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Droid Sans"/>
      <p:regular r:id="rId23"/>
      <p:bold r:id="rId24"/>
    </p:embeddedFont>
    <p:embeddedFont>
      <p:font typeface="Alegrey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DroidSans-bold.fntdata"/><Relationship Id="rId23" Type="http://schemas.openxmlformats.org/officeDocument/2006/relationships/font" Target="fonts/Droid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egreya-bold.fntdata"/><Relationship Id="rId25" Type="http://schemas.openxmlformats.org/officeDocument/2006/relationships/font" Target="fonts/Alegreya-regular.fntdata"/><Relationship Id="rId28" Type="http://schemas.openxmlformats.org/officeDocument/2006/relationships/font" Target="fonts/Alegreya-boldItalic.fntdata"/><Relationship Id="rId27" Type="http://schemas.openxmlformats.org/officeDocument/2006/relationships/font" Target="fonts/Alegrey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X-frame-options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Headerissa X-frame-options = deny spotify authentication-palvelimella, joka estää Cordovan InAppBrowserin (tai esim. iframen) käytön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2. Charttien haku ei onnistu api.soundcloud.com:ista vaan api-v2.souncloud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ics-development-perttusavolainen.c9users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599" y="767067"/>
            <a:ext cx="3982798" cy="13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2351255"/>
            <a:ext cx="7801500" cy="159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Mobiiliprojekti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Ari Aittomäki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Perttu Savolainen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Esim. Spotifyn aloitusnäkymän soittolistojen haku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00" y="1672724"/>
            <a:ext cx="8310649" cy="31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Spotify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Soundcloud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Käyttävät kahta eri rajapintaa (api.soundcloud sekä api-v2.soundcloud)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SDK mahdollistaa esimerkiksi haun, äänen tallentamisen, soittolistojen luomisen yms.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Palauttaa datan json-muodossa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OAuth 2.0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SoundCloud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Oleellisia komentoja: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 sz="1400"/>
              <a:t>SC.initialize()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 sz="1400"/>
              <a:t>SC.connect()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 sz="1400"/>
              <a:t>SC.get()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 sz="1400"/>
              <a:t>SC.stream()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 sz="1400"/>
              <a:t>SC.post()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Ongelmia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988850"/>
            <a:ext cx="8520600" cy="40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Spotify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30 sekunnin musiikkikokemus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X-frame-options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Soundcloud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Sovellus, jossa redirect_uri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Kaksi API versiota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Sovelluksen kokoaminen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Ionicin, Cordovan ja Angularin jatkuvasta kehityksestä aiheutuvat bugit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Kysymyksiä?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https://pics-development-perttusavolainen.c9users.io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Sisältö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Ionic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Mikä on Ionic?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Ionic 2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Sovelluksen kokoaminen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Projekti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Tavoite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Käyttäjä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Spotify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Soundcloud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Ongelmat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Mikä on Ionic?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Mobiilisovellusten kehittämiseen web-teknologioilla tarkoitettu Open Source SDK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Vaatii Node.js kehitys- ja kokoamisvaiheessa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Käyttää Cordovaa (Apachen mobiili-framework) sovelluksen kokoamiseen eri alustoille esim. Android ja iOS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Sovellus toimii natiivin Webviewin päällä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Ionic 2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Kehittyneempi versio Ionicista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Käyttää Angular 2:sta ja Typescriptiä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Typescript on ohjelmointikieli, joka mahdollistaa vahvan tyypittämisen ja tarjoaa olio-ohjelmoinnin ominaisuuksia Javascript-ympäristössä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Typescript siis laajentaa Javascriptin ominaisuuksia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Navigointi tapahtuu URL:ien sijaan </a:t>
            </a:r>
            <a:br>
              <a:rPr lang="en-GB"/>
            </a:br>
            <a:r>
              <a:rPr lang="en-GB"/>
              <a:t>NavControllerilla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99" y="2551625"/>
            <a:ext cx="3083424" cy="221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Sovelluksen kokoaminen eri alustoille Ionic 2:ssa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Cordova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-GB"/>
              <a:t>config.xml sisältää alustakohtaiset asetukset kokoamista varten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Tarvitsee kohdealustojen SDK:t, jotta kokoaminen onnistuu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Käyttää esim. Gradlea Androidin kokoamiseen 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-GB"/>
              <a:t>Voidaan rakentaa suoraan Releaseversioksi, emulaattorille tai kytkettyyn laitteeseen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199" y="1270375"/>
            <a:ext cx="4024499" cy="3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200" y="887200"/>
            <a:ext cx="3183100" cy="31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Projekti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700" y="1919325"/>
            <a:ext cx="1304850" cy="13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24" y="1611749"/>
            <a:ext cx="1734000" cy="17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Tavoite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Luoda sovellus, jolla voidaan hakea ja toistaa musiikkia SoundCloudista sekä Spotifystä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Omat kirjastot molemmille palveluille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Tavoitellaan ensisijaisesti Androidia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Sovellukseen voidaan luoda käyttäjä ja yhdistää siihen molempien palveluiden käyttäjät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Käyttäjä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15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Autentikaatio Firebase Authentication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Rekisteröityminen ja kirjautuminen toimii sähköpostilla ja salasanalla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Käyttäjän kuva tallennetaan Firebase Storageen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Käyttäjän tietojen muokkaus ja hallinta Firebase SDK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125" y="2842125"/>
            <a:ext cx="5339624" cy="18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376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Kirjautuminen Spotifyn Implicit Grant Flow:lla (Front-end sovelluksille)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Haut palautetulla access tokenilla (voimassa 1h)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Palautunut data json-muodossa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300" y="1286269"/>
            <a:ext cx="4391700" cy="3356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Spotify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