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5"/>
  </p:notesMasterIdLst>
  <p:sldIdLst>
    <p:sldId id="406" r:id="rId5"/>
    <p:sldId id="349" r:id="rId6"/>
    <p:sldId id="373" r:id="rId7"/>
    <p:sldId id="351" r:id="rId8"/>
    <p:sldId id="352" r:id="rId9"/>
    <p:sldId id="376" r:id="rId10"/>
    <p:sldId id="370" r:id="rId11"/>
    <p:sldId id="324" r:id="rId12"/>
    <p:sldId id="332" r:id="rId13"/>
    <p:sldId id="327" r:id="rId14"/>
    <p:sldId id="333" r:id="rId16"/>
    <p:sldId id="422" r:id="rId17"/>
    <p:sldId id="328" r:id="rId18"/>
    <p:sldId id="329" r:id="rId19"/>
    <p:sldId id="413" r:id="rId20"/>
    <p:sldId id="414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8" userDrawn="1">
          <p15:clr>
            <a:srgbClr val="A4A3A4"/>
          </p15:clr>
        </p15:guide>
        <p15:guide id="2" pos="2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FFFF66"/>
    <a:srgbClr val="00FFFF"/>
    <a:srgbClr val="003366"/>
    <a:srgbClr val="FF6600"/>
    <a:srgbClr val="FFCC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61"/>
    <p:restoredTop sz="94660"/>
  </p:normalViewPr>
  <p:slideViewPr>
    <p:cSldViewPr showGuides="1">
      <p:cViewPr varScale="1">
        <p:scale>
          <a:sx n="68" d="100"/>
          <a:sy n="68" d="100"/>
        </p:scale>
        <p:origin x="-1181" y="-62"/>
      </p:cViewPr>
      <p:guideLst>
        <p:guide orient="horz" pos="3048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5" Type="http://schemas.openxmlformats.org/officeDocument/2006/relationships/image" Target="../media/image104.wmf"/><Relationship Id="rId14" Type="http://schemas.openxmlformats.org/officeDocument/2006/relationships/image" Target="../media/image103.wmf"/><Relationship Id="rId13" Type="http://schemas.openxmlformats.org/officeDocument/2006/relationships/image" Target="../media/image102.wmf"/><Relationship Id="rId12" Type="http://schemas.openxmlformats.org/officeDocument/2006/relationships/image" Target="../media/image10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09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22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棱台 1030"/>
          <p:cNvSpPr/>
          <p:nvPr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50" name="棱台 1030"/>
          <p:cNvSpPr/>
          <p:nvPr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棱台 1030"/>
          <p:cNvSpPr/>
          <p:nvPr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5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7.GIF"/><Relationship Id="rId17" Type="http://schemas.openxmlformats.org/officeDocument/2006/relationships/image" Target="../media/image66.GIF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2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1.w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04.wmf"/><Relationship Id="rId3" Type="http://schemas.openxmlformats.org/officeDocument/2006/relationships/oleObject" Target="../embeddings/oleObject89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103.wmf"/><Relationship Id="rId27" Type="http://schemas.openxmlformats.org/officeDocument/2006/relationships/oleObject" Target="../embeddings/oleObject101.bin"/><Relationship Id="rId26" Type="http://schemas.openxmlformats.org/officeDocument/2006/relationships/image" Target="../media/image102.w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101.w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5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9" Type="http://schemas.openxmlformats.org/officeDocument/2006/relationships/image" Target="../media/image17.png"/><Relationship Id="rId18" Type="http://schemas.microsoft.com/office/2007/relationships/media" Target="file:///F:\&#22823;&#29289;&#30005;~1.0&#29256;\1&#65289;&#21147;&#23398;\GLOBE.AVI" TargetMode="External"/><Relationship Id="rId17" Type="http://schemas.openxmlformats.org/officeDocument/2006/relationships/video" Target="file:///F:\&#22823;&#29289;&#30005;~1.0&#29256;\1&#65289;&#21147;&#23398;\GLOBE.AVI" TargetMode="Externa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1.wmf"/><Relationship Id="rId19" Type="http://schemas.openxmlformats.org/officeDocument/2006/relationships/slideLayout" Target="../slideLayouts/slideLayout14.xml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43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2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2"/>
          <p:cNvSpPr>
            <a:spLocks noGrp="1"/>
          </p:cNvSpPr>
          <p:nvPr>
            <p:ph sz="half" idx="1"/>
          </p:nvPr>
        </p:nvSpPr>
        <p:spPr>
          <a:xfrm>
            <a:off x="606425" y="1309688"/>
            <a:ext cx="2727325" cy="515937"/>
          </a:xfrm>
          <a:noFill/>
          <a:ln>
            <a:noFill/>
          </a:ln>
        </p:spPr>
        <p:txBody>
          <a:bodyPr anchor="t" anchorCtr="0"/>
          <a:p>
            <a:pPr marL="0" indent="0" defTabSz="914400"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力的瞬时作用规律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86" name="内容占位符 3"/>
          <p:cNvSpPr>
            <a:spLocks noGrp="1"/>
          </p:cNvSpPr>
          <p:nvPr>
            <p:ph sz="half" idx="2"/>
          </p:nvPr>
        </p:nvSpPr>
        <p:spPr>
          <a:xfrm>
            <a:off x="4606925" y="1309688"/>
            <a:ext cx="3040063" cy="555625"/>
          </a:xfrm>
          <a:noFill/>
          <a:ln>
            <a:noFill/>
          </a:ln>
        </p:spPr>
        <p:txBody>
          <a:bodyPr anchor="t" anchorCtr="0"/>
          <a:p>
            <a:pPr marL="0" indent="0" defTabSz="914400"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力矩的瞬时作用规律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987" name="对象 125997"/>
          <p:cNvGraphicFramePr/>
          <p:nvPr/>
        </p:nvGraphicFramePr>
        <p:xfrm>
          <a:off x="1236663" y="1895475"/>
          <a:ext cx="1182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8000" imgH="215900" progId="Equation.3">
                  <p:embed/>
                </p:oleObj>
              </mc:Choice>
              <mc:Fallback>
                <p:oleObj name="" r:id="rId1" imgW="5080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6663" y="1895475"/>
                        <a:ext cx="11826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125992"/>
          <p:cNvGraphicFramePr/>
          <p:nvPr/>
        </p:nvGraphicFramePr>
        <p:xfrm>
          <a:off x="5268913" y="1914525"/>
          <a:ext cx="15573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34365" imgH="215900" progId="Equation.3">
                  <p:embed/>
                </p:oleObj>
              </mc:Choice>
              <mc:Fallback>
                <p:oleObj name="" r:id="rId3" imgW="6343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8913" y="1914525"/>
                        <a:ext cx="1557337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4"/>
          <p:cNvGraphicFramePr/>
          <p:nvPr/>
        </p:nvGraphicFramePr>
        <p:xfrm>
          <a:off x="177800" y="2662238"/>
          <a:ext cx="9159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93700" imgH="215900" progId="Equation.3">
                  <p:embed/>
                </p:oleObj>
              </mc:Choice>
              <mc:Fallback>
                <p:oleObj name="" r:id="rId5" imgW="3937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800" y="2662238"/>
                        <a:ext cx="9159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文本框 6"/>
          <p:cNvSpPr txBox="1"/>
          <p:nvPr/>
        </p:nvSpPr>
        <p:spPr>
          <a:xfrm>
            <a:off x="1093788" y="2705100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匀速直线运动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991" name="对象 7"/>
          <p:cNvGraphicFramePr/>
          <p:nvPr/>
        </p:nvGraphicFramePr>
        <p:xfrm>
          <a:off x="4433888" y="2706688"/>
          <a:ext cx="1004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431800" imgH="177165" progId="Equation.3">
                  <p:embed/>
                </p:oleObj>
              </mc:Choice>
              <mc:Fallback>
                <p:oleObj name="" r:id="rId7" imgW="431800" imgH="1771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3888" y="2706688"/>
                        <a:ext cx="10048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文本框 9"/>
          <p:cNvSpPr txBox="1"/>
          <p:nvPr/>
        </p:nvSpPr>
        <p:spPr>
          <a:xfrm>
            <a:off x="5486400" y="2705100"/>
            <a:ext cx="2460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静止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匀角速转动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93" name="文本框 10"/>
          <p:cNvSpPr txBox="1"/>
          <p:nvPr/>
        </p:nvSpPr>
        <p:spPr>
          <a:xfrm>
            <a:off x="177800" y="3416300"/>
            <a:ext cx="3870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—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平动时惯性大小的量度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1994" name="文本框 11"/>
          <p:cNvSpPr txBox="1"/>
          <p:nvPr/>
        </p:nvSpPr>
        <p:spPr>
          <a:xfrm>
            <a:off x="4406900" y="3416300"/>
            <a:ext cx="40909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—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转动时惯性大小的量度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1995" name="文本框 12"/>
          <p:cNvSpPr txBox="1"/>
          <p:nvPr/>
        </p:nvSpPr>
        <p:spPr>
          <a:xfrm>
            <a:off x="661988" y="4129088"/>
            <a:ext cx="2673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力的持续作用规律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1996" name="文本框 13"/>
          <p:cNvSpPr txBox="1"/>
          <p:nvPr/>
        </p:nvSpPr>
        <p:spPr>
          <a:xfrm>
            <a:off x="4838700" y="4129088"/>
            <a:ext cx="3060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力矩的持续作用规律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2263" y="1247775"/>
            <a:ext cx="0" cy="53832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8" name="文本框 15"/>
          <p:cNvSpPr txBox="1"/>
          <p:nvPr/>
        </p:nvSpPr>
        <p:spPr>
          <a:xfrm>
            <a:off x="238125" y="4919663"/>
            <a:ext cx="949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空间：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1999" name="文本框 16"/>
          <p:cNvSpPr txBox="1"/>
          <p:nvPr/>
        </p:nvSpPr>
        <p:spPr>
          <a:xfrm>
            <a:off x="4456113" y="4919663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空间：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2000" name="文本框 17"/>
          <p:cNvSpPr txBox="1"/>
          <p:nvPr/>
        </p:nvSpPr>
        <p:spPr>
          <a:xfrm>
            <a:off x="201613" y="5845175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时间：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5638" y="5815013"/>
            <a:ext cx="94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时间：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42002" name="对象 83976"/>
          <p:cNvGraphicFramePr/>
          <p:nvPr/>
        </p:nvGraphicFramePr>
        <p:xfrm>
          <a:off x="1165225" y="4710113"/>
          <a:ext cx="27479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485900" imgH="393700" progId="Equation.DSMT4">
                  <p:embed/>
                </p:oleObj>
              </mc:Choice>
              <mc:Fallback>
                <p:oleObj name="" r:id="rId9" imgW="1485900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5225" y="4710113"/>
                        <a:ext cx="27479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对象 19"/>
          <p:cNvGraphicFramePr/>
          <p:nvPr/>
        </p:nvGraphicFramePr>
        <p:xfrm>
          <a:off x="1093788" y="5784850"/>
          <a:ext cx="21367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1155700" imgH="279400" progId="Equation.DSMT4">
                  <p:embed/>
                </p:oleObj>
              </mc:Choice>
              <mc:Fallback>
                <p:oleObj name="" r:id="rId11" imgW="1155700" imgH="279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3788" y="5784850"/>
                        <a:ext cx="2136775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对象 21"/>
          <p:cNvGraphicFramePr/>
          <p:nvPr/>
        </p:nvGraphicFramePr>
        <p:xfrm>
          <a:off x="5270500" y="4705350"/>
          <a:ext cx="35242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625600" imgH="393700" progId="Equation.DSMT4">
                  <p:embed/>
                </p:oleObj>
              </mc:Choice>
              <mc:Fallback>
                <p:oleObj name="" r:id="rId13" imgW="1625600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0500" y="4705350"/>
                        <a:ext cx="352425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5507038" y="5732463"/>
          <a:ext cx="13192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609600" imgH="279400" progId="Equation.DSMT4">
                  <p:embed/>
                </p:oleObj>
              </mc:Choice>
              <mc:Fallback>
                <p:oleObj name="" r:id="rId15" imgW="609600" imgH="279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7038" y="5732463"/>
                        <a:ext cx="131921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矩形 97307"/>
          <p:cNvSpPr/>
          <p:nvPr/>
        </p:nvSpPr>
        <p:spPr>
          <a:xfrm>
            <a:off x="1258888" y="114300"/>
            <a:ext cx="61912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5.4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动量矩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 动量矩守恒定律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7" name="Line 3"/>
          <p:cNvSpPr/>
          <p:nvPr/>
        </p:nvSpPr>
        <p:spPr>
          <a:xfrm>
            <a:off x="0" y="698500"/>
            <a:ext cx="9144000" cy="0"/>
          </a:xfrm>
          <a:prstGeom prst="line">
            <a:avLst/>
          </a:prstGeom>
          <a:ln w="28575" cap="flat" cmpd="dbl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1" name="文本框 100355"/>
          <p:cNvSpPr txBox="1"/>
          <p:nvPr/>
        </p:nvSpPr>
        <p:spPr>
          <a:xfrm>
            <a:off x="250825" y="333375"/>
            <a:ext cx="597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三、 刚体定轴转动的动量矩守恒定律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400" name="文本框 100399"/>
          <p:cNvSpPr txBox="1"/>
          <p:nvPr/>
        </p:nvSpPr>
        <p:spPr>
          <a:xfrm>
            <a:off x="900113" y="963613"/>
            <a:ext cx="6302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              时，                刚体动量矩守恒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0401" name="对象 100400"/>
          <p:cNvGraphicFramePr/>
          <p:nvPr/>
        </p:nvGraphicFramePr>
        <p:xfrm>
          <a:off x="1476375" y="1001713"/>
          <a:ext cx="1050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054100" imgH="419100" progId="Equation.DSMT4">
                  <p:embed/>
                </p:oleObj>
              </mc:Choice>
              <mc:Fallback>
                <p:oleObj name="" r:id="rId1" imgW="1054100" imgH="4191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001713"/>
                        <a:ext cx="10509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2" name="对象 100401"/>
          <p:cNvGraphicFramePr/>
          <p:nvPr/>
        </p:nvGraphicFramePr>
        <p:xfrm>
          <a:off x="3006725" y="996950"/>
          <a:ext cx="1590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736600" imgH="215900" progId="Equation.3">
                  <p:embed/>
                </p:oleObj>
              </mc:Choice>
              <mc:Fallback>
                <p:oleObj name="" r:id="rId3" imgW="736600" imgH="215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6725" y="996950"/>
                        <a:ext cx="15906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18" name="十字星 100417"/>
          <p:cNvSpPr/>
          <p:nvPr/>
        </p:nvSpPr>
        <p:spPr>
          <a:xfrm>
            <a:off x="323850" y="15557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419" name="文本框 100418"/>
          <p:cNvSpPr txBox="1"/>
          <p:nvPr/>
        </p:nvSpPr>
        <p:spPr>
          <a:xfrm>
            <a:off x="176213" y="1609725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420" name="矩形 100419"/>
          <p:cNvSpPr/>
          <p:nvPr/>
        </p:nvSpPr>
        <p:spPr>
          <a:xfrm>
            <a:off x="1331913" y="1628775"/>
            <a:ext cx="77755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当变形体所受合外力矩为零时，变形体的动量矩也守恒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0421" name="对象 100420"/>
          <p:cNvGraphicFramePr>
            <a:graphicFrameLocks noChangeAspect="1"/>
          </p:cNvGraphicFramePr>
          <p:nvPr/>
        </p:nvGraphicFramePr>
        <p:xfrm>
          <a:off x="1050925" y="2368550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812800" imgH="215900" progId="Equation.3">
                  <p:embed/>
                </p:oleObj>
              </mc:Choice>
              <mc:Fallback>
                <p:oleObj name="" r:id="rId5" imgW="812800" imgH="215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0925" y="2368550"/>
                        <a:ext cx="162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2" name="对象 100421"/>
          <p:cNvGraphicFramePr>
            <a:graphicFrameLocks noChangeAspect="1"/>
          </p:cNvGraphicFramePr>
          <p:nvPr/>
        </p:nvGraphicFramePr>
        <p:xfrm>
          <a:off x="1160463" y="3944938"/>
          <a:ext cx="714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355600" imgH="215900" progId="Equation.3">
                  <p:embed/>
                </p:oleObj>
              </mc:Choice>
              <mc:Fallback>
                <p:oleObj name="" r:id="rId7" imgW="355600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0463" y="3944938"/>
                        <a:ext cx="714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23" name="直接连接符 100422"/>
          <p:cNvSpPr/>
          <p:nvPr/>
        </p:nvSpPr>
        <p:spPr>
          <a:xfrm flipV="1">
            <a:off x="1852613" y="3952875"/>
            <a:ext cx="282575" cy="3222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0424" name="对象 100423"/>
          <p:cNvGraphicFramePr>
            <a:graphicFrameLocks noChangeAspect="1"/>
          </p:cNvGraphicFramePr>
          <p:nvPr/>
        </p:nvGraphicFramePr>
        <p:xfrm>
          <a:off x="2219325" y="3983038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228600" imgH="139700" progId="Equation.3">
                  <p:embed/>
                </p:oleObj>
              </mc:Choice>
              <mc:Fallback>
                <p:oleObj name="" r:id="rId9" imgW="228600" imgH="139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9325" y="3983038"/>
                        <a:ext cx="4572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25" name="直接连接符 100424"/>
          <p:cNvSpPr/>
          <p:nvPr/>
        </p:nvSpPr>
        <p:spPr>
          <a:xfrm>
            <a:off x="2711450" y="4005263"/>
            <a:ext cx="295275" cy="2952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0426" name="对象 100425"/>
          <p:cNvGraphicFramePr>
            <a:graphicFrameLocks noChangeAspect="1"/>
          </p:cNvGraphicFramePr>
          <p:nvPr/>
        </p:nvGraphicFramePr>
        <p:xfrm>
          <a:off x="1060450" y="3178175"/>
          <a:ext cx="712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355600" imgH="215900" progId="Equation.3">
                  <p:embed/>
                </p:oleObj>
              </mc:Choice>
              <mc:Fallback>
                <p:oleObj name="" r:id="rId11" imgW="355600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0450" y="3178175"/>
                        <a:ext cx="7127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27" name="直接连接符 100426"/>
          <p:cNvSpPr/>
          <p:nvPr/>
        </p:nvSpPr>
        <p:spPr>
          <a:xfrm>
            <a:off x="1773238" y="3282950"/>
            <a:ext cx="295275" cy="2952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428" name="直接连接符 100427"/>
          <p:cNvSpPr/>
          <p:nvPr/>
        </p:nvSpPr>
        <p:spPr>
          <a:xfrm flipV="1">
            <a:off x="2501900" y="3233738"/>
            <a:ext cx="282575" cy="3222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0429" name="对象 100428"/>
          <p:cNvGraphicFramePr>
            <a:graphicFrameLocks noChangeAspect="1"/>
          </p:cNvGraphicFramePr>
          <p:nvPr/>
        </p:nvGraphicFramePr>
        <p:xfrm>
          <a:off x="2074863" y="3198813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228600" imgH="139700" progId="Equation.3">
                  <p:embed/>
                </p:oleObj>
              </mc:Choice>
              <mc:Fallback>
                <p:oleObj name="" r:id="rId13" imgW="228600" imgH="139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4863" y="3198813"/>
                        <a:ext cx="4572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31" name="右箭头 100430"/>
          <p:cNvSpPr/>
          <p:nvPr/>
        </p:nvSpPr>
        <p:spPr>
          <a:xfrm rot="5400000">
            <a:off x="1716088" y="2909888"/>
            <a:ext cx="403225" cy="130175"/>
          </a:xfrm>
          <a:prstGeom prst="rightArrow">
            <a:avLst>
              <a:gd name="adj1" fmla="val 50000"/>
              <a:gd name="adj2" fmla="val 93672"/>
            </a:avLst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1218" name="对象 122902"/>
          <p:cNvGraphicFramePr/>
          <p:nvPr/>
        </p:nvGraphicFramePr>
        <p:xfrm>
          <a:off x="7308850" y="63500"/>
          <a:ext cx="1727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913765" imgH="393700" progId="Equation.DSMT4">
                  <p:embed/>
                </p:oleObj>
              </mc:Choice>
              <mc:Fallback>
                <p:oleObj name="" r:id="rId15" imgW="913765" imgH="3937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8850" y="63500"/>
                        <a:ext cx="17272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17"/>
          <a:stretch>
            <a:fillRect/>
          </a:stretch>
        </p:blipFill>
        <p:spPr>
          <a:xfrm>
            <a:off x="3492500" y="2205038"/>
            <a:ext cx="4376738" cy="237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18"/>
          <a:stretch>
            <a:fillRect/>
          </a:stretch>
        </p:blipFill>
        <p:spPr>
          <a:xfrm>
            <a:off x="3492500" y="4652963"/>
            <a:ext cx="4327525" cy="2097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0" grpId="0"/>
      <p:bldP spid="100419" grpId="0"/>
      <p:bldP spid="100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3249" name="组合 123974"/>
          <p:cNvGrpSpPr/>
          <p:nvPr/>
        </p:nvGrpSpPr>
        <p:grpSpPr>
          <a:xfrm>
            <a:off x="6372225" y="2781300"/>
            <a:ext cx="503238" cy="144463"/>
            <a:chOff x="3606" y="2296"/>
            <a:chExt cx="408" cy="137"/>
          </a:xfrm>
        </p:grpSpPr>
        <p:sp>
          <p:nvSpPr>
            <p:cNvPr id="53250" name="等腰三角形 123975"/>
            <p:cNvSpPr/>
            <p:nvPr/>
          </p:nvSpPr>
          <p:spPr>
            <a:xfrm rot="5400000" flipH="1">
              <a:off x="3843" y="2262"/>
              <a:ext cx="137" cy="1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525252"/>
                </a:gs>
                <a:gs pos="50000">
                  <a:schemeClr val="folHlink"/>
                </a:gs>
                <a:gs pos="100000">
                  <a:srgbClr val="525252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3251" name="矩形 123976"/>
            <p:cNvSpPr/>
            <p:nvPr/>
          </p:nvSpPr>
          <p:spPr>
            <a:xfrm>
              <a:off x="3606" y="229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525252"/>
                </a:gs>
                <a:gs pos="50000">
                  <a:schemeClr val="folHlink"/>
                </a:gs>
                <a:gs pos="100000">
                  <a:srgbClr val="525252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53252" name="矩形 123907"/>
          <p:cNvSpPr/>
          <p:nvPr/>
        </p:nvSpPr>
        <p:spPr>
          <a:xfrm>
            <a:off x="300038" y="404813"/>
            <a:ext cx="584676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533400" indent="-533400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一均质棒，长度为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，质量为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，现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533400" indent="-533400" eaLnBrk="0" hangingPunct="0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    有一子弹在距轴为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处水平射入细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533400" indent="-533400" eaLnBrk="0" hangingPunct="0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    棒</a:t>
            </a:r>
            <a:r>
              <a:rPr lang="zh-CN" altLang="en-US" i="1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53" name="矩形 123909"/>
          <p:cNvSpPr/>
          <p:nvPr/>
        </p:nvSpPr>
        <p:spPr>
          <a:xfrm>
            <a:off x="323850" y="1963738"/>
            <a:ext cx="4413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子弹细棒共同的角速度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3913" name="对象 123912"/>
          <p:cNvGraphicFramePr/>
          <p:nvPr/>
        </p:nvGraphicFramePr>
        <p:xfrm>
          <a:off x="2071688" y="3695700"/>
          <a:ext cx="107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393700" imgH="228600" progId="Equation.3">
                  <p:embed/>
                </p:oleObj>
              </mc:Choice>
              <mc:Fallback>
                <p:oleObj name="" r:id="rId1" imgW="3937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1688" y="3695700"/>
                        <a:ext cx="1079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矩形 123913"/>
          <p:cNvSpPr/>
          <p:nvPr/>
        </p:nvSpPr>
        <p:spPr>
          <a:xfrm>
            <a:off x="633413" y="4540250"/>
            <a:ext cx="976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其中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3256" name="组合 123918"/>
          <p:cNvGrpSpPr/>
          <p:nvPr/>
        </p:nvGrpSpPr>
        <p:grpSpPr>
          <a:xfrm>
            <a:off x="6516688" y="549275"/>
            <a:ext cx="1828800" cy="2743200"/>
            <a:chOff x="4320" y="336"/>
            <a:chExt cx="1152" cy="1728"/>
          </a:xfrm>
        </p:grpSpPr>
        <p:sp>
          <p:nvSpPr>
            <p:cNvPr id="53257" name="直接连接符 123919"/>
            <p:cNvSpPr/>
            <p:nvPr/>
          </p:nvSpPr>
          <p:spPr>
            <a:xfrm>
              <a:off x="4320" y="336"/>
              <a:ext cx="11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矩形 123920"/>
            <p:cNvSpPr/>
            <p:nvPr/>
          </p:nvSpPr>
          <p:spPr>
            <a:xfrm>
              <a:off x="4800" y="480"/>
              <a:ext cx="144" cy="1584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3259" name="等腰三角形 123921"/>
            <p:cNvSpPr/>
            <p:nvPr/>
          </p:nvSpPr>
          <p:spPr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40404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53260" name="直接连接符 123925"/>
          <p:cNvSpPr/>
          <p:nvPr/>
        </p:nvSpPr>
        <p:spPr>
          <a:xfrm>
            <a:off x="6829425" y="2851150"/>
            <a:ext cx="47942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53261" name="直接连接符 123926"/>
          <p:cNvSpPr/>
          <p:nvPr/>
        </p:nvSpPr>
        <p:spPr>
          <a:xfrm>
            <a:off x="6516688" y="854075"/>
            <a:ext cx="914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262" name="直接连接符 123927"/>
          <p:cNvSpPr/>
          <p:nvPr/>
        </p:nvSpPr>
        <p:spPr>
          <a:xfrm>
            <a:off x="7019925" y="854075"/>
            <a:ext cx="0" cy="1981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graphicFrame>
        <p:nvGraphicFramePr>
          <p:cNvPr id="53263" name="对象 123928"/>
          <p:cNvGraphicFramePr/>
          <p:nvPr/>
        </p:nvGraphicFramePr>
        <p:xfrm>
          <a:off x="6659563" y="1630363"/>
          <a:ext cx="2714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9700" imgH="165100" progId="Equation.3">
                  <p:embed/>
                </p:oleObj>
              </mc:Choice>
              <mc:Fallback>
                <p:oleObj name="" r:id="rId3" imgW="139700" imgH="165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563" y="1630363"/>
                        <a:ext cx="271462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对象 123929"/>
          <p:cNvGraphicFramePr/>
          <p:nvPr/>
        </p:nvGraphicFramePr>
        <p:xfrm>
          <a:off x="6373813" y="2343150"/>
          <a:ext cx="4619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177165" imgH="228600" progId="Equation.3">
                  <p:embed/>
                </p:oleObj>
              </mc:Choice>
              <mc:Fallback>
                <p:oleObj name="" r:id="rId5" imgW="177165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3813" y="2343150"/>
                        <a:ext cx="4619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椭圆 123935"/>
          <p:cNvSpPr/>
          <p:nvPr/>
        </p:nvSpPr>
        <p:spPr>
          <a:xfrm>
            <a:off x="7308850" y="765175"/>
            <a:ext cx="152400" cy="152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23941" name="组合 123940"/>
          <p:cNvGrpSpPr/>
          <p:nvPr/>
        </p:nvGrpSpPr>
        <p:grpSpPr>
          <a:xfrm>
            <a:off x="6373813" y="2779713"/>
            <a:ext cx="503237" cy="144462"/>
            <a:chOff x="3606" y="2296"/>
            <a:chExt cx="408" cy="137"/>
          </a:xfrm>
        </p:grpSpPr>
        <p:sp>
          <p:nvSpPr>
            <p:cNvPr id="53267" name="等腰三角形 123938"/>
            <p:cNvSpPr/>
            <p:nvPr/>
          </p:nvSpPr>
          <p:spPr>
            <a:xfrm rot="5400000" flipH="1">
              <a:off x="3843" y="2262"/>
              <a:ext cx="137" cy="1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3268" name="矩形 123939"/>
            <p:cNvSpPr/>
            <p:nvPr/>
          </p:nvSpPr>
          <p:spPr>
            <a:xfrm>
              <a:off x="3606" y="229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53269" name="文本框 123941"/>
          <p:cNvSpPr txBox="1"/>
          <p:nvPr/>
        </p:nvSpPr>
        <p:spPr>
          <a:xfrm>
            <a:off x="6908800" y="2901950"/>
            <a:ext cx="43180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000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sz="2000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3943" name="对象 123942"/>
          <p:cNvGraphicFramePr/>
          <p:nvPr/>
        </p:nvGraphicFramePr>
        <p:xfrm>
          <a:off x="1712913" y="4395788"/>
          <a:ext cx="3452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1727200" imgH="393700" progId="Equation.DSMT4">
                  <p:embed/>
                </p:oleObj>
              </mc:Choice>
              <mc:Fallback>
                <p:oleObj name="" r:id="rId7" imgW="1727200" imgH="393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2913" y="4395788"/>
                        <a:ext cx="34528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4" name="对象 123943"/>
          <p:cNvGraphicFramePr/>
          <p:nvPr/>
        </p:nvGraphicFramePr>
        <p:xfrm>
          <a:off x="1714500" y="5372100"/>
          <a:ext cx="28416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1219200" imgH="584200" progId="Equation.3">
                  <p:embed/>
                </p:oleObj>
              </mc:Choice>
              <mc:Fallback>
                <p:oleObj name="" r:id="rId9" imgW="1219200" imgH="584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4500" y="5372100"/>
                        <a:ext cx="2841625" cy="1303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71" name="组合 123970"/>
          <p:cNvGrpSpPr/>
          <p:nvPr/>
        </p:nvGrpSpPr>
        <p:grpSpPr>
          <a:xfrm>
            <a:off x="7740650" y="2781300"/>
            <a:ext cx="836613" cy="460375"/>
            <a:chOff x="4876" y="1752"/>
            <a:chExt cx="527" cy="290"/>
          </a:xfrm>
        </p:grpSpPr>
        <p:grpSp>
          <p:nvGrpSpPr>
            <p:cNvPr id="53273" name="组合 123968"/>
            <p:cNvGrpSpPr/>
            <p:nvPr/>
          </p:nvGrpSpPr>
          <p:grpSpPr>
            <a:xfrm>
              <a:off x="4876" y="1797"/>
              <a:ext cx="272" cy="182"/>
              <a:chOff x="4876" y="1797"/>
              <a:chExt cx="272" cy="182"/>
            </a:xfrm>
          </p:grpSpPr>
          <p:sp>
            <p:nvSpPr>
              <p:cNvPr id="53274" name="任意多边形 123966"/>
              <p:cNvSpPr/>
              <p:nvPr/>
            </p:nvSpPr>
            <p:spPr>
              <a:xfrm>
                <a:off x="4876" y="1842"/>
                <a:ext cx="227" cy="137"/>
              </a:xfrm>
              <a:custGeom>
                <a:avLst/>
                <a:gdLst/>
                <a:ahLst/>
                <a:cxnLst/>
                <a:pathLst>
                  <a:path w="363" h="137">
                    <a:moveTo>
                      <a:pt x="0" y="137"/>
                    </a:moveTo>
                    <a:cubicBezTo>
                      <a:pt x="83" y="125"/>
                      <a:pt x="166" y="114"/>
                      <a:pt x="227" y="91"/>
                    </a:cubicBezTo>
                    <a:cubicBezTo>
                      <a:pt x="288" y="68"/>
                      <a:pt x="340" y="15"/>
                      <a:pt x="363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275" name="直接连接符 123967"/>
              <p:cNvSpPr/>
              <p:nvPr/>
            </p:nvSpPr>
            <p:spPr>
              <a:xfrm flipV="1">
                <a:off x="5057" y="1797"/>
                <a:ext cx="91" cy="91"/>
              </a:xfrm>
              <a:prstGeom prst="line">
                <a:avLst/>
              </a:prstGeom>
              <a:ln w="9525">
                <a:noFill/>
              </a:ln>
            </p:spPr>
          </p:sp>
        </p:grpSp>
        <p:sp>
          <p:nvSpPr>
            <p:cNvPr id="53276" name="矩形 123969"/>
            <p:cNvSpPr/>
            <p:nvPr/>
          </p:nvSpPr>
          <p:spPr>
            <a:xfrm>
              <a:off x="5099" y="1752"/>
              <a:ext cx="30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charset="-122"/>
                  <a:sym typeface="Symbol" panose="05050102010706020507" pitchFamily="18" charset="2"/>
                </a:rPr>
                <a:t></a:t>
              </a:r>
              <a:endPara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23972" name="对象 123971"/>
          <p:cNvGraphicFramePr/>
          <p:nvPr/>
        </p:nvGraphicFramePr>
        <p:xfrm>
          <a:off x="3059113" y="3792538"/>
          <a:ext cx="1011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355600" imgH="177165" progId="Equation.3">
                  <p:embed/>
                </p:oleObj>
              </mc:Choice>
              <mc:Fallback>
                <p:oleObj name="" r:id="rId11" imgW="355600" imgH="17716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113" y="3792538"/>
                        <a:ext cx="1011237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23850" y="2492375"/>
            <a:ext cx="5675313" cy="1014413"/>
            <a:chOff x="510" y="3926"/>
            <a:chExt cx="8937" cy="1598"/>
          </a:xfrm>
        </p:grpSpPr>
        <p:sp>
          <p:nvSpPr>
            <p:cNvPr id="53279" name="矩形 123910"/>
            <p:cNvSpPr/>
            <p:nvPr/>
          </p:nvSpPr>
          <p:spPr>
            <a:xfrm>
              <a:off x="510" y="4005"/>
              <a:ext cx="133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3280" name="文本框 101773"/>
            <p:cNvSpPr txBox="1"/>
            <p:nvPr/>
          </p:nvSpPr>
          <p:spPr>
            <a:xfrm>
              <a:off x="1388" y="3926"/>
              <a:ext cx="8059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lnSpc>
                  <a:spcPct val="125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对于子弹和棒构成的系统，外力矩为零，刚体定轴转动的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动量矩守恒。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0866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3" name="组合 152600"/>
          <p:cNvGrpSpPr/>
          <p:nvPr/>
        </p:nvGrpSpPr>
        <p:grpSpPr>
          <a:xfrm>
            <a:off x="34925" y="190500"/>
            <a:ext cx="8664575" cy="2438400"/>
            <a:chOff x="22" y="120"/>
            <a:chExt cx="5458" cy="1536"/>
          </a:xfrm>
        </p:grpSpPr>
        <p:sp>
          <p:nvSpPr>
            <p:cNvPr id="54274" name="文本框 152590"/>
            <p:cNvSpPr txBox="1"/>
            <p:nvPr/>
          </p:nvSpPr>
          <p:spPr>
            <a:xfrm>
              <a:off x="22" y="278"/>
              <a:ext cx="4190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4 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质量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M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长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L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的均匀细杆可绕过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O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点的水平轴转动，初始时杆静止于竖直位置质量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m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的小球以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垂直撞向杆的下端与杆发生完全弹性碰撞，求碰后小球回弹速度</a:t>
              </a:r>
              <a:r>
                <a:rPr lang="en-US" altLang="zh-CN" i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杆角速度</a:t>
              </a: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charset="-122"/>
                  <a:sym typeface="Symbol" panose="05050102010706020507" pitchFamily="18" charset="2"/>
                </a:rPr>
                <a:t>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  <a:sym typeface="Symbol" panose="05050102010706020507" pitchFamily="18" charset="2"/>
                </a:rPr>
                <a:t>及上摆的最大角度</a:t>
              </a:r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charset="-122"/>
                  <a:sym typeface="Symbol" panose="05050102010706020507" pitchFamily="18" charset="2"/>
                </a:rPr>
                <a:t></a:t>
              </a:r>
              <a:endParaRPr lang="en-US" altLang="zh-CN" i="1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54275" name="组合 152592"/>
            <p:cNvGrpSpPr/>
            <p:nvPr/>
          </p:nvGrpSpPr>
          <p:grpSpPr>
            <a:xfrm>
              <a:off x="4192" y="120"/>
              <a:ext cx="1288" cy="1536"/>
              <a:chOff x="4192" y="120"/>
              <a:chExt cx="1288" cy="1536"/>
            </a:xfrm>
          </p:grpSpPr>
          <p:sp>
            <p:nvSpPr>
              <p:cNvPr id="54276" name="矩形 152577"/>
              <p:cNvSpPr/>
              <p:nvPr/>
            </p:nvSpPr>
            <p:spPr>
              <a:xfrm>
                <a:off x="4816" y="280"/>
                <a:ext cx="72" cy="114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77" name="矩形 152578"/>
              <p:cNvSpPr/>
              <p:nvPr/>
            </p:nvSpPr>
            <p:spPr>
              <a:xfrm rot="-2700000">
                <a:off x="5192" y="120"/>
                <a:ext cx="72" cy="114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78" name="椭圆 152579"/>
              <p:cNvSpPr/>
              <p:nvPr/>
            </p:nvSpPr>
            <p:spPr>
              <a:xfrm>
                <a:off x="4824" y="29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79" name="椭圆 152580"/>
              <p:cNvSpPr/>
              <p:nvPr/>
            </p:nvSpPr>
            <p:spPr>
              <a:xfrm>
                <a:off x="4288" y="1328"/>
                <a:ext cx="72" cy="80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80" name="直接连接符 152581"/>
              <p:cNvSpPr/>
              <p:nvPr/>
            </p:nvSpPr>
            <p:spPr>
              <a:xfrm>
                <a:off x="4368" y="1368"/>
                <a:ext cx="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4281" name="任意多边形 152583"/>
              <p:cNvSpPr/>
              <p:nvPr/>
            </p:nvSpPr>
            <p:spPr>
              <a:xfrm flipV="1">
                <a:off x="4888" y="520"/>
                <a:ext cx="112" cy="72"/>
              </a:xfrm>
              <a:custGeom>
                <a:avLst/>
                <a:gdLst/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2" name="文本框 152584"/>
              <p:cNvSpPr txBox="1"/>
              <p:nvPr/>
            </p:nvSpPr>
            <p:spPr>
              <a:xfrm>
                <a:off x="4904" y="584"/>
                <a:ext cx="2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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4283" name="文本框 152585"/>
              <p:cNvSpPr txBox="1"/>
              <p:nvPr/>
            </p:nvSpPr>
            <p:spPr>
              <a:xfrm>
                <a:off x="4296" y="680"/>
                <a:ext cx="46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</a:rPr>
                  <a:t>M, L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84" name="文本框 152586"/>
              <p:cNvSpPr txBox="1"/>
              <p:nvPr/>
            </p:nvSpPr>
            <p:spPr>
              <a:xfrm>
                <a:off x="4192" y="1368"/>
                <a:ext cx="5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微软雅黑" panose="020B0503020204020204" charset="-122"/>
                  </a:rPr>
                  <a:t>m, v</a:t>
                </a:r>
                <a:r>
                  <a:rPr lang="en-US" altLang="zh-CN" baseline="-25000"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en-US" altLang="zh-CN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285" name="任意多边形 152587"/>
              <p:cNvSpPr/>
              <p:nvPr/>
            </p:nvSpPr>
            <p:spPr>
              <a:xfrm>
                <a:off x="4832" y="1400"/>
                <a:ext cx="328" cy="136"/>
              </a:xfrm>
              <a:custGeom>
                <a:avLst/>
                <a:gdLst/>
                <a:ahLst/>
                <a:cxnLst/>
                <a:pathLst>
                  <a:path w="328" h="136">
                    <a:moveTo>
                      <a:pt x="0" y="136"/>
                    </a:moveTo>
                    <a:cubicBezTo>
                      <a:pt x="53" y="131"/>
                      <a:pt x="107" y="127"/>
                      <a:pt x="152" y="112"/>
                    </a:cubicBezTo>
                    <a:cubicBezTo>
                      <a:pt x="197" y="97"/>
                      <a:pt x="243" y="67"/>
                      <a:pt x="272" y="48"/>
                    </a:cubicBezTo>
                    <a:cubicBezTo>
                      <a:pt x="301" y="29"/>
                      <a:pt x="314" y="14"/>
                      <a:pt x="328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286" name="文本框 152588"/>
              <p:cNvSpPr txBox="1"/>
              <p:nvPr/>
            </p:nvSpPr>
            <p:spPr>
              <a:xfrm>
                <a:off x="5224" y="1200"/>
                <a:ext cx="2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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4287" name="文本框 152591"/>
              <p:cNvSpPr txBox="1"/>
              <p:nvPr/>
            </p:nvSpPr>
            <p:spPr>
              <a:xfrm>
                <a:off x="4592" y="176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</a:rPr>
                  <a:t>O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594" name="文本框 152593"/>
          <p:cNvSpPr txBox="1"/>
          <p:nvPr/>
        </p:nvSpPr>
        <p:spPr>
          <a:xfrm>
            <a:off x="250825" y="2659063"/>
            <a:ext cx="84582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相撞过程系统对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轴的角动量守恒；撞前后动能守恒；上摆过程机械能守恒：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52595" name="对象 152594"/>
          <p:cNvGraphicFramePr/>
          <p:nvPr/>
        </p:nvGraphicFramePr>
        <p:xfrm>
          <a:off x="250825" y="3579813"/>
          <a:ext cx="41719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854200" imgH="393700" progId="Equation.3">
                  <p:embed/>
                </p:oleObj>
              </mc:Choice>
              <mc:Fallback>
                <p:oleObj name="" r:id="rId1" imgW="1854200" imgH="3937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579813"/>
                        <a:ext cx="417195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00" name="组合 152599"/>
          <p:cNvGrpSpPr/>
          <p:nvPr/>
        </p:nvGrpSpPr>
        <p:grpSpPr>
          <a:xfrm>
            <a:off x="4649788" y="3644900"/>
            <a:ext cx="4286250" cy="2544763"/>
            <a:chOff x="2940" y="2360"/>
            <a:chExt cx="2700" cy="1603"/>
          </a:xfrm>
        </p:grpSpPr>
        <p:graphicFrame>
          <p:nvGraphicFramePr>
            <p:cNvPr id="54291" name="对象 152595"/>
            <p:cNvGraphicFramePr/>
            <p:nvPr/>
          </p:nvGraphicFramePr>
          <p:xfrm>
            <a:off x="2940" y="2744"/>
            <a:ext cx="2700" cy="1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1968500" imgH="889000" progId="Equation.3">
                    <p:embed/>
                  </p:oleObj>
                </mc:Choice>
                <mc:Fallback>
                  <p:oleObj name="" r:id="rId3" imgW="1968500" imgH="8890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40" y="2744"/>
                          <a:ext cx="2700" cy="1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文本框 152596"/>
            <p:cNvSpPr txBox="1"/>
            <p:nvPr/>
          </p:nvSpPr>
          <p:spPr>
            <a:xfrm>
              <a:off x="3208" y="2360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求出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322263" y="4414838"/>
          <a:ext cx="3228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1435100" imgH="393700" progId="Equation.3">
                  <p:embed/>
                </p:oleObj>
              </mc:Choice>
              <mc:Fallback>
                <p:oleObj name="" r:id="rId5" imgW="1435100" imgH="393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63" y="4414838"/>
                        <a:ext cx="3228975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23850" y="5300663"/>
          <a:ext cx="3657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1625600" imgH="393700" progId="Equation.3">
                  <p:embed/>
                </p:oleObj>
              </mc:Choice>
              <mc:Fallback>
                <p:oleObj name="" r:id="rId7" imgW="1625600" imgH="3937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5300663"/>
                        <a:ext cx="36576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1791" name="矩形 101790"/>
          <p:cNvSpPr/>
          <p:nvPr/>
        </p:nvSpPr>
        <p:spPr>
          <a:xfrm rot="1750057">
            <a:off x="5751513" y="4438650"/>
            <a:ext cx="3141662" cy="698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5298" name="文本框 101379"/>
          <p:cNvSpPr txBox="1"/>
          <p:nvPr/>
        </p:nvSpPr>
        <p:spPr>
          <a:xfrm>
            <a:off x="750888" y="188913"/>
            <a:ext cx="8069262" cy="193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一长为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的匀质细杆，开始时杆静止于水平位置。一质量与杆相同的昆虫以速度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en-US" altLang="zh-CN" sz="2000" i="1" baseline="-2500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垂直落到距中点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/4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处的杆上，昆虫落下后立即向杆的端点爬行，如图所示。若要使杆以匀角速度转动，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1381" name="对象 101380"/>
          <p:cNvGraphicFramePr>
            <a:graphicFrameLocks noChangeAspect="1"/>
          </p:cNvGraphicFramePr>
          <p:nvPr/>
        </p:nvGraphicFramePr>
        <p:xfrm>
          <a:off x="1152525" y="3500438"/>
          <a:ext cx="3419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714500" imgH="393700" progId="Equation.3">
                  <p:embed/>
                </p:oleObj>
              </mc:Choice>
              <mc:Fallback>
                <p:oleObj name="" r:id="rId1" imgW="1714500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2525" y="3500438"/>
                        <a:ext cx="341947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对象 101381"/>
          <p:cNvGraphicFramePr/>
          <p:nvPr/>
        </p:nvGraphicFramePr>
        <p:xfrm>
          <a:off x="1436688" y="4370388"/>
          <a:ext cx="2851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422400" imgH="405765" progId="Equation.3">
                  <p:embed/>
                </p:oleObj>
              </mc:Choice>
              <mc:Fallback>
                <p:oleObj name="" r:id="rId3" imgW="1422400" imgH="4057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4370388"/>
                        <a:ext cx="2851150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68" name="矩形 101567"/>
          <p:cNvSpPr/>
          <p:nvPr/>
        </p:nvSpPr>
        <p:spPr>
          <a:xfrm>
            <a:off x="5668963" y="4478338"/>
            <a:ext cx="3141662" cy="698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01570" name="组合 101569"/>
          <p:cNvGrpSpPr/>
          <p:nvPr/>
        </p:nvGrpSpPr>
        <p:grpSpPr>
          <a:xfrm>
            <a:off x="7421563" y="4167188"/>
            <a:ext cx="685800" cy="304800"/>
            <a:chOff x="1872" y="3168"/>
            <a:chExt cx="432" cy="192"/>
          </a:xfrm>
        </p:grpSpPr>
        <p:sp>
          <p:nvSpPr>
            <p:cNvPr id="55303" name="直接连接符 101570"/>
            <p:cNvSpPr/>
            <p:nvPr/>
          </p:nvSpPr>
          <p:spPr>
            <a:xfrm>
              <a:off x="1872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4" name="直接连接符 101571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5" name="直接连接符 101572"/>
            <p:cNvSpPr/>
            <p:nvPr/>
          </p:nvSpPr>
          <p:spPr>
            <a:xfrm>
              <a:off x="2160" y="326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6" name="直接连接符 101573"/>
            <p:cNvSpPr/>
            <p:nvPr/>
          </p:nvSpPr>
          <p:spPr>
            <a:xfrm rot="10755122">
              <a:off x="1872" y="3264"/>
              <a:ext cx="14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01575" name="组合 101574"/>
          <p:cNvGrpSpPr/>
          <p:nvPr/>
        </p:nvGrpSpPr>
        <p:grpSpPr>
          <a:xfrm rot="1592579">
            <a:off x="7246938" y="4787900"/>
            <a:ext cx="1079500" cy="304800"/>
            <a:chOff x="1872" y="3168"/>
            <a:chExt cx="432" cy="192"/>
          </a:xfrm>
        </p:grpSpPr>
        <p:sp>
          <p:nvSpPr>
            <p:cNvPr id="55308" name="直接连接符 101575"/>
            <p:cNvSpPr/>
            <p:nvPr/>
          </p:nvSpPr>
          <p:spPr>
            <a:xfrm>
              <a:off x="1872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9" name="直接连接符 101576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0" name="直接连接符 101577"/>
            <p:cNvSpPr/>
            <p:nvPr/>
          </p:nvSpPr>
          <p:spPr>
            <a:xfrm>
              <a:off x="2160" y="326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1" name="直接连接符 101578"/>
            <p:cNvSpPr/>
            <p:nvPr/>
          </p:nvSpPr>
          <p:spPr>
            <a:xfrm rot="10755122">
              <a:off x="1872" y="3264"/>
              <a:ext cx="14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01580" name="组合 101579"/>
          <p:cNvGrpSpPr/>
          <p:nvPr/>
        </p:nvGrpSpPr>
        <p:grpSpPr>
          <a:xfrm rot="-3394506">
            <a:off x="8310563" y="4886325"/>
            <a:ext cx="180975" cy="322263"/>
            <a:chOff x="4495" y="2334"/>
            <a:chExt cx="114" cy="203"/>
          </a:xfrm>
        </p:grpSpPr>
        <p:grpSp>
          <p:nvGrpSpPr>
            <p:cNvPr id="55313" name="组合 101580"/>
            <p:cNvGrpSpPr/>
            <p:nvPr/>
          </p:nvGrpSpPr>
          <p:grpSpPr>
            <a:xfrm>
              <a:off x="4495" y="2334"/>
              <a:ext cx="114" cy="203"/>
              <a:chOff x="4495" y="2334"/>
              <a:chExt cx="114" cy="203"/>
            </a:xfrm>
          </p:grpSpPr>
          <p:sp>
            <p:nvSpPr>
              <p:cNvPr id="55314" name="任意多边形 101581"/>
              <p:cNvSpPr/>
              <p:nvPr/>
            </p:nvSpPr>
            <p:spPr>
              <a:xfrm>
                <a:off x="4513" y="2346"/>
                <a:ext cx="36" cy="71"/>
              </a:xfrm>
              <a:custGeom>
                <a:avLst/>
                <a:gdLst/>
                <a:ahLst/>
                <a:cxnLst/>
                <a:pathLst>
                  <a:path w="36" h="71">
                    <a:moveTo>
                      <a:pt x="36" y="71"/>
                    </a:moveTo>
                    <a:lnTo>
                      <a:pt x="30" y="71"/>
                    </a:lnTo>
                    <a:lnTo>
                      <a:pt x="24" y="71"/>
                    </a:lnTo>
                    <a:lnTo>
                      <a:pt x="12" y="65"/>
                    </a:lnTo>
                    <a:lnTo>
                      <a:pt x="6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42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30" y="54"/>
                    </a:lnTo>
                    <a:lnTo>
                      <a:pt x="36" y="59"/>
                    </a:lnTo>
                    <a:lnTo>
                      <a:pt x="36" y="71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5" name="任意多边形 101582"/>
              <p:cNvSpPr/>
              <p:nvPr/>
            </p:nvSpPr>
            <p:spPr>
              <a:xfrm>
                <a:off x="451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30" y="11"/>
                    </a:moveTo>
                    <a:lnTo>
                      <a:pt x="36" y="5"/>
                    </a:lnTo>
                    <a:lnTo>
                      <a:pt x="30" y="5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29"/>
                    </a:lnTo>
                    <a:lnTo>
                      <a:pt x="30" y="35"/>
                    </a:lnTo>
                    <a:lnTo>
                      <a:pt x="42" y="29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6" name="任意多边形 101583"/>
              <p:cNvSpPr>
                <a:spLocks noEditPoints="1"/>
              </p:cNvSpPr>
              <p:nvPr/>
            </p:nvSpPr>
            <p:spPr>
              <a:xfrm>
                <a:off x="450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24" y="12"/>
                    </a:moveTo>
                    <a:lnTo>
                      <a:pt x="24" y="6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6" y="23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24" y="12"/>
                    </a:lnTo>
                    <a:close/>
                    <a:moveTo>
                      <a:pt x="6" y="29"/>
                    </a:moveTo>
                    <a:lnTo>
                      <a:pt x="6" y="29"/>
                    </a:lnTo>
                    <a:lnTo>
                      <a:pt x="6" y="29"/>
                    </a:lnTo>
                    <a:lnTo>
                      <a:pt x="18" y="23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7" name="任意多边形 101584"/>
              <p:cNvSpPr>
                <a:spLocks noEditPoints="1"/>
              </p:cNvSpPr>
              <p:nvPr/>
            </p:nvSpPr>
            <p:spPr>
              <a:xfrm>
                <a:off x="4495" y="2382"/>
                <a:ext cx="24" cy="35"/>
              </a:xfrm>
              <a:custGeom>
                <a:avLst/>
                <a:gdLst/>
                <a:ahLst/>
                <a:cxnLst/>
                <a:pathLst>
                  <a:path w="24" h="35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8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24" y="12"/>
                    </a:lnTo>
                    <a:close/>
                    <a:moveTo>
                      <a:pt x="12" y="29"/>
                    </a:moveTo>
                    <a:lnTo>
                      <a:pt x="18" y="35"/>
                    </a:lnTo>
                    <a:lnTo>
                      <a:pt x="18" y="29"/>
                    </a:lnTo>
                    <a:lnTo>
                      <a:pt x="18" y="18"/>
                    </a:ln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8" name="任意多边形 101585"/>
              <p:cNvSpPr>
                <a:spLocks noEditPoints="1"/>
              </p:cNvSpPr>
              <p:nvPr/>
            </p:nvSpPr>
            <p:spPr>
              <a:xfrm>
                <a:off x="4501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18" y="30"/>
                    </a:moveTo>
                    <a:lnTo>
                      <a:pt x="24" y="30"/>
                    </a:lnTo>
                    <a:lnTo>
                      <a:pt x="30" y="24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8" y="30"/>
                    </a:lnTo>
                    <a:close/>
                    <a:moveTo>
                      <a:pt x="6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19" name="任意多边形 101586"/>
              <p:cNvSpPr>
                <a:spLocks noEditPoints="1"/>
              </p:cNvSpPr>
              <p:nvPr/>
            </p:nvSpPr>
            <p:spPr>
              <a:xfrm>
                <a:off x="4513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18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30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0" name="任意多边形 101587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1" name="任意多边形 101588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2" name="任意多边形 101589"/>
              <p:cNvSpPr>
                <a:spLocks noEditPoints="1"/>
              </p:cNvSpPr>
              <p:nvPr/>
            </p:nvSpPr>
            <p:spPr>
              <a:xfrm>
                <a:off x="4513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  <a:moveTo>
                      <a:pt x="0" y="6"/>
                    </a:moveTo>
                    <a:lnTo>
                      <a:pt x="24" y="6"/>
                    </a:ln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3" name="任意多边形 101590"/>
              <p:cNvSpPr>
                <a:spLocks noEditPoints="1"/>
              </p:cNvSpPr>
              <p:nvPr/>
            </p:nvSpPr>
            <p:spPr>
              <a:xfrm>
                <a:off x="4513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4" name="任意多边形 101591"/>
              <p:cNvSpPr>
                <a:spLocks noEditPoints="1"/>
              </p:cNvSpPr>
              <p:nvPr/>
            </p:nvSpPr>
            <p:spPr>
              <a:xfrm>
                <a:off x="4519" y="2358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5" name="任意多边形 101592"/>
              <p:cNvSpPr>
                <a:spLocks noEditPoints="1"/>
              </p:cNvSpPr>
              <p:nvPr/>
            </p:nvSpPr>
            <p:spPr>
              <a:xfrm>
                <a:off x="4519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24"/>
                    </a:moveTo>
                    <a:lnTo>
                      <a:pt x="0" y="2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0" y="24"/>
                    </a:lnTo>
                    <a:close/>
                    <a:moveTo>
                      <a:pt x="24" y="18"/>
                    </a:moveTo>
                    <a:lnTo>
                      <a:pt x="18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6" name="任意多边形 101593"/>
              <p:cNvSpPr>
                <a:spLocks noEditPoints="1"/>
              </p:cNvSpPr>
              <p:nvPr/>
            </p:nvSpPr>
            <p:spPr>
              <a:xfrm>
                <a:off x="4507" y="2370"/>
                <a:ext cx="36" cy="35"/>
              </a:xfrm>
              <a:custGeom>
                <a:avLst/>
                <a:gdLst/>
                <a:ahLst/>
                <a:cxnLst/>
                <a:pathLst>
                  <a:path w="36" h="35">
                    <a:moveTo>
                      <a:pt x="12" y="6"/>
                    </a:moveTo>
                    <a:lnTo>
                      <a:pt x="12" y="6"/>
                    </a:lnTo>
                    <a:lnTo>
                      <a:pt x="0" y="12"/>
                    </a:lnTo>
                    <a:lnTo>
                      <a:pt x="12" y="35"/>
                    </a:lnTo>
                    <a:lnTo>
                      <a:pt x="30" y="18"/>
                    </a:lnTo>
                    <a:lnTo>
                      <a:pt x="36" y="6"/>
                    </a:lnTo>
                    <a:lnTo>
                      <a:pt x="12" y="6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7" name="任意多边形 101594"/>
              <p:cNvSpPr>
                <a:spLocks noEditPoints="1"/>
              </p:cNvSpPr>
              <p:nvPr/>
            </p:nvSpPr>
            <p:spPr>
              <a:xfrm>
                <a:off x="4495" y="2382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12" y="18"/>
                    </a:moveTo>
                    <a:lnTo>
                      <a:pt x="12" y="18"/>
                    </a:lnTo>
                    <a:lnTo>
                      <a:pt x="12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18"/>
                    </a:lnTo>
                    <a:close/>
                    <a:moveTo>
                      <a:pt x="12" y="0"/>
                    </a:moveTo>
                    <a:lnTo>
                      <a:pt x="0" y="12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8" name="任意多边形 101595"/>
              <p:cNvSpPr>
                <a:spLocks noEditPoints="1"/>
              </p:cNvSpPr>
              <p:nvPr/>
            </p:nvSpPr>
            <p:spPr>
              <a:xfrm>
                <a:off x="4507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6" y="23"/>
                    </a:moveTo>
                    <a:lnTo>
                      <a:pt x="12" y="23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48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23"/>
                    </a:lnTo>
                    <a:close/>
                    <a:moveTo>
                      <a:pt x="0" y="18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1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29" name="任意多边形 101596"/>
              <p:cNvSpPr>
                <a:spLocks noEditPoints="1"/>
              </p:cNvSpPr>
              <p:nvPr/>
            </p:nvSpPr>
            <p:spPr>
              <a:xfrm>
                <a:off x="4537" y="2394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0" y="11"/>
                    </a:moveTo>
                    <a:lnTo>
                      <a:pt x="0" y="29"/>
                    </a:lnTo>
                    <a:lnTo>
                      <a:pt x="24" y="23"/>
                    </a:lnTo>
                    <a:lnTo>
                      <a:pt x="24" y="6"/>
                    </a:lnTo>
                    <a:lnTo>
                      <a:pt x="0" y="11"/>
                    </a:lnTo>
                    <a:close/>
                    <a:moveTo>
                      <a:pt x="24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12" y="11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0" name="任意多边形 101597"/>
              <p:cNvSpPr/>
              <p:nvPr/>
            </p:nvSpPr>
            <p:spPr>
              <a:xfrm>
                <a:off x="4549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1" name="任意多边形 101598"/>
              <p:cNvSpPr/>
              <p:nvPr/>
            </p:nvSpPr>
            <p:spPr>
              <a:xfrm>
                <a:off x="4555" y="2459"/>
                <a:ext cx="6" cy="6"/>
              </a:xfrm>
              <a:custGeom>
                <a:avLst/>
                <a:gdLst/>
                <a:ahLst/>
                <a:cxnLst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2" name="任意多边形 101599"/>
              <p:cNvSpPr/>
              <p:nvPr/>
            </p:nvSpPr>
            <p:spPr>
              <a:xfrm>
                <a:off x="4537" y="2459"/>
                <a:ext cx="12" cy="6"/>
              </a:xfrm>
              <a:custGeom>
                <a:avLst/>
                <a:gdLst/>
                <a:ahLst/>
                <a:cxnLst/>
                <a:pathLst>
                  <a:path w="12" h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3" name="任意多边形 101600"/>
              <p:cNvSpPr/>
              <p:nvPr/>
            </p:nvSpPr>
            <p:spPr>
              <a:xfrm>
                <a:off x="4549" y="2358"/>
                <a:ext cx="1" cy="12"/>
              </a:xfrm>
              <a:custGeom>
                <a:avLst/>
                <a:gdLst/>
                <a:ahLst/>
                <a:cxnLst/>
                <a:pathLst>
                  <a:path w="1"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4" name="任意多边形 101601"/>
              <p:cNvSpPr/>
              <p:nvPr/>
            </p:nvSpPr>
            <p:spPr>
              <a:xfrm>
                <a:off x="4555" y="2346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5" name="任意多边形 101602"/>
              <p:cNvSpPr/>
              <p:nvPr/>
            </p:nvSpPr>
            <p:spPr>
              <a:xfrm>
                <a:off x="4543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24" y="30"/>
                    </a:moveTo>
                    <a:lnTo>
                      <a:pt x="30" y="6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6" name="任意多边形 101603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7" name="任意多边形 101604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6" y="6"/>
                    </a:lnTo>
                    <a:lnTo>
                      <a:pt x="0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2" y="0"/>
                    </a:lnTo>
                    <a:close/>
                    <a:moveTo>
                      <a:pt x="24" y="24"/>
                    </a:moveTo>
                    <a:lnTo>
                      <a:pt x="12" y="0"/>
                    </a:lnTo>
                    <a:lnTo>
                      <a:pt x="24" y="18"/>
                    </a:lnTo>
                    <a:lnTo>
                      <a:pt x="12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8" name="任意多边形 101605"/>
              <p:cNvSpPr>
                <a:spLocks noEditPoints="1"/>
              </p:cNvSpPr>
              <p:nvPr/>
            </p:nvSpPr>
            <p:spPr>
              <a:xfrm>
                <a:off x="4543" y="2346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6" y="0"/>
                    </a:moveTo>
                    <a:lnTo>
                      <a:pt x="6" y="12"/>
                    </a:lnTo>
                    <a:lnTo>
                      <a:pt x="0" y="3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18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39" name="任意多边形 101606"/>
              <p:cNvSpPr>
                <a:spLocks noEditPoints="1"/>
              </p:cNvSpPr>
              <p:nvPr/>
            </p:nvSpPr>
            <p:spPr>
              <a:xfrm>
                <a:off x="4543" y="236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0" name="任意多边形 101607"/>
              <p:cNvSpPr>
                <a:spLocks noEditPoints="1"/>
              </p:cNvSpPr>
              <p:nvPr/>
            </p:nvSpPr>
            <p:spPr>
              <a:xfrm>
                <a:off x="4549" y="2364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0" y="24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1" name="任意多边形 101608"/>
              <p:cNvSpPr/>
              <p:nvPr/>
            </p:nvSpPr>
            <p:spPr>
              <a:xfrm>
                <a:off x="4549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2"/>
                    </a:moveTo>
                    <a:lnTo>
                      <a:pt x="18" y="18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2" name="任意多边形 101609"/>
              <p:cNvSpPr/>
              <p:nvPr/>
            </p:nvSpPr>
            <p:spPr>
              <a:xfrm>
                <a:off x="4531" y="2346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3" name="任意多边形 101610"/>
              <p:cNvSpPr/>
              <p:nvPr/>
            </p:nvSpPr>
            <p:spPr>
              <a:xfrm>
                <a:off x="4525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30" y="24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6" y="3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4" name="任意多边形 101611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5" name="任意多边形 101612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24" y="18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6" y="2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6" name="任意多边形 101613"/>
              <p:cNvSpPr>
                <a:spLocks noEditPoints="1"/>
              </p:cNvSpPr>
              <p:nvPr/>
            </p:nvSpPr>
            <p:spPr>
              <a:xfrm>
                <a:off x="4525" y="2352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6" y="6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30" y="24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7" name="任意多边形 101614"/>
              <p:cNvSpPr>
                <a:spLocks noEditPoints="1"/>
              </p:cNvSpPr>
              <p:nvPr/>
            </p:nvSpPr>
            <p:spPr>
              <a:xfrm>
                <a:off x="4531" y="2364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8" name="任意多边形 101615"/>
              <p:cNvSpPr>
                <a:spLocks noEditPoints="1"/>
              </p:cNvSpPr>
              <p:nvPr/>
            </p:nvSpPr>
            <p:spPr>
              <a:xfrm>
                <a:off x="4537" y="2364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  <a:moveTo>
                      <a:pt x="12" y="24"/>
                    </a:moveTo>
                    <a:lnTo>
                      <a:pt x="6" y="0"/>
                    </a:lnTo>
                    <a:lnTo>
                      <a:pt x="18" y="24"/>
                    </a:lnTo>
                    <a:lnTo>
                      <a:pt x="6" y="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49" name="任意多边形 101616"/>
              <p:cNvSpPr/>
              <p:nvPr/>
            </p:nvSpPr>
            <p:spPr>
              <a:xfrm>
                <a:off x="4531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6"/>
                    </a:moveTo>
                    <a:lnTo>
                      <a:pt x="6" y="18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0" name="任意多边形 101617"/>
              <p:cNvSpPr/>
              <p:nvPr/>
            </p:nvSpPr>
            <p:spPr>
              <a:xfrm>
                <a:off x="4501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48" y="0"/>
                    </a:moveTo>
                    <a:lnTo>
                      <a:pt x="48" y="0"/>
                    </a:lnTo>
                    <a:lnTo>
                      <a:pt x="42" y="12"/>
                    </a:lnTo>
                    <a:lnTo>
                      <a:pt x="36" y="24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8" y="54"/>
                    </a:lnTo>
                    <a:lnTo>
                      <a:pt x="12" y="60"/>
                    </a:lnTo>
                    <a:lnTo>
                      <a:pt x="6" y="7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24" y="42"/>
                    </a:lnTo>
                    <a:lnTo>
                      <a:pt x="36" y="30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1" name="任意多边形 101618"/>
              <p:cNvSpPr/>
              <p:nvPr/>
            </p:nvSpPr>
            <p:spPr>
              <a:xfrm>
                <a:off x="4555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30" y="54"/>
                    </a:lnTo>
                    <a:lnTo>
                      <a:pt x="36" y="60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0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2" name="任意多边形 101619"/>
              <p:cNvSpPr/>
              <p:nvPr/>
            </p:nvSpPr>
            <p:spPr>
              <a:xfrm>
                <a:off x="4549" y="2346"/>
                <a:ext cx="42" cy="71"/>
              </a:xfrm>
              <a:custGeom>
                <a:avLst/>
                <a:gdLst/>
                <a:ahLst/>
                <a:cxnLst/>
                <a:pathLst>
                  <a:path w="42" h="71">
                    <a:moveTo>
                      <a:pt x="0" y="71"/>
                    </a:moveTo>
                    <a:lnTo>
                      <a:pt x="6" y="71"/>
                    </a:lnTo>
                    <a:lnTo>
                      <a:pt x="18" y="71"/>
                    </a:lnTo>
                    <a:lnTo>
                      <a:pt x="30" y="65"/>
                    </a:lnTo>
                    <a:lnTo>
                      <a:pt x="36" y="59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36" y="36"/>
                    </a:lnTo>
                    <a:lnTo>
                      <a:pt x="30" y="30"/>
                    </a:lnTo>
                    <a:lnTo>
                      <a:pt x="24" y="30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54"/>
                    </a:lnTo>
                    <a:lnTo>
                      <a:pt x="12" y="54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3" name="任意多边形 101620"/>
              <p:cNvSpPr/>
              <p:nvPr/>
            </p:nvSpPr>
            <p:spPr>
              <a:xfrm>
                <a:off x="454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0" y="29"/>
                    </a:moveTo>
                    <a:lnTo>
                      <a:pt x="12" y="35"/>
                    </a:lnTo>
                    <a:lnTo>
                      <a:pt x="24" y="29"/>
                    </a:lnTo>
                    <a:lnTo>
                      <a:pt x="42" y="17"/>
                    </a:lnTo>
                    <a:lnTo>
                      <a:pt x="24" y="0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8" y="1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4" name="任意多边形 101621"/>
              <p:cNvSpPr>
                <a:spLocks noEditPoints="1"/>
              </p:cNvSpPr>
              <p:nvPr/>
            </p:nvSpPr>
            <p:spPr>
              <a:xfrm>
                <a:off x="456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8" y="29"/>
                    </a:moveTo>
                    <a:lnTo>
                      <a:pt x="24" y="29"/>
                    </a:lnTo>
                    <a:lnTo>
                      <a:pt x="24" y="23"/>
                    </a:lnTo>
                    <a:lnTo>
                      <a:pt x="18" y="23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18" y="29"/>
                    </a:lnTo>
                    <a:close/>
                    <a:moveTo>
                      <a:pt x="18" y="29"/>
                    </a:moveTo>
                    <a:lnTo>
                      <a:pt x="18" y="29"/>
                    </a:lnTo>
                    <a:lnTo>
                      <a:pt x="18" y="29"/>
                    </a:lnTo>
                    <a:lnTo>
                      <a:pt x="12" y="23"/>
                    </a:lnTo>
                    <a:lnTo>
                      <a:pt x="18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5" name="任意多边形 101622"/>
              <p:cNvSpPr>
                <a:spLocks noEditPoints="1"/>
              </p:cNvSpPr>
              <p:nvPr/>
            </p:nvSpPr>
            <p:spPr>
              <a:xfrm>
                <a:off x="4579" y="2382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2" y="29"/>
                    </a:moveTo>
                    <a:lnTo>
                      <a:pt x="12" y="29"/>
                    </a:lnTo>
                    <a:lnTo>
                      <a:pt x="18" y="23"/>
                    </a:lnTo>
                    <a:lnTo>
                      <a:pt x="2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29"/>
                    </a:lnTo>
                    <a:close/>
                    <a:moveTo>
                      <a:pt x="6" y="29"/>
                    </a:moveTo>
                    <a:lnTo>
                      <a:pt x="12" y="29"/>
                    </a:lnTo>
                    <a:lnTo>
                      <a:pt x="12" y="29"/>
                    </a:lnTo>
                    <a:lnTo>
                      <a:pt x="6" y="18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6" name="任意多边形 101623"/>
              <p:cNvSpPr>
                <a:spLocks noEditPoints="1"/>
              </p:cNvSpPr>
              <p:nvPr/>
            </p:nvSpPr>
            <p:spPr>
              <a:xfrm>
                <a:off x="4567" y="2364"/>
                <a:ext cx="30" cy="36"/>
              </a:xfrm>
              <a:custGeom>
                <a:avLst/>
                <a:gdLst/>
                <a:ahLst/>
                <a:cxnLst/>
                <a:pathLst>
                  <a:path w="30" h="36">
                    <a:moveTo>
                      <a:pt x="30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30" y="18"/>
                    </a:lnTo>
                    <a:close/>
                    <a:moveTo>
                      <a:pt x="30" y="18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7" name="任意多边形 101624"/>
              <p:cNvSpPr>
                <a:spLocks noEditPoints="1"/>
              </p:cNvSpPr>
              <p:nvPr/>
            </p:nvSpPr>
            <p:spPr>
              <a:xfrm>
                <a:off x="4561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24"/>
                    </a:moveTo>
                    <a:lnTo>
                      <a:pt x="24" y="6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3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8" name="任意多边形 101625"/>
              <p:cNvSpPr>
                <a:spLocks noEditPoints="1"/>
              </p:cNvSpPr>
              <p:nvPr/>
            </p:nvSpPr>
            <p:spPr>
              <a:xfrm>
                <a:off x="4567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18" y="12"/>
                    </a:move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59" name="任意多边形 101626"/>
              <p:cNvSpPr>
                <a:spLocks noEditPoints="1"/>
              </p:cNvSpPr>
              <p:nvPr/>
            </p:nvSpPr>
            <p:spPr>
              <a:xfrm>
                <a:off x="4561" y="2346"/>
                <a:ext cx="30" cy="12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  <a:moveTo>
                      <a:pt x="30" y="6"/>
                    </a:moveTo>
                    <a:lnTo>
                      <a:pt x="6" y="0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0" name="任意多边形 101627"/>
              <p:cNvSpPr>
                <a:spLocks noEditPoints="1"/>
              </p:cNvSpPr>
              <p:nvPr/>
            </p:nvSpPr>
            <p:spPr>
              <a:xfrm>
                <a:off x="4561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0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1" name="任意多边形 101628"/>
              <p:cNvSpPr>
                <a:spLocks noEditPoints="1"/>
              </p:cNvSpPr>
              <p:nvPr/>
            </p:nvSpPr>
            <p:spPr>
              <a:xfrm>
                <a:off x="4561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2" name="任意多边形 101629"/>
              <p:cNvSpPr>
                <a:spLocks noEditPoints="1"/>
              </p:cNvSpPr>
              <p:nvPr/>
            </p:nvSpPr>
            <p:spPr>
              <a:xfrm>
                <a:off x="4561" y="2358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  <a:moveTo>
                      <a:pt x="18" y="6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3" name="任意多边形 101630"/>
              <p:cNvSpPr>
                <a:spLocks noEditPoints="1"/>
              </p:cNvSpPr>
              <p:nvPr/>
            </p:nvSpPr>
            <p:spPr>
              <a:xfrm>
                <a:off x="4555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18"/>
                    </a:moveTo>
                    <a:lnTo>
                      <a:pt x="0" y="24"/>
                    </a:lnTo>
                    <a:lnTo>
                      <a:pt x="6" y="3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0" y="18"/>
                    </a:lnTo>
                    <a:close/>
                    <a:moveTo>
                      <a:pt x="24" y="12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4" name="任意多边形 101631"/>
              <p:cNvSpPr>
                <a:spLocks noEditPoints="1"/>
              </p:cNvSpPr>
              <p:nvPr/>
            </p:nvSpPr>
            <p:spPr>
              <a:xfrm>
                <a:off x="4555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0" y="6"/>
                    </a:moveTo>
                    <a:lnTo>
                      <a:pt x="6" y="18"/>
                    </a:lnTo>
                    <a:lnTo>
                      <a:pt x="24" y="30"/>
                    </a:lnTo>
                    <a:lnTo>
                      <a:pt x="36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0" y="6"/>
                    </a:lnTo>
                    <a:close/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5" name="任意多边形 101632"/>
              <p:cNvSpPr>
                <a:spLocks noEditPoints="1"/>
              </p:cNvSpPr>
              <p:nvPr/>
            </p:nvSpPr>
            <p:spPr>
              <a:xfrm>
                <a:off x="4573" y="2382"/>
                <a:ext cx="36" cy="18"/>
              </a:xfrm>
              <a:custGeom>
                <a:avLst/>
                <a:gdLst/>
                <a:ahLst/>
                <a:cxnLst/>
                <a:pathLst>
                  <a:path w="36" h="18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36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6" name="任意多边形 101633"/>
              <p:cNvSpPr>
                <a:spLocks noEditPoints="1"/>
              </p:cNvSpPr>
              <p:nvPr/>
            </p:nvSpPr>
            <p:spPr>
              <a:xfrm>
                <a:off x="4543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36" y="0"/>
                    </a:moveTo>
                    <a:lnTo>
                      <a:pt x="30" y="0"/>
                    </a:lnTo>
                    <a:lnTo>
                      <a:pt x="24" y="6"/>
                    </a:lnTo>
                    <a:lnTo>
                      <a:pt x="0" y="12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36" y="0"/>
                    </a:lnTo>
                    <a:close/>
                    <a:moveTo>
                      <a:pt x="42" y="23"/>
                    </a:moveTo>
                    <a:lnTo>
                      <a:pt x="48" y="23"/>
                    </a:lnTo>
                    <a:lnTo>
                      <a:pt x="48" y="18"/>
                    </a:lnTo>
                    <a:lnTo>
                      <a:pt x="42" y="12"/>
                    </a:lnTo>
                    <a:lnTo>
                      <a:pt x="4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7" name="任意多边形 101634"/>
              <p:cNvSpPr>
                <a:spLocks noEditPoints="1"/>
              </p:cNvSpPr>
              <p:nvPr/>
            </p:nvSpPr>
            <p:spPr>
              <a:xfrm>
                <a:off x="4537" y="2394"/>
                <a:ext cx="30" cy="29"/>
              </a:xfrm>
              <a:custGeom>
                <a:avLst/>
                <a:gdLst/>
                <a:ahLst/>
                <a:cxnLst/>
                <a:pathLst>
                  <a:path w="30" h="29">
                    <a:moveTo>
                      <a:pt x="6" y="6"/>
                    </a:moveTo>
                    <a:lnTo>
                      <a:pt x="0" y="23"/>
                    </a:lnTo>
                    <a:lnTo>
                      <a:pt x="24" y="29"/>
                    </a:lnTo>
                    <a:lnTo>
                      <a:pt x="30" y="11"/>
                    </a:lnTo>
                    <a:lnTo>
                      <a:pt x="6" y="6"/>
                    </a:lnTo>
                    <a:close/>
                    <a:moveTo>
                      <a:pt x="6" y="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8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8" name="任意多边形 101635"/>
              <p:cNvSpPr/>
              <p:nvPr/>
            </p:nvSpPr>
            <p:spPr>
              <a:xfrm>
                <a:off x="4537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69" name="任意多边形 101636"/>
              <p:cNvSpPr/>
              <p:nvPr/>
            </p:nvSpPr>
            <p:spPr>
              <a:xfrm>
                <a:off x="449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18"/>
                    </a:moveTo>
                    <a:lnTo>
                      <a:pt x="42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0" name="任意多边形 101637"/>
              <p:cNvSpPr/>
              <p:nvPr/>
            </p:nvSpPr>
            <p:spPr>
              <a:xfrm>
                <a:off x="4519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1" name="任意多边形 101638"/>
              <p:cNvSpPr>
                <a:spLocks noEditPoints="1"/>
              </p:cNvSpPr>
              <p:nvPr/>
            </p:nvSpPr>
            <p:spPr>
              <a:xfrm>
                <a:off x="4513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0"/>
                    </a:lnTo>
                    <a:close/>
                    <a:moveTo>
                      <a:pt x="24" y="6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2" name="任意多边形 101639"/>
              <p:cNvSpPr>
                <a:spLocks noEditPoints="1"/>
              </p:cNvSpPr>
              <p:nvPr/>
            </p:nvSpPr>
            <p:spPr>
              <a:xfrm>
                <a:off x="4501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30" y="6"/>
                    </a:moveTo>
                    <a:lnTo>
                      <a:pt x="24" y="0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30" y="6"/>
                    </a:lnTo>
                    <a:close/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24" y="18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3" name="任意多边形 101640"/>
              <p:cNvSpPr>
                <a:spLocks noEditPoints="1"/>
              </p:cNvSpPr>
              <p:nvPr/>
            </p:nvSpPr>
            <p:spPr>
              <a:xfrm>
                <a:off x="4507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18" y="6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4" name="任意多边形 101641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5" name="任意多边形 101642"/>
              <p:cNvSpPr>
                <a:spLocks noEditPoints="1"/>
              </p:cNvSpPr>
              <p:nvPr/>
            </p:nvSpPr>
            <p:spPr>
              <a:xfrm>
                <a:off x="4501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6" name="任意多边形 101643"/>
              <p:cNvSpPr>
                <a:spLocks noEditPoints="1"/>
              </p:cNvSpPr>
              <p:nvPr/>
            </p:nvSpPr>
            <p:spPr>
              <a:xfrm>
                <a:off x="4495" y="2405"/>
                <a:ext cx="12" cy="18"/>
              </a:xfrm>
              <a:custGeom>
                <a:avLst/>
                <a:gdLst/>
                <a:ahLst/>
                <a:cxnLst/>
                <a:pathLst>
                  <a:path w="12" h="18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7" name="任意多边形 101644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5"/>
                    </a:moveTo>
                    <a:lnTo>
                      <a:pt x="12" y="5"/>
                    </a:lnTo>
                    <a:lnTo>
                      <a:pt x="1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2" y="5"/>
                    </a:lnTo>
                    <a:close/>
                    <a:moveTo>
                      <a:pt x="0" y="23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6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8" name="任意多边形 101645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79" name="任意多边形 101646"/>
              <p:cNvSpPr>
                <a:spLocks noEditPoints="1"/>
              </p:cNvSpPr>
              <p:nvPr/>
            </p:nvSpPr>
            <p:spPr>
              <a:xfrm>
                <a:off x="4495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23"/>
                    </a:moveTo>
                    <a:lnTo>
                      <a:pt x="6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  <a:moveTo>
                      <a:pt x="6" y="0"/>
                    </a:moveTo>
                    <a:lnTo>
                      <a:pt x="6" y="23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0" name="任意多边形 101647"/>
              <p:cNvSpPr>
                <a:spLocks noEditPoints="1"/>
              </p:cNvSpPr>
              <p:nvPr/>
            </p:nvSpPr>
            <p:spPr>
              <a:xfrm>
                <a:off x="449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0" y="23"/>
                    </a:moveTo>
                    <a:lnTo>
                      <a:pt x="6" y="23"/>
                    </a:lnTo>
                    <a:lnTo>
                      <a:pt x="6" y="23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0" y="23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1" name="任意多边形 101648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2" name="任意多边形 101649"/>
              <p:cNvSpPr>
                <a:spLocks noEditPoints="1"/>
              </p:cNvSpPr>
              <p:nvPr/>
            </p:nvSpPr>
            <p:spPr>
              <a:xfrm>
                <a:off x="4507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3" name="任意多边形 101650"/>
              <p:cNvSpPr>
                <a:spLocks noEditPoints="1"/>
              </p:cNvSpPr>
              <p:nvPr/>
            </p:nvSpPr>
            <p:spPr>
              <a:xfrm>
                <a:off x="4519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4" name="任意多边形 101651"/>
              <p:cNvSpPr>
                <a:spLocks noEditPoints="1"/>
              </p:cNvSpPr>
              <p:nvPr/>
            </p:nvSpPr>
            <p:spPr>
              <a:xfrm>
                <a:off x="4525" y="2411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5" name="任意多边形 101652"/>
              <p:cNvSpPr>
                <a:spLocks noEditPoints="1"/>
              </p:cNvSpPr>
              <p:nvPr/>
            </p:nvSpPr>
            <p:spPr>
              <a:xfrm>
                <a:off x="4531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6" name="任意多边形 101653"/>
              <p:cNvSpPr/>
              <p:nvPr/>
            </p:nvSpPr>
            <p:spPr>
              <a:xfrm>
                <a:off x="4543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8"/>
                    </a:move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7" name="任意多边形 101654"/>
              <p:cNvSpPr/>
              <p:nvPr/>
            </p:nvSpPr>
            <p:spPr>
              <a:xfrm>
                <a:off x="4561" y="2429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8" name="任意多边形 101655"/>
              <p:cNvSpPr/>
              <p:nvPr/>
            </p:nvSpPr>
            <p:spPr>
              <a:xfrm>
                <a:off x="455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89" name="任意多边形 101656"/>
              <p:cNvSpPr>
                <a:spLocks noEditPoints="1"/>
              </p:cNvSpPr>
              <p:nvPr/>
            </p:nvSpPr>
            <p:spPr>
              <a:xfrm>
                <a:off x="4555" y="2429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30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0" name="任意多边形 101657"/>
              <p:cNvSpPr>
                <a:spLocks noEditPoints="1"/>
              </p:cNvSpPr>
              <p:nvPr/>
            </p:nvSpPr>
            <p:spPr>
              <a:xfrm>
                <a:off x="4555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24" y="1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1" name="任意多边形 101658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2" name="任意多边形 101659"/>
              <p:cNvSpPr>
                <a:spLocks noEditPoints="1"/>
              </p:cNvSpPr>
              <p:nvPr/>
            </p:nvSpPr>
            <p:spPr>
              <a:xfrm>
                <a:off x="4561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6" y="18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3" name="任意多边形 101660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6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8" y="0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4" name="任意多边形 101661"/>
              <p:cNvSpPr>
                <a:spLocks noEditPoints="1"/>
              </p:cNvSpPr>
              <p:nvPr/>
            </p:nvSpPr>
            <p:spPr>
              <a:xfrm>
                <a:off x="4561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12"/>
                    </a:moveTo>
                    <a:lnTo>
                      <a:pt x="18" y="18"/>
                    </a:lnTo>
                    <a:lnTo>
                      <a:pt x="18" y="1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18" y="12"/>
                    </a:lnTo>
                    <a:close/>
                    <a:moveTo>
                      <a:pt x="24" y="18"/>
                    </a:moveTo>
                    <a:lnTo>
                      <a:pt x="24" y="18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5" name="任意多边形 101662"/>
              <p:cNvSpPr>
                <a:spLocks noEditPoints="1"/>
              </p:cNvSpPr>
              <p:nvPr/>
            </p:nvSpPr>
            <p:spPr>
              <a:xfrm>
                <a:off x="4561" y="2423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24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6" name="任意多边形 101663"/>
              <p:cNvSpPr>
                <a:spLocks noEditPoints="1"/>
              </p:cNvSpPr>
              <p:nvPr/>
            </p:nvSpPr>
            <p:spPr>
              <a:xfrm>
                <a:off x="455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8" y="6"/>
                    </a:lnTo>
                    <a:close/>
                    <a:moveTo>
                      <a:pt x="6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7" name="任意多边形 101664"/>
              <p:cNvSpPr>
                <a:spLocks noEditPoints="1"/>
              </p:cNvSpPr>
              <p:nvPr/>
            </p:nvSpPr>
            <p:spPr>
              <a:xfrm>
                <a:off x="4549" y="241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0" y="18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8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8" name="任意多边形 101665"/>
              <p:cNvSpPr/>
              <p:nvPr/>
            </p:nvSpPr>
            <p:spPr>
              <a:xfrm>
                <a:off x="4549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399" name="任意多边形 101666"/>
              <p:cNvSpPr/>
              <p:nvPr/>
            </p:nvSpPr>
            <p:spPr>
              <a:xfrm>
                <a:off x="455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0" y="18"/>
                    </a:moveTo>
                    <a:lnTo>
                      <a:pt x="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0" name="任意多边形 101667"/>
              <p:cNvSpPr/>
              <p:nvPr/>
            </p:nvSpPr>
            <p:spPr>
              <a:xfrm>
                <a:off x="4555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1" name="任意多边形 101668"/>
              <p:cNvSpPr>
                <a:spLocks noEditPoints="1"/>
              </p:cNvSpPr>
              <p:nvPr/>
            </p:nvSpPr>
            <p:spPr>
              <a:xfrm>
                <a:off x="4561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2" name="任意多边形 101669"/>
              <p:cNvSpPr>
                <a:spLocks noEditPoints="1"/>
              </p:cNvSpPr>
              <p:nvPr/>
            </p:nvSpPr>
            <p:spPr>
              <a:xfrm>
                <a:off x="4567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18" y="24"/>
                    </a:moveTo>
                    <a:lnTo>
                      <a:pt x="24" y="24"/>
                    </a:lnTo>
                    <a:lnTo>
                      <a:pt x="24" y="18"/>
                    </a:lnTo>
                    <a:lnTo>
                      <a:pt x="3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3" name="任意多边形 101670"/>
              <p:cNvSpPr>
                <a:spLocks noEditPoints="1"/>
              </p:cNvSpPr>
              <p:nvPr/>
            </p:nvSpPr>
            <p:spPr>
              <a:xfrm>
                <a:off x="4573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4" name="任意多边形 101671"/>
              <p:cNvSpPr>
                <a:spLocks noEditPoints="1"/>
              </p:cNvSpPr>
              <p:nvPr/>
            </p:nvSpPr>
            <p:spPr>
              <a:xfrm>
                <a:off x="4579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5" name="任意多边形 101672"/>
              <p:cNvSpPr>
                <a:spLocks noEditPoints="1"/>
              </p:cNvSpPr>
              <p:nvPr/>
            </p:nvSpPr>
            <p:spPr>
              <a:xfrm>
                <a:off x="4585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24"/>
                    </a:moveTo>
                    <a:lnTo>
                      <a:pt x="12" y="24"/>
                    </a:lnTo>
                    <a:lnTo>
                      <a:pt x="12" y="1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4"/>
                    </a:lnTo>
                    <a:close/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6" name="任意多边形 101673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12" y="23"/>
                    </a:move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6" y="5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17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7" name="任意多边形 101674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8" name="任意多边形 101675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3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09" name="任意多边形 101676"/>
              <p:cNvSpPr>
                <a:spLocks noEditPoints="1"/>
              </p:cNvSpPr>
              <p:nvPr/>
            </p:nvSpPr>
            <p:spPr>
              <a:xfrm>
                <a:off x="4597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6" y="23"/>
                    </a:moveTo>
                    <a:lnTo>
                      <a:pt x="6" y="0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0" name="任意多边形 101677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1" name="任意多边形 101678"/>
              <p:cNvSpPr>
                <a:spLocks noEditPoints="1"/>
              </p:cNvSpPr>
              <p:nvPr/>
            </p:nvSpPr>
            <p:spPr>
              <a:xfrm>
                <a:off x="4579" y="2400"/>
                <a:ext cx="18" cy="29"/>
              </a:xfrm>
              <a:custGeom>
                <a:avLst/>
                <a:gdLst/>
                <a:ahLst/>
                <a:cxnLst/>
                <a:pathLst>
                  <a:path w="18" h="29">
                    <a:moveTo>
                      <a:pt x="6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6" y="5"/>
                    </a:lnTo>
                    <a:close/>
                    <a:moveTo>
                      <a:pt x="6" y="0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12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2" name="任意多边形 101679"/>
              <p:cNvSpPr>
                <a:spLocks noEditPoints="1"/>
              </p:cNvSpPr>
              <p:nvPr/>
            </p:nvSpPr>
            <p:spPr>
              <a:xfrm>
                <a:off x="4573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3" name="任意多边形 101680"/>
              <p:cNvSpPr>
                <a:spLocks noEditPoints="1"/>
              </p:cNvSpPr>
              <p:nvPr/>
            </p:nvSpPr>
            <p:spPr>
              <a:xfrm>
                <a:off x="4567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4" name="任意多边形 101681"/>
              <p:cNvSpPr>
                <a:spLocks noEditPoints="1"/>
              </p:cNvSpPr>
              <p:nvPr/>
            </p:nvSpPr>
            <p:spPr>
              <a:xfrm>
                <a:off x="4561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0"/>
                    </a:lnTo>
                    <a:close/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5" name="任意多边形 101682"/>
              <p:cNvSpPr>
                <a:spLocks noEditPoints="1"/>
              </p:cNvSpPr>
              <p:nvPr/>
            </p:nvSpPr>
            <p:spPr>
              <a:xfrm>
                <a:off x="4549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12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6" name="任意多边形 101683"/>
              <p:cNvSpPr/>
              <p:nvPr/>
            </p:nvSpPr>
            <p:spPr>
              <a:xfrm>
                <a:off x="4537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2" y="0"/>
                    </a:moveTo>
                    <a:lnTo>
                      <a:pt x="0" y="18"/>
                    </a:lnTo>
                    <a:lnTo>
                      <a:pt x="18" y="18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7" name="任意多边形 101684"/>
              <p:cNvSpPr/>
              <p:nvPr/>
            </p:nvSpPr>
            <p:spPr>
              <a:xfrm>
                <a:off x="4525" y="2429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8" name="任意多边形 101685"/>
              <p:cNvSpPr/>
              <p:nvPr/>
            </p:nvSpPr>
            <p:spPr>
              <a:xfrm>
                <a:off x="452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6" y="0"/>
                    </a:moveTo>
                    <a:lnTo>
                      <a:pt x="0" y="6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19" name="任意多边形 101686"/>
              <p:cNvSpPr>
                <a:spLocks noEditPoints="1"/>
              </p:cNvSpPr>
              <p:nvPr/>
            </p:nvSpPr>
            <p:spPr>
              <a:xfrm>
                <a:off x="4519" y="2429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8" y="30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0" name="任意多边形 101687"/>
              <p:cNvSpPr>
                <a:spLocks noEditPoints="1"/>
              </p:cNvSpPr>
              <p:nvPr/>
            </p:nvSpPr>
            <p:spPr>
              <a:xfrm>
                <a:off x="4519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1" name="任意多边形 101688"/>
              <p:cNvSpPr>
                <a:spLocks noEditPoints="1"/>
              </p:cNvSpPr>
              <p:nvPr/>
            </p:nvSpPr>
            <p:spPr>
              <a:xfrm>
                <a:off x="4513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6" y="6"/>
                    </a:moveTo>
                    <a:lnTo>
                      <a:pt x="6" y="12"/>
                    </a:lnTo>
                    <a:lnTo>
                      <a:pt x="0" y="1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6" y="6"/>
                    </a:lnTo>
                    <a:close/>
                    <a:moveTo>
                      <a:pt x="24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1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2" name="任意多边形 101689"/>
              <p:cNvSpPr>
                <a:spLocks noEditPoints="1"/>
              </p:cNvSpPr>
              <p:nvPr/>
            </p:nvSpPr>
            <p:spPr>
              <a:xfrm>
                <a:off x="4513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0" y="6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3" name="任意多边形 101690"/>
              <p:cNvSpPr>
                <a:spLocks noEditPoints="1"/>
              </p:cNvSpPr>
              <p:nvPr/>
            </p:nvSpPr>
            <p:spPr>
              <a:xfrm>
                <a:off x="4519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18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2" y="24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4" name="任意多边形 101691"/>
              <p:cNvSpPr>
                <a:spLocks noEditPoints="1"/>
              </p:cNvSpPr>
              <p:nvPr/>
            </p:nvSpPr>
            <p:spPr>
              <a:xfrm>
                <a:off x="4519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4" y="24"/>
                    </a:lnTo>
                    <a:close/>
                    <a:moveTo>
                      <a:pt x="0" y="12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5" name="任意多边形 101692"/>
              <p:cNvSpPr>
                <a:spLocks noEditPoints="1"/>
              </p:cNvSpPr>
              <p:nvPr/>
            </p:nvSpPr>
            <p:spPr>
              <a:xfrm>
                <a:off x="4519" y="2423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18" y="6"/>
                    </a:moveTo>
                    <a:lnTo>
                      <a:pt x="18" y="6"/>
                    </a:lnTo>
                    <a:lnTo>
                      <a:pt x="18" y="6"/>
                    </a:lnTo>
                    <a:lnTo>
                      <a:pt x="12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6" name="任意多边形 101693"/>
              <p:cNvSpPr>
                <a:spLocks noEditPoints="1"/>
              </p:cNvSpPr>
              <p:nvPr/>
            </p:nvSpPr>
            <p:spPr>
              <a:xfrm>
                <a:off x="452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8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7" name="任意多边形 101694"/>
              <p:cNvSpPr>
                <a:spLocks noEditPoints="1"/>
              </p:cNvSpPr>
              <p:nvPr/>
            </p:nvSpPr>
            <p:spPr>
              <a:xfrm>
                <a:off x="4525" y="2417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6" y="12"/>
                    </a:lnTo>
                    <a:close/>
                    <a:moveTo>
                      <a:pt x="30" y="18"/>
                    </a:moveTo>
                    <a:lnTo>
                      <a:pt x="30" y="6"/>
                    </a:lnTo>
                    <a:lnTo>
                      <a:pt x="18" y="0"/>
                    </a:lnTo>
                    <a:lnTo>
                      <a:pt x="18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8" name="任意多边形 101695"/>
              <p:cNvSpPr/>
              <p:nvPr/>
            </p:nvSpPr>
            <p:spPr>
              <a:xfrm>
                <a:off x="4537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29" name="任意多边形 101696"/>
              <p:cNvSpPr/>
              <p:nvPr/>
            </p:nvSpPr>
            <p:spPr>
              <a:xfrm>
                <a:off x="4537" y="2370"/>
                <a:ext cx="30" cy="77"/>
              </a:xfrm>
              <a:custGeom>
                <a:avLst/>
                <a:gdLst/>
                <a:ahLst/>
                <a:cxnLst/>
                <a:pathLst>
                  <a:path w="30" h="77">
                    <a:moveTo>
                      <a:pt x="12" y="0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6" y="65"/>
                    </a:lnTo>
                    <a:lnTo>
                      <a:pt x="6" y="77"/>
                    </a:lnTo>
                    <a:lnTo>
                      <a:pt x="12" y="77"/>
                    </a:lnTo>
                    <a:lnTo>
                      <a:pt x="18" y="77"/>
                    </a:lnTo>
                    <a:lnTo>
                      <a:pt x="24" y="65"/>
                    </a:lnTo>
                    <a:lnTo>
                      <a:pt x="30" y="35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430" name="任意多边形 101697"/>
              <p:cNvSpPr/>
              <p:nvPr/>
            </p:nvSpPr>
            <p:spPr>
              <a:xfrm>
                <a:off x="4525" y="2358"/>
                <a:ext cx="30" cy="47"/>
              </a:xfrm>
              <a:custGeom>
                <a:avLst/>
                <a:gdLst/>
                <a:ahLst/>
                <a:cxnLst/>
                <a:pathLst>
                  <a:path w="30" h="47">
                    <a:moveTo>
                      <a:pt x="24" y="0"/>
                    </a:moveTo>
                    <a:lnTo>
                      <a:pt x="12" y="6"/>
                    </a:lnTo>
                    <a:lnTo>
                      <a:pt x="6" y="18"/>
                    </a:lnTo>
                    <a:lnTo>
                      <a:pt x="0" y="47"/>
                    </a:lnTo>
                    <a:lnTo>
                      <a:pt x="24" y="47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431" name="任意多边形 101698"/>
            <p:cNvSpPr>
              <a:spLocks noEditPoints="1"/>
            </p:cNvSpPr>
            <p:nvPr/>
          </p:nvSpPr>
          <p:spPr>
            <a:xfrm>
              <a:off x="4524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0"/>
                  </a:moveTo>
                  <a:lnTo>
                    <a:pt x="6" y="36"/>
                  </a:lnTo>
                  <a:lnTo>
                    <a:pt x="12" y="48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24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2" name="任意多边形 101699"/>
            <p:cNvSpPr>
              <a:spLocks noEditPoints="1"/>
            </p:cNvSpPr>
            <p:nvPr/>
          </p:nvSpPr>
          <p:spPr>
            <a:xfrm>
              <a:off x="4548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54"/>
                  </a:moveTo>
                  <a:lnTo>
                    <a:pt x="12" y="48"/>
                  </a:lnTo>
                  <a:lnTo>
                    <a:pt x="24" y="36"/>
                  </a:lnTo>
                  <a:lnTo>
                    <a:pt x="30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54"/>
                  </a:lnTo>
                  <a:close/>
                  <a:moveTo>
                    <a:pt x="0" y="30"/>
                  </a:moveTo>
                  <a:lnTo>
                    <a:pt x="0" y="30"/>
                  </a:lnTo>
                  <a:lnTo>
                    <a:pt x="0" y="4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3" name="任意多边形 101700"/>
            <p:cNvSpPr>
              <a:spLocks noEditPoints="1"/>
            </p:cNvSpPr>
            <p:nvPr/>
          </p:nvSpPr>
          <p:spPr>
            <a:xfrm>
              <a:off x="4548" y="233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30" y="47"/>
                  </a:moveTo>
                  <a:lnTo>
                    <a:pt x="24" y="18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47"/>
                  </a:lnTo>
                  <a:lnTo>
                    <a:pt x="30" y="47"/>
                  </a:lnTo>
                  <a:close/>
                  <a:moveTo>
                    <a:pt x="6" y="47"/>
                  </a:moveTo>
                  <a:lnTo>
                    <a:pt x="6" y="47"/>
                  </a:lnTo>
                  <a:lnTo>
                    <a:pt x="18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4" name="任意多边形 101701"/>
            <p:cNvSpPr/>
            <p:nvPr/>
          </p:nvSpPr>
          <p:spPr>
            <a:xfrm>
              <a:off x="4548" y="2351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5" name="任意多边形 101702"/>
            <p:cNvSpPr/>
            <p:nvPr/>
          </p:nvSpPr>
          <p:spPr>
            <a:xfrm>
              <a:off x="4536" y="2428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6" y="0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1AC2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6" name="任意多边形 101703"/>
            <p:cNvSpPr/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8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18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7" name="任意多边形 101704"/>
            <p:cNvSpPr>
              <a:spLocks noEditPoints="1"/>
            </p:cNvSpPr>
            <p:nvPr/>
          </p:nvSpPr>
          <p:spPr>
            <a:xfrm>
              <a:off x="4524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8" name="任意多边形 101705"/>
            <p:cNvSpPr>
              <a:spLocks noEditPoints="1"/>
            </p:cNvSpPr>
            <p:nvPr/>
          </p:nvSpPr>
          <p:spPr>
            <a:xfrm>
              <a:off x="4542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0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39" name="任意多边形 101706"/>
            <p:cNvSpPr>
              <a:spLocks noEditPoints="1"/>
            </p:cNvSpPr>
            <p:nvPr/>
          </p:nvSpPr>
          <p:spPr>
            <a:xfrm>
              <a:off x="4548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18"/>
                  </a:moveTo>
                  <a:lnTo>
                    <a:pt x="18" y="1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18"/>
                  </a:lnTo>
                  <a:close/>
                  <a:moveTo>
                    <a:pt x="6" y="18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0" name="任意多边形 101707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18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18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1" name="任意多边形 101708"/>
            <p:cNvSpPr>
              <a:spLocks noEditPoints="1"/>
            </p:cNvSpPr>
            <p:nvPr/>
          </p:nvSpPr>
          <p:spPr>
            <a:xfrm>
              <a:off x="4542" y="2416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12" y="24"/>
                  </a:moveTo>
                  <a:lnTo>
                    <a:pt x="12" y="24"/>
                  </a:lnTo>
                  <a:lnTo>
                    <a:pt x="12" y="12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2" name="任意多边形 101709"/>
            <p:cNvSpPr/>
            <p:nvPr/>
          </p:nvSpPr>
          <p:spPr>
            <a:xfrm>
              <a:off x="4542" y="2428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3" name="任意多边形 101710"/>
            <p:cNvSpPr/>
            <p:nvPr/>
          </p:nvSpPr>
          <p:spPr>
            <a:xfrm>
              <a:off x="4554" y="2375"/>
              <a:ext cx="6" cy="35"/>
            </a:xfrm>
            <a:custGeom>
              <a:avLst/>
              <a:gdLst/>
              <a:ahLst/>
              <a:cxnLst/>
              <a:pathLst>
                <a:path w="6" h="35">
                  <a:moveTo>
                    <a:pt x="6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4" name="任意多边形 101711"/>
            <p:cNvSpPr/>
            <p:nvPr/>
          </p:nvSpPr>
          <p:spPr>
            <a:xfrm>
              <a:off x="4542" y="236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12" y="0"/>
                  </a:moveTo>
                  <a:lnTo>
                    <a:pt x="6" y="17"/>
                  </a:lnTo>
                  <a:lnTo>
                    <a:pt x="0" y="35"/>
                  </a:lnTo>
                  <a:lnTo>
                    <a:pt x="6" y="41"/>
                  </a:lnTo>
                  <a:lnTo>
                    <a:pt x="6" y="47"/>
                  </a:lnTo>
                  <a:lnTo>
                    <a:pt x="30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5" name="任意多边形 101712"/>
            <p:cNvSpPr>
              <a:spLocks noEditPoints="1"/>
            </p:cNvSpPr>
            <p:nvPr/>
          </p:nvSpPr>
          <p:spPr>
            <a:xfrm>
              <a:off x="4548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41"/>
                  </a:moveTo>
                  <a:lnTo>
                    <a:pt x="24" y="6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4" y="41"/>
                  </a:lnTo>
                  <a:close/>
                  <a:moveTo>
                    <a:pt x="0" y="41"/>
                  </a:moveTo>
                  <a:lnTo>
                    <a:pt x="24" y="4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6" name="任意多边形 101713"/>
            <p:cNvSpPr/>
            <p:nvPr/>
          </p:nvSpPr>
          <p:spPr>
            <a:xfrm>
              <a:off x="4554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18" y="36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7" name="直接连接符 101714"/>
            <p:cNvSpPr/>
            <p:nvPr/>
          </p:nvSpPr>
          <p:spPr>
            <a:xfrm flipV="1">
              <a:off x="4554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448" name="任意多边形 101715"/>
            <p:cNvSpPr/>
            <p:nvPr/>
          </p:nvSpPr>
          <p:spPr>
            <a:xfrm>
              <a:off x="4542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24" y="29"/>
                  </a:moveTo>
                  <a:lnTo>
                    <a:pt x="30" y="6"/>
                  </a:lnTo>
                  <a:lnTo>
                    <a:pt x="6" y="0"/>
                  </a:lnTo>
                  <a:lnTo>
                    <a:pt x="0" y="23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49" name="任意多边形 101716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18" y="0"/>
                  </a:lnTo>
                  <a:lnTo>
                    <a:pt x="6" y="11"/>
                  </a:lnTo>
                  <a:lnTo>
                    <a:pt x="6" y="17"/>
                  </a:lnTo>
                  <a:lnTo>
                    <a:pt x="6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0" name="任意多边形 101717"/>
            <p:cNvSpPr/>
            <p:nvPr/>
          </p:nvSpPr>
          <p:spPr>
            <a:xfrm>
              <a:off x="4536" y="2381"/>
              <a:ext cx="6" cy="29"/>
            </a:xfrm>
            <a:custGeom>
              <a:avLst/>
              <a:gdLst/>
              <a:ahLst/>
              <a:cxnLst/>
              <a:pathLst>
                <a:path w="6" h="29">
                  <a:moveTo>
                    <a:pt x="0" y="0"/>
                  </a:moveTo>
                  <a:lnTo>
                    <a:pt x="6" y="11"/>
                  </a:lnTo>
                  <a:lnTo>
                    <a:pt x="6" y="1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1" name="任意多边形 101718"/>
            <p:cNvSpPr/>
            <p:nvPr/>
          </p:nvSpPr>
          <p:spPr>
            <a:xfrm>
              <a:off x="4530" y="2369"/>
              <a:ext cx="24" cy="47"/>
            </a:xfrm>
            <a:custGeom>
              <a:avLst/>
              <a:gdLst/>
              <a:ahLst/>
              <a:cxnLst/>
              <a:pathLst>
                <a:path w="24" h="47">
                  <a:moveTo>
                    <a:pt x="0" y="17"/>
                  </a:moveTo>
                  <a:lnTo>
                    <a:pt x="0" y="23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8" y="47"/>
                  </a:lnTo>
                  <a:lnTo>
                    <a:pt x="18" y="41"/>
                  </a:lnTo>
                  <a:lnTo>
                    <a:pt x="24" y="35"/>
                  </a:lnTo>
                  <a:lnTo>
                    <a:pt x="18" y="17"/>
                  </a:lnTo>
                  <a:lnTo>
                    <a:pt x="1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2" name="任意多边形 101719"/>
            <p:cNvSpPr>
              <a:spLocks noEditPoints="1"/>
            </p:cNvSpPr>
            <p:nvPr/>
          </p:nvSpPr>
          <p:spPr>
            <a:xfrm>
              <a:off x="4524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35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41"/>
                  </a:lnTo>
                  <a:lnTo>
                    <a:pt x="24" y="35"/>
                  </a:lnTo>
                  <a:close/>
                  <a:moveTo>
                    <a:pt x="6" y="35"/>
                  </a:moveTo>
                  <a:lnTo>
                    <a:pt x="24" y="35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3" name="任意多边形 101720"/>
            <p:cNvSpPr/>
            <p:nvPr/>
          </p:nvSpPr>
          <p:spPr>
            <a:xfrm>
              <a:off x="4518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24" y="24"/>
                  </a:moveTo>
                  <a:lnTo>
                    <a:pt x="0" y="0"/>
                  </a:lnTo>
                  <a:lnTo>
                    <a:pt x="6" y="36"/>
                  </a:lnTo>
                  <a:lnTo>
                    <a:pt x="18" y="3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4" name="直接连接符 101721"/>
            <p:cNvSpPr/>
            <p:nvPr/>
          </p:nvSpPr>
          <p:spPr>
            <a:xfrm flipH="1" flipV="1">
              <a:off x="4536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455" name="任意多边形 101722"/>
            <p:cNvSpPr/>
            <p:nvPr/>
          </p:nvSpPr>
          <p:spPr>
            <a:xfrm>
              <a:off x="4524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23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6" y="2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6" name="任意多边形 101723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17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7" name="任意多边形 101724"/>
            <p:cNvSpPr/>
            <p:nvPr/>
          </p:nvSpPr>
          <p:spPr>
            <a:xfrm>
              <a:off x="4536" y="2381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5"/>
                  </a:moveTo>
                  <a:lnTo>
                    <a:pt x="30" y="5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5"/>
                  </a:lnTo>
                  <a:lnTo>
                    <a:pt x="18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8" name="任意多边形 101725"/>
            <p:cNvSpPr/>
            <p:nvPr/>
          </p:nvSpPr>
          <p:spPr>
            <a:xfrm>
              <a:off x="4536" y="2369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6"/>
                  </a:moveTo>
                  <a:lnTo>
                    <a:pt x="30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59" name="任意多边形 101726"/>
            <p:cNvSpPr/>
            <p:nvPr/>
          </p:nvSpPr>
          <p:spPr>
            <a:xfrm>
              <a:off x="4536" y="2369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3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0" name="任意多边形 101727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6"/>
                  </a:moveTo>
                  <a:lnTo>
                    <a:pt x="36" y="6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1" name="任意多边形 101728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2" name="任意多边形 101729"/>
            <p:cNvSpPr/>
            <p:nvPr/>
          </p:nvSpPr>
          <p:spPr>
            <a:xfrm>
              <a:off x="4536" y="2357"/>
              <a:ext cx="30" cy="24"/>
            </a:xfrm>
            <a:custGeom>
              <a:avLst/>
              <a:gdLst/>
              <a:ahLst/>
              <a:cxnLst/>
              <a:pathLst>
                <a:path w="30" h="24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3" name="任意多边形 101730"/>
            <p:cNvSpPr/>
            <p:nvPr/>
          </p:nvSpPr>
          <p:spPr>
            <a:xfrm>
              <a:off x="4536" y="2351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4" name="任意多边形 101731"/>
            <p:cNvSpPr/>
            <p:nvPr/>
          </p:nvSpPr>
          <p:spPr>
            <a:xfrm>
              <a:off x="4542" y="2345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8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5" name="任意多边形 101732"/>
            <p:cNvSpPr/>
            <p:nvPr/>
          </p:nvSpPr>
          <p:spPr>
            <a:xfrm>
              <a:off x="4542" y="2434"/>
              <a:ext cx="18" cy="6"/>
            </a:xfrm>
            <a:custGeom>
              <a:avLst/>
              <a:gdLst/>
              <a:ahLst/>
              <a:cxnLst/>
              <a:pathLst>
                <a:path w="18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6" name="任意多边形 101733"/>
            <p:cNvSpPr/>
            <p:nvPr/>
          </p:nvSpPr>
          <p:spPr>
            <a:xfrm>
              <a:off x="4530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12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7" name="任意多边形 101734"/>
            <p:cNvSpPr>
              <a:spLocks noEditPoints="1"/>
            </p:cNvSpPr>
            <p:nvPr/>
          </p:nvSpPr>
          <p:spPr>
            <a:xfrm>
              <a:off x="4536" y="2428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8" name="任意多边形 101735"/>
            <p:cNvSpPr>
              <a:spLocks noEditPoints="1"/>
            </p:cNvSpPr>
            <p:nvPr/>
          </p:nvSpPr>
          <p:spPr>
            <a:xfrm>
              <a:off x="4536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12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69" name="任意多边形 101736"/>
            <p:cNvSpPr>
              <a:spLocks noEditPoints="1"/>
            </p:cNvSpPr>
            <p:nvPr/>
          </p:nvSpPr>
          <p:spPr>
            <a:xfrm>
              <a:off x="4536" y="2428"/>
              <a:ext cx="24" cy="42"/>
            </a:xfrm>
            <a:custGeom>
              <a:avLst/>
              <a:gdLst/>
              <a:ahLst/>
              <a:cxnLst/>
              <a:pathLst>
                <a:path w="24" h="42">
                  <a:moveTo>
                    <a:pt x="24" y="18"/>
                  </a:moveTo>
                  <a:lnTo>
                    <a:pt x="18" y="24"/>
                  </a:lnTo>
                  <a:lnTo>
                    <a:pt x="1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12" y="42"/>
                  </a:lnTo>
                  <a:lnTo>
                    <a:pt x="24" y="18"/>
                  </a:lnTo>
                  <a:lnTo>
                    <a:pt x="1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0" name="任意多边形 101737"/>
            <p:cNvSpPr>
              <a:spLocks noEditPoints="1"/>
            </p:cNvSpPr>
            <p:nvPr/>
          </p:nvSpPr>
          <p:spPr>
            <a:xfrm>
              <a:off x="4548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1" name="任意多边形 101738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2" name="任意多边形 101739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24" y="12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3" name="任意多边形 101740"/>
            <p:cNvSpPr>
              <a:spLocks noEditPoints="1"/>
            </p:cNvSpPr>
            <p:nvPr/>
          </p:nvSpPr>
          <p:spPr>
            <a:xfrm>
              <a:off x="4536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  <a:moveTo>
                    <a:pt x="0" y="6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1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4" name="任意多边形 101741"/>
            <p:cNvSpPr>
              <a:spLocks noEditPoints="1"/>
            </p:cNvSpPr>
            <p:nvPr/>
          </p:nvSpPr>
          <p:spPr>
            <a:xfrm>
              <a:off x="4542" y="2422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18" y="12"/>
                  </a:moveTo>
                  <a:lnTo>
                    <a:pt x="18" y="0"/>
                  </a:lnTo>
                  <a:lnTo>
                    <a:pt x="6" y="0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5" name="任意多边形 101742"/>
            <p:cNvSpPr/>
            <p:nvPr/>
          </p:nvSpPr>
          <p:spPr>
            <a:xfrm>
              <a:off x="4524" y="2422"/>
              <a:ext cx="18" cy="18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6" y="18"/>
                  </a:lnTo>
                  <a:lnTo>
                    <a:pt x="18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6" name="任意多边形 101743"/>
            <p:cNvSpPr/>
            <p:nvPr/>
          </p:nvSpPr>
          <p:spPr>
            <a:xfrm>
              <a:off x="4536" y="2410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7" name="任意多边形 101744"/>
            <p:cNvSpPr/>
            <p:nvPr/>
          </p:nvSpPr>
          <p:spPr>
            <a:xfrm>
              <a:off x="4524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6" y="6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8" name="任意多边形 101745"/>
            <p:cNvSpPr>
              <a:spLocks noEditPoints="1"/>
            </p:cNvSpPr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6"/>
                  </a:moveTo>
                  <a:lnTo>
                    <a:pt x="6" y="18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1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79" name="任意多边形 101746"/>
            <p:cNvSpPr>
              <a:spLocks noEditPoints="1"/>
            </p:cNvSpPr>
            <p:nvPr/>
          </p:nvSpPr>
          <p:spPr>
            <a:xfrm>
              <a:off x="4548" y="2416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0" y="24"/>
                  </a:moveTo>
                  <a:lnTo>
                    <a:pt x="6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0" name="任意多边形 101747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18"/>
                  </a:lnTo>
                  <a:lnTo>
                    <a:pt x="24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2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1" name="任意多边形 101748"/>
            <p:cNvSpPr>
              <a:spLocks noEditPoints="1"/>
            </p:cNvSpPr>
            <p:nvPr/>
          </p:nvSpPr>
          <p:spPr>
            <a:xfrm>
              <a:off x="4548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24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2" name="任意多边形 101749"/>
            <p:cNvSpPr>
              <a:spLocks noEditPoints="1"/>
            </p:cNvSpPr>
            <p:nvPr/>
          </p:nvSpPr>
          <p:spPr>
            <a:xfrm>
              <a:off x="4548" y="2398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3" name="任意多边形 101750"/>
            <p:cNvSpPr/>
            <p:nvPr/>
          </p:nvSpPr>
          <p:spPr>
            <a:xfrm>
              <a:off x="4548" y="2410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4" name="任意多边形 101751"/>
            <p:cNvSpPr/>
            <p:nvPr/>
          </p:nvSpPr>
          <p:spPr>
            <a:xfrm>
              <a:off x="4548" y="2386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5" name="任意多边形 101752"/>
            <p:cNvSpPr/>
            <p:nvPr/>
          </p:nvSpPr>
          <p:spPr>
            <a:xfrm>
              <a:off x="4548" y="2357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6" name="任意多边形 101753"/>
            <p:cNvSpPr/>
            <p:nvPr/>
          </p:nvSpPr>
          <p:spPr>
            <a:xfrm>
              <a:off x="4548" y="2363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7" name="任意多边形 101754"/>
            <p:cNvSpPr/>
            <p:nvPr/>
          </p:nvSpPr>
          <p:spPr>
            <a:xfrm>
              <a:off x="4548" y="2369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8" name="任意多边形 101755"/>
            <p:cNvSpPr/>
            <p:nvPr/>
          </p:nvSpPr>
          <p:spPr>
            <a:xfrm>
              <a:off x="4548" y="2375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89" name="任意多边形 101756"/>
            <p:cNvSpPr/>
            <p:nvPr/>
          </p:nvSpPr>
          <p:spPr>
            <a:xfrm>
              <a:off x="4548" y="2375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90" name="任意多边形 101757"/>
            <p:cNvSpPr/>
            <p:nvPr/>
          </p:nvSpPr>
          <p:spPr>
            <a:xfrm>
              <a:off x="4548" y="2381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91" name="任意多边形 101758"/>
            <p:cNvSpPr/>
            <p:nvPr/>
          </p:nvSpPr>
          <p:spPr>
            <a:xfrm>
              <a:off x="4548" y="2357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92" name="任意多边形 101759"/>
            <p:cNvSpPr/>
            <p:nvPr/>
          </p:nvSpPr>
          <p:spPr>
            <a:xfrm>
              <a:off x="4548" y="2392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93" name="任意多边形 101760"/>
            <p:cNvSpPr/>
            <p:nvPr/>
          </p:nvSpPr>
          <p:spPr>
            <a:xfrm>
              <a:off x="4542" y="2422"/>
              <a:ext cx="12" cy="1"/>
            </a:xfrm>
            <a:custGeom>
              <a:avLst/>
              <a:gdLst/>
              <a:ahLst/>
              <a:cxnLst/>
              <a:pathLst>
                <a:path w="12" h="1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494" name="任意多边形 101761"/>
            <p:cNvSpPr/>
            <p:nvPr/>
          </p:nvSpPr>
          <p:spPr>
            <a:xfrm>
              <a:off x="4548" y="2434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1763" name="文本框 101762"/>
          <p:cNvSpPr txBox="1"/>
          <p:nvPr/>
        </p:nvSpPr>
        <p:spPr>
          <a:xfrm>
            <a:off x="6964363" y="4014788"/>
            <a:ext cx="404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1764" name="对象 101763"/>
          <p:cNvGraphicFramePr/>
          <p:nvPr/>
        </p:nvGraphicFramePr>
        <p:xfrm>
          <a:off x="7650163" y="3952875"/>
          <a:ext cx="3317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152400" imgH="393700" progId="Equation.3">
                  <p:embed/>
                </p:oleObj>
              </mc:Choice>
              <mc:Fallback>
                <p:oleObj name="" r:id="rId5" imgW="152400" imgH="393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0163" y="3952875"/>
                        <a:ext cx="33178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65" name="矩形 101764"/>
          <p:cNvSpPr/>
          <p:nvPr/>
        </p:nvSpPr>
        <p:spPr>
          <a:xfrm rot="1463351">
            <a:off x="7650163" y="4700588"/>
            <a:ext cx="303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1766" name="任意多边形 101765"/>
          <p:cNvSpPr/>
          <p:nvPr/>
        </p:nvSpPr>
        <p:spPr>
          <a:xfrm flipH="1">
            <a:off x="6659563" y="4214813"/>
            <a:ext cx="76200" cy="3048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1767" name="文本框 101766"/>
          <p:cNvSpPr txBox="1"/>
          <p:nvPr/>
        </p:nvSpPr>
        <p:spPr>
          <a:xfrm>
            <a:off x="6227763" y="4076700"/>
            <a:ext cx="3429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500" name="文本框 101783"/>
          <p:cNvSpPr txBox="1"/>
          <p:nvPr/>
        </p:nvSpPr>
        <p:spPr>
          <a:xfrm>
            <a:off x="34925" y="238125"/>
            <a:ext cx="827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5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5501" name="文本框 101785"/>
          <p:cNvSpPr txBox="1"/>
          <p:nvPr/>
        </p:nvSpPr>
        <p:spPr>
          <a:xfrm>
            <a:off x="285750" y="2136775"/>
            <a:ext cx="4718050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  昆虫沿杆爬行的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速度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1792" name="直接连接符 101791"/>
          <p:cNvSpPr/>
          <p:nvPr/>
        </p:nvSpPr>
        <p:spPr>
          <a:xfrm flipH="1">
            <a:off x="5953125" y="4508500"/>
            <a:ext cx="2795588" cy="3175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1385" name="组合 101384"/>
          <p:cNvGrpSpPr/>
          <p:nvPr/>
        </p:nvGrpSpPr>
        <p:grpSpPr>
          <a:xfrm>
            <a:off x="8031163" y="3463925"/>
            <a:ext cx="180975" cy="322263"/>
            <a:chOff x="4495" y="2334"/>
            <a:chExt cx="114" cy="203"/>
          </a:xfrm>
        </p:grpSpPr>
        <p:grpSp>
          <p:nvGrpSpPr>
            <p:cNvPr id="55504" name="组合 101385"/>
            <p:cNvGrpSpPr/>
            <p:nvPr/>
          </p:nvGrpSpPr>
          <p:grpSpPr>
            <a:xfrm>
              <a:off x="4495" y="2334"/>
              <a:ext cx="114" cy="203"/>
              <a:chOff x="4495" y="2334"/>
              <a:chExt cx="114" cy="203"/>
            </a:xfrm>
          </p:grpSpPr>
          <p:sp>
            <p:nvSpPr>
              <p:cNvPr id="55505" name="任意多边形 101386"/>
              <p:cNvSpPr/>
              <p:nvPr/>
            </p:nvSpPr>
            <p:spPr>
              <a:xfrm>
                <a:off x="4513" y="2346"/>
                <a:ext cx="36" cy="71"/>
              </a:xfrm>
              <a:custGeom>
                <a:avLst/>
                <a:gdLst/>
                <a:ahLst/>
                <a:cxnLst/>
                <a:pathLst>
                  <a:path w="36" h="71">
                    <a:moveTo>
                      <a:pt x="36" y="71"/>
                    </a:moveTo>
                    <a:lnTo>
                      <a:pt x="30" y="71"/>
                    </a:lnTo>
                    <a:lnTo>
                      <a:pt x="24" y="71"/>
                    </a:lnTo>
                    <a:lnTo>
                      <a:pt x="12" y="65"/>
                    </a:lnTo>
                    <a:lnTo>
                      <a:pt x="6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42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30" y="54"/>
                    </a:lnTo>
                    <a:lnTo>
                      <a:pt x="36" y="59"/>
                    </a:lnTo>
                    <a:lnTo>
                      <a:pt x="36" y="71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06" name="任意多边形 101387"/>
              <p:cNvSpPr/>
              <p:nvPr/>
            </p:nvSpPr>
            <p:spPr>
              <a:xfrm>
                <a:off x="451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30" y="11"/>
                    </a:moveTo>
                    <a:lnTo>
                      <a:pt x="36" y="5"/>
                    </a:lnTo>
                    <a:lnTo>
                      <a:pt x="30" y="5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29"/>
                    </a:lnTo>
                    <a:lnTo>
                      <a:pt x="30" y="35"/>
                    </a:lnTo>
                    <a:lnTo>
                      <a:pt x="42" y="29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07" name="任意多边形 101388"/>
              <p:cNvSpPr>
                <a:spLocks noEditPoints="1"/>
              </p:cNvSpPr>
              <p:nvPr/>
            </p:nvSpPr>
            <p:spPr>
              <a:xfrm>
                <a:off x="450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24" y="12"/>
                    </a:moveTo>
                    <a:lnTo>
                      <a:pt x="24" y="6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6" y="23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24" y="12"/>
                    </a:lnTo>
                    <a:close/>
                    <a:moveTo>
                      <a:pt x="6" y="29"/>
                    </a:moveTo>
                    <a:lnTo>
                      <a:pt x="6" y="29"/>
                    </a:lnTo>
                    <a:lnTo>
                      <a:pt x="6" y="29"/>
                    </a:lnTo>
                    <a:lnTo>
                      <a:pt x="18" y="23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08" name="任意多边形 101389"/>
              <p:cNvSpPr>
                <a:spLocks noEditPoints="1"/>
              </p:cNvSpPr>
              <p:nvPr/>
            </p:nvSpPr>
            <p:spPr>
              <a:xfrm>
                <a:off x="4495" y="2382"/>
                <a:ext cx="24" cy="35"/>
              </a:xfrm>
              <a:custGeom>
                <a:avLst/>
                <a:gdLst/>
                <a:ahLst/>
                <a:cxnLst/>
                <a:pathLst>
                  <a:path w="24" h="35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8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24" y="12"/>
                    </a:lnTo>
                    <a:close/>
                    <a:moveTo>
                      <a:pt x="12" y="29"/>
                    </a:moveTo>
                    <a:lnTo>
                      <a:pt x="18" y="35"/>
                    </a:lnTo>
                    <a:lnTo>
                      <a:pt x="18" y="29"/>
                    </a:lnTo>
                    <a:lnTo>
                      <a:pt x="18" y="18"/>
                    </a:ln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09" name="任意多边形 101390"/>
              <p:cNvSpPr>
                <a:spLocks noEditPoints="1"/>
              </p:cNvSpPr>
              <p:nvPr/>
            </p:nvSpPr>
            <p:spPr>
              <a:xfrm>
                <a:off x="4501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18" y="30"/>
                    </a:moveTo>
                    <a:lnTo>
                      <a:pt x="24" y="30"/>
                    </a:lnTo>
                    <a:lnTo>
                      <a:pt x="30" y="24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8" y="30"/>
                    </a:lnTo>
                    <a:close/>
                    <a:moveTo>
                      <a:pt x="6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0" name="任意多边形 101391"/>
              <p:cNvSpPr>
                <a:spLocks noEditPoints="1"/>
              </p:cNvSpPr>
              <p:nvPr/>
            </p:nvSpPr>
            <p:spPr>
              <a:xfrm>
                <a:off x="4513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18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30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1" name="任意多边形 101392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2" name="任意多边形 101393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3" name="任意多边形 101394"/>
              <p:cNvSpPr>
                <a:spLocks noEditPoints="1"/>
              </p:cNvSpPr>
              <p:nvPr/>
            </p:nvSpPr>
            <p:spPr>
              <a:xfrm>
                <a:off x="4513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  <a:moveTo>
                      <a:pt x="0" y="6"/>
                    </a:moveTo>
                    <a:lnTo>
                      <a:pt x="24" y="6"/>
                    </a:ln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4" name="任意多边形 101395"/>
              <p:cNvSpPr>
                <a:spLocks noEditPoints="1"/>
              </p:cNvSpPr>
              <p:nvPr/>
            </p:nvSpPr>
            <p:spPr>
              <a:xfrm>
                <a:off x="4513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5" name="任意多边形 101396"/>
              <p:cNvSpPr>
                <a:spLocks noEditPoints="1"/>
              </p:cNvSpPr>
              <p:nvPr/>
            </p:nvSpPr>
            <p:spPr>
              <a:xfrm>
                <a:off x="4519" y="2358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6" name="任意多边形 101397"/>
              <p:cNvSpPr>
                <a:spLocks noEditPoints="1"/>
              </p:cNvSpPr>
              <p:nvPr/>
            </p:nvSpPr>
            <p:spPr>
              <a:xfrm>
                <a:off x="4519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24"/>
                    </a:moveTo>
                    <a:lnTo>
                      <a:pt x="0" y="2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0" y="24"/>
                    </a:lnTo>
                    <a:close/>
                    <a:moveTo>
                      <a:pt x="24" y="18"/>
                    </a:moveTo>
                    <a:lnTo>
                      <a:pt x="18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7" name="任意多边形 101398"/>
              <p:cNvSpPr>
                <a:spLocks noEditPoints="1"/>
              </p:cNvSpPr>
              <p:nvPr/>
            </p:nvSpPr>
            <p:spPr>
              <a:xfrm>
                <a:off x="4507" y="2370"/>
                <a:ext cx="36" cy="35"/>
              </a:xfrm>
              <a:custGeom>
                <a:avLst/>
                <a:gdLst/>
                <a:ahLst/>
                <a:cxnLst/>
                <a:pathLst>
                  <a:path w="36" h="35">
                    <a:moveTo>
                      <a:pt x="12" y="6"/>
                    </a:moveTo>
                    <a:lnTo>
                      <a:pt x="12" y="6"/>
                    </a:lnTo>
                    <a:lnTo>
                      <a:pt x="0" y="12"/>
                    </a:lnTo>
                    <a:lnTo>
                      <a:pt x="12" y="35"/>
                    </a:lnTo>
                    <a:lnTo>
                      <a:pt x="30" y="18"/>
                    </a:lnTo>
                    <a:lnTo>
                      <a:pt x="36" y="6"/>
                    </a:lnTo>
                    <a:lnTo>
                      <a:pt x="12" y="6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8" name="任意多边形 101399"/>
              <p:cNvSpPr>
                <a:spLocks noEditPoints="1"/>
              </p:cNvSpPr>
              <p:nvPr/>
            </p:nvSpPr>
            <p:spPr>
              <a:xfrm>
                <a:off x="4495" y="2382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12" y="18"/>
                    </a:moveTo>
                    <a:lnTo>
                      <a:pt x="12" y="18"/>
                    </a:lnTo>
                    <a:lnTo>
                      <a:pt x="12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18"/>
                    </a:lnTo>
                    <a:close/>
                    <a:moveTo>
                      <a:pt x="12" y="0"/>
                    </a:moveTo>
                    <a:lnTo>
                      <a:pt x="0" y="12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19" name="任意多边形 101400"/>
              <p:cNvSpPr>
                <a:spLocks noEditPoints="1"/>
              </p:cNvSpPr>
              <p:nvPr/>
            </p:nvSpPr>
            <p:spPr>
              <a:xfrm>
                <a:off x="4507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6" y="23"/>
                    </a:moveTo>
                    <a:lnTo>
                      <a:pt x="12" y="23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48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23"/>
                    </a:lnTo>
                    <a:close/>
                    <a:moveTo>
                      <a:pt x="0" y="18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1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0" name="任意多边形 101401"/>
              <p:cNvSpPr>
                <a:spLocks noEditPoints="1"/>
              </p:cNvSpPr>
              <p:nvPr/>
            </p:nvSpPr>
            <p:spPr>
              <a:xfrm>
                <a:off x="4537" y="2394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0" y="11"/>
                    </a:moveTo>
                    <a:lnTo>
                      <a:pt x="0" y="29"/>
                    </a:lnTo>
                    <a:lnTo>
                      <a:pt x="24" y="23"/>
                    </a:lnTo>
                    <a:lnTo>
                      <a:pt x="24" y="6"/>
                    </a:lnTo>
                    <a:lnTo>
                      <a:pt x="0" y="11"/>
                    </a:lnTo>
                    <a:close/>
                    <a:moveTo>
                      <a:pt x="24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12" y="11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1" name="任意多边形 101402"/>
              <p:cNvSpPr/>
              <p:nvPr/>
            </p:nvSpPr>
            <p:spPr>
              <a:xfrm>
                <a:off x="4549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2" name="任意多边形 101403"/>
              <p:cNvSpPr/>
              <p:nvPr/>
            </p:nvSpPr>
            <p:spPr>
              <a:xfrm>
                <a:off x="4555" y="2459"/>
                <a:ext cx="6" cy="6"/>
              </a:xfrm>
              <a:custGeom>
                <a:avLst/>
                <a:gdLst/>
                <a:ahLst/>
                <a:cxnLst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3" name="任意多边形 101404"/>
              <p:cNvSpPr/>
              <p:nvPr/>
            </p:nvSpPr>
            <p:spPr>
              <a:xfrm>
                <a:off x="4537" y="2459"/>
                <a:ext cx="12" cy="6"/>
              </a:xfrm>
              <a:custGeom>
                <a:avLst/>
                <a:gdLst/>
                <a:ahLst/>
                <a:cxnLst/>
                <a:pathLst>
                  <a:path w="12" h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4" name="任意多边形 101405"/>
              <p:cNvSpPr/>
              <p:nvPr/>
            </p:nvSpPr>
            <p:spPr>
              <a:xfrm>
                <a:off x="4549" y="2358"/>
                <a:ext cx="1" cy="12"/>
              </a:xfrm>
              <a:custGeom>
                <a:avLst/>
                <a:gdLst/>
                <a:ahLst/>
                <a:cxnLst/>
                <a:pathLst>
                  <a:path w="1"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5" name="任意多边形 101406"/>
              <p:cNvSpPr/>
              <p:nvPr/>
            </p:nvSpPr>
            <p:spPr>
              <a:xfrm>
                <a:off x="4555" y="2346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6" name="任意多边形 101407"/>
              <p:cNvSpPr/>
              <p:nvPr/>
            </p:nvSpPr>
            <p:spPr>
              <a:xfrm>
                <a:off x="4543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24" y="30"/>
                    </a:moveTo>
                    <a:lnTo>
                      <a:pt x="30" y="6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7" name="任意多边形 101408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8" name="任意多边形 101409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6" y="6"/>
                    </a:lnTo>
                    <a:lnTo>
                      <a:pt x="0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2" y="0"/>
                    </a:lnTo>
                    <a:close/>
                    <a:moveTo>
                      <a:pt x="24" y="24"/>
                    </a:moveTo>
                    <a:lnTo>
                      <a:pt x="12" y="0"/>
                    </a:lnTo>
                    <a:lnTo>
                      <a:pt x="24" y="18"/>
                    </a:lnTo>
                    <a:lnTo>
                      <a:pt x="12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29" name="任意多边形 101410"/>
              <p:cNvSpPr>
                <a:spLocks noEditPoints="1"/>
              </p:cNvSpPr>
              <p:nvPr/>
            </p:nvSpPr>
            <p:spPr>
              <a:xfrm>
                <a:off x="4543" y="2346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6" y="0"/>
                    </a:moveTo>
                    <a:lnTo>
                      <a:pt x="6" y="12"/>
                    </a:lnTo>
                    <a:lnTo>
                      <a:pt x="0" y="3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18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0" name="任意多边形 101411"/>
              <p:cNvSpPr>
                <a:spLocks noEditPoints="1"/>
              </p:cNvSpPr>
              <p:nvPr/>
            </p:nvSpPr>
            <p:spPr>
              <a:xfrm>
                <a:off x="4543" y="236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1" name="任意多边形 101412"/>
              <p:cNvSpPr>
                <a:spLocks noEditPoints="1"/>
              </p:cNvSpPr>
              <p:nvPr/>
            </p:nvSpPr>
            <p:spPr>
              <a:xfrm>
                <a:off x="4549" y="2364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0" y="24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2" name="任意多边形 101413"/>
              <p:cNvSpPr/>
              <p:nvPr/>
            </p:nvSpPr>
            <p:spPr>
              <a:xfrm>
                <a:off x="4549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2"/>
                    </a:moveTo>
                    <a:lnTo>
                      <a:pt x="18" y="18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3" name="任意多边形 101414"/>
              <p:cNvSpPr/>
              <p:nvPr/>
            </p:nvSpPr>
            <p:spPr>
              <a:xfrm>
                <a:off x="4531" y="2346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4" name="任意多边形 101415"/>
              <p:cNvSpPr/>
              <p:nvPr/>
            </p:nvSpPr>
            <p:spPr>
              <a:xfrm>
                <a:off x="4525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30" y="24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6" y="3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5" name="任意多边形 101416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6" name="任意多边形 101417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24" y="18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6" y="2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7" name="任意多边形 101418"/>
              <p:cNvSpPr>
                <a:spLocks noEditPoints="1"/>
              </p:cNvSpPr>
              <p:nvPr/>
            </p:nvSpPr>
            <p:spPr>
              <a:xfrm>
                <a:off x="4525" y="2352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6" y="6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30" y="24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8" name="任意多边形 101419"/>
              <p:cNvSpPr>
                <a:spLocks noEditPoints="1"/>
              </p:cNvSpPr>
              <p:nvPr/>
            </p:nvSpPr>
            <p:spPr>
              <a:xfrm>
                <a:off x="4531" y="2364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39" name="任意多边形 101420"/>
              <p:cNvSpPr>
                <a:spLocks noEditPoints="1"/>
              </p:cNvSpPr>
              <p:nvPr/>
            </p:nvSpPr>
            <p:spPr>
              <a:xfrm>
                <a:off x="4537" y="2364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  <a:moveTo>
                      <a:pt x="12" y="24"/>
                    </a:moveTo>
                    <a:lnTo>
                      <a:pt x="6" y="0"/>
                    </a:lnTo>
                    <a:lnTo>
                      <a:pt x="18" y="24"/>
                    </a:lnTo>
                    <a:lnTo>
                      <a:pt x="6" y="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0" name="任意多边形 101421"/>
              <p:cNvSpPr/>
              <p:nvPr/>
            </p:nvSpPr>
            <p:spPr>
              <a:xfrm>
                <a:off x="4531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6"/>
                    </a:moveTo>
                    <a:lnTo>
                      <a:pt x="6" y="18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1" name="任意多边形 101422"/>
              <p:cNvSpPr/>
              <p:nvPr/>
            </p:nvSpPr>
            <p:spPr>
              <a:xfrm>
                <a:off x="4501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48" y="0"/>
                    </a:moveTo>
                    <a:lnTo>
                      <a:pt x="48" y="0"/>
                    </a:lnTo>
                    <a:lnTo>
                      <a:pt x="42" y="12"/>
                    </a:lnTo>
                    <a:lnTo>
                      <a:pt x="36" y="24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8" y="54"/>
                    </a:lnTo>
                    <a:lnTo>
                      <a:pt x="12" y="60"/>
                    </a:lnTo>
                    <a:lnTo>
                      <a:pt x="6" y="7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24" y="42"/>
                    </a:lnTo>
                    <a:lnTo>
                      <a:pt x="36" y="30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2" name="任意多边形 101423"/>
              <p:cNvSpPr/>
              <p:nvPr/>
            </p:nvSpPr>
            <p:spPr>
              <a:xfrm>
                <a:off x="4555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30" y="54"/>
                    </a:lnTo>
                    <a:lnTo>
                      <a:pt x="36" y="60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0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3" name="任意多边形 101424"/>
              <p:cNvSpPr/>
              <p:nvPr/>
            </p:nvSpPr>
            <p:spPr>
              <a:xfrm>
                <a:off x="4549" y="2346"/>
                <a:ext cx="42" cy="71"/>
              </a:xfrm>
              <a:custGeom>
                <a:avLst/>
                <a:gdLst/>
                <a:ahLst/>
                <a:cxnLst/>
                <a:pathLst>
                  <a:path w="42" h="71">
                    <a:moveTo>
                      <a:pt x="0" y="71"/>
                    </a:moveTo>
                    <a:lnTo>
                      <a:pt x="6" y="71"/>
                    </a:lnTo>
                    <a:lnTo>
                      <a:pt x="18" y="71"/>
                    </a:lnTo>
                    <a:lnTo>
                      <a:pt x="30" y="65"/>
                    </a:lnTo>
                    <a:lnTo>
                      <a:pt x="36" y="59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36" y="36"/>
                    </a:lnTo>
                    <a:lnTo>
                      <a:pt x="30" y="30"/>
                    </a:lnTo>
                    <a:lnTo>
                      <a:pt x="24" y="30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54"/>
                    </a:lnTo>
                    <a:lnTo>
                      <a:pt x="12" y="54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4" name="任意多边形 101425"/>
              <p:cNvSpPr/>
              <p:nvPr/>
            </p:nvSpPr>
            <p:spPr>
              <a:xfrm>
                <a:off x="454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0" y="29"/>
                    </a:moveTo>
                    <a:lnTo>
                      <a:pt x="12" y="35"/>
                    </a:lnTo>
                    <a:lnTo>
                      <a:pt x="24" y="29"/>
                    </a:lnTo>
                    <a:lnTo>
                      <a:pt x="42" y="17"/>
                    </a:lnTo>
                    <a:lnTo>
                      <a:pt x="24" y="0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8" y="1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5" name="任意多边形 101426"/>
              <p:cNvSpPr>
                <a:spLocks noEditPoints="1"/>
              </p:cNvSpPr>
              <p:nvPr/>
            </p:nvSpPr>
            <p:spPr>
              <a:xfrm>
                <a:off x="456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8" y="29"/>
                    </a:moveTo>
                    <a:lnTo>
                      <a:pt x="24" y="29"/>
                    </a:lnTo>
                    <a:lnTo>
                      <a:pt x="24" y="23"/>
                    </a:lnTo>
                    <a:lnTo>
                      <a:pt x="18" y="23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18" y="29"/>
                    </a:lnTo>
                    <a:close/>
                    <a:moveTo>
                      <a:pt x="18" y="29"/>
                    </a:moveTo>
                    <a:lnTo>
                      <a:pt x="18" y="29"/>
                    </a:lnTo>
                    <a:lnTo>
                      <a:pt x="18" y="29"/>
                    </a:lnTo>
                    <a:lnTo>
                      <a:pt x="12" y="23"/>
                    </a:lnTo>
                    <a:lnTo>
                      <a:pt x="18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6" name="任意多边形 101427"/>
              <p:cNvSpPr>
                <a:spLocks noEditPoints="1"/>
              </p:cNvSpPr>
              <p:nvPr/>
            </p:nvSpPr>
            <p:spPr>
              <a:xfrm>
                <a:off x="4579" y="2382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2" y="29"/>
                    </a:moveTo>
                    <a:lnTo>
                      <a:pt x="12" y="29"/>
                    </a:lnTo>
                    <a:lnTo>
                      <a:pt x="18" y="23"/>
                    </a:lnTo>
                    <a:lnTo>
                      <a:pt x="2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29"/>
                    </a:lnTo>
                    <a:close/>
                    <a:moveTo>
                      <a:pt x="6" y="29"/>
                    </a:moveTo>
                    <a:lnTo>
                      <a:pt x="12" y="29"/>
                    </a:lnTo>
                    <a:lnTo>
                      <a:pt x="12" y="29"/>
                    </a:lnTo>
                    <a:lnTo>
                      <a:pt x="6" y="18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7" name="任意多边形 101428"/>
              <p:cNvSpPr>
                <a:spLocks noEditPoints="1"/>
              </p:cNvSpPr>
              <p:nvPr/>
            </p:nvSpPr>
            <p:spPr>
              <a:xfrm>
                <a:off x="4567" y="2364"/>
                <a:ext cx="30" cy="36"/>
              </a:xfrm>
              <a:custGeom>
                <a:avLst/>
                <a:gdLst/>
                <a:ahLst/>
                <a:cxnLst/>
                <a:pathLst>
                  <a:path w="30" h="36">
                    <a:moveTo>
                      <a:pt x="30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30" y="18"/>
                    </a:lnTo>
                    <a:close/>
                    <a:moveTo>
                      <a:pt x="30" y="18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8" name="任意多边形 101429"/>
              <p:cNvSpPr>
                <a:spLocks noEditPoints="1"/>
              </p:cNvSpPr>
              <p:nvPr/>
            </p:nvSpPr>
            <p:spPr>
              <a:xfrm>
                <a:off x="4561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24"/>
                    </a:moveTo>
                    <a:lnTo>
                      <a:pt x="24" y="6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3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49" name="任意多边形 101430"/>
              <p:cNvSpPr>
                <a:spLocks noEditPoints="1"/>
              </p:cNvSpPr>
              <p:nvPr/>
            </p:nvSpPr>
            <p:spPr>
              <a:xfrm>
                <a:off x="4567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18" y="12"/>
                    </a:move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0" name="任意多边形 101431"/>
              <p:cNvSpPr>
                <a:spLocks noEditPoints="1"/>
              </p:cNvSpPr>
              <p:nvPr/>
            </p:nvSpPr>
            <p:spPr>
              <a:xfrm>
                <a:off x="4561" y="2346"/>
                <a:ext cx="30" cy="12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  <a:moveTo>
                      <a:pt x="30" y="6"/>
                    </a:moveTo>
                    <a:lnTo>
                      <a:pt x="6" y="0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1" name="任意多边形 101432"/>
              <p:cNvSpPr>
                <a:spLocks noEditPoints="1"/>
              </p:cNvSpPr>
              <p:nvPr/>
            </p:nvSpPr>
            <p:spPr>
              <a:xfrm>
                <a:off x="4561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0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2" name="任意多边形 101433"/>
              <p:cNvSpPr>
                <a:spLocks noEditPoints="1"/>
              </p:cNvSpPr>
              <p:nvPr/>
            </p:nvSpPr>
            <p:spPr>
              <a:xfrm>
                <a:off x="4561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3" name="任意多边形 101434"/>
              <p:cNvSpPr>
                <a:spLocks noEditPoints="1"/>
              </p:cNvSpPr>
              <p:nvPr/>
            </p:nvSpPr>
            <p:spPr>
              <a:xfrm>
                <a:off x="4561" y="2358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  <a:moveTo>
                      <a:pt x="18" y="6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4" name="任意多边形 101435"/>
              <p:cNvSpPr>
                <a:spLocks noEditPoints="1"/>
              </p:cNvSpPr>
              <p:nvPr/>
            </p:nvSpPr>
            <p:spPr>
              <a:xfrm>
                <a:off x="4555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18"/>
                    </a:moveTo>
                    <a:lnTo>
                      <a:pt x="0" y="24"/>
                    </a:lnTo>
                    <a:lnTo>
                      <a:pt x="6" y="3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0" y="18"/>
                    </a:lnTo>
                    <a:close/>
                    <a:moveTo>
                      <a:pt x="24" y="12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5" name="任意多边形 101436"/>
              <p:cNvSpPr>
                <a:spLocks noEditPoints="1"/>
              </p:cNvSpPr>
              <p:nvPr/>
            </p:nvSpPr>
            <p:spPr>
              <a:xfrm>
                <a:off x="4555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0" y="6"/>
                    </a:moveTo>
                    <a:lnTo>
                      <a:pt x="6" y="18"/>
                    </a:lnTo>
                    <a:lnTo>
                      <a:pt x="24" y="30"/>
                    </a:lnTo>
                    <a:lnTo>
                      <a:pt x="36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0" y="6"/>
                    </a:lnTo>
                    <a:close/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6" name="任意多边形 101437"/>
              <p:cNvSpPr>
                <a:spLocks noEditPoints="1"/>
              </p:cNvSpPr>
              <p:nvPr/>
            </p:nvSpPr>
            <p:spPr>
              <a:xfrm>
                <a:off x="4573" y="2382"/>
                <a:ext cx="36" cy="18"/>
              </a:xfrm>
              <a:custGeom>
                <a:avLst/>
                <a:gdLst/>
                <a:ahLst/>
                <a:cxnLst/>
                <a:pathLst>
                  <a:path w="36" h="18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36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7" name="任意多边形 101438"/>
              <p:cNvSpPr>
                <a:spLocks noEditPoints="1"/>
              </p:cNvSpPr>
              <p:nvPr/>
            </p:nvSpPr>
            <p:spPr>
              <a:xfrm>
                <a:off x="4543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36" y="0"/>
                    </a:moveTo>
                    <a:lnTo>
                      <a:pt x="30" y="0"/>
                    </a:lnTo>
                    <a:lnTo>
                      <a:pt x="24" y="6"/>
                    </a:lnTo>
                    <a:lnTo>
                      <a:pt x="0" y="12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36" y="0"/>
                    </a:lnTo>
                    <a:close/>
                    <a:moveTo>
                      <a:pt x="42" y="23"/>
                    </a:moveTo>
                    <a:lnTo>
                      <a:pt x="48" y="23"/>
                    </a:lnTo>
                    <a:lnTo>
                      <a:pt x="48" y="18"/>
                    </a:lnTo>
                    <a:lnTo>
                      <a:pt x="42" y="12"/>
                    </a:lnTo>
                    <a:lnTo>
                      <a:pt x="4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8" name="任意多边形 101439"/>
              <p:cNvSpPr>
                <a:spLocks noEditPoints="1"/>
              </p:cNvSpPr>
              <p:nvPr/>
            </p:nvSpPr>
            <p:spPr>
              <a:xfrm>
                <a:off x="4537" y="2394"/>
                <a:ext cx="30" cy="29"/>
              </a:xfrm>
              <a:custGeom>
                <a:avLst/>
                <a:gdLst/>
                <a:ahLst/>
                <a:cxnLst/>
                <a:pathLst>
                  <a:path w="30" h="29">
                    <a:moveTo>
                      <a:pt x="6" y="6"/>
                    </a:moveTo>
                    <a:lnTo>
                      <a:pt x="0" y="23"/>
                    </a:lnTo>
                    <a:lnTo>
                      <a:pt x="24" y="29"/>
                    </a:lnTo>
                    <a:lnTo>
                      <a:pt x="30" y="11"/>
                    </a:lnTo>
                    <a:lnTo>
                      <a:pt x="6" y="6"/>
                    </a:lnTo>
                    <a:close/>
                    <a:moveTo>
                      <a:pt x="6" y="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8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59" name="任意多边形 101440"/>
              <p:cNvSpPr/>
              <p:nvPr/>
            </p:nvSpPr>
            <p:spPr>
              <a:xfrm>
                <a:off x="4537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0" name="任意多边形 101441"/>
              <p:cNvSpPr/>
              <p:nvPr/>
            </p:nvSpPr>
            <p:spPr>
              <a:xfrm>
                <a:off x="449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18"/>
                    </a:moveTo>
                    <a:lnTo>
                      <a:pt x="42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1" name="任意多边形 101442"/>
              <p:cNvSpPr/>
              <p:nvPr/>
            </p:nvSpPr>
            <p:spPr>
              <a:xfrm>
                <a:off x="4519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2" name="任意多边形 101443"/>
              <p:cNvSpPr>
                <a:spLocks noEditPoints="1"/>
              </p:cNvSpPr>
              <p:nvPr/>
            </p:nvSpPr>
            <p:spPr>
              <a:xfrm>
                <a:off x="4513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0"/>
                    </a:lnTo>
                    <a:close/>
                    <a:moveTo>
                      <a:pt x="24" y="6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3" name="任意多边形 101444"/>
              <p:cNvSpPr>
                <a:spLocks noEditPoints="1"/>
              </p:cNvSpPr>
              <p:nvPr/>
            </p:nvSpPr>
            <p:spPr>
              <a:xfrm>
                <a:off x="4501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30" y="6"/>
                    </a:moveTo>
                    <a:lnTo>
                      <a:pt x="24" y="0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30" y="6"/>
                    </a:lnTo>
                    <a:close/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24" y="18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4" name="任意多边形 101445"/>
              <p:cNvSpPr>
                <a:spLocks noEditPoints="1"/>
              </p:cNvSpPr>
              <p:nvPr/>
            </p:nvSpPr>
            <p:spPr>
              <a:xfrm>
                <a:off x="4507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18" y="6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5" name="任意多边形 101446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6" name="任意多边形 101447"/>
              <p:cNvSpPr>
                <a:spLocks noEditPoints="1"/>
              </p:cNvSpPr>
              <p:nvPr/>
            </p:nvSpPr>
            <p:spPr>
              <a:xfrm>
                <a:off x="4501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7" name="任意多边形 101448"/>
              <p:cNvSpPr>
                <a:spLocks noEditPoints="1"/>
              </p:cNvSpPr>
              <p:nvPr/>
            </p:nvSpPr>
            <p:spPr>
              <a:xfrm>
                <a:off x="4495" y="2405"/>
                <a:ext cx="12" cy="18"/>
              </a:xfrm>
              <a:custGeom>
                <a:avLst/>
                <a:gdLst/>
                <a:ahLst/>
                <a:cxnLst/>
                <a:pathLst>
                  <a:path w="12" h="18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8" name="任意多边形 101449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5"/>
                    </a:moveTo>
                    <a:lnTo>
                      <a:pt x="12" y="5"/>
                    </a:lnTo>
                    <a:lnTo>
                      <a:pt x="1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2" y="5"/>
                    </a:lnTo>
                    <a:close/>
                    <a:moveTo>
                      <a:pt x="0" y="23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6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69" name="任意多边形 101450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0" name="任意多边形 101451"/>
              <p:cNvSpPr>
                <a:spLocks noEditPoints="1"/>
              </p:cNvSpPr>
              <p:nvPr/>
            </p:nvSpPr>
            <p:spPr>
              <a:xfrm>
                <a:off x="4495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23"/>
                    </a:moveTo>
                    <a:lnTo>
                      <a:pt x="6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  <a:moveTo>
                      <a:pt x="6" y="0"/>
                    </a:moveTo>
                    <a:lnTo>
                      <a:pt x="6" y="23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1" name="任意多边形 101452"/>
              <p:cNvSpPr>
                <a:spLocks noEditPoints="1"/>
              </p:cNvSpPr>
              <p:nvPr/>
            </p:nvSpPr>
            <p:spPr>
              <a:xfrm>
                <a:off x="449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0" y="23"/>
                    </a:moveTo>
                    <a:lnTo>
                      <a:pt x="6" y="23"/>
                    </a:lnTo>
                    <a:lnTo>
                      <a:pt x="6" y="23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0" y="23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2" name="任意多边形 101453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3" name="任意多边形 101454"/>
              <p:cNvSpPr>
                <a:spLocks noEditPoints="1"/>
              </p:cNvSpPr>
              <p:nvPr/>
            </p:nvSpPr>
            <p:spPr>
              <a:xfrm>
                <a:off x="4507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4" name="任意多边形 101455"/>
              <p:cNvSpPr>
                <a:spLocks noEditPoints="1"/>
              </p:cNvSpPr>
              <p:nvPr/>
            </p:nvSpPr>
            <p:spPr>
              <a:xfrm>
                <a:off x="4519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5" name="任意多边形 101456"/>
              <p:cNvSpPr>
                <a:spLocks noEditPoints="1"/>
              </p:cNvSpPr>
              <p:nvPr/>
            </p:nvSpPr>
            <p:spPr>
              <a:xfrm>
                <a:off x="4525" y="2411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6" name="任意多边形 101457"/>
              <p:cNvSpPr>
                <a:spLocks noEditPoints="1"/>
              </p:cNvSpPr>
              <p:nvPr/>
            </p:nvSpPr>
            <p:spPr>
              <a:xfrm>
                <a:off x="4531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7" name="任意多边形 101458"/>
              <p:cNvSpPr/>
              <p:nvPr/>
            </p:nvSpPr>
            <p:spPr>
              <a:xfrm>
                <a:off x="4543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8"/>
                    </a:move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8" name="任意多边形 101459"/>
              <p:cNvSpPr/>
              <p:nvPr/>
            </p:nvSpPr>
            <p:spPr>
              <a:xfrm>
                <a:off x="4561" y="2429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79" name="任意多边形 101460"/>
              <p:cNvSpPr/>
              <p:nvPr/>
            </p:nvSpPr>
            <p:spPr>
              <a:xfrm>
                <a:off x="455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0" name="任意多边形 101461"/>
              <p:cNvSpPr>
                <a:spLocks noEditPoints="1"/>
              </p:cNvSpPr>
              <p:nvPr/>
            </p:nvSpPr>
            <p:spPr>
              <a:xfrm>
                <a:off x="4555" y="2429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30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1" name="任意多边形 101462"/>
              <p:cNvSpPr>
                <a:spLocks noEditPoints="1"/>
              </p:cNvSpPr>
              <p:nvPr/>
            </p:nvSpPr>
            <p:spPr>
              <a:xfrm>
                <a:off x="4555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24" y="1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2" name="任意多边形 101463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3" name="任意多边形 101464"/>
              <p:cNvSpPr>
                <a:spLocks noEditPoints="1"/>
              </p:cNvSpPr>
              <p:nvPr/>
            </p:nvSpPr>
            <p:spPr>
              <a:xfrm>
                <a:off x="4561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6" y="18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4" name="任意多边形 101465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6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8" y="0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5" name="任意多边形 101466"/>
              <p:cNvSpPr>
                <a:spLocks noEditPoints="1"/>
              </p:cNvSpPr>
              <p:nvPr/>
            </p:nvSpPr>
            <p:spPr>
              <a:xfrm>
                <a:off x="4561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12"/>
                    </a:moveTo>
                    <a:lnTo>
                      <a:pt x="18" y="18"/>
                    </a:lnTo>
                    <a:lnTo>
                      <a:pt x="18" y="1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18" y="12"/>
                    </a:lnTo>
                    <a:close/>
                    <a:moveTo>
                      <a:pt x="24" y="18"/>
                    </a:moveTo>
                    <a:lnTo>
                      <a:pt x="24" y="18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6" name="任意多边形 101467"/>
              <p:cNvSpPr>
                <a:spLocks noEditPoints="1"/>
              </p:cNvSpPr>
              <p:nvPr/>
            </p:nvSpPr>
            <p:spPr>
              <a:xfrm>
                <a:off x="4561" y="2423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24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7" name="任意多边形 101468"/>
              <p:cNvSpPr>
                <a:spLocks noEditPoints="1"/>
              </p:cNvSpPr>
              <p:nvPr/>
            </p:nvSpPr>
            <p:spPr>
              <a:xfrm>
                <a:off x="455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8" y="6"/>
                    </a:lnTo>
                    <a:close/>
                    <a:moveTo>
                      <a:pt x="6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8" name="任意多边形 101469"/>
              <p:cNvSpPr>
                <a:spLocks noEditPoints="1"/>
              </p:cNvSpPr>
              <p:nvPr/>
            </p:nvSpPr>
            <p:spPr>
              <a:xfrm>
                <a:off x="4549" y="241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0" y="18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8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89" name="任意多边形 101470"/>
              <p:cNvSpPr/>
              <p:nvPr/>
            </p:nvSpPr>
            <p:spPr>
              <a:xfrm>
                <a:off x="4549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0" name="任意多边形 101471"/>
              <p:cNvSpPr/>
              <p:nvPr/>
            </p:nvSpPr>
            <p:spPr>
              <a:xfrm>
                <a:off x="455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0" y="18"/>
                    </a:moveTo>
                    <a:lnTo>
                      <a:pt x="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1" name="任意多边形 101472"/>
              <p:cNvSpPr/>
              <p:nvPr/>
            </p:nvSpPr>
            <p:spPr>
              <a:xfrm>
                <a:off x="4555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2" name="任意多边形 101473"/>
              <p:cNvSpPr>
                <a:spLocks noEditPoints="1"/>
              </p:cNvSpPr>
              <p:nvPr/>
            </p:nvSpPr>
            <p:spPr>
              <a:xfrm>
                <a:off x="4561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3" name="任意多边形 101474"/>
              <p:cNvSpPr>
                <a:spLocks noEditPoints="1"/>
              </p:cNvSpPr>
              <p:nvPr/>
            </p:nvSpPr>
            <p:spPr>
              <a:xfrm>
                <a:off x="4567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18" y="24"/>
                    </a:moveTo>
                    <a:lnTo>
                      <a:pt x="24" y="24"/>
                    </a:lnTo>
                    <a:lnTo>
                      <a:pt x="24" y="18"/>
                    </a:lnTo>
                    <a:lnTo>
                      <a:pt x="3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4" name="任意多边形 101475"/>
              <p:cNvSpPr>
                <a:spLocks noEditPoints="1"/>
              </p:cNvSpPr>
              <p:nvPr/>
            </p:nvSpPr>
            <p:spPr>
              <a:xfrm>
                <a:off x="4573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5" name="任意多边形 101476"/>
              <p:cNvSpPr>
                <a:spLocks noEditPoints="1"/>
              </p:cNvSpPr>
              <p:nvPr/>
            </p:nvSpPr>
            <p:spPr>
              <a:xfrm>
                <a:off x="4579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6" name="任意多边形 101477"/>
              <p:cNvSpPr>
                <a:spLocks noEditPoints="1"/>
              </p:cNvSpPr>
              <p:nvPr/>
            </p:nvSpPr>
            <p:spPr>
              <a:xfrm>
                <a:off x="4585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24"/>
                    </a:moveTo>
                    <a:lnTo>
                      <a:pt x="12" y="24"/>
                    </a:lnTo>
                    <a:lnTo>
                      <a:pt x="12" y="1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4"/>
                    </a:lnTo>
                    <a:close/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7" name="任意多边形 101478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12" y="23"/>
                    </a:move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6" y="5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17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8" name="任意多边形 101479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599" name="任意多边形 101480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3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0" name="任意多边形 101481"/>
              <p:cNvSpPr>
                <a:spLocks noEditPoints="1"/>
              </p:cNvSpPr>
              <p:nvPr/>
            </p:nvSpPr>
            <p:spPr>
              <a:xfrm>
                <a:off x="4597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6" y="23"/>
                    </a:moveTo>
                    <a:lnTo>
                      <a:pt x="6" y="0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1" name="任意多边形 101482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2" name="任意多边形 101483"/>
              <p:cNvSpPr>
                <a:spLocks noEditPoints="1"/>
              </p:cNvSpPr>
              <p:nvPr/>
            </p:nvSpPr>
            <p:spPr>
              <a:xfrm>
                <a:off x="4579" y="2400"/>
                <a:ext cx="18" cy="29"/>
              </a:xfrm>
              <a:custGeom>
                <a:avLst/>
                <a:gdLst/>
                <a:ahLst/>
                <a:cxnLst/>
                <a:pathLst>
                  <a:path w="18" h="29">
                    <a:moveTo>
                      <a:pt x="6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6" y="5"/>
                    </a:lnTo>
                    <a:close/>
                    <a:moveTo>
                      <a:pt x="6" y="0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12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3" name="任意多边形 101484"/>
              <p:cNvSpPr>
                <a:spLocks noEditPoints="1"/>
              </p:cNvSpPr>
              <p:nvPr/>
            </p:nvSpPr>
            <p:spPr>
              <a:xfrm>
                <a:off x="4573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4" name="任意多边形 101485"/>
              <p:cNvSpPr>
                <a:spLocks noEditPoints="1"/>
              </p:cNvSpPr>
              <p:nvPr/>
            </p:nvSpPr>
            <p:spPr>
              <a:xfrm>
                <a:off x="4567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5" name="任意多边形 101486"/>
              <p:cNvSpPr>
                <a:spLocks noEditPoints="1"/>
              </p:cNvSpPr>
              <p:nvPr/>
            </p:nvSpPr>
            <p:spPr>
              <a:xfrm>
                <a:off x="4561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0"/>
                    </a:lnTo>
                    <a:close/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6" name="任意多边形 101487"/>
              <p:cNvSpPr>
                <a:spLocks noEditPoints="1"/>
              </p:cNvSpPr>
              <p:nvPr/>
            </p:nvSpPr>
            <p:spPr>
              <a:xfrm>
                <a:off x="4549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12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7" name="任意多边形 101488"/>
              <p:cNvSpPr/>
              <p:nvPr/>
            </p:nvSpPr>
            <p:spPr>
              <a:xfrm>
                <a:off x="4537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2" y="0"/>
                    </a:moveTo>
                    <a:lnTo>
                      <a:pt x="0" y="18"/>
                    </a:lnTo>
                    <a:lnTo>
                      <a:pt x="18" y="18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8" name="任意多边形 101489"/>
              <p:cNvSpPr/>
              <p:nvPr/>
            </p:nvSpPr>
            <p:spPr>
              <a:xfrm>
                <a:off x="4525" y="2429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09" name="任意多边形 101490"/>
              <p:cNvSpPr/>
              <p:nvPr/>
            </p:nvSpPr>
            <p:spPr>
              <a:xfrm>
                <a:off x="452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6" y="0"/>
                    </a:moveTo>
                    <a:lnTo>
                      <a:pt x="0" y="6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0" name="任意多边形 101491"/>
              <p:cNvSpPr>
                <a:spLocks noEditPoints="1"/>
              </p:cNvSpPr>
              <p:nvPr/>
            </p:nvSpPr>
            <p:spPr>
              <a:xfrm>
                <a:off x="4519" y="2429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8" y="30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1" name="任意多边形 101492"/>
              <p:cNvSpPr>
                <a:spLocks noEditPoints="1"/>
              </p:cNvSpPr>
              <p:nvPr/>
            </p:nvSpPr>
            <p:spPr>
              <a:xfrm>
                <a:off x="4519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2" name="任意多边形 101493"/>
              <p:cNvSpPr>
                <a:spLocks noEditPoints="1"/>
              </p:cNvSpPr>
              <p:nvPr/>
            </p:nvSpPr>
            <p:spPr>
              <a:xfrm>
                <a:off x="4513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6" y="6"/>
                    </a:moveTo>
                    <a:lnTo>
                      <a:pt x="6" y="12"/>
                    </a:lnTo>
                    <a:lnTo>
                      <a:pt x="0" y="1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6" y="6"/>
                    </a:lnTo>
                    <a:close/>
                    <a:moveTo>
                      <a:pt x="24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1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3" name="任意多边形 101494"/>
              <p:cNvSpPr>
                <a:spLocks noEditPoints="1"/>
              </p:cNvSpPr>
              <p:nvPr/>
            </p:nvSpPr>
            <p:spPr>
              <a:xfrm>
                <a:off x="4513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0" y="6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4" name="任意多边形 101495"/>
              <p:cNvSpPr>
                <a:spLocks noEditPoints="1"/>
              </p:cNvSpPr>
              <p:nvPr/>
            </p:nvSpPr>
            <p:spPr>
              <a:xfrm>
                <a:off x="4519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18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2" y="24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5" name="任意多边形 101496"/>
              <p:cNvSpPr>
                <a:spLocks noEditPoints="1"/>
              </p:cNvSpPr>
              <p:nvPr/>
            </p:nvSpPr>
            <p:spPr>
              <a:xfrm>
                <a:off x="4519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4" y="24"/>
                    </a:lnTo>
                    <a:close/>
                    <a:moveTo>
                      <a:pt x="0" y="12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6" name="任意多边形 101497"/>
              <p:cNvSpPr>
                <a:spLocks noEditPoints="1"/>
              </p:cNvSpPr>
              <p:nvPr/>
            </p:nvSpPr>
            <p:spPr>
              <a:xfrm>
                <a:off x="4519" y="2423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18" y="6"/>
                    </a:moveTo>
                    <a:lnTo>
                      <a:pt x="18" y="6"/>
                    </a:lnTo>
                    <a:lnTo>
                      <a:pt x="18" y="6"/>
                    </a:lnTo>
                    <a:lnTo>
                      <a:pt x="12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7" name="任意多边形 101498"/>
              <p:cNvSpPr>
                <a:spLocks noEditPoints="1"/>
              </p:cNvSpPr>
              <p:nvPr/>
            </p:nvSpPr>
            <p:spPr>
              <a:xfrm>
                <a:off x="452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8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8" name="任意多边形 101499"/>
              <p:cNvSpPr>
                <a:spLocks noEditPoints="1"/>
              </p:cNvSpPr>
              <p:nvPr/>
            </p:nvSpPr>
            <p:spPr>
              <a:xfrm>
                <a:off x="4525" y="2417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6" y="12"/>
                    </a:lnTo>
                    <a:close/>
                    <a:moveTo>
                      <a:pt x="30" y="18"/>
                    </a:moveTo>
                    <a:lnTo>
                      <a:pt x="30" y="6"/>
                    </a:lnTo>
                    <a:lnTo>
                      <a:pt x="18" y="0"/>
                    </a:lnTo>
                    <a:lnTo>
                      <a:pt x="18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19" name="任意多边形 101500"/>
              <p:cNvSpPr/>
              <p:nvPr/>
            </p:nvSpPr>
            <p:spPr>
              <a:xfrm>
                <a:off x="4537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20" name="任意多边形 101501"/>
              <p:cNvSpPr/>
              <p:nvPr/>
            </p:nvSpPr>
            <p:spPr>
              <a:xfrm>
                <a:off x="4537" y="2370"/>
                <a:ext cx="30" cy="77"/>
              </a:xfrm>
              <a:custGeom>
                <a:avLst/>
                <a:gdLst/>
                <a:ahLst/>
                <a:cxnLst/>
                <a:pathLst>
                  <a:path w="30" h="77">
                    <a:moveTo>
                      <a:pt x="12" y="0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6" y="65"/>
                    </a:lnTo>
                    <a:lnTo>
                      <a:pt x="6" y="77"/>
                    </a:lnTo>
                    <a:lnTo>
                      <a:pt x="12" y="77"/>
                    </a:lnTo>
                    <a:lnTo>
                      <a:pt x="18" y="77"/>
                    </a:lnTo>
                    <a:lnTo>
                      <a:pt x="24" y="65"/>
                    </a:lnTo>
                    <a:lnTo>
                      <a:pt x="30" y="35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21" name="任意多边形 101502"/>
              <p:cNvSpPr/>
              <p:nvPr/>
            </p:nvSpPr>
            <p:spPr>
              <a:xfrm>
                <a:off x="4525" y="2358"/>
                <a:ext cx="30" cy="47"/>
              </a:xfrm>
              <a:custGeom>
                <a:avLst/>
                <a:gdLst/>
                <a:ahLst/>
                <a:cxnLst/>
                <a:pathLst>
                  <a:path w="30" h="47">
                    <a:moveTo>
                      <a:pt x="24" y="0"/>
                    </a:moveTo>
                    <a:lnTo>
                      <a:pt x="12" y="6"/>
                    </a:lnTo>
                    <a:lnTo>
                      <a:pt x="6" y="18"/>
                    </a:lnTo>
                    <a:lnTo>
                      <a:pt x="0" y="47"/>
                    </a:lnTo>
                    <a:lnTo>
                      <a:pt x="24" y="47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622" name="任意多边形 101503"/>
            <p:cNvSpPr>
              <a:spLocks noEditPoints="1"/>
            </p:cNvSpPr>
            <p:nvPr/>
          </p:nvSpPr>
          <p:spPr>
            <a:xfrm>
              <a:off x="4524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0"/>
                  </a:moveTo>
                  <a:lnTo>
                    <a:pt x="6" y="36"/>
                  </a:lnTo>
                  <a:lnTo>
                    <a:pt x="12" y="48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24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3" name="任意多边形 101504"/>
            <p:cNvSpPr>
              <a:spLocks noEditPoints="1"/>
            </p:cNvSpPr>
            <p:nvPr/>
          </p:nvSpPr>
          <p:spPr>
            <a:xfrm>
              <a:off x="4548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54"/>
                  </a:moveTo>
                  <a:lnTo>
                    <a:pt x="12" y="48"/>
                  </a:lnTo>
                  <a:lnTo>
                    <a:pt x="24" y="36"/>
                  </a:lnTo>
                  <a:lnTo>
                    <a:pt x="30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54"/>
                  </a:lnTo>
                  <a:close/>
                  <a:moveTo>
                    <a:pt x="0" y="30"/>
                  </a:moveTo>
                  <a:lnTo>
                    <a:pt x="0" y="30"/>
                  </a:lnTo>
                  <a:lnTo>
                    <a:pt x="0" y="4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4" name="任意多边形 101505"/>
            <p:cNvSpPr>
              <a:spLocks noEditPoints="1"/>
            </p:cNvSpPr>
            <p:nvPr/>
          </p:nvSpPr>
          <p:spPr>
            <a:xfrm>
              <a:off x="4548" y="233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30" y="47"/>
                  </a:moveTo>
                  <a:lnTo>
                    <a:pt x="24" y="18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47"/>
                  </a:lnTo>
                  <a:lnTo>
                    <a:pt x="30" y="47"/>
                  </a:lnTo>
                  <a:close/>
                  <a:moveTo>
                    <a:pt x="6" y="47"/>
                  </a:moveTo>
                  <a:lnTo>
                    <a:pt x="6" y="47"/>
                  </a:lnTo>
                  <a:lnTo>
                    <a:pt x="18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5" name="任意多边形 101506"/>
            <p:cNvSpPr/>
            <p:nvPr/>
          </p:nvSpPr>
          <p:spPr>
            <a:xfrm>
              <a:off x="4548" y="2351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6" name="任意多边形 101507"/>
            <p:cNvSpPr/>
            <p:nvPr/>
          </p:nvSpPr>
          <p:spPr>
            <a:xfrm>
              <a:off x="4536" y="2428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6" y="0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1AC2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7" name="任意多边形 101508"/>
            <p:cNvSpPr/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8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18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8" name="任意多边形 101509"/>
            <p:cNvSpPr>
              <a:spLocks noEditPoints="1"/>
            </p:cNvSpPr>
            <p:nvPr/>
          </p:nvSpPr>
          <p:spPr>
            <a:xfrm>
              <a:off x="4524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29" name="任意多边形 101510"/>
            <p:cNvSpPr>
              <a:spLocks noEditPoints="1"/>
            </p:cNvSpPr>
            <p:nvPr/>
          </p:nvSpPr>
          <p:spPr>
            <a:xfrm>
              <a:off x="4542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0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0" name="任意多边形 101511"/>
            <p:cNvSpPr>
              <a:spLocks noEditPoints="1"/>
            </p:cNvSpPr>
            <p:nvPr/>
          </p:nvSpPr>
          <p:spPr>
            <a:xfrm>
              <a:off x="4548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18"/>
                  </a:moveTo>
                  <a:lnTo>
                    <a:pt x="18" y="1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18"/>
                  </a:lnTo>
                  <a:close/>
                  <a:moveTo>
                    <a:pt x="6" y="18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1" name="任意多边形 101512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18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18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2" name="任意多边形 101513"/>
            <p:cNvSpPr>
              <a:spLocks noEditPoints="1"/>
            </p:cNvSpPr>
            <p:nvPr/>
          </p:nvSpPr>
          <p:spPr>
            <a:xfrm>
              <a:off x="4542" y="2416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12" y="24"/>
                  </a:moveTo>
                  <a:lnTo>
                    <a:pt x="12" y="24"/>
                  </a:lnTo>
                  <a:lnTo>
                    <a:pt x="12" y="12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3" name="任意多边形 101514"/>
            <p:cNvSpPr/>
            <p:nvPr/>
          </p:nvSpPr>
          <p:spPr>
            <a:xfrm>
              <a:off x="4542" y="2428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4" name="任意多边形 101515"/>
            <p:cNvSpPr/>
            <p:nvPr/>
          </p:nvSpPr>
          <p:spPr>
            <a:xfrm>
              <a:off x="4554" y="2375"/>
              <a:ext cx="6" cy="35"/>
            </a:xfrm>
            <a:custGeom>
              <a:avLst/>
              <a:gdLst/>
              <a:ahLst/>
              <a:cxnLst/>
              <a:pathLst>
                <a:path w="6" h="35">
                  <a:moveTo>
                    <a:pt x="6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5" name="任意多边形 101516"/>
            <p:cNvSpPr/>
            <p:nvPr/>
          </p:nvSpPr>
          <p:spPr>
            <a:xfrm>
              <a:off x="4542" y="236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12" y="0"/>
                  </a:moveTo>
                  <a:lnTo>
                    <a:pt x="6" y="17"/>
                  </a:lnTo>
                  <a:lnTo>
                    <a:pt x="0" y="35"/>
                  </a:lnTo>
                  <a:lnTo>
                    <a:pt x="6" y="41"/>
                  </a:lnTo>
                  <a:lnTo>
                    <a:pt x="6" y="47"/>
                  </a:lnTo>
                  <a:lnTo>
                    <a:pt x="30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6" name="任意多边形 101517"/>
            <p:cNvSpPr>
              <a:spLocks noEditPoints="1"/>
            </p:cNvSpPr>
            <p:nvPr/>
          </p:nvSpPr>
          <p:spPr>
            <a:xfrm>
              <a:off x="4548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41"/>
                  </a:moveTo>
                  <a:lnTo>
                    <a:pt x="24" y="6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4" y="41"/>
                  </a:lnTo>
                  <a:close/>
                  <a:moveTo>
                    <a:pt x="0" y="41"/>
                  </a:moveTo>
                  <a:lnTo>
                    <a:pt x="24" y="4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7" name="任意多边形 101518"/>
            <p:cNvSpPr/>
            <p:nvPr/>
          </p:nvSpPr>
          <p:spPr>
            <a:xfrm>
              <a:off x="4554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18" y="36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38" name="直接连接符 101519"/>
            <p:cNvSpPr/>
            <p:nvPr/>
          </p:nvSpPr>
          <p:spPr>
            <a:xfrm flipV="1">
              <a:off x="4554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639" name="任意多边形 101520"/>
            <p:cNvSpPr/>
            <p:nvPr/>
          </p:nvSpPr>
          <p:spPr>
            <a:xfrm>
              <a:off x="4542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24" y="29"/>
                  </a:moveTo>
                  <a:lnTo>
                    <a:pt x="30" y="6"/>
                  </a:lnTo>
                  <a:lnTo>
                    <a:pt x="6" y="0"/>
                  </a:lnTo>
                  <a:lnTo>
                    <a:pt x="0" y="23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0" name="任意多边形 101521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18" y="0"/>
                  </a:lnTo>
                  <a:lnTo>
                    <a:pt x="6" y="11"/>
                  </a:lnTo>
                  <a:lnTo>
                    <a:pt x="6" y="17"/>
                  </a:lnTo>
                  <a:lnTo>
                    <a:pt x="6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1" name="任意多边形 101522"/>
            <p:cNvSpPr/>
            <p:nvPr/>
          </p:nvSpPr>
          <p:spPr>
            <a:xfrm>
              <a:off x="4536" y="2381"/>
              <a:ext cx="6" cy="29"/>
            </a:xfrm>
            <a:custGeom>
              <a:avLst/>
              <a:gdLst/>
              <a:ahLst/>
              <a:cxnLst/>
              <a:pathLst>
                <a:path w="6" h="29">
                  <a:moveTo>
                    <a:pt x="0" y="0"/>
                  </a:moveTo>
                  <a:lnTo>
                    <a:pt x="6" y="11"/>
                  </a:lnTo>
                  <a:lnTo>
                    <a:pt x="6" y="1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2" name="任意多边形 101523"/>
            <p:cNvSpPr/>
            <p:nvPr/>
          </p:nvSpPr>
          <p:spPr>
            <a:xfrm>
              <a:off x="4530" y="2369"/>
              <a:ext cx="24" cy="47"/>
            </a:xfrm>
            <a:custGeom>
              <a:avLst/>
              <a:gdLst/>
              <a:ahLst/>
              <a:cxnLst/>
              <a:pathLst>
                <a:path w="24" h="47">
                  <a:moveTo>
                    <a:pt x="0" y="17"/>
                  </a:moveTo>
                  <a:lnTo>
                    <a:pt x="0" y="23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8" y="47"/>
                  </a:lnTo>
                  <a:lnTo>
                    <a:pt x="18" y="41"/>
                  </a:lnTo>
                  <a:lnTo>
                    <a:pt x="24" y="35"/>
                  </a:lnTo>
                  <a:lnTo>
                    <a:pt x="18" y="17"/>
                  </a:lnTo>
                  <a:lnTo>
                    <a:pt x="1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3" name="任意多边形 101524"/>
            <p:cNvSpPr>
              <a:spLocks noEditPoints="1"/>
            </p:cNvSpPr>
            <p:nvPr/>
          </p:nvSpPr>
          <p:spPr>
            <a:xfrm>
              <a:off x="4524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35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41"/>
                  </a:lnTo>
                  <a:lnTo>
                    <a:pt x="24" y="35"/>
                  </a:lnTo>
                  <a:close/>
                  <a:moveTo>
                    <a:pt x="6" y="35"/>
                  </a:moveTo>
                  <a:lnTo>
                    <a:pt x="24" y="35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4" name="任意多边形 101525"/>
            <p:cNvSpPr/>
            <p:nvPr/>
          </p:nvSpPr>
          <p:spPr>
            <a:xfrm>
              <a:off x="4518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24" y="24"/>
                  </a:moveTo>
                  <a:lnTo>
                    <a:pt x="0" y="0"/>
                  </a:lnTo>
                  <a:lnTo>
                    <a:pt x="6" y="36"/>
                  </a:lnTo>
                  <a:lnTo>
                    <a:pt x="18" y="3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5" name="直接连接符 101526"/>
            <p:cNvSpPr/>
            <p:nvPr/>
          </p:nvSpPr>
          <p:spPr>
            <a:xfrm flipH="1" flipV="1">
              <a:off x="4536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646" name="任意多边形 101527"/>
            <p:cNvSpPr/>
            <p:nvPr/>
          </p:nvSpPr>
          <p:spPr>
            <a:xfrm>
              <a:off x="4524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23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6" y="2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7" name="任意多边形 101528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17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8" name="任意多边形 101529"/>
            <p:cNvSpPr/>
            <p:nvPr/>
          </p:nvSpPr>
          <p:spPr>
            <a:xfrm>
              <a:off x="4536" y="2381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5"/>
                  </a:moveTo>
                  <a:lnTo>
                    <a:pt x="30" y="5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5"/>
                  </a:lnTo>
                  <a:lnTo>
                    <a:pt x="18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49" name="任意多边形 101530"/>
            <p:cNvSpPr/>
            <p:nvPr/>
          </p:nvSpPr>
          <p:spPr>
            <a:xfrm>
              <a:off x="4536" y="2369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6"/>
                  </a:moveTo>
                  <a:lnTo>
                    <a:pt x="30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0" name="任意多边形 101531"/>
            <p:cNvSpPr/>
            <p:nvPr/>
          </p:nvSpPr>
          <p:spPr>
            <a:xfrm>
              <a:off x="4536" y="2369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3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1" name="任意多边形 101532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6"/>
                  </a:moveTo>
                  <a:lnTo>
                    <a:pt x="36" y="6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2" name="任意多边形 101533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3" name="任意多边形 101534"/>
            <p:cNvSpPr/>
            <p:nvPr/>
          </p:nvSpPr>
          <p:spPr>
            <a:xfrm>
              <a:off x="4536" y="2357"/>
              <a:ext cx="30" cy="24"/>
            </a:xfrm>
            <a:custGeom>
              <a:avLst/>
              <a:gdLst/>
              <a:ahLst/>
              <a:cxnLst/>
              <a:pathLst>
                <a:path w="30" h="24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4" name="任意多边形 101535"/>
            <p:cNvSpPr/>
            <p:nvPr/>
          </p:nvSpPr>
          <p:spPr>
            <a:xfrm>
              <a:off x="4536" y="2351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5" name="任意多边形 101536"/>
            <p:cNvSpPr/>
            <p:nvPr/>
          </p:nvSpPr>
          <p:spPr>
            <a:xfrm>
              <a:off x="4542" y="2345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8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6" name="任意多边形 101537"/>
            <p:cNvSpPr/>
            <p:nvPr/>
          </p:nvSpPr>
          <p:spPr>
            <a:xfrm>
              <a:off x="4542" y="2434"/>
              <a:ext cx="18" cy="6"/>
            </a:xfrm>
            <a:custGeom>
              <a:avLst/>
              <a:gdLst/>
              <a:ahLst/>
              <a:cxnLst/>
              <a:pathLst>
                <a:path w="18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7" name="任意多边形 101538"/>
            <p:cNvSpPr/>
            <p:nvPr/>
          </p:nvSpPr>
          <p:spPr>
            <a:xfrm>
              <a:off x="4530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12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8" name="任意多边形 101539"/>
            <p:cNvSpPr>
              <a:spLocks noEditPoints="1"/>
            </p:cNvSpPr>
            <p:nvPr/>
          </p:nvSpPr>
          <p:spPr>
            <a:xfrm>
              <a:off x="4536" y="2428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59" name="任意多边形 101540"/>
            <p:cNvSpPr>
              <a:spLocks noEditPoints="1"/>
            </p:cNvSpPr>
            <p:nvPr/>
          </p:nvSpPr>
          <p:spPr>
            <a:xfrm>
              <a:off x="4536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12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0" name="任意多边形 101541"/>
            <p:cNvSpPr>
              <a:spLocks noEditPoints="1"/>
            </p:cNvSpPr>
            <p:nvPr/>
          </p:nvSpPr>
          <p:spPr>
            <a:xfrm>
              <a:off x="4536" y="2428"/>
              <a:ext cx="24" cy="42"/>
            </a:xfrm>
            <a:custGeom>
              <a:avLst/>
              <a:gdLst/>
              <a:ahLst/>
              <a:cxnLst/>
              <a:pathLst>
                <a:path w="24" h="42">
                  <a:moveTo>
                    <a:pt x="24" y="18"/>
                  </a:moveTo>
                  <a:lnTo>
                    <a:pt x="18" y="24"/>
                  </a:lnTo>
                  <a:lnTo>
                    <a:pt x="1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12" y="42"/>
                  </a:lnTo>
                  <a:lnTo>
                    <a:pt x="24" y="18"/>
                  </a:lnTo>
                  <a:lnTo>
                    <a:pt x="1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1" name="任意多边形 101542"/>
            <p:cNvSpPr>
              <a:spLocks noEditPoints="1"/>
            </p:cNvSpPr>
            <p:nvPr/>
          </p:nvSpPr>
          <p:spPr>
            <a:xfrm>
              <a:off x="4548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2" name="任意多边形 101543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3" name="任意多边形 101544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24" y="12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4" name="任意多边形 101545"/>
            <p:cNvSpPr>
              <a:spLocks noEditPoints="1"/>
            </p:cNvSpPr>
            <p:nvPr/>
          </p:nvSpPr>
          <p:spPr>
            <a:xfrm>
              <a:off x="4536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  <a:moveTo>
                    <a:pt x="0" y="6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1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5" name="任意多边形 101546"/>
            <p:cNvSpPr>
              <a:spLocks noEditPoints="1"/>
            </p:cNvSpPr>
            <p:nvPr/>
          </p:nvSpPr>
          <p:spPr>
            <a:xfrm>
              <a:off x="4542" y="2422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18" y="12"/>
                  </a:moveTo>
                  <a:lnTo>
                    <a:pt x="18" y="0"/>
                  </a:lnTo>
                  <a:lnTo>
                    <a:pt x="6" y="0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6" name="任意多边形 101547"/>
            <p:cNvSpPr/>
            <p:nvPr/>
          </p:nvSpPr>
          <p:spPr>
            <a:xfrm>
              <a:off x="4524" y="2422"/>
              <a:ext cx="18" cy="18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6" y="18"/>
                  </a:lnTo>
                  <a:lnTo>
                    <a:pt x="18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7" name="任意多边形 101548"/>
            <p:cNvSpPr/>
            <p:nvPr/>
          </p:nvSpPr>
          <p:spPr>
            <a:xfrm>
              <a:off x="4536" y="2410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8" name="任意多边形 101549"/>
            <p:cNvSpPr/>
            <p:nvPr/>
          </p:nvSpPr>
          <p:spPr>
            <a:xfrm>
              <a:off x="4524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6" y="6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69" name="任意多边形 101550"/>
            <p:cNvSpPr>
              <a:spLocks noEditPoints="1"/>
            </p:cNvSpPr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6"/>
                  </a:moveTo>
                  <a:lnTo>
                    <a:pt x="6" y="18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1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0" name="任意多边形 101551"/>
            <p:cNvSpPr>
              <a:spLocks noEditPoints="1"/>
            </p:cNvSpPr>
            <p:nvPr/>
          </p:nvSpPr>
          <p:spPr>
            <a:xfrm>
              <a:off x="4548" y="2416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0" y="24"/>
                  </a:moveTo>
                  <a:lnTo>
                    <a:pt x="6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1" name="任意多边形 101552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18"/>
                  </a:lnTo>
                  <a:lnTo>
                    <a:pt x="24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2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2" name="任意多边形 101553"/>
            <p:cNvSpPr>
              <a:spLocks noEditPoints="1"/>
            </p:cNvSpPr>
            <p:nvPr/>
          </p:nvSpPr>
          <p:spPr>
            <a:xfrm>
              <a:off x="4548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24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3" name="任意多边形 101554"/>
            <p:cNvSpPr>
              <a:spLocks noEditPoints="1"/>
            </p:cNvSpPr>
            <p:nvPr/>
          </p:nvSpPr>
          <p:spPr>
            <a:xfrm>
              <a:off x="4548" y="2398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4" name="任意多边形 101555"/>
            <p:cNvSpPr/>
            <p:nvPr/>
          </p:nvSpPr>
          <p:spPr>
            <a:xfrm>
              <a:off x="4548" y="2410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5" name="任意多边形 101556"/>
            <p:cNvSpPr/>
            <p:nvPr/>
          </p:nvSpPr>
          <p:spPr>
            <a:xfrm>
              <a:off x="4548" y="2386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6" name="任意多边形 101557"/>
            <p:cNvSpPr/>
            <p:nvPr/>
          </p:nvSpPr>
          <p:spPr>
            <a:xfrm>
              <a:off x="4548" y="2357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7" name="任意多边形 101558"/>
            <p:cNvSpPr/>
            <p:nvPr/>
          </p:nvSpPr>
          <p:spPr>
            <a:xfrm>
              <a:off x="4548" y="2363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8" name="任意多边形 101559"/>
            <p:cNvSpPr/>
            <p:nvPr/>
          </p:nvSpPr>
          <p:spPr>
            <a:xfrm>
              <a:off x="4548" y="2369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79" name="任意多边形 101560"/>
            <p:cNvSpPr/>
            <p:nvPr/>
          </p:nvSpPr>
          <p:spPr>
            <a:xfrm>
              <a:off x="4548" y="2375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0" name="任意多边形 101561"/>
            <p:cNvSpPr/>
            <p:nvPr/>
          </p:nvSpPr>
          <p:spPr>
            <a:xfrm>
              <a:off x="4548" y="2375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1" name="任意多边形 101562"/>
            <p:cNvSpPr/>
            <p:nvPr/>
          </p:nvSpPr>
          <p:spPr>
            <a:xfrm>
              <a:off x="4548" y="2381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2" name="任意多边形 101563"/>
            <p:cNvSpPr/>
            <p:nvPr/>
          </p:nvSpPr>
          <p:spPr>
            <a:xfrm>
              <a:off x="4548" y="2357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3" name="任意多边形 101564"/>
            <p:cNvSpPr/>
            <p:nvPr/>
          </p:nvSpPr>
          <p:spPr>
            <a:xfrm>
              <a:off x="4548" y="2392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4" name="任意多边形 101565"/>
            <p:cNvSpPr/>
            <p:nvPr/>
          </p:nvSpPr>
          <p:spPr>
            <a:xfrm>
              <a:off x="4542" y="2422"/>
              <a:ext cx="12" cy="1"/>
            </a:xfrm>
            <a:custGeom>
              <a:avLst/>
              <a:gdLst/>
              <a:ahLst/>
              <a:cxnLst/>
              <a:pathLst>
                <a:path w="12" h="1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685" name="任意多边形 101566"/>
            <p:cNvSpPr/>
            <p:nvPr/>
          </p:nvSpPr>
          <p:spPr>
            <a:xfrm>
              <a:off x="4548" y="2434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1794" name="椭圆 101793"/>
          <p:cNvSpPr/>
          <p:nvPr/>
        </p:nvSpPr>
        <p:spPr>
          <a:xfrm>
            <a:off x="7308850" y="443706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1795" name="矩形 101794"/>
          <p:cNvSpPr/>
          <p:nvPr/>
        </p:nvSpPr>
        <p:spPr>
          <a:xfrm>
            <a:off x="8394700" y="3979863"/>
            <a:ext cx="4381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600" i="1"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sz="2600" i="1" baseline="-2000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 sz="2600" i="1" baseline="-2000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01796" name="组合 101795"/>
          <p:cNvGrpSpPr/>
          <p:nvPr/>
        </p:nvGrpSpPr>
        <p:grpSpPr>
          <a:xfrm rot="-5400000">
            <a:off x="8045450" y="4310063"/>
            <a:ext cx="180975" cy="322262"/>
            <a:chOff x="4495" y="2334"/>
            <a:chExt cx="114" cy="203"/>
          </a:xfrm>
        </p:grpSpPr>
        <p:grpSp>
          <p:nvGrpSpPr>
            <p:cNvPr id="55689" name="组合 101796"/>
            <p:cNvGrpSpPr/>
            <p:nvPr/>
          </p:nvGrpSpPr>
          <p:grpSpPr>
            <a:xfrm>
              <a:off x="4495" y="2334"/>
              <a:ext cx="114" cy="203"/>
              <a:chOff x="4495" y="2334"/>
              <a:chExt cx="114" cy="203"/>
            </a:xfrm>
          </p:grpSpPr>
          <p:sp>
            <p:nvSpPr>
              <p:cNvPr id="55690" name="任意多边形 101797"/>
              <p:cNvSpPr/>
              <p:nvPr/>
            </p:nvSpPr>
            <p:spPr>
              <a:xfrm>
                <a:off x="4513" y="2346"/>
                <a:ext cx="36" cy="71"/>
              </a:xfrm>
              <a:custGeom>
                <a:avLst/>
                <a:gdLst/>
                <a:ahLst/>
                <a:cxnLst/>
                <a:pathLst>
                  <a:path w="36" h="71">
                    <a:moveTo>
                      <a:pt x="36" y="71"/>
                    </a:moveTo>
                    <a:lnTo>
                      <a:pt x="30" y="71"/>
                    </a:lnTo>
                    <a:lnTo>
                      <a:pt x="24" y="71"/>
                    </a:lnTo>
                    <a:lnTo>
                      <a:pt x="12" y="65"/>
                    </a:lnTo>
                    <a:lnTo>
                      <a:pt x="6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42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30" y="54"/>
                    </a:lnTo>
                    <a:lnTo>
                      <a:pt x="36" y="59"/>
                    </a:lnTo>
                    <a:lnTo>
                      <a:pt x="36" y="71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1" name="任意多边形 101798"/>
              <p:cNvSpPr/>
              <p:nvPr/>
            </p:nvSpPr>
            <p:spPr>
              <a:xfrm>
                <a:off x="451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30" y="11"/>
                    </a:moveTo>
                    <a:lnTo>
                      <a:pt x="36" y="5"/>
                    </a:lnTo>
                    <a:lnTo>
                      <a:pt x="30" y="5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29"/>
                    </a:lnTo>
                    <a:lnTo>
                      <a:pt x="30" y="35"/>
                    </a:lnTo>
                    <a:lnTo>
                      <a:pt x="42" y="29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2" name="任意多边形 101799"/>
              <p:cNvSpPr>
                <a:spLocks noEditPoints="1"/>
              </p:cNvSpPr>
              <p:nvPr/>
            </p:nvSpPr>
            <p:spPr>
              <a:xfrm>
                <a:off x="450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24" y="12"/>
                    </a:moveTo>
                    <a:lnTo>
                      <a:pt x="24" y="6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6" y="23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24" y="12"/>
                    </a:lnTo>
                    <a:close/>
                    <a:moveTo>
                      <a:pt x="6" y="29"/>
                    </a:moveTo>
                    <a:lnTo>
                      <a:pt x="6" y="29"/>
                    </a:lnTo>
                    <a:lnTo>
                      <a:pt x="6" y="29"/>
                    </a:lnTo>
                    <a:lnTo>
                      <a:pt x="18" y="23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3" name="任意多边形 101800"/>
              <p:cNvSpPr>
                <a:spLocks noEditPoints="1"/>
              </p:cNvSpPr>
              <p:nvPr/>
            </p:nvSpPr>
            <p:spPr>
              <a:xfrm>
                <a:off x="4495" y="2382"/>
                <a:ext cx="24" cy="35"/>
              </a:xfrm>
              <a:custGeom>
                <a:avLst/>
                <a:gdLst/>
                <a:ahLst/>
                <a:cxnLst/>
                <a:pathLst>
                  <a:path w="24" h="35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8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24" y="12"/>
                    </a:lnTo>
                    <a:close/>
                    <a:moveTo>
                      <a:pt x="12" y="29"/>
                    </a:moveTo>
                    <a:lnTo>
                      <a:pt x="18" y="35"/>
                    </a:lnTo>
                    <a:lnTo>
                      <a:pt x="18" y="29"/>
                    </a:lnTo>
                    <a:lnTo>
                      <a:pt x="18" y="18"/>
                    </a:ln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4" name="任意多边形 101801"/>
              <p:cNvSpPr>
                <a:spLocks noEditPoints="1"/>
              </p:cNvSpPr>
              <p:nvPr/>
            </p:nvSpPr>
            <p:spPr>
              <a:xfrm>
                <a:off x="4501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18" y="30"/>
                    </a:moveTo>
                    <a:lnTo>
                      <a:pt x="24" y="30"/>
                    </a:lnTo>
                    <a:lnTo>
                      <a:pt x="30" y="24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8" y="30"/>
                    </a:lnTo>
                    <a:close/>
                    <a:moveTo>
                      <a:pt x="6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5" name="任意多边形 101802"/>
              <p:cNvSpPr>
                <a:spLocks noEditPoints="1"/>
              </p:cNvSpPr>
              <p:nvPr/>
            </p:nvSpPr>
            <p:spPr>
              <a:xfrm>
                <a:off x="4513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18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30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6" name="任意多边形 101803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7" name="任意多边形 101804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8" name="任意多边形 101805"/>
              <p:cNvSpPr>
                <a:spLocks noEditPoints="1"/>
              </p:cNvSpPr>
              <p:nvPr/>
            </p:nvSpPr>
            <p:spPr>
              <a:xfrm>
                <a:off x="4513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  <a:moveTo>
                      <a:pt x="0" y="6"/>
                    </a:moveTo>
                    <a:lnTo>
                      <a:pt x="24" y="6"/>
                    </a:ln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699" name="任意多边形 101806"/>
              <p:cNvSpPr>
                <a:spLocks noEditPoints="1"/>
              </p:cNvSpPr>
              <p:nvPr/>
            </p:nvSpPr>
            <p:spPr>
              <a:xfrm>
                <a:off x="4513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0" name="任意多边形 101807"/>
              <p:cNvSpPr>
                <a:spLocks noEditPoints="1"/>
              </p:cNvSpPr>
              <p:nvPr/>
            </p:nvSpPr>
            <p:spPr>
              <a:xfrm>
                <a:off x="4519" y="2358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1" name="任意多边形 101808"/>
              <p:cNvSpPr>
                <a:spLocks noEditPoints="1"/>
              </p:cNvSpPr>
              <p:nvPr/>
            </p:nvSpPr>
            <p:spPr>
              <a:xfrm>
                <a:off x="4519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24"/>
                    </a:moveTo>
                    <a:lnTo>
                      <a:pt x="0" y="2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0" y="24"/>
                    </a:lnTo>
                    <a:close/>
                    <a:moveTo>
                      <a:pt x="24" y="18"/>
                    </a:moveTo>
                    <a:lnTo>
                      <a:pt x="18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2" name="任意多边形 101809"/>
              <p:cNvSpPr>
                <a:spLocks noEditPoints="1"/>
              </p:cNvSpPr>
              <p:nvPr/>
            </p:nvSpPr>
            <p:spPr>
              <a:xfrm>
                <a:off x="4507" y="2370"/>
                <a:ext cx="36" cy="35"/>
              </a:xfrm>
              <a:custGeom>
                <a:avLst/>
                <a:gdLst/>
                <a:ahLst/>
                <a:cxnLst/>
                <a:pathLst>
                  <a:path w="36" h="35">
                    <a:moveTo>
                      <a:pt x="12" y="6"/>
                    </a:moveTo>
                    <a:lnTo>
                      <a:pt x="12" y="6"/>
                    </a:lnTo>
                    <a:lnTo>
                      <a:pt x="0" y="12"/>
                    </a:lnTo>
                    <a:lnTo>
                      <a:pt x="12" y="35"/>
                    </a:lnTo>
                    <a:lnTo>
                      <a:pt x="30" y="18"/>
                    </a:lnTo>
                    <a:lnTo>
                      <a:pt x="36" y="6"/>
                    </a:lnTo>
                    <a:lnTo>
                      <a:pt x="12" y="6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3" name="任意多边形 101810"/>
              <p:cNvSpPr>
                <a:spLocks noEditPoints="1"/>
              </p:cNvSpPr>
              <p:nvPr/>
            </p:nvSpPr>
            <p:spPr>
              <a:xfrm>
                <a:off x="4495" y="2382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12" y="18"/>
                    </a:moveTo>
                    <a:lnTo>
                      <a:pt x="12" y="18"/>
                    </a:lnTo>
                    <a:lnTo>
                      <a:pt x="12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18"/>
                    </a:lnTo>
                    <a:close/>
                    <a:moveTo>
                      <a:pt x="12" y="0"/>
                    </a:moveTo>
                    <a:lnTo>
                      <a:pt x="0" y="12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4" name="任意多边形 101811"/>
              <p:cNvSpPr>
                <a:spLocks noEditPoints="1"/>
              </p:cNvSpPr>
              <p:nvPr/>
            </p:nvSpPr>
            <p:spPr>
              <a:xfrm>
                <a:off x="4507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6" y="23"/>
                    </a:moveTo>
                    <a:lnTo>
                      <a:pt x="12" y="23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48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23"/>
                    </a:lnTo>
                    <a:close/>
                    <a:moveTo>
                      <a:pt x="0" y="18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1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5" name="任意多边形 101812"/>
              <p:cNvSpPr>
                <a:spLocks noEditPoints="1"/>
              </p:cNvSpPr>
              <p:nvPr/>
            </p:nvSpPr>
            <p:spPr>
              <a:xfrm>
                <a:off x="4537" y="2394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0" y="11"/>
                    </a:moveTo>
                    <a:lnTo>
                      <a:pt x="0" y="29"/>
                    </a:lnTo>
                    <a:lnTo>
                      <a:pt x="24" y="23"/>
                    </a:lnTo>
                    <a:lnTo>
                      <a:pt x="24" y="6"/>
                    </a:lnTo>
                    <a:lnTo>
                      <a:pt x="0" y="11"/>
                    </a:lnTo>
                    <a:close/>
                    <a:moveTo>
                      <a:pt x="24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12" y="11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6" name="任意多边形 101813"/>
              <p:cNvSpPr/>
              <p:nvPr/>
            </p:nvSpPr>
            <p:spPr>
              <a:xfrm>
                <a:off x="4549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7" name="任意多边形 101814"/>
              <p:cNvSpPr/>
              <p:nvPr/>
            </p:nvSpPr>
            <p:spPr>
              <a:xfrm>
                <a:off x="4555" y="2459"/>
                <a:ext cx="6" cy="6"/>
              </a:xfrm>
              <a:custGeom>
                <a:avLst/>
                <a:gdLst/>
                <a:ahLst/>
                <a:cxnLst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8" name="任意多边形 101815"/>
              <p:cNvSpPr/>
              <p:nvPr/>
            </p:nvSpPr>
            <p:spPr>
              <a:xfrm>
                <a:off x="4537" y="2459"/>
                <a:ext cx="12" cy="6"/>
              </a:xfrm>
              <a:custGeom>
                <a:avLst/>
                <a:gdLst/>
                <a:ahLst/>
                <a:cxnLst/>
                <a:pathLst>
                  <a:path w="12" h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09" name="任意多边形 101816"/>
              <p:cNvSpPr/>
              <p:nvPr/>
            </p:nvSpPr>
            <p:spPr>
              <a:xfrm>
                <a:off x="4549" y="2358"/>
                <a:ext cx="1" cy="12"/>
              </a:xfrm>
              <a:custGeom>
                <a:avLst/>
                <a:gdLst/>
                <a:ahLst/>
                <a:cxnLst/>
                <a:pathLst>
                  <a:path w="1"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0" name="任意多边形 101817"/>
              <p:cNvSpPr/>
              <p:nvPr/>
            </p:nvSpPr>
            <p:spPr>
              <a:xfrm>
                <a:off x="4555" y="2346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1" name="任意多边形 101818"/>
              <p:cNvSpPr/>
              <p:nvPr/>
            </p:nvSpPr>
            <p:spPr>
              <a:xfrm>
                <a:off x="4543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24" y="30"/>
                    </a:moveTo>
                    <a:lnTo>
                      <a:pt x="30" y="6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2" name="任意多边形 101819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3" name="任意多边形 101820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6" y="6"/>
                    </a:lnTo>
                    <a:lnTo>
                      <a:pt x="0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2" y="0"/>
                    </a:lnTo>
                    <a:close/>
                    <a:moveTo>
                      <a:pt x="24" y="24"/>
                    </a:moveTo>
                    <a:lnTo>
                      <a:pt x="12" y="0"/>
                    </a:lnTo>
                    <a:lnTo>
                      <a:pt x="24" y="18"/>
                    </a:lnTo>
                    <a:lnTo>
                      <a:pt x="12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4" name="任意多边形 101821"/>
              <p:cNvSpPr>
                <a:spLocks noEditPoints="1"/>
              </p:cNvSpPr>
              <p:nvPr/>
            </p:nvSpPr>
            <p:spPr>
              <a:xfrm>
                <a:off x="4543" y="2346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6" y="0"/>
                    </a:moveTo>
                    <a:lnTo>
                      <a:pt x="6" y="12"/>
                    </a:lnTo>
                    <a:lnTo>
                      <a:pt x="0" y="3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18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5" name="任意多边形 101822"/>
              <p:cNvSpPr>
                <a:spLocks noEditPoints="1"/>
              </p:cNvSpPr>
              <p:nvPr/>
            </p:nvSpPr>
            <p:spPr>
              <a:xfrm>
                <a:off x="4543" y="236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6" name="任意多边形 101823"/>
              <p:cNvSpPr>
                <a:spLocks noEditPoints="1"/>
              </p:cNvSpPr>
              <p:nvPr/>
            </p:nvSpPr>
            <p:spPr>
              <a:xfrm>
                <a:off x="4549" y="2364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0" y="24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7" name="任意多边形 101824"/>
              <p:cNvSpPr/>
              <p:nvPr/>
            </p:nvSpPr>
            <p:spPr>
              <a:xfrm>
                <a:off x="4549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2"/>
                    </a:moveTo>
                    <a:lnTo>
                      <a:pt x="18" y="18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8" name="任意多边形 101825"/>
              <p:cNvSpPr/>
              <p:nvPr/>
            </p:nvSpPr>
            <p:spPr>
              <a:xfrm>
                <a:off x="4531" y="2346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19" name="任意多边形 101826"/>
              <p:cNvSpPr/>
              <p:nvPr/>
            </p:nvSpPr>
            <p:spPr>
              <a:xfrm>
                <a:off x="4525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30" y="24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6" y="3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0" name="任意多边形 101827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1" name="任意多边形 101828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24" y="18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6" y="2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2" name="任意多边形 101829"/>
              <p:cNvSpPr>
                <a:spLocks noEditPoints="1"/>
              </p:cNvSpPr>
              <p:nvPr/>
            </p:nvSpPr>
            <p:spPr>
              <a:xfrm>
                <a:off x="4525" y="2352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6" y="6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30" y="24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3" name="任意多边形 101830"/>
              <p:cNvSpPr>
                <a:spLocks noEditPoints="1"/>
              </p:cNvSpPr>
              <p:nvPr/>
            </p:nvSpPr>
            <p:spPr>
              <a:xfrm>
                <a:off x="4531" y="2364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4" name="任意多边形 101831"/>
              <p:cNvSpPr>
                <a:spLocks noEditPoints="1"/>
              </p:cNvSpPr>
              <p:nvPr/>
            </p:nvSpPr>
            <p:spPr>
              <a:xfrm>
                <a:off x="4537" y="2364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  <a:moveTo>
                      <a:pt x="12" y="24"/>
                    </a:moveTo>
                    <a:lnTo>
                      <a:pt x="6" y="0"/>
                    </a:lnTo>
                    <a:lnTo>
                      <a:pt x="18" y="24"/>
                    </a:lnTo>
                    <a:lnTo>
                      <a:pt x="6" y="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5" name="任意多边形 101832"/>
              <p:cNvSpPr/>
              <p:nvPr/>
            </p:nvSpPr>
            <p:spPr>
              <a:xfrm>
                <a:off x="4531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6"/>
                    </a:moveTo>
                    <a:lnTo>
                      <a:pt x="6" y="18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6" name="任意多边形 101833"/>
              <p:cNvSpPr/>
              <p:nvPr/>
            </p:nvSpPr>
            <p:spPr>
              <a:xfrm>
                <a:off x="4501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48" y="0"/>
                    </a:moveTo>
                    <a:lnTo>
                      <a:pt x="48" y="0"/>
                    </a:lnTo>
                    <a:lnTo>
                      <a:pt x="42" y="12"/>
                    </a:lnTo>
                    <a:lnTo>
                      <a:pt x="36" y="24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8" y="54"/>
                    </a:lnTo>
                    <a:lnTo>
                      <a:pt x="12" y="60"/>
                    </a:lnTo>
                    <a:lnTo>
                      <a:pt x="6" y="7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24" y="42"/>
                    </a:lnTo>
                    <a:lnTo>
                      <a:pt x="36" y="30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7" name="任意多边形 101834"/>
              <p:cNvSpPr/>
              <p:nvPr/>
            </p:nvSpPr>
            <p:spPr>
              <a:xfrm>
                <a:off x="4555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30" y="54"/>
                    </a:lnTo>
                    <a:lnTo>
                      <a:pt x="36" y="60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0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8" name="任意多边形 101835"/>
              <p:cNvSpPr/>
              <p:nvPr/>
            </p:nvSpPr>
            <p:spPr>
              <a:xfrm>
                <a:off x="4549" y="2346"/>
                <a:ext cx="42" cy="71"/>
              </a:xfrm>
              <a:custGeom>
                <a:avLst/>
                <a:gdLst/>
                <a:ahLst/>
                <a:cxnLst/>
                <a:pathLst>
                  <a:path w="42" h="71">
                    <a:moveTo>
                      <a:pt x="0" y="71"/>
                    </a:moveTo>
                    <a:lnTo>
                      <a:pt x="6" y="71"/>
                    </a:lnTo>
                    <a:lnTo>
                      <a:pt x="18" y="71"/>
                    </a:lnTo>
                    <a:lnTo>
                      <a:pt x="30" y="65"/>
                    </a:lnTo>
                    <a:lnTo>
                      <a:pt x="36" y="59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36" y="36"/>
                    </a:lnTo>
                    <a:lnTo>
                      <a:pt x="30" y="30"/>
                    </a:lnTo>
                    <a:lnTo>
                      <a:pt x="24" y="30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54"/>
                    </a:lnTo>
                    <a:lnTo>
                      <a:pt x="12" y="54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29" name="任意多边形 101836"/>
              <p:cNvSpPr/>
              <p:nvPr/>
            </p:nvSpPr>
            <p:spPr>
              <a:xfrm>
                <a:off x="454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0" y="29"/>
                    </a:moveTo>
                    <a:lnTo>
                      <a:pt x="12" y="35"/>
                    </a:lnTo>
                    <a:lnTo>
                      <a:pt x="24" y="29"/>
                    </a:lnTo>
                    <a:lnTo>
                      <a:pt x="42" y="17"/>
                    </a:lnTo>
                    <a:lnTo>
                      <a:pt x="24" y="0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8" y="1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0" name="任意多边形 101837"/>
              <p:cNvSpPr>
                <a:spLocks noEditPoints="1"/>
              </p:cNvSpPr>
              <p:nvPr/>
            </p:nvSpPr>
            <p:spPr>
              <a:xfrm>
                <a:off x="456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8" y="29"/>
                    </a:moveTo>
                    <a:lnTo>
                      <a:pt x="24" y="29"/>
                    </a:lnTo>
                    <a:lnTo>
                      <a:pt x="24" y="23"/>
                    </a:lnTo>
                    <a:lnTo>
                      <a:pt x="18" y="23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18" y="29"/>
                    </a:lnTo>
                    <a:close/>
                    <a:moveTo>
                      <a:pt x="18" y="29"/>
                    </a:moveTo>
                    <a:lnTo>
                      <a:pt x="18" y="29"/>
                    </a:lnTo>
                    <a:lnTo>
                      <a:pt x="18" y="29"/>
                    </a:lnTo>
                    <a:lnTo>
                      <a:pt x="12" y="23"/>
                    </a:lnTo>
                    <a:lnTo>
                      <a:pt x="18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1" name="任意多边形 101838"/>
              <p:cNvSpPr>
                <a:spLocks noEditPoints="1"/>
              </p:cNvSpPr>
              <p:nvPr/>
            </p:nvSpPr>
            <p:spPr>
              <a:xfrm>
                <a:off x="4579" y="2382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2" y="29"/>
                    </a:moveTo>
                    <a:lnTo>
                      <a:pt x="12" y="29"/>
                    </a:lnTo>
                    <a:lnTo>
                      <a:pt x="18" y="23"/>
                    </a:lnTo>
                    <a:lnTo>
                      <a:pt x="2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29"/>
                    </a:lnTo>
                    <a:close/>
                    <a:moveTo>
                      <a:pt x="6" y="29"/>
                    </a:moveTo>
                    <a:lnTo>
                      <a:pt x="12" y="29"/>
                    </a:lnTo>
                    <a:lnTo>
                      <a:pt x="12" y="29"/>
                    </a:lnTo>
                    <a:lnTo>
                      <a:pt x="6" y="18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2" name="任意多边形 101839"/>
              <p:cNvSpPr>
                <a:spLocks noEditPoints="1"/>
              </p:cNvSpPr>
              <p:nvPr/>
            </p:nvSpPr>
            <p:spPr>
              <a:xfrm>
                <a:off x="4567" y="2364"/>
                <a:ext cx="30" cy="36"/>
              </a:xfrm>
              <a:custGeom>
                <a:avLst/>
                <a:gdLst/>
                <a:ahLst/>
                <a:cxnLst/>
                <a:pathLst>
                  <a:path w="30" h="36">
                    <a:moveTo>
                      <a:pt x="30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30" y="18"/>
                    </a:lnTo>
                    <a:close/>
                    <a:moveTo>
                      <a:pt x="30" y="18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3" name="任意多边形 101840"/>
              <p:cNvSpPr>
                <a:spLocks noEditPoints="1"/>
              </p:cNvSpPr>
              <p:nvPr/>
            </p:nvSpPr>
            <p:spPr>
              <a:xfrm>
                <a:off x="4561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24"/>
                    </a:moveTo>
                    <a:lnTo>
                      <a:pt x="24" y="6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3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4" name="任意多边形 101841"/>
              <p:cNvSpPr>
                <a:spLocks noEditPoints="1"/>
              </p:cNvSpPr>
              <p:nvPr/>
            </p:nvSpPr>
            <p:spPr>
              <a:xfrm>
                <a:off x="4567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18" y="12"/>
                    </a:move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5" name="任意多边形 101842"/>
              <p:cNvSpPr>
                <a:spLocks noEditPoints="1"/>
              </p:cNvSpPr>
              <p:nvPr/>
            </p:nvSpPr>
            <p:spPr>
              <a:xfrm>
                <a:off x="4561" y="2346"/>
                <a:ext cx="30" cy="12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  <a:moveTo>
                      <a:pt x="30" y="6"/>
                    </a:moveTo>
                    <a:lnTo>
                      <a:pt x="6" y="0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6" name="任意多边形 101843"/>
              <p:cNvSpPr>
                <a:spLocks noEditPoints="1"/>
              </p:cNvSpPr>
              <p:nvPr/>
            </p:nvSpPr>
            <p:spPr>
              <a:xfrm>
                <a:off x="4561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0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7" name="任意多边形 101844"/>
              <p:cNvSpPr>
                <a:spLocks noEditPoints="1"/>
              </p:cNvSpPr>
              <p:nvPr/>
            </p:nvSpPr>
            <p:spPr>
              <a:xfrm>
                <a:off x="4561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8" name="任意多边形 101845"/>
              <p:cNvSpPr>
                <a:spLocks noEditPoints="1"/>
              </p:cNvSpPr>
              <p:nvPr/>
            </p:nvSpPr>
            <p:spPr>
              <a:xfrm>
                <a:off x="4561" y="2358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  <a:moveTo>
                      <a:pt x="18" y="6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39" name="任意多边形 101846"/>
              <p:cNvSpPr>
                <a:spLocks noEditPoints="1"/>
              </p:cNvSpPr>
              <p:nvPr/>
            </p:nvSpPr>
            <p:spPr>
              <a:xfrm>
                <a:off x="4555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18"/>
                    </a:moveTo>
                    <a:lnTo>
                      <a:pt x="0" y="24"/>
                    </a:lnTo>
                    <a:lnTo>
                      <a:pt x="6" y="3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0" y="18"/>
                    </a:lnTo>
                    <a:close/>
                    <a:moveTo>
                      <a:pt x="24" y="12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0" name="任意多边形 101847"/>
              <p:cNvSpPr>
                <a:spLocks noEditPoints="1"/>
              </p:cNvSpPr>
              <p:nvPr/>
            </p:nvSpPr>
            <p:spPr>
              <a:xfrm>
                <a:off x="4555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0" y="6"/>
                    </a:moveTo>
                    <a:lnTo>
                      <a:pt x="6" y="18"/>
                    </a:lnTo>
                    <a:lnTo>
                      <a:pt x="24" y="30"/>
                    </a:lnTo>
                    <a:lnTo>
                      <a:pt x="36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0" y="6"/>
                    </a:lnTo>
                    <a:close/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1" name="任意多边形 101848"/>
              <p:cNvSpPr>
                <a:spLocks noEditPoints="1"/>
              </p:cNvSpPr>
              <p:nvPr/>
            </p:nvSpPr>
            <p:spPr>
              <a:xfrm>
                <a:off x="4573" y="2382"/>
                <a:ext cx="36" cy="18"/>
              </a:xfrm>
              <a:custGeom>
                <a:avLst/>
                <a:gdLst/>
                <a:ahLst/>
                <a:cxnLst/>
                <a:pathLst>
                  <a:path w="36" h="18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36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2" name="任意多边形 101849"/>
              <p:cNvSpPr>
                <a:spLocks noEditPoints="1"/>
              </p:cNvSpPr>
              <p:nvPr/>
            </p:nvSpPr>
            <p:spPr>
              <a:xfrm>
                <a:off x="4543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36" y="0"/>
                    </a:moveTo>
                    <a:lnTo>
                      <a:pt x="30" y="0"/>
                    </a:lnTo>
                    <a:lnTo>
                      <a:pt x="24" y="6"/>
                    </a:lnTo>
                    <a:lnTo>
                      <a:pt x="0" y="12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36" y="0"/>
                    </a:lnTo>
                    <a:close/>
                    <a:moveTo>
                      <a:pt x="42" y="23"/>
                    </a:moveTo>
                    <a:lnTo>
                      <a:pt x="48" y="23"/>
                    </a:lnTo>
                    <a:lnTo>
                      <a:pt x="48" y="18"/>
                    </a:lnTo>
                    <a:lnTo>
                      <a:pt x="42" y="12"/>
                    </a:lnTo>
                    <a:lnTo>
                      <a:pt x="4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3" name="任意多边形 101850"/>
              <p:cNvSpPr>
                <a:spLocks noEditPoints="1"/>
              </p:cNvSpPr>
              <p:nvPr/>
            </p:nvSpPr>
            <p:spPr>
              <a:xfrm>
                <a:off x="4537" y="2394"/>
                <a:ext cx="30" cy="29"/>
              </a:xfrm>
              <a:custGeom>
                <a:avLst/>
                <a:gdLst/>
                <a:ahLst/>
                <a:cxnLst/>
                <a:pathLst>
                  <a:path w="30" h="29">
                    <a:moveTo>
                      <a:pt x="6" y="6"/>
                    </a:moveTo>
                    <a:lnTo>
                      <a:pt x="0" y="23"/>
                    </a:lnTo>
                    <a:lnTo>
                      <a:pt x="24" y="29"/>
                    </a:lnTo>
                    <a:lnTo>
                      <a:pt x="30" y="11"/>
                    </a:lnTo>
                    <a:lnTo>
                      <a:pt x="6" y="6"/>
                    </a:lnTo>
                    <a:close/>
                    <a:moveTo>
                      <a:pt x="6" y="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8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4" name="任意多边形 101851"/>
              <p:cNvSpPr/>
              <p:nvPr/>
            </p:nvSpPr>
            <p:spPr>
              <a:xfrm>
                <a:off x="4537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5" name="任意多边形 101852"/>
              <p:cNvSpPr/>
              <p:nvPr/>
            </p:nvSpPr>
            <p:spPr>
              <a:xfrm>
                <a:off x="449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18"/>
                    </a:moveTo>
                    <a:lnTo>
                      <a:pt x="42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6" name="任意多边形 101853"/>
              <p:cNvSpPr/>
              <p:nvPr/>
            </p:nvSpPr>
            <p:spPr>
              <a:xfrm>
                <a:off x="4519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7" name="任意多边形 101854"/>
              <p:cNvSpPr>
                <a:spLocks noEditPoints="1"/>
              </p:cNvSpPr>
              <p:nvPr/>
            </p:nvSpPr>
            <p:spPr>
              <a:xfrm>
                <a:off x="4513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0"/>
                    </a:lnTo>
                    <a:close/>
                    <a:moveTo>
                      <a:pt x="24" y="6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8" name="任意多边形 101855"/>
              <p:cNvSpPr>
                <a:spLocks noEditPoints="1"/>
              </p:cNvSpPr>
              <p:nvPr/>
            </p:nvSpPr>
            <p:spPr>
              <a:xfrm>
                <a:off x="4501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30" y="6"/>
                    </a:moveTo>
                    <a:lnTo>
                      <a:pt x="24" y="0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30" y="6"/>
                    </a:lnTo>
                    <a:close/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24" y="18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49" name="任意多边形 101856"/>
              <p:cNvSpPr>
                <a:spLocks noEditPoints="1"/>
              </p:cNvSpPr>
              <p:nvPr/>
            </p:nvSpPr>
            <p:spPr>
              <a:xfrm>
                <a:off x="4507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18" y="6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0" name="任意多边形 101857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1" name="任意多边形 101858"/>
              <p:cNvSpPr>
                <a:spLocks noEditPoints="1"/>
              </p:cNvSpPr>
              <p:nvPr/>
            </p:nvSpPr>
            <p:spPr>
              <a:xfrm>
                <a:off x="4501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2" name="任意多边形 101859"/>
              <p:cNvSpPr>
                <a:spLocks noEditPoints="1"/>
              </p:cNvSpPr>
              <p:nvPr/>
            </p:nvSpPr>
            <p:spPr>
              <a:xfrm>
                <a:off x="4495" y="2405"/>
                <a:ext cx="12" cy="18"/>
              </a:xfrm>
              <a:custGeom>
                <a:avLst/>
                <a:gdLst/>
                <a:ahLst/>
                <a:cxnLst/>
                <a:pathLst>
                  <a:path w="12" h="18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3" name="任意多边形 101860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5"/>
                    </a:moveTo>
                    <a:lnTo>
                      <a:pt x="12" y="5"/>
                    </a:lnTo>
                    <a:lnTo>
                      <a:pt x="1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2" y="5"/>
                    </a:lnTo>
                    <a:close/>
                    <a:moveTo>
                      <a:pt x="0" y="23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6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4" name="任意多边形 101861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5" name="任意多边形 101862"/>
              <p:cNvSpPr>
                <a:spLocks noEditPoints="1"/>
              </p:cNvSpPr>
              <p:nvPr/>
            </p:nvSpPr>
            <p:spPr>
              <a:xfrm>
                <a:off x="4495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23"/>
                    </a:moveTo>
                    <a:lnTo>
                      <a:pt x="6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  <a:moveTo>
                      <a:pt x="6" y="0"/>
                    </a:moveTo>
                    <a:lnTo>
                      <a:pt x="6" y="23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6" name="任意多边形 101863"/>
              <p:cNvSpPr>
                <a:spLocks noEditPoints="1"/>
              </p:cNvSpPr>
              <p:nvPr/>
            </p:nvSpPr>
            <p:spPr>
              <a:xfrm>
                <a:off x="449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0" y="23"/>
                    </a:moveTo>
                    <a:lnTo>
                      <a:pt x="6" y="23"/>
                    </a:lnTo>
                    <a:lnTo>
                      <a:pt x="6" y="23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0" y="23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7" name="任意多边形 101864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8" name="任意多边形 101865"/>
              <p:cNvSpPr>
                <a:spLocks noEditPoints="1"/>
              </p:cNvSpPr>
              <p:nvPr/>
            </p:nvSpPr>
            <p:spPr>
              <a:xfrm>
                <a:off x="4507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59" name="任意多边形 101866"/>
              <p:cNvSpPr>
                <a:spLocks noEditPoints="1"/>
              </p:cNvSpPr>
              <p:nvPr/>
            </p:nvSpPr>
            <p:spPr>
              <a:xfrm>
                <a:off x="4519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0" name="任意多边形 101867"/>
              <p:cNvSpPr>
                <a:spLocks noEditPoints="1"/>
              </p:cNvSpPr>
              <p:nvPr/>
            </p:nvSpPr>
            <p:spPr>
              <a:xfrm>
                <a:off x="4525" y="2411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1" name="任意多边形 101868"/>
              <p:cNvSpPr>
                <a:spLocks noEditPoints="1"/>
              </p:cNvSpPr>
              <p:nvPr/>
            </p:nvSpPr>
            <p:spPr>
              <a:xfrm>
                <a:off x="4531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2" name="任意多边形 101869"/>
              <p:cNvSpPr/>
              <p:nvPr/>
            </p:nvSpPr>
            <p:spPr>
              <a:xfrm>
                <a:off x="4543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8"/>
                    </a:move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3" name="任意多边形 101870"/>
              <p:cNvSpPr/>
              <p:nvPr/>
            </p:nvSpPr>
            <p:spPr>
              <a:xfrm>
                <a:off x="4561" y="2429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4" name="任意多边形 101871"/>
              <p:cNvSpPr/>
              <p:nvPr/>
            </p:nvSpPr>
            <p:spPr>
              <a:xfrm>
                <a:off x="455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5" name="任意多边形 101872"/>
              <p:cNvSpPr>
                <a:spLocks noEditPoints="1"/>
              </p:cNvSpPr>
              <p:nvPr/>
            </p:nvSpPr>
            <p:spPr>
              <a:xfrm>
                <a:off x="4555" y="2429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30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6" name="任意多边形 101873"/>
              <p:cNvSpPr>
                <a:spLocks noEditPoints="1"/>
              </p:cNvSpPr>
              <p:nvPr/>
            </p:nvSpPr>
            <p:spPr>
              <a:xfrm>
                <a:off x="4555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24" y="1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7" name="任意多边形 101874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8" name="任意多边形 101875"/>
              <p:cNvSpPr>
                <a:spLocks noEditPoints="1"/>
              </p:cNvSpPr>
              <p:nvPr/>
            </p:nvSpPr>
            <p:spPr>
              <a:xfrm>
                <a:off x="4561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6" y="18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69" name="任意多边形 101876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6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8" y="0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0" name="任意多边形 101877"/>
              <p:cNvSpPr>
                <a:spLocks noEditPoints="1"/>
              </p:cNvSpPr>
              <p:nvPr/>
            </p:nvSpPr>
            <p:spPr>
              <a:xfrm>
                <a:off x="4561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12"/>
                    </a:moveTo>
                    <a:lnTo>
                      <a:pt x="18" y="18"/>
                    </a:lnTo>
                    <a:lnTo>
                      <a:pt x="18" y="1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18" y="12"/>
                    </a:lnTo>
                    <a:close/>
                    <a:moveTo>
                      <a:pt x="24" y="18"/>
                    </a:moveTo>
                    <a:lnTo>
                      <a:pt x="24" y="18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1" name="任意多边形 101878"/>
              <p:cNvSpPr>
                <a:spLocks noEditPoints="1"/>
              </p:cNvSpPr>
              <p:nvPr/>
            </p:nvSpPr>
            <p:spPr>
              <a:xfrm>
                <a:off x="4561" y="2423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24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2" name="任意多边形 101879"/>
              <p:cNvSpPr>
                <a:spLocks noEditPoints="1"/>
              </p:cNvSpPr>
              <p:nvPr/>
            </p:nvSpPr>
            <p:spPr>
              <a:xfrm>
                <a:off x="455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8" y="6"/>
                    </a:lnTo>
                    <a:close/>
                    <a:moveTo>
                      <a:pt x="6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3" name="任意多边形 101880"/>
              <p:cNvSpPr>
                <a:spLocks noEditPoints="1"/>
              </p:cNvSpPr>
              <p:nvPr/>
            </p:nvSpPr>
            <p:spPr>
              <a:xfrm>
                <a:off x="4549" y="241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0" y="18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8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4" name="任意多边形 101881"/>
              <p:cNvSpPr/>
              <p:nvPr/>
            </p:nvSpPr>
            <p:spPr>
              <a:xfrm>
                <a:off x="4549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5" name="任意多边形 101882"/>
              <p:cNvSpPr/>
              <p:nvPr/>
            </p:nvSpPr>
            <p:spPr>
              <a:xfrm>
                <a:off x="455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0" y="18"/>
                    </a:moveTo>
                    <a:lnTo>
                      <a:pt x="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6" name="任意多边形 101883"/>
              <p:cNvSpPr/>
              <p:nvPr/>
            </p:nvSpPr>
            <p:spPr>
              <a:xfrm>
                <a:off x="4555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7" name="任意多边形 101884"/>
              <p:cNvSpPr>
                <a:spLocks noEditPoints="1"/>
              </p:cNvSpPr>
              <p:nvPr/>
            </p:nvSpPr>
            <p:spPr>
              <a:xfrm>
                <a:off x="4561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8" name="任意多边形 101885"/>
              <p:cNvSpPr>
                <a:spLocks noEditPoints="1"/>
              </p:cNvSpPr>
              <p:nvPr/>
            </p:nvSpPr>
            <p:spPr>
              <a:xfrm>
                <a:off x="4567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18" y="24"/>
                    </a:moveTo>
                    <a:lnTo>
                      <a:pt x="24" y="24"/>
                    </a:lnTo>
                    <a:lnTo>
                      <a:pt x="24" y="18"/>
                    </a:lnTo>
                    <a:lnTo>
                      <a:pt x="3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79" name="任意多边形 101886"/>
              <p:cNvSpPr>
                <a:spLocks noEditPoints="1"/>
              </p:cNvSpPr>
              <p:nvPr/>
            </p:nvSpPr>
            <p:spPr>
              <a:xfrm>
                <a:off x="4573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0" name="任意多边形 101887"/>
              <p:cNvSpPr>
                <a:spLocks noEditPoints="1"/>
              </p:cNvSpPr>
              <p:nvPr/>
            </p:nvSpPr>
            <p:spPr>
              <a:xfrm>
                <a:off x="4579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1" name="任意多边形 101888"/>
              <p:cNvSpPr>
                <a:spLocks noEditPoints="1"/>
              </p:cNvSpPr>
              <p:nvPr/>
            </p:nvSpPr>
            <p:spPr>
              <a:xfrm>
                <a:off x="4585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24"/>
                    </a:moveTo>
                    <a:lnTo>
                      <a:pt x="12" y="24"/>
                    </a:lnTo>
                    <a:lnTo>
                      <a:pt x="12" y="1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4"/>
                    </a:lnTo>
                    <a:close/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2" name="任意多边形 101889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12" y="23"/>
                    </a:move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6" y="5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17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3" name="任意多边形 101890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4" name="任意多边形 101891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3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5" name="任意多边形 101892"/>
              <p:cNvSpPr>
                <a:spLocks noEditPoints="1"/>
              </p:cNvSpPr>
              <p:nvPr/>
            </p:nvSpPr>
            <p:spPr>
              <a:xfrm>
                <a:off x="4597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6" y="23"/>
                    </a:moveTo>
                    <a:lnTo>
                      <a:pt x="6" y="0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6" name="任意多边形 101893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7" name="任意多边形 101894"/>
              <p:cNvSpPr>
                <a:spLocks noEditPoints="1"/>
              </p:cNvSpPr>
              <p:nvPr/>
            </p:nvSpPr>
            <p:spPr>
              <a:xfrm>
                <a:off x="4579" y="2400"/>
                <a:ext cx="18" cy="29"/>
              </a:xfrm>
              <a:custGeom>
                <a:avLst/>
                <a:gdLst/>
                <a:ahLst/>
                <a:cxnLst/>
                <a:pathLst>
                  <a:path w="18" h="29">
                    <a:moveTo>
                      <a:pt x="6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6" y="5"/>
                    </a:lnTo>
                    <a:close/>
                    <a:moveTo>
                      <a:pt x="6" y="0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12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8" name="任意多边形 101895"/>
              <p:cNvSpPr>
                <a:spLocks noEditPoints="1"/>
              </p:cNvSpPr>
              <p:nvPr/>
            </p:nvSpPr>
            <p:spPr>
              <a:xfrm>
                <a:off x="4573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89" name="任意多边形 101896"/>
              <p:cNvSpPr>
                <a:spLocks noEditPoints="1"/>
              </p:cNvSpPr>
              <p:nvPr/>
            </p:nvSpPr>
            <p:spPr>
              <a:xfrm>
                <a:off x="4567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0" name="任意多边形 101897"/>
              <p:cNvSpPr>
                <a:spLocks noEditPoints="1"/>
              </p:cNvSpPr>
              <p:nvPr/>
            </p:nvSpPr>
            <p:spPr>
              <a:xfrm>
                <a:off x="4561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0"/>
                    </a:lnTo>
                    <a:close/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1" name="任意多边形 101898"/>
              <p:cNvSpPr>
                <a:spLocks noEditPoints="1"/>
              </p:cNvSpPr>
              <p:nvPr/>
            </p:nvSpPr>
            <p:spPr>
              <a:xfrm>
                <a:off x="4549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12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2" name="任意多边形 101899"/>
              <p:cNvSpPr/>
              <p:nvPr/>
            </p:nvSpPr>
            <p:spPr>
              <a:xfrm>
                <a:off x="4537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2" y="0"/>
                    </a:moveTo>
                    <a:lnTo>
                      <a:pt x="0" y="18"/>
                    </a:lnTo>
                    <a:lnTo>
                      <a:pt x="18" y="18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3" name="任意多边形 101900"/>
              <p:cNvSpPr/>
              <p:nvPr/>
            </p:nvSpPr>
            <p:spPr>
              <a:xfrm>
                <a:off x="4525" y="2429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4" name="任意多边形 101901"/>
              <p:cNvSpPr/>
              <p:nvPr/>
            </p:nvSpPr>
            <p:spPr>
              <a:xfrm>
                <a:off x="452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6" y="0"/>
                    </a:moveTo>
                    <a:lnTo>
                      <a:pt x="0" y="6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5" name="任意多边形 101902"/>
              <p:cNvSpPr>
                <a:spLocks noEditPoints="1"/>
              </p:cNvSpPr>
              <p:nvPr/>
            </p:nvSpPr>
            <p:spPr>
              <a:xfrm>
                <a:off x="4519" y="2429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8" y="30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6" name="任意多边形 101903"/>
              <p:cNvSpPr>
                <a:spLocks noEditPoints="1"/>
              </p:cNvSpPr>
              <p:nvPr/>
            </p:nvSpPr>
            <p:spPr>
              <a:xfrm>
                <a:off x="4519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7" name="任意多边形 101904"/>
              <p:cNvSpPr>
                <a:spLocks noEditPoints="1"/>
              </p:cNvSpPr>
              <p:nvPr/>
            </p:nvSpPr>
            <p:spPr>
              <a:xfrm>
                <a:off x="4513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6" y="6"/>
                    </a:moveTo>
                    <a:lnTo>
                      <a:pt x="6" y="12"/>
                    </a:lnTo>
                    <a:lnTo>
                      <a:pt x="0" y="1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6" y="6"/>
                    </a:lnTo>
                    <a:close/>
                    <a:moveTo>
                      <a:pt x="24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1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8" name="任意多边形 101905"/>
              <p:cNvSpPr>
                <a:spLocks noEditPoints="1"/>
              </p:cNvSpPr>
              <p:nvPr/>
            </p:nvSpPr>
            <p:spPr>
              <a:xfrm>
                <a:off x="4513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0" y="6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799" name="任意多边形 101906"/>
              <p:cNvSpPr>
                <a:spLocks noEditPoints="1"/>
              </p:cNvSpPr>
              <p:nvPr/>
            </p:nvSpPr>
            <p:spPr>
              <a:xfrm>
                <a:off x="4519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18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2" y="24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0" name="任意多边形 101907"/>
              <p:cNvSpPr>
                <a:spLocks noEditPoints="1"/>
              </p:cNvSpPr>
              <p:nvPr/>
            </p:nvSpPr>
            <p:spPr>
              <a:xfrm>
                <a:off x="4519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4" y="24"/>
                    </a:lnTo>
                    <a:close/>
                    <a:moveTo>
                      <a:pt x="0" y="12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1" name="任意多边形 101908"/>
              <p:cNvSpPr>
                <a:spLocks noEditPoints="1"/>
              </p:cNvSpPr>
              <p:nvPr/>
            </p:nvSpPr>
            <p:spPr>
              <a:xfrm>
                <a:off x="4519" y="2423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18" y="6"/>
                    </a:moveTo>
                    <a:lnTo>
                      <a:pt x="18" y="6"/>
                    </a:lnTo>
                    <a:lnTo>
                      <a:pt x="18" y="6"/>
                    </a:lnTo>
                    <a:lnTo>
                      <a:pt x="12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2" name="任意多边形 101909"/>
              <p:cNvSpPr>
                <a:spLocks noEditPoints="1"/>
              </p:cNvSpPr>
              <p:nvPr/>
            </p:nvSpPr>
            <p:spPr>
              <a:xfrm>
                <a:off x="452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8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3" name="任意多边形 101910"/>
              <p:cNvSpPr>
                <a:spLocks noEditPoints="1"/>
              </p:cNvSpPr>
              <p:nvPr/>
            </p:nvSpPr>
            <p:spPr>
              <a:xfrm>
                <a:off x="4525" y="2417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6" y="12"/>
                    </a:lnTo>
                    <a:close/>
                    <a:moveTo>
                      <a:pt x="30" y="18"/>
                    </a:moveTo>
                    <a:lnTo>
                      <a:pt x="30" y="6"/>
                    </a:lnTo>
                    <a:lnTo>
                      <a:pt x="18" y="0"/>
                    </a:lnTo>
                    <a:lnTo>
                      <a:pt x="18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4" name="任意多边形 101911"/>
              <p:cNvSpPr/>
              <p:nvPr/>
            </p:nvSpPr>
            <p:spPr>
              <a:xfrm>
                <a:off x="4537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5" name="任意多边形 101912"/>
              <p:cNvSpPr/>
              <p:nvPr/>
            </p:nvSpPr>
            <p:spPr>
              <a:xfrm>
                <a:off x="4537" y="2370"/>
                <a:ext cx="30" cy="77"/>
              </a:xfrm>
              <a:custGeom>
                <a:avLst/>
                <a:gdLst/>
                <a:ahLst/>
                <a:cxnLst/>
                <a:pathLst>
                  <a:path w="30" h="77">
                    <a:moveTo>
                      <a:pt x="12" y="0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6" y="65"/>
                    </a:lnTo>
                    <a:lnTo>
                      <a:pt x="6" y="77"/>
                    </a:lnTo>
                    <a:lnTo>
                      <a:pt x="12" y="77"/>
                    </a:lnTo>
                    <a:lnTo>
                      <a:pt x="18" y="77"/>
                    </a:lnTo>
                    <a:lnTo>
                      <a:pt x="24" y="65"/>
                    </a:lnTo>
                    <a:lnTo>
                      <a:pt x="30" y="35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5806" name="任意多边形 101913"/>
              <p:cNvSpPr/>
              <p:nvPr/>
            </p:nvSpPr>
            <p:spPr>
              <a:xfrm>
                <a:off x="4525" y="2358"/>
                <a:ext cx="30" cy="47"/>
              </a:xfrm>
              <a:custGeom>
                <a:avLst/>
                <a:gdLst/>
                <a:ahLst/>
                <a:cxnLst/>
                <a:pathLst>
                  <a:path w="30" h="47">
                    <a:moveTo>
                      <a:pt x="24" y="0"/>
                    </a:moveTo>
                    <a:lnTo>
                      <a:pt x="12" y="6"/>
                    </a:lnTo>
                    <a:lnTo>
                      <a:pt x="6" y="18"/>
                    </a:lnTo>
                    <a:lnTo>
                      <a:pt x="0" y="47"/>
                    </a:lnTo>
                    <a:lnTo>
                      <a:pt x="24" y="47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807" name="任意多边形 101914"/>
            <p:cNvSpPr>
              <a:spLocks noEditPoints="1"/>
            </p:cNvSpPr>
            <p:nvPr/>
          </p:nvSpPr>
          <p:spPr>
            <a:xfrm>
              <a:off x="4524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0"/>
                  </a:moveTo>
                  <a:lnTo>
                    <a:pt x="6" y="36"/>
                  </a:lnTo>
                  <a:lnTo>
                    <a:pt x="12" y="48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24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08" name="任意多边形 101915"/>
            <p:cNvSpPr>
              <a:spLocks noEditPoints="1"/>
            </p:cNvSpPr>
            <p:nvPr/>
          </p:nvSpPr>
          <p:spPr>
            <a:xfrm>
              <a:off x="4548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54"/>
                  </a:moveTo>
                  <a:lnTo>
                    <a:pt x="12" y="48"/>
                  </a:lnTo>
                  <a:lnTo>
                    <a:pt x="24" y="36"/>
                  </a:lnTo>
                  <a:lnTo>
                    <a:pt x="30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54"/>
                  </a:lnTo>
                  <a:close/>
                  <a:moveTo>
                    <a:pt x="0" y="30"/>
                  </a:moveTo>
                  <a:lnTo>
                    <a:pt x="0" y="30"/>
                  </a:lnTo>
                  <a:lnTo>
                    <a:pt x="0" y="4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09" name="任意多边形 101916"/>
            <p:cNvSpPr>
              <a:spLocks noEditPoints="1"/>
            </p:cNvSpPr>
            <p:nvPr/>
          </p:nvSpPr>
          <p:spPr>
            <a:xfrm>
              <a:off x="4548" y="233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30" y="47"/>
                  </a:moveTo>
                  <a:lnTo>
                    <a:pt x="24" y="18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47"/>
                  </a:lnTo>
                  <a:lnTo>
                    <a:pt x="30" y="47"/>
                  </a:lnTo>
                  <a:close/>
                  <a:moveTo>
                    <a:pt x="6" y="47"/>
                  </a:moveTo>
                  <a:lnTo>
                    <a:pt x="6" y="47"/>
                  </a:lnTo>
                  <a:lnTo>
                    <a:pt x="18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0" name="任意多边形 101917"/>
            <p:cNvSpPr/>
            <p:nvPr/>
          </p:nvSpPr>
          <p:spPr>
            <a:xfrm>
              <a:off x="4548" y="2351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1" name="任意多边形 101918"/>
            <p:cNvSpPr/>
            <p:nvPr/>
          </p:nvSpPr>
          <p:spPr>
            <a:xfrm>
              <a:off x="4536" y="2428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6" y="0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1AC2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2" name="任意多边形 101919"/>
            <p:cNvSpPr/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8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18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3" name="任意多边形 101920"/>
            <p:cNvSpPr>
              <a:spLocks noEditPoints="1"/>
            </p:cNvSpPr>
            <p:nvPr/>
          </p:nvSpPr>
          <p:spPr>
            <a:xfrm>
              <a:off x="4524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4" name="任意多边形 101921"/>
            <p:cNvSpPr>
              <a:spLocks noEditPoints="1"/>
            </p:cNvSpPr>
            <p:nvPr/>
          </p:nvSpPr>
          <p:spPr>
            <a:xfrm>
              <a:off x="4542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0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5" name="任意多边形 101922"/>
            <p:cNvSpPr>
              <a:spLocks noEditPoints="1"/>
            </p:cNvSpPr>
            <p:nvPr/>
          </p:nvSpPr>
          <p:spPr>
            <a:xfrm>
              <a:off x="4548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18"/>
                  </a:moveTo>
                  <a:lnTo>
                    <a:pt x="18" y="1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18"/>
                  </a:lnTo>
                  <a:close/>
                  <a:moveTo>
                    <a:pt x="6" y="18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6" name="任意多边形 101923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18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18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7" name="任意多边形 101924"/>
            <p:cNvSpPr>
              <a:spLocks noEditPoints="1"/>
            </p:cNvSpPr>
            <p:nvPr/>
          </p:nvSpPr>
          <p:spPr>
            <a:xfrm>
              <a:off x="4542" y="2416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12" y="24"/>
                  </a:moveTo>
                  <a:lnTo>
                    <a:pt x="12" y="24"/>
                  </a:lnTo>
                  <a:lnTo>
                    <a:pt x="12" y="12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8" name="任意多边形 101925"/>
            <p:cNvSpPr/>
            <p:nvPr/>
          </p:nvSpPr>
          <p:spPr>
            <a:xfrm>
              <a:off x="4542" y="2428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19" name="任意多边形 101926"/>
            <p:cNvSpPr/>
            <p:nvPr/>
          </p:nvSpPr>
          <p:spPr>
            <a:xfrm>
              <a:off x="4554" y="2375"/>
              <a:ext cx="6" cy="35"/>
            </a:xfrm>
            <a:custGeom>
              <a:avLst/>
              <a:gdLst/>
              <a:ahLst/>
              <a:cxnLst/>
              <a:pathLst>
                <a:path w="6" h="35">
                  <a:moveTo>
                    <a:pt x="6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0" name="任意多边形 101927"/>
            <p:cNvSpPr/>
            <p:nvPr/>
          </p:nvSpPr>
          <p:spPr>
            <a:xfrm>
              <a:off x="4542" y="236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12" y="0"/>
                  </a:moveTo>
                  <a:lnTo>
                    <a:pt x="6" y="17"/>
                  </a:lnTo>
                  <a:lnTo>
                    <a:pt x="0" y="35"/>
                  </a:lnTo>
                  <a:lnTo>
                    <a:pt x="6" y="41"/>
                  </a:lnTo>
                  <a:lnTo>
                    <a:pt x="6" y="47"/>
                  </a:lnTo>
                  <a:lnTo>
                    <a:pt x="30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1" name="任意多边形 101928"/>
            <p:cNvSpPr>
              <a:spLocks noEditPoints="1"/>
            </p:cNvSpPr>
            <p:nvPr/>
          </p:nvSpPr>
          <p:spPr>
            <a:xfrm>
              <a:off x="4548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41"/>
                  </a:moveTo>
                  <a:lnTo>
                    <a:pt x="24" y="6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4" y="41"/>
                  </a:lnTo>
                  <a:close/>
                  <a:moveTo>
                    <a:pt x="0" y="41"/>
                  </a:moveTo>
                  <a:lnTo>
                    <a:pt x="24" y="4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2" name="任意多边形 101929"/>
            <p:cNvSpPr/>
            <p:nvPr/>
          </p:nvSpPr>
          <p:spPr>
            <a:xfrm>
              <a:off x="4554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18" y="36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3" name="直接连接符 101930"/>
            <p:cNvSpPr/>
            <p:nvPr/>
          </p:nvSpPr>
          <p:spPr>
            <a:xfrm flipV="1">
              <a:off x="4554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824" name="任意多边形 101931"/>
            <p:cNvSpPr/>
            <p:nvPr/>
          </p:nvSpPr>
          <p:spPr>
            <a:xfrm>
              <a:off x="4542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24" y="29"/>
                  </a:moveTo>
                  <a:lnTo>
                    <a:pt x="30" y="6"/>
                  </a:lnTo>
                  <a:lnTo>
                    <a:pt x="6" y="0"/>
                  </a:lnTo>
                  <a:lnTo>
                    <a:pt x="0" y="23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5" name="任意多边形 101932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18" y="0"/>
                  </a:lnTo>
                  <a:lnTo>
                    <a:pt x="6" y="11"/>
                  </a:lnTo>
                  <a:lnTo>
                    <a:pt x="6" y="17"/>
                  </a:lnTo>
                  <a:lnTo>
                    <a:pt x="6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6" name="任意多边形 101933"/>
            <p:cNvSpPr/>
            <p:nvPr/>
          </p:nvSpPr>
          <p:spPr>
            <a:xfrm>
              <a:off x="4536" y="2381"/>
              <a:ext cx="6" cy="29"/>
            </a:xfrm>
            <a:custGeom>
              <a:avLst/>
              <a:gdLst/>
              <a:ahLst/>
              <a:cxnLst/>
              <a:pathLst>
                <a:path w="6" h="29">
                  <a:moveTo>
                    <a:pt x="0" y="0"/>
                  </a:moveTo>
                  <a:lnTo>
                    <a:pt x="6" y="11"/>
                  </a:lnTo>
                  <a:lnTo>
                    <a:pt x="6" y="1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7" name="任意多边形 101934"/>
            <p:cNvSpPr/>
            <p:nvPr/>
          </p:nvSpPr>
          <p:spPr>
            <a:xfrm>
              <a:off x="4530" y="2369"/>
              <a:ext cx="24" cy="47"/>
            </a:xfrm>
            <a:custGeom>
              <a:avLst/>
              <a:gdLst/>
              <a:ahLst/>
              <a:cxnLst/>
              <a:pathLst>
                <a:path w="24" h="47">
                  <a:moveTo>
                    <a:pt x="0" y="17"/>
                  </a:moveTo>
                  <a:lnTo>
                    <a:pt x="0" y="23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8" y="47"/>
                  </a:lnTo>
                  <a:lnTo>
                    <a:pt x="18" y="41"/>
                  </a:lnTo>
                  <a:lnTo>
                    <a:pt x="24" y="35"/>
                  </a:lnTo>
                  <a:lnTo>
                    <a:pt x="18" y="17"/>
                  </a:lnTo>
                  <a:lnTo>
                    <a:pt x="1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8" name="任意多边形 101935"/>
            <p:cNvSpPr>
              <a:spLocks noEditPoints="1"/>
            </p:cNvSpPr>
            <p:nvPr/>
          </p:nvSpPr>
          <p:spPr>
            <a:xfrm>
              <a:off x="4524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35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41"/>
                  </a:lnTo>
                  <a:lnTo>
                    <a:pt x="24" y="35"/>
                  </a:lnTo>
                  <a:close/>
                  <a:moveTo>
                    <a:pt x="6" y="35"/>
                  </a:moveTo>
                  <a:lnTo>
                    <a:pt x="24" y="35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29" name="任意多边形 101936"/>
            <p:cNvSpPr/>
            <p:nvPr/>
          </p:nvSpPr>
          <p:spPr>
            <a:xfrm>
              <a:off x="4518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24" y="24"/>
                  </a:moveTo>
                  <a:lnTo>
                    <a:pt x="0" y="0"/>
                  </a:lnTo>
                  <a:lnTo>
                    <a:pt x="6" y="36"/>
                  </a:lnTo>
                  <a:lnTo>
                    <a:pt x="18" y="3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0" name="直接连接符 101937"/>
            <p:cNvSpPr/>
            <p:nvPr/>
          </p:nvSpPr>
          <p:spPr>
            <a:xfrm flipH="1" flipV="1">
              <a:off x="4536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831" name="任意多边形 101938"/>
            <p:cNvSpPr/>
            <p:nvPr/>
          </p:nvSpPr>
          <p:spPr>
            <a:xfrm>
              <a:off x="4524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23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6" y="2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2" name="任意多边形 101939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17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3" name="任意多边形 101940"/>
            <p:cNvSpPr/>
            <p:nvPr/>
          </p:nvSpPr>
          <p:spPr>
            <a:xfrm>
              <a:off x="4536" y="2381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5"/>
                  </a:moveTo>
                  <a:lnTo>
                    <a:pt x="30" y="5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5"/>
                  </a:lnTo>
                  <a:lnTo>
                    <a:pt x="18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4" name="任意多边形 101941"/>
            <p:cNvSpPr/>
            <p:nvPr/>
          </p:nvSpPr>
          <p:spPr>
            <a:xfrm>
              <a:off x="4536" y="2369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6"/>
                  </a:moveTo>
                  <a:lnTo>
                    <a:pt x="30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5" name="任意多边形 101942"/>
            <p:cNvSpPr/>
            <p:nvPr/>
          </p:nvSpPr>
          <p:spPr>
            <a:xfrm>
              <a:off x="4536" y="2369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3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6" name="任意多边形 101943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6"/>
                  </a:moveTo>
                  <a:lnTo>
                    <a:pt x="36" y="6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7" name="任意多边形 101944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8" name="任意多边形 101945"/>
            <p:cNvSpPr/>
            <p:nvPr/>
          </p:nvSpPr>
          <p:spPr>
            <a:xfrm>
              <a:off x="4536" y="2357"/>
              <a:ext cx="30" cy="24"/>
            </a:xfrm>
            <a:custGeom>
              <a:avLst/>
              <a:gdLst/>
              <a:ahLst/>
              <a:cxnLst/>
              <a:pathLst>
                <a:path w="30" h="24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39" name="任意多边形 101946"/>
            <p:cNvSpPr/>
            <p:nvPr/>
          </p:nvSpPr>
          <p:spPr>
            <a:xfrm>
              <a:off x="4536" y="2351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0" name="任意多边形 101947"/>
            <p:cNvSpPr/>
            <p:nvPr/>
          </p:nvSpPr>
          <p:spPr>
            <a:xfrm>
              <a:off x="4542" y="2345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8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1" name="任意多边形 101948"/>
            <p:cNvSpPr/>
            <p:nvPr/>
          </p:nvSpPr>
          <p:spPr>
            <a:xfrm>
              <a:off x="4542" y="2434"/>
              <a:ext cx="18" cy="6"/>
            </a:xfrm>
            <a:custGeom>
              <a:avLst/>
              <a:gdLst/>
              <a:ahLst/>
              <a:cxnLst/>
              <a:pathLst>
                <a:path w="18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2" name="任意多边形 101949"/>
            <p:cNvSpPr/>
            <p:nvPr/>
          </p:nvSpPr>
          <p:spPr>
            <a:xfrm>
              <a:off x="4530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12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3" name="任意多边形 101950"/>
            <p:cNvSpPr>
              <a:spLocks noEditPoints="1"/>
            </p:cNvSpPr>
            <p:nvPr/>
          </p:nvSpPr>
          <p:spPr>
            <a:xfrm>
              <a:off x="4536" y="2428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4" name="任意多边形 101951"/>
            <p:cNvSpPr>
              <a:spLocks noEditPoints="1"/>
            </p:cNvSpPr>
            <p:nvPr/>
          </p:nvSpPr>
          <p:spPr>
            <a:xfrm>
              <a:off x="4536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12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5" name="任意多边形 101952"/>
            <p:cNvSpPr>
              <a:spLocks noEditPoints="1"/>
            </p:cNvSpPr>
            <p:nvPr/>
          </p:nvSpPr>
          <p:spPr>
            <a:xfrm>
              <a:off x="4536" y="2428"/>
              <a:ext cx="24" cy="42"/>
            </a:xfrm>
            <a:custGeom>
              <a:avLst/>
              <a:gdLst/>
              <a:ahLst/>
              <a:cxnLst/>
              <a:pathLst>
                <a:path w="24" h="42">
                  <a:moveTo>
                    <a:pt x="24" y="18"/>
                  </a:moveTo>
                  <a:lnTo>
                    <a:pt x="18" y="24"/>
                  </a:lnTo>
                  <a:lnTo>
                    <a:pt x="1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12" y="42"/>
                  </a:lnTo>
                  <a:lnTo>
                    <a:pt x="24" y="18"/>
                  </a:lnTo>
                  <a:lnTo>
                    <a:pt x="1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6" name="任意多边形 101953"/>
            <p:cNvSpPr>
              <a:spLocks noEditPoints="1"/>
            </p:cNvSpPr>
            <p:nvPr/>
          </p:nvSpPr>
          <p:spPr>
            <a:xfrm>
              <a:off x="4548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7" name="任意多边形 101954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8" name="任意多边形 101955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24" y="12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49" name="任意多边形 101956"/>
            <p:cNvSpPr>
              <a:spLocks noEditPoints="1"/>
            </p:cNvSpPr>
            <p:nvPr/>
          </p:nvSpPr>
          <p:spPr>
            <a:xfrm>
              <a:off x="4536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  <a:moveTo>
                    <a:pt x="0" y="6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1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0" name="任意多边形 101957"/>
            <p:cNvSpPr>
              <a:spLocks noEditPoints="1"/>
            </p:cNvSpPr>
            <p:nvPr/>
          </p:nvSpPr>
          <p:spPr>
            <a:xfrm>
              <a:off x="4542" y="2422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18" y="12"/>
                  </a:moveTo>
                  <a:lnTo>
                    <a:pt x="18" y="0"/>
                  </a:lnTo>
                  <a:lnTo>
                    <a:pt x="6" y="0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1" name="任意多边形 101958"/>
            <p:cNvSpPr/>
            <p:nvPr/>
          </p:nvSpPr>
          <p:spPr>
            <a:xfrm>
              <a:off x="4524" y="2422"/>
              <a:ext cx="18" cy="18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6" y="18"/>
                  </a:lnTo>
                  <a:lnTo>
                    <a:pt x="18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2" name="任意多边形 101959"/>
            <p:cNvSpPr/>
            <p:nvPr/>
          </p:nvSpPr>
          <p:spPr>
            <a:xfrm>
              <a:off x="4536" y="2410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3" name="任意多边形 101960"/>
            <p:cNvSpPr/>
            <p:nvPr/>
          </p:nvSpPr>
          <p:spPr>
            <a:xfrm>
              <a:off x="4524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6" y="6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4" name="任意多边形 101961"/>
            <p:cNvSpPr>
              <a:spLocks noEditPoints="1"/>
            </p:cNvSpPr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6"/>
                  </a:moveTo>
                  <a:lnTo>
                    <a:pt x="6" y="18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1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5" name="任意多边形 101962"/>
            <p:cNvSpPr>
              <a:spLocks noEditPoints="1"/>
            </p:cNvSpPr>
            <p:nvPr/>
          </p:nvSpPr>
          <p:spPr>
            <a:xfrm>
              <a:off x="4548" y="2416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0" y="24"/>
                  </a:moveTo>
                  <a:lnTo>
                    <a:pt x="6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6" name="任意多边形 101963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18"/>
                  </a:lnTo>
                  <a:lnTo>
                    <a:pt x="24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2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7" name="任意多边形 101964"/>
            <p:cNvSpPr>
              <a:spLocks noEditPoints="1"/>
            </p:cNvSpPr>
            <p:nvPr/>
          </p:nvSpPr>
          <p:spPr>
            <a:xfrm>
              <a:off x="4548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24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8" name="任意多边形 101965"/>
            <p:cNvSpPr>
              <a:spLocks noEditPoints="1"/>
            </p:cNvSpPr>
            <p:nvPr/>
          </p:nvSpPr>
          <p:spPr>
            <a:xfrm>
              <a:off x="4548" y="2398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59" name="任意多边形 101966"/>
            <p:cNvSpPr/>
            <p:nvPr/>
          </p:nvSpPr>
          <p:spPr>
            <a:xfrm>
              <a:off x="4548" y="2410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0" name="任意多边形 101967"/>
            <p:cNvSpPr/>
            <p:nvPr/>
          </p:nvSpPr>
          <p:spPr>
            <a:xfrm>
              <a:off x="4548" y="2386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1" name="任意多边形 101968"/>
            <p:cNvSpPr/>
            <p:nvPr/>
          </p:nvSpPr>
          <p:spPr>
            <a:xfrm>
              <a:off x="4548" y="2357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2" name="任意多边形 101969"/>
            <p:cNvSpPr/>
            <p:nvPr/>
          </p:nvSpPr>
          <p:spPr>
            <a:xfrm>
              <a:off x="4548" y="2363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3" name="任意多边形 101970"/>
            <p:cNvSpPr/>
            <p:nvPr/>
          </p:nvSpPr>
          <p:spPr>
            <a:xfrm>
              <a:off x="4548" y="2369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4" name="任意多边形 101971"/>
            <p:cNvSpPr/>
            <p:nvPr/>
          </p:nvSpPr>
          <p:spPr>
            <a:xfrm>
              <a:off x="4548" y="2375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5" name="任意多边形 101972"/>
            <p:cNvSpPr/>
            <p:nvPr/>
          </p:nvSpPr>
          <p:spPr>
            <a:xfrm>
              <a:off x="4548" y="2375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6" name="任意多边形 101973"/>
            <p:cNvSpPr/>
            <p:nvPr/>
          </p:nvSpPr>
          <p:spPr>
            <a:xfrm>
              <a:off x="4548" y="2381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7" name="任意多边形 101974"/>
            <p:cNvSpPr/>
            <p:nvPr/>
          </p:nvSpPr>
          <p:spPr>
            <a:xfrm>
              <a:off x="4548" y="2357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8" name="任意多边形 101975"/>
            <p:cNvSpPr/>
            <p:nvPr/>
          </p:nvSpPr>
          <p:spPr>
            <a:xfrm>
              <a:off x="4548" y="2392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69" name="任意多边形 101976"/>
            <p:cNvSpPr/>
            <p:nvPr/>
          </p:nvSpPr>
          <p:spPr>
            <a:xfrm>
              <a:off x="4542" y="2422"/>
              <a:ext cx="12" cy="1"/>
            </a:xfrm>
            <a:custGeom>
              <a:avLst/>
              <a:gdLst/>
              <a:ahLst/>
              <a:cxnLst/>
              <a:pathLst>
                <a:path w="12" h="1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870" name="任意多边形 101977"/>
            <p:cNvSpPr/>
            <p:nvPr/>
          </p:nvSpPr>
          <p:spPr>
            <a:xfrm>
              <a:off x="4548" y="2434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1980" name="文本框 101979"/>
          <p:cNvSpPr txBox="1"/>
          <p:nvPr/>
        </p:nvSpPr>
        <p:spPr>
          <a:xfrm>
            <a:off x="5364163" y="5516563"/>
            <a:ext cx="3492500" cy="860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</a:rPr>
              <a:t>昆虫的爬行，会改变系统的转动惯量和受到的外力矩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1981" name="内容占位符 101980"/>
          <p:cNvGraphicFramePr>
            <a:graphicFrameLocks noGrp="1"/>
          </p:cNvGraphicFramePr>
          <p:nvPr>
            <p:ph/>
          </p:nvPr>
        </p:nvGraphicFramePr>
        <p:xfrm>
          <a:off x="2484438" y="5734050"/>
          <a:ext cx="1725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862965" imgH="393700" progId="Equation.3">
                  <p:embed/>
                </p:oleObj>
              </mc:Choice>
              <mc:Fallback>
                <p:oleObj name="" r:id="rId7" imgW="862965" imgH="393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438" y="5734050"/>
                        <a:ext cx="17256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83" name="文本框 101982"/>
          <p:cNvSpPr txBox="1"/>
          <p:nvPr/>
        </p:nvSpPr>
        <p:spPr>
          <a:xfrm>
            <a:off x="611188" y="5229225"/>
            <a:ext cx="4392612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</a:rPr>
              <a:t>定轴转动刚体的动量矩定理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4463" y="2636838"/>
            <a:ext cx="8948737" cy="860425"/>
            <a:chOff x="227" y="4152"/>
            <a:chExt cx="14092" cy="1354"/>
          </a:xfrm>
        </p:grpSpPr>
        <p:sp>
          <p:nvSpPr>
            <p:cNvPr id="55875" name="文本框 101784"/>
            <p:cNvSpPr txBox="1"/>
            <p:nvPr/>
          </p:nvSpPr>
          <p:spPr>
            <a:xfrm>
              <a:off x="227" y="4265"/>
              <a:ext cx="130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5876" name="文本框 101773"/>
            <p:cNvSpPr txBox="1"/>
            <p:nvPr/>
          </p:nvSpPr>
          <p:spPr>
            <a:xfrm>
              <a:off x="1162" y="4152"/>
              <a:ext cx="13157" cy="13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lnSpc>
                  <a:spcPct val="125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charset="-122"/>
                </a:rPr>
                <a:t>昆虫落到杆上为完全非弹性碰撞，作用时间短，虫子的重力的冲量矩忽略不计，对于昆虫和杆构成的系统，根据刚体定轴转动的动量矩守恒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1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1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1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72386E-8 L 0.00556 0.1082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72386E-8 L 0.00556 0.1082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01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54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63" grpId="0"/>
      <p:bldP spid="101765" grpId="0"/>
      <p:bldP spid="101767" grpId="0"/>
      <p:bldP spid="101795" grpId="0"/>
      <p:bldP spid="101980" grpId="0"/>
      <p:bldP spid="1019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5914" name="对象 115913"/>
          <p:cNvGraphicFramePr/>
          <p:nvPr/>
        </p:nvGraphicFramePr>
        <p:xfrm>
          <a:off x="2447925" y="1412875"/>
          <a:ext cx="1547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774065" imgH="393700" progId="Equation.3">
                  <p:embed/>
                </p:oleObj>
              </mc:Choice>
              <mc:Fallback>
                <p:oleObj name="" r:id="rId1" imgW="774065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7925" y="1412875"/>
                        <a:ext cx="15478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7" name="对象 115916"/>
          <p:cNvGraphicFramePr/>
          <p:nvPr/>
        </p:nvGraphicFramePr>
        <p:xfrm>
          <a:off x="2051050" y="2868613"/>
          <a:ext cx="248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1244600" imgH="393700" progId="Equation.3">
                  <p:embed/>
                </p:oleObj>
              </mc:Choice>
              <mc:Fallback>
                <p:oleObj name="" r:id="rId3" imgW="1244600" imgH="393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868613"/>
                        <a:ext cx="2489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8" name="对象 115917"/>
          <p:cNvGraphicFramePr/>
          <p:nvPr/>
        </p:nvGraphicFramePr>
        <p:xfrm>
          <a:off x="5651500" y="2009775"/>
          <a:ext cx="266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1333500" imgH="393700" progId="Equation.3">
                  <p:embed/>
                </p:oleObj>
              </mc:Choice>
              <mc:Fallback>
                <p:oleObj name="" r:id="rId5" imgW="1333500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0" y="2009775"/>
                        <a:ext cx="2667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20" name="对象 115919"/>
          <p:cNvGraphicFramePr/>
          <p:nvPr/>
        </p:nvGraphicFramePr>
        <p:xfrm>
          <a:off x="1692275" y="4076700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701800" imgH="393700" progId="Equation.3">
                  <p:embed/>
                </p:oleObj>
              </mc:Choice>
              <mc:Fallback>
                <p:oleObj name="" r:id="rId7" imgW="1701800" imgH="393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4076700"/>
                        <a:ext cx="3403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21" name="对象 115920"/>
          <p:cNvGraphicFramePr/>
          <p:nvPr/>
        </p:nvGraphicFramePr>
        <p:xfrm>
          <a:off x="2263775" y="5345113"/>
          <a:ext cx="2282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1142365" imgH="431800" progId="Equation.DSMT4">
                  <p:embed/>
                </p:oleObj>
              </mc:Choice>
              <mc:Fallback>
                <p:oleObj name="" r:id="rId9" imgW="1142365" imgH="4318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3775" y="5345113"/>
                        <a:ext cx="22828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26" name="文本框 115925"/>
          <p:cNvSpPr txBox="1"/>
          <p:nvPr/>
        </p:nvSpPr>
        <p:spPr>
          <a:xfrm>
            <a:off x="646113" y="1249363"/>
            <a:ext cx="187325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200" i="1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 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恒定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graphicFrame>
        <p:nvGraphicFramePr>
          <p:cNvPr id="115928" name="内容占位符 115927"/>
          <p:cNvGraphicFramePr>
            <a:graphicFrameLocks noGrp="1"/>
          </p:cNvGraphicFramePr>
          <p:nvPr>
            <p:ph sz="half"/>
          </p:nvPr>
        </p:nvGraphicFramePr>
        <p:xfrm>
          <a:off x="2414588" y="2305050"/>
          <a:ext cx="1792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977900" imgH="228600" progId="Equation.DSMT4">
                  <p:embed/>
                </p:oleObj>
              </mc:Choice>
              <mc:Fallback>
                <p:oleObj name="" r:id="rId11" imgW="977900" imgH="228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4588" y="2305050"/>
                        <a:ext cx="179228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31" name="文本框 115930"/>
          <p:cNvSpPr txBox="1"/>
          <p:nvPr/>
        </p:nvSpPr>
        <p:spPr>
          <a:xfrm>
            <a:off x="684213" y="566738"/>
            <a:ext cx="43926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定轴转动刚体的动量矩定理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5932" name="内容占位符 115931"/>
          <p:cNvGraphicFramePr>
            <a:graphicFrameLocks noGrp="1"/>
          </p:cNvGraphicFramePr>
          <p:nvPr>
            <p:ph sz="half"/>
          </p:nvPr>
        </p:nvGraphicFramePr>
        <p:xfrm>
          <a:off x="4716463" y="423863"/>
          <a:ext cx="18113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3" imgW="862965" imgH="393700" progId="Equation.3">
                  <p:embed/>
                </p:oleObj>
              </mc:Choice>
              <mc:Fallback>
                <p:oleObj name="" r:id="rId13" imgW="862965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16463" y="423863"/>
                        <a:ext cx="1811337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矩形 115936"/>
          <p:cNvSpPr/>
          <p:nvPr/>
        </p:nvSpPr>
        <p:spPr>
          <a:xfrm rot="1750057">
            <a:off x="5751513" y="4529138"/>
            <a:ext cx="3141662" cy="698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31" name="组合 115938"/>
          <p:cNvGrpSpPr/>
          <p:nvPr/>
        </p:nvGrpSpPr>
        <p:grpSpPr>
          <a:xfrm>
            <a:off x="7421563" y="4257675"/>
            <a:ext cx="685800" cy="304800"/>
            <a:chOff x="1872" y="3168"/>
            <a:chExt cx="432" cy="192"/>
          </a:xfrm>
        </p:grpSpPr>
        <p:sp>
          <p:nvSpPr>
            <p:cNvPr id="56332" name="直接连接符 115939"/>
            <p:cNvSpPr/>
            <p:nvPr/>
          </p:nvSpPr>
          <p:spPr>
            <a:xfrm>
              <a:off x="1872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3" name="直接连接符 115940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4" name="直接连接符 115941"/>
            <p:cNvSpPr/>
            <p:nvPr/>
          </p:nvSpPr>
          <p:spPr>
            <a:xfrm>
              <a:off x="2160" y="326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35" name="直接连接符 115942"/>
            <p:cNvSpPr/>
            <p:nvPr/>
          </p:nvSpPr>
          <p:spPr>
            <a:xfrm rot="10755122">
              <a:off x="1872" y="3264"/>
              <a:ext cx="14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6336" name="组合 115943"/>
          <p:cNvGrpSpPr/>
          <p:nvPr/>
        </p:nvGrpSpPr>
        <p:grpSpPr>
          <a:xfrm rot="1592579">
            <a:off x="7246938" y="4878388"/>
            <a:ext cx="1079500" cy="304800"/>
            <a:chOff x="1872" y="3168"/>
            <a:chExt cx="432" cy="192"/>
          </a:xfrm>
        </p:grpSpPr>
        <p:sp>
          <p:nvSpPr>
            <p:cNvPr id="56337" name="直接连接符 115944"/>
            <p:cNvSpPr/>
            <p:nvPr/>
          </p:nvSpPr>
          <p:spPr>
            <a:xfrm>
              <a:off x="1872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直接连接符 115945"/>
            <p:cNvSpPr/>
            <p:nvPr/>
          </p:nvSpPr>
          <p:spPr>
            <a:xfrm>
              <a:off x="2304" y="31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直接连接符 115946"/>
            <p:cNvSpPr/>
            <p:nvPr/>
          </p:nvSpPr>
          <p:spPr>
            <a:xfrm>
              <a:off x="2160" y="326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40" name="直接连接符 115947"/>
            <p:cNvSpPr/>
            <p:nvPr/>
          </p:nvSpPr>
          <p:spPr>
            <a:xfrm rot="10755122">
              <a:off x="1872" y="3264"/>
              <a:ext cx="14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6341" name="组合 115948"/>
          <p:cNvGrpSpPr/>
          <p:nvPr/>
        </p:nvGrpSpPr>
        <p:grpSpPr>
          <a:xfrm rot="-3394506">
            <a:off x="8329613" y="4995863"/>
            <a:ext cx="180975" cy="320675"/>
            <a:chOff x="4495" y="2334"/>
            <a:chExt cx="114" cy="203"/>
          </a:xfrm>
        </p:grpSpPr>
        <p:grpSp>
          <p:nvGrpSpPr>
            <p:cNvPr id="56342" name="组合 115949"/>
            <p:cNvGrpSpPr/>
            <p:nvPr/>
          </p:nvGrpSpPr>
          <p:grpSpPr>
            <a:xfrm>
              <a:off x="4495" y="2334"/>
              <a:ext cx="114" cy="203"/>
              <a:chOff x="4495" y="2334"/>
              <a:chExt cx="114" cy="203"/>
            </a:xfrm>
          </p:grpSpPr>
          <p:sp>
            <p:nvSpPr>
              <p:cNvPr id="56343" name="任意多边形 115950"/>
              <p:cNvSpPr/>
              <p:nvPr/>
            </p:nvSpPr>
            <p:spPr>
              <a:xfrm>
                <a:off x="4513" y="2346"/>
                <a:ext cx="36" cy="71"/>
              </a:xfrm>
              <a:custGeom>
                <a:avLst/>
                <a:gdLst/>
                <a:ahLst/>
                <a:cxnLst/>
                <a:pathLst>
                  <a:path w="36" h="71">
                    <a:moveTo>
                      <a:pt x="36" y="71"/>
                    </a:moveTo>
                    <a:lnTo>
                      <a:pt x="30" y="71"/>
                    </a:lnTo>
                    <a:lnTo>
                      <a:pt x="24" y="71"/>
                    </a:lnTo>
                    <a:lnTo>
                      <a:pt x="12" y="65"/>
                    </a:lnTo>
                    <a:lnTo>
                      <a:pt x="6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36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42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30" y="54"/>
                    </a:lnTo>
                    <a:lnTo>
                      <a:pt x="36" y="59"/>
                    </a:lnTo>
                    <a:lnTo>
                      <a:pt x="36" y="71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4" name="任意多边形 115951"/>
              <p:cNvSpPr/>
              <p:nvPr/>
            </p:nvSpPr>
            <p:spPr>
              <a:xfrm>
                <a:off x="451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30" y="11"/>
                    </a:moveTo>
                    <a:lnTo>
                      <a:pt x="36" y="5"/>
                    </a:lnTo>
                    <a:lnTo>
                      <a:pt x="30" y="5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29"/>
                    </a:lnTo>
                    <a:lnTo>
                      <a:pt x="30" y="35"/>
                    </a:lnTo>
                    <a:lnTo>
                      <a:pt x="42" y="29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5" name="任意多边形 115952"/>
              <p:cNvSpPr>
                <a:spLocks noEditPoints="1"/>
              </p:cNvSpPr>
              <p:nvPr/>
            </p:nvSpPr>
            <p:spPr>
              <a:xfrm>
                <a:off x="450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24" y="12"/>
                    </a:moveTo>
                    <a:lnTo>
                      <a:pt x="24" y="6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6" y="23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24" y="12"/>
                    </a:lnTo>
                    <a:close/>
                    <a:moveTo>
                      <a:pt x="6" y="29"/>
                    </a:moveTo>
                    <a:lnTo>
                      <a:pt x="6" y="29"/>
                    </a:lnTo>
                    <a:lnTo>
                      <a:pt x="6" y="29"/>
                    </a:lnTo>
                    <a:lnTo>
                      <a:pt x="18" y="23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6" name="任意多边形 115953"/>
              <p:cNvSpPr>
                <a:spLocks noEditPoints="1"/>
              </p:cNvSpPr>
              <p:nvPr/>
            </p:nvSpPr>
            <p:spPr>
              <a:xfrm>
                <a:off x="4495" y="2382"/>
                <a:ext cx="24" cy="35"/>
              </a:xfrm>
              <a:custGeom>
                <a:avLst/>
                <a:gdLst/>
                <a:ahLst/>
                <a:cxnLst/>
                <a:pathLst>
                  <a:path w="24" h="35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8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24" y="12"/>
                    </a:lnTo>
                    <a:close/>
                    <a:moveTo>
                      <a:pt x="12" y="29"/>
                    </a:moveTo>
                    <a:lnTo>
                      <a:pt x="18" y="35"/>
                    </a:lnTo>
                    <a:lnTo>
                      <a:pt x="18" y="29"/>
                    </a:lnTo>
                    <a:lnTo>
                      <a:pt x="18" y="18"/>
                    </a:ln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7" name="任意多边形 115954"/>
              <p:cNvSpPr>
                <a:spLocks noEditPoints="1"/>
              </p:cNvSpPr>
              <p:nvPr/>
            </p:nvSpPr>
            <p:spPr>
              <a:xfrm>
                <a:off x="4501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18" y="30"/>
                    </a:moveTo>
                    <a:lnTo>
                      <a:pt x="24" y="30"/>
                    </a:lnTo>
                    <a:lnTo>
                      <a:pt x="30" y="24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8" y="30"/>
                    </a:lnTo>
                    <a:close/>
                    <a:moveTo>
                      <a:pt x="6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8" name="任意多边形 115955"/>
              <p:cNvSpPr>
                <a:spLocks noEditPoints="1"/>
              </p:cNvSpPr>
              <p:nvPr/>
            </p:nvSpPr>
            <p:spPr>
              <a:xfrm>
                <a:off x="4513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18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30"/>
                    </a:lnTo>
                    <a:lnTo>
                      <a:pt x="6" y="30"/>
                    </a:lnTo>
                    <a:lnTo>
                      <a:pt x="1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9" name="任意多边形 115956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24" y="6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6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0" name="任意多边形 115957"/>
              <p:cNvSpPr>
                <a:spLocks noEditPoints="1"/>
              </p:cNvSpPr>
              <p:nvPr/>
            </p:nvSpPr>
            <p:spPr>
              <a:xfrm>
                <a:off x="4513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0" y="6"/>
                    </a:moveTo>
                    <a:lnTo>
                      <a:pt x="0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1" name="任意多边形 115958"/>
              <p:cNvSpPr>
                <a:spLocks noEditPoints="1"/>
              </p:cNvSpPr>
              <p:nvPr/>
            </p:nvSpPr>
            <p:spPr>
              <a:xfrm>
                <a:off x="4513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6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6"/>
                    </a:lnTo>
                    <a:close/>
                    <a:moveTo>
                      <a:pt x="0" y="6"/>
                    </a:moveTo>
                    <a:lnTo>
                      <a:pt x="24" y="6"/>
                    </a:lnTo>
                    <a:lnTo>
                      <a:pt x="0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2" name="任意多边形 115959"/>
              <p:cNvSpPr>
                <a:spLocks noEditPoints="1"/>
              </p:cNvSpPr>
              <p:nvPr/>
            </p:nvSpPr>
            <p:spPr>
              <a:xfrm>
                <a:off x="4513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6"/>
                    </a:lnTo>
                    <a:close/>
                    <a:moveTo>
                      <a:pt x="24" y="0"/>
                    </a:moveTo>
                    <a:lnTo>
                      <a:pt x="0" y="6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3" name="任意多边形 115960"/>
              <p:cNvSpPr>
                <a:spLocks noEditPoints="1"/>
              </p:cNvSpPr>
              <p:nvPr/>
            </p:nvSpPr>
            <p:spPr>
              <a:xfrm>
                <a:off x="4519" y="2358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4" name="任意多边形 115961"/>
              <p:cNvSpPr>
                <a:spLocks noEditPoints="1"/>
              </p:cNvSpPr>
              <p:nvPr/>
            </p:nvSpPr>
            <p:spPr>
              <a:xfrm>
                <a:off x="4519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24"/>
                    </a:moveTo>
                    <a:lnTo>
                      <a:pt x="0" y="24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0" y="24"/>
                    </a:lnTo>
                    <a:close/>
                    <a:moveTo>
                      <a:pt x="24" y="18"/>
                    </a:moveTo>
                    <a:lnTo>
                      <a:pt x="18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5" name="任意多边形 115962"/>
              <p:cNvSpPr>
                <a:spLocks noEditPoints="1"/>
              </p:cNvSpPr>
              <p:nvPr/>
            </p:nvSpPr>
            <p:spPr>
              <a:xfrm>
                <a:off x="4507" y="2370"/>
                <a:ext cx="36" cy="35"/>
              </a:xfrm>
              <a:custGeom>
                <a:avLst/>
                <a:gdLst/>
                <a:ahLst/>
                <a:cxnLst/>
                <a:pathLst>
                  <a:path w="36" h="35">
                    <a:moveTo>
                      <a:pt x="12" y="6"/>
                    </a:moveTo>
                    <a:lnTo>
                      <a:pt x="12" y="6"/>
                    </a:lnTo>
                    <a:lnTo>
                      <a:pt x="0" y="12"/>
                    </a:lnTo>
                    <a:lnTo>
                      <a:pt x="12" y="35"/>
                    </a:lnTo>
                    <a:lnTo>
                      <a:pt x="30" y="18"/>
                    </a:lnTo>
                    <a:lnTo>
                      <a:pt x="36" y="6"/>
                    </a:lnTo>
                    <a:lnTo>
                      <a:pt x="12" y="6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6" name="任意多边形 115963"/>
              <p:cNvSpPr>
                <a:spLocks noEditPoints="1"/>
              </p:cNvSpPr>
              <p:nvPr/>
            </p:nvSpPr>
            <p:spPr>
              <a:xfrm>
                <a:off x="4495" y="2382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12" y="18"/>
                    </a:moveTo>
                    <a:lnTo>
                      <a:pt x="12" y="18"/>
                    </a:lnTo>
                    <a:lnTo>
                      <a:pt x="12" y="1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2" y="18"/>
                    </a:lnTo>
                    <a:close/>
                    <a:moveTo>
                      <a:pt x="12" y="0"/>
                    </a:moveTo>
                    <a:lnTo>
                      <a:pt x="0" y="12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7" name="任意多边形 115964"/>
              <p:cNvSpPr>
                <a:spLocks noEditPoints="1"/>
              </p:cNvSpPr>
              <p:nvPr/>
            </p:nvSpPr>
            <p:spPr>
              <a:xfrm>
                <a:off x="4507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6" y="23"/>
                    </a:moveTo>
                    <a:lnTo>
                      <a:pt x="12" y="23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48" y="12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23"/>
                    </a:lnTo>
                    <a:close/>
                    <a:moveTo>
                      <a:pt x="0" y="18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1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8" name="任意多边形 115965"/>
              <p:cNvSpPr>
                <a:spLocks noEditPoints="1"/>
              </p:cNvSpPr>
              <p:nvPr/>
            </p:nvSpPr>
            <p:spPr>
              <a:xfrm>
                <a:off x="4537" y="2394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0" y="11"/>
                    </a:moveTo>
                    <a:lnTo>
                      <a:pt x="0" y="29"/>
                    </a:lnTo>
                    <a:lnTo>
                      <a:pt x="24" y="23"/>
                    </a:lnTo>
                    <a:lnTo>
                      <a:pt x="24" y="6"/>
                    </a:lnTo>
                    <a:lnTo>
                      <a:pt x="0" y="11"/>
                    </a:lnTo>
                    <a:close/>
                    <a:moveTo>
                      <a:pt x="24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12" y="11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9" name="任意多边形 115966"/>
              <p:cNvSpPr/>
              <p:nvPr/>
            </p:nvSpPr>
            <p:spPr>
              <a:xfrm>
                <a:off x="4549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0" name="任意多边形 115967"/>
              <p:cNvSpPr/>
              <p:nvPr/>
            </p:nvSpPr>
            <p:spPr>
              <a:xfrm>
                <a:off x="4555" y="2459"/>
                <a:ext cx="6" cy="6"/>
              </a:xfrm>
              <a:custGeom>
                <a:avLst/>
                <a:gdLst/>
                <a:ahLst/>
                <a:cxnLst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1" name="任意多边形 115968"/>
              <p:cNvSpPr/>
              <p:nvPr/>
            </p:nvSpPr>
            <p:spPr>
              <a:xfrm>
                <a:off x="4537" y="2459"/>
                <a:ext cx="12" cy="6"/>
              </a:xfrm>
              <a:custGeom>
                <a:avLst/>
                <a:gdLst/>
                <a:ahLst/>
                <a:cxnLst/>
                <a:pathLst>
                  <a:path w="12" h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2" name="任意多边形 115969"/>
              <p:cNvSpPr/>
              <p:nvPr/>
            </p:nvSpPr>
            <p:spPr>
              <a:xfrm>
                <a:off x="4549" y="2358"/>
                <a:ext cx="1" cy="12"/>
              </a:xfrm>
              <a:custGeom>
                <a:avLst/>
                <a:gdLst/>
                <a:ahLst/>
                <a:cxnLst/>
                <a:pathLst>
                  <a:path w="1"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3" name="任意多边形 115970"/>
              <p:cNvSpPr/>
              <p:nvPr/>
            </p:nvSpPr>
            <p:spPr>
              <a:xfrm>
                <a:off x="4555" y="2346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4" name="任意多边形 115971"/>
              <p:cNvSpPr/>
              <p:nvPr/>
            </p:nvSpPr>
            <p:spPr>
              <a:xfrm>
                <a:off x="4543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24" y="30"/>
                    </a:moveTo>
                    <a:lnTo>
                      <a:pt x="30" y="6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5" name="任意多边形 115972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8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18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6" name="任意多边形 115973"/>
              <p:cNvSpPr>
                <a:spLocks noEditPoints="1"/>
              </p:cNvSpPr>
              <p:nvPr/>
            </p:nvSpPr>
            <p:spPr>
              <a:xfrm>
                <a:off x="4549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6" y="6"/>
                    </a:lnTo>
                    <a:lnTo>
                      <a:pt x="0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2" y="0"/>
                    </a:lnTo>
                    <a:close/>
                    <a:moveTo>
                      <a:pt x="24" y="24"/>
                    </a:moveTo>
                    <a:lnTo>
                      <a:pt x="12" y="0"/>
                    </a:lnTo>
                    <a:lnTo>
                      <a:pt x="24" y="18"/>
                    </a:lnTo>
                    <a:lnTo>
                      <a:pt x="12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7" name="任意多边形 115974"/>
              <p:cNvSpPr>
                <a:spLocks noEditPoints="1"/>
              </p:cNvSpPr>
              <p:nvPr/>
            </p:nvSpPr>
            <p:spPr>
              <a:xfrm>
                <a:off x="4543" y="2346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6" y="0"/>
                    </a:moveTo>
                    <a:lnTo>
                      <a:pt x="6" y="12"/>
                    </a:lnTo>
                    <a:lnTo>
                      <a:pt x="0" y="3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6" y="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12"/>
                    </a:lnTo>
                    <a:lnTo>
                      <a:pt x="18" y="6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8" name="任意多边形 115975"/>
              <p:cNvSpPr>
                <a:spLocks noEditPoints="1"/>
              </p:cNvSpPr>
              <p:nvPr/>
            </p:nvSpPr>
            <p:spPr>
              <a:xfrm>
                <a:off x="4543" y="236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9" name="任意多边形 115976"/>
              <p:cNvSpPr>
                <a:spLocks noEditPoints="1"/>
              </p:cNvSpPr>
              <p:nvPr/>
            </p:nvSpPr>
            <p:spPr>
              <a:xfrm>
                <a:off x="4549" y="2364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0" y="24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0" name="任意多边形 115977"/>
              <p:cNvSpPr/>
              <p:nvPr/>
            </p:nvSpPr>
            <p:spPr>
              <a:xfrm>
                <a:off x="4549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2"/>
                    </a:moveTo>
                    <a:lnTo>
                      <a:pt x="18" y="18"/>
                    </a:lnTo>
                    <a:lnTo>
                      <a:pt x="18" y="6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1" name="任意多边形 115978"/>
              <p:cNvSpPr/>
              <p:nvPr/>
            </p:nvSpPr>
            <p:spPr>
              <a:xfrm>
                <a:off x="4531" y="2346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3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12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2" name="任意多边形 115979"/>
              <p:cNvSpPr/>
              <p:nvPr/>
            </p:nvSpPr>
            <p:spPr>
              <a:xfrm>
                <a:off x="4525" y="2352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30" y="24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6" y="3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3" name="任意多边形 115980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18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24" y="1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4" name="任意多边形 115981"/>
              <p:cNvSpPr>
                <a:spLocks noEditPoints="1"/>
              </p:cNvSpPr>
              <p:nvPr/>
            </p:nvSpPr>
            <p:spPr>
              <a:xfrm>
                <a:off x="4525" y="2334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24" y="18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6" y="2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5" name="任意多边形 115982"/>
              <p:cNvSpPr>
                <a:spLocks noEditPoints="1"/>
              </p:cNvSpPr>
              <p:nvPr/>
            </p:nvSpPr>
            <p:spPr>
              <a:xfrm>
                <a:off x="4525" y="2352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6" y="6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30" y="24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6" y="6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6" name="任意多边形 115983"/>
              <p:cNvSpPr>
                <a:spLocks noEditPoints="1"/>
              </p:cNvSpPr>
              <p:nvPr/>
            </p:nvSpPr>
            <p:spPr>
              <a:xfrm>
                <a:off x="4531" y="2364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7" name="任意多边形 115984"/>
              <p:cNvSpPr>
                <a:spLocks noEditPoints="1"/>
              </p:cNvSpPr>
              <p:nvPr/>
            </p:nvSpPr>
            <p:spPr>
              <a:xfrm>
                <a:off x="4537" y="2364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  <a:moveTo>
                      <a:pt x="12" y="24"/>
                    </a:moveTo>
                    <a:lnTo>
                      <a:pt x="6" y="0"/>
                    </a:lnTo>
                    <a:lnTo>
                      <a:pt x="18" y="24"/>
                    </a:lnTo>
                    <a:lnTo>
                      <a:pt x="6" y="0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8" name="任意多边形 115985"/>
              <p:cNvSpPr/>
              <p:nvPr/>
            </p:nvSpPr>
            <p:spPr>
              <a:xfrm>
                <a:off x="4531" y="2376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6"/>
                    </a:moveTo>
                    <a:lnTo>
                      <a:pt x="6" y="18"/>
                    </a:ln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9" name="任意多边形 115986"/>
              <p:cNvSpPr/>
              <p:nvPr/>
            </p:nvSpPr>
            <p:spPr>
              <a:xfrm>
                <a:off x="4501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48" y="0"/>
                    </a:moveTo>
                    <a:lnTo>
                      <a:pt x="48" y="0"/>
                    </a:lnTo>
                    <a:lnTo>
                      <a:pt x="42" y="12"/>
                    </a:lnTo>
                    <a:lnTo>
                      <a:pt x="36" y="24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8" y="54"/>
                    </a:lnTo>
                    <a:lnTo>
                      <a:pt x="12" y="60"/>
                    </a:lnTo>
                    <a:lnTo>
                      <a:pt x="6" y="72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2" y="60"/>
                    </a:lnTo>
                    <a:lnTo>
                      <a:pt x="18" y="54"/>
                    </a:lnTo>
                    <a:lnTo>
                      <a:pt x="24" y="42"/>
                    </a:lnTo>
                    <a:lnTo>
                      <a:pt x="36" y="30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0" name="任意多边形 115987"/>
              <p:cNvSpPr/>
              <p:nvPr/>
            </p:nvSpPr>
            <p:spPr>
              <a:xfrm>
                <a:off x="4555" y="2459"/>
                <a:ext cx="48" cy="78"/>
              </a:xfrm>
              <a:custGeom>
                <a:avLst/>
                <a:gdLst/>
                <a:ahLst/>
                <a:cxnLst/>
                <a:pathLst>
                  <a:path w="48" h="78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30" y="54"/>
                    </a:lnTo>
                    <a:lnTo>
                      <a:pt x="36" y="60"/>
                    </a:lnTo>
                    <a:lnTo>
                      <a:pt x="42" y="72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2" y="72"/>
                    </a:lnTo>
                    <a:lnTo>
                      <a:pt x="36" y="60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0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1" name="任意多边形 115988"/>
              <p:cNvSpPr/>
              <p:nvPr/>
            </p:nvSpPr>
            <p:spPr>
              <a:xfrm>
                <a:off x="4549" y="2346"/>
                <a:ext cx="42" cy="71"/>
              </a:xfrm>
              <a:custGeom>
                <a:avLst/>
                <a:gdLst/>
                <a:ahLst/>
                <a:cxnLst/>
                <a:pathLst>
                  <a:path w="42" h="71">
                    <a:moveTo>
                      <a:pt x="0" y="71"/>
                    </a:moveTo>
                    <a:lnTo>
                      <a:pt x="6" y="71"/>
                    </a:lnTo>
                    <a:lnTo>
                      <a:pt x="18" y="71"/>
                    </a:lnTo>
                    <a:lnTo>
                      <a:pt x="30" y="65"/>
                    </a:lnTo>
                    <a:lnTo>
                      <a:pt x="36" y="59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36" y="36"/>
                    </a:lnTo>
                    <a:lnTo>
                      <a:pt x="30" y="30"/>
                    </a:lnTo>
                    <a:lnTo>
                      <a:pt x="24" y="30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54"/>
                    </a:lnTo>
                    <a:lnTo>
                      <a:pt x="12" y="54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2" name="任意多边形 115989"/>
              <p:cNvSpPr/>
              <p:nvPr/>
            </p:nvSpPr>
            <p:spPr>
              <a:xfrm>
                <a:off x="4543" y="2400"/>
                <a:ext cx="42" cy="35"/>
              </a:xfrm>
              <a:custGeom>
                <a:avLst/>
                <a:gdLst/>
                <a:ahLst/>
                <a:cxnLst/>
                <a:pathLst>
                  <a:path w="42" h="35">
                    <a:moveTo>
                      <a:pt x="0" y="29"/>
                    </a:moveTo>
                    <a:lnTo>
                      <a:pt x="12" y="35"/>
                    </a:lnTo>
                    <a:lnTo>
                      <a:pt x="24" y="29"/>
                    </a:lnTo>
                    <a:lnTo>
                      <a:pt x="42" y="17"/>
                    </a:lnTo>
                    <a:lnTo>
                      <a:pt x="24" y="0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8" y="1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3" name="任意多边形 115990"/>
              <p:cNvSpPr>
                <a:spLocks noEditPoints="1"/>
              </p:cNvSpPr>
              <p:nvPr/>
            </p:nvSpPr>
            <p:spPr>
              <a:xfrm>
                <a:off x="4567" y="2388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8" y="29"/>
                    </a:moveTo>
                    <a:lnTo>
                      <a:pt x="24" y="29"/>
                    </a:lnTo>
                    <a:lnTo>
                      <a:pt x="24" y="23"/>
                    </a:lnTo>
                    <a:lnTo>
                      <a:pt x="18" y="23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18" y="29"/>
                    </a:lnTo>
                    <a:close/>
                    <a:moveTo>
                      <a:pt x="18" y="29"/>
                    </a:moveTo>
                    <a:lnTo>
                      <a:pt x="18" y="29"/>
                    </a:lnTo>
                    <a:lnTo>
                      <a:pt x="18" y="29"/>
                    </a:lnTo>
                    <a:lnTo>
                      <a:pt x="12" y="23"/>
                    </a:lnTo>
                    <a:lnTo>
                      <a:pt x="18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4" name="任意多边形 115991"/>
              <p:cNvSpPr>
                <a:spLocks noEditPoints="1"/>
              </p:cNvSpPr>
              <p:nvPr/>
            </p:nvSpPr>
            <p:spPr>
              <a:xfrm>
                <a:off x="4579" y="2382"/>
                <a:ext cx="24" cy="29"/>
              </a:xfrm>
              <a:custGeom>
                <a:avLst/>
                <a:gdLst/>
                <a:ahLst/>
                <a:cxnLst/>
                <a:pathLst>
                  <a:path w="24" h="29">
                    <a:moveTo>
                      <a:pt x="12" y="29"/>
                    </a:moveTo>
                    <a:lnTo>
                      <a:pt x="12" y="29"/>
                    </a:lnTo>
                    <a:lnTo>
                      <a:pt x="18" y="23"/>
                    </a:lnTo>
                    <a:lnTo>
                      <a:pt x="2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29"/>
                    </a:lnTo>
                    <a:close/>
                    <a:moveTo>
                      <a:pt x="6" y="29"/>
                    </a:moveTo>
                    <a:lnTo>
                      <a:pt x="12" y="29"/>
                    </a:lnTo>
                    <a:lnTo>
                      <a:pt x="12" y="29"/>
                    </a:lnTo>
                    <a:lnTo>
                      <a:pt x="6" y="18"/>
                    </a:ln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5" name="任意多边形 115992"/>
              <p:cNvSpPr>
                <a:spLocks noEditPoints="1"/>
              </p:cNvSpPr>
              <p:nvPr/>
            </p:nvSpPr>
            <p:spPr>
              <a:xfrm>
                <a:off x="4567" y="2364"/>
                <a:ext cx="30" cy="36"/>
              </a:xfrm>
              <a:custGeom>
                <a:avLst/>
                <a:gdLst/>
                <a:ahLst/>
                <a:cxnLst/>
                <a:pathLst>
                  <a:path w="30" h="36">
                    <a:moveTo>
                      <a:pt x="30" y="18"/>
                    </a:move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6" y="30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30" y="18"/>
                    </a:lnTo>
                    <a:close/>
                    <a:moveTo>
                      <a:pt x="30" y="18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6" name="任意多边形 115993"/>
              <p:cNvSpPr>
                <a:spLocks noEditPoints="1"/>
              </p:cNvSpPr>
              <p:nvPr/>
            </p:nvSpPr>
            <p:spPr>
              <a:xfrm>
                <a:off x="4561" y="2352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24" y="24"/>
                    </a:moveTo>
                    <a:lnTo>
                      <a:pt x="24" y="6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24" y="24"/>
                    </a:lnTo>
                    <a:close/>
                    <a:moveTo>
                      <a:pt x="24" y="3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12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7" name="任意多边形 115994"/>
              <p:cNvSpPr>
                <a:spLocks noEditPoints="1"/>
              </p:cNvSpPr>
              <p:nvPr/>
            </p:nvSpPr>
            <p:spPr>
              <a:xfrm>
                <a:off x="4567" y="2346"/>
                <a:ext cx="24" cy="12"/>
              </a:xfrm>
              <a:custGeom>
                <a:avLst/>
                <a:gdLst/>
                <a:ahLst/>
                <a:cxnLst/>
                <a:pathLst>
                  <a:path w="24" h="12">
                    <a:moveTo>
                      <a:pt x="18" y="12"/>
                    </a:moveTo>
                    <a:lnTo>
                      <a:pt x="24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8" y="12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8" name="任意多边形 115995"/>
              <p:cNvSpPr>
                <a:spLocks noEditPoints="1"/>
              </p:cNvSpPr>
              <p:nvPr/>
            </p:nvSpPr>
            <p:spPr>
              <a:xfrm>
                <a:off x="4561" y="2346"/>
                <a:ext cx="30" cy="12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6" y="0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6" y="0"/>
                    </a:lnTo>
                    <a:close/>
                    <a:moveTo>
                      <a:pt x="30" y="6"/>
                    </a:moveTo>
                    <a:lnTo>
                      <a:pt x="6" y="0"/>
                    </a:lnTo>
                    <a:lnTo>
                      <a:pt x="30" y="6"/>
                    </a:lnTo>
                    <a:lnTo>
                      <a:pt x="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9" name="任意多边形 115996"/>
              <p:cNvSpPr>
                <a:spLocks noEditPoints="1"/>
              </p:cNvSpPr>
              <p:nvPr/>
            </p:nvSpPr>
            <p:spPr>
              <a:xfrm>
                <a:off x="4561" y="2352"/>
                <a:ext cx="24" cy="6"/>
              </a:xfrm>
              <a:custGeom>
                <a:avLst/>
                <a:gdLst/>
                <a:ahLst/>
                <a:cxnLst/>
                <a:pathLst>
                  <a:path w="24" h="6">
                    <a:moveTo>
                      <a:pt x="24" y="0"/>
                    </a:moveTo>
                    <a:lnTo>
                      <a:pt x="2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4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2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0" name="任意多边形 115997"/>
              <p:cNvSpPr>
                <a:spLocks noEditPoints="1"/>
              </p:cNvSpPr>
              <p:nvPr/>
            </p:nvSpPr>
            <p:spPr>
              <a:xfrm>
                <a:off x="4561" y="2352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18" y="18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1" name="任意多边形 115998"/>
              <p:cNvSpPr>
                <a:spLocks noEditPoints="1"/>
              </p:cNvSpPr>
              <p:nvPr/>
            </p:nvSpPr>
            <p:spPr>
              <a:xfrm>
                <a:off x="4561" y="2358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8" y="0"/>
                    </a:move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  <a:moveTo>
                      <a:pt x="18" y="6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2" name="任意多边形 115999"/>
              <p:cNvSpPr>
                <a:spLocks noEditPoints="1"/>
              </p:cNvSpPr>
              <p:nvPr/>
            </p:nvSpPr>
            <p:spPr>
              <a:xfrm>
                <a:off x="4555" y="2346"/>
                <a:ext cx="24" cy="36"/>
              </a:xfrm>
              <a:custGeom>
                <a:avLst/>
                <a:gdLst/>
                <a:ahLst/>
                <a:cxnLst/>
                <a:pathLst>
                  <a:path w="24" h="36">
                    <a:moveTo>
                      <a:pt x="0" y="18"/>
                    </a:moveTo>
                    <a:lnTo>
                      <a:pt x="0" y="24"/>
                    </a:lnTo>
                    <a:lnTo>
                      <a:pt x="6" y="3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0" y="18"/>
                    </a:lnTo>
                    <a:close/>
                    <a:moveTo>
                      <a:pt x="24" y="12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3" name="任意多边形 116000"/>
              <p:cNvSpPr>
                <a:spLocks noEditPoints="1"/>
              </p:cNvSpPr>
              <p:nvPr/>
            </p:nvSpPr>
            <p:spPr>
              <a:xfrm>
                <a:off x="4555" y="2370"/>
                <a:ext cx="36" cy="30"/>
              </a:xfrm>
              <a:custGeom>
                <a:avLst/>
                <a:gdLst/>
                <a:ahLst/>
                <a:cxnLst/>
                <a:pathLst>
                  <a:path w="36" h="30">
                    <a:moveTo>
                      <a:pt x="0" y="6"/>
                    </a:moveTo>
                    <a:lnTo>
                      <a:pt x="6" y="18"/>
                    </a:lnTo>
                    <a:lnTo>
                      <a:pt x="24" y="30"/>
                    </a:lnTo>
                    <a:lnTo>
                      <a:pt x="36" y="1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0" y="6"/>
                    </a:lnTo>
                    <a:close/>
                    <a:moveTo>
                      <a:pt x="24" y="6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4" name="任意多边形 116001"/>
              <p:cNvSpPr>
                <a:spLocks noEditPoints="1"/>
              </p:cNvSpPr>
              <p:nvPr/>
            </p:nvSpPr>
            <p:spPr>
              <a:xfrm>
                <a:off x="4573" y="2382"/>
                <a:ext cx="36" cy="18"/>
              </a:xfrm>
              <a:custGeom>
                <a:avLst/>
                <a:gdLst/>
                <a:ahLst/>
                <a:cxnLst/>
                <a:pathLst>
                  <a:path w="36" h="18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36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5" name="任意多边形 116002"/>
              <p:cNvSpPr>
                <a:spLocks noEditPoints="1"/>
              </p:cNvSpPr>
              <p:nvPr/>
            </p:nvSpPr>
            <p:spPr>
              <a:xfrm>
                <a:off x="4543" y="2382"/>
                <a:ext cx="48" cy="29"/>
              </a:xfrm>
              <a:custGeom>
                <a:avLst/>
                <a:gdLst/>
                <a:ahLst/>
                <a:cxnLst/>
                <a:pathLst>
                  <a:path w="48" h="29">
                    <a:moveTo>
                      <a:pt x="36" y="0"/>
                    </a:moveTo>
                    <a:lnTo>
                      <a:pt x="30" y="0"/>
                    </a:lnTo>
                    <a:lnTo>
                      <a:pt x="24" y="6"/>
                    </a:lnTo>
                    <a:lnTo>
                      <a:pt x="0" y="12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30" y="29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36" y="0"/>
                    </a:lnTo>
                    <a:close/>
                    <a:moveTo>
                      <a:pt x="42" y="23"/>
                    </a:moveTo>
                    <a:lnTo>
                      <a:pt x="48" y="23"/>
                    </a:lnTo>
                    <a:lnTo>
                      <a:pt x="48" y="18"/>
                    </a:lnTo>
                    <a:lnTo>
                      <a:pt x="42" y="12"/>
                    </a:lnTo>
                    <a:lnTo>
                      <a:pt x="4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6" name="任意多边形 116003"/>
              <p:cNvSpPr>
                <a:spLocks noEditPoints="1"/>
              </p:cNvSpPr>
              <p:nvPr/>
            </p:nvSpPr>
            <p:spPr>
              <a:xfrm>
                <a:off x="4537" y="2394"/>
                <a:ext cx="30" cy="29"/>
              </a:xfrm>
              <a:custGeom>
                <a:avLst/>
                <a:gdLst/>
                <a:ahLst/>
                <a:cxnLst/>
                <a:pathLst>
                  <a:path w="30" h="29">
                    <a:moveTo>
                      <a:pt x="6" y="6"/>
                    </a:moveTo>
                    <a:lnTo>
                      <a:pt x="0" y="23"/>
                    </a:lnTo>
                    <a:lnTo>
                      <a:pt x="24" y="29"/>
                    </a:lnTo>
                    <a:lnTo>
                      <a:pt x="30" y="11"/>
                    </a:lnTo>
                    <a:lnTo>
                      <a:pt x="6" y="6"/>
                    </a:lnTo>
                    <a:close/>
                    <a:moveTo>
                      <a:pt x="6" y="0"/>
                    </a:moveTo>
                    <a:lnTo>
                      <a:pt x="6" y="6"/>
                    </a:lnTo>
                    <a:lnTo>
                      <a:pt x="6" y="6"/>
                    </a:lnTo>
                    <a:lnTo>
                      <a:pt x="18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7" name="任意多边形 116004"/>
              <p:cNvSpPr/>
              <p:nvPr/>
            </p:nvSpPr>
            <p:spPr>
              <a:xfrm>
                <a:off x="4537" y="2417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8" name="任意多边形 116005"/>
              <p:cNvSpPr/>
              <p:nvPr/>
            </p:nvSpPr>
            <p:spPr>
              <a:xfrm>
                <a:off x="449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18"/>
                    </a:moveTo>
                    <a:lnTo>
                      <a:pt x="42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9" name="任意多边形 116006"/>
              <p:cNvSpPr/>
              <p:nvPr/>
            </p:nvSpPr>
            <p:spPr>
              <a:xfrm>
                <a:off x="4519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0" name="任意多边形 116007"/>
              <p:cNvSpPr>
                <a:spLocks noEditPoints="1"/>
              </p:cNvSpPr>
              <p:nvPr/>
            </p:nvSpPr>
            <p:spPr>
              <a:xfrm>
                <a:off x="4513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2" y="0"/>
                    </a:lnTo>
                    <a:close/>
                    <a:moveTo>
                      <a:pt x="24" y="6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1" name="任意多边形 116008"/>
              <p:cNvSpPr>
                <a:spLocks noEditPoints="1"/>
              </p:cNvSpPr>
              <p:nvPr/>
            </p:nvSpPr>
            <p:spPr>
              <a:xfrm>
                <a:off x="4501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30" y="6"/>
                    </a:moveTo>
                    <a:lnTo>
                      <a:pt x="24" y="0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30" y="6"/>
                    </a:lnTo>
                    <a:close/>
                    <a:moveTo>
                      <a:pt x="30" y="12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24" y="18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2" name="任意多边形 116009"/>
              <p:cNvSpPr>
                <a:spLocks noEditPoints="1"/>
              </p:cNvSpPr>
              <p:nvPr/>
            </p:nvSpPr>
            <p:spPr>
              <a:xfrm>
                <a:off x="4507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8" y="18"/>
                    </a:moveTo>
                    <a:lnTo>
                      <a:pt x="18" y="6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3" name="任意多边形 116010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4" name="任意多边形 116011"/>
              <p:cNvSpPr>
                <a:spLocks noEditPoints="1"/>
              </p:cNvSpPr>
              <p:nvPr/>
            </p:nvSpPr>
            <p:spPr>
              <a:xfrm>
                <a:off x="4501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5" name="任意多边形 116012"/>
              <p:cNvSpPr>
                <a:spLocks noEditPoints="1"/>
              </p:cNvSpPr>
              <p:nvPr/>
            </p:nvSpPr>
            <p:spPr>
              <a:xfrm>
                <a:off x="4495" y="2405"/>
                <a:ext cx="12" cy="18"/>
              </a:xfrm>
              <a:custGeom>
                <a:avLst/>
                <a:gdLst/>
                <a:ahLst/>
                <a:cxnLst/>
                <a:pathLst>
                  <a:path w="12" h="18"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6" name="任意多边形 116013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5"/>
                    </a:moveTo>
                    <a:lnTo>
                      <a:pt x="12" y="5"/>
                    </a:lnTo>
                    <a:lnTo>
                      <a:pt x="1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2" y="5"/>
                    </a:lnTo>
                    <a:close/>
                    <a:moveTo>
                      <a:pt x="0" y="23"/>
                    </a:moveTo>
                    <a:lnTo>
                      <a:pt x="0" y="23"/>
                    </a:lnTo>
                    <a:lnTo>
                      <a:pt x="6" y="23"/>
                    </a:lnTo>
                    <a:lnTo>
                      <a:pt x="6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7" name="任意多边形 116014"/>
              <p:cNvSpPr>
                <a:spLocks noEditPoints="1"/>
              </p:cNvSpPr>
              <p:nvPr/>
            </p:nvSpPr>
            <p:spPr>
              <a:xfrm>
                <a:off x="4495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8" name="任意多边形 116015"/>
              <p:cNvSpPr>
                <a:spLocks noEditPoints="1"/>
              </p:cNvSpPr>
              <p:nvPr/>
            </p:nvSpPr>
            <p:spPr>
              <a:xfrm>
                <a:off x="4495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23"/>
                    </a:moveTo>
                    <a:lnTo>
                      <a:pt x="6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  <a:moveTo>
                      <a:pt x="6" y="0"/>
                    </a:moveTo>
                    <a:lnTo>
                      <a:pt x="6" y="23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9" name="任意多边形 116016"/>
              <p:cNvSpPr>
                <a:spLocks noEditPoints="1"/>
              </p:cNvSpPr>
              <p:nvPr/>
            </p:nvSpPr>
            <p:spPr>
              <a:xfrm>
                <a:off x="449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0" y="23"/>
                    </a:moveTo>
                    <a:lnTo>
                      <a:pt x="6" y="23"/>
                    </a:lnTo>
                    <a:lnTo>
                      <a:pt x="6" y="23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0" y="23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0" name="任意多边形 116017"/>
              <p:cNvSpPr>
                <a:spLocks noEditPoints="1"/>
              </p:cNvSpPr>
              <p:nvPr/>
            </p:nvSpPr>
            <p:spPr>
              <a:xfrm>
                <a:off x="4501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8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1" name="任意多边形 116018"/>
              <p:cNvSpPr>
                <a:spLocks noEditPoints="1"/>
              </p:cNvSpPr>
              <p:nvPr/>
            </p:nvSpPr>
            <p:spPr>
              <a:xfrm>
                <a:off x="4507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18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2" name="任意多边形 116019"/>
              <p:cNvSpPr>
                <a:spLocks noEditPoints="1"/>
              </p:cNvSpPr>
              <p:nvPr/>
            </p:nvSpPr>
            <p:spPr>
              <a:xfrm>
                <a:off x="4519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3" name="任意多边形 116020"/>
              <p:cNvSpPr>
                <a:spLocks noEditPoints="1"/>
              </p:cNvSpPr>
              <p:nvPr/>
            </p:nvSpPr>
            <p:spPr>
              <a:xfrm>
                <a:off x="4525" y="2411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6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4" name="任意多边形 116021"/>
              <p:cNvSpPr>
                <a:spLocks noEditPoints="1"/>
              </p:cNvSpPr>
              <p:nvPr/>
            </p:nvSpPr>
            <p:spPr>
              <a:xfrm>
                <a:off x="4531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18"/>
                    </a:moveTo>
                    <a:lnTo>
                      <a:pt x="0" y="24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18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5" name="任意多边形 116022"/>
              <p:cNvSpPr/>
              <p:nvPr/>
            </p:nvSpPr>
            <p:spPr>
              <a:xfrm>
                <a:off x="4543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0" y="18"/>
                    </a:moveTo>
                    <a:lnTo>
                      <a:pt x="18" y="12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6" name="任意多边形 116023"/>
              <p:cNvSpPr/>
              <p:nvPr/>
            </p:nvSpPr>
            <p:spPr>
              <a:xfrm>
                <a:off x="4561" y="2429"/>
                <a:ext cx="12" cy="30"/>
              </a:xfrm>
              <a:custGeom>
                <a:avLst/>
                <a:gdLst/>
                <a:ahLst/>
                <a:cxnLst/>
                <a:pathLst>
                  <a:path w="12" h="30">
                    <a:moveTo>
                      <a:pt x="0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7" name="任意多边形 116024"/>
              <p:cNvSpPr/>
              <p:nvPr/>
            </p:nvSpPr>
            <p:spPr>
              <a:xfrm>
                <a:off x="455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24"/>
                    </a:moveTo>
                    <a:lnTo>
                      <a:pt x="6" y="30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8" name="任意多边形 116025"/>
              <p:cNvSpPr>
                <a:spLocks noEditPoints="1"/>
              </p:cNvSpPr>
              <p:nvPr/>
            </p:nvSpPr>
            <p:spPr>
              <a:xfrm>
                <a:off x="4555" y="2429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6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8"/>
                    </a:lnTo>
                    <a:lnTo>
                      <a:pt x="12" y="30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6"/>
                    </a:lnTo>
                    <a:close/>
                    <a:moveTo>
                      <a:pt x="24" y="12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9" name="任意多边形 116026"/>
              <p:cNvSpPr>
                <a:spLocks noEditPoints="1"/>
              </p:cNvSpPr>
              <p:nvPr/>
            </p:nvSpPr>
            <p:spPr>
              <a:xfrm>
                <a:off x="4555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30"/>
                    </a:lnTo>
                    <a:lnTo>
                      <a:pt x="12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24" y="1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0" name="任意多边形 116027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0" y="24"/>
                    </a:lnTo>
                    <a:close/>
                    <a:moveTo>
                      <a:pt x="18" y="6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1" name="任意多边形 116028"/>
              <p:cNvSpPr>
                <a:spLocks noEditPoints="1"/>
              </p:cNvSpPr>
              <p:nvPr/>
            </p:nvSpPr>
            <p:spPr>
              <a:xfrm>
                <a:off x="4561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6" y="18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2" name="任意多边形 116029"/>
              <p:cNvSpPr>
                <a:spLocks noEditPoints="1"/>
              </p:cNvSpPr>
              <p:nvPr/>
            </p:nvSpPr>
            <p:spPr>
              <a:xfrm>
                <a:off x="4561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0"/>
                    </a:moveTo>
                    <a:lnTo>
                      <a:pt x="18" y="6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8" y="0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3" name="任意多边形 116030"/>
              <p:cNvSpPr>
                <a:spLocks noEditPoints="1"/>
              </p:cNvSpPr>
              <p:nvPr/>
            </p:nvSpPr>
            <p:spPr>
              <a:xfrm>
                <a:off x="4561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12"/>
                    </a:moveTo>
                    <a:lnTo>
                      <a:pt x="18" y="18"/>
                    </a:lnTo>
                    <a:lnTo>
                      <a:pt x="18" y="18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18" y="12"/>
                    </a:lnTo>
                    <a:close/>
                    <a:moveTo>
                      <a:pt x="24" y="18"/>
                    </a:moveTo>
                    <a:lnTo>
                      <a:pt x="24" y="18"/>
                    </a:lnTo>
                    <a:lnTo>
                      <a:pt x="18" y="12"/>
                    </a:lnTo>
                    <a:lnTo>
                      <a:pt x="12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4" name="任意多边形 116031"/>
              <p:cNvSpPr>
                <a:spLocks noEditPoints="1"/>
              </p:cNvSpPr>
              <p:nvPr/>
            </p:nvSpPr>
            <p:spPr>
              <a:xfrm>
                <a:off x="4561" y="2423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8" y="24"/>
                    </a:moveTo>
                    <a:lnTo>
                      <a:pt x="24" y="18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5" name="任意多边形 116032"/>
              <p:cNvSpPr>
                <a:spLocks noEditPoints="1"/>
              </p:cNvSpPr>
              <p:nvPr/>
            </p:nvSpPr>
            <p:spPr>
              <a:xfrm>
                <a:off x="455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2" y="6"/>
                    </a:lnTo>
                    <a:lnTo>
                      <a:pt x="0" y="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8" y="6"/>
                    </a:lnTo>
                    <a:close/>
                    <a:moveTo>
                      <a:pt x="6" y="24"/>
                    </a:moveTo>
                    <a:lnTo>
                      <a:pt x="6" y="24"/>
                    </a:lnTo>
                    <a:lnTo>
                      <a:pt x="6" y="24"/>
                    </a:lnTo>
                    <a:lnTo>
                      <a:pt x="12" y="1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6" name="任意多边形 116033"/>
              <p:cNvSpPr>
                <a:spLocks noEditPoints="1"/>
              </p:cNvSpPr>
              <p:nvPr/>
            </p:nvSpPr>
            <p:spPr>
              <a:xfrm>
                <a:off x="4549" y="241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0" y="18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8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7" name="任意多边形 116034"/>
              <p:cNvSpPr/>
              <p:nvPr/>
            </p:nvSpPr>
            <p:spPr>
              <a:xfrm>
                <a:off x="4549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8" name="任意多边形 116035"/>
              <p:cNvSpPr/>
              <p:nvPr/>
            </p:nvSpPr>
            <p:spPr>
              <a:xfrm>
                <a:off x="4555" y="2411"/>
                <a:ext cx="48" cy="18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0" y="18"/>
                    </a:moveTo>
                    <a:lnTo>
                      <a:pt x="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9" name="任意多边形 116036"/>
              <p:cNvSpPr/>
              <p:nvPr/>
            </p:nvSpPr>
            <p:spPr>
              <a:xfrm>
                <a:off x="4555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24"/>
                    </a:moveTo>
                    <a:lnTo>
                      <a:pt x="6" y="24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0" name="任意多边形 116037"/>
              <p:cNvSpPr>
                <a:spLocks noEditPoints="1"/>
              </p:cNvSpPr>
              <p:nvPr/>
            </p:nvSpPr>
            <p:spPr>
              <a:xfrm>
                <a:off x="4561" y="2417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24" y="18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1" name="任意多边形 116038"/>
              <p:cNvSpPr>
                <a:spLocks noEditPoints="1"/>
              </p:cNvSpPr>
              <p:nvPr/>
            </p:nvSpPr>
            <p:spPr>
              <a:xfrm>
                <a:off x="4567" y="2411"/>
                <a:ext cx="30" cy="24"/>
              </a:xfrm>
              <a:custGeom>
                <a:avLst/>
                <a:gdLst/>
                <a:ahLst/>
                <a:cxnLst/>
                <a:pathLst>
                  <a:path w="30" h="24">
                    <a:moveTo>
                      <a:pt x="18" y="24"/>
                    </a:moveTo>
                    <a:lnTo>
                      <a:pt x="24" y="24"/>
                    </a:lnTo>
                    <a:lnTo>
                      <a:pt x="24" y="18"/>
                    </a:lnTo>
                    <a:lnTo>
                      <a:pt x="3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0" y="6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2" name="任意多边形 116039"/>
              <p:cNvSpPr>
                <a:spLocks noEditPoints="1"/>
              </p:cNvSpPr>
              <p:nvPr/>
            </p:nvSpPr>
            <p:spPr>
              <a:xfrm>
                <a:off x="4573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4"/>
                    </a:lnTo>
                    <a:close/>
                    <a:moveTo>
                      <a:pt x="12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3" name="任意多边形 116040"/>
              <p:cNvSpPr>
                <a:spLocks noEditPoints="1"/>
              </p:cNvSpPr>
              <p:nvPr/>
            </p:nvSpPr>
            <p:spPr>
              <a:xfrm>
                <a:off x="4579" y="2405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4" name="任意多边形 116041"/>
              <p:cNvSpPr>
                <a:spLocks noEditPoints="1"/>
              </p:cNvSpPr>
              <p:nvPr/>
            </p:nvSpPr>
            <p:spPr>
              <a:xfrm>
                <a:off x="4585" y="2405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24"/>
                    </a:moveTo>
                    <a:lnTo>
                      <a:pt x="12" y="24"/>
                    </a:lnTo>
                    <a:lnTo>
                      <a:pt x="12" y="1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4"/>
                    </a:lnTo>
                    <a:close/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5" name="任意多边形 116042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12" y="23"/>
                    </a:move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6" y="5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17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6" name="任意多边形 116043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2" y="23"/>
                    </a:lnTo>
                    <a:close/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1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7" name="任意多边形 116044"/>
              <p:cNvSpPr>
                <a:spLocks noEditPoints="1"/>
              </p:cNvSpPr>
              <p:nvPr/>
            </p:nvSpPr>
            <p:spPr>
              <a:xfrm>
                <a:off x="4591" y="2400"/>
                <a:ext cx="12" cy="23"/>
              </a:xfrm>
              <a:custGeom>
                <a:avLst/>
                <a:gdLst/>
                <a:ahLst/>
                <a:cxnLst/>
                <a:pathLst>
                  <a:path w="12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12" y="2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3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6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8" name="任意多边形 116045"/>
              <p:cNvSpPr>
                <a:spLocks noEditPoints="1"/>
              </p:cNvSpPr>
              <p:nvPr/>
            </p:nvSpPr>
            <p:spPr>
              <a:xfrm>
                <a:off x="4597" y="2400"/>
                <a:ext cx="6" cy="23"/>
              </a:xfrm>
              <a:custGeom>
                <a:avLst/>
                <a:gdLst/>
                <a:ahLst/>
                <a:cxnLst/>
                <a:pathLst>
                  <a:path w="6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  <a:moveTo>
                      <a:pt x="6" y="23"/>
                    </a:moveTo>
                    <a:lnTo>
                      <a:pt x="6" y="0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9" name="任意多边形 116046"/>
              <p:cNvSpPr>
                <a:spLocks noEditPoints="1"/>
              </p:cNvSpPr>
              <p:nvPr/>
            </p:nvSpPr>
            <p:spPr>
              <a:xfrm>
                <a:off x="4585" y="2400"/>
                <a:ext cx="18" cy="23"/>
              </a:xfrm>
              <a:custGeom>
                <a:avLst/>
                <a:gdLst/>
                <a:ahLst/>
                <a:cxnLst/>
                <a:pathLst>
                  <a:path w="18" h="23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0" name="任意多边形 116047"/>
              <p:cNvSpPr>
                <a:spLocks noEditPoints="1"/>
              </p:cNvSpPr>
              <p:nvPr/>
            </p:nvSpPr>
            <p:spPr>
              <a:xfrm>
                <a:off x="4579" y="2400"/>
                <a:ext cx="18" cy="29"/>
              </a:xfrm>
              <a:custGeom>
                <a:avLst/>
                <a:gdLst/>
                <a:ahLst/>
                <a:cxnLst/>
                <a:pathLst>
                  <a:path w="18" h="29">
                    <a:moveTo>
                      <a:pt x="6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6" y="5"/>
                    </a:lnTo>
                    <a:close/>
                    <a:moveTo>
                      <a:pt x="6" y="0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12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1" name="任意多边形 116048"/>
              <p:cNvSpPr>
                <a:spLocks noEditPoints="1"/>
              </p:cNvSpPr>
              <p:nvPr/>
            </p:nvSpPr>
            <p:spPr>
              <a:xfrm>
                <a:off x="4573" y="2405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18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2" name="任意多边形 116049"/>
              <p:cNvSpPr>
                <a:spLocks noEditPoints="1"/>
              </p:cNvSpPr>
              <p:nvPr/>
            </p:nvSpPr>
            <p:spPr>
              <a:xfrm>
                <a:off x="4567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6" y="0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3" name="任意多边形 116050"/>
              <p:cNvSpPr>
                <a:spLocks noEditPoints="1"/>
              </p:cNvSpPr>
              <p:nvPr/>
            </p:nvSpPr>
            <p:spPr>
              <a:xfrm>
                <a:off x="4561" y="2411"/>
                <a:ext cx="12" cy="24"/>
              </a:xfrm>
              <a:custGeom>
                <a:avLst/>
                <a:gdLst/>
                <a:ahLst/>
                <a:cxnLst/>
                <a:pathLst>
                  <a:path w="12" h="24">
                    <a:moveTo>
                      <a:pt x="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0"/>
                    </a:lnTo>
                    <a:close/>
                    <a:moveTo>
                      <a:pt x="12" y="24"/>
                    </a:moveTo>
                    <a:lnTo>
                      <a:pt x="12" y="24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4" name="任意多边形 116051"/>
              <p:cNvSpPr>
                <a:spLocks noEditPoints="1"/>
              </p:cNvSpPr>
              <p:nvPr/>
            </p:nvSpPr>
            <p:spPr>
              <a:xfrm>
                <a:off x="4549" y="241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0" y="6"/>
                    </a:moveTo>
                    <a:lnTo>
                      <a:pt x="0" y="12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  <a:moveTo>
                      <a:pt x="12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5" name="任意多边形 116052"/>
              <p:cNvSpPr/>
              <p:nvPr/>
            </p:nvSpPr>
            <p:spPr>
              <a:xfrm>
                <a:off x="4537" y="2423"/>
                <a:ext cx="18" cy="18"/>
              </a:xfrm>
              <a:custGeom>
                <a:avLst/>
                <a:gdLst/>
                <a:ahLst/>
                <a:cxnLst/>
                <a:pathLst>
                  <a:path w="18" h="18">
                    <a:moveTo>
                      <a:pt x="12" y="0"/>
                    </a:moveTo>
                    <a:lnTo>
                      <a:pt x="0" y="18"/>
                    </a:lnTo>
                    <a:lnTo>
                      <a:pt x="18" y="18"/>
                    </a:lnTo>
                    <a:lnTo>
                      <a:pt x="18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6" name="任意多边形 116053"/>
              <p:cNvSpPr/>
              <p:nvPr/>
            </p:nvSpPr>
            <p:spPr>
              <a:xfrm>
                <a:off x="4525" y="2429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12" y="6"/>
                    </a:moveTo>
                    <a:lnTo>
                      <a:pt x="6" y="1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7" name="任意多边形 116054"/>
              <p:cNvSpPr/>
              <p:nvPr/>
            </p:nvSpPr>
            <p:spPr>
              <a:xfrm>
                <a:off x="4525" y="2423"/>
                <a:ext cx="18" cy="30"/>
              </a:xfrm>
              <a:custGeom>
                <a:avLst/>
                <a:gdLst/>
                <a:ahLst/>
                <a:cxnLst/>
                <a:pathLst>
                  <a:path w="18" h="30">
                    <a:moveTo>
                      <a:pt x="6" y="0"/>
                    </a:moveTo>
                    <a:lnTo>
                      <a:pt x="0" y="6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8" name="任意多边形 116055"/>
              <p:cNvSpPr>
                <a:spLocks noEditPoints="1"/>
              </p:cNvSpPr>
              <p:nvPr/>
            </p:nvSpPr>
            <p:spPr>
              <a:xfrm>
                <a:off x="4519" y="2429"/>
                <a:ext cx="30" cy="30"/>
              </a:xfrm>
              <a:custGeom>
                <a:avLst/>
                <a:gdLst/>
                <a:ahLst/>
                <a:cxnLst/>
                <a:pathLst>
                  <a:path w="30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8" y="30"/>
                    </a:lnTo>
                    <a:lnTo>
                      <a:pt x="24" y="18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0" y="12"/>
                    </a:lnTo>
                    <a:close/>
                    <a:moveTo>
                      <a:pt x="6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9" name="任意多边形 116056"/>
              <p:cNvSpPr>
                <a:spLocks noEditPoints="1"/>
              </p:cNvSpPr>
              <p:nvPr/>
            </p:nvSpPr>
            <p:spPr>
              <a:xfrm>
                <a:off x="4519" y="2435"/>
                <a:ext cx="24" cy="30"/>
              </a:xfrm>
              <a:custGeom>
                <a:avLst/>
                <a:gdLst/>
                <a:ahLst/>
                <a:cxnLst/>
                <a:pathLst>
                  <a:path w="24" h="30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30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0" y="12"/>
                    </a:lnTo>
                    <a:close/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0" name="任意多边形 116057"/>
              <p:cNvSpPr>
                <a:spLocks noEditPoints="1"/>
              </p:cNvSpPr>
              <p:nvPr/>
            </p:nvSpPr>
            <p:spPr>
              <a:xfrm>
                <a:off x="4513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6" y="6"/>
                    </a:moveTo>
                    <a:lnTo>
                      <a:pt x="6" y="12"/>
                    </a:lnTo>
                    <a:lnTo>
                      <a:pt x="0" y="1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6" y="6"/>
                    </a:lnTo>
                    <a:close/>
                    <a:moveTo>
                      <a:pt x="24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1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1" name="任意多边形 116058"/>
              <p:cNvSpPr>
                <a:spLocks noEditPoints="1"/>
              </p:cNvSpPr>
              <p:nvPr/>
            </p:nvSpPr>
            <p:spPr>
              <a:xfrm>
                <a:off x="4513" y="2447"/>
                <a:ext cx="24" cy="18"/>
              </a:xfrm>
              <a:custGeom>
                <a:avLst/>
                <a:gdLst/>
                <a:ahLst/>
                <a:cxnLst/>
                <a:pathLst>
                  <a:path w="24" h="18">
                    <a:moveTo>
                      <a:pt x="24" y="12"/>
                    </a:moveTo>
                    <a:lnTo>
                      <a:pt x="24" y="12"/>
                    </a:lnTo>
                    <a:lnTo>
                      <a:pt x="24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4" y="12"/>
                    </a:lnTo>
                    <a:close/>
                    <a:moveTo>
                      <a:pt x="0" y="6"/>
                    </a:moveTo>
                    <a:lnTo>
                      <a:pt x="24" y="12"/>
                    </a:lnTo>
                    <a:lnTo>
                      <a:pt x="0" y="12"/>
                    </a:lnTo>
                    <a:lnTo>
                      <a:pt x="24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2" name="任意多边形 116059"/>
              <p:cNvSpPr>
                <a:spLocks noEditPoints="1"/>
              </p:cNvSpPr>
              <p:nvPr/>
            </p:nvSpPr>
            <p:spPr>
              <a:xfrm>
                <a:off x="4519" y="2441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12" y="24"/>
                    </a:moveTo>
                    <a:lnTo>
                      <a:pt x="18" y="18"/>
                    </a:lnTo>
                    <a:lnTo>
                      <a:pt x="24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2" y="24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3" name="任意多边形 116060"/>
              <p:cNvSpPr>
                <a:spLocks noEditPoints="1"/>
              </p:cNvSpPr>
              <p:nvPr/>
            </p:nvSpPr>
            <p:spPr>
              <a:xfrm>
                <a:off x="4519" y="2429"/>
                <a:ext cx="24" cy="24"/>
              </a:xfrm>
              <a:custGeom>
                <a:avLst/>
                <a:gdLst/>
                <a:ahLst/>
                <a:cxnLst/>
                <a:pathLst>
                  <a:path w="24" h="24">
                    <a:moveTo>
                      <a:pt x="24" y="24"/>
                    </a:moveTo>
                    <a:lnTo>
                      <a:pt x="24" y="12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4" y="24"/>
                    </a:lnTo>
                    <a:close/>
                    <a:moveTo>
                      <a:pt x="0" y="12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4" name="任意多边形 116061"/>
              <p:cNvSpPr>
                <a:spLocks noEditPoints="1"/>
              </p:cNvSpPr>
              <p:nvPr/>
            </p:nvSpPr>
            <p:spPr>
              <a:xfrm>
                <a:off x="4519" y="2423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8" y="6"/>
                    </a:lnTo>
                    <a:close/>
                    <a:moveTo>
                      <a:pt x="18" y="6"/>
                    </a:moveTo>
                    <a:lnTo>
                      <a:pt x="18" y="6"/>
                    </a:lnTo>
                    <a:lnTo>
                      <a:pt x="18" y="6"/>
                    </a:lnTo>
                    <a:lnTo>
                      <a:pt x="12" y="18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5" name="任意多边形 116062"/>
              <p:cNvSpPr>
                <a:spLocks noEditPoints="1"/>
              </p:cNvSpPr>
              <p:nvPr/>
            </p:nvSpPr>
            <p:spPr>
              <a:xfrm>
                <a:off x="4525" y="2417"/>
                <a:ext cx="18" cy="24"/>
              </a:xfrm>
              <a:custGeom>
                <a:avLst/>
                <a:gdLst/>
                <a:ahLst/>
                <a:cxnLst/>
                <a:pathLst>
                  <a:path w="18" h="24">
                    <a:moveTo>
                      <a:pt x="18" y="24"/>
                    </a:moveTo>
                    <a:lnTo>
                      <a:pt x="18" y="24"/>
                    </a:lnTo>
                    <a:lnTo>
                      <a:pt x="12" y="24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18" y="24"/>
                    </a:lnTo>
                    <a:close/>
                    <a:moveTo>
                      <a:pt x="12" y="24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6" y="18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6" name="任意多边形 116063"/>
              <p:cNvSpPr>
                <a:spLocks noEditPoints="1"/>
              </p:cNvSpPr>
              <p:nvPr/>
            </p:nvSpPr>
            <p:spPr>
              <a:xfrm>
                <a:off x="4525" y="2417"/>
                <a:ext cx="30" cy="18"/>
              </a:xfrm>
              <a:custGeom>
                <a:avLst/>
                <a:gdLst/>
                <a:ahLst/>
                <a:cxnLst/>
                <a:pathLst>
                  <a:path w="30" h="18">
                    <a:moveTo>
                      <a:pt x="6" y="12"/>
                    </a:moveTo>
                    <a:lnTo>
                      <a:pt x="0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6" y="12"/>
                    </a:lnTo>
                    <a:close/>
                    <a:moveTo>
                      <a:pt x="30" y="18"/>
                    </a:moveTo>
                    <a:lnTo>
                      <a:pt x="30" y="6"/>
                    </a:lnTo>
                    <a:lnTo>
                      <a:pt x="18" y="0"/>
                    </a:lnTo>
                    <a:lnTo>
                      <a:pt x="18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7" name="任意多边形 116064"/>
              <p:cNvSpPr/>
              <p:nvPr/>
            </p:nvSpPr>
            <p:spPr>
              <a:xfrm>
                <a:off x="4537" y="2435"/>
                <a:ext cx="12" cy="12"/>
              </a:xfrm>
              <a:custGeom>
                <a:avLst/>
                <a:gdLst/>
                <a:ahLst/>
                <a:cxnLst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8" name="任意多边形 116065"/>
              <p:cNvSpPr/>
              <p:nvPr/>
            </p:nvSpPr>
            <p:spPr>
              <a:xfrm>
                <a:off x="4537" y="2370"/>
                <a:ext cx="30" cy="77"/>
              </a:xfrm>
              <a:custGeom>
                <a:avLst/>
                <a:gdLst/>
                <a:ahLst/>
                <a:cxnLst/>
                <a:pathLst>
                  <a:path w="30" h="77">
                    <a:moveTo>
                      <a:pt x="12" y="0"/>
                    </a:moveTo>
                    <a:lnTo>
                      <a:pt x="6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6" y="65"/>
                    </a:lnTo>
                    <a:lnTo>
                      <a:pt x="6" y="77"/>
                    </a:lnTo>
                    <a:lnTo>
                      <a:pt x="12" y="77"/>
                    </a:lnTo>
                    <a:lnTo>
                      <a:pt x="18" y="77"/>
                    </a:lnTo>
                    <a:lnTo>
                      <a:pt x="24" y="65"/>
                    </a:lnTo>
                    <a:lnTo>
                      <a:pt x="30" y="35"/>
                    </a:lnTo>
                    <a:lnTo>
                      <a:pt x="24" y="12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9" name="任意多边形 116066"/>
              <p:cNvSpPr/>
              <p:nvPr/>
            </p:nvSpPr>
            <p:spPr>
              <a:xfrm>
                <a:off x="4525" y="2358"/>
                <a:ext cx="30" cy="47"/>
              </a:xfrm>
              <a:custGeom>
                <a:avLst/>
                <a:gdLst/>
                <a:ahLst/>
                <a:cxnLst/>
                <a:pathLst>
                  <a:path w="30" h="47">
                    <a:moveTo>
                      <a:pt x="24" y="0"/>
                    </a:moveTo>
                    <a:lnTo>
                      <a:pt x="12" y="6"/>
                    </a:lnTo>
                    <a:lnTo>
                      <a:pt x="6" y="18"/>
                    </a:lnTo>
                    <a:lnTo>
                      <a:pt x="0" y="47"/>
                    </a:lnTo>
                    <a:lnTo>
                      <a:pt x="24" y="47"/>
                    </a:lnTo>
                    <a:lnTo>
                      <a:pt x="24" y="36"/>
                    </a:lnTo>
                    <a:lnTo>
                      <a:pt x="24" y="30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460" name="任意多边形 116067"/>
            <p:cNvSpPr>
              <a:spLocks noEditPoints="1"/>
            </p:cNvSpPr>
            <p:nvPr/>
          </p:nvSpPr>
          <p:spPr>
            <a:xfrm>
              <a:off x="4524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0"/>
                  </a:moveTo>
                  <a:lnTo>
                    <a:pt x="6" y="36"/>
                  </a:lnTo>
                  <a:lnTo>
                    <a:pt x="12" y="48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24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1" name="任意多边形 116068"/>
            <p:cNvSpPr>
              <a:spLocks noEditPoints="1"/>
            </p:cNvSpPr>
            <p:nvPr/>
          </p:nvSpPr>
          <p:spPr>
            <a:xfrm>
              <a:off x="4548" y="2386"/>
              <a:ext cx="30" cy="54"/>
            </a:xfrm>
            <a:custGeom>
              <a:avLst/>
              <a:gdLst/>
              <a:ahLst/>
              <a:cxnLst/>
              <a:pathLst>
                <a:path w="30" h="54">
                  <a:moveTo>
                    <a:pt x="0" y="54"/>
                  </a:moveTo>
                  <a:lnTo>
                    <a:pt x="12" y="48"/>
                  </a:lnTo>
                  <a:lnTo>
                    <a:pt x="24" y="36"/>
                  </a:lnTo>
                  <a:lnTo>
                    <a:pt x="30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54"/>
                  </a:lnTo>
                  <a:close/>
                  <a:moveTo>
                    <a:pt x="0" y="30"/>
                  </a:moveTo>
                  <a:lnTo>
                    <a:pt x="0" y="30"/>
                  </a:lnTo>
                  <a:lnTo>
                    <a:pt x="0" y="4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2" name="任意多边形 116069"/>
            <p:cNvSpPr>
              <a:spLocks noEditPoints="1"/>
            </p:cNvSpPr>
            <p:nvPr/>
          </p:nvSpPr>
          <p:spPr>
            <a:xfrm>
              <a:off x="4548" y="233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30" y="47"/>
                  </a:moveTo>
                  <a:lnTo>
                    <a:pt x="24" y="18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47"/>
                  </a:lnTo>
                  <a:lnTo>
                    <a:pt x="30" y="47"/>
                  </a:lnTo>
                  <a:close/>
                  <a:moveTo>
                    <a:pt x="6" y="47"/>
                  </a:moveTo>
                  <a:lnTo>
                    <a:pt x="6" y="47"/>
                  </a:lnTo>
                  <a:lnTo>
                    <a:pt x="18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3" name="任意多边形 116070"/>
            <p:cNvSpPr/>
            <p:nvPr/>
          </p:nvSpPr>
          <p:spPr>
            <a:xfrm>
              <a:off x="4548" y="2351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4" name="任意多边形 116071"/>
            <p:cNvSpPr/>
            <p:nvPr/>
          </p:nvSpPr>
          <p:spPr>
            <a:xfrm>
              <a:off x="4536" y="2428"/>
              <a:ext cx="24" cy="12"/>
            </a:xfrm>
            <a:custGeom>
              <a:avLst/>
              <a:gdLst/>
              <a:ahLst/>
              <a:cxnLst/>
              <a:pathLst>
                <a:path w="24" h="12">
                  <a:moveTo>
                    <a:pt x="6" y="0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1AC2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5" name="任意多边形 116072"/>
            <p:cNvSpPr/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8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18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6" name="任意多边形 116073"/>
            <p:cNvSpPr>
              <a:spLocks noEditPoints="1"/>
            </p:cNvSpPr>
            <p:nvPr/>
          </p:nvSpPr>
          <p:spPr>
            <a:xfrm>
              <a:off x="4524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0" y="0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7" name="任意多边形 116074"/>
            <p:cNvSpPr>
              <a:spLocks noEditPoints="1"/>
            </p:cNvSpPr>
            <p:nvPr/>
          </p:nvSpPr>
          <p:spPr>
            <a:xfrm>
              <a:off x="4542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0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8" name="任意多边形 116075"/>
            <p:cNvSpPr>
              <a:spLocks noEditPoints="1"/>
            </p:cNvSpPr>
            <p:nvPr/>
          </p:nvSpPr>
          <p:spPr>
            <a:xfrm>
              <a:off x="4548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18"/>
                  </a:moveTo>
                  <a:lnTo>
                    <a:pt x="18" y="12"/>
                  </a:lnTo>
                  <a:lnTo>
                    <a:pt x="24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18"/>
                  </a:lnTo>
                  <a:close/>
                  <a:moveTo>
                    <a:pt x="6" y="18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69" name="任意多边形 116076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18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18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0" name="任意多边形 116077"/>
            <p:cNvSpPr>
              <a:spLocks noEditPoints="1"/>
            </p:cNvSpPr>
            <p:nvPr/>
          </p:nvSpPr>
          <p:spPr>
            <a:xfrm>
              <a:off x="4542" y="2416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12" y="24"/>
                  </a:moveTo>
                  <a:lnTo>
                    <a:pt x="12" y="24"/>
                  </a:lnTo>
                  <a:lnTo>
                    <a:pt x="12" y="12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1" name="任意多边形 116078"/>
            <p:cNvSpPr/>
            <p:nvPr/>
          </p:nvSpPr>
          <p:spPr>
            <a:xfrm>
              <a:off x="4542" y="2428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2" name="任意多边形 116079"/>
            <p:cNvSpPr/>
            <p:nvPr/>
          </p:nvSpPr>
          <p:spPr>
            <a:xfrm>
              <a:off x="4554" y="2375"/>
              <a:ext cx="6" cy="35"/>
            </a:xfrm>
            <a:custGeom>
              <a:avLst/>
              <a:gdLst/>
              <a:ahLst/>
              <a:cxnLst/>
              <a:pathLst>
                <a:path w="6" h="35">
                  <a:moveTo>
                    <a:pt x="6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3" name="任意多边形 116080"/>
            <p:cNvSpPr/>
            <p:nvPr/>
          </p:nvSpPr>
          <p:spPr>
            <a:xfrm>
              <a:off x="4542" y="2369"/>
              <a:ext cx="30" cy="47"/>
            </a:xfrm>
            <a:custGeom>
              <a:avLst/>
              <a:gdLst/>
              <a:ahLst/>
              <a:cxnLst/>
              <a:pathLst>
                <a:path w="30" h="47">
                  <a:moveTo>
                    <a:pt x="12" y="0"/>
                  </a:moveTo>
                  <a:lnTo>
                    <a:pt x="6" y="17"/>
                  </a:lnTo>
                  <a:lnTo>
                    <a:pt x="0" y="35"/>
                  </a:lnTo>
                  <a:lnTo>
                    <a:pt x="6" y="41"/>
                  </a:lnTo>
                  <a:lnTo>
                    <a:pt x="6" y="47"/>
                  </a:lnTo>
                  <a:lnTo>
                    <a:pt x="30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4" name="任意多边形 116081"/>
            <p:cNvSpPr>
              <a:spLocks noEditPoints="1"/>
            </p:cNvSpPr>
            <p:nvPr/>
          </p:nvSpPr>
          <p:spPr>
            <a:xfrm>
              <a:off x="4548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41"/>
                  </a:moveTo>
                  <a:lnTo>
                    <a:pt x="24" y="6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4" y="41"/>
                  </a:lnTo>
                  <a:close/>
                  <a:moveTo>
                    <a:pt x="0" y="41"/>
                  </a:moveTo>
                  <a:lnTo>
                    <a:pt x="24" y="4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5" name="任意多边形 116082"/>
            <p:cNvSpPr/>
            <p:nvPr/>
          </p:nvSpPr>
          <p:spPr>
            <a:xfrm>
              <a:off x="4554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18" y="36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6" name="直接连接符 116083"/>
            <p:cNvSpPr/>
            <p:nvPr/>
          </p:nvSpPr>
          <p:spPr>
            <a:xfrm flipV="1">
              <a:off x="4554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77" name="任意多边形 116084"/>
            <p:cNvSpPr/>
            <p:nvPr/>
          </p:nvSpPr>
          <p:spPr>
            <a:xfrm>
              <a:off x="4542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24" y="29"/>
                  </a:moveTo>
                  <a:lnTo>
                    <a:pt x="30" y="6"/>
                  </a:lnTo>
                  <a:lnTo>
                    <a:pt x="6" y="0"/>
                  </a:lnTo>
                  <a:lnTo>
                    <a:pt x="0" y="23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8" name="任意多边形 116085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18" y="0"/>
                  </a:lnTo>
                  <a:lnTo>
                    <a:pt x="6" y="11"/>
                  </a:lnTo>
                  <a:lnTo>
                    <a:pt x="6" y="17"/>
                  </a:lnTo>
                  <a:lnTo>
                    <a:pt x="6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79" name="任意多边形 116086"/>
            <p:cNvSpPr/>
            <p:nvPr/>
          </p:nvSpPr>
          <p:spPr>
            <a:xfrm>
              <a:off x="4536" y="2381"/>
              <a:ext cx="6" cy="29"/>
            </a:xfrm>
            <a:custGeom>
              <a:avLst/>
              <a:gdLst/>
              <a:ahLst/>
              <a:cxnLst/>
              <a:pathLst>
                <a:path w="6" h="29">
                  <a:moveTo>
                    <a:pt x="0" y="0"/>
                  </a:moveTo>
                  <a:lnTo>
                    <a:pt x="6" y="11"/>
                  </a:lnTo>
                  <a:lnTo>
                    <a:pt x="6" y="1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0" name="任意多边形 116087"/>
            <p:cNvSpPr/>
            <p:nvPr/>
          </p:nvSpPr>
          <p:spPr>
            <a:xfrm>
              <a:off x="4530" y="2369"/>
              <a:ext cx="24" cy="47"/>
            </a:xfrm>
            <a:custGeom>
              <a:avLst/>
              <a:gdLst/>
              <a:ahLst/>
              <a:cxnLst/>
              <a:pathLst>
                <a:path w="24" h="47">
                  <a:moveTo>
                    <a:pt x="0" y="17"/>
                  </a:moveTo>
                  <a:lnTo>
                    <a:pt x="0" y="23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8" y="47"/>
                  </a:lnTo>
                  <a:lnTo>
                    <a:pt x="18" y="41"/>
                  </a:lnTo>
                  <a:lnTo>
                    <a:pt x="24" y="35"/>
                  </a:lnTo>
                  <a:lnTo>
                    <a:pt x="18" y="17"/>
                  </a:lnTo>
                  <a:lnTo>
                    <a:pt x="1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1" name="任意多边形 116088"/>
            <p:cNvSpPr>
              <a:spLocks noEditPoints="1"/>
            </p:cNvSpPr>
            <p:nvPr/>
          </p:nvSpPr>
          <p:spPr>
            <a:xfrm>
              <a:off x="4524" y="2375"/>
              <a:ext cx="24" cy="41"/>
            </a:xfrm>
            <a:custGeom>
              <a:avLst/>
              <a:gdLst/>
              <a:ahLst/>
              <a:cxnLst/>
              <a:pathLst>
                <a:path w="24" h="41">
                  <a:moveTo>
                    <a:pt x="24" y="35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0" y="41"/>
                  </a:lnTo>
                  <a:lnTo>
                    <a:pt x="24" y="35"/>
                  </a:lnTo>
                  <a:close/>
                  <a:moveTo>
                    <a:pt x="6" y="35"/>
                  </a:moveTo>
                  <a:lnTo>
                    <a:pt x="24" y="35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2" name="任意多边形 116089"/>
            <p:cNvSpPr/>
            <p:nvPr/>
          </p:nvSpPr>
          <p:spPr>
            <a:xfrm>
              <a:off x="4518" y="2345"/>
              <a:ext cx="24" cy="36"/>
            </a:xfrm>
            <a:custGeom>
              <a:avLst/>
              <a:gdLst/>
              <a:ahLst/>
              <a:cxnLst/>
              <a:pathLst>
                <a:path w="24" h="36">
                  <a:moveTo>
                    <a:pt x="24" y="24"/>
                  </a:moveTo>
                  <a:lnTo>
                    <a:pt x="0" y="0"/>
                  </a:lnTo>
                  <a:lnTo>
                    <a:pt x="6" y="36"/>
                  </a:lnTo>
                  <a:lnTo>
                    <a:pt x="18" y="3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3" name="直接连接符 116090"/>
            <p:cNvSpPr/>
            <p:nvPr/>
          </p:nvSpPr>
          <p:spPr>
            <a:xfrm flipH="1" flipV="1">
              <a:off x="4536" y="2381"/>
              <a:ext cx="6" cy="23"/>
            </a:xfrm>
            <a:prstGeom prst="line">
              <a:avLst/>
            </a:prstGeom>
            <a:ln w="0" cap="flat" cmpd="sng">
              <a:solidFill>
                <a:srgbClr val="354A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84" name="任意多边形 116091"/>
            <p:cNvSpPr/>
            <p:nvPr/>
          </p:nvSpPr>
          <p:spPr>
            <a:xfrm>
              <a:off x="4524" y="2375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23"/>
                  </a:moveTo>
                  <a:lnTo>
                    <a:pt x="24" y="0"/>
                  </a:lnTo>
                  <a:lnTo>
                    <a:pt x="0" y="6"/>
                  </a:lnTo>
                  <a:lnTo>
                    <a:pt x="6" y="2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5" name="任意多边形 116092"/>
            <p:cNvSpPr/>
            <p:nvPr/>
          </p:nvSpPr>
          <p:spPr>
            <a:xfrm>
              <a:off x="4536" y="2381"/>
              <a:ext cx="24" cy="29"/>
            </a:xfrm>
            <a:custGeom>
              <a:avLst/>
              <a:gdLst/>
              <a:ahLst/>
              <a:cxnLst/>
              <a:pathLst>
                <a:path w="24" h="29">
                  <a:moveTo>
                    <a:pt x="24" y="29"/>
                  </a:moveTo>
                  <a:lnTo>
                    <a:pt x="24" y="29"/>
                  </a:lnTo>
                  <a:lnTo>
                    <a:pt x="24" y="17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6" name="任意多边形 116093"/>
            <p:cNvSpPr/>
            <p:nvPr/>
          </p:nvSpPr>
          <p:spPr>
            <a:xfrm>
              <a:off x="4536" y="2381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5"/>
                  </a:moveTo>
                  <a:lnTo>
                    <a:pt x="30" y="5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5"/>
                  </a:lnTo>
                  <a:lnTo>
                    <a:pt x="18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7" name="任意多边形 116094"/>
            <p:cNvSpPr/>
            <p:nvPr/>
          </p:nvSpPr>
          <p:spPr>
            <a:xfrm>
              <a:off x="4536" y="2369"/>
              <a:ext cx="30" cy="29"/>
            </a:xfrm>
            <a:custGeom>
              <a:avLst/>
              <a:gdLst/>
              <a:ahLst/>
              <a:cxnLst/>
              <a:pathLst>
                <a:path w="30" h="29">
                  <a:moveTo>
                    <a:pt x="30" y="6"/>
                  </a:moveTo>
                  <a:lnTo>
                    <a:pt x="30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3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8" name="任意多边形 116095"/>
            <p:cNvSpPr/>
            <p:nvPr/>
          </p:nvSpPr>
          <p:spPr>
            <a:xfrm>
              <a:off x="4536" y="2369"/>
              <a:ext cx="30" cy="23"/>
            </a:xfrm>
            <a:custGeom>
              <a:avLst/>
              <a:gdLst/>
              <a:ahLst/>
              <a:cxnLst/>
              <a:pathLst>
                <a:path w="30" h="23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3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89" name="任意多边形 116096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6"/>
                  </a:moveTo>
                  <a:lnTo>
                    <a:pt x="36" y="6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23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0" name="任意多边形 116097"/>
            <p:cNvSpPr/>
            <p:nvPr/>
          </p:nvSpPr>
          <p:spPr>
            <a:xfrm>
              <a:off x="4530" y="2363"/>
              <a:ext cx="36" cy="23"/>
            </a:xfrm>
            <a:custGeom>
              <a:avLst/>
              <a:gdLst/>
              <a:ahLst/>
              <a:cxnLst/>
              <a:pathLst>
                <a:path w="36" h="23">
                  <a:moveTo>
                    <a:pt x="36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1" name="任意多边形 116098"/>
            <p:cNvSpPr/>
            <p:nvPr/>
          </p:nvSpPr>
          <p:spPr>
            <a:xfrm>
              <a:off x="4536" y="2357"/>
              <a:ext cx="30" cy="24"/>
            </a:xfrm>
            <a:custGeom>
              <a:avLst/>
              <a:gdLst/>
              <a:ahLst/>
              <a:cxnLst/>
              <a:pathLst>
                <a:path w="30" h="24">
                  <a:moveTo>
                    <a:pt x="3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2" name="任意多边形 116099"/>
            <p:cNvSpPr/>
            <p:nvPr/>
          </p:nvSpPr>
          <p:spPr>
            <a:xfrm>
              <a:off x="4536" y="2351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3" name="任意多边形 116100"/>
            <p:cNvSpPr/>
            <p:nvPr/>
          </p:nvSpPr>
          <p:spPr>
            <a:xfrm>
              <a:off x="4542" y="2345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8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4" name="任意多边形 116101"/>
            <p:cNvSpPr/>
            <p:nvPr/>
          </p:nvSpPr>
          <p:spPr>
            <a:xfrm>
              <a:off x="4542" y="2434"/>
              <a:ext cx="18" cy="6"/>
            </a:xfrm>
            <a:custGeom>
              <a:avLst/>
              <a:gdLst/>
              <a:ahLst/>
              <a:cxnLst/>
              <a:pathLst>
                <a:path w="18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5" name="任意多边形 116102"/>
            <p:cNvSpPr/>
            <p:nvPr/>
          </p:nvSpPr>
          <p:spPr>
            <a:xfrm>
              <a:off x="4530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12"/>
                  </a:moveTo>
                  <a:lnTo>
                    <a:pt x="0" y="18"/>
                  </a:lnTo>
                  <a:lnTo>
                    <a:pt x="6" y="24"/>
                  </a:lnTo>
                  <a:lnTo>
                    <a:pt x="18" y="2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6" name="任意多边形 116103"/>
            <p:cNvSpPr>
              <a:spLocks noEditPoints="1"/>
            </p:cNvSpPr>
            <p:nvPr/>
          </p:nvSpPr>
          <p:spPr>
            <a:xfrm>
              <a:off x="4536" y="2428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1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7" name="任意多边形 116104"/>
            <p:cNvSpPr>
              <a:spLocks noEditPoints="1"/>
            </p:cNvSpPr>
            <p:nvPr/>
          </p:nvSpPr>
          <p:spPr>
            <a:xfrm>
              <a:off x="4536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12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8" name="任意多边形 116105"/>
            <p:cNvSpPr>
              <a:spLocks noEditPoints="1"/>
            </p:cNvSpPr>
            <p:nvPr/>
          </p:nvSpPr>
          <p:spPr>
            <a:xfrm>
              <a:off x="4536" y="2428"/>
              <a:ext cx="24" cy="42"/>
            </a:xfrm>
            <a:custGeom>
              <a:avLst/>
              <a:gdLst/>
              <a:ahLst/>
              <a:cxnLst/>
              <a:pathLst>
                <a:path w="24" h="42">
                  <a:moveTo>
                    <a:pt x="24" y="18"/>
                  </a:moveTo>
                  <a:lnTo>
                    <a:pt x="18" y="24"/>
                  </a:lnTo>
                  <a:lnTo>
                    <a:pt x="1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24" y="18"/>
                  </a:lnTo>
                  <a:close/>
                  <a:moveTo>
                    <a:pt x="0" y="18"/>
                  </a:moveTo>
                  <a:lnTo>
                    <a:pt x="12" y="42"/>
                  </a:lnTo>
                  <a:lnTo>
                    <a:pt x="24" y="18"/>
                  </a:lnTo>
                  <a:lnTo>
                    <a:pt x="1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9" name="任意多边形 116106"/>
            <p:cNvSpPr>
              <a:spLocks noEditPoints="1"/>
            </p:cNvSpPr>
            <p:nvPr/>
          </p:nvSpPr>
          <p:spPr>
            <a:xfrm>
              <a:off x="4548" y="2428"/>
              <a:ext cx="12" cy="24"/>
            </a:xfrm>
            <a:custGeom>
              <a:avLst/>
              <a:gdLst/>
              <a:ahLst/>
              <a:cxnLst/>
              <a:pathLst>
                <a:path w="12" h="24">
                  <a:moveTo>
                    <a:pt x="12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0" name="任意多边形 116107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" y="24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1" name="任意多边形 116108"/>
            <p:cNvSpPr>
              <a:spLocks noEditPoints="1"/>
            </p:cNvSpPr>
            <p:nvPr/>
          </p:nvSpPr>
          <p:spPr>
            <a:xfrm>
              <a:off x="4548" y="242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12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0"/>
                  </a:lnTo>
                  <a:close/>
                  <a:moveTo>
                    <a:pt x="24" y="12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2" name="任意多边形 116109"/>
            <p:cNvSpPr>
              <a:spLocks noEditPoints="1"/>
            </p:cNvSpPr>
            <p:nvPr/>
          </p:nvSpPr>
          <p:spPr>
            <a:xfrm>
              <a:off x="4536" y="2434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24" y="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4" y="6"/>
                  </a:lnTo>
                  <a:close/>
                  <a:moveTo>
                    <a:pt x="0" y="6"/>
                  </a:moveTo>
                  <a:lnTo>
                    <a:pt x="0" y="18"/>
                  </a:lnTo>
                  <a:lnTo>
                    <a:pt x="12" y="18"/>
                  </a:lnTo>
                  <a:lnTo>
                    <a:pt x="1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3" name="任意多边形 116110"/>
            <p:cNvSpPr>
              <a:spLocks noEditPoints="1"/>
            </p:cNvSpPr>
            <p:nvPr/>
          </p:nvSpPr>
          <p:spPr>
            <a:xfrm>
              <a:off x="4542" y="2422"/>
              <a:ext cx="18" cy="24"/>
            </a:xfrm>
            <a:custGeom>
              <a:avLst/>
              <a:gdLst/>
              <a:ahLst/>
              <a:cxnLst/>
              <a:pathLst>
                <a:path w="18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18" y="12"/>
                  </a:moveTo>
                  <a:lnTo>
                    <a:pt x="18" y="0"/>
                  </a:lnTo>
                  <a:lnTo>
                    <a:pt x="6" y="0"/>
                  </a:lnTo>
                  <a:lnTo>
                    <a:pt x="6" y="12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4" name="任意多边形 116111"/>
            <p:cNvSpPr/>
            <p:nvPr/>
          </p:nvSpPr>
          <p:spPr>
            <a:xfrm>
              <a:off x="4524" y="2422"/>
              <a:ext cx="18" cy="18"/>
            </a:xfrm>
            <a:custGeom>
              <a:avLst/>
              <a:gdLst/>
              <a:ahLst/>
              <a:cxnLst/>
              <a:pathLst>
                <a:path w="18" h="18">
                  <a:moveTo>
                    <a:pt x="18" y="0"/>
                  </a:moveTo>
                  <a:lnTo>
                    <a:pt x="0" y="0"/>
                  </a:lnTo>
                  <a:lnTo>
                    <a:pt x="6" y="18"/>
                  </a:lnTo>
                  <a:lnTo>
                    <a:pt x="18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5" name="任意多边形 116112"/>
            <p:cNvSpPr/>
            <p:nvPr/>
          </p:nvSpPr>
          <p:spPr>
            <a:xfrm>
              <a:off x="4536" y="2410"/>
              <a:ext cx="24" cy="18"/>
            </a:xfrm>
            <a:custGeom>
              <a:avLst/>
              <a:gdLst/>
              <a:ahLst/>
              <a:cxnLst/>
              <a:pathLst>
                <a:path w="24" h="18">
                  <a:moveTo>
                    <a:pt x="12" y="0"/>
                  </a:moveTo>
                  <a:lnTo>
                    <a:pt x="6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1451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6" name="任意多边形 116113"/>
            <p:cNvSpPr/>
            <p:nvPr/>
          </p:nvSpPr>
          <p:spPr>
            <a:xfrm>
              <a:off x="4524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0"/>
                  </a:moveTo>
                  <a:lnTo>
                    <a:pt x="6" y="6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7" name="任意多边形 116114"/>
            <p:cNvSpPr>
              <a:spLocks noEditPoints="1"/>
            </p:cNvSpPr>
            <p:nvPr/>
          </p:nvSpPr>
          <p:spPr>
            <a:xfrm>
              <a:off x="4524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0" y="6"/>
                  </a:moveTo>
                  <a:lnTo>
                    <a:pt x="6" y="18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1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8" name="任意多边形 116115"/>
            <p:cNvSpPr>
              <a:spLocks noEditPoints="1"/>
            </p:cNvSpPr>
            <p:nvPr/>
          </p:nvSpPr>
          <p:spPr>
            <a:xfrm>
              <a:off x="4548" y="2416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0" y="24"/>
                  </a:moveTo>
                  <a:lnTo>
                    <a:pt x="6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09" name="任意多边形 116116"/>
            <p:cNvSpPr>
              <a:spLocks noEditPoints="1"/>
            </p:cNvSpPr>
            <p:nvPr/>
          </p:nvSpPr>
          <p:spPr>
            <a:xfrm>
              <a:off x="4548" y="2416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6" y="24"/>
                  </a:moveTo>
                  <a:lnTo>
                    <a:pt x="18" y="18"/>
                  </a:lnTo>
                  <a:lnTo>
                    <a:pt x="24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2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6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0" name="任意多边形 116117"/>
            <p:cNvSpPr>
              <a:spLocks noEditPoints="1"/>
            </p:cNvSpPr>
            <p:nvPr/>
          </p:nvSpPr>
          <p:spPr>
            <a:xfrm>
              <a:off x="4548" y="2398"/>
              <a:ext cx="24" cy="24"/>
            </a:xfrm>
            <a:custGeom>
              <a:avLst/>
              <a:gdLst/>
              <a:ahLst/>
              <a:cxnLst/>
              <a:pathLst>
                <a:path w="24" h="24">
                  <a:moveTo>
                    <a:pt x="24" y="24"/>
                  </a:moveTo>
                  <a:lnTo>
                    <a:pt x="18" y="6"/>
                  </a:lnTo>
                  <a:lnTo>
                    <a:pt x="6" y="0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24"/>
                  </a:lnTo>
                  <a:close/>
                  <a:moveTo>
                    <a:pt x="0" y="24"/>
                  </a:moveTo>
                  <a:lnTo>
                    <a:pt x="0" y="24"/>
                  </a:lnTo>
                  <a:lnTo>
                    <a:pt x="1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1" name="任意多边形 116118"/>
            <p:cNvSpPr>
              <a:spLocks noEditPoints="1"/>
            </p:cNvSpPr>
            <p:nvPr/>
          </p:nvSpPr>
          <p:spPr>
            <a:xfrm>
              <a:off x="4548" y="2398"/>
              <a:ext cx="6" cy="24"/>
            </a:xfrm>
            <a:custGeom>
              <a:avLst/>
              <a:gdLst/>
              <a:ahLst/>
              <a:cxnLst/>
              <a:pathLst>
                <a:path w="6" h="24">
                  <a:moveTo>
                    <a:pt x="6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0"/>
                  </a:lnTo>
                  <a:close/>
                  <a:moveTo>
                    <a:pt x="6" y="24"/>
                  </a:moveTo>
                  <a:lnTo>
                    <a:pt x="6" y="24"/>
                  </a:lnTo>
                  <a:lnTo>
                    <a:pt x="6" y="12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2" name="任意多边形 116119"/>
            <p:cNvSpPr/>
            <p:nvPr/>
          </p:nvSpPr>
          <p:spPr>
            <a:xfrm>
              <a:off x="4548" y="2410"/>
              <a:ext cx="1" cy="12"/>
            </a:xfrm>
            <a:custGeom>
              <a:avLst/>
              <a:gdLst/>
              <a:ahLst/>
              <a:cxnLst/>
              <a:pathLst>
                <a:path w="1" h="12">
                  <a:moveTo>
                    <a:pt x="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3" name="任意多边形 116120"/>
            <p:cNvSpPr/>
            <p:nvPr/>
          </p:nvSpPr>
          <p:spPr>
            <a:xfrm>
              <a:off x="4548" y="2386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4" name="任意多边形 116121"/>
            <p:cNvSpPr/>
            <p:nvPr/>
          </p:nvSpPr>
          <p:spPr>
            <a:xfrm>
              <a:off x="4548" y="2357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5" name="任意多边形 116122"/>
            <p:cNvSpPr/>
            <p:nvPr/>
          </p:nvSpPr>
          <p:spPr>
            <a:xfrm>
              <a:off x="4548" y="2363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6" name="任意多边形 116123"/>
            <p:cNvSpPr/>
            <p:nvPr/>
          </p:nvSpPr>
          <p:spPr>
            <a:xfrm>
              <a:off x="4548" y="2369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7" name="任意多边形 116124"/>
            <p:cNvSpPr/>
            <p:nvPr/>
          </p:nvSpPr>
          <p:spPr>
            <a:xfrm>
              <a:off x="4548" y="2375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8" name="任意多边形 116125"/>
            <p:cNvSpPr/>
            <p:nvPr/>
          </p:nvSpPr>
          <p:spPr>
            <a:xfrm>
              <a:off x="4548" y="2375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19" name="任意多边形 116126"/>
            <p:cNvSpPr/>
            <p:nvPr/>
          </p:nvSpPr>
          <p:spPr>
            <a:xfrm>
              <a:off x="4548" y="2381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20" name="任意多边形 116127"/>
            <p:cNvSpPr/>
            <p:nvPr/>
          </p:nvSpPr>
          <p:spPr>
            <a:xfrm>
              <a:off x="4548" y="2357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21" name="任意多边形 116128"/>
            <p:cNvSpPr/>
            <p:nvPr/>
          </p:nvSpPr>
          <p:spPr>
            <a:xfrm>
              <a:off x="4548" y="2392"/>
              <a:ext cx="6" cy="6"/>
            </a:xfrm>
            <a:custGeom>
              <a:avLst/>
              <a:gdLst/>
              <a:ahLst/>
              <a:cxnLst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22" name="任意多边形 116129"/>
            <p:cNvSpPr/>
            <p:nvPr/>
          </p:nvSpPr>
          <p:spPr>
            <a:xfrm>
              <a:off x="4542" y="2422"/>
              <a:ext cx="12" cy="1"/>
            </a:xfrm>
            <a:custGeom>
              <a:avLst/>
              <a:gdLst/>
              <a:ahLst/>
              <a:cxnLst/>
              <a:pathLst>
                <a:path w="12" h="1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523" name="任意多边形 116130"/>
            <p:cNvSpPr/>
            <p:nvPr/>
          </p:nvSpPr>
          <p:spPr>
            <a:xfrm>
              <a:off x="4548" y="2434"/>
              <a:ext cx="6" cy="1"/>
            </a:xfrm>
            <a:custGeom>
              <a:avLst/>
              <a:gdLst/>
              <a:ahLst/>
              <a:cxnLst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70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6524" name="文本框 116131"/>
          <p:cNvSpPr txBox="1"/>
          <p:nvPr/>
        </p:nvSpPr>
        <p:spPr>
          <a:xfrm>
            <a:off x="6964363" y="4105275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525" name="对象 116132"/>
          <p:cNvGraphicFramePr/>
          <p:nvPr/>
        </p:nvGraphicFramePr>
        <p:xfrm>
          <a:off x="7650163" y="4043363"/>
          <a:ext cx="331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152400" imgH="393700" progId="Equation.3">
                  <p:embed/>
                </p:oleObj>
              </mc:Choice>
              <mc:Fallback>
                <p:oleObj name="" r:id="rId15" imgW="152400" imgH="393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50163" y="4043363"/>
                        <a:ext cx="331787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6" name="矩形 116133"/>
          <p:cNvSpPr/>
          <p:nvPr/>
        </p:nvSpPr>
        <p:spPr>
          <a:xfrm rot="1463351">
            <a:off x="7650163" y="4791075"/>
            <a:ext cx="3032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527" name="任意多边形 116134"/>
          <p:cNvSpPr/>
          <p:nvPr/>
        </p:nvSpPr>
        <p:spPr>
          <a:xfrm flipH="1">
            <a:off x="6659563" y="4305300"/>
            <a:ext cx="76200" cy="3048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6528" name="文本框 116135"/>
          <p:cNvSpPr txBox="1"/>
          <p:nvPr/>
        </p:nvSpPr>
        <p:spPr>
          <a:xfrm>
            <a:off x="6300788" y="4149725"/>
            <a:ext cx="342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529" name="直接连接符 116136"/>
          <p:cNvSpPr/>
          <p:nvPr/>
        </p:nvSpPr>
        <p:spPr>
          <a:xfrm flipH="1">
            <a:off x="5651500" y="4598988"/>
            <a:ext cx="30972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530" name="椭圆 116320"/>
          <p:cNvSpPr/>
          <p:nvPr/>
        </p:nvSpPr>
        <p:spPr>
          <a:xfrm>
            <a:off x="7308850" y="4527550"/>
            <a:ext cx="144463" cy="14446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322" name="直接连接符 116321"/>
          <p:cNvSpPr/>
          <p:nvPr/>
        </p:nvSpPr>
        <p:spPr>
          <a:xfrm>
            <a:off x="755650" y="1790700"/>
            <a:ext cx="16557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6323" name="右大括号 116322"/>
          <p:cNvSpPr/>
          <p:nvPr/>
        </p:nvSpPr>
        <p:spPr>
          <a:xfrm>
            <a:off x="4627563" y="1519238"/>
            <a:ext cx="144462" cy="1655762"/>
          </a:xfrm>
          <a:prstGeom prst="rightBrace">
            <a:avLst>
              <a:gd name="adj1" fmla="val 94876"/>
              <a:gd name="adj2" fmla="val 50000"/>
            </a:avLst>
          </a:prstGeom>
          <a:noFill/>
          <a:ln w="412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324" name="直接连接符 116323"/>
          <p:cNvSpPr/>
          <p:nvPr/>
        </p:nvSpPr>
        <p:spPr>
          <a:xfrm>
            <a:off x="4916488" y="2382838"/>
            <a:ext cx="574675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6325" name="直接连接符 116324"/>
          <p:cNvSpPr/>
          <p:nvPr/>
        </p:nvSpPr>
        <p:spPr>
          <a:xfrm>
            <a:off x="971550" y="4457700"/>
            <a:ext cx="574675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535" name="文本框 116326"/>
          <p:cNvSpPr txBox="1"/>
          <p:nvPr/>
        </p:nvSpPr>
        <p:spPr>
          <a:xfrm>
            <a:off x="5364163" y="5516563"/>
            <a:ext cx="3492500" cy="860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昆虫的爬行，会改变系统的转动惯量和外力矩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26" grpId="0"/>
      <p:bldP spid="1159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/>
          <p:nvPr/>
        </p:nvSpPr>
        <p:spPr>
          <a:xfrm>
            <a:off x="382588" y="142875"/>
            <a:ext cx="8304212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如图所示，一静止的匀质圆盘半径为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，质量为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，圆盘可绕垂直于平面的水平固定光滑轴转动。有一质量为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的粘土块从距圆盘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h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处落下，粘在圆盘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点上，已知最初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∠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pox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=</a:t>
            </a:r>
            <a:r>
              <a:rPr lang="el-GR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θ</a:t>
            </a:r>
            <a:r>
              <a:rPr lang="el-GR" altLang="zh-CN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。求：（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）粘土块与圆盘碰撞后瞬间盘的角速度</a:t>
            </a:r>
            <a:r>
              <a:rPr lang="el-GR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ω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；（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）粘土块与圆盘一起由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点转到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轴位置时圆盘的角速度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角加速度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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 </a:t>
            </a:r>
            <a:endParaRPr lang="el-GR" altLang="zh-CN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grpSp>
        <p:nvGrpSpPr>
          <p:cNvPr id="57346" name="Group 3"/>
          <p:cNvGrpSpPr>
            <a:grpSpLocks noChangeAspect="1"/>
          </p:cNvGrpSpPr>
          <p:nvPr/>
        </p:nvGrpSpPr>
        <p:grpSpPr>
          <a:xfrm>
            <a:off x="6916738" y="1905000"/>
            <a:ext cx="1770062" cy="2159000"/>
            <a:chOff x="7020" y="2018"/>
            <a:chExt cx="2787" cy="3402"/>
          </a:xfrm>
        </p:grpSpPr>
        <p:sp>
          <p:nvSpPr>
            <p:cNvPr id="57347" name="AutoShape 4"/>
            <p:cNvSpPr>
              <a:spLocks noChangeAspect="1"/>
            </p:cNvSpPr>
            <p:nvPr/>
          </p:nvSpPr>
          <p:spPr>
            <a:xfrm>
              <a:off x="7020" y="2018"/>
              <a:ext cx="2787" cy="34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57348" name="Group 5"/>
            <p:cNvGrpSpPr/>
            <p:nvPr/>
          </p:nvGrpSpPr>
          <p:grpSpPr>
            <a:xfrm>
              <a:off x="7085" y="2174"/>
              <a:ext cx="2650" cy="2758"/>
              <a:chOff x="3606" y="210"/>
              <a:chExt cx="1028" cy="1103"/>
            </a:xfrm>
          </p:grpSpPr>
          <p:sp>
            <p:nvSpPr>
              <p:cNvPr id="57349" name="AutoShape 6"/>
              <p:cNvSpPr>
                <a:spLocks noChangeAspect="1"/>
              </p:cNvSpPr>
              <p:nvPr/>
            </p:nvSpPr>
            <p:spPr>
              <a:xfrm>
                <a:off x="3606" y="210"/>
                <a:ext cx="1028" cy="1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7350" name="Oval 11"/>
              <p:cNvSpPr/>
              <p:nvPr/>
            </p:nvSpPr>
            <p:spPr>
              <a:xfrm>
                <a:off x="3613" y="629"/>
                <a:ext cx="657" cy="676"/>
              </a:xfrm>
              <a:prstGeom prst="ellipse">
                <a:avLst/>
              </a:prstGeom>
              <a:solidFill>
                <a:srgbClr val="BBE0E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936" tIns="41468" rIns="82936" bIns="41468" anchor="ctr" anchorCtr="0"/>
              <a:p>
                <a:pPr algn="ctr"/>
                <a:endParaRPr lang="zh-CN" altLang="zh-CN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7351" name="Line 12"/>
              <p:cNvSpPr/>
              <p:nvPr/>
            </p:nvSpPr>
            <p:spPr>
              <a:xfrm>
                <a:off x="3942" y="983"/>
                <a:ext cx="686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7352" name="Line 13"/>
              <p:cNvSpPr/>
              <p:nvPr/>
            </p:nvSpPr>
            <p:spPr>
              <a:xfrm flipV="1">
                <a:off x="3942" y="307"/>
                <a:ext cx="0" cy="67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7353" name="Line 14"/>
              <p:cNvSpPr/>
              <p:nvPr/>
            </p:nvSpPr>
            <p:spPr>
              <a:xfrm flipV="1">
                <a:off x="3942" y="725"/>
                <a:ext cx="238" cy="2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54" name="Line 15"/>
              <p:cNvSpPr/>
              <p:nvPr/>
            </p:nvSpPr>
            <p:spPr>
              <a:xfrm flipV="1">
                <a:off x="4180" y="339"/>
                <a:ext cx="0" cy="38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ysDot"/>
                <a:round/>
                <a:headEnd type="triangle" w="sm" len="lg"/>
                <a:tailEnd type="none" w="med" len="med"/>
              </a:ln>
            </p:spPr>
          </p:sp>
          <p:sp>
            <p:nvSpPr>
              <p:cNvPr id="57355" name="Line 16"/>
              <p:cNvSpPr/>
              <p:nvPr/>
            </p:nvSpPr>
            <p:spPr>
              <a:xfrm>
                <a:off x="4180" y="725"/>
                <a:ext cx="12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56" name="Line 17"/>
              <p:cNvSpPr/>
              <p:nvPr/>
            </p:nvSpPr>
            <p:spPr>
              <a:xfrm>
                <a:off x="4180" y="339"/>
                <a:ext cx="120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57" name="Line 18"/>
              <p:cNvSpPr/>
              <p:nvPr/>
            </p:nvSpPr>
            <p:spPr>
              <a:xfrm flipV="1">
                <a:off x="4240" y="339"/>
                <a:ext cx="0" cy="386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</p:sp>
          <p:sp>
            <p:nvSpPr>
              <p:cNvPr id="57358" name="Arc 19"/>
              <p:cNvSpPr/>
              <p:nvPr/>
            </p:nvSpPr>
            <p:spPr>
              <a:xfrm rot="-2577180" flipV="1">
                <a:off x="4031" y="855"/>
                <a:ext cx="90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7585" fill="none">
                    <a:moveTo>
                      <a:pt x="7380" y="0"/>
                    </a:moveTo>
                    <a:cubicBezTo>
                      <a:pt x="15917" y="3104"/>
                      <a:pt x="21600" y="11216"/>
                      <a:pt x="21600" y="20300"/>
                    </a:cubicBezTo>
                    <a:cubicBezTo>
                      <a:pt x="21600" y="22783"/>
                      <a:pt x="21171" y="25247"/>
                      <a:pt x="20334" y="27585"/>
                    </a:cubicBezTo>
                  </a:path>
                  <a:path w="21600" h="27585" stroke="0">
                    <a:moveTo>
                      <a:pt x="7380" y="0"/>
                    </a:moveTo>
                    <a:cubicBezTo>
                      <a:pt x="15917" y="3104"/>
                      <a:pt x="21600" y="11216"/>
                      <a:pt x="21600" y="20300"/>
                    </a:cubicBezTo>
                    <a:cubicBezTo>
                      <a:pt x="21600" y="22783"/>
                      <a:pt x="21171" y="25247"/>
                      <a:pt x="20334" y="27585"/>
                    </a:cubicBezTo>
                    <a:lnTo>
                      <a:pt x="0" y="203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57359" name="Object 20"/>
              <p:cNvGraphicFramePr/>
              <p:nvPr/>
            </p:nvGraphicFramePr>
            <p:xfrm>
              <a:off x="4508" y="881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508" y="881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0" name="Object 21"/>
              <p:cNvGraphicFramePr/>
              <p:nvPr/>
            </p:nvGraphicFramePr>
            <p:xfrm>
              <a:off x="3833" y="307"/>
              <a:ext cx="88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3" imgW="139700" imgH="165100" progId="Equation.DSMT4">
                      <p:embed/>
                    </p:oleObj>
                  </mc:Choice>
                  <mc:Fallback>
                    <p:oleObj name="" r:id="rId3" imgW="139700" imgH="165100" progId="Equation.DSMT4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833" y="307"/>
                            <a:ext cx="88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1" name="Object 22"/>
              <p:cNvGraphicFramePr/>
              <p:nvPr/>
            </p:nvGraphicFramePr>
            <p:xfrm>
              <a:off x="3861" y="983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5" imgW="127000" imgH="139700" progId="Equation.DSMT4">
                      <p:embed/>
                    </p:oleObj>
                  </mc:Choice>
                  <mc:Fallback>
                    <p:oleObj name="" r:id="rId5" imgW="127000" imgH="139700" progId="Equation.DSMT4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61" y="983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2" name="Object 23"/>
              <p:cNvGraphicFramePr/>
              <p:nvPr/>
            </p:nvGraphicFramePr>
            <p:xfrm>
              <a:off x="4001" y="896"/>
              <a:ext cx="80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7" imgW="127000" imgH="177165" progId="Equation.DSMT4">
                      <p:embed/>
                    </p:oleObj>
                  </mc:Choice>
                  <mc:Fallback>
                    <p:oleObj name="" r:id="rId7" imgW="127000" imgH="177165" progId="Equation.DSMT4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01" y="896"/>
                            <a:ext cx="80" cy="1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24"/>
              <p:cNvGraphicFramePr/>
              <p:nvPr/>
            </p:nvGraphicFramePr>
            <p:xfrm>
              <a:off x="4270" y="468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9" imgW="127000" imgH="177165" progId="Equation.DSMT4">
                      <p:embed/>
                    </p:oleObj>
                  </mc:Choice>
                  <mc:Fallback>
                    <p:oleObj name="" r:id="rId9" imgW="127000" imgH="177165" progId="Equation.DSMT4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270" y="468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4" name="Object 25"/>
              <p:cNvGraphicFramePr/>
              <p:nvPr/>
            </p:nvGraphicFramePr>
            <p:xfrm>
              <a:off x="4108" y="210"/>
              <a:ext cx="132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11" imgW="139700" imgH="127000" progId="Equation.DSMT4">
                      <p:embed/>
                    </p:oleObj>
                  </mc:Choice>
                  <mc:Fallback>
                    <p:oleObj name="" r:id="rId11" imgW="139700" imgH="127000" progId="Equation.DSMT4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08" y="210"/>
                            <a:ext cx="132" cy="1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5" name="Object 26"/>
              <p:cNvGraphicFramePr/>
              <p:nvPr/>
            </p:nvGraphicFramePr>
            <p:xfrm>
              <a:off x="3703" y="790"/>
              <a:ext cx="128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13" imgW="203200" imgH="165100" progId="Equation.DSMT4">
                      <p:embed/>
                    </p:oleObj>
                  </mc:Choice>
                  <mc:Fallback>
                    <p:oleObj name="" r:id="rId13" imgW="203200" imgH="165100" progId="Equation.DSMT4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703" y="790"/>
                            <a:ext cx="128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6" name="Object 27"/>
              <p:cNvGraphicFramePr/>
              <p:nvPr/>
            </p:nvGraphicFramePr>
            <p:xfrm>
              <a:off x="4121" y="313"/>
              <a:ext cx="72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15" imgW="114300" imgH="127000" progId="Equation.DSMT4">
                      <p:embed/>
                    </p:oleObj>
                  </mc:Choice>
                  <mc:Fallback>
                    <p:oleObj name="" r:id="rId15" imgW="114300" imgH="127000" progId="Equation.DSMT4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21" y="313"/>
                            <a:ext cx="72" cy="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7" name="Object 15"/>
              <p:cNvGraphicFramePr/>
              <p:nvPr/>
            </p:nvGraphicFramePr>
            <p:xfrm>
              <a:off x="4226" y="729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" r:id="rId17" imgW="127000" imgH="139700" progId="Equation.DSMT4">
                      <p:embed/>
                    </p:oleObj>
                  </mc:Choice>
                  <mc:Fallback>
                    <p:oleObj name="" r:id="rId17" imgW="127000" imgH="139700" progId="Equation.DSMT4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226" y="729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8" name="Object 29"/>
              <p:cNvGraphicFramePr/>
              <p:nvPr/>
            </p:nvGraphicFramePr>
            <p:xfrm>
              <a:off x="4026" y="731"/>
              <a:ext cx="9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19" imgW="152400" imgH="165100" progId="Equation.DSMT4">
                      <p:embed/>
                    </p:oleObj>
                  </mc:Choice>
                  <mc:Fallback>
                    <p:oleObj name="" r:id="rId19" imgW="152400" imgH="165100" progId="Equation.DSMT4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026" y="731"/>
                            <a:ext cx="96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7369" name="Rectangle 26"/>
            <p:cNvSpPr/>
            <p:nvPr/>
          </p:nvSpPr>
          <p:spPr>
            <a:xfrm>
              <a:off x="7460" y="4882"/>
              <a:ext cx="1940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just"/>
              <a:endParaRPr lang="zh-CN" altLang="zh-CN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284699" name="Rectangle 27"/>
          <p:cNvSpPr/>
          <p:nvPr/>
        </p:nvSpPr>
        <p:spPr>
          <a:xfrm>
            <a:off x="457200" y="2492375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：（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）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下落到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点前，由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84700" name="Object 28"/>
          <p:cNvGraphicFramePr/>
          <p:nvPr/>
        </p:nvGraphicFramePr>
        <p:xfrm>
          <a:off x="4716463" y="2349500"/>
          <a:ext cx="1371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1" imgW="723900" imgH="355600" progId="Equation.DSMT4">
                  <p:embed/>
                </p:oleObj>
              </mc:Choice>
              <mc:Fallback>
                <p:oleObj name="" r:id="rId21" imgW="723900" imgH="355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16463" y="2349500"/>
                        <a:ext cx="1371600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1" name="Rectangle 29"/>
          <p:cNvSpPr/>
          <p:nvPr/>
        </p:nvSpPr>
        <p:spPr>
          <a:xfrm>
            <a:off x="971550" y="3068638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解得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                  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84702" name="Object 30"/>
          <p:cNvGraphicFramePr/>
          <p:nvPr/>
        </p:nvGraphicFramePr>
        <p:xfrm>
          <a:off x="2268538" y="3068638"/>
          <a:ext cx="1268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3" imgW="571500" imgH="241300" progId="Equation.DSMT4">
                  <p:embed/>
                </p:oleObj>
              </mc:Choice>
              <mc:Fallback>
                <p:oleObj name="" r:id="rId23" imgW="571500" imgH="2413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68538" y="3068638"/>
                        <a:ext cx="12684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3" name="Rectangle 31"/>
          <p:cNvSpPr/>
          <p:nvPr/>
        </p:nvSpPr>
        <p:spPr>
          <a:xfrm>
            <a:off x="457200" y="3789363"/>
            <a:ext cx="84582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粘土块落在圆盘上，可视为完全非弹性碰撞，且碰撞时间极短，重力的冲量矩可忽略不计。在碰撞前后，粘土块和圆盘系统的角动量守恒，故有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84704" name="Object 32"/>
          <p:cNvGraphicFramePr/>
          <p:nvPr/>
        </p:nvGraphicFramePr>
        <p:xfrm>
          <a:off x="2971800" y="4979988"/>
          <a:ext cx="18319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5" imgW="926465" imgH="203200" progId="Equation.DSMT4">
                  <p:embed/>
                </p:oleObj>
              </mc:Choice>
              <mc:Fallback>
                <p:oleObj name="" r:id="rId25" imgW="926465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71800" y="4979988"/>
                        <a:ext cx="183197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5" name="Object 33"/>
          <p:cNvGraphicFramePr/>
          <p:nvPr/>
        </p:nvGraphicFramePr>
        <p:xfrm>
          <a:off x="2871788" y="5373688"/>
          <a:ext cx="26828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7" imgW="1473200" imgH="355600" progId="Equation.DSMT4">
                  <p:embed/>
                </p:oleObj>
              </mc:Choice>
              <mc:Fallback>
                <p:oleObj name="" r:id="rId27" imgW="1473200" imgH="355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71788" y="5373688"/>
                        <a:ext cx="2682875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706" name="Object 34"/>
          <p:cNvGraphicFramePr/>
          <p:nvPr/>
        </p:nvGraphicFramePr>
        <p:xfrm>
          <a:off x="2844800" y="6021388"/>
          <a:ext cx="18335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9" imgW="939165" imgH="393700" progId="Equation.DSMT4">
                  <p:embed/>
                </p:oleObj>
              </mc:Choice>
              <mc:Fallback>
                <p:oleObj name="" r:id="rId29" imgW="939165" imgH="3937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44800" y="6021388"/>
                        <a:ext cx="1833563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7" name="Rectangle 35"/>
          <p:cNvSpPr/>
          <p:nvPr/>
        </p:nvSpPr>
        <p:spPr>
          <a:xfrm>
            <a:off x="2051050" y="6175375"/>
            <a:ext cx="977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解得                        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9" grpId="0"/>
      <p:bldP spid="284701" grpId="0"/>
      <p:bldP spid="284703" grpId="0"/>
      <p:bldP spid="2847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5698" name="Object 2"/>
          <p:cNvGraphicFramePr/>
          <p:nvPr/>
        </p:nvGraphicFramePr>
        <p:xfrm>
          <a:off x="2732088" y="1196975"/>
          <a:ext cx="36798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675765" imgH="355600" progId="Equation.DSMT4">
                  <p:embed/>
                </p:oleObj>
              </mc:Choice>
              <mc:Fallback>
                <p:oleObj name="" r:id="rId1" imgW="1675765" imgH="355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2088" y="1196975"/>
                        <a:ext cx="367982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/>
          <p:nvPr/>
        </p:nvGraphicFramePr>
        <p:xfrm>
          <a:off x="1219200" y="1987550"/>
          <a:ext cx="990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558800" imgH="190500" progId="Equation.DSMT4">
                  <p:embed/>
                </p:oleObj>
              </mc:Choice>
              <mc:Fallback>
                <p:oleObj name="" r:id="rId3" imgW="558800" imgH="190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987550"/>
                        <a:ext cx="9906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/>
          <p:nvPr/>
        </p:nvGraphicFramePr>
        <p:xfrm>
          <a:off x="2209800" y="2936875"/>
          <a:ext cx="2952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447165" imgH="393700" progId="Equation.DSMT4">
                  <p:embed/>
                </p:oleObj>
              </mc:Choice>
              <mc:Fallback>
                <p:oleObj name="" r:id="rId5" imgW="1447165" imgH="3937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936875"/>
                        <a:ext cx="29527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/>
          <p:cNvGraphicFramePr/>
          <p:nvPr/>
        </p:nvGraphicFramePr>
        <p:xfrm>
          <a:off x="2667000" y="4876800"/>
          <a:ext cx="146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571500" imgH="190500" progId="Equation.DSMT4">
                  <p:embed/>
                </p:oleObj>
              </mc:Choice>
              <mc:Fallback>
                <p:oleObj name="" r:id="rId7" imgW="571500" imgH="190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876800"/>
                        <a:ext cx="14668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/>
          <p:nvPr/>
        </p:nvGraphicFramePr>
        <p:xfrm>
          <a:off x="3060700" y="5516563"/>
          <a:ext cx="24511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1205865" imgH="355600" progId="Equation.DSMT4">
                  <p:embed/>
                </p:oleObj>
              </mc:Choice>
              <mc:Fallback>
                <p:oleObj name="" r:id="rId9" imgW="1205865" imgH="3556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5516563"/>
                        <a:ext cx="2451100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3" name="Rectangle 7"/>
          <p:cNvSpPr/>
          <p:nvPr/>
        </p:nvSpPr>
        <p:spPr>
          <a:xfrm>
            <a:off x="152400" y="454025"/>
            <a:ext cx="8534400" cy="828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）对粘土块、圆盘和地球组成的系统，只有重力做功，机械能守恒。令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轴为零势能面，故有                    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85704" name="Rectangle 8"/>
          <p:cNvSpPr/>
          <p:nvPr/>
        </p:nvSpPr>
        <p:spPr>
          <a:xfrm>
            <a:off x="533400" y="1997075"/>
            <a:ext cx="8077200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将                 代入上式，得到粘土块与圆盘一起由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点转到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轴位置时的角速度为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85706" name="Rectangle 10"/>
          <p:cNvSpPr/>
          <p:nvPr/>
        </p:nvSpPr>
        <p:spPr>
          <a:xfrm>
            <a:off x="381000" y="3825875"/>
            <a:ext cx="8077200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粘土块与圆盘一起由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点转到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轴位置时，作用在圆盘和粘土块系统的外力矩仅为粘土块所受的重力矩，即              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85707" name="Rectangle 11"/>
          <p:cNvSpPr/>
          <p:nvPr/>
        </p:nvSpPr>
        <p:spPr>
          <a:xfrm>
            <a:off x="304800" y="571500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圆盘的角加速度为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  <p:bldP spid="285704" grpId="0"/>
      <p:bldP spid="285706" grpId="0"/>
      <p:bldP spid="285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336" name="等腰三角形 97335"/>
          <p:cNvSpPr/>
          <p:nvPr/>
        </p:nvSpPr>
        <p:spPr>
          <a:xfrm rot="10121085">
            <a:off x="1806575" y="2978150"/>
            <a:ext cx="2808288" cy="647700"/>
          </a:xfrm>
          <a:prstGeom prst="triangle">
            <a:avLst>
              <a:gd name="adj" fmla="val 49921"/>
            </a:avLst>
          </a:prstGeom>
          <a:solidFill>
            <a:srgbClr val="002060">
              <a:alpha val="59000"/>
            </a:srgbClr>
          </a:solidFill>
          <a:ln w="9525">
            <a:noFill/>
          </a:ln>
        </p:spPr>
        <p:txBody>
          <a:bodyPr rot="10800000" wrap="none" anchor="ctr" anchorCtr="0"/>
          <a:p>
            <a:pPr algn="just"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35" name="直接连接符 97334"/>
          <p:cNvSpPr/>
          <p:nvPr/>
        </p:nvSpPr>
        <p:spPr>
          <a:xfrm flipV="1">
            <a:off x="1693863" y="2719388"/>
            <a:ext cx="2806700" cy="546100"/>
          </a:xfrm>
          <a:prstGeom prst="line">
            <a:avLst/>
          </a:prstGeom>
          <a:ln w="9525" cap="flat" cmpd="sng">
            <a:solidFill>
              <a:srgbClr val="00FFFF">
                <a:alpha val="70000"/>
              </a:srgbClr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011" name="文本框 97283"/>
          <p:cNvSpPr txBox="1"/>
          <p:nvPr/>
        </p:nvSpPr>
        <p:spPr>
          <a:xfrm>
            <a:off x="252413" y="528638"/>
            <a:ext cx="42497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 动量矩（角动量）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5" name="文本框 97284"/>
          <p:cNvSpPr txBox="1"/>
          <p:nvPr/>
        </p:nvSpPr>
        <p:spPr>
          <a:xfrm>
            <a:off x="4645025" y="1176338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质点的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动量矩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3" name="文本框 97294"/>
          <p:cNvSpPr txBox="1"/>
          <p:nvPr/>
        </p:nvSpPr>
        <p:spPr>
          <a:xfrm>
            <a:off x="1044575" y="2979738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6" name="文本框 97295"/>
          <p:cNvSpPr txBox="1"/>
          <p:nvPr/>
        </p:nvSpPr>
        <p:spPr>
          <a:xfrm>
            <a:off x="3565525" y="3195638"/>
            <a:ext cx="5318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endParaRPr lang="en-US" altLang="zh-CN" i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7297" name="对象 97296"/>
          <p:cNvGraphicFramePr/>
          <p:nvPr/>
        </p:nvGraphicFramePr>
        <p:xfrm>
          <a:off x="5975350" y="1752600"/>
          <a:ext cx="1550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74065" imgH="254000" progId="Equation.3">
                  <p:embed/>
                </p:oleObj>
              </mc:Choice>
              <mc:Fallback>
                <p:oleObj name="" r:id="rId1" imgW="774065" imgH="254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75350" y="1752600"/>
                        <a:ext cx="15509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文本框 97298"/>
          <p:cNvSpPr txBox="1"/>
          <p:nvPr/>
        </p:nvSpPr>
        <p:spPr>
          <a:xfrm>
            <a:off x="5145088" y="3213100"/>
            <a:ext cx="10969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大小：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7300" name="对象 97299"/>
          <p:cNvGraphicFramePr/>
          <p:nvPr/>
        </p:nvGraphicFramePr>
        <p:xfrm>
          <a:off x="6156325" y="3195638"/>
          <a:ext cx="2095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77900" imgH="228600" progId="Equation.3">
                  <p:embed/>
                </p:oleObj>
              </mc:Choice>
              <mc:Fallback>
                <p:oleObj name="" r:id="rId3" imgW="9779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325" y="3195638"/>
                        <a:ext cx="20955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直接连接符 97319"/>
          <p:cNvSpPr/>
          <p:nvPr/>
        </p:nvSpPr>
        <p:spPr>
          <a:xfrm>
            <a:off x="1692275" y="1035050"/>
            <a:ext cx="0" cy="22320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</p:spPr>
      </p:sp>
      <p:sp>
        <p:nvSpPr>
          <p:cNvPr id="43019" name="直接连接符 97320"/>
          <p:cNvSpPr/>
          <p:nvPr/>
        </p:nvSpPr>
        <p:spPr>
          <a:xfrm flipV="1">
            <a:off x="1692275" y="3265488"/>
            <a:ext cx="3168650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7325" name="直接连接符 97324"/>
          <p:cNvSpPr/>
          <p:nvPr/>
        </p:nvSpPr>
        <p:spPr>
          <a:xfrm flipH="1">
            <a:off x="3349625" y="3267075"/>
            <a:ext cx="1150938" cy="935038"/>
          </a:xfrm>
          <a:prstGeom prst="line">
            <a:avLst/>
          </a:prstGeom>
          <a:ln w="222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7326" name="直接连接符 97325"/>
          <p:cNvSpPr/>
          <p:nvPr/>
        </p:nvSpPr>
        <p:spPr>
          <a:xfrm flipV="1">
            <a:off x="541338" y="4202113"/>
            <a:ext cx="28082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7327" name="直接连接符 97326"/>
          <p:cNvSpPr/>
          <p:nvPr/>
        </p:nvSpPr>
        <p:spPr>
          <a:xfrm>
            <a:off x="3349625" y="3625850"/>
            <a:ext cx="0" cy="576263"/>
          </a:xfrm>
          <a:prstGeom prst="line">
            <a:avLst/>
          </a:prstGeom>
          <a:ln w="222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3023" name="任意多边形 97328"/>
          <p:cNvSpPr/>
          <p:nvPr/>
        </p:nvSpPr>
        <p:spPr>
          <a:xfrm>
            <a:off x="2130425" y="2401888"/>
            <a:ext cx="2011363" cy="1565275"/>
          </a:xfrm>
          <a:custGeom>
            <a:avLst/>
            <a:gdLst/>
            <a:ahLst/>
            <a:cxnLst/>
            <a:pathLst>
              <a:path w="1267" h="986">
                <a:moveTo>
                  <a:pt x="0" y="986"/>
                </a:moveTo>
                <a:cubicBezTo>
                  <a:pt x="115" y="950"/>
                  <a:pt x="440" y="894"/>
                  <a:pt x="693" y="771"/>
                </a:cubicBezTo>
                <a:cubicBezTo>
                  <a:pt x="877" y="675"/>
                  <a:pt x="1008" y="536"/>
                  <a:pt x="1103" y="408"/>
                </a:cubicBezTo>
                <a:cubicBezTo>
                  <a:pt x="1199" y="280"/>
                  <a:pt x="1240" y="68"/>
                  <a:pt x="1267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331" name="直接连接符 97330"/>
          <p:cNvSpPr/>
          <p:nvPr/>
        </p:nvSpPr>
        <p:spPr>
          <a:xfrm flipV="1">
            <a:off x="3276600" y="2690813"/>
            <a:ext cx="1295400" cy="935037"/>
          </a:xfrm>
          <a:prstGeom prst="line">
            <a:avLst/>
          </a:prstGeom>
          <a:ln w="444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7332" name="直接连接符 97331"/>
          <p:cNvSpPr/>
          <p:nvPr/>
        </p:nvSpPr>
        <p:spPr>
          <a:xfrm>
            <a:off x="3276600" y="3627438"/>
            <a:ext cx="1008063" cy="215900"/>
          </a:xfrm>
          <a:prstGeom prst="line">
            <a:avLst/>
          </a:prstGeom>
          <a:ln w="28575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7334" name="任意多边形 97333"/>
          <p:cNvSpPr/>
          <p:nvPr/>
        </p:nvSpPr>
        <p:spPr>
          <a:xfrm>
            <a:off x="3565525" y="3411538"/>
            <a:ext cx="71438" cy="287337"/>
          </a:xfrm>
          <a:custGeom>
            <a:avLst/>
            <a:gdLst/>
            <a:ahLst/>
            <a:cxnLst/>
            <a:pathLst>
              <a:path w="181" h="363">
                <a:moveTo>
                  <a:pt x="0" y="0"/>
                </a:moveTo>
                <a:cubicBezTo>
                  <a:pt x="53" y="23"/>
                  <a:pt x="106" y="46"/>
                  <a:pt x="136" y="91"/>
                </a:cubicBezTo>
                <a:cubicBezTo>
                  <a:pt x="166" y="136"/>
                  <a:pt x="181" y="228"/>
                  <a:pt x="181" y="273"/>
                </a:cubicBezTo>
                <a:cubicBezTo>
                  <a:pt x="181" y="318"/>
                  <a:pt x="143" y="348"/>
                  <a:pt x="136" y="363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7337" name="对象 97336"/>
          <p:cNvGraphicFramePr/>
          <p:nvPr/>
        </p:nvGraphicFramePr>
        <p:xfrm>
          <a:off x="2259013" y="3411538"/>
          <a:ext cx="352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27000" imgH="165100" progId="Equation.3">
                  <p:embed/>
                </p:oleObj>
              </mc:Choice>
              <mc:Fallback>
                <p:oleObj name="" r:id="rId5" imgW="127000" imgH="165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9013" y="3411538"/>
                        <a:ext cx="352425" cy="431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8" name="对象 97337"/>
          <p:cNvGraphicFramePr/>
          <p:nvPr/>
        </p:nvGraphicFramePr>
        <p:xfrm>
          <a:off x="4500563" y="2330450"/>
          <a:ext cx="4286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54000" imgH="177165" progId="Equation.3">
                  <p:embed/>
                </p:oleObj>
              </mc:Choice>
              <mc:Fallback>
                <p:oleObj name="" r:id="rId7" imgW="254000" imgH="1771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330450"/>
                        <a:ext cx="428625" cy="3476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9" name="文本框 97338"/>
          <p:cNvSpPr txBox="1"/>
          <p:nvPr/>
        </p:nvSpPr>
        <p:spPr>
          <a:xfrm>
            <a:off x="4978400" y="2471738"/>
            <a:ext cx="4040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方向：垂直   ，   所在平面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330" name="直接连接符 97329"/>
          <p:cNvSpPr/>
          <p:nvPr/>
        </p:nvSpPr>
        <p:spPr>
          <a:xfrm>
            <a:off x="1693863" y="3265488"/>
            <a:ext cx="1582737" cy="346075"/>
          </a:xfrm>
          <a:prstGeom prst="line">
            <a:avLst/>
          </a:prstGeom>
          <a:ln w="444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7340" name="直接连接符 97339"/>
          <p:cNvSpPr/>
          <p:nvPr/>
        </p:nvSpPr>
        <p:spPr>
          <a:xfrm flipH="1" flipV="1">
            <a:off x="1189038" y="1538288"/>
            <a:ext cx="503237" cy="1728787"/>
          </a:xfrm>
          <a:prstGeom prst="line">
            <a:avLst/>
          </a:prstGeom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lg"/>
          </a:ln>
        </p:spPr>
      </p:sp>
      <p:grpSp>
        <p:nvGrpSpPr>
          <p:cNvPr id="97344" name="组合 97343"/>
          <p:cNvGrpSpPr/>
          <p:nvPr/>
        </p:nvGrpSpPr>
        <p:grpSpPr>
          <a:xfrm>
            <a:off x="1620838" y="2979738"/>
            <a:ext cx="360362" cy="358775"/>
            <a:chOff x="1247" y="2614"/>
            <a:chExt cx="227" cy="226"/>
          </a:xfrm>
        </p:grpSpPr>
        <p:sp>
          <p:nvSpPr>
            <p:cNvPr id="97342" name="直接连接符 97341"/>
            <p:cNvSpPr/>
            <p:nvPr/>
          </p:nvSpPr>
          <p:spPr>
            <a:xfrm>
              <a:off x="1247" y="2614"/>
              <a:ext cx="182" cy="45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43" name="直接连接符 97342"/>
            <p:cNvSpPr/>
            <p:nvPr/>
          </p:nvSpPr>
          <p:spPr>
            <a:xfrm>
              <a:off x="1429" y="2659"/>
              <a:ext cx="45" cy="181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7350" name="组合 97349"/>
          <p:cNvGrpSpPr/>
          <p:nvPr/>
        </p:nvGrpSpPr>
        <p:grpSpPr>
          <a:xfrm>
            <a:off x="1620838" y="2906713"/>
            <a:ext cx="431800" cy="288925"/>
            <a:chOff x="1247" y="2568"/>
            <a:chExt cx="272" cy="182"/>
          </a:xfrm>
        </p:grpSpPr>
        <p:sp>
          <p:nvSpPr>
            <p:cNvPr id="97347" name="直接连接符 97346"/>
            <p:cNvSpPr/>
            <p:nvPr/>
          </p:nvSpPr>
          <p:spPr>
            <a:xfrm>
              <a:off x="1474" y="2569"/>
              <a:ext cx="45" cy="181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348" name="直接连接符 97347"/>
            <p:cNvSpPr/>
            <p:nvPr/>
          </p:nvSpPr>
          <p:spPr>
            <a:xfrm flipV="1">
              <a:off x="1247" y="2568"/>
              <a:ext cx="227" cy="46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97349" name="对象 97348"/>
          <p:cNvGraphicFramePr/>
          <p:nvPr/>
        </p:nvGraphicFramePr>
        <p:xfrm>
          <a:off x="1069975" y="1035050"/>
          <a:ext cx="479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203200" imgH="254000" progId="Equation.3">
                  <p:embed/>
                </p:oleObj>
              </mc:Choice>
              <mc:Fallback>
                <p:oleObj name="" r:id="rId9" imgW="2032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9975" y="1035050"/>
                        <a:ext cx="4794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直接连接符 97321"/>
          <p:cNvSpPr/>
          <p:nvPr/>
        </p:nvSpPr>
        <p:spPr>
          <a:xfrm flipH="1">
            <a:off x="396875" y="3267075"/>
            <a:ext cx="1295400" cy="1049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graphicFrame>
        <p:nvGraphicFramePr>
          <p:cNvPr id="97358" name="对象 97357"/>
          <p:cNvGraphicFramePr/>
          <p:nvPr/>
        </p:nvGraphicFramePr>
        <p:xfrm>
          <a:off x="7237413" y="2525713"/>
          <a:ext cx="288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127000" imgH="165100" progId="Equation.3">
                  <p:embed/>
                </p:oleObj>
              </mc:Choice>
              <mc:Fallback>
                <p:oleObj name="" r:id="rId11" imgW="127000" imgH="165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7413" y="2525713"/>
                        <a:ext cx="288925" cy="4064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59" name="对象 97358"/>
          <p:cNvGraphicFramePr/>
          <p:nvPr/>
        </p:nvGraphicFramePr>
        <p:xfrm>
          <a:off x="6757988" y="2525713"/>
          <a:ext cx="3714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152400" imgH="203200" progId="Equation.3">
                  <p:embed/>
                </p:oleObj>
              </mc:Choice>
              <mc:Fallback>
                <p:oleObj name="" r:id="rId13" imgW="152400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7988" y="2525713"/>
                        <a:ext cx="371475" cy="3778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60" name="椭圆 97359"/>
          <p:cNvSpPr/>
          <p:nvPr/>
        </p:nvSpPr>
        <p:spPr>
          <a:xfrm>
            <a:off x="2052638" y="3843338"/>
            <a:ext cx="217487" cy="217487"/>
          </a:xfrm>
          <a:prstGeom prst="ellipse">
            <a:avLst/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path path="shape">
              <a:fillToRect l="50000" t="50000" r="50000" b="50000"/>
            </a:path>
            <a:tileRect/>
          </a:gra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38563" y="4889500"/>
            <a:ext cx="1889125" cy="1800225"/>
            <a:chOff x="5887" y="7700"/>
            <a:chExt cx="2976" cy="2836"/>
          </a:xfrm>
        </p:grpSpPr>
        <p:sp>
          <p:nvSpPr>
            <p:cNvPr id="43044" name="Rectangle 4"/>
            <p:cNvSpPr/>
            <p:nvPr/>
          </p:nvSpPr>
          <p:spPr>
            <a:xfrm>
              <a:off x="5887" y="7700"/>
              <a:ext cx="2977" cy="28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66FF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Oval 5"/>
            <p:cNvSpPr/>
            <p:nvPr/>
          </p:nvSpPr>
          <p:spPr>
            <a:xfrm rot="-2996045">
              <a:off x="5902" y="8618"/>
              <a:ext cx="2493" cy="1212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4" name="Oval 6"/>
            <p:cNvSpPr>
              <a:spLocks noChangeArrowheads="1"/>
            </p:cNvSpPr>
            <p:nvPr/>
          </p:nvSpPr>
          <p:spPr bwMode="auto">
            <a:xfrm>
              <a:off x="7933" y="8324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7" name="Text Box 7"/>
            <p:cNvSpPr txBox="1"/>
            <p:nvPr/>
          </p:nvSpPr>
          <p:spPr>
            <a:xfrm>
              <a:off x="5887" y="7756"/>
              <a:ext cx="716" cy="13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 anchorCtr="0">
              <a:spAutoFit/>
            </a:bodyPr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卫星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6" name="Oval 8"/>
            <p:cNvSpPr>
              <a:spLocks noChangeArrowheads="1"/>
            </p:cNvSpPr>
            <p:nvPr/>
          </p:nvSpPr>
          <p:spPr bwMode="auto">
            <a:xfrm>
              <a:off x="6817" y="10081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7556" y="9588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38" name="Oval 10"/>
            <p:cNvSpPr>
              <a:spLocks noChangeArrowheads="1"/>
            </p:cNvSpPr>
            <p:nvPr/>
          </p:nvSpPr>
          <p:spPr bwMode="auto">
            <a:xfrm>
              <a:off x="6759" y="8616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051" name="Group 11"/>
            <p:cNvGrpSpPr/>
            <p:nvPr/>
          </p:nvGrpSpPr>
          <p:grpSpPr>
            <a:xfrm>
              <a:off x="6893" y="8652"/>
              <a:ext cx="1381" cy="881"/>
              <a:chOff x="276" y="3389"/>
              <a:chExt cx="780" cy="492"/>
            </a:xfrm>
          </p:grpSpPr>
          <p:sp>
            <p:nvSpPr>
              <p:cNvPr id="73740" name="Oval 12"/>
              <p:cNvSpPr>
                <a:spLocks noChangeArrowheads="1"/>
              </p:cNvSpPr>
              <p:nvPr/>
            </p:nvSpPr>
            <p:spPr bwMode="auto">
              <a:xfrm>
                <a:off x="276" y="3389"/>
                <a:ext cx="480" cy="480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3" name="Text Box 13"/>
              <p:cNvSpPr txBox="1"/>
              <p:nvPr/>
            </p:nvSpPr>
            <p:spPr>
              <a:xfrm>
                <a:off x="618" y="3530"/>
                <a:ext cx="438" cy="3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anchor="ctr" anchorCtr="0">
                <a:spAutoFit/>
              </a:bodyPr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地球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73742" name="Oval 14"/>
            <p:cNvSpPr>
              <a:spLocks noChangeArrowheads="1"/>
            </p:cNvSpPr>
            <p:nvPr/>
          </p:nvSpPr>
          <p:spPr bwMode="auto">
            <a:xfrm>
              <a:off x="7385" y="8163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3" name="Oval 15"/>
            <p:cNvSpPr>
              <a:spLocks noChangeArrowheads="1"/>
            </p:cNvSpPr>
            <p:nvPr/>
          </p:nvSpPr>
          <p:spPr bwMode="auto">
            <a:xfrm>
              <a:off x="6182" y="9534"/>
              <a:ext cx="171" cy="172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6164263" y="4889500"/>
            <a:ext cx="1890713" cy="18002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6227763" y="5006975"/>
            <a:ext cx="1674812" cy="1520825"/>
            <a:chOff x="3888" y="816"/>
            <a:chExt cx="1728" cy="1554"/>
          </a:xfrm>
        </p:grpSpPr>
        <p:graphicFrame>
          <p:nvGraphicFramePr>
            <p:cNvPr id="43058" name="Object 18"/>
            <p:cNvGraphicFramePr/>
            <p:nvPr/>
          </p:nvGraphicFramePr>
          <p:xfrm>
            <a:off x="3888" y="816"/>
            <a:ext cx="1728" cy="1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5647055" imgH="5175250" progId="MS_ClipArt_Gallery.2">
                    <p:embed/>
                  </p:oleObj>
                </mc:Choice>
                <mc:Fallback>
                  <p:oleObj name="" r:id="rId15" imgW="5647055" imgH="5175250" progId="MS_ClipArt_Gallery.2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FF"/>
                            </a:clrFrom>
                            <a:clrTo>
                              <a:srgbClr val="0000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816"/>
                          <a:ext cx="1728" cy="1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Oval 19"/>
            <p:cNvSpPr/>
            <p:nvPr/>
          </p:nvSpPr>
          <p:spPr>
            <a:xfrm>
              <a:off x="4123" y="1624"/>
              <a:ext cx="118" cy="116"/>
            </a:xfrm>
            <a:prstGeom prst="ellipse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44A9A9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0" name="Oval 20"/>
            <p:cNvSpPr/>
            <p:nvPr/>
          </p:nvSpPr>
          <p:spPr>
            <a:xfrm>
              <a:off x="4241" y="931"/>
              <a:ext cx="118" cy="116"/>
            </a:xfrm>
            <a:prstGeom prst="ellipse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44A9A9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Oval 21"/>
            <p:cNvSpPr/>
            <p:nvPr/>
          </p:nvSpPr>
          <p:spPr>
            <a:xfrm>
              <a:off x="5300" y="970"/>
              <a:ext cx="117" cy="115"/>
            </a:xfrm>
            <a:prstGeom prst="ellipse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44A9A9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2" name="Oval 22"/>
            <p:cNvSpPr/>
            <p:nvPr/>
          </p:nvSpPr>
          <p:spPr>
            <a:xfrm>
              <a:off x="4555" y="2125"/>
              <a:ext cx="117" cy="115"/>
            </a:xfrm>
            <a:prstGeom prst="ellipse">
              <a:avLst/>
            </a:prstGeom>
            <a:gradFill rotWithShape="0">
              <a:gsLst>
                <a:gs pos="0">
                  <a:srgbClr val="66FFFF"/>
                </a:gs>
                <a:gs pos="100000">
                  <a:srgbClr val="44A9A9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63" name="Text Box 23"/>
            <p:cNvSpPr txBox="1"/>
            <p:nvPr/>
          </p:nvSpPr>
          <p:spPr>
            <a:xfrm>
              <a:off x="4598" y="1373"/>
              <a:ext cx="329" cy="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sz="36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3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3752" name="GLOBE.AVI">
            <a:hlinkClick r:id="" action="ppaction://media"/>
          </p:cNvPr>
          <p:cNvPicPr>
            <a:picLocks noRot="1" noChangeAspect="1"/>
          </p:cNvPicPr>
          <p:nvPr>
            <a:videoFile r:link="rId17"/>
            <p:extLst>
              <p:ext uri="{DAA4B4D4-6D71-4841-9C94-3DE7FCFB9230}">
                <p14:media xmlns:p14="http://schemas.microsoft.com/office/powerpoint/2010/main" r:link="rId18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187450" y="4889500"/>
            <a:ext cx="1909763" cy="1800225"/>
          </a:xfrm>
          <a:prstGeom prst="rect">
            <a:avLst/>
          </a:prstGeom>
          <a:noFill/>
          <a:ln w="9525" cap="flat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C 0.02292 -0.00602 0.04653 -0.01204 0.06805 -0.0213 C 0.08958 -0.03056 0.11667 -0.04815 0.12934 -0.0550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7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8" dur="1" fill="hold"/>
                                        <p:tgtEl>
                                          <p:spTgt spid="737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1">
                <p:cTn id="1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3752"/>
                </p:tgtEl>
              </p:cMediaNode>
            </p:video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37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7" dur="1" fill="hold"/>
                                        <p:tgtEl>
                                          <p:spTgt spid="737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752"/>
                  </p:tgtEl>
                </p:cond>
              </p:nextCondLst>
            </p:seq>
          </p:childTnLst>
        </p:cTn>
      </p:par>
    </p:tnLst>
    <p:bldLst>
      <p:bldP spid="97336" grpId="0" bldLvl="0" animBg="1"/>
      <p:bldP spid="97285" grpId="0"/>
      <p:bldP spid="97296" grpId="0"/>
      <p:bldP spid="97299" grpId="0"/>
      <p:bldP spid="97339" grpId="0"/>
      <p:bldP spid="7374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4390" name="文本框 314389"/>
          <p:cNvSpPr txBox="1"/>
          <p:nvPr/>
        </p:nvSpPr>
        <p:spPr>
          <a:xfrm>
            <a:off x="687388" y="3894138"/>
            <a:ext cx="7821612" cy="96043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作用于质点的合外力对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参考点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的力矩，等于质点对该点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动量矩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随时间的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变化率。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98361" name="棱台 98360"/>
          <p:cNvSpPr/>
          <p:nvPr/>
        </p:nvSpPr>
        <p:spPr>
          <a:xfrm>
            <a:off x="3492500" y="2563813"/>
            <a:ext cx="1655763" cy="936625"/>
          </a:xfrm>
          <a:prstGeom prst="bevel">
            <a:avLst>
              <a:gd name="adj" fmla="val 576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矩形 98335"/>
          <p:cNvSpPr/>
          <p:nvPr/>
        </p:nvSpPr>
        <p:spPr>
          <a:xfrm>
            <a:off x="179388" y="333375"/>
            <a:ext cx="40544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 质点的动量矩定理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8337" name="对象 98336"/>
          <p:cNvGraphicFramePr/>
          <p:nvPr/>
        </p:nvGraphicFramePr>
        <p:xfrm>
          <a:off x="1089025" y="836613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30300" imgH="419100" progId="Equation.3">
                  <p:embed/>
                </p:oleObj>
              </mc:Choice>
              <mc:Fallback>
                <p:oleObj name="" r:id="rId1" imgW="11303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9025" y="836613"/>
                        <a:ext cx="226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对象 98337"/>
          <p:cNvGraphicFramePr/>
          <p:nvPr/>
        </p:nvGraphicFramePr>
        <p:xfrm>
          <a:off x="3359150" y="895350"/>
          <a:ext cx="287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435100" imgH="393700" progId="Equation.3">
                  <p:embed/>
                </p:oleObj>
              </mc:Choice>
              <mc:Fallback>
                <p:oleObj name="" r:id="rId3" imgW="14351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0" y="895350"/>
                        <a:ext cx="2870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5" name="对象 98344"/>
          <p:cNvGraphicFramePr>
            <a:graphicFrameLocks noChangeAspect="1"/>
          </p:cNvGraphicFramePr>
          <p:nvPr/>
        </p:nvGraphicFramePr>
        <p:xfrm>
          <a:off x="3638550" y="2576513"/>
          <a:ext cx="13636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685800" imgH="419100" progId="Equation.3">
                  <p:embed/>
                </p:oleObj>
              </mc:Choice>
              <mc:Fallback>
                <p:oleObj name="" r:id="rId5" imgW="6858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8550" y="2576513"/>
                        <a:ext cx="1363663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60" name="对象 98359"/>
          <p:cNvGraphicFramePr/>
          <p:nvPr/>
        </p:nvGraphicFramePr>
        <p:xfrm>
          <a:off x="3359150" y="1773238"/>
          <a:ext cx="2058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028700" imgH="215900" progId="Equation.3">
                  <p:embed/>
                </p:oleObj>
              </mc:Choice>
              <mc:Fallback>
                <p:oleObj name="" r:id="rId7" imgW="10287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9150" y="1773238"/>
                        <a:ext cx="2058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70" name="对象 98369"/>
          <p:cNvGraphicFramePr/>
          <p:nvPr/>
        </p:nvGraphicFramePr>
        <p:xfrm>
          <a:off x="5434013" y="1798638"/>
          <a:ext cx="1222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609600" imgH="254000" progId="Equation.3">
                  <p:embed/>
                </p:oleObj>
              </mc:Choice>
              <mc:Fallback>
                <p:oleObj name="" r:id="rId9" imgW="60960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4013" y="1798638"/>
                        <a:ext cx="12223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对象 98377"/>
          <p:cNvGraphicFramePr/>
          <p:nvPr/>
        </p:nvGraphicFramePr>
        <p:xfrm>
          <a:off x="7378700" y="260350"/>
          <a:ext cx="1476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736600" imgH="393700" progId="Equation.3">
                  <p:embed/>
                </p:oleObj>
              </mc:Choice>
              <mc:Fallback>
                <p:oleObj name="" r:id="rId11" imgW="736600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8700" y="260350"/>
                        <a:ext cx="14763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9388" y="5300663"/>
            <a:ext cx="8726487" cy="1111250"/>
            <a:chOff x="57" y="5752"/>
            <a:chExt cx="13743" cy="1750"/>
          </a:xfrm>
        </p:grpSpPr>
        <p:sp>
          <p:nvSpPr>
            <p:cNvPr id="44043" name="文本框 98361"/>
            <p:cNvSpPr txBox="1"/>
            <p:nvPr/>
          </p:nvSpPr>
          <p:spPr>
            <a:xfrm>
              <a:off x="2099" y="6767"/>
              <a:ext cx="82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力矩决定了质点角动量变化的快慢。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044" name="文本框 98363"/>
            <p:cNvSpPr txBox="1"/>
            <p:nvPr/>
          </p:nvSpPr>
          <p:spPr>
            <a:xfrm>
              <a:off x="57" y="5853"/>
              <a:ext cx="183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 eaLnBrk="0" hangingPunct="0"/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说明：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045" name="文本框 98364"/>
            <p:cNvSpPr txBox="1"/>
            <p:nvPr/>
          </p:nvSpPr>
          <p:spPr>
            <a:xfrm>
              <a:off x="1530" y="5805"/>
              <a:ext cx="1227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1.     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是对于惯性系中的同一个参考</a:t>
              </a:r>
              <a:r>
                <a:rPr lang="zh-CN" altLang="en-US" i="1" dirty="0">
                  <a:latin typeface="Times New Roman" panose="02020603050405020304" pitchFamily="18" charset="0"/>
                  <a:ea typeface="微软雅黑" panose="020B0503020204020204" charset="-122"/>
                </a:rPr>
                <a:t>O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 点而言的。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44046" name="对象 98365"/>
            <p:cNvGraphicFramePr/>
            <p:nvPr/>
          </p:nvGraphicFramePr>
          <p:xfrm>
            <a:off x="2325" y="5778"/>
            <a:ext cx="640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203200" imgH="254000" progId="Equation.3">
                    <p:embed/>
                  </p:oleObj>
                </mc:Choice>
                <mc:Fallback>
                  <p:oleObj name="" r:id="rId13" imgW="203200" imgH="254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25" y="5778"/>
                          <a:ext cx="640" cy="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7" name="对象 98366"/>
            <p:cNvGraphicFramePr/>
            <p:nvPr/>
          </p:nvGraphicFramePr>
          <p:xfrm>
            <a:off x="3459" y="5752"/>
            <a:ext cx="845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266700" imgH="254000" progId="Equation.3">
                    <p:embed/>
                  </p:oleObj>
                </mc:Choice>
                <mc:Fallback>
                  <p:oleObj name="" r:id="rId15" imgW="2667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59" y="5752"/>
                          <a:ext cx="845" cy="8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8" name="矩形 98368"/>
            <p:cNvSpPr/>
            <p:nvPr/>
          </p:nvSpPr>
          <p:spPr>
            <a:xfrm>
              <a:off x="1703" y="6782"/>
              <a:ext cx="6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just" eaLnBrk="0" hangingPunct="0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5057" name="组合 1"/>
          <p:cNvGrpSpPr/>
          <p:nvPr/>
        </p:nvGrpSpPr>
        <p:grpSpPr>
          <a:xfrm>
            <a:off x="815975" y="836613"/>
            <a:ext cx="3960813" cy="511175"/>
            <a:chOff x="2188" y="603"/>
            <a:chExt cx="6237" cy="805"/>
          </a:xfrm>
        </p:grpSpPr>
        <p:graphicFrame>
          <p:nvGraphicFramePr>
            <p:cNvPr id="45058" name="对象 98370"/>
            <p:cNvGraphicFramePr/>
            <p:nvPr/>
          </p:nvGraphicFramePr>
          <p:xfrm>
            <a:off x="2188" y="603"/>
            <a:ext cx="224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711200" imgH="254000" progId="Equation.3">
                    <p:embed/>
                  </p:oleObj>
                </mc:Choice>
                <mc:Fallback>
                  <p:oleObj name="" r:id="rId1" imgW="711200" imgH="254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88" y="603"/>
                          <a:ext cx="2240" cy="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74" name="文本框 98373"/>
            <p:cNvSpPr txBox="1"/>
            <p:nvPr/>
          </p:nvSpPr>
          <p:spPr>
            <a:xfrm>
              <a:off x="5590" y="683"/>
              <a:ext cx="283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/>
              <a:r>
                <a:rPr lang="zh-CN" altLang="en-US" noProof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微分形式</a:t>
              </a:r>
              <a:endParaRPr lang="zh-CN" altLang="en-US" b="0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95593" name="矩形 195592"/>
          <p:cNvSpPr/>
          <p:nvPr/>
        </p:nvSpPr>
        <p:spPr>
          <a:xfrm>
            <a:off x="684213" y="3644900"/>
            <a:ext cx="7743825" cy="977900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对同一参考点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，质点所受的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冲量矩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等于质点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动量矩的增量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质点的动量矩定理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44043" name="对象 195593"/>
          <p:cNvGraphicFramePr/>
          <p:nvPr/>
        </p:nvGraphicFramePr>
        <p:xfrm>
          <a:off x="533400" y="1773238"/>
          <a:ext cx="32797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257300" imgH="355600" progId="Equation.3">
                  <p:embed/>
                </p:oleObj>
              </mc:Choice>
              <mc:Fallback>
                <p:oleObj name="" r:id="rId3" imgW="1257300" imgH="355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73238"/>
                        <a:ext cx="3279775" cy="79692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文本框 195609"/>
          <p:cNvSpPr txBox="1"/>
          <p:nvPr/>
        </p:nvSpPr>
        <p:spPr>
          <a:xfrm>
            <a:off x="774700" y="2781300"/>
            <a:ext cx="1273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冲量矩</a:t>
            </a:r>
            <a:endParaRPr lang="zh-CN" altLang="en-US" sz="2800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9838" y="1989138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积分形式</a:t>
            </a:r>
            <a:endParaRPr lang="zh-CN" altLang="en-US" b="0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27088" y="2638425"/>
            <a:ext cx="1166813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3" grpId="0"/>
      <p:bldP spid="3" grpId="0"/>
      <p:bldP spid="133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1" name="文本框 99331"/>
          <p:cNvSpPr txBox="1"/>
          <p:nvPr/>
        </p:nvSpPr>
        <p:spPr>
          <a:xfrm>
            <a:off x="250825" y="317500"/>
            <a:ext cx="462121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质点的动量矩守恒定律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9333" name="对象 99332"/>
          <p:cNvGraphicFramePr/>
          <p:nvPr/>
        </p:nvGraphicFramePr>
        <p:xfrm>
          <a:off x="760413" y="1997075"/>
          <a:ext cx="363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816100" imgH="254000" progId="Equation.3">
                  <p:embed/>
                </p:oleObj>
              </mc:Choice>
              <mc:Fallback>
                <p:oleObj name="" r:id="rId1" imgW="1816100" imgH="254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0413" y="1997075"/>
                        <a:ext cx="3632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文本框 99333"/>
          <p:cNvSpPr txBox="1"/>
          <p:nvPr/>
        </p:nvSpPr>
        <p:spPr>
          <a:xfrm>
            <a:off x="4284663" y="2030413"/>
            <a:ext cx="32877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──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质点动量矩守恒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9335" name="对象 99334"/>
          <p:cNvGraphicFramePr/>
          <p:nvPr/>
        </p:nvGraphicFramePr>
        <p:xfrm>
          <a:off x="2266950" y="4379913"/>
          <a:ext cx="2263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130300" imgH="228600" progId="Equation.3">
                  <p:embed/>
                </p:oleObj>
              </mc:Choice>
              <mc:Fallback>
                <p:oleObj name="" r:id="rId3" imgW="11303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950" y="4379913"/>
                        <a:ext cx="22637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文本框 99336"/>
          <p:cNvSpPr txBox="1"/>
          <p:nvPr/>
        </p:nvSpPr>
        <p:spPr>
          <a:xfrm>
            <a:off x="763588" y="4376738"/>
            <a:ext cx="1401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守恒条件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366" name="文本框 99365"/>
          <p:cNvSpPr txBox="1"/>
          <p:nvPr/>
        </p:nvSpPr>
        <p:spPr>
          <a:xfrm>
            <a:off x="2058988" y="5003800"/>
            <a:ext cx="15128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7" name="文本框 99366"/>
          <p:cNvSpPr txBox="1"/>
          <p:nvPr/>
        </p:nvSpPr>
        <p:spPr>
          <a:xfrm>
            <a:off x="835025" y="5019675"/>
            <a:ext cx="1085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8" name="文本框 99367"/>
          <p:cNvSpPr txBox="1"/>
          <p:nvPr/>
        </p:nvSpPr>
        <p:spPr>
          <a:xfrm>
            <a:off x="3132138" y="4940300"/>
            <a:ext cx="31384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π</a:t>
            </a:r>
            <a:endParaRPr lang="el-GR" altLang="zh-CN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369" name="矩形 99368"/>
          <p:cNvSpPr/>
          <p:nvPr/>
        </p:nvSpPr>
        <p:spPr>
          <a:xfrm>
            <a:off x="4148138" y="5348288"/>
            <a:ext cx="1295400" cy="73025"/>
          </a:xfrm>
          <a:prstGeom prst="rect">
            <a:avLst/>
          </a:prstGeom>
          <a:pattFill prst="dashDnDiag">
            <a:fgClr>
              <a:schemeClr val="folHlink"/>
            </a:fgClr>
            <a:bgClr>
              <a:srgbClr val="003366"/>
            </a:bgClr>
          </a:patt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08" name="矩形 99407"/>
          <p:cNvSpPr/>
          <p:nvPr/>
        </p:nvSpPr>
        <p:spPr>
          <a:xfrm>
            <a:off x="900113" y="2489200"/>
            <a:ext cx="3384550" cy="71438"/>
          </a:xfrm>
          <a:prstGeom prst="rect">
            <a:avLst/>
          </a:prstGeom>
          <a:pattFill prst="dashDnDiag">
            <a:fgClr>
              <a:schemeClr val="hlink"/>
            </a:fgClr>
            <a:bgClr>
              <a:srgbClr val="FF0000"/>
            </a:bgClr>
          </a:patt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17" name="矩形 99416"/>
          <p:cNvSpPr/>
          <p:nvPr/>
        </p:nvSpPr>
        <p:spPr>
          <a:xfrm>
            <a:off x="4816475" y="4378325"/>
            <a:ext cx="3044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有心力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”问题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92" name="对象 352264"/>
          <p:cNvGraphicFramePr>
            <a:graphicFrameLocks noGrp="1"/>
          </p:cNvGraphicFramePr>
          <p:nvPr/>
        </p:nvGraphicFramePr>
        <p:xfrm>
          <a:off x="3363913" y="979488"/>
          <a:ext cx="1589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685800" imgH="405765" progId="Equation.3">
                  <p:embed/>
                </p:oleObj>
              </mc:Choice>
              <mc:Fallback>
                <p:oleObj name="" r:id="rId5" imgW="685800" imgH="405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3913" y="979488"/>
                        <a:ext cx="1589087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矩形 352263"/>
          <p:cNvSpPr/>
          <p:nvPr/>
        </p:nvSpPr>
        <p:spPr>
          <a:xfrm>
            <a:off x="725488" y="2852738"/>
            <a:ext cx="7732712" cy="977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当质点对参考点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</a:rPr>
              <a:t>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的合力矩为零时，质点对该参考点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</a:rPr>
              <a:t>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的角动量为一恒矢量．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质点的动量矩守恒定律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98364" name="文本框 98363"/>
          <p:cNvSpPr txBox="1"/>
          <p:nvPr/>
        </p:nvSpPr>
        <p:spPr>
          <a:xfrm>
            <a:off x="588963" y="3803650"/>
            <a:ext cx="1165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823" name="文本框 144396"/>
          <p:cNvSpPr txBox="1"/>
          <p:nvPr/>
        </p:nvSpPr>
        <p:spPr>
          <a:xfrm>
            <a:off x="323850" y="5630863"/>
            <a:ext cx="8413750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eaLnBrk="0" hangingPunct="0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动量矩守恒定律是物理学的基本定律之一，它不仅适用于宏观体系，也适用于微观体系，且在高速低速范围均适用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/>
      <p:bldP spid="99337" grpId="0"/>
      <p:bldP spid="99366" grpId="0"/>
      <p:bldP spid="99367" grpId="0"/>
      <p:bldP spid="99368" grpId="0"/>
      <p:bldP spid="99417" grpId="0"/>
      <p:bldP spid="352264" grpId="0"/>
      <p:bldP spid="98364" grpId="0"/>
      <p:bldP spid="338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9418" name="等腰三角形 99417"/>
          <p:cNvSpPr/>
          <p:nvPr/>
        </p:nvSpPr>
        <p:spPr>
          <a:xfrm rot="-919977">
            <a:off x="1835150" y="1187450"/>
            <a:ext cx="2232025" cy="541338"/>
          </a:xfrm>
          <a:prstGeom prst="triangle">
            <a:avLst>
              <a:gd name="adj" fmla="val 73343"/>
            </a:avLst>
          </a:prstGeom>
          <a:pattFill prst="pct10">
            <a:fgClr>
              <a:srgbClr val="008080"/>
            </a:fgClr>
            <a:bgClr>
              <a:srgbClr val="003366"/>
            </a:bgClr>
          </a:pattFill>
          <a:ln w="9525">
            <a:noFill/>
          </a:ln>
        </p:spPr>
        <p:txBody>
          <a:bodyPr wrap="none" anchor="ctr" anchorCtr="0"/>
          <a:p>
            <a:pPr algn="just" eaLnBrk="0" hangingPunct="0"/>
            <a:endParaRPr lang="zh-CN" altLang="zh-CN" sz="1800" b="0" i="1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9419" name="椭圆 99418"/>
          <p:cNvSpPr/>
          <p:nvPr/>
        </p:nvSpPr>
        <p:spPr>
          <a:xfrm>
            <a:off x="754063" y="1008063"/>
            <a:ext cx="3600450" cy="1944687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20" name="直接连接符 99419"/>
          <p:cNvSpPr/>
          <p:nvPr/>
        </p:nvSpPr>
        <p:spPr>
          <a:xfrm flipV="1">
            <a:off x="1906588" y="1458913"/>
            <a:ext cx="2016125" cy="557212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9423" name="文本框 99422"/>
          <p:cNvSpPr txBox="1"/>
          <p:nvPr/>
        </p:nvSpPr>
        <p:spPr>
          <a:xfrm>
            <a:off x="4427538" y="1593850"/>
            <a:ext cx="4659312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>
              <a:lnSpc>
                <a:spcPct val="125000"/>
              </a:lnSpc>
            </a:pP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对太阳中心O点的力矩为0，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行星的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动量矩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守恒</a:t>
            </a:r>
            <a:endParaRPr lang="zh-CN" altLang="en-US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09" name="矩形 99423"/>
          <p:cNvSpPr/>
          <p:nvPr/>
        </p:nvSpPr>
        <p:spPr>
          <a:xfrm>
            <a:off x="-34925" y="339725"/>
            <a:ext cx="4891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行星运动的开普勒第二定律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9425" name="对象 99424"/>
          <p:cNvGraphicFramePr/>
          <p:nvPr/>
        </p:nvGraphicFramePr>
        <p:xfrm>
          <a:off x="4067175" y="4148138"/>
          <a:ext cx="2462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231265" imgH="419100" progId="Equation.3">
                  <p:embed/>
                </p:oleObj>
              </mc:Choice>
              <mc:Fallback>
                <p:oleObj name="" r:id="rId1" imgW="1231265" imgH="419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4148138"/>
                        <a:ext cx="24622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6" name="对象 99425"/>
          <p:cNvGraphicFramePr/>
          <p:nvPr/>
        </p:nvGraphicFramePr>
        <p:xfrm>
          <a:off x="2482850" y="3384550"/>
          <a:ext cx="1501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749300" imgH="177165" progId="Equation.3">
                  <p:embed/>
                </p:oleObj>
              </mc:Choice>
              <mc:Fallback>
                <p:oleObj name="" r:id="rId3" imgW="749300" imgH="1771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2850" y="3384550"/>
                        <a:ext cx="15017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28" name="直接连接符 99427"/>
          <p:cNvSpPr/>
          <p:nvPr/>
        </p:nvSpPr>
        <p:spPr>
          <a:xfrm flipV="1">
            <a:off x="2914650" y="1441450"/>
            <a:ext cx="1008063" cy="2873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triangle" w="med" len="lg"/>
            <a:tailEnd type="none" w="med" len="med"/>
          </a:ln>
        </p:spPr>
      </p:sp>
      <p:sp>
        <p:nvSpPr>
          <p:cNvPr id="99429" name="直接连接符 99428"/>
          <p:cNvSpPr/>
          <p:nvPr/>
        </p:nvSpPr>
        <p:spPr>
          <a:xfrm flipV="1">
            <a:off x="1978025" y="1081088"/>
            <a:ext cx="1296988" cy="935037"/>
          </a:xfrm>
          <a:prstGeom prst="line">
            <a:avLst/>
          </a:prstGeom>
          <a:ln w="31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430" name="直接连接符 99429"/>
          <p:cNvSpPr/>
          <p:nvPr/>
        </p:nvSpPr>
        <p:spPr>
          <a:xfrm flipH="1" flipV="1">
            <a:off x="3201988" y="1081088"/>
            <a:ext cx="792162" cy="358775"/>
          </a:xfrm>
          <a:prstGeom prst="line">
            <a:avLst/>
          </a:prstGeom>
          <a:ln w="38100" cap="flat" cmpd="sng">
            <a:solidFill>
              <a:srgbClr val="66FF66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9431" name="文本框 99430"/>
          <p:cNvSpPr txBox="1"/>
          <p:nvPr/>
        </p:nvSpPr>
        <p:spPr>
          <a:xfrm>
            <a:off x="2554288" y="1362075"/>
            <a:ext cx="773112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1800" i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1800" i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1800" i="1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9432" name="对象 99431"/>
          <p:cNvGraphicFramePr/>
          <p:nvPr/>
        </p:nvGraphicFramePr>
        <p:xfrm>
          <a:off x="4064000" y="5156200"/>
          <a:ext cx="1166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584200" imgH="393700" progId="Equation.3">
                  <p:embed/>
                </p:oleObj>
              </mc:Choice>
              <mc:Fallback>
                <p:oleObj name="" r:id="rId5" imgW="584200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5156200"/>
                        <a:ext cx="11668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33" name="椭圆 99432"/>
          <p:cNvSpPr/>
          <p:nvPr/>
        </p:nvSpPr>
        <p:spPr>
          <a:xfrm>
            <a:off x="3922713" y="1331913"/>
            <a:ext cx="215900" cy="2159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34" name="椭圆 99433"/>
          <p:cNvSpPr/>
          <p:nvPr/>
        </p:nvSpPr>
        <p:spPr>
          <a:xfrm>
            <a:off x="1762125" y="1871663"/>
            <a:ext cx="288925" cy="288925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35" name="文本框 99434"/>
          <p:cNvSpPr txBox="1"/>
          <p:nvPr/>
        </p:nvSpPr>
        <p:spPr>
          <a:xfrm>
            <a:off x="1487488" y="151130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436" name="任意多边形 99435"/>
          <p:cNvSpPr/>
          <p:nvPr/>
        </p:nvSpPr>
        <p:spPr>
          <a:xfrm flipH="1">
            <a:off x="3633788" y="1298575"/>
            <a:ext cx="73025" cy="223838"/>
          </a:xfrm>
          <a:custGeom>
            <a:avLst/>
            <a:gdLst/>
            <a:ahLst/>
            <a:cxnLst>
              <a:cxn ang="270">
                <a:pos x="569" y="0"/>
              </a:cxn>
              <a:cxn ang="90">
                <a:pos x="18042" y="33468"/>
              </a:cxn>
              <a:cxn ang="180">
                <a:pos x="0" y="21593"/>
              </a:cxn>
            </a:cxnLst>
            <a:pathLst>
              <a:path w="21600" h="33469" fill="none">
                <a:moveTo>
                  <a:pt x="569" y="0"/>
                </a:moveTo>
                <a:cubicBezTo>
                  <a:pt x="12237" y="304"/>
                  <a:pt x="21600" y="9855"/>
                  <a:pt x="21600" y="21593"/>
                </a:cubicBezTo>
                <a:cubicBezTo>
                  <a:pt x="21600" y="25981"/>
                  <a:pt x="20292" y="30063"/>
                  <a:pt x="18044" y="33470"/>
                </a:cubicBezTo>
              </a:path>
              <a:path w="21600" h="33469" stroke="0">
                <a:moveTo>
                  <a:pt x="569" y="0"/>
                </a:moveTo>
                <a:cubicBezTo>
                  <a:pt x="12237" y="304"/>
                  <a:pt x="21600" y="9855"/>
                  <a:pt x="21600" y="21593"/>
                </a:cubicBezTo>
                <a:cubicBezTo>
                  <a:pt x="21600" y="25981"/>
                  <a:pt x="20292" y="30063"/>
                  <a:pt x="18044" y="33470"/>
                </a:cubicBezTo>
                <a:lnTo>
                  <a:pt x="0" y="21593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437" name="文本框 99436"/>
          <p:cNvSpPr txBox="1"/>
          <p:nvPr/>
        </p:nvSpPr>
        <p:spPr>
          <a:xfrm>
            <a:off x="3346450" y="1152525"/>
            <a:ext cx="32861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sz="1800" b="0" i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 sz="1800" b="0" i="1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9438" name="对象 99437"/>
          <p:cNvGraphicFramePr/>
          <p:nvPr/>
        </p:nvGraphicFramePr>
        <p:xfrm>
          <a:off x="4067175" y="3140075"/>
          <a:ext cx="190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952500" imgH="419100" progId="Equation.3">
                  <p:embed/>
                </p:oleObj>
              </mc:Choice>
              <mc:Fallback>
                <p:oleObj name="" r:id="rId7" imgW="952500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3140075"/>
                        <a:ext cx="19034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9" name="对象 99438"/>
          <p:cNvGraphicFramePr/>
          <p:nvPr/>
        </p:nvGraphicFramePr>
        <p:xfrm>
          <a:off x="868363" y="3355975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825500" imgH="228600" progId="Equation.3">
                  <p:embed/>
                </p:oleObj>
              </mc:Choice>
              <mc:Fallback>
                <p:oleObj name="" r:id="rId9" imgW="825500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8363" y="3355975"/>
                        <a:ext cx="165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81088" y="6021388"/>
            <a:ext cx="4678362" cy="485775"/>
            <a:chOff x="7089" y="6994"/>
            <a:chExt cx="7368" cy="765"/>
          </a:xfrm>
        </p:grpSpPr>
        <p:sp>
          <p:nvSpPr>
            <p:cNvPr id="47125" name="文本框 99439"/>
            <p:cNvSpPr txBox="1"/>
            <p:nvPr/>
          </p:nvSpPr>
          <p:spPr>
            <a:xfrm>
              <a:off x="9012" y="6994"/>
              <a:ext cx="544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单位时间扫过面积相等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7126" name="组合 4"/>
            <p:cNvGrpSpPr/>
            <p:nvPr/>
          </p:nvGrpSpPr>
          <p:grpSpPr>
            <a:xfrm>
              <a:off x="7089" y="6995"/>
              <a:ext cx="2038" cy="764"/>
              <a:chOff x="7089" y="6995"/>
              <a:chExt cx="2038" cy="764"/>
            </a:xfrm>
          </p:grpSpPr>
          <p:graphicFrame>
            <p:nvGraphicFramePr>
              <p:cNvPr id="47127" name="对象 99440"/>
              <p:cNvGraphicFramePr/>
              <p:nvPr/>
            </p:nvGraphicFramePr>
            <p:xfrm>
              <a:off x="7089" y="7034"/>
              <a:ext cx="557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1" imgW="177165" imgH="228600" progId="Equation.3">
                      <p:embed/>
                    </p:oleObj>
                  </mc:Choice>
                  <mc:Fallback>
                    <p:oleObj name="" r:id="rId11" imgW="177165" imgH="2286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089" y="7034"/>
                            <a:ext cx="557" cy="7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8" name="文本框 99441"/>
              <p:cNvSpPr txBox="1"/>
              <p:nvPr/>
            </p:nvSpPr>
            <p:spPr>
              <a:xfrm>
                <a:off x="7427" y="6995"/>
                <a:ext cx="1362" cy="7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ctr" eaLnBrk="0" hangingPunct="0"/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守恒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129" name="燕尾形箭头 99442"/>
              <p:cNvSpPr/>
              <p:nvPr/>
            </p:nvSpPr>
            <p:spPr>
              <a:xfrm>
                <a:off x="8677" y="7166"/>
                <a:ext cx="450" cy="372"/>
              </a:xfrm>
              <a:prstGeom prst="notchedRightArrow">
                <a:avLst>
                  <a:gd name="adj1" fmla="val 50000"/>
                  <a:gd name="adj2" fmla="val 30146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2238" y="1871663"/>
          <a:ext cx="368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27000" imgH="152400" progId="Equation.KSEE3">
                  <p:embed/>
                </p:oleObj>
              </mc:Choice>
              <mc:Fallback>
                <p:oleObj name="" r:id="rId13" imgW="127000" imgH="1524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2238" y="1871663"/>
                        <a:ext cx="3683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36925" y="1625600"/>
          <a:ext cx="3381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165100" imgH="190500" progId="Equation.KSEE3">
                  <p:embed/>
                </p:oleObj>
              </mc:Choice>
              <mc:Fallback>
                <p:oleObj name="" r:id="rId15" imgW="165100" imgH="1905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6925" y="1625600"/>
                        <a:ext cx="338138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7275" y="844550"/>
          <a:ext cx="5016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215900" imgH="165100" progId="Equation.KSEE3">
                  <p:embed/>
                </p:oleObj>
              </mc:Choice>
              <mc:Fallback>
                <p:oleObj name="" r:id="rId17" imgW="215900" imgH="1651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97275" y="844550"/>
                        <a:ext cx="501650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8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9418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23" grpId="0"/>
      <p:bldP spid="99431" grpId="0"/>
      <p:bldP spid="99435" grpId="0"/>
      <p:bldP spid="994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29" name="椭圆 125956"/>
          <p:cNvSpPr/>
          <p:nvPr/>
        </p:nvSpPr>
        <p:spPr>
          <a:xfrm>
            <a:off x="3059113" y="2847975"/>
            <a:ext cx="792162" cy="792163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185E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0" name="椭圆 125957"/>
          <p:cNvSpPr/>
          <p:nvPr/>
        </p:nvSpPr>
        <p:spPr>
          <a:xfrm>
            <a:off x="2411413" y="2078038"/>
            <a:ext cx="4321175" cy="233362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59" name="直接连接符 125958"/>
          <p:cNvSpPr/>
          <p:nvPr/>
        </p:nvSpPr>
        <p:spPr>
          <a:xfrm flipV="1">
            <a:off x="3492500" y="3244850"/>
            <a:ext cx="32400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125967" name="直接连接符 125966"/>
          <p:cNvSpPr/>
          <p:nvPr/>
        </p:nvSpPr>
        <p:spPr>
          <a:xfrm flipH="1" flipV="1">
            <a:off x="6732588" y="2538413"/>
            <a:ext cx="0" cy="720725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48133" name="文本框 125968"/>
          <p:cNvSpPr txBox="1"/>
          <p:nvPr/>
        </p:nvSpPr>
        <p:spPr>
          <a:xfrm>
            <a:off x="279400" y="260350"/>
            <a:ext cx="875665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卫星绕地球作椭圆轨道运动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 eaLnBrk="0" hangingPunct="0">
              <a:lnSpc>
                <a:spcPct val="125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在近地点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处，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en-US" altLang="zh-CN" i="1" baseline="-20000" dirty="0" err="1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 6809 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km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baseline="-20000" dirty="0" err="1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=8.12 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km/s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 eaLnBrk="0" hangingPunct="0">
              <a:lnSpc>
                <a:spcPct val="125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在远地点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处，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en-US" altLang="zh-CN" i="1" baseline="-20000" dirty="0" err="1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= 8754 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km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70" name="文本框 125969"/>
          <p:cNvSpPr txBox="1"/>
          <p:nvPr/>
        </p:nvSpPr>
        <p:spPr>
          <a:xfrm>
            <a:off x="1908175" y="29718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71" name="文本框 125970"/>
          <p:cNvSpPr txBox="1"/>
          <p:nvPr/>
        </p:nvSpPr>
        <p:spPr>
          <a:xfrm>
            <a:off x="6877050" y="30305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72" name="直接连接符 125971"/>
          <p:cNvSpPr/>
          <p:nvPr/>
        </p:nvSpPr>
        <p:spPr>
          <a:xfrm flipH="1">
            <a:off x="2411413" y="3259138"/>
            <a:ext cx="0" cy="1223962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25973" name="矩形 125972"/>
          <p:cNvSpPr/>
          <p:nvPr/>
        </p:nvSpPr>
        <p:spPr>
          <a:xfrm>
            <a:off x="2627313" y="3114675"/>
            <a:ext cx="4683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sz="2800" i="1" dirty="0" err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baseline="-20000" dirty="0" err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baseline="-200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74" name="矩形 125973"/>
          <p:cNvSpPr/>
          <p:nvPr/>
        </p:nvSpPr>
        <p:spPr>
          <a:xfrm>
            <a:off x="4619625" y="3114675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sz="2800" i="1" dirty="0" err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i="1" baseline="-20000" dirty="0" err="1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i="1" baseline="-200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75" name="直接连接符 125974"/>
          <p:cNvSpPr/>
          <p:nvPr/>
        </p:nvSpPr>
        <p:spPr>
          <a:xfrm flipH="1">
            <a:off x="2411413" y="3244850"/>
            <a:ext cx="1008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76" name="矩形 125975"/>
          <p:cNvSpPr/>
          <p:nvPr/>
        </p:nvSpPr>
        <p:spPr>
          <a:xfrm>
            <a:off x="1493838" y="4292600"/>
            <a:ext cx="18700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b="0" i="1" dirty="0" err="1"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i="1" baseline="-20000" dirty="0" err="1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=8.12 km/s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25977" name="矩形 125976"/>
          <p:cNvSpPr/>
          <p:nvPr/>
        </p:nvSpPr>
        <p:spPr>
          <a:xfrm>
            <a:off x="6492875" y="2035175"/>
            <a:ext cx="11541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5978" name="对象 125977"/>
          <p:cNvGraphicFramePr/>
          <p:nvPr/>
        </p:nvGraphicFramePr>
        <p:xfrm>
          <a:off x="5435600" y="4941888"/>
          <a:ext cx="2640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320165" imgH="241300" progId="Equation.3">
                  <p:embed/>
                </p:oleObj>
              </mc:Choice>
              <mc:Fallback>
                <p:oleObj name="" r:id="rId1" imgW="1320165" imgH="241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4941888"/>
                        <a:ext cx="26400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9" name="对象 125978"/>
          <p:cNvGraphicFramePr/>
          <p:nvPr/>
        </p:nvGraphicFramePr>
        <p:xfrm>
          <a:off x="1619250" y="4941888"/>
          <a:ext cx="2640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320165" imgH="241300" progId="Equation.3">
                  <p:embed/>
                </p:oleObj>
              </mc:Choice>
              <mc:Fallback>
                <p:oleObj name="" r:id="rId3" imgW="1320165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4941888"/>
                        <a:ext cx="26400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83" name="组合 125982"/>
          <p:cNvGrpSpPr/>
          <p:nvPr/>
        </p:nvGrpSpPr>
        <p:grpSpPr>
          <a:xfrm>
            <a:off x="4356100" y="5157788"/>
            <a:ext cx="1008063" cy="71437"/>
            <a:chOff x="2744" y="3385"/>
            <a:chExt cx="635" cy="45"/>
          </a:xfrm>
        </p:grpSpPr>
        <p:sp>
          <p:nvSpPr>
            <p:cNvPr id="48145" name="直接连接符 125980"/>
            <p:cNvSpPr/>
            <p:nvPr/>
          </p:nvSpPr>
          <p:spPr>
            <a:xfrm>
              <a:off x="2744" y="3385"/>
              <a:ext cx="63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6" name="直接连接符 125981"/>
            <p:cNvSpPr/>
            <p:nvPr/>
          </p:nvSpPr>
          <p:spPr>
            <a:xfrm>
              <a:off x="2744" y="3430"/>
              <a:ext cx="63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25984" name="对象 125983"/>
          <p:cNvGraphicFramePr/>
          <p:nvPr/>
        </p:nvGraphicFramePr>
        <p:xfrm>
          <a:off x="2771775" y="5589588"/>
          <a:ext cx="3883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943100" imgH="431800" progId="Equation.3">
                  <p:embed/>
                </p:oleObj>
              </mc:Choice>
              <mc:Fallback>
                <p:oleObj name="" r:id="rId5" imgW="1943100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5589588"/>
                        <a:ext cx="38830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椭圆 125984"/>
          <p:cNvSpPr/>
          <p:nvPr/>
        </p:nvSpPr>
        <p:spPr>
          <a:xfrm>
            <a:off x="3411538" y="3200400"/>
            <a:ext cx="87312" cy="87313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49" name="文本框 125961"/>
          <p:cNvSpPr txBox="1"/>
          <p:nvPr/>
        </p:nvSpPr>
        <p:spPr>
          <a:xfrm>
            <a:off x="3217863" y="2801938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31" name="矩形 125985"/>
          <p:cNvSpPr/>
          <p:nvPr/>
        </p:nvSpPr>
        <p:spPr>
          <a:xfrm>
            <a:off x="279400" y="496411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63" name="椭圆 125962"/>
          <p:cNvSpPr/>
          <p:nvPr/>
        </p:nvSpPr>
        <p:spPr>
          <a:xfrm>
            <a:off x="6011863" y="2322513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52" name="文本框 125986"/>
          <p:cNvSpPr txBox="1"/>
          <p:nvPr/>
        </p:nvSpPr>
        <p:spPr>
          <a:xfrm>
            <a:off x="279400" y="1655763"/>
            <a:ext cx="8756650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远地点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处速度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i="1" baseline="-20000" dirty="0" err="1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endParaRPr lang="en-US" altLang="zh-CN" i="1" baseline="-20000" dirty="0" err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4306E-6 C -0.04028 -0.02203 -0.08038 -0.04405 -0.12917 -0.04892 C -0.17795 -0.05379 -0.24983 -0.04637 -0.29254 -0.02945 C -0.33524 -0.01252 -0.36649 0.02759 -0.38524 0.05217 C -0.40399 0.07674 -0.40156 0.10642 -0.40486 0.11732 " pathEditMode="relative" ptsTypes="aaaaA">
                                      <p:cBhvr>
                                        <p:cTn id="27" dur="2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86 0.11732 C -0.39184 0.15859 -0.37882 0.19986 -0.34879 0.22815 C -0.31875 0.25643 -0.2691 0.27823 -0.22431 0.28681 C -0.17952 0.29539 -0.125 0.29446 -0.08038 0.28031 C -0.03577 0.26617 0.01858 0.22931 0.04392 0.20218 C 0.0691 0.17505 0.06632 0.13146 0.07083 0.11732 " pathEditMode="relative" ptsTypes="aaaaaA">
                                      <p:cBhvr>
                                        <p:cTn id="39" dur="2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0" grpId="0"/>
      <p:bldP spid="125971" grpId="0"/>
      <p:bldP spid="125973" grpId="0"/>
      <p:bldP spid="125974" grpId="0"/>
      <p:bldP spid="125976" grpId="0"/>
      <p:bldP spid="125977" grpId="0"/>
      <p:bldP spid="174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3" name="文本框 97283"/>
          <p:cNvSpPr txBox="1"/>
          <p:nvPr/>
        </p:nvSpPr>
        <p:spPr>
          <a:xfrm>
            <a:off x="322263" y="404813"/>
            <a:ext cx="482441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四、刚体绕定轴转动的动量矩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2" name="直接连接符 97327"/>
          <p:cNvSpPr/>
          <p:nvPr/>
        </p:nvSpPr>
        <p:spPr>
          <a:xfrm>
            <a:off x="6805613" y="3203575"/>
            <a:ext cx="0" cy="512763"/>
          </a:xfrm>
          <a:prstGeom prst="line">
            <a:avLst/>
          </a:prstGeom>
          <a:ln w="508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5" name="任意多边形 97328"/>
          <p:cNvSpPr/>
          <p:nvPr/>
        </p:nvSpPr>
        <p:spPr>
          <a:xfrm>
            <a:off x="5224463" y="1546225"/>
            <a:ext cx="3240087" cy="1993900"/>
          </a:xfrm>
          <a:custGeom>
            <a:avLst/>
            <a:gdLst/>
            <a:ahLst/>
            <a:cxnLst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92D050"/>
          </a:solidFill>
          <a:ln w="9525"/>
          <a:scene3d>
            <a:camera prst="legacyPerspectiveFront">
              <a:rot lat="18600000" lon="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92D050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49156" name="椭圆 97329"/>
          <p:cNvSpPr/>
          <p:nvPr/>
        </p:nvSpPr>
        <p:spPr>
          <a:xfrm>
            <a:off x="6734175" y="2447925"/>
            <a:ext cx="142875" cy="71438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直接连接符 97330"/>
          <p:cNvSpPr/>
          <p:nvPr/>
        </p:nvSpPr>
        <p:spPr>
          <a:xfrm>
            <a:off x="6805613" y="1474788"/>
            <a:ext cx="0" cy="1020762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8" name="左弧形箭头 97331"/>
          <p:cNvSpPr/>
          <p:nvPr/>
        </p:nvSpPr>
        <p:spPr>
          <a:xfrm>
            <a:off x="6515100" y="1546225"/>
            <a:ext cx="433388" cy="360363"/>
          </a:xfrm>
          <a:prstGeom prst="curvedRightArrow">
            <a:avLst>
              <a:gd name="adj1" fmla="val 28231"/>
              <a:gd name="adj2" fmla="val 48231"/>
              <a:gd name="adj3" fmla="val 40021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7" name="直接连接符 97332"/>
          <p:cNvSpPr/>
          <p:nvPr/>
        </p:nvSpPr>
        <p:spPr>
          <a:xfrm flipV="1">
            <a:off x="6805613" y="1401763"/>
            <a:ext cx="0" cy="288925"/>
          </a:xfrm>
          <a:prstGeom prst="line">
            <a:avLst/>
          </a:prstGeom>
          <a:ln w="508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8" name="文本框 97333"/>
          <p:cNvSpPr txBox="1"/>
          <p:nvPr/>
        </p:nvSpPr>
        <p:spPr>
          <a:xfrm>
            <a:off x="6010275" y="1377950"/>
            <a:ext cx="57785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eaLnBrk="0" hangingPunct="0"/>
            <a:r>
              <a:rPr lang="en-US" altLang="zh-CN" i="1" noProof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</a:t>
            </a:r>
            <a:endParaRPr lang="en-US" altLang="zh-CN" i="1" noProof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59" name="直接连接符 97334"/>
          <p:cNvSpPr/>
          <p:nvPr/>
        </p:nvSpPr>
        <p:spPr>
          <a:xfrm>
            <a:off x="6804025" y="2482850"/>
            <a:ext cx="647700" cy="360363"/>
          </a:xfrm>
          <a:prstGeom prst="line">
            <a:avLst/>
          </a:prstGeom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0" name="文本框 97335"/>
          <p:cNvSpPr txBox="1"/>
          <p:nvPr/>
        </p:nvSpPr>
        <p:spPr>
          <a:xfrm>
            <a:off x="6432550" y="2195513"/>
            <a:ext cx="517525" cy="574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 eaLnBrk="0" hangingPunct="0"/>
            <a:r>
              <a:rPr lang="en-US" altLang="zh-CN" sz="2800" i="1" noProof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endParaRPr lang="en-US" altLang="zh-CN" sz="2800" i="1" noProof="1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63" name="对象 97336"/>
          <p:cNvGraphicFramePr/>
          <p:nvPr/>
        </p:nvGraphicFramePr>
        <p:xfrm>
          <a:off x="7129463" y="2246313"/>
          <a:ext cx="3222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27000" imgH="228600" progId="Equation.3">
                  <p:embed/>
                </p:oleObj>
              </mc:Choice>
              <mc:Fallback>
                <p:oleObj name="" r:id="rId1" imgW="1270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29463" y="2246313"/>
                        <a:ext cx="32226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对象 97337"/>
          <p:cNvGraphicFramePr>
            <a:graphicFrameLocks noChangeAspect="1"/>
          </p:cNvGraphicFramePr>
          <p:nvPr/>
        </p:nvGraphicFramePr>
        <p:xfrm>
          <a:off x="7812088" y="1835150"/>
          <a:ext cx="1136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495300" imgH="228600" progId="Equation.3">
                  <p:embed/>
                </p:oleObj>
              </mc:Choice>
              <mc:Fallback>
                <p:oleObj name="" r:id="rId3" imgW="4953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088" y="1835150"/>
                        <a:ext cx="113665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直接连接符 97338"/>
          <p:cNvSpPr/>
          <p:nvPr/>
        </p:nvSpPr>
        <p:spPr>
          <a:xfrm flipV="1">
            <a:off x="7451725" y="2305050"/>
            <a:ext cx="1012825" cy="5381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166" name="对象 97339"/>
          <p:cNvGraphicFramePr/>
          <p:nvPr/>
        </p:nvGraphicFramePr>
        <p:xfrm>
          <a:off x="7669213" y="2770188"/>
          <a:ext cx="5778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279400" imgH="228600" progId="Equation.3">
                  <p:embed/>
                </p:oleObj>
              </mc:Choice>
              <mc:Fallback>
                <p:oleObj name="" r:id="rId5" imgW="2794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9213" y="2770188"/>
                        <a:ext cx="577850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椭圆 97340"/>
          <p:cNvSpPr/>
          <p:nvPr/>
        </p:nvSpPr>
        <p:spPr>
          <a:xfrm>
            <a:off x="5795963" y="2051050"/>
            <a:ext cx="2016125" cy="863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8" name="椭圆 97341"/>
          <p:cNvSpPr/>
          <p:nvPr/>
        </p:nvSpPr>
        <p:spPr>
          <a:xfrm>
            <a:off x="7380288" y="2770188"/>
            <a:ext cx="144462" cy="14287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44" name="文本框 97343"/>
          <p:cNvSpPr txBox="1"/>
          <p:nvPr/>
        </p:nvSpPr>
        <p:spPr>
          <a:xfrm>
            <a:off x="539750" y="2946400"/>
            <a:ext cx="3063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刚体对</a:t>
            </a:r>
            <a:r>
              <a:rPr lang="en-US" altLang="zh-CN" i="1" noProof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 </a:t>
            </a:r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轴的动量矩</a:t>
            </a:r>
            <a:endParaRPr lang="zh-CN" altLang="en-US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7345" name="对象 97344"/>
          <p:cNvGraphicFramePr>
            <a:graphicFrameLocks noChangeAspect="1"/>
          </p:cNvGraphicFramePr>
          <p:nvPr/>
        </p:nvGraphicFramePr>
        <p:xfrm>
          <a:off x="504825" y="3773488"/>
          <a:ext cx="29606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434465" imgH="342900" progId="Equation.DSMT4">
                  <p:embed/>
                </p:oleObj>
              </mc:Choice>
              <mc:Fallback>
                <p:oleObj name="" r:id="rId7" imgW="1434465" imgH="342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825" y="3773488"/>
                        <a:ext cx="2960688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52" name="矩形 97351"/>
          <p:cNvSpPr/>
          <p:nvPr/>
        </p:nvSpPr>
        <p:spPr>
          <a:xfrm>
            <a:off x="523875" y="1371600"/>
            <a:ext cx="369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fontAlgn="base"/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zh-CN" altLang="en-US" strike="noStrike" noProof="1" dirty="0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i="1" strike="noStrike" noProof="1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i="1" strike="noStrike" noProof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个质元对</a:t>
            </a:r>
            <a:r>
              <a:rPr lang="en-US" altLang="zh-CN" i="1" strike="noStrike" noProof="1">
                <a:solidFill>
                  <a:schemeClr val="accent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z</a:t>
            </a:r>
            <a:r>
              <a:rPr lang="en-US" altLang="zh-CN" i="1" strike="noStrike" noProof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trike="noStrike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轴的动量矩</a:t>
            </a:r>
            <a:endParaRPr lang="zh-CN" altLang="en-US" strike="noStrike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7353" name="对象 97352"/>
          <p:cNvGraphicFramePr>
            <a:graphicFrameLocks noChangeAspect="1"/>
          </p:cNvGraphicFramePr>
          <p:nvPr/>
        </p:nvGraphicFramePr>
        <p:xfrm>
          <a:off x="1187450" y="2068513"/>
          <a:ext cx="17557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761365" imgH="228600" progId="Equation.DSMT4">
                  <p:embed/>
                </p:oleObj>
              </mc:Choice>
              <mc:Fallback>
                <p:oleObj name="" r:id="rId9" imgW="761365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2068513"/>
                        <a:ext cx="175577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54" name="棱台 97353"/>
          <p:cNvSpPr/>
          <p:nvPr/>
        </p:nvSpPr>
        <p:spPr>
          <a:xfrm>
            <a:off x="2339975" y="4773613"/>
            <a:ext cx="2305050" cy="720725"/>
          </a:xfrm>
          <a:prstGeom prst="bevel">
            <a:avLst>
              <a:gd name="adj" fmla="val 10019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351" name="对象 97350"/>
          <p:cNvGraphicFramePr/>
          <p:nvPr/>
        </p:nvGraphicFramePr>
        <p:xfrm>
          <a:off x="2771775" y="4846638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584200" imgH="228600" progId="Equation.DSMT4">
                  <p:embed/>
                </p:oleObj>
              </mc:Choice>
              <mc:Fallback>
                <p:oleObj name="" r:id="rId11" imgW="5842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1775" y="4846638"/>
                        <a:ext cx="13684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55" name="对象 97354"/>
          <p:cNvGraphicFramePr>
            <a:graphicFrameLocks noChangeAspect="1"/>
          </p:cNvGraphicFramePr>
          <p:nvPr/>
        </p:nvGraphicFramePr>
        <p:xfrm>
          <a:off x="3419475" y="3789363"/>
          <a:ext cx="1958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977900" imgH="254000" progId="Equation.3">
                  <p:embed/>
                </p:oleObj>
              </mc:Choice>
              <mc:Fallback>
                <p:oleObj name="" r:id="rId13" imgW="977900" imgH="254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9475" y="3789363"/>
                        <a:ext cx="19589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56" name="对象 97355"/>
          <p:cNvGraphicFramePr>
            <a:graphicFrameLocks noChangeAspect="1"/>
          </p:cNvGraphicFramePr>
          <p:nvPr/>
        </p:nvGraphicFramePr>
        <p:xfrm>
          <a:off x="5387975" y="3773488"/>
          <a:ext cx="9572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405765" imgH="228600" progId="Equation.DSMT4">
                  <p:embed/>
                </p:oleObj>
              </mc:Choice>
              <mc:Fallback>
                <p:oleObj name="" r:id="rId15" imgW="405765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7975" y="3773488"/>
                        <a:ext cx="957263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文本框 97356"/>
          <p:cNvSpPr txBox="1"/>
          <p:nvPr/>
        </p:nvSpPr>
        <p:spPr>
          <a:xfrm>
            <a:off x="6946900" y="1125538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i="1" noProof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endParaRPr lang="en-US" altLang="zh-CN" i="1" noProof="1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843213" y="5732463"/>
          <a:ext cx="11604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495300" imgH="203200" progId="Equation.DSMT4">
                  <p:embed/>
                </p:oleObj>
              </mc:Choice>
              <mc:Fallback>
                <p:oleObj name="" r:id="rId17" imgW="495300" imgH="203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43213" y="5732463"/>
                        <a:ext cx="11604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44" grpId="0"/>
      <p:bldP spid="97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7" name="矩形 122914"/>
          <p:cNvSpPr/>
          <p:nvPr/>
        </p:nvSpPr>
        <p:spPr>
          <a:xfrm>
            <a:off x="241300" y="317500"/>
            <a:ext cx="6202363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五、 刚体定轴转动的动量矩定理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78" name="矩形 122915"/>
          <p:cNvSpPr/>
          <p:nvPr/>
        </p:nvSpPr>
        <p:spPr>
          <a:xfrm>
            <a:off x="341313" y="1339850"/>
            <a:ext cx="3263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刚体定轴转动的动量矩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2903" name="对象 122902"/>
          <p:cNvGraphicFramePr/>
          <p:nvPr/>
        </p:nvGraphicFramePr>
        <p:xfrm>
          <a:off x="2771775" y="4243388"/>
          <a:ext cx="1800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952500" imgH="228600" progId="Equation.DSMT4">
                  <p:embed/>
                </p:oleObj>
              </mc:Choice>
              <mc:Fallback>
                <p:oleObj name="" r:id="rId1" imgW="9525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4243388"/>
                        <a:ext cx="18002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2" name="文本框 122921"/>
          <p:cNvSpPr txBox="1"/>
          <p:nvPr/>
        </p:nvSpPr>
        <p:spPr>
          <a:xfrm>
            <a:off x="468313" y="3508375"/>
            <a:ext cx="39116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定轴转动刚体的动量矩定理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0181" name="对象 97350"/>
          <p:cNvGraphicFramePr/>
          <p:nvPr/>
        </p:nvGraphicFramePr>
        <p:xfrm>
          <a:off x="3708400" y="1311275"/>
          <a:ext cx="1368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584200" imgH="228600" progId="Equation.DSMT4">
                  <p:embed/>
                </p:oleObj>
              </mc:Choice>
              <mc:Fallback>
                <p:oleObj name="" r:id="rId3" imgW="584200" imgH="2286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1311275"/>
                        <a:ext cx="13684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284413" y="2287588"/>
          <a:ext cx="22320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952500" imgH="393700" progId="Equation.DSMT4">
                  <p:embed/>
                </p:oleObj>
              </mc:Choice>
              <mc:Fallback>
                <p:oleObj name="" r:id="rId5" imgW="952500" imgH="3937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4413" y="2287588"/>
                        <a:ext cx="2232025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2750" y="2492375"/>
            <a:ext cx="1708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对时间求导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516438" y="2293938"/>
          <a:ext cx="1279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545465" imgH="393700" progId="Equation.DSMT4">
                  <p:embed/>
                </p:oleObj>
              </mc:Choice>
              <mc:Fallback>
                <p:oleObj name="" r:id="rId7" imgW="545465" imgH="3937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6438" y="2293938"/>
                        <a:ext cx="127952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795963" y="2492375"/>
          <a:ext cx="952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405765" imgH="228600" progId="Equation.DSMT4">
                  <p:embed/>
                </p:oleObj>
              </mc:Choice>
              <mc:Fallback>
                <p:oleObj name="" r:id="rId9" imgW="405765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5963" y="2492375"/>
                        <a:ext cx="9525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750050" y="2492375"/>
          <a:ext cx="833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355600" imgH="228600" progId="Equation.DSMT4">
                  <p:embed/>
                </p:oleObj>
              </mc:Choice>
              <mc:Fallback>
                <p:oleObj name="" r:id="rId11" imgW="355600" imgH="228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0050" y="2492375"/>
                        <a:ext cx="8334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74" name="文本框 98373"/>
          <p:cNvSpPr txBox="1"/>
          <p:nvPr/>
        </p:nvSpPr>
        <p:spPr>
          <a:xfrm>
            <a:off x="5435600" y="4243388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微分形式</a:t>
            </a:r>
            <a:endParaRPr lang="zh-CN" altLang="en-US" b="0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2120900" y="5156200"/>
          <a:ext cx="31448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1663700" imgH="355600" progId="Equation.DSMT4">
                  <p:embed/>
                </p:oleObj>
              </mc:Choice>
              <mc:Fallback>
                <p:oleObj name="" r:id="rId13" imgW="1663700" imgH="355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0900" y="5156200"/>
                        <a:ext cx="3144838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724525" y="5300663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noProof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积分形式</a:t>
            </a:r>
            <a:endParaRPr lang="zh-CN" altLang="en-US" b="0" noProof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2" grpId="0"/>
      <p:bldP spid="4" grpId="0"/>
      <p:bldP spid="98374" grpId="0"/>
      <p:bldP spid="13" grpId="0"/>
    </p:bldLst>
  </p:timing>
</p:sld>
</file>

<file path=ppt/tags/tag1.xml><?xml version="1.0" encoding="utf-8"?>
<p:tagLst xmlns:p="http://schemas.openxmlformats.org/presentationml/2006/main">
  <p:tag name="KSO_WPP_MARK_KEY" val="fafc6d64-f8dd-4c1e-a5d4-45f63af942f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演示</Application>
  <PresentationFormat>在屏幕上显示</PresentationFormat>
  <Paragraphs>237</Paragraphs>
  <Slides>16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16</vt:i4>
      </vt:variant>
    </vt:vector>
  </HeadingPairs>
  <TitlesOfParts>
    <vt:vector size="145" baseType="lpstr">
      <vt:lpstr>Arial</vt:lpstr>
      <vt:lpstr>宋体</vt:lpstr>
      <vt:lpstr>Wingdings</vt:lpstr>
      <vt:lpstr>Times New Roman</vt:lpstr>
      <vt:lpstr>Symbol</vt:lpstr>
      <vt:lpstr>Bookman Old Style</vt:lpstr>
      <vt:lpstr>楷体_GB2312</vt:lpstr>
      <vt:lpstr>新宋体</vt:lpstr>
      <vt:lpstr>微软雅黑</vt:lpstr>
      <vt:lpstr>黑体</vt:lpstr>
      <vt:lpstr>Arial Unicode MS</vt:lpstr>
      <vt:lpstr>Calibri</vt:lpstr>
      <vt:lpstr>方正仿宋_GBK</vt:lpstr>
      <vt:lpstr>楷体</vt:lpstr>
      <vt:lpstr>幼圆</vt:lpstr>
      <vt:lpstr>仿宋</vt:lpstr>
      <vt:lpstr>Book Antiqua</vt:lpstr>
      <vt:lpstr>隶书</vt:lpstr>
      <vt:lpstr>Arial Unicode MS</vt:lpstr>
      <vt:lpstr>默认设计模板</vt:lpstr>
      <vt:lpstr>1_默认设计模板</vt:lpstr>
      <vt:lpstr>2_默认设计模板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田蓬勃</dc:creator>
  <cp:lastModifiedBy>符辰.</cp:lastModifiedBy>
  <cp:revision>573</cp:revision>
  <dcterms:created xsi:type="dcterms:W3CDTF">1998-11-21T01:35:42Z</dcterms:created>
  <dcterms:modified xsi:type="dcterms:W3CDTF">2023-04-06T11:42:55Z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CA03F7156D324DD48883DF4C47E8E359_13</vt:lpwstr>
  </property>
</Properties>
</file>