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5" r:id="rId4"/>
    <p:sldMasterId id="2147483688" r:id="rId5"/>
  </p:sldMasterIdLst>
  <p:notesMasterIdLst>
    <p:notesMasterId r:id="rId9"/>
  </p:notesMasterIdLst>
  <p:sldIdLst>
    <p:sldId id="351" r:id="rId6"/>
    <p:sldId id="426" r:id="rId7"/>
    <p:sldId id="399" r:id="rId8"/>
    <p:sldId id="402" r:id="rId10"/>
    <p:sldId id="401" r:id="rId11"/>
    <p:sldId id="345" r:id="rId12"/>
    <p:sldId id="373" r:id="rId13"/>
    <p:sldId id="343" r:id="rId14"/>
    <p:sldId id="344" r:id="rId15"/>
    <p:sldId id="329" r:id="rId16"/>
    <p:sldId id="322" r:id="rId17"/>
    <p:sldId id="323" r:id="rId18"/>
    <p:sldId id="324" r:id="rId19"/>
    <p:sldId id="325" r:id="rId20"/>
    <p:sldId id="374" r:id="rId21"/>
    <p:sldId id="375" r:id="rId22"/>
    <p:sldId id="379" r:id="rId23"/>
    <p:sldId id="380" r:id="rId24"/>
    <p:sldId id="376" r:id="rId25"/>
    <p:sldId id="394" r:id="rId26"/>
    <p:sldId id="395" r:id="rId27"/>
    <p:sldId id="428" r:id="rId28"/>
    <p:sldId id="429" r:id="rId29"/>
    <p:sldId id="431" r:id="rId30"/>
    <p:sldId id="396" r:id="rId31"/>
    <p:sldId id="397" r:id="rId32"/>
    <p:sldId id="398" r:id="rId33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" userDrawn="1">
          <p15:clr>
            <a:srgbClr val="A4A3A4"/>
          </p15:clr>
        </p15:guide>
        <p15:guide id="2" pos="5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0230D"/>
    <a:srgbClr val="FF0000"/>
    <a:srgbClr val="66FF33"/>
    <a:srgbClr val="FFFF66"/>
    <a:srgbClr val="FF5050"/>
    <a:srgbClr val="FF7C80"/>
    <a:srgbClr val="808080"/>
    <a:srgbClr val="00CCFF"/>
    <a:srgbClr val="0066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2"/>
    <p:restoredTop sz="94630"/>
  </p:normalViewPr>
  <p:slideViewPr>
    <p:cSldViewPr snapToGrid="0" showGuides="1">
      <p:cViewPr varScale="1">
        <p:scale>
          <a:sx n="68" d="100"/>
          <a:sy n="68" d="100"/>
        </p:scale>
        <p:origin x="-888" y="-67"/>
      </p:cViewPr>
      <p:guideLst>
        <p:guide orient="horz" pos="1088"/>
        <p:guide pos="5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0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1" Type="http://schemas.openxmlformats.org/officeDocument/2006/relationships/image" Target="../media/image147.wmf"/><Relationship Id="rId10" Type="http://schemas.openxmlformats.org/officeDocument/2006/relationships/image" Target="../media/image146.wmf"/><Relationship Id="rId1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image" Target="../media/image165.wmf"/><Relationship Id="rId7" Type="http://schemas.openxmlformats.org/officeDocument/2006/relationships/image" Target="../media/image164.wmf"/><Relationship Id="rId6" Type="http://schemas.openxmlformats.org/officeDocument/2006/relationships/image" Target="../media/image163.wmf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3" Type="http://schemas.openxmlformats.org/officeDocument/2006/relationships/image" Target="../media/image160.wmf"/><Relationship Id="rId20" Type="http://schemas.openxmlformats.org/officeDocument/2006/relationships/image" Target="../media/image177.wmf"/><Relationship Id="rId2" Type="http://schemas.openxmlformats.org/officeDocument/2006/relationships/image" Target="../media/image159.wmf"/><Relationship Id="rId19" Type="http://schemas.openxmlformats.org/officeDocument/2006/relationships/image" Target="../media/image176.wmf"/><Relationship Id="rId18" Type="http://schemas.openxmlformats.org/officeDocument/2006/relationships/image" Target="../media/image175.wmf"/><Relationship Id="rId17" Type="http://schemas.openxmlformats.org/officeDocument/2006/relationships/image" Target="../media/image174.wmf"/><Relationship Id="rId16" Type="http://schemas.openxmlformats.org/officeDocument/2006/relationships/image" Target="../media/image173.wmf"/><Relationship Id="rId15" Type="http://schemas.openxmlformats.org/officeDocument/2006/relationships/image" Target="../media/image172.wmf"/><Relationship Id="rId14" Type="http://schemas.openxmlformats.org/officeDocument/2006/relationships/image" Target="../media/image171.wmf"/><Relationship Id="rId13" Type="http://schemas.openxmlformats.org/officeDocument/2006/relationships/image" Target="../media/image170.wmf"/><Relationship Id="rId12" Type="http://schemas.openxmlformats.org/officeDocument/2006/relationships/image" Target="../media/image169.wmf"/><Relationship Id="rId11" Type="http://schemas.openxmlformats.org/officeDocument/2006/relationships/image" Target="../media/image168.wmf"/><Relationship Id="rId10" Type="http://schemas.openxmlformats.org/officeDocument/2006/relationships/image" Target="../media/image167.wmf"/><Relationship Id="rId1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image" Target="../media/image204.wmf"/><Relationship Id="rId7" Type="http://schemas.openxmlformats.org/officeDocument/2006/relationships/image" Target="../media/image203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0" Type="http://schemas.openxmlformats.org/officeDocument/2006/relationships/image" Target="../media/image206.wmf"/><Relationship Id="rId1" Type="http://schemas.openxmlformats.org/officeDocument/2006/relationships/image" Target="../media/image19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1" Type="http://schemas.openxmlformats.org/officeDocument/2006/relationships/image" Target="../media/image57.wmf"/><Relationship Id="rId20" Type="http://schemas.openxmlformats.org/officeDocument/2006/relationships/image" Target="../media/image56.wmf"/><Relationship Id="rId2" Type="http://schemas.openxmlformats.org/officeDocument/2006/relationships/image" Target="../media/image38.wmf"/><Relationship Id="rId19" Type="http://schemas.openxmlformats.org/officeDocument/2006/relationships/image" Target="../media/image55.wmf"/><Relationship Id="rId18" Type="http://schemas.openxmlformats.org/officeDocument/2006/relationships/image" Target="../media/image54.wmf"/><Relationship Id="rId17" Type="http://schemas.openxmlformats.org/officeDocument/2006/relationships/image" Target="../media/image53.wmf"/><Relationship Id="rId16" Type="http://schemas.openxmlformats.org/officeDocument/2006/relationships/image" Target="../media/image52.wmf"/><Relationship Id="rId15" Type="http://schemas.openxmlformats.org/officeDocument/2006/relationships/image" Target="../media/image51.wmf"/><Relationship Id="rId14" Type="http://schemas.openxmlformats.org/officeDocument/2006/relationships/image" Target="../media/image50.wmf"/><Relationship Id="rId13" Type="http://schemas.openxmlformats.org/officeDocument/2006/relationships/image" Target="../media/image49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8" Type="http://schemas.openxmlformats.org/officeDocument/2006/relationships/image" Target="../media/image49.wmf"/><Relationship Id="rId17" Type="http://schemas.openxmlformats.org/officeDocument/2006/relationships/image" Target="../media/image48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71.wmf"/><Relationship Id="rId13" Type="http://schemas.openxmlformats.org/officeDocument/2006/relationships/image" Target="../media/image70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6" Type="http://schemas.openxmlformats.org/officeDocument/2006/relationships/image" Target="../media/image99.wmf"/><Relationship Id="rId15" Type="http://schemas.openxmlformats.org/officeDocument/2006/relationships/image" Target="../media/image98.wmf"/><Relationship Id="rId14" Type="http://schemas.openxmlformats.org/officeDocument/2006/relationships/image" Target="../media/image97.wmf"/><Relationship Id="rId13" Type="http://schemas.openxmlformats.org/officeDocument/2006/relationships/image" Target="../media/image96.wmf"/><Relationship Id="rId12" Type="http://schemas.openxmlformats.org/officeDocument/2006/relationships/image" Target="../media/image95.wmf"/><Relationship Id="rId11" Type="http://schemas.openxmlformats.org/officeDocument/2006/relationships/image" Target="../media/image94.wmf"/><Relationship Id="rId10" Type="http://schemas.openxmlformats.org/officeDocument/2006/relationships/image" Target="../media/image93.wmf"/><Relationship Id="rId1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42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837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幻灯片图像占位符 16385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solidFill>
            <a:srgbClr val="FFFFFF"/>
          </a:solidFill>
          <a:ln/>
        </p:spPr>
      </p:sp>
      <p:sp>
        <p:nvSpPr>
          <p:cNvPr id="66563" name="文本占位符 16386"/>
          <p:cNvSpPr>
            <a:spLocks noGrp="1"/>
          </p:cNvSpPr>
          <p:nvPr>
            <p:ph type="body"/>
          </p:nvPr>
        </p:nvSpPr>
        <p:spPr>
          <a:xfrm>
            <a:off x="912813" y="4343400"/>
            <a:ext cx="5030787" cy="4113213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4408" tIns="42204" rIns="84408" bIns="4220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6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597650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597650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597650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2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050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597650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597650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597650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597650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6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597650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597650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098" name="棱台 1030"/>
          <p:cNvSpPr/>
          <p:nvPr userDrawn="1"/>
        </p:nvSpPr>
        <p:spPr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3366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动作按钮: 后退或前一项 1032">
            <a:hlinkClick r:id="" action="ppaction://hlinkshowjump?jump=previousslide"/>
          </p:cNvPr>
          <p:cNvSpPr>
            <a:spLocks noChangeAspect="1"/>
          </p:cNvSpPr>
          <p:nvPr userDrawn="1"/>
        </p:nvSpPr>
        <p:spPr>
          <a:xfrm>
            <a:off x="7451725" y="6597650"/>
            <a:ext cx="395288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动作按钮: 第一张 1033">
            <a:hlinkClick r:id="" action="ppaction://hlinkshowjump?jump=firstslide"/>
          </p:cNvPr>
          <p:cNvSpPr>
            <a:spLocks noChangeAspect="1"/>
          </p:cNvSpPr>
          <p:nvPr userDrawn="1"/>
        </p:nvSpPr>
        <p:spPr>
          <a:xfrm>
            <a:off x="7918450" y="6597650"/>
            <a:ext cx="395288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动作按钮: 前进或下一项 1034">
            <a:hlinkClick r:id="" action="ppaction://hlinkshowjump?jump=nextslide"/>
          </p:cNvPr>
          <p:cNvSpPr>
            <a:spLocks noChangeAspect="1"/>
          </p:cNvSpPr>
          <p:nvPr userDrawn="1"/>
        </p:nvSpPr>
        <p:spPr>
          <a:xfrm>
            <a:off x="8386763" y="6597650"/>
            <a:ext cx="395287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  <a:tileRect/>
          </a:gradFill>
          <a:ln w="0" cap="flat" cmpd="sng">
            <a:solidFill>
              <a:srgbClr val="339966">
                <a:alpha val="51999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矩形 1031"/>
          <p:cNvSpPr/>
          <p:nvPr/>
        </p:nvSpPr>
        <p:spPr>
          <a:xfrm>
            <a:off x="250825" y="265113"/>
            <a:ext cx="8626475" cy="63309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algn="just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4.bin"/><Relationship Id="rId27" Type="http://schemas.openxmlformats.org/officeDocument/2006/relationships/notesSlide" Target="../notesSlides/notesSlide2.xml"/><Relationship Id="rId26" Type="http://schemas.openxmlformats.org/officeDocument/2006/relationships/vmlDrawing" Target="../drawings/vmlDrawing8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Relationship Id="rId34" Type="http://schemas.openxmlformats.org/officeDocument/2006/relationships/vmlDrawing" Target="../drawings/vmlDrawing9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99.wmf"/><Relationship Id="rId31" Type="http://schemas.openxmlformats.org/officeDocument/2006/relationships/oleObject" Target="../embeddings/oleObject100.bin"/><Relationship Id="rId30" Type="http://schemas.openxmlformats.org/officeDocument/2006/relationships/image" Target="../media/image98.w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99.bin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98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97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93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0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0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jpeg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1.jpeg"/><Relationship Id="rId1" Type="http://schemas.openxmlformats.org/officeDocument/2006/relationships/oleObject" Target="../embeddings/oleObject10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5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4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1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5.bin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32.xml"/><Relationship Id="rId2" Type="http://schemas.openxmlformats.org/officeDocument/2006/relationships/image" Target="../media/image125.wmf"/><Relationship Id="rId19" Type="http://schemas.openxmlformats.org/officeDocument/2006/relationships/audio" Target="../media/audio1.wav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2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4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34.wmf"/><Relationship Id="rId19" Type="http://schemas.openxmlformats.org/officeDocument/2006/relationships/slideLayout" Target="../slideLayouts/slideLayout32.xml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3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4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51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13.xml"/><Relationship Id="rId22" Type="http://schemas.openxmlformats.org/officeDocument/2006/relationships/image" Target="../media/image147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46.wmf"/><Relationship Id="rId2" Type="http://schemas.openxmlformats.org/officeDocument/2006/relationships/image" Target="../media/image148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50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6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61.png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65.bin"/><Relationship Id="rId47" Type="http://schemas.openxmlformats.org/officeDocument/2006/relationships/vmlDrawing" Target="../drawings/vmlDrawing21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177.wmf"/><Relationship Id="rId44" Type="http://schemas.openxmlformats.org/officeDocument/2006/relationships/oleObject" Target="../embeddings/oleObject187.bin"/><Relationship Id="rId43" Type="http://schemas.openxmlformats.org/officeDocument/2006/relationships/image" Target="../media/image176.wmf"/><Relationship Id="rId42" Type="http://schemas.openxmlformats.org/officeDocument/2006/relationships/oleObject" Target="../embeddings/oleObject186.bin"/><Relationship Id="rId41" Type="http://schemas.openxmlformats.org/officeDocument/2006/relationships/image" Target="../media/image175.wmf"/><Relationship Id="rId40" Type="http://schemas.openxmlformats.org/officeDocument/2006/relationships/oleObject" Target="../embeddings/oleObject185.bin"/><Relationship Id="rId4" Type="http://schemas.openxmlformats.org/officeDocument/2006/relationships/image" Target="../media/image159.wmf"/><Relationship Id="rId39" Type="http://schemas.openxmlformats.org/officeDocument/2006/relationships/image" Target="../media/image174.wmf"/><Relationship Id="rId38" Type="http://schemas.openxmlformats.org/officeDocument/2006/relationships/oleObject" Target="../embeddings/oleObject184.bin"/><Relationship Id="rId37" Type="http://schemas.openxmlformats.org/officeDocument/2006/relationships/image" Target="../media/image173.wmf"/><Relationship Id="rId36" Type="http://schemas.openxmlformats.org/officeDocument/2006/relationships/oleObject" Target="../embeddings/oleObject183.bin"/><Relationship Id="rId35" Type="http://schemas.openxmlformats.org/officeDocument/2006/relationships/image" Target="../media/image172.wmf"/><Relationship Id="rId34" Type="http://schemas.openxmlformats.org/officeDocument/2006/relationships/oleObject" Target="../embeddings/oleObject182.bin"/><Relationship Id="rId33" Type="http://schemas.openxmlformats.org/officeDocument/2006/relationships/image" Target="../media/image171.wmf"/><Relationship Id="rId32" Type="http://schemas.openxmlformats.org/officeDocument/2006/relationships/oleObject" Target="../embeddings/oleObject181.bin"/><Relationship Id="rId31" Type="http://schemas.openxmlformats.org/officeDocument/2006/relationships/oleObject" Target="../embeddings/oleObject180.bin"/><Relationship Id="rId30" Type="http://schemas.openxmlformats.org/officeDocument/2006/relationships/oleObject" Target="../embeddings/oleObject179.bin"/><Relationship Id="rId3" Type="http://schemas.openxmlformats.org/officeDocument/2006/relationships/oleObject" Target="../embeddings/oleObject164.bin"/><Relationship Id="rId29" Type="http://schemas.openxmlformats.org/officeDocument/2006/relationships/oleObject" Target="../embeddings/oleObject178.bin"/><Relationship Id="rId28" Type="http://schemas.openxmlformats.org/officeDocument/2006/relationships/oleObject" Target="../embeddings/oleObject177.bin"/><Relationship Id="rId27" Type="http://schemas.openxmlformats.org/officeDocument/2006/relationships/image" Target="../media/image170.wmf"/><Relationship Id="rId26" Type="http://schemas.openxmlformats.org/officeDocument/2006/relationships/oleObject" Target="../embeddings/oleObject176.bin"/><Relationship Id="rId25" Type="http://schemas.openxmlformats.org/officeDocument/2006/relationships/image" Target="../media/image169.wmf"/><Relationship Id="rId24" Type="http://schemas.openxmlformats.org/officeDocument/2006/relationships/oleObject" Target="../embeddings/oleObject175.bin"/><Relationship Id="rId23" Type="http://schemas.openxmlformats.org/officeDocument/2006/relationships/oleObject" Target="../embeddings/oleObject174.bin"/><Relationship Id="rId22" Type="http://schemas.openxmlformats.org/officeDocument/2006/relationships/image" Target="../media/image168.wmf"/><Relationship Id="rId21" Type="http://schemas.openxmlformats.org/officeDocument/2006/relationships/oleObject" Target="../embeddings/oleObject173.bin"/><Relationship Id="rId20" Type="http://schemas.openxmlformats.org/officeDocument/2006/relationships/image" Target="../media/image167.wmf"/><Relationship Id="rId2" Type="http://schemas.openxmlformats.org/officeDocument/2006/relationships/image" Target="../media/image158.wmf"/><Relationship Id="rId19" Type="http://schemas.openxmlformats.org/officeDocument/2006/relationships/oleObject" Target="../embeddings/oleObject172.bin"/><Relationship Id="rId18" Type="http://schemas.openxmlformats.org/officeDocument/2006/relationships/image" Target="../media/image166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65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64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62.png"/><Relationship Id="rId1" Type="http://schemas.openxmlformats.org/officeDocument/2006/relationships/oleObject" Target="../embeddings/oleObject16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8.GIF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89.bin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179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196.bin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95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18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198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18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205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204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07.bin"/><Relationship Id="rId23" Type="http://schemas.openxmlformats.org/officeDocument/2006/relationships/vmlDrawing" Target="../drawings/vmlDrawing24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216.bin"/><Relationship Id="rId20" Type="http://schemas.openxmlformats.org/officeDocument/2006/relationships/image" Target="../media/image206.wmf"/><Relationship Id="rId2" Type="http://schemas.openxmlformats.org/officeDocument/2006/relationships/image" Target="../media/image197.wmf"/><Relationship Id="rId19" Type="http://schemas.openxmlformats.org/officeDocument/2006/relationships/oleObject" Target="../embeddings/oleObject215.bin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214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13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12.bin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0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4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20.xml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31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4" Type="http://schemas.openxmlformats.org/officeDocument/2006/relationships/vmlDrawing" Target="../drawings/vmlDrawing6.vml"/><Relationship Id="rId43" Type="http://schemas.openxmlformats.org/officeDocument/2006/relationships/slideLayout" Target="../slideLayouts/slideLayout20.xml"/><Relationship Id="rId42" Type="http://schemas.openxmlformats.org/officeDocument/2006/relationships/image" Target="../media/image57.wmf"/><Relationship Id="rId41" Type="http://schemas.openxmlformats.org/officeDocument/2006/relationships/oleObject" Target="../embeddings/oleObject54.bin"/><Relationship Id="rId40" Type="http://schemas.openxmlformats.org/officeDocument/2006/relationships/image" Target="../media/image56.wmf"/><Relationship Id="rId4" Type="http://schemas.openxmlformats.org/officeDocument/2006/relationships/image" Target="../media/image38.wmf"/><Relationship Id="rId39" Type="http://schemas.openxmlformats.org/officeDocument/2006/relationships/oleObject" Target="../embeddings/oleObject53.bin"/><Relationship Id="rId38" Type="http://schemas.openxmlformats.org/officeDocument/2006/relationships/image" Target="../media/image55.wmf"/><Relationship Id="rId37" Type="http://schemas.openxmlformats.org/officeDocument/2006/relationships/oleObject" Target="../embeddings/oleObject52.bin"/><Relationship Id="rId36" Type="http://schemas.openxmlformats.org/officeDocument/2006/relationships/image" Target="../media/image54.wmf"/><Relationship Id="rId35" Type="http://schemas.openxmlformats.org/officeDocument/2006/relationships/oleObject" Target="../embeddings/oleObject51.bin"/><Relationship Id="rId34" Type="http://schemas.openxmlformats.org/officeDocument/2006/relationships/image" Target="../media/image53.wmf"/><Relationship Id="rId33" Type="http://schemas.openxmlformats.org/officeDocument/2006/relationships/oleObject" Target="../embeddings/oleObject50.bin"/><Relationship Id="rId32" Type="http://schemas.openxmlformats.org/officeDocument/2006/relationships/image" Target="../media/image52.wmf"/><Relationship Id="rId31" Type="http://schemas.openxmlformats.org/officeDocument/2006/relationships/oleObject" Target="../embeddings/oleObject49.bin"/><Relationship Id="rId30" Type="http://schemas.openxmlformats.org/officeDocument/2006/relationships/image" Target="../media/image51.wmf"/><Relationship Id="rId3" Type="http://schemas.openxmlformats.org/officeDocument/2006/relationships/oleObject" Target="../embeddings/oleObject35.bin"/><Relationship Id="rId29" Type="http://schemas.openxmlformats.org/officeDocument/2006/relationships/oleObject" Target="../embeddings/oleObject48.bin"/><Relationship Id="rId28" Type="http://schemas.openxmlformats.org/officeDocument/2006/relationships/image" Target="../media/image50.wmf"/><Relationship Id="rId27" Type="http://schemas.openxmlformats.org/officeDocument/2006/relationships/oleObject" Target="../embeddings/oleObject47.bin"/><Relationship Id="rId26" Type="http://schemas.openxmlformats.org/officeDocument/2006/relationships/image" Target="../media/image49.wmf"/><Relationship Id="rId25" Type="http://schemas.openxmlformats.org/officeDocument/2006/relationships/oleObject" Target="../embeddings/oleObject46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45.bin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44.bin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Relationship Id="rId38" Type="http://schemas.openxmlformats.org/officeDocument/2006/relationships/vmlDrawing" Target="../drawings/vmlDrawing7.vml"/><Relationship Id="rId37" Type="http://schemas.openxmlformats.org/officeDocument/2006/relationships/slideLayout" Target="../slideLayouts/slideLayout20.xml"/><Relationship Id="rId36" Type="http://schemas.openxmlformats.org/officeDocument/2006/relationships/image" Target="../media/image49.wmf"/><Relationship Id="rId35" Type="http://schemas.openxmlformats.org/officeDocument/2006/relationships/oleObject" Target="../embeddings/oleObject72.bin"/><Relationship Id="rId34" Type="http://schemas.openxmlformats.org/officeDocument/2006/relationships/image" Target="../media/image48.wmf"/><Relationship Id="rId33" Type="http://schemas.openxmlformats.org/officeDocument/2006/relationships/oleObject" Target="../embeddings/oleObject71.bin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70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56.bin"/><Relationship Id="rId29" Type="http://schemas.openxmlformats.org/officeDocument/2006/relationships/oleObject" Target="../embeddings/oleObject69.bin"/><Relationship Id="rId28" Type="http://schemas.openxmlformats.org/officeDocument/2006/relationships/image" Target="../media/image71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70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69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7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5298" name="文本框 91141"/>
          <p:cNvSpPr txBox="1"/>
          <p:nvPr/>
        </p:nvSpPr>
        <p:spPr>
          <a:xfrm>
            <a:off x="896938" y="1389063"/>
            <a:ext cx="43100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章  冲量与动量</a:t>
            </a:r>
            <a:endParaRPr lang="zh-CN" altLang="en-US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91143"/>
          <p:cNvSpPr/>
          <p:nvPr/>
        </p:nvSpPr>
        <p:spPr>
          <a:xfrm>
            <a:off x="768350" y="2552700"/>
            <a:ext cx="5002213" cy="3019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marR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4.1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质点动量定理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4.2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质点系动量定理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4.3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质点系动量守恒定律</a:t>
            </a:r>
            <a:endParaRPr kumimoji="0" lang="en-US" altLang="zh-CN" sz="2800" b="1" i="0" u="none" strike="noStrike" kern="1200" cap="none" spc="0" normalizeH="0" baseline="0" noProof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Symbol" panose="05050102010706020507" charset="0"/>
              </a:rPr>
              <a:t>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4.4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质心和质心运动定理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5537" name="标题 15361"/>
          <p:cNvSpPr/>
          <p:nvPr>
            <p:ph type="title"/>
          </p:nvPr>
        </p:nvSpPr>
        <p:spPr>
          <a:xfrm>
            <a:off x="685800" y="609600"/>
            <a:ext cx="7772400" cy="500063"/>
          </a:xfrm>
          <a:noFill/>
          <a:ln>
            <a:noFill/>
          </a:ln>
        </p:spPr>
        <p:txBody>
          <a:bodyPr vert="horz" wrap="square" lIns="92075" tIns="46038" rIns="92075" bIns="46038" anchor="ctr" anchorCtr="0"/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538" name="文本框 15363"/>
          <p:cNvSpPr txBox="1"/>
          <p:nvPr/>
        </p:nvSpPr>
        <p:spPr>
          <a:xfrm>
            <a:off x="0" y="1219200"/>
            <a:ext cx="5210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质点系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：由若干个质点组成的系统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117475" y="1939925"/>
            <a:ext cx="5591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内  力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系统内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各物体间的相互作用力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6" name="文本框 15365"/>
          <p:cNvSpPr txBox="1"/>
          <p:nvPr/>
        </p:nvSpPr>
        <p:spPr>
          <a:xfrm>
            <a:off x="117475" y="2660650"/>
            <a:ext cx="6235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外  力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系统外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物体对系统内物体的作用力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541" name="文本框 81923"/>
          <p:cNvSpPr txBox="1"/>
          <p:nvPr/>
        </p:nvSpPr>
        <p:spPr>
          <a:xfrm>
            <a:off x="201613" y="274638"/>
            <a:ext cx="44958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4.2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质点系动量定理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638" y="936625"/>
            <a:ext cx="907097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5" name="文本框 17409"/>
          <p:cNvSpPr txBox="1"/>
          <p:nvPr/>
        </p:nvSpPr>
        <p:spPr>
          <a:xfrm>
            <a:off x="117475" y="3381375"/>
            <a:ext cx="35575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一、两个质点的质点系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175" y="3038475"/>
            <a:ext cx="2641600" cy="2095500"/>
            <a:chOff x="10209" y="654"/>
            <a:chExt cx="4157" cy="3301"/>
          </a:xfrm>
        </p:grpSpPr>
        <p:grpSp>
          <p:nvGrpSpPr>
            <p:cNvPr id="65545" name="组合 17410"/>
            <p:cNvGrpSpPr/>
            <p:nvPr/>
          </p:nvGrpSpPr>
          <p:grpSpPr>
            <a:xfrm>
              <a:off x="11432" y="654"/>
              <a:ext cx="2934" cy="3257"/>
              <a:chOff x="4020" y="554"/>
              <a:chExt cx="1174" cy="1303"/>
            </a:xfrm>
          </p:grpSpPr>
          <p:grpSp>
            <p:nvGrpSpPr>
              <p:cNvPr id="65546" name="组合 17411"/>
              <p:cNvGrpSpPr/>
              <p:nvPr/>
            </p:nvGrpSpPr>
            <p:grpSpPr>
              <a:xfrm>
                <a:off x="4020" y="554"/>
                <a:ext cx="409" cy="245"/>
                <a:chOff x="4020" y="554"/>
                <a:chExt cx="409" cy="245"/>
              </a:xfrm>
            </p:grpSpPr>
            <p:sp>
              <p:nvSpPr>
                <p:cNvPr id="65547" name="椭圆 17412"/>
                <p:cNvSpPr/>
                <p:nvPr/>
              </p:nvSpPr>
              <p:spPr>
                <a:xfrm>
                  <a:off x="4020" y="600"/>
                  <a:ext cx="192" cy="192"/>
                </a:xfrm>
                <a:prstGeom prst="ellipse">
                  <a:avLst/>
                </a:prstGeom>
                <a:solidFill>
                  <a:srgbClr val="002060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8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aphicFrame>
              <p:nvGraphicFramePr>
                <p:cNvPr id="65548" name="对象 17413"/>
                <p:cNvGraphicFramePr/>
                <p:nvPr/>
              </p:nvGraphicFramePr>
              <p:xfrm>
                <a:off x="4221" y="554"/>
                <a:ext cx="208" cy="2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1" name="" r:id="rId1" imgW="190500" imgH="215900" progId="Equation.3">
                        <p:embed/>
                      </p:oleObj>
                    </mc:Choice>
                    <mc:Fallback>
                      <p:oleObj name="" r:id="rId1" imgW="190500" imgH="215900" progId="Equation.3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21" y="554"/>
                              <a:ext cx="208" cy="24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5549" name="组合 17414"/>
              <p:cNvGrpSpPr/>
              <p:nvPr/>
            </p:nvGrpSpPr>
            <p:grpSpPr>
              <a:xfrm>
                <a:off x="4776" y="1600"/>
                <a:ext cx="418" cy="257"/>
                <a:chOff x="4776" y="1600"/>
                <a:chExt cx="418" cy="257"/>
              </a:xfrm>
            </p:grpSpPr>
            <p:sp>
              <p:nvSpPr>
                <p:cNvPr id="65550" name="椭圆 17415"/>
                <p:cNvSpPr/>
                <p:nvPr/>
              </p:nvSpPr>
              <p:spPr>
                <a:xfrm>
                  <a:off x="4776" y="1632"/>
                  <a:ext cx="192" cy="192"/>
                </a:xfrm>
                <a:prstGeom prst="ellipse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sz="28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aphicFrame>
              <p:nvGraphicFramePr>
                <p:cNvPr id="65551" name="对象 17416"/>
                <p:cNvGraphicFramePr/>
                <p:nvPr/>
              </p:nvGraphicFramePr>
              <p:xfrm>
                <a:off x="4968" y="1600"/>
                <a:ext cx="22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2" name="" r:id="rId3" imgW="203200" imgH="215900" progId="Equation.3">
                        <p:embed/>
                      </p:oleObj>
                    </mc:Choice>
                    <mc:Fallback>
                      <p:oleObj name="" r:id="rId3" imgW="203200" imgH="21590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68" y="1600"/>
                              <a:ext cx="226" cy="25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5552" name="直接连接符 17418"/>
            <p:cNvSpPr/>
            <p:nvPr/>
          </p:nvSpPr>
          <p:spPr>
            <a:xfrm flipH="1" flipV="1">
              <a:off x="12690" y="2442"/>
              <a:ext cx="772" cy="1012"/>
            </a:xfrm>
            <a:prstGeom prst="line">
              <a:avLst/>
            </a:prstGeom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5553" name="对象 17419"/>
            <p:cNvGraphicFramePr/>
            <p:nvPr/>
          </p:nvGraphicFramePr>
          <p:xfrm>
            <a:off x="12897" y="2442"/>
            <a:ext cx="866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215900" imgH="228600" progId="Equation.3">
                    <p:embed/>
                  </p:oleObj>
                </mc:Choice>
                <mc:Fallback>
                  <p:oleObj name="" r:id="rId5" imgW="215900" imgH="2286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897" y="2442"/>
                          <a:ext cx="866" cy="6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直接连接符 17421"/>
            <p:cNvSpPr/>
            <p:nvPr/>
          </p:nvSpPr>
          <p:spPr>
            <a:xfrm>
              <a:off x="11836" y="1167"/>
              <a:ext cx="715" cy="952"/>
            </a:xfrm>
            <a:prstGeom prst="line">
              <a:avLst/>
            </a:prstGeom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5555" name="对象 17422"/>
            <p:cNvGraphicFramePr/>
            <p:nvPr/>
          </p:nvGraphicFramePr>
          <p:xfrm>
            <a:off x="11433" y="1531"/>
            <a:ext cx="827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7" imgW="215900" imgH="228600" progId="Equation.3">
                    <p:embed/>
                  </p:oleObj>
                </mc:Choice>
                <mc:Fallback>
                  <p:oleObj name="" r:id="rId7" imgW="215900" imgH="228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433" y="1531"/>
                          <a:ext cx="827" cy="7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6" name="对象 17424"/>
            <p:cNvGraphicFramePr/>
            <p:nvPr/>
          </p:nvGraphicFramePr>
          <p:xfrm>
            <a:off x="10209" y="898"/>
            <a:ext cx="626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165100" imgH="228600" progId="Equation.3">
                    <p:embed/>
                  </p:oleObj>
                </mc:Choice>
                <mc:Fallback>
                  <p:oleObj name="" r:id="rId9" imgW="165100" imgH="2286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09" y="898"/>
                          <a:ext cx="626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直接连接符 17425"/>
            <p:cNvSpPr/>
            <p:nvPr/>
          </p:nvSpPr>
          <p:spPr>
            <a:xfrm flipH="1" flipV="1">
              <a:off x="10210" y="898"/>
              <a:ext cx="1243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5558" name="直接连接符 17427"/>
            <p:cNvSpPr/>
            <p:nvPr/>
          </p:nvSpPr>
          <p:spPr>
            <a:xfrm flipH="1">
              <a:off x="12243" y="3590"/>
              <a:ext cx="10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5559" name="对象 17428"/>
            <p:cNvGraphicFramePr/>
            <p:nvPr/>
          </p:nvGraphicFramePr>
          <p:xfrm>
            <a:off x="11613" y="3373"/>
            <a:ext cx="647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1" imgW="177165" imgH="228600" progId="Equation.3">
                    <p:embed/>
                  </p:oleObj>
                </mc:Choice>
                <mc:Fallback>
                  <p:oleObj name="" r:id="rId11" imgW="177165" imgH="2286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613" y="3373"/>
                          <a:ext cx="647" cy="5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30" name="文本框 17429"/>
          <p:cNvSpPr txBox="1"/>
          <p:nvPr/>
        </p:nvSpPr>
        <p:spPr>
          <a:xfrm>
            <a:off x="201613" y="3968750"/>
            <a:ext cx="21637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牛顿第二定律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308" name="对象 17430"/>
          <p:cNvGraphicFramePr/>
          <p:nvPr/>
        </p:nvGraphicFramePr>
        <p:xfrm>
          <a:off x="2371725" y="3862388"/>
          <a:ext cx="18192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862965" imgH="393700" progId="Equation.3">
                  <p:embed/>
                </p:oleObj>
              </mc:Choice>
              <mc:Fallback>
                <p:oleObj name="" r:id="rId13" imgW="862965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71725" y="3862388"/>
                        <a:ext cx="1819275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17431"/>
          <p:cNvGraphicFramePr/>
          <p:nvPr/>
        </p:nvGraphicFramePr>
        <p:xfrm>
          <a:off x="4473575" y="3851275"/>
          <a:ext cx="1778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901700" imgH="393700" progId="Equation.3">
                  <p:embed/>
                </p:oleObj>
              </mc:Choice>
              <mc:Fallback>
                <p:oleObj name="" r:id="rId15" imgW="9017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73575" y="3851275"/>
                        <a:ext cx="1778000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文本框 17432"/>
          <p:cNvSpPr txBox="1"/>
          <p:nvPr/>
        </p:nvSpPr>
        <p:spPr>
          <a:xfrm>
            <a:off x="325438" y="4784725"/>
            <a:ext cx="928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相加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311" name="对象 17433"/>
          <p:cNvGraphicFramePr/>
          <p:nvPr/>
        </p:nvGraphicFramePr>
        <p:xfrm>
          <a:off x="1254125" y="4600575"/>
          <a:ext cx="39004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1841500" imgH="393700" progId="Equation.3">
                  <p:embed/>
                </p:oleObj>
              </mc:Choice>
              <mc:Fallback>
                <p:oleObj name="" r:id="rId17" imgW="1841500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4125" y="4600575"/>
                        <a:ext cx="390048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对象 17434"/>
          <p:cNvGraphicFramePr/>
          <p:nvPr/>
        </p:nvGraphicFramePr>
        <p:xfrm>
          <a:off x="1173163" y="5543550"/>
          <a:ext cx="20002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749300" imgH="228600" progId="Equation.3">
                  <p:embed/>
                </p:oleObj>
              </mc:Choice>
              <mc:Fallback>
                <p:oleObj name="" r:id="rId19" imgW="749300" imgH="2286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73163" y="5543550"/>
                        <a:ext cx="200025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对象 17435"/>
          <p:cNvGraphicFramePr/>
          <p:nvPr/>
        </p:nvGraphicFramePr>
        <p:xfrm>
          <a:off x="3349625" y="5422900"/>
          <a:ext cx="29019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1" imgW="1346200" imgH="393700" progId="Equation.3">
                  <p:embed/>
                </p:oleObj>
              </mc:Choice>
              <mc:Fallback>
                <p:oleObj name="" r:id="rId21" imgW="1346200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49625" y="5422900"/>
                        <a:ext cx="290195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对象 17436"/>
          <p:cNvGraphicFramePr/>
          <p:nvPr/>
        </p:nvGraphicFramePr>
        <p:xfrm>
          <a:off x="6251575" y="5422900"/>
          <a:ext cx="17033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3" imgW="876300" imgH="393700" progId="Equation.3">
                  <p:embed/>
                </p:oleObj>
              </mc:Choice>
              <mc:Fallback>
                <p:oleObj name="" r:id="rId23" imgW="876300" imgH="393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51575" y="5422900"/>
                        <a:ext cx="170338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文本框 18446"/>
          <p:cNvSpPr txBox="1"/>
          <p:nvPr/>
        </p:nvSpPr>
        <p:spPr>
          <a:xfrm>
            <a:off x="220663" y="6286500"/>
            <a:ext cx="79486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两个质点的质点系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动量微分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等于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系统所受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合外力的元冲量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7430" grpId="0"/>
      <p:bldP spid="17433" grpId="0"/>
      <p:bldP spid="18447" grpId="0"/>
      <p:bldP spid="675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7585" name="任意多边形 81954"/>
          <p:cNvSpPr/>
          <p:nvPr/>
        </p:nvSpPr>
        <p:spPr>
          <a:xfrm>
            <a:off x="5851525" y="1274763"/>
            <a:ext cx="2776538" cy="2474912"/>
          </a:xfrm>
          <a:custGeom>
            <a:avLst/>
            <a:gdLst/>
            <a:ahLst/>
            <a:cxnLst/>
            <a:pathLst>
              <a:path w="1615" h="1426">
                <a:moveTo>
                  <a:pt x="276" y="1100"/>
                </a:moveTo>
                <a:cubicBezTo>
                  <a:pt x="122" y="908"/>
                  <a:pt x="0" y="437"/>
                  <a:pt x="92" y="259"/>
                </a:cubicBezTo>
                <a:cubicBezTo>
                  <a:pt x="184" y="81"/>
                  <a:pt x="604" y="0"/>
                  <a:pt x="829" y="29"/>
                </a:cubicBezTo>
                <a:cubicBezTo>
                  <a:pt x="1054" y="58"/>
                  <a:pt x="1321" y="265"/>
                  <a:pt x="1440" y="432"/>
                </a:cubicBezTo>
                <a:cubicBezTo>
                  <a:pt x="1559" y="599"/>
                  <a:pt x="1615" y="868"/>
                  <a:pt x="1544" y="1031"/>
                </a:cubicBezTo>
                <a:cubicBezTo>
                  <a:pt x="1473" y="1194"/>
                  <a:pt x="1229" y="1396"/>
                  <a:pt x="1014" y="1411"/>
                </a:cubicBezTo>
                <a:cubicBezTo>
                  <a:pt x="799" y="1426"/>
                  <a:pt x="430" y="1292"/>
                  <a:pt x="276" y="1100"/>
                </a:cubicBezTo>
                <a:close/>
              </a:path>
            </a:pathLst>
          </a:custGeom>
          <a:solidFill>
            <a:srgbClr val="00B0F0"/>
          </a:solidFill>
          <a:ln w="3175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25" name="文本框 81924"/>
          <p:cNvSpPr txBox="1"/>
          <p:nvPr/>
        </p:nvSpPr>
        <p:spPr>
          <a:xfrm>
            <a:off x="598488" y="1149350"/>
            <a:ext cx="30591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1926" name="对象 81925"/>
          <p:cNvGraphicFramePr>
            <a:graphicFrameLocks noChangeAspect="1"/>
          </p:cNvGraphicFramePr>
          <p:nvPr/>
        </p:nvGraphicFramePr>
        <p:xfrm>
          <a:off x="2635250" y="1131888"/>
          <a:ext cx="14906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749300" imgH="266700" progId="Equation.3">
                  <p:embed/>
                </p:oleObj>
              </mc:Choice>
              <mc:Fallback>
                <p:oleObj name="" r:id="rId1" imgW="749300" imgH="266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0" y="1131888"/>
                        <a:ext cx="1490663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对象 81926"/>
          <p:cNvGraphicFramePr>
            <a:graphicFrameLocks noChangeAspect="1"/>
          </p:cNvGraphicFramePr>
          <p:nvPr/>
        </p:nvGraphicFramePr>
        <p:xfrm>
          <a:off x="1606550" y="1720850"/>
          <a:ext cx="31924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435100" imgH="254000" progId="Equation.3">
                  <p:embed/>
                </p:oleObj>
              </mc:Choice>
              <mc:Fallback>
                <p:oleObj name="" r:id="rId3" imgW="1435100" imgH="254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550" y="1720850"/>
                        <a:ext cx="3192463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对象 81927"/>
          <p:cNvGraphicFramePr>
            <a:graphicFrameLocks noChangeAspect="1"/>
          </p:cNvGraphicFramePr>
          <p:nvPr/>
        </p:nvGraphicFramePr>
        <p:xfrm>
          <a:off x="1606550" y="2460625"/>
          <a:ext cx="33543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511300" imgH="254000" progId="Equation.3">
                  <p:embed/>
                </p:oleObj>
              </mc:Choice>
              <mc:Fallback>
                <p:oleObj name="" r:id="rId5" imgW="15113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6550" y="2460625"/>
                        <a:ext cx="3354388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椭圆 81932"/>
          <p:cNvSpPr/>
          <p:nvPr/>
        </p:nvSpPr>
        <p:spPr>
          <a:xfrm>
            <a:off x="7053263" y="159543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1" name="椭圆 81933"/>
          <p:cNvSpPr/>
          <p:nvPr/>
        </p:nvSpPr>
        <p:spPr>
          <a:xfrm>
            <a:off x="7910513" y="241458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35" name="直接连接符 81934"/>
          <p:cNvSpPr/>
          <p:nvPr/>
        </p:nvSpPr>
        <p:spPr>
          <a:xfrm>
            <a:off x="7221538" y="1838325"/>
            <a:ext cx="277812" cy="50641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37" name="直接连接符 81936"/>
          <p:cNvSpPr/>
          <p:nvPr/>
        </p:nvSpPr>
        <p:spPr>
          <a:xfrm flipV="1">
            <a:off x="7224713" y="1131888"/>
            <a:ext cx="639762" cy="520700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67594" name="对象 81938"/>
          <p:cNvGraphicFramePr/>
          <p:nvPr/>
        </p:nvGraphicFramePr>
        <p:xfrm>
          <a:off x="7388225" y="1609725"/>
          <a:ext cx="431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90500" imgH="215900" progId="Equation.3">
                  <p:embed/>
                </p:oleObj>
              </mc:Choice>
              <mc:Fallback>
                <p:oleObj name="" r:id="rId7" imgW="19050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8225" y="1609725"/>
                        <a:ext cx="43180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对象 81939"/>
          <p:cNvGraphicFramePr/>
          <p:nvPr/>
        </p:nvGraphicFramePr>
        <p:xfrm>
          <a:off x="8072438" y="2565400"/>
          <a:ext cx="431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203200" imgH="215900" progId="Equation.3">
                  <p:embed/>
                </p:oleObj>
              </mc:Choice>
              <mc:Fallback>
                <p:oleObj name="" r:id="rId9" imgW="20320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72438" y="2565400"/>
                        <a:ext cx="431800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对象 81940"/>
          <p:cNvGraphicFramePr/>
          <p:nvPr/>
        </p:nvGraphicFramePr>
        <p:xfrm>
          <a:off x="6937375" y="2076450"/>
          <a:ext cx="396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228600" imgH="254000" progId="Equation.3">
                  <p:embed/>
                </p:oleObj>
              </mc:Choice>
              <mc:Fallback>
                <p:oleObj name="" r:id="rId11" imgW="228600" imgH="254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7375" y="2076450"/>
                        <a:ext cx="3968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对象 81942"/>
          <p:cNvGraphicFramePr/>
          <p:nvPr/>
        </p:nvGraphicFramePr>
        <p:xfrm>
          <a:off x="7943850" y="1006475"/>
          <a:ext cx="476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254000" imgH="254000" progId="Equation.3">
                  <p:embed/>
                </p:oleObj>
              </mc:Choice>
              <mc:Fallback>
                <p:oleObj name="" r:id="rId13" imgW="254000" imgH="254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43850" y="1006475"/>
                        <a:ext cx="476250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4" name="对象 81953"/>
          <p:cNvGraphicFramePr>
            <a:graphicFrameLocks noChangeAspect="1"/>
          </p:cNvGraphicFramePr>
          <p:nvPr/>
        </p:nvGraphicFramePr>
        <p:xfrm>
          <a:off x="1606550" y="3548063"/>
          <a:ext cx="3354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1435100" imgH="254000" progId="Equation.3">
                  <p:embed/>
                </p:oleObj>
              </mc:Choice>
              <mc:Fallback>
                <p:oleObj name="" r:id="rId15" imgW="1435100" imgH="254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6550" y="3548063"/>
                        <a:ext cx="33543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椭圆 81955"/>
          <p:cNvSpPr/>
          <p:nvPr/>
        </p:nvSpPr>
        <p:spPr>
          <a:xfrm>
            <a:off x="7354888" y="3138488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600" name="椭圆 81956"/>
          <p:cNvSpPr/>
          <p:nvPr/>
        </p:nvSpPr>
        <p:spPr>
          <a:xfrm>
            <a:off x="6226175" y="22590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9" name="直接连接符 81958"/>
          <p:cNvSpPr/>
          <p:nvPr/>
        </p:nvSpPr>
        <p:spPr>
          <a:xfrm flipV="1">
            <a:off x="7339013" y="3376613"/>
            <a:ext cx="114300" cy="71913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7602" name="对象 81960"/>
          <p:cNvGraphicFramePr/>
          <p:nvPr/>
        </p:nvGraphicFramePr>
        <p:xfrm>
          <a:off x="7721600" y="3114675"/>
          <a:ext cx="3508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190500" imgH="228600" progId="Equation.3">
                  <p:embed/>
                </p:oleObj>
              </mc:Choice>
              <mc:Fallback>
                <p:oleObj name="" r:id="rId17" imgW="1905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21600" y="3114675"/>
                        <a:ext cx="350838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2" name="对象 81961"/>
          <p:cNvGraphicFramePr/>
          <p:nvPr/>
        </p:nvGraphicFramePr>
        <p:xfrm>
          <a:off x="7499350" y="3806825"/>
          <a:ext cx="450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9" imgW="254000" imgH="254000" progId="Equation.3">
                  <p:embed/>
                </p:oleObj>
              </mc:Choice>
              <mc:Fallback>
                <p:oleObj name="" r:id="rId19" imgW="254000" imgH="254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99350" y="3806825"/>
                        <a:ext cx="4508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3" name="对象 81962"/>
          <p:cNvGraphicFramePr/>
          <p:nvPr/>
        </p:nvGraphicFramePr>
        <p:xfrm>
          <a:off x="6751638" y="3055938"/>
          <a:ext cx="374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1" imgW="228600" imgH="254000" progId="Equation.3">
                  <p:embed/>
                </p:oleObj>
              </mc:Choice>
              <mc:Fallback>
                <p:oleObj name="" r:id="rId21" imgW="228600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51638" y="3055938"/>
                        <a:ext cx="3746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5" name="直接连接符 81964"/>
          <p:cNvSpPr/>
          <p:nvPr/>
        </p:nvSpPr>
        <p:spPr>
          <a:xfrm>
            <a:off x="6837363" y="2782888"/>
            <a:ext cx="550862" cy="381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81968" name="对象 81967"/>
          <p:cNvGraphicFramePr/>
          <p:nvPr/>
        </p:nvGraphicFramePr>
        <p:xfrm>
          <a:off x="3051175" y="3090863"/>
          <a:ext cx="1984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3" imgW="76200" imgH="177165" progId="Equation.DSMT4">
                  <p:embed/>
                </p:oleObj>
              </mc:Choice>
              <mc:Fallback>
                <p:oleObj name="" r:id="rId23" imgW="76200" imgH="17716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51175" y="3090863"/>
                        <a:ext cx="198438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9" name="对象 81968"/>
          <p:cNvGraphicFramePr/>
          <p:nvPr/>
        </p:nvGraphicFramePr>
        <p:xfrm>
          <a:off x="3043238" y="4160838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5" imgW="76200" imgH="177165" progId="Equation.DSMT4">
                  <p:embed/>
                </p:oleObj>
              </mc:Choice>
              <mc:Fallback>
                <p:oleObj name="" r:id="rId25" imgW="76200" imgH="17716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3238" y="4160838"/>
                        <a:ext cx="242887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0" name="对象 81969"/>
          <p:cNvGraphicFramePr/>
          <p:nvPr/>
        </p:nvGraphicFramePr>
        <p:xfrm>
          <a:off x="1830388" y="4616450"/>
          <a:ext cx="36845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7" imgW="1981200" imgH="266700" progId="Equation.3">
                  <p:embed/>
                </p:oleObj>
              </mc:Choice>
              <mc:Fallback>
                <p:oleObj name="" r:id="rId27" imgW="1981200" imgH="266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830388" y="4616450"/>
                        <a:ext cx="368458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1" name="文本框 81970"/>
          <p:cNvSpPr txBox="1"/>
          <p:nvPr/>
        </p:nvSpPr>
        <p:spPr>
          <a:xfrm>
            <a:off x="679450" y="4602163"/>
            <a:ext cx="793750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求和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72" name="矩形标注 81971"/>
          <p:cNvSpPr/>
          <p:nvPr/>
        </p:nvSpPr>
        <p:spPr>
          <a:xfrm>
            <a:off x="6132513" y="4294188"/>
            <a:ext cx="2070100" cy="463550"/>
          </a:xfrm>
          <a:prstGeom prst="wedgeRectCallout">
            <a:avLst>
              <a:gd name="adj1" fmla="val -105444"/>
              <a:gd name="adj2" fmla="val 72875"/>
            </a:avLst>
          </a:prstGeom>
          <a:solidFill>
            <a:srgbClr val="92D050">
              <a:alpha val="64000"/>
            </a:srgbClr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82800" bIns="82800" anchor="t" anchorCtr="0"/>
          <a:p>
            <a:pPr algn="ctr"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内力之和为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1973" name="对象 81972"/>
          <p:cNvGraphicFramePr/>
          <p:nvPr/>
        </p:nvGraphicFramePr>
        <p:xfrm>
          <a:off x="2854325" y="5535613"/>
          <a:ext cx="14208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9" imgW="673100" imgH="254000" progId="Equation.3">
                  <p:embed/>
                </p:oleObj>
              </mc:Choice>
              <mc:Fallback>
                <p:oleObj name="" r:id="rId29" imgW="673100" imgH="254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54325" y="5535613"/>
                        <a:ext cx="1420813" cy="471487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505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对象 81974"/>
          <p:cNvGraphicFramePr/>
          <p:nvPr/>
        </p:nvGraphicFramePr>
        <p:xfrm>
          <a:off x="6226175" y="1858963"/>
          <a:ext cx="338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1" imgW="203200" imgH="228600" progId="Equation.3">
                  <p:embed/>
                </p:oleObj>
              </mc:Choice>
              <mc:Fallback>
                <p:oleObj name="" r:id="rId31" imgW="203200" imgH="228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226175" y="1858963"/>
                        <a:ext cx="338138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6" name="左大括号 81975"/>
          <p:cNvSpPr/>
          <p:nvPr/>
        </p:nvSpPr>
        <p:spPr>
          <a:xfrm>
            <a:off x="1290638" y="1858963"/>
            <a:ext cx="315912" cy="2559050"/>
          </a:xfrm>
          <a:prstGeom prst="leftBrace">
            <a:avLst>
              <a:gd name="adj1" fmla="val 116144"/>
              <a:gd name="adj2" fmla="val 50000"/>
            </a:avLst>
          </a:prstGeom>
          <a:noFill/>
          <a:ln w="349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614" name="文本框 18433"/>
          <p:cNvSpPr txBox="1"/>
          <p:nvPr/>
        </p:nvSpPr>
        <p:spPr>
          <a:xfrm>
            <a:off x="292100" y="290513"/>
            <a:ext cx="49069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二、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个质点的质点系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8447" name="文本框 18446"/>
          <p:cNvSpPr txBox="1"/>
          <p:nvPr/>
        </p:nvSpPr>
        <p:spPr>
          <a:xfrm>
            <a:off x="388938" y="6227763"/>
            <a:ext cx="7683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质点系动量的微分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等于作用在质点系上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合外力的元冲量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616" name="文本框 1"/>
          <p:cNvSpPr txBox="1"/>
          <p:nvPr/>
        </p:nvSpPr>
        <p:spPr>
          <a:xfrm>
            <a:off x="4421188" y="5570538"/>
            <a:ext cx="38401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质点系动量定理的微分形式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81971" grpId="0"/>
      <p:bldP spid="81972" grpId="0" bldLvl="0" animBg="1"/>
      <p:bldP spid="18447" grpId="0"/>
      <p:bldP spid="676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2949" name="文本框 82948"/>
          <p:cNvSpPr txBox="1"/>
          <p:nvPr/>
        </p:nvSpPr>
        <p:spPr>
          <a:xfrm>
            <a:off x="938213" y="4886325"/>
            <a:ext cx="29337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直角坐标系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53" name="文本框 82952"/>
          <p:cNvSpPr txBox="1"/>
          <p:nvPr/>
        </p:nvSpPr>
        <p:spPr>
          <a:xfrm>
            <a:off x="833438" y="4022725"/>
            <a:ext cx="74056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系统动量的变化等于合外力的冲量，与内力无关。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64" name="文本框 82963"/>
          <p:cNvSpPr txBox="1"/>
          <p:nvPr/>
        </p:nvSpPr>
        <p:spPr>
          <a:xfrm>
            <a:off x="939800" y="3270250"/>
            <a:ext cx="17684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8612" name="对象 82966"/>
          <p:cNvGraphicFramePr/>
          <p:nvPr/>
        </p:nvGraphicFramePr>
        <p:xfrm>
          <a:off x="3632200" y="682625"/>
          <a:ext cx="16335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673100" imgH="254000" progId="Equation.3">
                  <p:embed/>
                </p:oleObj>
              </mc:Choice>
              <mc:Fallback>
                <p:oleObj name="" r:id="rId1" imgW="673100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2200" y="682625"/>
                        <a:ext cx="1633538" cy="530225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对象 82967"/>
          <p:cNvGraphicFramePr/>
          <p:nvPr/>
        </p:nvGraphicFramePr>
        <p:xfrm>
          <a:off x="1606550" y="5649913"/>
          <a:ext cx="15986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762000" imgH="228600" progId="Equation.3">
                  <p:embed/>
                </p:oleObj>
              </mc:Choice>
              <mc:Fallback>
                <p:oleObj name="" r:id="rId3" imgW="7620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550" y="5649913"/>
                        <a:ext cx="159861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对象 82968"/>
          <p:cNvGraphicFramePr/>
          <p:nvPr/>
        </p:nvGraphicFramePr>
        <p:xfrm>
          <a:off x="5692775" y="5649913"/>
          <a:ext cx="1508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749300" imgH="228600" progId="Equation.3">
                  <p:embed/>
                </p:oleObj>
              </mc:Choice>
              <mc:Fallback>
                <p:oleObj name="" r:id="rId5" imgW="7493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2775" y="5649913"/>
                        <a:ext cx="1508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对象 82969"/>
          <p:cNvGraphicFramePr/>
          <p:nvPr/>
        </p:nvGraphicFramePr>
        <p:xfrm>
          <a:off x="3722688" y="5649913"/>
          <a:ext cx="14541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762000" imgH="241300" progId="Equation.3">
                  <p:embed/>
                </p:oleObj>
              </mc:Choice>
              <mc:Fallback>
                <p:oleObj name="" r:id="rId7" imgW="762000" imgH="241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2688" y="5649913"/>
                        <a:ext cx="145415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1" name="对象 82970"/>
          <p:cNvGraphicFramePr/>
          <p:nvPr/>
        </p:nvGraphicFramePr>
        <p:xfrm>
          <a:off x="3448050" y="1836738"/>
          <a:ext cx="20018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1041400" imgH="368300" progId="Equation.3">
                  <p:embed/>
                </p:oleObj>
              </mc:Choice>
              <mc:Fallback>
                <p:oleObj name="" r:id="rId9" imgW="1041400" imgH="368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8050" y="1836738"/>
                        <a:ext cx="2001838" cy="727075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文本框 82972"/>
          <p:cNvSpPr txBox="1"/>
          <p:nvPr/>
        </p:nvSpPr>
        <p:spPr>
          <a:xfrm>
            <a:off x="1770063" y="1933575"/>
            <a:ext cx="7921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积分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8" name="文本框 82974"/>
          <p:cNvSpPr txBox="1"/>
          <p:nvPr/>
        </p:nvSpPr>
        <p:spPr>
          <a:xfrm>
            <a:off x="6102350" y="658813"/>
            <a:ext cx="2149475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微分形式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76" name="文本框 82975"/>
          <p:cNvSpPr txBox="1"/>
          <p:nvPr/>
        </p:nvSpPr>
        <p:spPr>
          <a:xfrm>
            <a:off x="6156325" y="1933575"/>
            <a:ext cx="2151063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积分形式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20" name="矩形 82976"/>
          <p:cNvSpPr/>
          <p:nvPr/>
        </p:nvSpPr>
        <p:spPr>
          <a:xfrm>
            <a:off x="582613" y="671513"/>
            <a:ext cx="2316162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质点系动量定理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78" name="十字星 82977"/>
          <p:cNvSpPr/>
          <p:nvPr/>
        </p:nvSpPr>
        <p:spPr>
          <a:xfrm>
            <a:off x="582613" y="321151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3" grpId="0"/>
      <p:bldP spid="82964" grpId="0"/>
      <p:bldP spid="82973" grpId="0"/>
      <p:bldP spid="829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9633" name="椭圆 111620"/>
          <p:cNvSpPr/>
          <p:nvPr/>
        </p:nvSpPr>
        <p:spPr>
          <a:xfrm>
            <a:off x="6303963" y="3429000"/>
            <a:ext cx="392112" cy="392113"/>
          </a:xfrm>
          <a:prstGeom prst="ellipse">
            <a:avLst/>
          </a:prstGeom>
          <a:solidFill>
            <a:srgbClr val="336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34" name="椭圆 111621"/>
          <p:cNvSpPr/>
          <p:nvPr/>
        </p:nvSpPr>
        <p:spPr>
          <a:xfrm>
            <a:off x="7262813" y="3454400"/>
            <a:ext cx="392112" cy="392113"/>
          </a:xfrm>
          <a:prstGeom prst="ellipse">
            <a:avLst/>
          </a:prstGeom>
          <a:solidFill>
            <a:srgbClr val="336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35" name="矩形 111619"/>
          <p:cNvSpPr/>
          <p:nvPr/>
        </p:nvSpPr>
        <p:spPr>
          <a:xfrm>
            <a:off x="5969000" y="2589213"/>
            <a:ext cx="1997075" cy="9890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36" name="任意多边形 111622"/>
          <p:cNvSpPr/>
          <p:nvPr/>
        </p:nvSpPr>
        <p:spPr>
          <a:xfrm>
            <a:off x="6734175" y="1511300"/>
            <a:ext cx="727075" cy="428625"/>
          </a:xfrm>
          <a:custGeom>
            <a:avLst/>
            <a:gdLst/>
            <a:ahLst/>
            <a:cxnLst>
              <a:cxn ang="0">
                <a:pos x="18063" y="10800"/>
              </a:cxn>
              <a:cxn ang="90">
                <a:pos x="10800" y="21600"/>
              </a:cxn>
              <a:cxn ang="180">
                <a:pos x="3537" y="10800"/>
              </a:cxn>
              <a:cxn ang="270">
                <a:pos x="10800" y="0"/>
              </a:cxn>
            </a:cxnLst>
            <a:pathLst>
              <a:path w="21600" h="21600">
                <a:moveTo>
                  <a:pt x="0" y="0"/>
                </a:moveTo>
                <a:lnTo>
                  <a:pt x="7074" y="21600"/>
                </a:lnTo>
                <a:lnTo>
                  <a:pt x="1452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66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37" name="矩形 111623"/>
          <p:cNvSpPr/>
          <p:nvPr/>
        </p:nvSpPr>
        <p:spPr>
          <a:xfrm>
            <a:off x="6969125" y="1938338"/>
            <a:ext cx="255588" cy="300037"/>
          </a:xfrm>
          <a:prstGeom prst="rect">
            <a:avLst/>
          </a:prstGeom>
          <a:solidFill>
            <a:srgbClr val="3366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38" name="直接连接符 111624"/>
          <p:cNvSpPr/>
          <p:nvPr/>
        </p:nvSpPr>
        <p:spPr>
          <a:xfrm>
            <a:off x="6972300" y="1938338"/>
            <a:ext cx="249238" cy="0"/>
          </a:xfrm>
          <a:prstGeom prst="line">
            <a:avLst/>
          </a:prstGeom>
          <a:ln w="38100" cap="flat" cmpd="sng">
            <a:solidFill>
              <a:srgbClr val="33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639" name="矩形 111625"/>
          <p:cNvSpPr/>
          <p:nvPr/>
        </p:nvSpPr>
        <p:spPr>
          <a:xfrm>
            <a:off x="5988050" y="3219450"/>
            <a:ext cx="1962150" cy="336550"/>
          </a:xfrm>
          <a:prstGeom prst="rect">
            <a:avLst/>
          </a:prstGeom>
          <a:pattFill prst="pct5">
            <a:fgClr>
              <a:schemeClr val="hlink"/>
            </a:fgClr>
            <a:bgClr>
              <a:schemeClr val="tx1"/>
            </a:bgClr>
          </a:patt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40" name="任意多边形 111628"/>
          <p:cNvSpPr/>
          <p:nvPr/>
        </p:nvSpPr>
        <p:spPr>
          <a:xfrm>
            <a:off x="6759575" y="2517775"/>
            <a:ext cx="874713" cy="958850"/>
          </a:xfrm>
          <a:custGeom>
            <a:avLst/>
            <a:gdLst/>
            <a:ahLst/>
            <a:cxnLst/>
            <a:pathLst>
              <a:path w="551" h="474">
                <a:moveTo>
                  <a:pt x="128" y="26"/>
                </a:moveTo>
                <a:cubicBezTo>
                  <a:pt x="125" y="71"/>
                  <a:pt x="128" y="125"/>
                  <a:pt x="104" y="166"/>
                </a:cubicBezTo>
                <a:cubicBezTo>
                  <a:pt x="96" y="179"/>
                  <a:pt x="88" y="193"/>
                  <a:pt x="80" y="206"/>
                </a:cubicBezTo>
                <a:cubicBezTo>
                  <a:pt x="75" y="214"/>
                  <a:pt x="64" y="230"/>
                  <a:pt x="64" y="230"/>
                </a:cubicBezTo>
                <a:cubicBezTo>
                  <a:pt x="57" y="256"/>
                  <a:pt x="51" y="287"/>
                  <a:pt x="32" y="306"/>
                </a:cubicBezTo>
                <a:cubicBezTo>
                  <a:pt x="20" y="341"/>
                  <a:pt x="27" y="375"/>
                  <a:pt x="0" y="402"/>
                </a:cubicBezTo>
                <a:cubicBezTo>
                  <a:pt x="12" y="474"/>
                  <a:pt x="116" y="424"/>
                  <a:pt x="172" y="418"/>
                </a:cubicBezTo>
                <a:cubicBezTo>
                  <a:pt x="282" y="421"/>
                  <a:pt x="390" y="425"/>
                  <a:pt x="500" y="430"/>
                </a:cubicBezTo>
                <a:cubicBezTo>
                  <a:pt x="509" y="432"/>
                  <a:pt x="544" y="443"/>
                  <a:pt x="548" y="430"/>
                </a:cubicBezTo>
                <a:cubicBezTo>
                  <a:pt x="551" y="419"/>
                  <a:pt x="535" y="409"/>
                  <a:pt x="524" y="406"/>
                </a:cubicBezTo>
                <a:cubicBezTo>
                  <a:pt x="499" y="400"/>
                  <a:pt x="462" y="398"/>
                  <a:pt x="440" y="386"/>
                </a:cubicBezTo>
                <a:cubicBezTo>
                  <a:pt x="422" y="376"/>
                  <a:pt x="411" y="364"/>
                  <a:pt x="392" y="358"/>
                </a:cubicBezTo>
                <a:cubicBezTo>
                  <a:pt x="380" y="349"/>
                  <a:pt x="363" y="341"/>
                  <a:pt x="356" y="326"/>
                </a:cubicBezTo>
                <a:cubicBezTo>
                  <a:pt x="353" y="318"/>
                  <a:pt x="348" y="302"/>
                  <a:pt x="348" y="302"/>
                </a:cubicBezTo>
                <a:cubicBezTo>
                  <a:pt x="347" y="285"/>
                  <a:pt x="353" y="265"/>
                  <a:pt x="344" y="250"/>
                </a:cubicBezTo>
                <a:cubicBezTo>
                  <a:pt x="338" y="240"/>
                  <a:pt x="322" y="244"/>
                  <a:pt x="312" y="238"/>
                </a:cubicBezTo>
                <a:cubicBezTo>
                  <a:pt x="298" y="230"/>
                  <a:pt x="296" y="201"/>
                  <a:pt x="292" y="186"/>
                </a:cubicBezTo>
                <a:cubicBezTo>
                  <a:pt x="295" y="156"/>
                  <a:pt x="295" y="137"/>
                  <a:pt x="304" y="110"/>
                </a:cubicBezTo>
                <a:cubicBezTo>
                  <a:pt x="286" y="0"/>
                  <a:pt x="323" y="35"/>
                  <a:pt x="152" y="30"/>
                </a:cubicBezTo>
                <a:cubicBezTo>
                  <a:pt x="144" y="29"/>
                  <a:pt x="128" y="26"/>
                  <a:pt x="128" y="26"/>
                </a:cubicBezTo>
                <a:close/>
              </a:path>
            </a:pathLst>
          </a:custGeom>
          <a:pattFill prst="pct5">
            <a:fgClr>
              <a:schemeClr val="hlink"/>
            </a:fgClr>
            <a:bgClr>
              <a:schemeClr val="tx2"/>
            </a:bgClr>
          </a:patt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9641" name="矩形 111630"/>
          <p:cNvSpPr/>
          <p:nvPr/>
        </p:nvSpPr>
        <p:spPr>
          <a:xfrm>
            <a:off x="6972300" y="2159000"/>
            <a:ext cx="260350" cy="425450"/>
          </a:xfrm>
          <a:prstGeom prst="rect">
            <a:avLst/>
          </a:prstGeom>
          <a:pattFill prst="pct5">
            <a:fgClr>
              <a:schemeClr val="hlink"/>
            </a:fgClr>
            <a:bgClr>
              <a:srgbClr val="003366"/>
            </a:bgClr>
          </a:patt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42" name="直接连接符 111631"/>
          <p:cNvSpPr/>
          <p:nvPr/>
        </p:nvSpPr>
        <p:spPr>
          <a:xfrm>
            <a:off x="7226300" y="2070100"/>
            <a:ext cx="412750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3" name="直接连接符 111632"/>
          <p:cNvSpPr/>
          <p:nvPr/>
        </p:nvSpPr>
        <p:spPr>
          <a:xfrm>
            <a:off x="7975600" y="3086100"/>
            <a:ext cx="438150" cy="0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4" name="直接连接符 111633"/>
          <p:cNvSpPr/>
          <p:nvPr/>
        </p:nvSpPr>
        <p:spPr>
          <a:xfrm>
            <a:off x="5543550" y="3111500"/>
            <a:ext cx="406400" cy="0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645" name="文本框 111634"/>
          <p:cNvSpPr txBox="1"/>
          <p:nvPr/>
        </p:nvSpPr>
        <p:spPr>
          <a:xfrm>
            <a:off x="7705725" y="1801813"/>
            <a:ext cx="354013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u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46" name="文本框 111635"/>
          <p:cNvSpPr txBox="1"/>
          <p:nvPr/>
        </p:nvSpPr>
        <p:spPr>
          <a:xfrm>
            <a:off x="8488363" y="2816225"/>
            <a:ext cx="4476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/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endParaRPr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47" name="文本框 111636"/>
          <p:cNvSpPr txBox="1"/>
          <p:nvPr/>
        </p:nvSpPr>
        <p:spPr>
          <a:xfrm>
            <a:off x="5130800" y="2903538"/>
            <a:ext cx="387350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48" name="文本框 111638"/>
          <p:cNvSpPr txBox="1"/>
          <p:nvPr/>
        </p:nvSpPr>
        <p:spPr>
          <a:xfrm>
            <a:off x="741363" y="546100"/>
            <a:ext cx="8194675" cy="136525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车、漏斗分别以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u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的速度匀速前进，每秒落到车中的沙子为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/d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对车的推力。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49" name="矩形 111639"/>
          <p:cNvSpPr/>
          <p:nvPr/>
        </p:nvSpPr>
        <p:spPr>
          <a:xfrm>
            <a:off x="295275" y="1382713"/>
            <a:ext cx="488950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50" name="文本框 111640"/>
          <p:cNvSpPr txBox="1"/>
          <p:nvPr/>
        </p:nvSpPr>
        <p:spPr>
          <a:xfrm>
            <a:off x="207963" y="542925"/>
            <a:ext cx="822325" cy="533400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4 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9651" name="文本框 111641"/>
          <p:cNvSpPr txBox="1"/>
          <p:nvPr/>
        </p:nvSpPr>
        <p:spPr>
          <a:xfrm>
            <a:off x="293688" y="2138363"/>
            <a:ext cx="822325" cy="533400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44" name="矩形 111643"/>
          <p:cNvSpPr/>
          <p:nvPr/>
        </p:nvSpPr>
        <p:spPr>
          <a:xfrm>
            <a:off x="703263" y="2084388"/>
            <a:ext cx="4062412" cy="1536700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以尚未落到车中的沙子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和车为研究对象，根据质点系动量定理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45" name="椭圆 111644"/>
          <p:cNvSpPr/>
          <p:nvPr/>
        </p:nvSpPr>
        <p:spPr>
          <a:xfrm>
            <a:off x="6835775" y="2868613"/>
            <a:ext cx="428625" cy="242887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46" name="矩形 111645"/>
          <p:cNvSpPr/>
          <p:nvPr/>
        </p:nvSpPr>
        <p:spPr>
          <a:xfrm>
            <a:off x="7302500" y="2605088"/>
            <a:ext cx="590550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47" name="矩形 111646"/>
          <p:cNvSpPr/>
          <p:nvPr/>
        </p:nvSpPr>
        <p:spPr>
          <a:xfrm>
            <a:off x="6500813" y="3071813"/>
            <a:ext cx="420687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48" name="矩形 111647"/>
          <p:cNvSpPr/>
          <p:nvPr/>
        </p:nvSpPr>
        <p:spPr>
          <a:xfrm>
            <a:off x="723900" y="3729038"/>
            <a:ext cx="1581150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+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) 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endParaRPr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49" name="矩形 111648"/>
          <p:cNvSpPr/>
          <p:nvPr/>
        </p:nvSpPr>
        <p:spPr>
          <a:xfrm>
            <a:off x="2408238" y="3738563"/>
            <a:ext cx="1885950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 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v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+ u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50" name="文本框 111649"/>
          <p:cNvSpPr txBox="1"/>
          <p:nvPr/>
        </p:nvSpPr>
        <p:spPr>
          <a:xfrm>
            <a:off x="2219325" y="3727450"/>
            <a:ext cx="336550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-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51" name="文本框 111650"/>
          <p:cNvSpPr txBox="1"/>
          <p:nvPr/>
        </p:nvSpPr>
        <p:spPr>
          <a:xfrm>
            <a:off x="4175125" y="3775075"/>
            <a:ext cx="10429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/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= F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endParaRPr lang="en-US" altLang="zh-CN" b="0" i="1" dirty="0" err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11652" name="矩形 111651"/>
          <p:cNvSpPr/>
          <p:nvPr/>
        </p:nvSpPr>
        <p:spPr>
          <a:xfrm>
            <a:off x="1327150" y="4606925"/>
            <a:ext cx="2468563" cy="53022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 -  u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) d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 = F 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endParaRPr lang="en-US" altLang="zh-CN" b="0" i="1" dirty="0" err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11653" name="对象 111652"/>
          <p:cNvGraphicFramePr/>
          <p:nvPr/>
        </p:nvGraphicFramePr>
        <p:xfrm>
          <a:off x="1758950" y="5257800"/>
          <a:ext cx="19510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939800" imgH="393700" progId="Equation.3">
                  <p:embed/>
                </p:oleObj>
              </mc:Choice>
              <mc:Fallback>
                <p:oleObj name="" r:id="rId1" imgW="939800" imgH="393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8950" y="5257800"/>
                        <a:ext cx="1951038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5200" y="4154488"/>
            <a:ext cx="1098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末动量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03525" y="415448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宋体" panose="02010600030101010101" pitchFamily="2" charset="-122"/>
              </a:rPr>
              <a:t>初动量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116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116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4" grpId="0"/>
      <p:bldP spid="111646" grpId="0"/>
      <p:bldP spid="111647" grpId="0"/>
      <p:bldP spid="111648" grpId="0"/>
      <p:bldP spid="111649" grpId="0"/>
      <p:bldP spid="111650" grpId="0"/>
      <p:bldP spid="111651" grpId="0"/>
      <p:bldP spid="11165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0657" name="文本框 83971"/>
          <p:cNvSpPr txBox="1"/>
          <p:nvPr/>
        </p:nvSpPr>
        <p:spPr>
          <a:xfrm>
            <a:off x="674688" y="247650"/>
            <a:ext cx="8004175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一子弹水平地穿过并排静止放置在光滑水平面上的木块，已知两木块的质量分别为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、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，子弹穿过两木块的时间各为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t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t</a:t>
            </a:r>
            <a:r>
              <a:rPr lang="en-US" altLang="zh-CN" b="0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baseline="-25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设子弹在木块中所受的阻力为恒力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3973" name="对象 83972"/>
          <p:cNvGraphicFramePr/>
          <p:nvPr/>
        </p:nvGraphicFramePr>
        <p:xfrm>
          <a:off x="2047875" y="3508375"/>
          <a:ext cx="279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397000" imgH="215900" progId="Equation.3">
                  <p:embed/>
                </p:oleObj>
              </mc:Choice>
              <mc:Fallback>
                <p:oleObj name="" r:id="rId1" imgW="1397000" imgH="215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7875" y="3508375"/>
                        <a:ext cx="2795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对象 83973"/>
          <p:cNvGraphicFramePr/>
          <p:nvPr/>
        </p:nvGraphicFramePr>
        <p:xfrm>
          <a:off x="2832100" y="4810125"/>
          <a:ext cx="2414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206500" imgH="215900" progId="Equation.3">
                  <p:embed/>
                </p:oleObj>
              </mc:Choice>
              <mc:Fallback>
                <p:oleObj name="" r:id="rId3" imgW="1206500" imgH="215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100" y="4810125"/>
                        <a:ext cx="2414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对象 83974"/>
          <p:cNvGraphicFramePr/>
          <p:nvPr/>
        </p:nvGraphicFramePr>
        <p:xfrm>
          <a:off x="2236788" y="5456238"/>
          <a:ext cx="1660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812800" imgH="431800" progId="Equation.3">
                  <p:embed/>
                </p:oleObj>
              </mc:Choice>
              <mc:Fallback>
                <p:oleObj name="" r:id="rId5" imgW="812800" imgH="431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788" y="5456238"/>
                        <a:ext cx="1660525" cy="8636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>
                            <a:alpha val="60001"/>
                          </a:srgb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对象 83975"/>
          <p:cNvGraphicFramePr/>
          <p:nvPr/>
        </p:nvGraphicFramePr>
        <p:xfrm>
          <a:off x="4945063" y="5448300"/>
          <a:ext cx="2563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1282700" imgH="431800" progId="Equation.3">
                  <p:embed/>
                </p:oleObj>
              </mc:Choice>
              <mc:Fallback>
                <p:oleObj name="" r:id="rId7" imgW="1282700" imgH="431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5063" y="5448300"/>
                        <a:ext cx="2563812" cy="8636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>
                            <a:alpha val="60001"/>
                          </a:srgb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7" name="组合 83976"/>
          <p:cNvGrpSpPr/>
          <p:nvPr/>
        </p:nvGrpSpPr>
        <p:grpSpPr>
          <a:xfrm>
            <a:off x="5626100" y="2432050"/>
            <a:ext cx="2889250" cy="1609725"/>
            <a:chOff x="3940" y="1488"/>
            <a:chExt cx="1820" cy="1290"/>
          </a:xfrm>
        </p:grpSpPr>
        <p:sp>
          <p:nvSpPr>
            <p:cNvPr id="70663" name="矩形 83977"/>
            <p:cNvSpPr/>
            <p:nvPr/>
          </p:nvSpPr>
          <p:spPr>
            <a:xfrm>
              <a:off x="3940" y="2669"/>
              <a:ext cx="1784" cy="16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/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664" name="任意多边形 83978"/>
            <p:cNvSpPr/>
            <p:nvPr/>
          </p:nvSpPr>
          <p:spPr>
            <a:xfrm>
              <a:off x="4168" y="2674"/>
              <a:ext cx="98" cy="104"/>
            </a:xfrm>
            <a:custGeom>
              <a:avLst/>
              <a:gdLst/>
              <a:ahLst/>
              <a:cxnLst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5" name="任意多边形 83979"/>
            <p:cNvSpPr/>
            <p:nvPr/>
          </p:nvSpPr>
          <p:spPr>
            <a:xfrm>
              <a:off x="4256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6" name="任意多边形 83980"/>
            <p:cNvSpPr/>
            <p:nvPr/>
          </p:nvSpPr>
          <p:spPr>
            <a:xfrm>
              <a:off x="4349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7" name="任意多边形 83981"/>
            <p:cNvSpPr/>
            <p:nvPr/>
          </p:nvSpPr>
          <p:spPr>
            <a:xfrm>
              <a:off x="4531" y="2674"/>
              <a:ext cx="98" cy="104"/>
            </a:xfrm>
            <a:custGeom>
              <a:avLst/>
              <a:gdLst/>
              <a:ahLst/>
              <a:cxnLst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8" name="任意多边形 83982"/>
            <p:cNvSpPr/>
            <p:nvPr/>
          </p:nvSpPr>
          <p:spPr>
            <a:xfrm>
              <a:off x="4619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9" name="任意多边形 83983"/>
            <p:cNvSpPr/>
            <p:nvPr/>
          </p:nvSpPr>
          <p:spPr>
            <a:xfrm>
              <a:off x="4437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9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0" name="任意多边形 83984"/>
            <p:cNvSpPr/>
            <p:nvPr/>
          </p:nvSpPr>
          <p:spPr>
            <a:xfrm>
              <a:off x="4577" y="2674"/>
              <a:ext cx="94" cy="104"/>
            </a:xfrm>
            <a:custGeom>
              <a:avLst/>
              <a:gdLst/>
              <a:ahLst/>
              <a:cxnLst/>
              <a:pathLst>
                <a:path w="94" h="104">
                  <a:moveTo>
                    <a:pt x="94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4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1" name="任意多边形 83985"/>
            <p:cNvSpPr/>
            <p:nvPr/>
          </p:nvSpPr>
          <p:spPr>
            <a:xfrm>
              <a:off x="4666" y="2674"/>
              <a:ext cx="98" cy="104"/>
            </a:xfrm>
            <a:custGeom>
              <a:avLst/>
              <a:gdLst/>
              <a:ahLst/>
              <a:cxnLst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2" name="任意多边形 83986"/>
            <p:cNvSpPr/>
            <p:nvPr/>
          </p:nvSpPr>
          <p:spPr>
            <a:xfrm>
              <a:off x="4712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3" name="任意多边形 83987"/>
            <p:cNvSpPr/>
            <p:nvPr/>
          </p:nvSpPr>
          <p:spPr>
            <a:xfrm>
              <a:off x="4759" y="2674"/>
              <a:ext cx="93" cy="104"/>
            </a:xfrm>
            <a:custGeom>
              <a:avLst/>
              <a:gdLst/>
              <a:ahLst/>
              <a:cxnLst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4" name="任意多边形 83988"/>
            <p:cNvSpPr/>
            <p:nvPr/>
          </p:nvSpPr>
          <p:spPr>
            <a:xfrm>
              <a:off x="4215" y="2674"/>
              <a:ext cx="93" cy="104"/>
            </a:xfrm>
            <a:custGeom>
              <a:avLst/>
              <a:gdLst/>
              <a:ahLst/>
              <a:cxnLst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2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5" name="任意多边形 83989"/>
            <p:cNvSpPr/>
            <p:nvPr/>
          </p:nvSpPr>
          <p:spPr>
            <a:xfrm>
              <a:off x="4303" y="2674"/>
              <a:ext cx="98" cy="104"/>
            </a:xfrm>
            <a:custGeom>
              <a:avLst/>
              <a:gdLst/>
              <a:ahLst/>
              <a:cxnLst/>
              <a:pathLst>
                <a:path w="98" h="104">
                  <a:moveTo>
                    <a:pt x="98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6" name="任意多边形 83990"/>
            <p:cNvSpPr/>
            <p:nvPr/>
          </p:nvSpPr>
          <p:spPr>
            <a:xfrm>
              <a:off x="4484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7" name="任意多边形 83991"/>
            <p:cNvSpPr/>
            <p:nvPr/>
          </p:nvSpPr>
          <p:spPr>
            <a:xfrm>
              <a:off x="4396" y="2674"/>
              <a:ext cx="93" cy="104"/>
            </a:xfrm>
            <a:custGeom>
              <a:avLst/>
              <a:gdLst/>
              <a:ahLst/>
              <a:cxnLst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8" name="任意多边形 83992"/>
            <p:cNvSpPr/>
            <p:nvPr/>
          </p:nvSpPr>
          <p:spPr>
            <a:xfrm>
              <a:off x="3940" y="2674"/>
              <a:ext cx="98" cy="104"/>
            </a:xfrm>
            <a:custGeom>
              <a:avLst/>
              <a:gdLst/>
              <a:ahLst/>
              <a:cxnLst/>
              <a:pathLst>
                <a:path w="98" h="104">
                  <a:moveTo>
                    <a:pt x="98" y="93"/>
                  </a:moveTo>
                  <a:lnTo>
                    <a:pt x="15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8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9" name="任意多边形 83993"/>
            <p:cNvSpPr/>
            <p:nvPr/>
          </p:nvSpPr>
          <p:spPr>
            <a:xfrm>
              <a:off x="3986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0" name="任意多边形 83994"/>
            <p:cNvSpPr/>
            <p:nvPr/>
          </p:nvSpPr>
          <p:spPr>
            <a:xfrm>
              <a:off x="4033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1" name="任意多边形 83995"/>
            <p:cNvSpPr/>
            <p:nvPr/>
          </p:nvSpPr>
          <p:spPr>
            <a:xfrm>
              <a:off x="4080" y="2674"/>
              <a:ext cx="93" cy="104"/>
            </a:xfrm>
            <a:custGeom>
              <a:avLst/>
              <a:gdLst/>
              <a:ahLst/>
              <a:cxnLst/>
              <a:pathLst>
                <a:path w="93" h="104">
                  <a:moveTo>
                    <a:pt x="93" y="93"/>
                  </a:moveTo>
                  <a:lnTo>
                    <a:pt x="10" y="0"/>
                  </a:lnTo>
                  <a:lnTo>
                    <a:pt x="0" y="11"/>
                  </a:lnTo>
                  <a:lnTo>
                    <a:pt x="83" y="104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2" name="任意多边形 83996"/>
            <p:cNvSpPr/>
            <p:nvPr/>
          </p:nvSpPr>
          <p:spPr>
            <a:xfrm>
              <a:off x="4121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1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3" name="任意多边形 83997"/>
            <p:cNvSpPr/>
            <p:nvPr/>
          </p:nvSpPr>
          <p:spPr>
            <a:xfrm>
              <a:off x="5661" y="2674"/>
              <a:ext cx="99" cy="104"/>
            </a:xfrm>
            <a:custGeom>
              <a:avLst/>
              <a:gdLst/>
              <a:ahLst/>
              <a:cxnLst/>
              <a:pathLst>
                <a:path w="99" h="104">
                  <a:moveTo>
                    <a:pt x="99" y="93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88" y="104"/>
                  </a:lnTo>
                  <a:lnTo>
                    <a:pt x="99" y="9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4" name="任意多边形 83998"/>
            <p:cNvSpPr/>
            <p:nvPr/>
          </p:nvSpPr>
          <p:spPr>
            <a:xfrm>
              <a:off x="4805" y="1968"/>
              <a:ext cx="280" cy="83"/>
            </a:xfrm>
            <a:custGeom>
              <a:avLst/>
              <a:gdLst/>
              <a:ahLst/>
              <a:cxnLst/>
              <a:pathLst>
                <a:path w="280" h="83">
                  <a:moveTo>
                    <a:pt x="151" y="0"/>
                  </a:moveTo>
                  <a:lnTo>
                    <a:pt x="0" y="0"/>
                  </a:lnTo>
                  <a:lnTo>
                    <a:pt x="0" y="83"/>
                  </a:lnTo>
                  <a:lnTo>
                    <a:pt x="151" y="83"/>
                  </a:lnTo>
                  <a:lnTo>
                    <a:pt x="203" y="77"/>
                  </a:lnTo>
                  <a:lnTo>
                    <a:pt x="244" y="72"/>
                  </a:lnTo>
                  <a:lnTo>
                    <a:pt x="270" y="57"/>
                  </a:lnTo>
                  <a:lnTo>
                    <a:pt x="280" y="51"/>
                  </a:lnTo>
                  <a:lnTo>
                    <a:pt x="280" y="41"/>
                  </a:lnTo>
                  <a:lnTo>
                    <a:pt x="280" y="36"/>
                  </a:lnTo>
                  <a:lnTo>
                    <a:pt x="270" y="26"/>
                  </a:lnTo>
                  <a:lnTo>
                    <a:pt x="244" y="15"/>
                  </a:lnTo>
                  <a:lnTo>
                    <a:pt x="203" y="5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5" name="任意多边形 83999"/>
            <p:cNvSpPr/>
            <p:nvPr/>
          </p:nvSpPr>
          <p:spPr>
            <a:xfrm>
              <a:off x="4054" y="1996"/>
              <a:ext cx="1" cy="10"/>
            </a:xfrm>
            <a:custGeom>
              <a:avLst/>
              <a:gdLst/>
              <a:ahLst/>
              <a:cxnLst/>
              <a:pathLst>
                <a:path w="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6" name="任意多边形 84000" descr="软木塞"/>
            <p:cNvSpPr/>
            <p:nvPr/>
          </p:nvSpPr>
          <p:spPr>
            <a:xfrm>
              <a:off x="4047" y="1498"/>
              <a:ext cx="291" cy="1181"/>
            </a:xfrm>
            <a:custGeom>
              <a:avLst/>
              <a:gdLst/>
              <a:ahLst/>
              <a:cxnLst/>
              <a:pathLst>
                <a:path w="291" h="1181">
                  <a:moveTo>
                    <a:pt x="0" y="1181"/>
                  </a:moveTo>
                  <a:lnTo>
                    <a:pt x="0" y="0"/>
                  </a:lnTo>
                  <a:lnTo>
                    <a:pt x="291" y="0"/>
                  </a:lnTo>
                  <a:lnTo>
                    <a:pt x="291" y="1181"/>
                  </a:lnTo>
                  <a:lnTo>
                    <a:pt x="0" y="1181"/>
                  </a:lnTo>
                  <a:lnTo>
                    <a:pt x="0" y="1181"/>
                  </a:lnTo>
                  <a:close/>
                </a:path>
              </a:pathLst>
            </a:custGeom>
            <a:blipFill rotWithShape="1">
              <a:blip r:embed="rId9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7" name="矩形 84001"/>
            <p:cNvSpPr/>
            <p:nvPr/>
          </p:nvSpPr>
          <p:spPr>
            <a:xfrm>
              <a:off x="4037" y="1498"/>
              <a:ext cx="16" cy="118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pPr algn="just" eaLnBrk="0" hangingPunct="0"/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688" name="任意多边形 84002"/>
            <p:cNvSpPr>
              <a:spLocks noEditPoints="1"/>
            </p:cNvSpPr>
            <p:nvPr/>
          </p:nvSpPr>
          <p:spPr>
            <a:xfrm>
              <a:off x="4037" y="1488"/>
              <a:ext cx="301" cy="16"/>
            </a:xfrm>
            <a:custGeom>
              <a:avLst/>
              <a:gdLst/>
              <a:ahLst/>
              <a:cxnLst/>
              <a:pathLst>
                <a:path w="301" h="16">
                  <a:moveTo>
                    <a:pt x="10" y="16"/>
                  </a:moveTo>
                  <a:lnTo>
                    <a:pt x="301" y="16"/>
                  </a:lnTo>
                  <a:lnTo>
                    <a:pt x="301" y="0"/>
                  </a:lnTo>
                  <a:lnTo>
                    <a:pt x="10" y="0"/>
                  </a:lnTo>
                  <a:lnTo>
                    <a:pt x="10" y="16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9" name="任意多边形 84003"/>
            <p:cNvSpPr>
              <a:spLocks noEditPoints="1"/>
            </p:cNvSpPr>
            <p:nvPr/>
          </p:nvSpPr>
          <p:spPr>
            <a:xfrm>
              <a:off x="4327" y="1488"/>
              <a:ext cx="16" cy="1191"/>
            </a:xfrm>
            <a:custGeom>
              <a:avLst/>
              <a:gdLst/>
              <a:ahLst/>
              <a:cxnLst/>
              <a:pathLst>
                <a:path w="16" h="1191">
                  <a:moveTo>
                    <a:pt x="0" y="10"/>
                  </a:moveTo>
                  <a:lnTo>
                    <a:pt x="0" y="1191"/>
                  </a:lnTo>
                  <a:lnTo>
                    <a:pt x="16" y="1191"/>
                  </a:lnTo>
                  <a:lnTo>
                    <a:pt x="16" y="10"/>
                  </a:lnTo>
                  <a:lnTo>
                    <a:pt x="0" y="10"/>
                  </a:lnTo>
                  <a:close/>
                  <a:moveTo>
                    <a:pt x="16" y="10"/>
                  </a:moveTo>
                  <a:lnTo>
                    <a:pt x="16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0" name="任意多边形 84004" descr="栎木"/>
            <p:cNvSpPr/>
            <p:nvPr/>
          </p:nvSpPr>
          <p:spPr>
            <a:xfrm>
              <a:off x="4338" y="1498"/>
              <a:ext cx="285" cy="1181"/>
            </a:xfrm>
            <a:custGeom>
              <a:avLst/>
              <a:gdLst/>
              <a:ahLst/>
              <a:cxnLst/>
              <a:pathLst>
                <a:path w="285" h="1181">
                  <a:moveTo>
                    <a:pt x="0" y="118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181"/>
                  </a:lnTo>
                  <a:lnTo>
                    <a:pt x="0" y="1181"/>
                  </a:lnTo>
                  <a:lnTo>
                    <a:pt x="0" y="1181"/>
                  </a:lnTo>
                  <a:close/>
                </a:path>
              </a:pathLst>
            </a:custGeom>
            <a:blipFill rotWithShape="1">
              <a:blip r:embed="rId10"/>
            </a:blip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1" name="矩形 84005"/>
            <p:cNvSpPr/>
            <p:nvPr/>
          </p:nvSpPr>
          <p:spPr>
            <a:xfrm>
              <a:off x="4327" y="1498"/>
              <a:ext cx="16" cy="118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pPr algn="just" eaLnBrk="0" hangingPunct="0"/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692" name="任意多边形 84006"/>
            <p:cNvSpPr>
              <a:spLocks noEditPoints="1"/>
            </p:cNvSpPr>
            <p:nvPr/>
          </p:nvSpPr>
          <p:spPr>
            <a:xfrm>
              <a:off x="4327" y="1488"/>
              <a:ext cx="296" cy="16"/>
            </a:xfrm>
            <a:custGeom>
              <a:avLst/>
              <a:gdLst/>
              <a:ahLst/>
              <a:cxnLst/>
              <a:pathLst>
                <a:path w="296" h="16">
                  <a:moveTo>
                    <a:pt x="11" y="16"/>
                  </a:moveTo>
                  <a:lnTo>
                    <a:pt x="296" y="16"/>
                  </a:lnTo>
                  <a:lnTo>
                    <a:pt x="296" y="0"/>
                  </a:lnTo>
                  <a:lnTo>
                    <a:pt x="11" y="0"/>
                  </a:lnTo>
                  <a:lnTo>
                    <a:pt x="11" y="16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3" name="任意多边形 84007"/>
            <p:cNvSpPr>
              <a:spLocks noEditPoints="1"/>
            </p:cNvSpPr>
            <p:nvPr/>
          </p:nvSpPr>
          <p:spPr>
            <a:xfrm>
              <a:off x="4618" y="1488"/>
              <a:ext cx="15" cy="1191"/>
            </a:xfrm>
            <a:custGeom>
              <a:avLst/>
              <a:gdLst/>
              <a:ahLst/>
              <a:cxnLst/>
              <a:pathLst>
                <a:path w="15" h="1191">
                  <a:moveTo>
                    <a:pt x="0" y="10"/>
                  </a:moveTo>
                  <a:lnTo>
                    <a:pt x="0" y="1191"/>
                  </a:lnTo>
                  <a:lnTo>
                    <a:pt x="15" y="1191"/>
                  </a:lnTo>
                  <a:lnTo>
                    <a:pt x="15" y="10"/>
                  </a:lnTo>
                  <a:lnTo>
                    <a:pt x="0" y="10"/>
                  </a:lnTo>
                  <a:close/>
                  <a:moveTo>
                    <a:pt x="15" y="10"/>
                  </a:moveTo>
                  <a:lnTo>
                    <a:pt x="15" y="0"/>
                  </a:lnTo>
                  <a:lnTo>
                    <a:pt x="5" y="0"/>
                  </a:lnTo>
                  <a:lnTo>
                    <a:pt x="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4" name="任意多边形 84008"/>
            <p:cNvSpPr/>
            <p:nvPr/>
          </p:nvSpPr>
          <p:spPr>
            <a:xfrm>
              <a:off x="4089" y="1674"/>
              <a:ext cx="161" cy="109"/>
            </a:xfrm>
            <a:custGeom>
              <a:avLst/>
              <a:gdLst/>
              <a:ahLst/>
              <a:cxnLst/>
              <a:pathLst>
                <a:path w="161" h="109">
                  <a:moveTo>
                    <a:pt x="0" y="109"/>
                  </a:moveTo>
                  <a:lnTo>
                    <a:pt x="15" y="109"/>
                  </a:lnTo>
                  <a:lnTo>
                    <a:pt x="21" y="78"/>
                  </a:lnTo>
                  <a:lnTo>
                    <a:pt x="26" y="68"/>
                  </a:lnTo>
                  <a:lnTo>
                    <a:pt x="26" y="52"/>
                  </a:lnTo>
                  <a:lnTo>
                    <a:pt x="31" y="42"/>
                  </a:lnTo>
                  <a:lnTo>
                    <a:pt x="36" y="32"/>
                  </a:lnTo>
                  <a:lnTo>
                    <a:pt x="52" y="16"/>
                  </a:lnTo>
                  <a:lnTo>
                    <a:pt x="57" y="16"/>
                  </a:lnTo>
                  <a:lnTo>
                    <a:pt x="62" y="11"/>
                  </a:lnTo>
                  <a:lnTo>
                    <a:pt x="67" y="16"/>
                  </a:lnTo>
                  <a:lnTo>
                    <a:pt x="67" y="16"/>
                  </a:lnTo>
                  <a:lnTo>
                    <a:pt x="72" y="21"/>
                  </a:lnTo>
                  <a:lnTo>
                    <a:pt x="72" y="21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57" y="109"/>
                  </a:lnTo>
                  <a:lnTo>
                    <a:pt x="72" y="109"/>
                  </a:lnTo>
                  <a:lnTo>
                    <a:pt x="78" y="89"/>
                  </a:lnTo>
                  <a:lnTo>
                    <a:pt x="78" y="83"/>
                  </a:lnTo>
                  <a:lnTo>
                    <a:pt x="78" y="83"/>
                  </a:lnTo>
                  <a:lnTo>
                    <a:pt x="83" y="63"/>
                  </a:lnTo>
                  <a:lnTo>
                    <a:pt x="88" y="47"/>
                  </a:lnTo>
                  <a:lnTo>
                    <a:pt x="93" y="37"/>
                  </a:lnTo>
                  <a:lnTo>
                    <a:pt x="98" y="26"/>
                  </a:lnTo>
                  <a:lnTo>
                    <a:pt x="104" y="21"/>
                  </a:lnTo>
                  <a:lnTo>
                    <a:pt x="109" y="16"/>
                  </a:lnTo>
                  <a:lnTo>
                    <a:pt x="114" y="16"/>
                  </a:lnTo>
                  <a:lnTo>
                    <a:pt x="119" y="11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30" y="21"/>
                  </a:lnTo>
                  <a:lnTo>
                    <a:pt x="130" y="21"/>
                  </a:lnTo>
                  <a:lnTo>
                    <a:pt x="130" y="26"/>
                  </a:lnTo>
                  <a:lnTo>
                    <a:pt x="130" y="32"/>
                  </a:lnTo>
                  <a:lnTo>
                    <a:pt x="119" y="83"/>
                  </a:lnTo>
                  <a:lnTo>
                    <a:pt x="119" y="89"/>
                  </a:lnTo>
                  <a:lnTo>
                    <a:pt x="119" y="94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30" y="109"/>
                  </a:lnTo>
                  <a:lnTo>
                    <a:pt x="135" y="109"/>
                  </a:lnTo>
                  <a:lnTo>
                    <a:pt x="145" y="109"/>
                  </a:lnTo>
                  <a:lnTo>
                    <a:pt x="150" y="104"/>
                  </a:lnTo>
                  <a:lnTo>
                    <a:pt x="155" y="99"/>
                  </a:lnTo>
                  <a:lnTo>
                    <a:pt x="161" y="89"/>
                  </a:lnTo>
                  <a:lnTo>
                    <a:pt x="155" y="83"/>
                  </a:lnTo>
                  <a:lnTo>
                    <a:pt x="150" y="89"/>
                  </a:lnTo>
                  <a:lnTo>
                    <a:pt x="145" y="94"/>
                  </a:lnTo>
                  <a:lnTo>
                    <a:pt x="145" y="99"/>
                  </a:lnTo>
                  <a:lnTo>
                    <a:pt x="140" y="99"/>
                  </a:lnTo>
                  <a:lnTo>
                    <a:pt x="135" y="99"/>
                  </a:lnTo>
                  <a:lnTo>
                    <a:pt x="135" y="99"/>
                  </a:lnTo>
                  <a:lnTo>
                    <a:pt x="135" y="94"/>
                  </a:lnTo>
                  <a:lnTo>
                    <a:pt x="135" y="94"/>
                  </a:lnTo>
                  <a:lnTo>
                    <a:pt x="135" y="89"/>
                  </a:lnTo>
                  <a:lnTo>
                    <a:pt x="135" y="83"/>
                  </a:lnTo>
                  <a:lnTo>
                    <a:pt x="145" y="32"/>
                  </a:lnTo>
                  <a:lnTo>
                    <a:pt x="145" y="26"/>
                  </a:lnTo>
                  <a:lnTo>
                    <a:pt x="145" y="21"/>
                  </a:lnTo>
                  <a:lnTo>
                    <a:pt x="145" y="16"/>
                  </a:lnTo>
                  <a:lnTo>
                    <a:pt x="140" y="6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09" y="0"/>
                  </a:lnTo>
                  <a:lnTo>
                    <a:pt x="104" y="6"/>
                  </a:lnTo>
                  <a:lnTo>
                    <a:pt x="98" y="11"/>
                  </a:lnTo>
                  <a:lnTo>
                    <a:pt x="93" y="21"/>
                  </a:lnTo>
                  <a:lnTo>
                    <a:pt x="88" y="26"/>
                  </a:lnTo>
                  <a:lnTo>
                    <a:pt x="88" y="21"/>
                  </a:lnTo>
                  <a:lnTo>
                    <a:pt x="88" y="21"/>
                  </a:lnTo>
                  <a:lnTo>
                    <a:pt x="88" y="16"/>
                  </a:lnTo>
                  <a:lnTo>
                    <a:pt x="83" y="6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52" y="6"/>
                  </a:lnTo>
                  <a:lnTo>
                    <a:pt x="47" y="6"/>
                  </a:lnTo>
                  <a:lnTo>
                    <a:pt x="41" y="11"/>
                  </a:lnTo>
                  <a:lnTo>
                    <a:pt x="36" y="21"/>
                  </a:lnTo>
                  <a:lnTo>
                    <a:pt x="31" y="26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6"/>
                  </a:lnTo>
                  <a:lnTo>
                    <a:pt x="15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15" y="1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5" name="任意多边形 84009"/>
            <p:cNvSpPr/>
            <p:nvPr/>
          </p:nvSpPr>
          <p:spPr>
            <a:xfrm>
              <a:off x="4265" y="1716"/>
              <a:ext cx="42" cy="93"/>
            </a:xfrm>
            <a:custGeom>
              <a:avLst/>
              <a:gdLst/>
              <a:ahLst/>
              <a:cxnLst/>
              <a:pathLst>
                <a:path w="42" h="93">
                  <a:moveTo>
                    <a:pt x="0" y="5"/>
                  </a:moveTo>
                  <a:lnTo>
                    <a:pt x="0" y="10"/>
                  </a:lnTo>
                  <a:lnTo>
                    <a:pt x="16" y="10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6" y="88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0" y="93"/>
                  </a:lnTo>
                  <a:lnTo>
                    <a:pt x="42" y="93"/>
                  </a:lnTo>
                  <a:lnTo>
                    <a:pt x="42" y="88"/>
                  </a:lnTo>
                  <a:lnTo>
                    <a:pt x="36" y="88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6" y="88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6" y="78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1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6" name="任意多边形 84010"/>
            <p:cNvSpPr/>
            <p:nvPr/>
          </p:nvSpPr>
          <p:spPr>
            <a:xfrm>
              <a:off x="4379" y="1674"/>
              <a:ext cx="166" cy="109"/>
            </a:xfrm>
            <a:custGeom>
              <a:avLst/>
              <a:gdLst/>
              <a:ahLst/>
              <a:cxnLst/>
              <a:pathLst>
                <a:path w="166" h="109">
                  <a:moveTo>
                    <a:pt x="0" y="109"/>
                  </a:moveTo>
                  <a:lnTo>
                    <a:pt x="21" y="109"/>
                  </a:lnTo>
                  <a:lnTo>
                    <a:pt x="26" y="78"/>
                  </a:lnTo>
                  <a:lnTo>
                    <a:pt x="26" y="68"/>
                  </a:lnTo>
                  <a:lnTo>
                    <a:pt x="31" y="52"/>
                  </a:lnTo>
                  <a:lnTo>
                    <a:pt x="37" y="42"/>
                  </a:lnTo>
                  <a:lnTo>
                    <a:pt x="42" y="32"/>
                  </a:lnTo>
                  <a:lnTo>
                    <a:pt x="47" y="26"/>
                  </a:lnTo>
                  <a:lnTo>
                    <a:pt x="52" y="16"/>
                  </a:lnTo>
                  <a:lnTo>
                    <a:pt x="62" y="16"/>
                  </a:lnTo>
                  <a:lnTo>
                    <a:pt x="68" y="11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8" y="26"/>
                  </a:lnTo>
                  <a:lnTo>
                    <a:pt x="73" y="32"/>
                  </a:lnTo>
                  <a:lnTo>
                    <a:pt x="57" y="109"/>
                  </a:lnTo>
                  <a:lnTo>
                    <a:pt x="78" y="109"/>
                  </a:lnTo>
                  <a:lnTo>
                    <a:pt x="78" y="89"/>
                  </a:lnTo>
                  <a:lnTo>
                    <a:pt x="83" y="83"/>
                  </a:lnTo>
                  <a:lnTo>
                    <a:pt x="83" y="83"/>
                  </a:lnTo>
                  <a:lnTo>
                    <a:pt x="88" y="63"/>
                  </a:lnTo>
                  <a:lnTo>
                    <a:pt x="88" y="47"/>
                  </a:lnTo>
                  <a:lnTo>
                    <a:pt x="94" y="37"/>
                  </a:lnTo>
                  <a:lnTo>
                    <a:pt x="99" y="26"/>
                  </a:lnTo>
                  <a:lnTo>
                    <a:pt x="109" y="21"/>
                  </a:lnTo>
                  <a:lnTo>
                    <a:pt x="114" y="16"/>
                  </a:lnTo>
                  <a:lnTo>
                    <a:pt x="120" y="16"/>
                  </a:lnTo>
                  <a:lnTo>
                    <a:pt x="125" y="11"/>
                  </a:lnTo>
                  <a:lnTo>
                    <a:pt x="130" y="16"/>
                  </a:lnTo>
                  <a:lnTo>
                    <a:pt x="130" y="16"/>
                  </a:lnTo>
                  <a:lnTo>
                    <a:pt x="135" y="21"/>
                  </a:lnTo>
                  <a:lnTo>
                    <a:pt x="135" y="21"/>
                  </a:lnTo>
                  <a:lnTo>
                    <a:pt x="135" y="26"/>
                  </a:lnTo>
                  <a:lnTo>
                    <a:pt x="130" y="32"/>
                  </a:lnTo>
                  <a:lnTo>
                    <a:pt x="125" y="83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5" y="99"/>
                  </a:lnTo>
                  <a:lnTo>
                    <a:pt x="125" y="104"/>
                  </a:lnTo>
                  <a:lnTo>
                    <a:pt x="135" y="109"/>
                  </a:lnTo>
                  <a:lnTo>
                    <a:pt x="140" y="109"/>
                  </a:lnTo>
                  <a:lnTo>
                    <a:pt x="145" y="109"/>
                  </a:lnTo>
                  <a:lnTo>
                    <a:pt x="151" y="104"/>
                  </a:lnTo>
                  <a:lnTo>
                    <a:pt x="161" y="99"/>
                  </a:lnTo>
                  <a:lnTo>
                    <a:pt x="166" y="89"/>
                  </a:lnTo>
                  <a:lnTo>
                    <a:pt x="161" y="83"/>
                  </a:lnTo>
                  <a:lnTo>
                    <a:pt x="156" y="89"/>
                  </a:lnTo>
                  <a:lnTo>
                    <a:pt x="151" y="94"/>
                  </a:lnTo>
                  <a:lnTo>
                    <a:pt x="145" y="99"/>
                  </a:lnTo>
                  <a:lnTo>
                    <a:pt x="140" y="99"/>
                  </a:lnTo>
                  <a:lnTo>
                    <a:pt x="140" y="99"/>
                  </a:lnTo>
                  <a:lnTo>
                    <a:pt x="135" y="94"/>
                  </a:lnTo>
                  <a:lnTo>
                    <a:pt x="135" y="94"/>
                  </a:lnTo>
                  <a:lnTo>
                    <a:pt x="135" y="89"/>
                  </a:lnTo>
                  <a:lnTo>
                    <a:pt x="140" y="83"/>
                  </a:lnTo>
                  <a:lnTo>
                    <a:pt x="151" y="32"/>
                  </a:lnTo>
                  <a:lnTo>
                    <a:pt x="151" y="26"/>
                  </a:lnTo>
                  <a:lnTo>
                    <a:pt x="151" y="21"/>
                  </a:lnTo>
                  <a:lnTo>
                    <a:pt x="151" y="16"/>
                  </a:lnTo>
                  <a:lnTo>
                    <a:pt x="145" y="6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14" y="0"/>
                  </a:lnTo>
                  <a:lnTo>
                    <a:pt x="109" y="6"/>
                  </a:lnTo>
                  <a:lnTo>
                    <a:pt x="104" y="11"/>
                  </a:lnTo>
                  <a:lnTo>
                    <a:pt x="99" y="21"/>
                  </a:lnTo>
                  <a:lnTo>
                    <a:pt x="94" y="26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4" y="16"/>
                  </a:lnTo>
                  <a:lnTo>
                    <a:pt x="88" y="6"/>
                  </a:lnTo>
                  <a:lnTo>
                    <a:pt x="83" y="0"/>
                  </a:lnTo>
                  <a:lnTo>
                    <a:pt x="73" y="0"/>
                  </a:lnTo>
                  <a:lnTo>
                    <a:pt x="68" y="0"/>
                  </a:lnTo>
                  <a:lnTo>
                    <a:pt x="57" y="6"/>
                  </a:lnTo>
                  <a:lnTo>
                    <a:pt x="52" y="6"/>
                  </a:lnTo>
                  <a:lnTo>
                    <a:pt x="47" y="11"/>
                  </a:lnTo>
                  <a:lnTo>
                    <a:pt x="42" y="21"/>
                  </a:lnTo>
                  <a:lnTo>
                    <a:pt x="37" y="26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26" y="6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5" y="11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7" name="任意多边形 84011"/>
            <p:cNvSpPr/>
            <p:nvPr/>
          </p:nvSpPr>
          <p:spPr>
            <a:xfrm>
              <a:off x="4545" y="1716"/>
              <a:ext cx="47" cy="93"/>
            </a:xfrm>
            <a:custGeom>
              <a:avLst/>
              <a:gdLst/>
              <a:ahLst/>
              <a:cxnLst/>
              <a:pathLst>
                <a:path w="47" h="93">
                  <a:moveTo>
                    <a:pt x="36" y="36"/>
                  </a:moveTo>
                  <a:lnTo>
                    <a:pt x="21" y="52"/>
                  </a:lnTo>
                  <a:lnTo>
                    <a:pt x="16" y="62"/>
                  </a:lnTo>
                  <a:lnTo>
                    <a:pt x="5" y="72"/>
                  </a:lnTo>
                  <a:lnTo>
                    <a:pt x="5" y="78"/>
                  </a:lnTo>
                  <a:lnTo>
                    <a:pt x="0" y="83"/>
                  </a:lnTo>
                  <a:lnTo>
                    <a:pt x="0" y="93"/>
                  </a:lnTo>
                  <a:lnTo>
                    <a:pt x="47" y="93"/>
                  </a:lnTo>
                  <a:lnTo>
                    <a:pt x="47" y="67"/>
                  </a:lnTo>
                  <a:lnTo>
                    <a:pt x="47" y="67"/>
                  </a:lnTo>
                  <a:lnTo>
                    <a:pt x="47" y="72"/>
                  </a:lnTo>
                  <a:lnTo>
                    <a:pt x="42" y="78"/>
                  </a:lnTo>
                  <a:lnTo>
                    <a:pt x="36" y="83"/>
                  </a:lnTo>
                  <a:lnTo>
                    <a:pt x="31" y="83"/>
                  </a:lnTo>
                  <a:lnTo>
                    <a:pt x="5" y="83"/>
                  </a:lnTo>
                  <a:lnTo>
                    <a:pt x="11" y="78"/>
                  </a:lnTo>
                  <a:lnTo>
                    <a:pt x="16" y="72"/>
                  </a:lnTo>
                  <a:lnTo>
                    <a:pt x="26" y="62"/>
                  </a:lnTo>
                  <a:lnTo>
                    <a:pt x="36" y="47"/>
                  </a:lnTo>
                  <a:lnTo>
                    <a:pt x="42" y="41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7" y="21"/>
                  </a:lnTo>
                  <a:lnTo>
                    <a:pt x="47" y="15"/>
                  </a:lnTo>
                  <a:lnTo>
                    <a:pt x="42" y="5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31" y="5"/>
                  </a:lnTo>
                  <a:lnTo>
                    <a:pt x="36" y="5"/>
                  </a:lnTo>
                  <a:lnTo>
                    <a:pt x="36" y="21"/>
                  </a:lnTo>
                  <a:lnTo>
                    <a:pt x="36" y="36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8" name="矩形 84012"/>
            <p:cNvSpPr/>
            <p:nvPr/>
          </p:nvSpPr>
          <p:spPr>
            <a:xfrm>
              <a:off x="4039" y="1968"/>
              <a:ext cx="576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t" anchorCtr="0"/>
            <a:p>
              <a:pPr algn="just" eaLnBrk="0" hangingPunct="0"/>
              <a:endPara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699" name="直接连接符 84013"/>
            <p:cNvSpPr/>
            <p:nvPr/>
          </p:nvSpPr>
          <p:spPr>
            <a:xfrm>
              <a:off x="5189" y="2016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4016" name="文本框 84015"/>
          <p:cNvSpPr txBox="1"/>
          <p:nvPr/>
        </p:nvSpPr>
        <p:spPr>
          <a:xfrm>
            <a:off x="677863" y="2366963"/>
            <a:ext cx="4724400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子弹穿过第一木块时，两木块速度相同，均为 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4019" name="文本框 84018"/>
          <p:cNvSpPr txBox="1"/>
          <p:nvPr/>
        </p:nvSpPr>
        <p:spPr>
          <a:xfrm>
            <a:off x="684213" y="4214813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子弹穿过第二木块后，第二木块速度变为</a:t>
            </a:r>
            <a:r>
              <a:rPr lang="en-US" altLang="zh-CN" b="0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702" name="文本框 84023"/>
          <p:cNvSpPr txBox="1"/>
          <p:nvPr/>
        </p:nvSpPr>
        <p:spPr>
          <a:xfrm>
            <a:off x="123825" y="290513"/>
            <a:ext cx="822325" cy="533400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5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0703" name="文本框 84024"/>
          <p:cNvSpPr txBox="1"/>
          <p:nvPr/>
        </p:nvSpPr>
        <p:spPr>
          <a:xfrm>
            <a:off x="279400" y="2405063"/>
            <a:ext cx="822325" cy="530225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704" name="文本框 84026"/>
          <p:cNvSpPr txBox="1"/>
          <p:nvPr/>
        </p:nvSpPr>
        <p:spPr>
          <a:xfrm>
            <a:off x="279400" y="1812925"/>
            <a:ext cx="6858000" cy="530225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子弹穿过后， 两木块各以多大速度运动 ？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028" name="文本框 84027"/>
          <p:cNvSpPr txBox="1"/>
          <p:nvPr/>
        </p:nvSpPr>
        <p:spPr>
          <a:xfrm>
            <a:off x="722313" y="5570538"/>
            <a:ext cx="1108075" cy="530225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解得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6" grpId="0"/>
      <p:bldP spid="84019" grpId="0"/>
      <p:bldP spid="840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81" name="矩形 84995"/>
          <p:cNvSpPr/>
          <p:nvPr/>
        </p:nvSpPr>
        <p:spPr>
          <a:xfrm>
            <a:off x="301625" y="276225"/>
            <a:ext cx="5735638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4.3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质点系动量守恒定律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997" name="文本框 84996"/>
          <p:cNvSpPr txBox="1"/>
          <p:nvPr/>
        </p:nvSpPr>
        <p:spPr>
          <a:xfrm>
            <a:off x="695325" y="2085975"/>
            <a:ext cx="8151813" cy="977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当质点系所受合外力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zh-CN" alt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外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=0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，质点系的动量    不变，即初动量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末动量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5002" name="对象 85001"/>
          <p:cNvGraphicFramePr/>
          <p:nvPr/>
        </p:nvGraphicFramePr>
        <p:xfrm>
          <a:off x="6742113" y="2170113"/>
          <a:ext cx="3159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2400" imgH="203200" progId="Equation.3">
                  <p:embed/>
                </p:oleObj>
              </mc:Choice>
              <mc:Fallback>
                <p:oleObj name="" r:id="rId1" imgW="1524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42113" y="2170113"/>
                        <a:ext cx="315912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文本框 85003"/>
          <p:cNvSpPr txBox="1"/>
          <p:nvPr/>
        </p:nvSpPr>
        <p:spPr>
          <a:xfrm>
            <a:off x="706438" y="3811588"/>
            <a:ext cx="35337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(1)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动量守恒的分量表述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005" name="文本框 85004"/>
          <p:cNvSpPr txBox="1"/>
          <p:nvPr/>
        </p:nvSpPr>
        <p:spPr>
          <a:xfrm>
            <a:off x="792163" y="5870575"/>
            <a:ext cx="44481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(2)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动量守恒定律适用于惯性系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5006" name="对象 85005"/>
          <p:cNvGraphicFramePr>
            <a:graphicFrameLocks noChangeAspect="1"/>
          </p:cNvGraphicFramePr>
          <p:nvPr/>
        </p:nvGraphicFramePr>
        <p:xfrm>
          <a:off x="2868613" y="4351338"/>
          <a:ext cx="32607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625600" imgH="723900" progId="Equation.3">
                  <p:embed/>
                </p:oleObj>
              </mc:Choice>
              <mc:Fallback>
                <p:oleObj name="" r:id="rId3" imgW="1625600" imgH="723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8613" y="4351338"/>
                        <a:ext cx="3260725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文本框 85011"/>
          <p:cNvSpPr txBox="1"/>
          <p:nvPr/>
        </p:nvSpPr>
        <p:spPr>
          <a:xfrm>
            <a:off x="4673600" y="2673350"/>
            <a:ext cx="403383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质点系动量守恒定律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014" name="文本框 85013"/>
          <p:cNvSpPr txBox="1"/>
          <p:nvPr/>
        </p:nvSpPr>
        <p:spPr>
          <a:xfrm>
            <a:off x="533400" y="3205163"/>
            <a:ext cx="1606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1689" name="对象 85017"/>
          <p:cNvGraphicFramePr/>
          <p:nvPr/>
        </p:nvGraphicFramePr>
        <p:xfrm>
          <a:off x="3624263" y="1347788"/>
          <a:ext cx="1749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673100" imgH="254000" progId="Equation.3">
                  <p:embed/>
                </p:oleObj>
              </mc:Choice>
              <mc:Fallback>
                <p:oleObj name="" r:id="rId5" imgW="673100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4263" y="1347788"/>
                        <a:ext cx="174942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矩形 85018"/>
          <p:cNvSpPr/>
          <p:nvPr/>
        </p:nvSpPr>
        <p:spPr>
          <a:xfrm>
            <a:off x="722313" y="1347788"/>
            <a:ext cx="2316162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质点系动量定理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021" name="十字星 85020"/>
          <p:cNvSpPr/>
          <p:nvPr/>
        </p:nvSpPr>
        <p:spPr>
          <a:xfrm>
            <a:off x="612775" y="31527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616200" y="4471988"/>
            <a:ext cx="252413" cy="1206500"/>
          </a:xfrm>
          <a:prstGeom prst="lef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" name="直接连接符 2"/>
          <p:cNvCxnSpPr/>
          <p:nvPr/>
        </p:nvCxnSpPr>
        <p:spPr>
          <a:xfrm>
            <a:off x="20638" y="936625"/>
            <a:ext cx="907097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85004" grpId="0"/>
      <p:bldP spid="85005" grpId="0"/>
      <p:bldP spid="85012" grpId="0"/>
      <p:bldP spid="85014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7044" name="文本框 87043"/>
          <p:cNvSpPr txBox="1"/>
          <p:nvPr/>
        </p:nvSpPr>
        <p:spPr>
          <a:xfrm>
            <a:off x="676275" y="255588"/>
            <a:ext cx="8142288" cy="1641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4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在恒星系中，两个质量分别为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和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的星球，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原来为静止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，且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相距为无穷远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，后在引力的作用下，互相接近，到相距为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时，它们之间的相对速率为多少？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7045" name="椭圆 87044"/>
          <p:cNvSpPr/>
          <p:nvPr/>
        </p:nvSpPr>
        <p:spPr>
          <a:xfrm>
            <a:off x="5872163" y="2862263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7046" name="椭圆 87045"/>
          <p:cNvSpPr/>
          <p:nvPr/>
        </p:nvSpPr>
        <p:spPr>
          <a:xfrm>
            <a:off x="7986713" y="2862263"/>
            <a:ext cx="304800" cy="304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7047" name="直接连接符 87046"/>
          <p:cNvSpPr/>
          <p:nvPr/>
        </p:nvSpPr>
        <p:spPr>
          <a:xfrm flipV="1">
            <a:off x="6176963" y="3014663"/>
            <a:ext cx="838200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7048" name="直接连接符 87047"/>
          <p:cNvSpPr/>
          <p:nvPr/>
        </p:nvSpPr>
        <p:spPr>
          <a:xfrm rot="-10789660" flipV="1">
            <a:off x="7224713" y="3013075"/>
            <a:ext cx="760412" cy="1588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7049" name="对象 87048"/>
          <p:cNvGraphicFramePr/>
          <p:nvPr/>
        </p:nvGraphicFramePr>
        <p:xfrm>
          <a:off x="5727700" y="2498725"/>
          <a:ext cx="5238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90500" imgH="215900" progId="Equation.3">
                  <p:embed/>
                </p:oleObj>
              </mc:Choice>
              <mc:Fallback>
                <p:oleObj name="" r:id="rId1" imgW="1905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7700" y="2498725"/>
                        <a:ext cx="523875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对象 87049"/>
          <p:cNvGraphicFramePr/>
          <p:nvPr/>
        </p:nvGraphicFramePr>
        <p:xfrm>
          <a:off x="8405813" y="2582863"/>
          <a:ext cx="4143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03200" imgH="215900" progId="Equation.3">
                  <p:embed/>
                </p:oleObj>
              </mc:Choice>
              <mc:Fallback>
                <p:oleObj name="" r:id="rId3" imgW="2032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05813" y="2582863"/>
                        <a:ext cx="414337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对象 87050"/>
          <p:cNvGraphicFramePr/>
          <p:nvPr/>
        </p:nvGraphicFramePr>
        <p:xfrm>
          <a:off x="6599238" y="3078163"/>
          <a:ext cx="331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52400" imgH="215900" progId="Equation.3">
                  <p:embed/>
                </p:oleObj>
              </mc:Choice>
              <mc:Fallback>
                <p:oleObj name="" r:id="rId5" imgW="1524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9238" y="3078163"/>
                        <a:ext cx="33178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对象 87051"/>
          <p:cNvGraphicFramePr/>
          <p:nvPr/>
        </p:nvGraphicFramePr>
        <p:xfrm>
          <a:off x="7353300" y="3052763"/>
          <a:ext cx="501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77165" imgH="215900" progId="Equation.3">
                  <p:embed/>
                </p:oleObj>
              </mc:Choice>
              <mc:Fallback>
                <p:oleObj name="" r:id="rId7" imgW="17716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3300" y="3052763"/>
                        <a:ext cx="5016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文本框 87052"/>
          <p:cNvSpPr txBox="1"/>
          <p:nvPr/>
        </p:nvSpPr>
        <p:spPr>
          <a:xfrm>
            <a:off x="288925" y="2033588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解：</a:t>
            </a:r>
            <a:endParaRPr lang="zh-CN" altLang="en-US" b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7054" name="对象 87053"/>
          <p:cNvGraphicFramePr>
            <a:graphicFrameLocks noChangeAspect="1"/>
          </p:cNvGraphicFramePr>
          <p:nvPr/>
        </p:nvGraphicFramePr>
        <p:xfrm>
          <a:off x="1233488" y="2863850"/>
          <a:ext cx="1958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977900" imgH="215900" progId="Equation.3">
                  <p:embed/>
                </p:oleObj>
              </mc:Choice>
              <mc:Fallback>
                <p:oleObj name="" r:id="rId9" imgW="977900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3488" y="2863850"/>
                        <a:ext cx="19589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5" name="直接连接符 87054"/>
          <p:cNvSpPr/>
          <p:nvPr/>
        </p:nvSpPr>
        <p:spPr>
          <a:xfrm flipV="1">
            <a:off x="6011863" y="3708400"/>
            <a:ext cx="2279650" cy="17463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7056" name="对象 87055"/>
          <p:cNvGraphicFramePr/>
          <p:nvPr/>
        </p:nvGraphicFramePr>
        <p:xfrm>
          <a:off x="8139113" y="3338513"/>
          <a:ext cx="3762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27000" imgH="139700" progId="Equation.3">
                  <p:embed/>
                </p:oleObj>
              </mc:Choice>
              <mc:Fallback>
                <p:oleObj name="" r:id="rId11" imgW="127000" imgH="139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39113" y="3338513"/>
                        <a:ext cx="376237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对象 87056"/>
          <p:cNvGraphicFramePr>
            <a:graphicFrameLocks noChangeAspect="1"/>
          </p:cNvGraphicFramePr>
          <p:nvPr/>
        </p:nvGraphicFramePr>
        <p:xfrm>
          <a:off x="1228725" y="3497263"/>
          <a:ext cx="386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1930400" imgH="393700" progId="Equation.3">
                  <p:embed/>
                </p:oleObj>
              </mc:Choice>
              <mc:Fallback>
                <p:oleObj name="" r:id="rId13" imgW="19304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8725" y="3497263"/>
                        <a:ext cx="3860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9" name="文本框 87058"/>
          <p:cNvSpPr txBox="1"/>
          <p:nvPr/>
        </p:nvSpPr>
        <p:spPr>
          <a:xfrm>
            <a:off x="903288" y="2041525"/>
            <a:ext cx="807402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由动量守恒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质点系所受合外力为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和机械能守恒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（只有保守内力做功）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7061" name="对象 87060"/>
          <p:cNvGraphicFramePr>
            <a:graphicFrameLocks noChangeAspect="1"/>
          </p:cNvGraphicFramePr>
          <p:nvPr/>
        </p:nvGraphicFramePr>
        <p:xfrm>
          <a:off x="1944688" y="4664075"/>
          <a:ext cx="2538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1270000" imgH="482600" progId="Equation.3">
                  <p:embed/>
                </p:oleObj>
              </mc:Choice>
              <mc:Fallback>
                <p:oleObj name="" r:id="rId15" imgW="12700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4688" y="4664075"/>
                        <a:ext cx="2538412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对象 87061"/>
          <p:cNvGraphicFramePr>
            <a:graphicFrameLocks noChangeAspect="1"/>
          </p:cNvGraphicFramePr>
          <p:nvPr/>
        </p:nvGraphicFramePr>
        <p:xfrm>
          <a:off x="5648325" y="4662488"/>
          <a:ext cx="254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7" imgW="1270000" imgH="482600" progId="Equation.3">
                  <p:embed/>
                </p:oleObj>
              </mc:Choice>
              <mc:Fallback>
                <p:oleObj name="" r:id="rId17" imgW="1270000" imgH="482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48325" y="4662488"/>
                        <a:ext cx="2540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3" name="对象 87062"/>
          <p:cNvGraphicFramePr>
            <a:graphicFrameLocks noChangeAspect="1"/>
          </p:cNvGraphicFramePr>
          <p:nvPr/>
        </p:nvGraphicFramePr>
        <p:xfrm>
          <a:off x="3103563" y="5889625"/>
          <a:ext cx="1525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762000" imgH="215900" progId="Equation.3">
                  <p:embed/>
                </p:oleObj>
              </mc:Choice>
              <mc:Fallback>
                <p:oleObj name="" r:id="rId19" imgW="7620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03563" y="5889625"/>
                        <a:ext cx="1525587" cy="431800"/>
                      </a:xfrm>
                      <a:prstGeom prst="rect">
                        <a:avLst/>
                      </a:prstGeom>
                      <a:noFill/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2" name="文本框 87071"/>
          <p:cNvSpPr txBox="1"/>
          <p:nvPr/>
        </p:nvSpPr>
        <p:spPr>
          <a:xfrm>
            <a:off x="195263" y="320675"/>
            <a:ext cx="73342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7073" name="左大括号 87072"/>
          <p:cNvSpPr/>
          <p:nvPr/>
        </p:nvSpPr>
        <p:spPr>
          <a:xfrm>
            <a:off x="822325" y="2976563"/>
            <a:ext cx="330200" cy="1298575"/>
          </a:xfrm>
          <a:prstGeom prst="leftBrace">
            <a:avLst>
              <a:gd name="adj1" fmla="val 32572"/>
              <a:gd name="adj2" fmla="val 50000"/>
            </a:avLst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7076" name="文本框 87075"/>
          <p:cNvSpPr txBox="1"/>
          <p:nvPr/>
        </p:nvSpPr>
        <p:spPr>
          <a:xfrm>
            <a:off x="676275" y="4860925"/>
            <a:ext cx="1108075" cy="530225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解得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7077" name="文本框 87076"/>
          <p:cNvSpPr txBox="1"/>
          <p:nvPr/>
        </p:nvSpPr>
        <p:spPr>
          <a:xfrm>
            <a:off x="676275" y="5851525"/>
            <a:ext cx="2049463" cy="530225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相对速率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53" grpId="0"/>
      <p:bldP spid="87059" grpId="0"/>
      <p:bldP spid="87072" grpId="0"/>
      <p:bldP spid="87076" grpId="1"/>
      <p:bldP spid="870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729" name="文本框 27649"/>
          <p:cNvSpPr txBox="1"/>
          <p:nvPr/>
        </p:nvSpPr>
        <p:spPr>
          <a:xfrm>
            <a:off x="0" y="228600"/>
            <a:ext cx="9144000" cy="8921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质量为</a:t>
            </a:r>
            <a:r>
              <a:rPr lang="en-US" altLang="zh-CN" sz="260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的人站在一质量为</a:t>
            </a:r>
            <a:r>
              <a:rPr lang="en-US" altLang="zh-CN" sz="260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、长为</a:t>
            </a:r>
            <a:r>
              <a:rPr lang="en-US" altLang="zh-CN" sz="2600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l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的小车一端，由</a:t>
            </a:r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静止走向车的另一端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，求人和小车各移动了多少距离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?(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不计摩擦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1763" y="1316038"/>
            <a:ext cx="9001125" cy="490537"/>
            <a:chOff x="121" y="2681"/>
            <a:chExt cx="14172" cy="1438"/>
          </a:xfrm>
        </p:grpSpPr>
        <p:sp>
          <p:nvSpPr>
            <p:cNvPr id="27651" name="文本框 27650"/>
            <p:cNvSpPr txBox="1"/>
            <p:nvPr/>
          </p:nvSpPr>
          <p:spPr>
            <a:xfrm>
              <a:off x="121" y="2681"/>
              <a:ext cx="1386" cy="14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noProof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解：</a:t>
              </a:r>
              <a:endParaRPr lang="zh-CN" altLang="en-US" sz="260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3732" name="文本框 27651"/>
            <p:cNvSpPr txBox="1"/>
            <p:nvPr/>
          </p:nvSpPr>
          <p:spPr>
            <a:xfrm>
              <a:off x="1215" y="2681"/>
              <a:ext cx="13078" cy="14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水平方向上车和人的系统不受外力作用，</a:t>
              </a:r>
              <a:r>
                <a:rPr lang="zh-CN" altLang="en-US" sz="26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故动量守恒。</a:t>
              </a:r>
              <a:endPara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3733" name="组合 27655"/>
          <p:cNvGrpSpPr/>
          <p:nvPr/>
        </p:nvGrpSpPr>
        <p:grpSpPr>
          <a:xfrm>
            <a:off x="5992813" y="2263775"/>
            <a:ext cx="3033712" cy="2286000"/>
            <a:chOff x="3048" y="1872"/>
            <a:chExt cx="2664" cy="1913"/>
          </a:xfrm>
        </p:grpSpPr>
        <p:sp>
          <p:nvSpPr>
            <p:cNvPr id="73734" name="直接连接符 27656"/>
            <p:cNvSpPr/>
            <p:nvPr/>
          </p:nvSpPr>
          <p:spPr>
            <a:xfrm>
              <a:off x="3048" y="3438"/>
              <a:ext cx="2664" cy="0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73735" name="组合 27657"/>
            <p:cNvGrpSpPr/>
            <p:nvPr/>
          </p:nvGrpSpPr>
          <p:grpSpPr>
            <a:xfrm>
              <a:off x="3420" y="3126"/>
              <a:ext cx="1932" cy="288"/>
              <a:chOff x="2448" y="2532"/>
              <a:chExt cx="1932" cy="288"/>
            </a:xfrm>
          </p:grpSpPr>
          <p:sp>
            <p:nvSpPr>
              <p:cNvPr id="73736" name="矩形 27658"/>
              <p:cNvSpPr/>
              <p:nvPr/>
            </p:nvSpPr>
            <p:spPr>
              <a:xfrm>
                <a:off x="2448" y="2532"/>
                <a:ext cx="1932" cy="47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3737" name="椭圆 27659"/>
              <p:cNvSpPr/>
              <p:nvPr/>
            </p:nvSpPr>
            <p:spPr>
              <a:xfrm>
                <a:off x="2652" y="2556"/>
                <a:ext cx="264" cy="26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3738" name="椭圆 27660"/>
              <p:cNvSpPr/>
              <p:nvPr/>
            </p:nvSpPr>
            <p:spPr>
              <a:xfrm>
                <a:off x="3888" y="2556"/>
                <a:ext cx="264" cy="26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aphicFrame>
          <p:nvGraphicFramePr>
            <p:cNvPr id="73739" name="对象 27661"/>
            <p:cNvGraphicFramePr/>
            <p:nvPr/>
          </p:nvGraphicFramePr>
          <p:xfrm>
            <a:off x="4260" y="3150"/>
            <a:ext cx="29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203200" imgH="165100" progId="Equation.3">
                    <p:embed/>
                  </p:oleObj>
                </mc:Choice>
                <mc:Fallback>
                  <p:oleObj name="" r:id="rId1" imgW="203200" imgH="165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60" y="3150"/>
                          <a:ext cx="295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40" name="组合 27662"/>
            <p:cNvGrpSpPr/>
            <p:nvPr/>
          </p:nvGrpSpPr>
          <p:grpSpPr>
            <a:xfrm>
              <a:off x="3396" y="2172"/>
              <a:ext cx="276" cy="960"/>
              <a:chOff x="3372" y="2028"/>
              <a:chExt cx="276" cy="960"/>
            </a:xfrm>
          </p:grpSpPr>
          <p:sp>
            <p:nvSpPr>
              <p:cNvPr id="73741" name="椭圆 27663"/>
              <p:cNvSpPr/>
              <p:nvPr/>
            </p:nvSpPr>
            <p:spPr>
              <a:xfrm>
                <a:off x="3432" y="2028"/>
                <a:ext cx="144" cy="216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3742" name="直接连接符 27664"/>
              <p:cNvSpPr/>
              <p:nvPr/>
            </p:nvSpPr>
            <p:spPr>
              <a:xfrm>
                <a:off x="3504" y="2244"/>
                <a:ext cx="0" cy="40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3" name="直接连接符 27665"/>
              <p:cNvSpPr/>
              <p:nvPr/>
            </p:nvSpPr>
            <p:spPr>
              <a:xfrm flipH="1">
                <a:off x="3420" y="2628"/>
                <a:ext cx="84" cy="3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4" name="直接连接符 27666"/>
              <p:cNvSpPr/>
              <p:nvPr/>
            </p:nvSpPr>
            <p:spPr>
              <a:xfrm>
                <a:off x="3504" y="2664"/>
                <a:ext cx="120" cy="32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5" name="直接连接符 27667"/>
              <p:cNvSpPr/>
              <p:nvPr/>
            </p:nvSpPr>
            <p:spPr>
              <a:xfrm flipH="1">
                <a:off x="3372" y="2316"/>
                <a:ext cx="120" cy="12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746" name="直接连接符 27668"/>
              <p:cNvSpPr/>
              <p:nvPr/>
            </p:nvSpPr>
            <p:spPr>
              <a:xfrm>
                <a:off x="3516" y="2328"/>
                <a:ext cx="132" cy="1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3747" name="组合 27669"/>
            <p:cNvGrpSpPr/>
            <p:nvPr/>
          </p:nvGrpSpPr>
          <p:grpSpPr>
            <a:xfrm>
              <a:off x="3101" y="1872"/>
              <a:ext cx="1159" cy="551"/>
              <a:chOff x="3077" y="1728"/>
              <a:chExt cx="1159" cy="551"/>
            </a:xfrm>
          </p:grpSpPr>
          <p:sp>
            <p:nvSpPr>
              <p:cNvPr id="73748" name="文本框 27670"/>
              <p:cNvSpPr txBox="1"/>
              <p:nvPr/>
            </p:nvSpPr>
            <p:spPr>
              <a:xfrm>
                <a:off x="3077" y="1842"/>
                <a:ext cx="355" cy="43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m</a:t>
                </a:r>
                <a:endParaRPr lang="en-US" altLang="zh-CN" sz="2800" b="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3749" name="直接连接符 27671"/>
              <p:cNvSpPr/>
              <p:nvPr/>
            </p:nvSpPr>
            <p:spPr>
              <a:xfrm>
                <a:off x="3816" y="2040"/>
                <a:ext cx="420" cy="0"/>
              </a:xfrm>
              <a:prstGeom prst="line">
                <a:avLst/>
              </a:prstGeom>
              <a:ln w="317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sp>
          <p:graphicFrame>
            <p:nvGraphicFramePr>
              <p:cNvPr id="73750" name="对象 27672"/>
              <p:cNvGraphicFramePr/>
              <p:nvPr/>
            </p:nvGraphicFramePr>
            <p:xfrm>
              <a:off x="3924" y="1728"/>
              <a:ext cx="31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3" imgW="127000" imgH="177165" progId="Equation.3">
                      <p:embed/>
                    </p:oleObj>
                  </mc:Choice>
                  <mc:Fallback>
                    <p:oleObj name="" r:id="rId3" imgW="127000" imgH="177165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24" y="1728"/>
                            <a:ext cx="312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751" name="组合 27673"/>
            <p:cNvGrpSpPr/>
            <p:nvPr/>
          </p:nvGrpSpPr>
          <p:grpSpPr>
            <a:xfrm>
              <a:off x="3672" y="3499"/>
              <a:ext cx="831" cy="286"/>
              <a:chOff x="3648" y="3355"/>
              <a:chExt cx="831" cy="286"/>
            </a:xfrm>
          </p:grpSpPr>
          <p:graphicFrame>
            <p:nvGraphicFramePr>
              <p:cNvPr id="73752" name="对象 27674"/>
              <p:cNvGraphicFramePr/>
              <p:nvPr/>
            </p:nvGraphicFramePr>
            <p:xfrm>
              <a:off x="4232" y="3355"/>
              <a:ext cx="247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5" imgW="127000" imgH="165100" progId="Equation.3">
                      <p:embed/>
                    </p:oleObj>
                  </mc:Choice>
                  <mc:Fallback>
                    <p:oleObj name="" r:id="rId5" imgW="127000" imgH="1651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232" y="3355"/>
                            <a:ext cx="247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53" name="直接连接符 27675"/>
              <p:cNvSpPr/>
              <p:nvPr/>
            </p:nvSpPr>
            <p:spPr>
              <a:xfrm flipH="1">
                <a:off x="3648" y="3498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sp>
        </p:grpSp>
      </p:grpSp>
      <p:grpSp>
        <p:nvGrpSpPr>
          <p:cNvPr id="3" name="组合 2"/>
          <p:cNvGrpSpPr/>
          <p:nvPr/>
        </p:nvGrpSpPr>
        <p:grpSpPr>
          <a:xfrm>
            <a:off x="415925" y="2108200"/>
            <a:ext cx="5895975" cy="2271713"/>
            <a:chOff x="595" y="952"/>
            <a:chExt cx="9285" cy="3576"/>
          </a:xfrm>
        </p:grpSpPr>
        <p:grpSp>
          <p:nvGrpSpPr>
            <p:cNvPr id="73755" name="组合 28683"/>
            <p:cNvGrpSpPr/>
            <p:nvPr/>
          </p:nvGrpSpPr>
          <p:grpSpPr>
            <a:xfrm>
              <a:off x="595" y="952"/>
              <a:ext cx="9285" cy="782"/>
              <a:chOff x="238" y="381"/>
              <a:chExt cx="3714" cy="313"/>
            </a:xfrm>
          </p:grpSpPr>
          <p:sp>
            <p:nvSpPr>
              <p:cNvPr id="73756" name="文本框 28673"/>
              <p:cNvSpPr txBox="1"/>
              <p:nvPr/>
            </p:nvSpPr>
            <p:spPr>
              <a:xfrm>
                <a:off x="238" y="384"/>
                <a:ext cx="3714" cy="3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设车和人相对地面速度分别为   和</a:t>
                </a:r>
                <a:endParaRPr lang="zh-CN" alt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73757" name="对象 28674"/>
              <p:cNvGraphicFramePr/>
              <p:nvPr/>
            </p:nvGraphicFramePr>
            <p:xfrm>
              <a:off x="2978" y="415"/>
              <a:ext cx="21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7" imgW="127000" imgH="165100" progId="Equation.3">
                      <p:embed/>
                    </p:oleObj>
                  </mc:Choice>
                  <mc:Fallback>
                    <p:oleObj name="" r:id="rId7" imgW="127000" imgH="1651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78" y="415"/>
                            <a:ext cx="212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58" name="对象 28675"/>
              <p:cNvGraphicFramePr/>
              <p:nvPr/>
            </p:nvGraphicFramePr>
            <p:xfrm>
              <a:off x="3377" y="381"/>
              <a:ext cx="22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9" imgW="127000" imgH="165100" progId="Equation.3">
                      <p:embed/>
                    </p:oleObj>
                  </mc:Choice>
                  <mc:Fallback>
                    <p:oleObj name="" r:id="rId9" imgW="127000" imgH="1651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377" y="381"/>
                            <a:ext cx="224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759" name="组合 1"/>
            <p:cNvGrpSpPr/>
            <p:nvPr/>
          </p:nvGrpSpPr>
          <p:grpSpPr>
            <a:xfrm>
              <a:off x="1072" y="1992"/>
              <a:ext cx="8504" cy="2536"/>
              <a:chOff x="1072" y="1992"/>
              <a:chExt cx="8504" cy="2536"/>
            </a:xfrm>
          </p:grpSpPr>
          <p:graphicFrame>
            <p:nvGraphicFramePr>
              <p:cNvPr id="73760" name="对象 28676"/>
              <p:cNvGraphicFramePr/>
              <p:nvPr/>
            </p:nvGraphicFramePr>
            <p:xfrm>
              <a:off x="3087" y="1992"/>
              <a:ext cx="4319" cy="7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11" imgW="939800" imgH="177165" progId="Equation.3">
                      <p:embed/>
                    </p:oleObj>
                  </mc:Choice>
                  <mc:Fallback>
                    <p:oleObj name="" r:id="rId11" imgW="939800" imgH="177165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087" y="1992"/>
                            <a:ext cx="4319" cy="7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61" name="文本框 3"/>
              <p:cNvSpPr txBox="1"/>
              <p:nvPr/>
            </p:nvSpPr>
            <p:spPr>
              <a:xfrm>
                <a:off x="1072" y="3286"/>
                <a:ext cx="1038" cy="82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即</a:t>
                </a:r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73762" name="对象 28678"/>
              <p:cNvGraphicFramePr/>
              <p:nvPr/>
            </p:nvGraphicFramePr>
            <p:xfrm>
              <a:off x="2110" y="3114"/>
              <a:ext cx="2577" cy="1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3" imgW="660400" imgH="393700" progId="Equation.3">
                      <p:embed/>
                    </p:oleObj>
                  </mc:Choice>
                  <mc:Fallback>
                    <p:oleObj name="" r:id="rId13" imgW="660400" imgH="3937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110" y="3114"/>
                            <a:ext cx="2577" cy="14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文本框 4"/>
              <p:cNvSpPr txBox="1"/>
              <p:nvPr/>
            </p:nvSpPr>
            <p:spPr>
              <a:xfrm>
                <a:off x="4824" y="3425"/>
                <a:ext cx="4752" cy="7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600" noProof="1" dirty="0">
                    <a:solidFill>
                      <a:schemeClr val="tx1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----</a:t>
                </a:r>
                <a:r>
                  <a:rPr lang="zh-CN" altLang="en-US" sz="2600" noProof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运动方向相反</a:t>
                </a:r>
                <a:endParaRPr lang="zh-CN" altLang="en-US" sz="2600" noProof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217488" y="4600575"/>
            <a:ext cx="3435350" cy="49212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人相对于车的速度为</a:t>
            </a:r>
            <a:endParaRPr lang="zh-CN" altLang="en-US" sz="2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38438" y="5186363"/>
            <a:ext cx="3725862" cy="909637"/>
            <a:chOff x="3125" y="7839"/>
            <a:chExt cx="5868" cy="1434"/>
          </a:xfrm>
        </p:grpSpPr>
        <p:graphicFrame>
          <p:nvGraphicFramePr>
            <p:cNvPr id="73766" name="对象 28681"/>
            <p:cNvGraphicFramePr/>
            <p:nvPr/>
          </p:nvGraphicFramePr>
          <p:xfrm>
            <a:off x="3125" y="8136"/>
            <a:ext cx="2832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5" imgW="584200" imgH="177165" progId="Equation.3">
                    <p:embed/>
                  </p:oleObj>
                </mc:Choice>
                <mc:Fallback>
                  <p:oleObj name="" r:id="rId15" imgW="584200" imgH="1771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25" y="8136"/>
                          <a:ext cx="2832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7" name="对象 28682"/>
            <p:cNvGraphicFramePr/>
            <p:nvPr/>
          </p:nvGraphicFramePr>
          <p:xfrm>
            <a:off x="5957" y="7839"/>
            <a:ext cx="3036" cy="1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698500" imgH="393700" progId="Equation.3">
                    <p:embed/>
                  </p:oleObj>
                </mc:Choice>
                <mc:Fallback>
                  <p:oleObj name="" r:id="rId17" imgW="698500" imgH="393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57" y="7839"/>
                          <a:ext cx="3036" cy="1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  <p:sndAc>
      <p:stSnd>
        <p:snd r:embed="rId19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8" name="文本框 29697"/>
          <p:cNvSpPr txBox="1"/>
          <p:nvPr/>
        </p:nvSpPr>
        <p:spPr>
          <a:xfrm>
            <a:off x="485775" y="381000"/>
            <a:ext cx="4595813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设人在时间 </a:t>
            </a:r>
            <a:r>
              <a:rPr lang="en-US" altLang="zh-CN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内走到另一端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1400" y="1162050"/>
            <a:ext cx="5540375" cy="1812925"/>
            <a:chOff x="1640" y="1529"/>
            <a:chExt cx="9434" cy="3156"/>
          </a:xfrm>
        </p:grpSpPr>
        <p:graphicFrame>
          <p:nvGraphicFramePr>
            <p:cNvPr id="74755" name="对象 29698"/>
            <p:cNvGraphicFramePr/>
            <p:nvPr/>
          </p:nvGraphicFramePr>
          <p:xfrm>
            <a:off x="1640" y="1529"/>
            <a:ext cx="3016" cy="1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736600" imgH="330200" progId="Equation.3">
                    <p:embed/>
                  </p:oleObj>
                </mc:Choice>
                <mc:Fallback>
                  <p:oleObj name="" r:id="rId1" imgW="736600" imgH="330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40" y="1529"/>
                          <a:ext cx="3016" cy="1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6" name="对象 29699"/>
            <p:cNvGraphicFramePr/>
            <p:nvPr/>
          </p:nvGraphicFramePr>
          <p:xfrm>
            <a:off x="4656" y="1529"/>
            <a:ext cx="3845" cy="1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927100" imgH="393700" progId="Equation.3">
                    <p:embed/>
                  </p:oleObj>
                </mc:Choice>
                <mc:Fallback>
                  <p:oleObj name="" r:id="rId3" imgW="927100" imgH="393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56" y="1529"/>
                          <a:ext cx="3845" cy="16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对象 29700"/>
            <p:cNvGraphicFramePr/>
            <p:nvPr/>
          </p:nvGraphicFramePr>
          <p:xfrm>
            <a:off x="8516" y="1529"/>
            <a:ext cx="2559" cy="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685800" imgH="393700" progId="Equation.3">
                    <p:embed/>
                  </p:oleObj>
                </mc:Choice>
                <mc:Fallback>
                  <p:oleObj name="" r:id="rId5" imgW="685800" imgH="3937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16" y="1529"/>
                          <a:ext cx="2559" cy="17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8" name="对象 29701"/>
            <p:cNvGraphicFramePr/>
            <p:nvPr/>
          </p:nvGraphicFramePr>
          <p:xfrm>
            <a:off x="1640" y="3025"/>
            <a:ext cx="3288" cy="1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889000" imgH="393700" progId="Equation.3">
                    <p:embed/>
                  </p:oleObj>
                </mc:Choice>
                <mc:Fallback>
                  <p:oleObj name="" r:id="rId7" imgW="889000" imgH="3937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40" y="3025"/>
                          <a:ext cx="3288" cy="16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220788" y="3206750"/>
            <a:ext cx="2859087" cy="942975"/>
            <a:chOff x="1640" y="4686"/>
            <a:chExt cx="4772" cy="1512"/>
          </a:xfrm>
        </p:grpSpPr>
        <p:graphicFrame>
          <p:nvGraphicFramePr>
            <p:cNvPr id="74760" name="对象 29702"/>
            <p:cNvGraphicFramePr/>
            <p:nvPr/>
          </p:nvGraphicFramePr>
          <p:xfrm>
            <a:off x="1640" y="5083"/>
            <a:ext cx="2356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584200" imgH="177165" progId="Equation.3">
                    <p:embed/>
                  </p:oleObj>
                </mc:Choice>
                <mc:Fallback>
                  <p:oleObj name="" r:id="rId9" imgW="584200" imgH="17716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40" y="5083"/>
                          <a:ext cx="2356" cy="7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1" name="对象 29703"/>
            <p:cNvGraphicFramePr/>
            <p:nvPr/>
          </p:nvGraphicFramePr>
          <p:xfrm>
            <a:off x="3996" y="4686"/>
            <a:ext cx="2417" cy="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660400" imgH="393700" progId="Equation.3">
                    <p:embed/>
                  </p:oleObj>
                </mc:Choice>
                <mc:Fallback>
                  <p:oleObj name="" r:id="rId11" imgW="660400" imgH="3937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96" y="4686"/>
                          <a:ext cx="2417" cy="1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2" name="组合 29704"/>
          <p:cNvGrpSpPr/>
          <p:nvPr/>
        </p:nvGrpSpPr>
        <p:grpSpPr>
          <a:xfrm>
            <a:off x="4748213" y="5157788"/>
            <a:ext cx="4176712" cy="1331912"/>
            <a:chOff x="2971" y="2028"/>
            <a:chExt cx="3427" cy="1253"/>
          </a:xfrm>
        </p:grpSpPr>
        <p:sp>
          <p:nvSpPr>
            <p:cNvPr id="74763" name="直接连接符 29705"/>
            <p:cNvSpPr/>
            <p:nvPr/>
          </p:nvSpPr>
          <p:spPr>
            <a:xfrm>
              <a:off x="2971" y="3280"/>
              <a:ext cx="3427" cy="1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74764" name="组合 29706"/>
            <p:cNvGrpSpPr/>
            <p:nvPr/>
          </p:nvGrpSpPr>
          <p:grpSpPr>
            <a:xfrm>
              <a:off x="3396" y="2982"/>
              <a:ext cx="1932" cy="288"/>
              <a:chOff x="2448" y="2532"/>
              <a:chExt cx="1932" cy="288"/>
            </a:xfrm>
          </p:grpSpPr>
          <p:sp>
            <p:nvSpPr>
              <p:cNvPr id="74765" name="矩形 29707"/>
              <p:cNvSpPr/>
              <p:nvPr/>
            </p:nvSpPr>
            <p:spPr>
              <a:xfrm>
                <a:off x="2448" y="2532"/>
                <a:ext cx="1932" cy="47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766" name="椭圆 29708"/>
              <p:cNvSpPr/>
              <p:nvPr/>
            </p:nvSpPr>
            <p:spPr>
              <a:xfrm>
                <a:off x="2652" y="2556"/>
                <a:ext cx="264" cy="26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767" name="椭圆 29709"/>
              <p:cNvSpPr/>
              <p:nvPr/>
            </p:nvSpPr>
            <p:spPr>
              <a:xfrm>
                <a:off x="3888" y="2556"/>
                <a:ext cx="264" cy="26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4768" name="组合 29711"/>
            <p:cNvGrpSpPr/>
            <p:nvPr/>
          </p:nvGrpSpPr>
          <p:grpSpPr>
            <a:xfrm>
              <a:off x="5028" y="2028"/>
              <a:ext cx="276" cy="960"/>
              <a:chOff x="3372" y="2028"/>
              <a:chExt cx="276" cy="960"/>
            </a:xfrm>
          </p:grpSpPr>
          <p:sp>
            <p:nvSpPr>
              <p:cNvPr id="74769" name="椭圆 29712"/>
              <p:cNvSpPr/>
              <p:nvPr/>
            </p:nvSpPr>
            <p:spPr>
              <a:xfrm>
                <a:off x="3432" y="2028"/>
                <a:ext cx="144" cy="216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770" name="直接连接符 29713"/>
              <p:cNvSpPr/>
              <p:nvPr/>
            </p:nvSpPr>
            <p:spPr>
              <a:xfrm>
                <a:off x="3504" y="2244"/>
                <a:ext cx="0" cy="40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71" name="直接连接符 29714"/>
              <p:cNvSpPr/>
              <p:nvPr/>
            </p:nvSpPr>
            <p:spPr>
              <a:xfrm flipH="1">
                <a:off x="3420" y="2628"/>
                <a:ext cx="84" cy="3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72" name="直接连接符 29715"/>
              <p:cNvSpPr/>
              <p:nvPr/>
            </p:nvSpPr>
            <p:spPr>
              <a:xfrm>
                <a:off x="3504" y="2664"/>
                <a:ext cx="120" cy="32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73" name="直接连接符 29716"/>
              <p:cNvSpPr/>
              <p:nvPr/>
            </p:nvSpPr>
            <p:spPr>
              <a:xfrm flipH="1">
                <a:off x="3372" y="2316"/>
                <a:ext cx="120" cy="12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74" name="直接连接符 29717"/>
              <p:cNvSpPr/>
              <p:nvPr/>
            </p:nvSpPr>
            <p:spPr>
              <a:xfrm>
                <a:off x="3516" y="2328"/>
                <a:ext cx="132" cy="13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4775" name="组合 27655"/>
          <p:cNvGrpSpPr/>
          <p:nvPr/>
        </p:nvGrpSpPr>
        <p:grpSpPr>
          <a:xfrm>
            <a:off x="4832350" y="2595563"/>
            <a:ext cx="4079875" cy="2286000"/>
            <a:chOff x="2129" y="1872"/>
            <a:chExt cx="3583" cy="1913"/>
          </a:xfrm>
        </p:grpSpPr>
        <p:sp>
          <p:nvSpPr>
            <p:cNvPr id="74776" name="直接连接符 27656"/>
            <p:cNvSpPr/>
            <p:nvPr/>
          </p:nvSpPr>
          <p:spPr>
            <a:xfrm>
              <a:off x="2129" y="3438"/>
              <a:ext cx="3583" cy="1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74777" name="组合 27657"/>
            <p:cNvGrpSpPr/>
            <p:nvPr/>
          </p:nvGrpSpPr>
          <p:grpSpPr>
            <a:xfrm>
              <a:off x="3420" y="3126"/>
              <a:ext cx="1932" cy="288"/>
              <a:chOff x="2448" y="2532"/>
              <a:chExt cx="1932" cy="288"/>
            </a:xfrm>
          </p:grpSpPr>
          <p:sp>
            <p:nvSpPr>
              <p:cNvPr id="74778" name="矩形 27658"/>
              <p:cNvSpPr/>
              <p:nvPr/>
            </p:nvSpPr>
            <p:spPr>
              <a:xfrm>
                <a:off x="2448" y="2532"/>
                <a:ext cx="1932" cy="47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779" name="椭圆 27659"/>
              <p:cNvSpPr/>
              <p:nvPr/>
            </p:nvSpPr>
            <p:spPr>
              <a:xfrm>
                <a:off x="2652" y="2556"/>
                <a:ext cx="264" cy="26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780" name="椭圆 27660"/>
              <p:cNvSpPr/>
              <p:nvPr/>
            </p:nvSpPr>
            <p:spPr>
              <a:xfrm>
                <a:off x="3888" y="2556"/>
                <a:ext cx="264" cy="26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aphicFrame>
          <p:nvGraphicFramePr>
            <p:cNvPr id="74781" name="对象 27661"/>
            <p:cNvGraphicFramePr/>
            <p:nvPr/>
          </p:nvGraphicFramePr>
          <p:xfrm>
            <a:off x="4260" y="3150"/>
            <a:ext cx="29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203200" imgH="165100" progId="Equation.3">
                    <p:embed/>
                  </p:oleObj>
                </mc:Choice>
                <mc:Fallback>
                  <p:oleObj name="" r:id="rId13" imgW="203200" imgH="1651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60" y="3150"/>
                          <a:ext cx="295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82" name="组合 27662"/>
            <p:cNvGrpSpPr/>
            <p:nvPr/>
          </p:nvGrpSpPr>
          <p:grpSpPr>
            <a:xfrm>
              <a:off x="3396" y="2172"/>
              <a:ext cx="276" cy="960"/>
              <a:chOff x="3372" y="2028"/>
              <a:chExt cx="276" cy="960"/>
            </a:xfrm>
          </p:grpSpPr>
          <p:sp>
            <p:nvSpPr>
              <p:cNvPr id="74783" name="椭圆 27663"/>
              <p:cNvSpPr/>
              <p:nvPr/>
            </p:nvSpPr>
            <p:spPr>
              <a:xfrm>
                <a:off x="3432" y="2028"/>
                <a:ext cx="144" cy="216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784" name="直接连接符 27664"/>
              <p:cNvSpPr/>
              <p:nvPr/>
            </p:nvSpPr>
            <p:spPr>
              <a:xfrm>
                <a:off x="3504" y="2244"/>
                <a:ext cx="0" cy="40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85" name="直接连接符 27665"/>
              <p:cNvSpPr/>
              <p:nvPr/>
            </p:nvSpPr>
            <p:spPr>
              <a:xfrm flipH="1">
                <a:off x="3420" y="2628"/>
                <a:ext cx="84" cy="34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86" name="直接连接符 27666"/>
              <p:cNvSpPr/>
              <p:nvPr/>
            </p:nvSpPr>
            <p:spPr>
              <a:xfrm>
                <a:off x="3504" y="2664"/>
                <a:ext cx="120" cy="32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87" name="直接连接符 27667"/>
              <p:cNvSpPr/>
              <p:nvPr/>
            </p:nvSpPr>
            <p:spPr>
              <a:xfrm flipH="1">
                <a:off x="3372" y="2316"/>
                <a:ext cx="120" cy="12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88" name="直接连接符 27668"/>
              <p:cNvSpPr/>
              <p:nvPr/>
            </p:nvSpPr>
            <p:spPr>
              <a:xfrm>
                <a:off x="3516" y="2328"/>
                <a:ext cx="132" cy="1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789" name="组合 27669"/>
            <p:cNvGrpSpPr/>
            <p:nvPr/>
          </p:nvGrpSpPr>
          <p:grpSpPr>
            <a:xfrm>
              <a:off x="3101" y="1872"/>
              <a:ext cx="1159" cy="551"/>
              <a:chOff x="3077" y="1728"/>
              <a:chExt cx="1159" cy="551"/>
            </a:xfrm>
          </p:grpSpPr>
          <p:sp>
            <p:nvSpPr>
              <p:cNvPr id="74790" name="文本框 27670"/>
              <p:cNvSpPr txBox="1"/>
              <p:nvPr/>
            </p:nvSpPr>
            <p:spPr>
              <a:xfrm>
                <a:off x="3077" y="1842"/>
                <a:ext cx="355" cy="43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anchor="t" anchorCtr="0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8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m</a:t>
                </a:r>
                <a:endParaRPr lang="en-US" altLang="zh-CN" sz="2800" b="0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4791" name="直接连接符 27671"/>
              <p:cNvSpPr/>
              <p:nvPr/>
            </p:nvSpPr>
            <p:spPr>
              <a:xfrm>
                <a:off x="3816" y="2040"/>
                <a:ext cx="420" cy="0"/>
              </a:xfrm>
              <a:prstGeom prst="line">
                <a:avLst/>
              </a:prstGeom>
              <a:ln w="317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sp>
          <p:graphicFrame>
            <p:nvGraphicFramePr>
              <p:cNvPr id="74792" name="对象 27672"/>
              <p:cNvGraphicFramePr/>
              <p:nvPr/>
            </p:nvGraphicFramePr>
            <p:xfrm>
              <a:off x="3924" y="1728"/>
              <a:ext cx="31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5" imgW="127000" imgH="177165" progId="Equation.3">
                      <p:embed/>
                    </p:oleObj>
                  </mc:Choice>
                  <mc:Fallback>
                    <p:oleObj name="" r:id="rId15" imgW="127000" imgH="177165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924" y="1728"/>
                            <a:ext cx="312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793" name="组合 27673"/>
            <p:cNvGrpSpPr/>
            <p:nvPr/>
          </p:nvGrpSpPr>
          <p:grpSpPr>
            <a:xfrm>
              <a:off x="3672" y="3499"/>
              <a:ext cx="831" cy="286"/>
              <a:chOff x="3648" y="3355"/>
              <a:chExt cx="831" cy="286"/>
            </a:xfrm>
          </p:grpSpPr>
          <p:graphicFrame>
            <p:nvGraphicFramePr>
              <p:cNvPr id="74794" name="对象 27674"/>
              <p:cNvGraphicFramePr/>
              <p:nvPr/>
            </p:nvGraphicFramePr>
            <p:xfrm>
              <a:off x="4232" y="3355"/>
              <a:ext cx="247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17" imgW="127000" imgH="165100" progId="Equation.3">
                      <p:embed/>
                    </p:oleObj>
                  </mc:Choice>
                  <mc:Fallback>
                    <p:oleObj name="" r:id="rId17" imgW="127000" imgH="1651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232" y="3355"/>
                            <a:ext cx="247" cy="2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95" name="直接连接符 27675"/>
              <p:cNvSpPr/>
              <p:nvPr/>
            </p:nvSpPr>
            <p:spPr>
              <a:xfrm flipH="1">
                <a:off x="3648" y="3498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sp>
        </p:grpSp>
      </p:grpSp>
      <p:cxnSp>
        <p:nvCxnSpPr>
          <p:cNvPr id="6" name="直接连接符 5"/>
          <p:cNvCxnSpPr/>
          <p:nvPr/>
        </p:nvCxnSpPr>
        <p:spPr>
          <a:xfrm>
            <a:off x="7613650" y="4086225"/>
            <a:ext cx="0" cy="23891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74778" idx="1"/>
          </p:cNvCxnSpPr>
          <p:nvPr/>
        </p:nvCxnSpPr>
        <p:spPr>
          <a:xfrm>
            <a:off x="6302375" y="4121150"/>
            <a:ext cx="0" cy="235426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74778" idx="1"/>
          </p:cNvCxnSpPr>
          <p:nvPr/>
        </p:nvCxnSpPr>
        <p:spPr>
          <a:xfrm flipH="1">
            <a:off x="5238750" y="4438650"/>
            <a:ext cx="20638" cy="20224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020" name="文本框 86019"/>
          <p:cNvSpPr txBox="1"/>
          <p:nvPr/>
        </p:nvSpPr>
        <p:spPr>
          <a:xfrm>
            <a:off x="701675" y="317500"/>
            <a:ext cx="8229600" cy="193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如图示，两辆运水的卡车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在水平面上沿同一方向运动，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的速度为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u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，从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上以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6 kg/s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的速率将水抽至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上，水从管子尾部出口垂直落下，车与地面间的摩擦不计，时刻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时，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车的质量为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速度为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6021" name="文本框 86020"/>
          <p:cNvSpPr txBox="1"/>
          <p:nvPr/>
        </p:nvSpPr>
        <p:spPr>
          <a:xfrm>
            <a:off x="733425" y="2705100"/>
            <a:ext cx="4953000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25000"/>
              </a:lnSpc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选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车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时间内抽至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车的水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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为研究系统，水平方向上动量守恒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6022" name="对象 86021"/>
          <p:cNvGraphicFramePr>
            <a:graphicFrameLocks noChangeAspect="1"/>
          </p:cNvGraphicFramePr>
          <p:nvPr/>
        </p:nvGraphicFramePr>
        <p:xfrm>
          <a:off x="2916238" y="3973513"/>
          <a:ext cx="3125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562100" imgH="203200" progId="Equation.3">
                  <p:embed/>
                </p:oleObj>
              </mc:Choice>
              <mc:Fallback>
                <p:oleObj name="" r:id="rId1" imgW="1562100" imgH="20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3973513"/>
                        <a:ext cx="31257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对象 86022"/>
          <p:cNvGraphicFramePr>
            <a:graphicFrameLocks noChangeAspect="1"/>
          </p:cNvGraphicFramePr>
          <p:nvPr/>
        </p:nvGraphicFramePr>
        <p:xfrm>
          <a:off x="1106488" y="4611688"/>
          <a:ext cx="1979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990600" imgH="393700" progId="Equation.3">
                  <p:embed/>
                </p:oleObj>
              </mc:Choice>
              <mc:Fallback>
                <p:oleObj name="" r:id="rId3" imgW="990600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6488" y="4611688"/>
                        <a:ext cx="19796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对象 86023"/>
          <p:cNvGraphicFramePr>
            <a:graphicFrameLocks noChangeAspect="1"/>
          </p:cNvGraphicFramePr>
          <p:nvPr/>
        </p:nvGraphicFramePr>
        <p:xfrm>
          <a:off x="4575175" y="4584700"/>
          <a:ext cx="297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485900" imgH="393700" progId="Equation.3">
                  <p:embed/>
                </p:oleObj>
              </mc:Choice>
              <mc:Fallback>
                <p:oleObj name="" r:id="rId5" imgW="1485900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5175" y="4584700"/>
                        <a:ext cx="2971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文本框 86046"/>
          <p:cNvSpPr txBox="1"/>
          <p:nvPr/>
        </p:nvSpPr>
        <p:spPr>
          <a:xfrm>
            <a:off x="288925" y="2774950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6049" name="对象 86048"/>
          <p:cNvGraphicFramePr>
            <a:graphicFrameLocks noChangeAspect="1"/>
          </p:cNvGraphicFramePr>
          <p:nvPr/>
        </p:nvGraphicFramePr>
        <p:xfrm>
          <a:off x="1114425" y="5607050"/>
          <a:ext cx="203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016000" imgH="393700" progId="Equation.3">
                  <p:embed/>
                </p:oleObj>
              </mc:Choice>
              <mc:Fallback>
                <p:oleObj name="" r:id="rId7" imgW="101600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4425" y="5607050"/>
                        <a:ext cx="2032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对象 86049"/>
          <p:cNvGraphicFramePr>
            <a:graphicFrameLocks noChangeAspect="1"/>
          </p:cNvGraphicFramePr>
          <p:nvPr/>
        </p:nvGraphicFramePr>
        <p:xfrm>
          <a:off x="4256088" y="5607050"/>
          <a:ext cx="44719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2234565" imgH="393700" progId="Equation.3">
                  <p:embed/>
                </p:oleObj>
              </mc:Choice>
              <mc:Fallback>
                <p:oleObj name="" r:id="rId9" imgW="2234565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6088" y="5607050"/>
                        <a:ext cx="447198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4" name="文本框 86053"/>
          <p:cNvSpPr txBox="1"/>
          <p:nvPr/>
        </p:nvSpPr>
        <p:spPr>
          <a:xfrm>
            <a:off x="136525" y="325438"/>
            <a:ext cx="684213" cy="534987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6055" name="文本框 86054"/>
          <p:cNvSpPr txBox="1"/>
          <p:nvPr/>
        </p:nvSpPr>
        <p:spPr>
          <a:xfrm>
            <a:off x="287338" y="2251075"/>
            <a:ext cx="4287837" cy="53340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时刻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的瞬时加速度。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03925" y="2447925"/>
            <a:ext cx="2795588" cy="1135063"/>
            <a:chOff x="9455" y="3855"/>
            <a:chExt cx="4402" cy="1788"/>
          </a:xfrm>
        </p:grpSpPr>
        <p:grpSp>
          <p:nvGrpSpPr>
            <p:cNvPr id="75788" name="组合 86024"/>
            <p:cNvGrpSpPr/>
            <p:nvPr/>
          </p:nvGrpSpPr>
          <p:grpSpPr>
            <a:xfrm>
              <a:off x="9455" y="3855"/>
              <a:ext cx="4402" cy="1787"/>
              <a:chOff x="3638" y="1920"/>
              <a:chExt cx="2152" cy="960"/>
            </a:xfrm>
          </p:grpSpPr>
          <p:sp>
            <p:nvSpPr>
              <p:cNvPr id="75789" name="文本框 86025"/>
              <p:cNvSpPr txBox="1"/>
              <p:nvPr/>
            </p:nvSpPr>
            <p:spPr>
              <a:xfrm>
                <a:off x="4128" y="2304"/>
                <a:ext cx="288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 eaLnBrk="0" hangingPunct="0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0" name="文本框 86026"/>
              <p:cNvSpPr txBox="1"/>
              <p:nvPr/>
            </p:nvSpPr>
            <p:spPr>
              <a:xfrm>
                <a:off x="5472" y="1920"/>
                <a:ext cx="288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 eaLnBrk="0" hangingPunct="0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1" name="矩形 86027"/>
              <p:cNvSpPr/>
              <p:nvPr/>
            </p:nvSpPr>
            <p:spPr>
              <a:xfrm>
                <a:off x="3696" y="2256"/>
                <a:ext cx="768" cy="480"/>
              </a:xfrm>
              <a:prstGeom prst="rect">
                <a:avLst/>
              </a:prstGeom>
              <a:solidFill>
                <a:srgbClr val="339933"/>
              </a:solidFill>
              <a:ln w="381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2" name="椭圆 86028"/>
              <p:cNvSpPr/>
              <p:nvPr/>
            </p:nvSpPr>
            <p:spPr>
              <a:xfrm>
                <a:off x="3792" y="268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3" name="椭圆 86029"/>
              <p:cNvSpPr/>
              <p:nvPr/>
            </p:nvSpPr>
            <p:spPr>
              <a:xfrm>
                <a:off x="4176" y="268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4" name="矩形 86030"/>
              <p:cNvSpPr/>
              <p:nvPr/>
            </p:nvSpPr>
            <p:spPr>
              <a:xfrm>
                <a:off x="4992" y="2256"/>
                <a:ext cx="768" cy="480"/>
              </a:xfrm>
              <a:prstGeom prst="rect">
                <a:avLst/>
              </a:prstGeom>
              <a:solidFill>
                <a:srgbClr val="339933"/>
              </a:solidFill>
              <a:ln w="381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5" name="椭圆 86031"/>
              <p:cNvSpPr/>
              <p:nvPr/>
            </p:nvSpPr>
            <p:spPr>
              <a:xfrm>
                <a:off x="5088" y="268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6" name="椭圆 86032"/>
              <p:cNvSpPr/>
              <p:nvPr/>
            </p:nvSpPr>
            <p:spPr>
              <a:xfrm>
                <a:off x="5472" y="268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797" name="直接连接符 86033"/>
              <p:cNvSpPr/>
              <p:nvPr/>
            </p:nvSpPr>
            <p:spPr>
              <a:xfrm flipV="1">
                <a:off x="3984" y="1968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99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798" name="直接连接符 86034"/>
              <p:cNvSpPr/>
              <p:nvPr/>
            </p:nvSpPr>
            <p:spPr>
              <a:xfrm>
                <a:off x="3984" y="1968"/>
                <a:ext cx="1440" cy="0"/>
              </a:xfrm>
              <a:prstGeom prst="line">
                <a:avLst/>
              </a:prstGeom>
              <a:ln w="38100" cap="flat" cmpd="sng">
                <a:solidFill>
                  <a:srgbClr val="FF99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799" name="直接连接符 86035"/>
              <p:cNvSpPr/>
              <p:nvPr/>
            </p:nvSpPr>
            <p:spPr>
              <a:xfrm flipV="1">
                <a:off x="5424" y="1968"/>
                <a:ext cx="0" cy="528"/>
              </a:xfrm>
              <a:prstGeom prst="line">
                <a:avLst/>
              </a:prstGeom>
              <a:ln w="38100" cap="flat" cmpd="sng">
                <a:solidFill>
                  <a:srgbClr val="FF99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800" name="直接连接符 86036"/>
              <p:cNvSpPr/>
              <p:nvPr/>
            </p:nvSpPr>
            <p:spPr>
              <a:xfrm flipV="1">
                <a:off x="5328" y="2064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99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801" name="直接连接符 86037"/>
              <p:cNvSpPr/>
              <p:nvPr/>
            </p:nvSpPr>
            <p:spPr>
              <a:xfrm flipV="1">
                <a:off x="4080" y="2064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99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802" name="直接连接符 86038"/>
              <p:cNvSpPr/>
              <p:nvPr/>
            </p:nvSpPr>
            <p:spPr>
              <a:xfrm>
                <a:off x="4080" y="2064"/>
                <a:ext cx="1248" cy="0"/>
              </a:xfrm>
              <a:prstGeom prst="line">
                <a:avLst/>
              </a:prstGeom>
              <a:ln w="38100" cap="flat" cmpd="sng">
                <a:solidFill>
                  <a:srgbClr val="FF99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5803" name="矩形 86039"/>
              <p:cNvSpPr/>
              <p:nvPr/>
            </p:nvSpPr>
            <p:spPr>
              <a:xfrm>
                <a:off x="3696" y="2640"/>
                <a:ext cx="768" cy="96"/>
              </a:xfrm>
              <a:prstGeom prst="rect">
                <a:avLst/>
              </a:prstGeom>
              <a:pattFill prst="wave">
                <a:fgClr>
                  <a:schemeClr val="hlink"/>
                </a:fgClr>
                <a:bgClr>
                  <a:schemeClr val="tx2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804" name="矩形 86040"/>
              <p:cNvSpPr/>
              <p:nvPr/>
            </p:nvSpPr>
            <p:spPr>
              <a:xfrm>
                <a:off x="4992" y="2400"/>
                <a:ext cx="768" cy="336"/>
              </a:xfrm>
              <a:prstGeom prst="rect">
                <a:avLst/>
              </a:prstGeom>
              <a:pattFill prst="wave">
                <a:fgClr>
                  <a:schemeClr val="bg1"/>
                </a:fgClr>
                <a:bgClr>
                  <a:srgbClr val="006600"/>
                </a:bgClr>
              </a:patt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algn="just" eaLnBrk="0" hangingPunct="0"/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805" name="直接连接符 86041"/>
              <p:cNvSpPr/>
              <p:nvPr/>
            </p:nvSpPr>
            <p:spPr>
              <a:xfrm>
                <a:off x="5328" y="2592"/>
                <a:ext cx="240" cy="0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5806" name="直接连接符 86042"/>
              <p:cNvSpPr/>
              <p:nvPr/>
            </p:nvSpPr>
            <p:spPr>
              <a:xfrm>
                <a:off x="4464" y="2496"/>
                <a:ext cx="240" cy="0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5807" name="文本框 86043"/>
              <p:cNvSpPr txBox="1"/>
              <p:nvPr/>
            </p:nvSpPr>
            <p:spPr>
              <a:xfrm>
                <a:off x="5472" y="2309"/>
                <a:ext cx="318" cy="4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 eaLnBrk="0" hangingPunct="0"/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u</a:t>
                </a:r>
                <a:endPara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808" name="文本框 86044"/>
              <p:cNvSpPr txBox="1"/>
              <p:nvPr/>
            </p:nvSpPr>
            <p:spPr>
              <a:xfrm>
                <a:off x="4640" y="2245"/>
                <a:ext cx="226" cy="4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just" eaLnBrk="0" hangingPunct="0"/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endPara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75809" name="文本框 86045"/>
              <p:cNvSpPr txBox="1"/>
              <p:nvPr/>
            </p:nvSpPr>
            <p:spPr>
              <a:xfrm>
                <a:off x="3638" y="1920"/>
                <a:ext cx="317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just" eaLnBrk="0" hangingPunct="0"/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10510" y="3855"/>
              <a:ext cx="2402" cy="330"/>
            </a:xfrm>
            <a:prstGeom prst="leftArrow">
              <a:avLst/>
            </a:prstGeom>
            <a:gradFill>
              <a:gsLst>
                <a:gs pos="0">
                  <a:srgbClr val="92D050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1" grpId="0"/>
      <p:bldP spid="86047" grpId="0"/>
      <p:bldP spid="86054" grpId="0"/>
      <p:bldP spid="860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框 102401"/>
          <p:cNvSpPr txBox="1"/>
          <p:nvPr/>
        </p:nvSpPr>
        <p:spPr>
          <a:xfrm>
            <a:off x="254000" y="271463"/>
            <a:ext cx="4495800" cy="52228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4.1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质点动量定理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638" y="936625"/>
            <a:ext cx="907097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68" name="组合 36867"/>
          <p:cNvGrpSpPr/>
          <p:nvPr/>
        </p:nvGrpSpPr>
        <p:grpSpPr>
          <a:xfrm>
            <a:off x="5507038" y="2984500"/>
            <a:ext cx="3582987" cy="1066800"/>
            <a:chOff x="3360" y="3360"/>
            <a:chExt cx="2257" cy="672"/>
          </a:xfrm>
        </p:grpSpPr>
        <p:grpSp>
          <p:nvGrpSpPr>
            <p:cNvPr id="56324" name="组合 36868"/>
            <p:cNvGrpSpPr/>
            <p:nvPr/>
          </p:nvGrpSpPr>
          <p:grpSpPr>
            <a:xfrm>
              <a:off x="3360" y="3360"/>
              <a:ext cx="2256" cy="672"/>
              <a:chOff x="3360" y="2640"/>
              <a:chExt cx="2256" cy="672"/>
            </a:xfrm>
          </p:grpSpPr>
          <p:sp>
            <p:nvSpPr>
              <p:cNvPr id="56325" name="任意多边形 36869" descr="斜纹布"/>
              <p:cNvSpPr/>
              <p:nvPr/>
            </p:nvSpPr>
            <p:spPr>
              <a:xfrm>
                <a:off x="3360" y="2640"/>
                <a:ext cx="1152" cy="672"/>
              </a:xfrm>
              <a:custGeom>
                <a:avLst/>
                <a:gdLst/>
                <a:ahLst/>
                <a:cxnLst/>
                <a:pathLst>
                  <a:path w="1152" h="672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672"/>
                    </a:lnTo>
                    <a:lnTo>
                      <a:pt x="0" y="336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"/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26" name="任意多边形 36870" descr="斜纹布"/>
              <p:cNvSpPr/>
              <p:nvPr/>
            </p:nvSpPr>
            <p:spPr>
              <a:xfrm>
                <a:off x="4560" y="2640"/>
                <a:ext cx="1056" cy="672"/>
              </a:xfrm>
              <a:custGeom>
                <a:avLst/>
                <a:gdLst/>
                <a:ahLst/>
                <a:cxnLst/>
                <a:pathLst>
                  <a:path w="1056" h="624">
                    <a:moveTo>
                      <a:pt x="0" y="0"/>
                    </a:moveTo>
                    <a:lnTo>
                      <a:pt x="1056" y="0"/>
                    </a:lnTo>
                    <a:lnTo>
                      <a:pt x="1056" y="624"/>
                    </a:lnTo>
                    <a:lnTo>
                      <a:pt x="0" y="62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"/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327" name="组合 36871"/>
            <p:cNvGrpSpPr/>
            <p:nvPr/>
          </p:nvGrpSpPr>
          <p:grpSpPr>
            <a:xfrm>
              <a:off x="3360" y="3360"/>
              <a:ext cx="2257" cy="193"/>
              <a:chOff x="3359" y="3359"/>
              <a:chExt cx="2257" cy="193"/>
            </a:xfrm>
          </p:grpSpPr>
          <p:sp>
            <p:nvSpPr>
              <p:cNvPr id="56328" name="直接连接符 36872"/>
              <p:cNvSpPr/>
              <p:nvPr/>
            </p:nvSpPr>
            <p:spPr>
              <a:xfrm>
                <a:off x="3359" y="3359"/>
                <a:ext cx="1152" cy="19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9" name="直接连接符 36873"/>
              <p:cNvSpPr/>
              <p:nvPr/>
            </p:nvSpPr>
            <p:spPr>
              <a:xfrm>
                <a:off x="4560" y="3552"/>
                <a:ext cx="10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6875" name="任意多边形 36874"/>
          <p:cNvSpPr/>
          <p:nvPr/>
        </p:nvSpPr>
        <p:spPr>
          <a:xfrm>
            <a:off x="5445125" y="609600"/>
            <a:ext cx="1908175" cy="1446213"/>
          </a:xfrm>
          <a:custGeom>
            <a:avLst/>
            <a:gdLst/>
            <a:ahLst/>
            <a:cxnLst/>
            <a:pathLst>
              <a:path w="1202" h="911">
                <a:moveTo>
                  <a:pt x="0" y="878"/>
                </a:moveTo>
                <a:lnTo>
                  <a:pt x="1177" y="0"/>
                </a:lnTo>
                <a:lnTo>
                  <a:pt x="1202" y="27"/>
                </a:lnTo>
                <a:lnTo>
                  <a:pt x="0" y="911"/>
                </a:lnTo>
                <a:lnTo>
                  <a:pt x="0" y="878"/>
                </a:lnTo>
              </a:path>
            </a:pathLst>
          </a:custGeom>
          <a:noFill/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6876" name="组合 36875"/>
          <p:cNvGrpSpPr/>
          <p:nvPr/>
        </p:nvGrpSpPr>
        <p:grpSpPr>
          <a:xfrm>
            <a:off x="5416550" y="1350963"/>
            <a:ext cx="87313" cy="2112962"/>
            <a:chOff x="3305" y="1160"/>
            <a:chExt cx="55" cy="2536"/>
          </a:xfrm>
        </p:grpSpPr>
        <p:sp>
          <p:nvSpPr>
            <p:cNvPr id="56332" name="任意多边形 36876"/>
            <p:cNvSpPr/>
            <p:nvPr/>
          </p:nvSpPr>
          <p:spPr>
            <a:xfrm>
              <a:off x="3312" y="1160"/>
              <a:ext cx="48" cy="2488"/>
            </a:xfrm>
            <a:custGeom>
              <a:avLst/>
              <a:gdLst/>
              <a:ahLst/>
              <a:cxnLst/>
              <a:pathLst>
                <a:path w="40" h="1048">
                  <a:moveTo>
                    <a:pt x="40" y="1048"/>
                  </a:moveTo>
                  <a:lnTo>
                    <a:pt x="40" y="13"/>
                  </a:lnTo>
                  <a:lnTo>
                    <a:pt x="40" y="5"/>
                  </a:lnTo>
                  <a:lnTo>
                    <a:pt x="38" y="3"/>
                  </a:lnTo>
                  <a:lnTo>
                    <a:pt x="24" y="0"/>
                  </a:lnTo>
                  <a:lnTo>
                    <a:pt x="11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0" y="1048"/>
                  </a:lnTo>
                  <a:lnTo>
                    <a:pt x="40" y="1048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3" name="任意多边形 36877"/>
            <p:cNvSpPr/>
            <p:nvPr/>
          </p:nvSpPr>
          <p:spPr>
            <a:xfrm>
              <a:off x="3305" y="1160"/>
              <a:ext cx="47" cy="2536"/>
            </a:xfrm>
            <a:custGeom>
              <a:avLst/>
              <a:gdLst/>
              <a:ahLst/>
              <a:cxnLst/>
              <a:pathLst>
                <a:path w="40" h="1048">
                  <a:moveTo>
                    <a:pt x="40" y="1048"/>
                  </a:moveTo>
                  <a:lnTo>
                    <a:pt x="40" y="13"/>
                  </a:lnTo>
                  <a:lnTo>
                    <a:pt x="40" y="5"/>
                  </a:lnTo>
                  <a:lnTo>
                    <a:pt x="38" y="3"/>
                  </a:lnTo>
                  <a:lnTo>
                    <a:pt x="24" y="0"/>
                  </a:lnTo>
                  <a:lnTo>
                    <a:pt x="11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0" y="1048"/>
                  </a:lnTo>
                  <a:lnTo>
                    <a:pt x="40" y="1048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6879" name="组合 36878"/>
          <p:cNvGrpSpPr/>
          <p:nvPr/>
        </p:nvGrpSpPr>
        <p:grpSpPr>
          <a:xfrm>
            <a:off x="5419725" y="588963"/>
            <a:ext cx="2647950" cy="2274887"/>
            <a:chOff x="3342" y="360"/>
            <a:chExt cx="1668" cy="1433"/>
          </a:xfrm>
        </p:grpSpPr>
        <p:grpSp>
          <p:nvGrpSpPr>
            <p:cNvPr id="56335" name="组合 36879"/>
            <p:cNvGrpSpPr/>
            <p:nvPr/>
          </p:nvGrpSpPr>
          <p:grpSpPr>
            <a:xfrm>
              <a:off x="4821" y="718"/>
              <a:ext cx="189" cy="242"/>
              <a:chOff x="4821" y="718"/>
              <a:chExt cx="189" cy="242"/>
            </a:xfrm>
          </p:grpSpPr>
          <p:sp>
            <p:nvSpPr>
              <p:cNvPr id="56336" name="任意多边形 36880"/>
              <p:cNvSpPr/>
              <p:nvPr/>
            </p:nvSpPr>
            <p:spPr>
              <a:xfrm>
                <a:off x="4821" y="718"/>
                <a:ext cx="189" cy="242"/>
              </a:xfrm>
              <a:custGeom>
                <a:avLst/>
                <a:gdLst/>
                <a:ahLst/>
                <a:cxnLst/>
                <a:pathLst>
                  <a:path w="189" h="242">
                    <a:moveTo>
                      <a:pt x="33" y="92"/>
                    </a:moveTo>
                    <a:lnTo>
                      <a:pt x="41" y="75"/>
                    </a:lnTo>
                    <a:lnTo>
                      <a:pt x="46" y="62"/>
                    </a:lnTo>
                    <a:lnTo>
                      <a:pt x="49" y="57"/>
                    </a:lnTo>
                    <a:lnTo>
                      <a:pt x="52" y="51"/>
                    </a:lnTo>
                    <a:lnTo>
                      <a:pt x="49" y="35"/>
                    </a:lnTo>
                    <a:lnTo>
                      <a:pt x="38" y="19"/>
                    </a:lnTo>
                    <a:lnTo>
                      <a:pt x="22" y="8"/>
                    </a:lnTo>
                    <a:lnTo>
                      <a:pt x="38" y="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70" y="3"/>
                    </a:lnTo>
                    <a:lnTo>
                      <a:pt x="84" y="8"/>
                    </a:lnTo>
                    <a:lnTo>
                      <a:pt x="92" y="16"/>
                    </a:lnTo>
                    <a:lnTo>
                      <a:pt x="97" y="24"/>
                    </a:lnTo>
                    <a:lnTo>
                      <a:pt x="103" y="35"/>
                    </a:lnTo>
                    <a:lnTo>
                      <a:pt x="108" y="51"/>
                    </a:lnTo>
                    <a:lnTo>
                      <a:pt x="114" y="62"/>
                    </a:lnTo>
                    <a:lnTo>
                      <a:pt x="114" y="65"/>
                    </a:lnTo>
                    <a:lnTo>
                      <a:pt x="124" y="81"/>
                    </a:lnTo>
                    <a:lnTo>
                      <a:pt x="149" y="97"/>
                    </a:lnTo>
                    <a:lnTo>
                      <a:pt x="167" y="110"/>
                    </a:lnTo>
                    <a:lnTo>
                      <a:pt x="181" y="132"/>
                    </a:lnTo>
                    <a:lnTo>
                      <a:pt x="184" y="156"/>
                    </a:lnTo>
                    <a:lnTo>
                      <a:pt x="189" y="183"/>
                    </a:lnTo>
                    <a:lnTo>
                      <a:pt x="189" y="202"/>
                    </a:lnTo>
                    <a:lnTo>
                      <a:pt x="186" y="213"/>
                    </a:lnTo>
                    <a:lnTo>
                      <a:pt x="184" y="224"/>
                    </a:lnTo>
                    <a:lnTo>
                      <a:pt x="173" y="232"/>
                    </a:lnTo>
                    <a:lnTo>
                      <a:pt x="170" y="237"/>
                    </a:lnTo>
                    <a:lnTo>
                      <a:pt x="159" y="242"/>
                    </a:lnTo>
                    <a:lnTo>
                      <a:pt x="149" y="242"/>
                    </a:lnTo>
                    <a:lnTo>
                      <a:pt x="140" y="242"/>
                    </a:lnTo>
                    <a:lnTo>
                      <a:pt x="135" y="226"/>
                    </a:lnTo>
                    <a:lnTo>
                      <a:pt x="124" y="213"/>
                    </a:lnTo>
                    <a:lnTo>
                      <a:pt x="114" y="197"/>
                    </a:lnTo>
                    <a:lnTo>
                      <a:pt x="87" y="167"/>
                    </a:lnTo>
                    <a:lnTo>
                      <a:pt x="73" y="151"/>
                    </a:lnTo>
                    <a:lnTo>
                      <a:pt x="52" y="137"/>
                    </a:lnTo>
                    <a:lnTo>
                      <a:pt x="33" y="121"/>
                    </a:lnTo>
                    <a:lnTo>
                      <a:pt x="22" y="116"/>
                    </a:lnTo>
                    <a:lnTo>
                      <a:pt x="0" y="102"/>
                    </a:lnTo>
                    <a:lnTo>
                      <a:pt x="33" y="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37" name="任意多边形 36881"/>
              <p:cNvSpPr/>
              <p:nvPr/>
            </p:nvSpPr>
            <p:spPr>
              <a:xfrm>
                <a:off x="4821" y="718"/>
                <a:ext cx="189" cy="242"/>
              </a:xfrm>
              <a:custGeom>
                <a:avLst/>
                <a:gdLst/>
                <a:ahLst/>
                <a:cxnLst/>
                <a:pathLst>
                  <a:path w="189" h="242">
                    <a:moveTo>
                      <a:pt x="33" y="92"/>
                    </a:moveTo>
                    <a:lnTo>
                      <a:pt x="41" y="75"/>
                    </a:lnTo>
                    <a:lnTo>
                      <a:pt x="46" y="62"/>
                    </a:lnTo>
                    <a:lnTo>
                      <a:pt x="49" y="57"/>
                    </a:lnTo>
                    <a:lnTo>
                      <a:pt x="52" y="51"/>
                    </a:lnTo>
                    <a:lnTo>
                      <a:pt x="49" y="35"/>
                    </a:lnTo>
                    <a:lnTo>
                      <a:pt x="38" y="19"/>
                    </a:lnTo>
                    <a:lnTo>
                      <a:pt x="22" y="8"/>
                    </a:lnTo>
                    <a:lnTo>
                      <a:pt x="38" y="3"/>
                    </a:lnTo>
                    <a:lnTo>
                      <a:pt x="49" y="0"/>
                    </a:lnTo>
                    <a:lnTo>
                      <a:pt x="57" y="0"/>
                    </a:lnTo>
                    <a:lnTo>
                      <a:pt x="70" y="3"/>
                    </a:lnTo>
                    <a:lnTo>
                      <a:pt x="84" y="8"/>
                    </a:lnTo>
                    <a:lnTo>
                      <a:pt x="92" y="16"/>
                    </a:lnTo>
                    <a:lnTo>
                      <a:pt x="97" y="24"/>
                    </a:lnTo>
                    <a:lnTo>
                      <a:pt x="103" y="35"/>
                    </a:lnTo>
                    <a:lnTo>
                      <a:pt x="108" y="51"/>
                    </a:lnTo>
                    <a:lnTo>
                      <a:pt x="114" y="62"/>
                    </a:lnTo>
                    <a:lnTo>
                      <a:pt x="114" y="65"/>
                    </a:lnTo>
                    <a:lnTo>
                      <a:pt x="124" y="81"/>
                    </a:lnTo>
                    <a:lnTo>
                      <a:pt x="149" y="97"/>
                    </a:lnTo>
                    <a:lnTo>
                      <a:pt x="167" y="110"/>
                    </a:lnTo>
                    <a:lnTo>
                      <a:pt x="181" y="132"/>
                    </a:lnTo>
                    <a:lnTo>
                      <a:pt x="184" y="156"/>
                    </a:lnTo>
                    <a:lnTo>
                      <a:pt x="189" y="183"/>
                    </a:lnTo>
                    <a:lnTo>
                      <a:pt x="189" y="202"/>
                    </a:lnTo>
                    <a:lnTo>
                      <a:pt x="186" y="213"/>
                    </a:lnTo>
                    <a:lnTo>
                      <a:pt x="184" y="224"/>
                    </a:lnTo>
                    <a:lnTo>
                      <a:pt x="173" y="232"/>
                    </a:lnTo>
                    <a:lnTo>
                      <a:pt x="170" y="237"/>
                    </a:lnTo>
                    <a:lnTo>
                      <a:pt x="159" y="242"/>
                    </a:lnTo>
                    <a:lnTo>
                      <a:pt x="149" y="242"/>
                    </a:lnTo>
                    <a:lnTo>
                      <a:pt x="140" y="242"/>
                    </a:lnTo>
                    <a:lnTo>
                      <a:pt x="135" y="226"/>
                    </a:lnTo>
                    <a:lnTo>
                      <a:pt x="124" y="213"/>
                    </a:lnTo>
                    <a:lnTo>
                      <a:pt x="114" y="197"/>
                    </a:lnTo>
                    <a:lnTo>
                      <a:pt x="87" y="167"/>
                    </a:lnTo>
                    <a:lnTo>
                      <a:pt x="73" y="151"/>
                    </a:lnTo>
                    <a:lnTo>
                      <a:pt x="52" y="137"/>
                    </a:lnTo>
                    <a:lnTo>
                      <a:pt x="33" y="121"/>
                    </a:lnTo>
                    <a:lnTo>
                      <a:pt x="22" y="116"/>
                    </a:lnTo>
                    <a:lnTo>
                      <a:pt x="0" y="102"/>
                    </a:lnTo>
                    <a:lnTo>
                      <a:pt x="33" y="9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338" name="组合 36882"/>
            <p:cNvGrpSpPr/>
            <p:nvPr/>
          </p:nvGrpSpPr>
          <p:grpSpPr>
            <a:xfrm>
              <a:off x="3342" y="360"/>
              <a:ext cx="1663" cy="1433"/>
              <a:chOff x="3342" y="360"/>
              <a:chExt cx="1663" cy="1433"/>
            </a:xfrm>
          </p:grpSpPr>
          <p:sp>
            <p:nvSpPr>
              <p:cNvPr id="56339" name="任意多边形 36883"/>
              <p:cNvSpPr/>
              <p:nvPr/>
            </p:nvSpPr>
            <p:spPr>
              <a:xfrm>
                <a:off x="4549" y="360"/>
                <a:ext cx="35" cy="51"/>
              </a:xfrm>
              <a:custGeom>
                <a:avLst/>
                <a:gdLst/>
                <a:ahLst/>
                <a:cxnLst/>
                <a:pathLst>
                  <a:path w="35" h="51">
                    <a:moveTo>
                      <a:pt x="0" y="29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11" y="29"/>
                    </a:lnTo>
                    <a:lnTo>
                      <a:pt x="24" y="29"/>
                    </a:lnTo>
                    <a:lnTo>
                      <a:pt x="6" y="5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0" name="任意多边形 36884"/>
              <p:cNvSpPr/>
              <p:nvPr/>
            </p:nvSpPr>
            <p:spPr>
              <a:xfrm>
                <a:off x="4549" y="360"/>
                <a:ext cx="35" cy="51"/>
              </a:xfrm>
              <a:custGeom>
                <a:avLst/>
                <a:gdLst/>
                <a:ahLst/>
                <a:cxnLst/>
                <a:pathLst>
                  <a:path w="35" h="51">
                    <a:moveTo>
                      <a:pt x="0" y="29"/>
                    </a:moveTo>
                    <a:lnTo>
                      <a:pt x="35" y="0"/>
                    </a:lnTo>
                    <a:lnTo>
                      <a:pt x="35" y="5"/>
                    </a:lnTo>
                    <a:lnTo>
                      <a:pt x="11" y="29"/>
                    </a:lnTo>
                    <a:lnTo>
                      <a:pt x="24" y="29"/>
                    </a:lnTo>
                    <a:lnTo>
                      <a:pt x="6" y="51"/>
                    </a:lnTo>
                    <a:lnTo>
                      <a:pt x="0" y="29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1" name="任意多边形 36885"/>
              <p:cNvSpPr/>
              <p:nvPr/>
            </p:nvSpPr>
            <p:spPr>
              <a:xfrm>
                <a:off x="3997" y="395"/>
                <a:ext cx="80" cy="51"/>
              </a:xfrm>
              <a:custGeom>
                <a:avLst/>
                <a:gdLst/>
                <a:ahLst/>
                <a:cxnLst/>
                <a:pathLst>
                  <a:path w="80" h="51">
                    <a:moveTo>
                      <a:pt x="62" y="0"/>
                    </a:moveTo>
                    <a:lnTo>
                      <a:pt x="64" y="5"/>
                    </a:lnTo>
                    <a:lnTo>
                      <a:pt x="70" y="16"/>
                    </a:lnTo>
                    <a:lnTo>
                      <a:pt x="75" y="29"/>
                    </a:lnTo>
                    <a:lnTo>
                      <a:pt x="80" y="40"/>
                    </a:lnTo>
                    <a:lnTo>
                      <a:pt x="80" y="51"/>
                    </a:lnTo>
                    <a:lnTo>
                      <a:pt x="45" y="45"/>
                    </a:lnTo>
                    <a:lnTo>
                      <a:pt x="5" y="29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1" y="5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2" name="任意多边形 36886"/>
              <p:cNvSpPr/>
              <p:nvPr/>
            </p:nvSpPr>
            <p:spPr>
              <a:xfrm>
                <a:off x="3997" y="395"/>
                <a:ext cx="80" cy="51"/>
              </a:xfrm>
              <a:custGeom>
                <a:avLst/>
                <a:gdLst/>
                <a:ahLst/>
                <a:cxnLst/>
                <a:pathLst>
                  <a:path w="80" h="51">
                    <a:moveTo>
                      <a:pt x="62" y="0"/>
                    </a:moveTo>
                    <a:lnTo>
                      <a:pt x="64" y="5"/>
                    </a:lnTo>
                    <a:lnTo>
                      <a:pt x="70" y="16"/>
                    </a:lnTo>
                    <a:lnTo>
                      <a:pt x="75" y="29"/>
                    </a:lnTo>
                    <a:lnTo>
                      <a:pt x="80" y="40"/>
                    </a:lnTo>
                    <a:lnTo>
                      <a:pt x="80" y="51"/>
                    </a:lnTo>
                    <a:lnTo>
                      <a:pt x="45" y="45"/>
                    </a:lnTo>
                    <a:lnTo>
                      <a:pt x="5" y="29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1" y="5"/>
                    </a:lnTo>
                    <a:lnTo>
                      <a:pt x="62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3" name="任意多边形 36887"/>
              <p:cNvSpPr/>
              <p:nvPr/>
            </p:nvSpPr>
            <p:spPr>
              <a:xfrm>
                <a:off x="4018" y="581"/>
                <a:ext cx="830" cy="409"/>
              </a:xfrm>
              <a:custGeom>
                <a:avLst/>
                <a:gdLst/>
                <a:ahLst/>
                <a:cxnLst/>
                <a:pathLst>
                  <a:path w="830" h="409">
                    <a:moveTo>
                      <a:pt x="0" y="142"/>
                    </a:moveTo>
                    <a:lnTo>
                      <a:pt x="46" y="172"/>
                    </a:lnTo>
                    <a:lnTo>
                      <a:pt x="84" y="194"/>
                    </a:lnTo>
                    <a:lnTo>
                      <a:pt x="121" y="212"/>
                    </a:lnTo>
                    <a:lnTo>
                      <a:pt x="159" y="229"/>
                    </a:lnTo>
                    <a:lnTo>
                      <a:pt x="197" y="242"/>
                    </a:lnTo>
                    <a:lnTo>
                      <a:pt x="235" y="250"/>
                    </a:lnTo>
                    <a:lnTo>
                      <a:pt x="305" y="261"/>
                    </a:lnTo>
                    <a:lnTo>
                      <a:pt x="329" y="266"/>
                    </a:lnTo>
                    <a:lnTo>
                      <a:pt x="342" y="266"/>
                    </a:lnTo>
                    <a:lnTo>
                      <a:pt x="353" y="274"/>
                    </a:lnTo>
                    <a:lnTo>
                      <a:pt x="375" y="277"/>
                    </a:lnTo>
                    <a:lnTo>
                      <a:pt x="388" y="280"/>
                    </a:lnTo>
                    <a:lnTo>
                      <a:pt x="399" y="277"/>
                    </a:lnTo>
                    <a:lnTo>
                      <a:pt x="415" y="285"/>
                    </a:lnTo>
                    <a:lnTo>
                      <a:pt x="426" y="285"/>
                    </a:lnTo>
                    <a:lnTo>
                      <a:pt x="464" y="299"/>
                    </a:lnTo>
                    <a:lnTo>
                      <a:pt x="510" y="309"/>
                    </a:lnTo>
                    <a:lnTo>
                      <a:pt x="582" y="328"/>
                    </a:lnTo>
                    <a:lnTo>
                      <a:pt x="647" y="350"/>
                    </a:lnTo>
                    <a:lnTo>
                      <a:pt x="687" y="363"/>
                    </a:lnTo>
                    <a:lnTo>
                      <a:pt x="720" y="379"/>
                    </a:lnTo>
                    <a:lnTo>
                      <a:pt x="744" y="390"/>
                    </a:lnTo>
                    <a:lnTo>
                      <a:pt x="774" y="409"/>
                    </a:lnTo>
                    <a:lnTo>
                      <a:pt x="795" y="404"/>
                    </a:lnTo>
                    <a:lnTo>
                      <a:pt x="820" y="385"/>
                    </a:lnTo>
                    <a:lnTo>
                      <a:pt x="830" y="355"/>
                    </a:lnTo>
                    <a:lnTo>
                      <a:pt x="814" y="339"/>
                    </a:lnTo>
                    <a:lnTo>
                      <a:pt x="790" y="328"/>
                    </a:lnTo>
                    <a:lnTo>
                      <a:pt x="760" y="315"/>
                    </a:lnTo>
                    <a:lnTo>
                      <a:pt x="744" y="307"/>
                    </a:lnTo>
                    <a:lnTo>
                      <a:pt x="704" y="293"/>
                    </a:lnTo>
                    <a:lnTo>
                      <a:pt x="669" y="269"/>
                    </a:lnTo>
                    <a:lnTo>
                      <a:pt x="639" y="247"/>
                    </a:lnTo>
                    <a:lnTo>
                      <a:pt x="601" y="220"/>
                    </a:lnTo>
                    <a:lnTo>
                      <a:pt x="577" y="202"/>
                    </a:lnTo>
                    <a:lnTo>
                      <a:pt x="545" y="191"/>
                    </a:lnTo>
                    <a:lnTo>
                      <a:pt x="526" y="183"/>
                    </a:lnTo>
                    <a:lnTo>
                      <a:pt x="496" y="180"/>
                    </a:lnTo>
                    <a:lnTo>
                      <a:pt x="480" y="180"/>
                    </a:lnTo>
                    <a:lnTo>
                      <a:pt x="456" y="183"/>
                    </a:lnTo>
                    <a:lnTo>
                      <a:pt x="434" y="183"/>
                    </a:lnTo>
                    <a:lnTo>
                      <a:pt x="388" y="161"/>
                    </a:lnTo>
                    <a:lnTo>
                      <a:pt x="364" y="148"/>
                    </a:lnTo>
                    <a:lnTo>
                      <a:pt x="318" y="115"/>
                    </a:lnTo>
                    <a:lnTo>
                      <a:pt x="283" y="86"/>
                    </a:lnTo>
                    <a:lnTo>
                      <a:pt x="205" y="51"/>
                    </a:lnTo>
                    <a:lnTo>
                      <a:pt x="121" y="16"/>
                    </a:lnTo>
                    <a:lnTo>
                      <a:pt x="43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70230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4" name="任意多边形 36888"/>
              <p:cNvSpPr/>
              <p:nvPr/>
            </p:nvSpPr>
            <p:spPr>
              <a:xfrm>
                <a:off x="4018" y="581"/>
                <a:ext cx="830" cy="409"/>
              </a:xfrm>
              <a:custGeom>
                <a:avLst/>
                <a:gdLst/>
                <a:ahLst/>
                <a:cxnLst/>
                <a:pathLst>
                  <a:path w="830" h="409">
                    <a:moveTo>
                      <a:pt x="0" y="142"/>
                    </a:moveTo>
                    <a:lnTo>
                      <a:pt x="46" y="172"/>
                    </a:lnTo>
                    <a:lnTo>
                      <a:pt x="84" y="194"/>
                    </a:lnTo>
                    <a:lnTo>
                      <a:pt x="121" y="212"/>
                    </a:lnTo>
                    <a:lnTo>
                      <a:pt x="159" y="229"/>
                    </a:lnTo>
                    <a:lnTo>
                      <a:pt x="197" y="242"/>
                    </a:lnTo>
                    <a:lnTo>
                      <a:pt x="235" y="250"/>
                    </a:lnTo>
                    <a:lnTo>
                      <a:pt x="305" y="261"/>
                    </a:lnTo>
                    <a:lnTo>
                      <a:pt x="329" y="266"/>
                    </a:lnTo>
                    <a:lnTo>
                      <a:pt x="342" y="266"/>
                    </a:lnTo>
                    <a:lnTo>
                      <a:pt x="353" y="274"/>
                    </a:lnTo>
                    <a:lnTo>
                      <a:pt x="375" y="277"/>
                    </a:lnTo>
                    <a:lnTo>
                      <a:pt x="388" y="280"/>
                    </a:lnTo>
                    <a:lnTo>
                      <a:pt x="399" y="277"/>
                    </a:lnTo>
                    <a:lnTo>
                      <a:pt x="415" y="285"/>
                    </a:lnTo>
                    <a:lnTo>
                      <a:pt x="426" y="285"/>
                    </a:lnTo>
                    <a:lnTo>
                      <a:pt x="464" y="299"/>
                    </a:lnTo>
                    <a:lnTo>
                      <a:pt x="510" y="309"/>
                    </a:lnTo>
                    <a:lnTo>
                      <a:pt x="582" y="328"/>
                    </a:lnTo>
                    <a:lnTo>
                      <a:pt x="647" y="350"/>
                    </a:lnTo>
                    <a:lnTo>
                      <a:pt x="687" y="363"/>
                    </a:lnTo>
                    <a:lnTo>
                      <a:pt x="720" y="379"/>
                    </a:lnTo>
                    <a:lnTo>
                      <a:pt x="744" y="390"/>
                    </a:lnTo>
                    <a:lnTo>
                      <a:pt x="774" y="409"/>
                    </a:lnTo>
                    <a:lnTo>
                      <a:pt x="795" y="404"/>
                    </a:lnTo>
                    <a:lnTo>
                      <a:pt x="820" y="385"/>
                    </a:lnTo>
                    <a:lnTo>
                      <a:pt x="830" y="355"/>
                    </a:lnTo>
                    <a:lnTo>
                      <a:pt x="814" y="339"/>
                    </a:lnTo>
                    <a:lnTo>
                      <a:pt x="790" y="328"/>
                    </a:lnTo>
                    <a:lnTo>
                      <a:pt x="760" y="315"/>
                    </a:lnTo>
                    <a:lnTo>
                      <a:pt x="744" y="307"/>
                    </a:lnTo>
                    <a:lnTo>
                      <a:pt x="704" y="293"/>
                    </a:lnTo>
                    <a:lnTo>
                      <a:pt x="669" y="269"/>
                    </a:lnTo>
                    <a:lnTo>
                      <a:pt x="639" y="247"/>
                    </a:lnTo>
                    <a:lnTo>
                      <a:pt x="601" y="220"/>
                    </a:lnTo>
                    <a:lnTo>
                      <a:pt x="577" y="202"/>
                    </a:lnTo>
                    <a:lnTo>
                      <a:pt x="545" y="191"/>
                    </a:lnTo>
                    <a:lnTo>
                      <a:pt x="526" y="183"/>
                    </a:lnTo>
                    <a:lnTo>
                      <a:pt x="496" y="180"/>
                    </a:lnTo>
                    <a:lnTo>
                      <a:pt x="480" y="180"/>
                    </a:lnTo>
                    <a:lnTo>
                      <a:pt x="456" y="183"/>
                    </a:lnTo>
                    <a:lnTo>
                      <a:pt x="434" y="183"/>
                    </a:lnTo>
                    <a:lnTo>
                      <a:pt x="388" y="161"/>
                    </a:lnTo>
                    <a:lnTo>
                      <a:pt x="364" y="148"/>
                    </a:lnTo>
                    <a:lnTo>
                      <a:pt x="318" y="115"/>
                    </a:lnTo>
                    <a:lnTo>
                      <a:pt x="283" y="86"/>
                    </a:lnTo>
                    <a:lnTo>
                      <a:pt x="205" y="51"/>
                    </a:lnTo>
                    <a:lnTo>
                      <a:pt x="121" y="16"/>
                    </a:lnTo>
                    <a:lnTo>
                      <a:pt x="43" y="0"/>
                    </a:lnTo>
                    <a:lnTo>
                      <a:pt x="0" y="14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5" name="任意多边形 36889"/>
              <p:cNvSpPr/>
              <p:nvPr/>
            </p:nvSpPr>
            <p:spPr>
              <a:xfrm>
                <a:off x="3927" y="405"/>
                <a:ext cx="981" cy="415"/>
              </a:xfrm>
              <a:custGeom>
                <a:avLst/>
                <a:gdLst/>
                <a:ahLst/>
                <a:cxnLst/>
                <a:pathLst>
                  <a:path w="981" h="415">
                    <a:moveTo>
                      <a:pt x="99" y="202"/>
                    </a:moveTo>
                    <a:lnTo>
                      <a:pt x="156" y="227"/>
                    </a:lnTo>
                    <a:lnTo>
                      <a:pt x="207" y="246"/>
                    </a:lnTo>
                    <a:lnTo>
                      <a:pt x="261" y="256"/>
                    </a:lnTo>
                    <a:lnTo>
                      <a:pt x="345" y="264"/>
                    </a:lnTo>
                    <a:lnTo>
                      <a:pt x="385" y="270"/>
                    </a:lnTo>
                    <a:lnTo>
                      <a:pt x="396" y="275"/>
                    </a:lnTo>
                    <a:lnTo>
                      <a:pt x="415" y="281"/>
                    </a:lnTo>
                    <a:lnTo>
                      <a:pt x="428" y="286"/>
                    </a:lnTo>
                    <a:lnTo>
                      <a:pt x="455" y="291"/>
                    </a:lnTo>
                    <a:lnTo>
                      <a:pt x="460" y="291"/>
                    </a:lnTo>
                    <a:lnTo>
                      <a:pt x="495" y="299"/>
                    </a:lnTo>
                    <a:lnTo>
                      <a:pt x="506" y="294"/>
                    </a:lnTo>
                    <a:lnTo>
                      <a:pt x="547" y="302"/>
                    </a:lnTo>
                    <a:lnTo>
                      <a:pt x="592" y="313"/>
                    </a:lnTo>
                    <a:lnTo>
                      <a:pt x="633" y="321"/>
                    </a:lnTo>
                    <a:lnTo>
                      <a:pt x="692" y="337"/>
                    </a:lnTo>
                    <a:lnTo>
                      <a:pt x="770" y="356"/>
                    </a:lnTo>
                    <a:lnTo>
                      <a:pt x="813" y="370"/>
                    </a:lnTo>
                    <a:lnTo>
                      <a:pt x="851" y="378"/>
                    </a:lnTo>
                    <a:lnTo>
                      <a:pt x="875" y="388"/>
                    </a:lnTo>
                    <a:lnTo>
                      <a:pt x="916" y="410"/>
                    </a:lnTo>
                    <a:lnTo>
                      <a:pt x="932" y="415"/>
                    </a:lnTo>
                    <a:lnTo>
                      <a:pt x="956" y="405"/>
                    </a:lnTo>
                    <a:lnTo>
                      <a:pt x="981" y="375"/>
                    </a:lnTo>
                    <a:lnTo>
                      <a:pt x="951" y="343"/>
                    </a:lnTo>
                    <a:lnTo>
                      <a:pt x="932" y="329"/>
                    </a:lnTo>
                    <a:lnTo>
                      <a:pt x="919" y="324"/>
                    </a:lnTo>
                    <a:lnTo>
                      <a:pt x="905" y="316"/>
                    </a:lnTo>
                    <a:lnTo>
                      <a:pt x="886" y="313"/>
                    </a:lnTo>
                    <a:lnTo>
                      <a:pt x="865" y="308"/>
                    </a:lnTo>
                    <a:lnTo>
                      <a:pt x="819" y="283"/>
                    </a:lnTo>
                    <a:lnTo>
                      <a:pt x="760" y="248"/>
                    </a:lnTo>
                    <a:lnTo>
                      <a:pt x="708" y="216"/>
                    </a:lnTo>
                    <a:lnTo>
                      <a:pt x="673" y="200"/>
                    </a:lnTo>
                    <a:lnTo>
                      <a:pt x="641" y="192"/>
                    </a:lnTo>
                    <a:lnTo>
                      <a:pt x="606" y="186"/>
                    </a:lnTo>
                    <a:lnTo>
                      <a:pt x="576" y="184"/>
                    </a:lnTo>
                    <a:lnTo>
                      <a:pt x="549" y="184"/>
                    </a:lnTo>
                    <a:lnTo>
                      <a:pt x="533" y="186"/>
                    </a:lnTo>
                    <a:lnTo>
                      <a:pt x="520" y="192"/>
                    </a:lnTo>
                    <a:lnTo>
                      <a:pt x="506" y="181"/>
                    </a:lnTo>
                    <a:lnTo>
                      <a:pt x="485" y="181"/>
                    </a:lnTo>
                    <a:lnTo>
                      <a:pt x="466" y="176"/>
                    </a:lnTo>
                    <a:lnTo>
                      <a:pt x="455" y="176"/>
                    </a:lnTo>
                    <a:lnTo>
                      <a:pt x="415" y="149"/>
                    </a:lnTo>
                    <a:lnTo>
                      <a:pt x="366" y="119"/>
                    </a:lnTo>
                    <a:lnTo>
                      <a:pt x="318" y="95"/>
                    </a:lnTo>
                    <a:lnTo>
                      <a:pt x="261" y="62"/>
                    </a:lnTo>
                    <a:lnTo>
                      <a:pt x="207" y="41"/>
                    </a:lnTo>
                    <a:lnTo>
                      <a:pt x="164" y="30"/>
                    </a:lnTo>
                    <a:lnTo>
                      <a:pt x="137" y="22"/>
                    </a:lnTo>
                    <a:lnTo>
                      <a:pt x="123" y="14"/>
                    </a:lnTo>
                    <a:lnTo>
                      <a:pt x="99" y="3"/>
                    </a:lnTo>
                    <a:lnTo>
                      <a:pt x="70" y="0"/>
                    </a:lnTo>
                    <a:lnTo>
                      <a:pt x="40" y="8"/>
                    </a:lnTo>
                    <a:lnTo>
                      <a:pt x="18" y="35"/>
                    </a:lnTo>
                    <a:lnTo>
                      <a:pt x="0" y="60"/>
                    </a:lnTo>
                    <a:lnTo>
                      <a:pt x="8" y="92"/>
                    </a:lnTo>
                    <a:lnTo>
                      <a:pt x="99" y="202"/>
                    </a:lnTo>
                    <a:close/>
                  </a:path>
                </a:pathLst>
              </a:custGeom>
              <a:solidFill>
                <a:srgbClr val="963D1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6" name="任意多边形 36890"/>
              <p:cNvSpPr/>
              <p:nvPr/>
            </p:nvSpPr>
            <p:spPr>
              <a:xfrm>
                <a:off x="3927" y="405"/>
                <a:ext cx="981" cy="415"/>
              </a:xfrm>
              <a:custGeom>
                <a:avLst/>
                <a:gdLst/>
                <a:ahLst/>
                <a:cxnLst/>
                <a:pathLst>
                  <a:path w="981" h="415">
                    <a:moveTo>
                      <a:pt x="99" y="202"/>
                    </a:moveTo>
                    <a:lnTo>
                      <a:pt x="156" y="227"/>
                    </a:lnTo>
                    <a:lnTo>
                      <a:pt x="207" y="246"/>
                    </a:lnTo>
                    <a:lnTo>
                      <a:pt x="261" y="256"/>
                    </a:lnTo>
                    <a:lnTo>
                      <a:pt x="345" y="264"/>
                    </a:lnTo>
                    <a:lnTo>
                      <a:pt x="385" y="270"/>
                    </a:lnTo>
                    <a:lnTo>
                      <a:pt x="396" y="275"/>
                    </a:lnTo>
                    <a:lnTo>
                      <a:pt x="415" y="281"/>
                    </a:lnTo>
                    <a:lnTo>
                      <a:pt x="428" y="286"/>
                    </a:lnTo>
                    <a:lnTo>
                      <a:pt x="455" y="291"/>
                    </a:lnTo>
                    <a:lnTo>
                      <a:pt x="460" y="291"/>
                    </a:lnTo>
                    <a:lnTo>
                      <a:pt x="495" y="299"/>
                    </a:lnTo>
                    <a:lnTo>
                      <a:pt x="506" y="294"/>
                    </a:lnTo>
                    <a:lnTo>
                      <a:pt x="547" y="302"/>
                    </a:lnTo>
                    <a:lnTo>
                      <a:pt x="592" y="313"/>
                    </a:lnTo>
                    <a:lnTo>
                      <a:pt x="633" y="321"/>
                    </a:lnTo>
                    <a:lnTo>
                      <a:pt x="692" y="337"/>
                    </a:lnTo>
                    <a:lnTo>
                      <a:pt x="770" y="356"/>
                    </a:lnTo>
                    <a:lnTo>
                      <a:pt x="813" y="370"/>
                    </a:lnTo>
                    <a:lnTo>
                      <a:pt x="851" y="378"/>
                    </a:lnTo>
                    <a:lnTo>
                      <a:pt x="875" y="388"/>
                    </a:lnTo>
                    <a:lnTo>
                      <a:pt x="916" y="410"/>
                    </a:lnTo>
                    <a:lnTo>
                      <a:pt x="932" y="415"/>
                    </a:lnTo>
                    <a:lnTo>
                      <a:pt x="956" y="405"/>
                    </a:lnTo>
                    <a:lnTo>
                      <a:pt x="981" y="375"/>
                    </a:lnTo>
                    <a:lnTo>
                      <a:pt x="951" y="343"/>
                    </a:lnTo>
                    <a:lnTo>
                      <a:pt x="932" y="329"/>
                    </a:lnTo>
                    <a:lnTo>
                      <a:pt x="919" y="324"/>
                    </a:lnTo>
                    <a:lnTo>
                      <a:pt x="905" y="316"/>
                    </a:lnTo>
                    <a:lnTo>
                      <a:pt x="886" y="313"/>
                    </a:lnTo>
                    <a:lnTo>
                      <a:pt x="865" y="308"/>
                    </a:lnTo>
                    <a:lnTo>
                      <a:pt x="819" y="283"/>
                    </a:lnTo>
                    <a:lnTo>
                      <a:pt x="760" y="248"/>
                    </a:lnTo>
                    <a:lnTo>
                      <a:pt x="708" y="216"/>
                    </a:lnTo>
                    <a:lnTo>
                      <a:pt x="673" y="200"/>
                    </a:lnTo>
                    <a:lnTo>
                      <a:pt x="641" y="192"/>
                    </a:lnTo>
                    <a:lnTo>
                      <a:pt x="606" y="186"/>
                    </a:lnTo>
                    <a:lnTo>
                      <a:pt x="576" y="184"/>
                    </a:lnTo>
                    <a:lnTo>
                      <a:pt x="549" y="184"/>
                    </a:lnTo>
                    <a:lnTo>
                      <a:pt x="533" y="186"/>
                    </a:lnTo>
                    <a:lnTo>
                      <a:pt x="520" y="192"/>
                    </a:lnTo>
                    <a:lnTo>
                      <a:pt x="506" y="181"/>
                    </a:lnTo>
                    <a:lnTo>
                      <a:pt x="485" y="181"/>
                    </a:lnTo>
                    <a:lnTo>
                      <a:pt x="466" y="176"/>
                    </a:lnTo>
                    <a:lnTo>
                      <a:pt x="455" y="176"/>
                    </a:lnTo>
                    <a:lnTo>
                      <a:pt x="415" y="149"/>
                    </a:lnTo>
                    <a:lnTo>
                      <a:pt x="366" y="119"/>
                    </a:lnTo>
                    <a:lnTo>
                      <a:pt x="318" y="95"/>
                    </a:lnTo>
                    <a:lnTo>
                      <a:pt x="261" y="62"/>
                    </a:lnTo>
                    <a:lnTo>
                      <a:pt x="207" y="41"/>
                    </a:lnTo>
                    <a:lnTo>
                      <a:pt x="164" y="30"/>
                    </a:lnTo>
                    <a:lnTo>
                      <a:pt x="137" y="22"/>
                    </a:lnTo>
                    <a:lnTo>
                      <a:pt x="123" y="14"/>
                    </a:lnTo>
                    <a:lnTo>
                      <a:pt x="99" y="3"/>
                    </a:lnTo>
                    <a:lnTo>
                      <a:pt x="70" y="0"/>
                    </a:lnTo>
                    <a:lnTo>
                      <a:pt x="40" y="8"/>
                    </a:lnTo>
                    <a:lnTo>
                      <a:pt x="18" y="35"/>
                    </a:lnTo>
                    <a:lnTo>
                      <a:pt x="0" y="60"/>
                    </a:lnTo>
                    <a:lnTo>
                      <a:pt x="8" y="92"/>
                    </a:lnTo>
                    <a:lnTo>
                      <a:pt x="99" y="20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7" name="任意多边形 36891"/>
              <p:cNvSpPr/>
              <p:nvPr/>
            </p:nvSpPr>
            <p:spPr>
              <a:xfrm>
                <a:off x="3342" y="384"/>
                <a:ext cx="1202" cy="911"/>
              </a:xfrm>
              <a:custGeom>
                <a:avLst/>
                <a:gdLst/>
                <a:ahLst/>
                <a:cxnLst/>
                <a:pathLst>
                  <a:path w="1202" h="911">
                    <a:moveTo>
                      <a:pt x="0" y="878"/>
                    </a:moveTo>
                    <a:lnTo>
                      <a:pt x="1177" y="0"/>
                    </a:lnTo>
                    <a:lnTo>
                      <a:pt x="1202" y="27"/>
                    </a:lnTo>
                    <a:lnTo>
                      <a:pt x="0" y="911"/>
                    </a:lnTo>
                    <a:lnTo>
                      <a:pt x="0" y="87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8" name="任意多边形 36892"/>
              <p:cNvSpPr/>
              <p:nvPr/>
            </p:nvSpPr>
            <p:spPr>
              <a:xfrm>
                <a:off x="3767" y="378"/>
                <a:ext cx="281" cy="361"/>
              </a:xfrm>
              <a:custGeom>
                <a:avLst/>
                <a:gdLst/>
                <a:ahLst/>
                <a:cxnLst/>
                <a:pathLst>
                  <a:path w="281" h="361">
                    <a:moveTo>
                      <a:pt x="230" y="22"/>
                    </a:moveTo>
                    <a:lnTo>
                      <a:pt x="211" y="9"/>
                    </a:lnTo>
                    <a:lnTo>
                      <a:pt x="184" y="0"/>
                    </a:lnTo>
                    <a:lnTo>
                      <a:pt x="160" y="0"/>
                    </a:lnTo>
                    <a:lnTo>
                      <a:pt x="143" y="6"/>
                    </a:lnTo>
                    <a:lnTo>
                      <a:pt x="127" y="11"/>
                    </a:lnTo>
                    <a:lnTo>
                      <a:pt x="108" y="19"/>
                    </a:lnTo>
                    <a:lnTo>
                      <a:pt x="98" y="27"/>
                    </a:lnTo>
                    <a:lnTo>
                      <a:pt x="87" y="35"/>
                    </a:lnTo>
                    <a:lnTo>
                      <a:pt x="79" y="46"/>
                    </a:lnTo>
                    <a:lnTo>
                      <a:pt x="57" y="57"/>
                    </a:lnTo>
                    <a:lnTo>
                      <a:pt x="27" y="106"/>
                    </a:lnTo>
                    <a:lnTo>
                      <a:pt x="17" y="122"/>
                    </a:lnTo>
                    <a:lnTo>
                      <a:pt x="11" y="138"/>
                    </a:lnTo>
                    <a:lnTo>
                      <a:pt x="9" y="162"/>
                    </a:lnTo>
                    <a:lnTo>
                      <a:pt x="6" y="173"/>
                    </a:lnTo>
                    <a:lnTo>
                      <a:pt x="0" y="184"/>
                    </a:lnTo>
                    <a:lnTo>
                      <a:pt x="52" y="224"/>
                    </a:lnTo>
                    <a:lnTo>
                      <a:pt x="92" y="254"/>
                    </a:lnTo>
                    <a:lnTo>
                      <a:pt x="114" y="300"/>
                    </a:lnTo>
                    <a:lnTo>
                      <a:pt x="122" y="329"/>
                    </a:lnTo>
                    <a:lnTo>
                      <a:pt x="127" y="351"/>
                    </a:lnTo>
                    <a:lnTo>
                      <a:pt x="138" y="356"/>
                    </a:lnTo>
                    <a:lnTo>
                      <a:pt x="149" y="356"/>
                    </a:lnTo>
                    <a:lnTo>
                      <a:pt x="160" y="356"/>
                    </a:lnTo>
                    <a:lnTo>
                      <a:pt x="173" y="356"/>
                    </a:lnTo>
                    <a:lnTo>
                      <a:pt x="178" y="356"/>
                    </a:lnTo>
                    <a:lnTo>
                      <a:pt x="195" y="361"/>
                    </a:lnTo>
                    <a:lnTo>
                      <a:pt x="213" y="351"/>
                    </a:lnTo>
                    <a:lnTo>
                      <a:pt x="254" y="305"/>
                    </a:lnTo>
                    <a:lnTo>
                      <a:pt x="265" y="283"/>
                    </a:lnTo>
                    <a:lnTo>
                      <a:pt x="281" y="259"/>
                    </a:lnTo>
                    <a:lnTo>
                      <a:pt x="251" y="235"/>
                    </a:lnTo>
                    <a:lnTo>
                      <a:pt x="219" y="197"/>
                    </a:lnTo>
                    <a:lnTo>
                      <a:pt x="208" y="157"/>
                    </a:lnTo>
                    <a:lnTo>
                      <a:pt x="208" y="127"/>
                    </a:lnTo>
                    <a:lnTo>
                      <a:pt x="189" y="108"/>
                    </a:lnTo>
                    <a:lnTo>
                      <a:pt x="162" y="92"/>
                    </a:lnTo>
                    <a:lnTo>
                      <a:pt x="178" y="62"/>
                    </a:lnTo>
                    <a:lnTo>
                      <a:pt x="205" y="41"/>
                    </a:lnTo>
                    <a:lnTo>
                      <a:pt x="219" y="33"/>
                    </a:lnTo>
                    <a:lnTo>
                      <a:pt x="235" y="27"/>
                    </a:lnTo>
                    <a:lnTo>
                      <a:pt x="230" y="22"/>
                    </a:lnTo>
                    <a:close/>
                  </a:path>
                </a:pathLst>
              </a:custGeom>
              <a:solidFill>
                <a:srgbClr val="6170C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49" name="任意多边形 36893"/>
              <p:cNvSpPr/>
              <p:nvPr/>
            </p:nvSpPr>
            <p:spPr>
              <a:xfrm>
                <a:off x="3767" y="378"/>
                <a:ext cx="281" cy="361"/>
              </a:xfrm>
              <a:custGeom>
                <a:avLst/>
                <a:gdLst/>
                <a:ahLst/>
                <a:cxnLst/>
                <a:pathLst>
                  <a:path w="281" h="361">
                    <a:moveTo>
                      <a:pt x="230" y="22"/>
                    </a:moveTo>
                    <a:lnTo>
                      <a:pt x="211" y="9"/>
                    </a:lnTo>
                    <a:lnTo>
                      <a:pt x="184" y="0"/>
                    </a:lnTo>
                    <a:lnTo>
                      <a:pt x="160" y="0"/>
                    </a:lnTo>
                    <a:lnTo>
                      <a:pt x="143" y="6"/>
                    </a:lnTo>
                    <a:lnTo>
                      <a:pt x="127" y="11"/>
                    </a:lnTo>
                    <a:lnTo>
                      <a:pt x="108" y="19"/>
                    </a:lnTo>
                    <a:lnTo>
                      <a:pt x="98" y="27"/>
                    </a:lnTo>
                    <a:lnTo>
                      <a:pt x="87" y="35"/>
                    </a:lnTo>
                    <a:lnTo>
                      <a:pt x="79" y="46"/>
                    </a:lnTo>
                    <a:lnTo>
                      <a:pt x="57" y="57"/>
                    </a:lnTo>
                    <a:lnTo>
                      <a:pt x="27" y="106"/>
                    </a:lnTo>
                    <a:lnTo>
                      <a:pt x="17" y="122"/>
                    </a:lnTo>
                    <a:lnTo>
                      <a:pt x="11" y="138"/>
                    </a:lnTo>
                    <a:lnTo>
                      <a:pt x="9" y="162"/>
                    </a:lnTo>
                    <a:lnTo>
                      <a:pt x="6" y="173"/>
                    </a:lnTo>
                    <a:lnTo>
                      <a:pt x="0" y="184"/>
                    </a:lnTo>
                    <a:lnTo>
                      <a:pt x="52" y="224"/>
                    </a:lnTo>
                    <a:lnTo>
                      <a:pt x="92" y="254"/>
                    </a:lnTo>
                    <a:lnTo>
                      <a:pt x="114" y="300"/>
                    </a:lnTo>
                    <a:lnTo>
                      <a:pt x="122" y="329"/>
                    </a:lnTo>
                    <a:lnTo>
                      <a:pt x="127" y="351"/>
                    </a:lnTo>
                    <a:lnTo>
                      <a:pt x="138" y="356"/>
                    </a:lnTo>
                    <a:lnTo>
                      <a:pt x="149" y="356"/>
                    </a:lnTo>
                    <a:lnTo>
                      <a:pt x="160" y="356"/>
                    </a:lnTo>
                    <a:lnTo>
                      <a:pt x="173" y="356"/>
                    </a:lnTo>
                    <a:lnTo>
                      <a:pt x="178" y="356"/>
                    </a:lnTo>
                    <a:lnTo>
                      <a:pt x="195" y="361"/>
                    </a:lnTo>
                    <a:lnTo>
                      <a:pt x="213" y="351"/>
                    </a:lnTo>
                    <a:lnTo>
                      <a:pt x="254" y="305"/>
                    </a:lnTo>
                    <a:lnTo>
                      <a:pt x="265" y="283"/>
                    </a:lnTo>
                    <a:lnTo>
                      <a:pt x="281" y="259"/>
                    </a:lnTo>
                    <a:lnTo>
                      <a:pt x="251" y="235"/>
                    </a:lnTo>
                    <a:lnTo>
                      <a:pt x="219" y="197"/>
                    </a:lnTo>
                    <a:lnTo>
                      <a:pt x="208" y="157"/>
                    </a:lnTo>
                    <a:lnTo>
                      <a:pt x="208" y="127"/>
                    </a:lnTo>
                    <a:lnTo>
                      <a:pt x="189" y="108"/>
                    </a:lnTo>
                    <a:lnTo>
                      <a:pt x="162" y="92"/>
                    </a:lnTo>
                    <a:lnTo>
                      <a:pt x="178" y="62"/>
                    </a:lnTo>
                    <a:lnTo>
                      <a:pt x="205" y="41"/>
                    </a:lnTo>
                    <a:lnTo>
                      <a:pt x="219" y="33"/>
                    </a:lnTo>
                    <a:lnTo>
                      <a:pt x="235" y="27"/>
                    </a:lnTo>
                    <a:lnTo>
                      <a:pt x="230" y="2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0" name="任意多边形 36894"/>
              <p:cNvSpPr/>
              <p:nvPr/>
            </p:nvSpPr>
            <p:spPr>
              <a:xfrm>
                <a:off x="3794" y="384"/>
                <a:ext cx="278" cy="366"/>
              </a:xfrm>
              <a:custGeom>
                <a:avLst/>
                <a:gdLst/>
                <a:ahLst/>
                <a:cxnLst/>
                <a:pathLst>
                  <a:path w="278" h="366">
                    <a:moveTo>
                      <a:pt x="151" y="350"/>
                    </a:moveTo>
                    <a:lnTo>
                      <a:pt x="168" y="355"/>
                    </a:lnTo>
                    <a:lnTo>
                      <a:pt x="186" y="364"/>
                    </a:lnTo>
                    <a:lnTo>
                      <a:pt x="208" y="366"/>
                    </a:lnTo>
                    <a:lnTo>
                      <a:pt x="213" y="364"/>
                    </a:lnTo>
                    <a:lnTo>
                      <a:pt x="232" y="345"/>
                    </a:lnTo>
                    <a:lnTo>
                      <a:pt x="248" y="323"/>
                    </a:lnTo>
                    <a:lnTo>
                      <a:pt x="259" y="299"/>
                    </a:lnTo>
                    <a:lnTo>
                      <a:pt x="267" y="275"/>
                    </a:lnTo>
                    <a:lnTo>
                      <a:pt x="267" y="269"/>
                    </a:lnTo>
                    <a:lnTo>
                      <a:pt x="278" y="258"/>
                    </a:lnTo>
                    <a:lnTo>
                      <a:pt x="278" y="253"/>
                    </a:lnTo>
                    <a:lnTo>
                      <a:pt x="278" y="245"/>
                    </a:lnTo>
                    <a:lnTo>
                      <a:pt x="248" y="229"/>
                    </a:lnTo>
                    <a:lnTo>
                      <a:pt x="240" y="221"/>
                    </a:lnTo>
                    <a:lnTo>
                      <a:pt x="232" y="213"/>
                    </a:lnTo>
                    <a:lnTo>
                      <a:pt x="211" y="172"/>
                    </a:lnTo>
                    <a:lnTo>
                      <a:pt x="203" y="151"/>
                    </a:lnTo>
                    <a:lnTo>
                      <a:pt x="197" y="126"/>
                    </a:lnTo>
                    <a:lnTo>
                      <a:pt x="195" y="110"/>
                    </a:lnTo>
                    <a:lnTo>
                      <a:pt x="189" y="94"/>
                    </a:lnTo>
                    <a:lnTo>
                      <a:pt x="173" y="86"/>
                    </a:lnTo>
                    <a:lnTo>
                      <a:pt x="157" y="81"/>
                    </a:lnTo>
                    <a:lnTo>
                      <a:pt x="173" y="73"/>
                    </a:lnTo>
                    <a:lnTo>
                      <a:pt x="184" y="64"/>
                    </a:lnTo>
                    <a:lnTo>
                      <a:pt x="203" y="46"/>
                    </a:lnTo>
                    <a:lnTo>
                      <a:pt x="219" y="29"/>
                    </a:lnTo>
                    <a:lnTo>
                      <a:pt x="232" y="21"/>
                    </a:lnTo>
                    <a:lnTo>
                      <a:pt x="251" y="13"/>
                    </a:lnTo>
                    <a:lnTo>
                      <a:pt x="267" y="13"/>
                    </a:lnTo>
                    <a:lnTo>
                      <a:pt x="265" y="8"/>
                    </a:lnTo>
                    <a:lnTo>
                      <a:pt x="251" y="3"/>
                    </a:lnTo>
                    <a:lnTo>
                      <a:pt x="232" y="0"/>
                    </a:lnTo>
                    <a:lnTo>
                      <a:pt x="208" y="5"/>
                    </a:lnTo>
                    <a:lnTo>
                      <a:pt x="195" y="5"/>
                    </a:lnTo>
                    <a:lnTo>
                      <a:pt x="186" y="5"/>
                    </a:lnTo>
                    <a:lnTo>
                      <a:pt x="181" y="16"/>
                    </a:lnTo>
                    <a:lnTo>
                      <a:pt x="165" y="24"/>
                    </a:lnTo>
                    <a:lnTo>
                      <a:pt x="157" y="27"/>
                    </a:lnTo>
                    <a:lnTo>
                      <a:pt x="149" y="32"/>
                    </a:lnTo>
                    <a:lnTo>
                      <a:pt x="135" y="46"/>
                    </a:lnTo>
                    <a:lnTo>
                      <a:pt x="127" y="56"/>
                    </a:lnTo>
                    <a:lnTo>
                      <a:pt x="122" y="73"/>
                    </a:lnTo>
                    <a:lnTo>
                      <a:pt x="111" y="75"/>
                    </a:lnTo>
                    <a:lnTo>
                      <a:pt x="100" y="75"/>
                    </a:lnTo>
                    <a:lnTo>
                      <a:pt x="89" y="73"/>
                    </a:lnTo>
                    <a:lnTo>
                      <a:pt x="81" y="75"/>
                    </a:lnTo>
                    <a:lnTo>
                      <a:pt x="76" y="81"/>
                    </a:lnTo>
                    <a:lnTo>
                      <a:pt x="65" y="91"/>
                    </a:lnTo>
                    <a:lnTo>
                      <a:pt x="60" y="105"/>
                    </a:lnTo>
                    <a:lnTo>
                      <a:pt x="49" y="108"/>
                    </a:lnTo>
                    <a:lnTo>
                      <a:pt x="41" y="108"/>
                    </a:lnTo>
                    <a:lnTo>
                      <a:pt x="35" y="113"/>
                    </a:lnTo>
                    <a:lnTo>
                      <a:pt x="30" y="121"/>
                    </a:lnTo>
                    <a:lnTo>
                      <a:pt x="17" y="137"/>
                    </a:lnTo>
                    <a:lnTo>
                      <a:pt x="14" y="143"/>
                    </a:lnTo>
                    <a:lnTo>
                      <a:pt x="14" y="153"/>
                    </a:lnTo>
                    <a:lnTo>
                      <a:pt x="14" y="164"/>
                    </a:lnTo>
                    <a:lnTo>
                      <a:pt x="9" y="167"/>
                    </a:lnTo>
                    <a:lnTo>
                      <a:pt x="6" y="178"/>
                    </a:lnTo>
                    <a:lnTo>
                      <a:pt x="0" y="183"/>
                    </a:lnTo>
                    <a:lnTo>
                      <a:pt x="30" y="207"/>
                    </a:lnTo>
                    <a:lnTo>
                      <a:pt x="49" y="223"/>
                    </a:lnTo>
                    <a:lnTo>
                      <a:pt x="65" y="234"/>
                    </a:lnTo>
                    <a:lnTo>
                      <a:pt x="60" y="218"/>
                    </a:lnTo>
                    <a:lnTo>
                      <a:pt x="62" y="199"/>
                    </a:lnTo>
                    <a:lnTo>
                      <a:pt x="65" y="188"/>
                    </a:lnTo>
                    <a:lnTo>
                      <a:pt x="71" y="183"/>
                    </a:lnTo>
                    <a:lnTo>
                      <a:pt x="76" y="183"/>
                    </a:lnTo>
                    <a:lnTo>
                      <a:pt x="71" y="172"/>
                    </a:lnTo>
                    <a:lnTo>
                      <a:pt x="71" y="167"/>
                    </a:lnTo>
                    <a:lnTo>
                      <a:pt x="76" y="161"/>
                    </a:lnTo>
                    <a:lnTo>
                      <a:pt x="87" y="161"/>
                    </a:lnTo>
                    <a:lnTo>
                      <a:pt x="92" y="151"/>
                    </a:lnTo>
                    <a:lnTo>
                      <a:pt x="92" y="148"/>
                    </a:lnTo>
                    <a:lnTo>
                      <a:pt x="100" y="137"/>
                    </a:lnTo>
                    <a:lnTo>
                      <a:pt x="111" y="132"/>
                    </a:lnTo>
                    <a:lnTo>
                      <a:pt x="116" y="132"/>
                    </a:lnTo>
                    <a:lnTo>
                      <a:pt x="127" y="132"/>
                    </a:lnTo>
                    <a:lnTo>
                      <a:pt x="133" y="126"/>
                    </a:lnTo>
                    <a:lnTo>
                      <a:pt x="146" y="126"/>
                    </a:lnTo>
                    <a:lnTo>
                      <a:pt x="151" y="126"/>
                    </a:lnTo>
                    <a:lnTo>
                      <a:pt x="157" y="137"/>
                    </a:lnTo>
                    <a:lnTo>
                      <a:pt x="162" y="161"/>
                    </a:lnTo>
                    <a:lnTo>
                      <a:pt x="168" y="183"/>
                    </a:lnTo>
                    <a:lnTo>
                      <a:pt x="178" y="202"/>
                    </a:lnTo>
                    <a:lnTo>
                      <a:pt x="186" y="218"/>
                    </a:lnTo>
                    <a:lnTo>
                      <a:pt x="195" y="229"/>
                    </a:lnTo>
                    <a:lnTo>
                      <a:pt x="195" y="232"/>
                    </a:lnTo>
                    <a:lnTo>
                      <a:pt x="203" y="240"/>
                    </a:lnTo>
                    <a:lnTo>
                      <a:pt x="224" y="242"/>
                    </a:lnTo>
                    <a:lnTo>
                      <a:pt x="232" y="242"/>
                    </a:lnTo>
                    <a:lnTo>
                      <a:pt x="238" y="248"/>
                    </a:lnTo>
                    <a:lnTo>
                      <a:pt x="238" y="253"/>
                    </a:lnTo>
                    <a:lnTo>
                      <a:pt x="232" y="258"/>
                    </a:lnTo>
                    <a:lnTo>
                      <a:pt x="230" y="264"/>
                    </a:lnTo>
                    <a:lnTo>
                      <a:pt x="224" y="269"/>
                    </a:lnTo>
                    <a:lnTo>
                      <a:pt x="224" y="275"/>
                    </a:lnTo>
                    <a:lnTo>
                      <a:pt x="213" y="283"/>
                    </a:lnTo>
                    <a:lnTo>
                      <a:pt x="203" y="294"/>
                    </a:lnTo>
                    <a:lnTo>
                      <a:pt x="192" y="310"/>
                    </a:lnTo>
                    <a:lnTo>
                      <a:pt x="181" y="329"/>
                    </a:lnTo>
                    <a:lnTo>
                      <a:pt x="176" y="339"/>
                    </a:lnTo>
                    <a:lnTo>
                      <a:pt x="157" y="350"/>
                    </a:lnTo>
                    <a:lnTo>
                      <a:pt x="151" y="3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1" name="任意多边形 36895"/>
              <p:cNvSpPr/>
              <p:nvPr/>
            </p:nvSpPr>
            <p:spPr>
              <a:xfrm>
                <a:off x="3794" y="384"/>
                <a:ext cx="278" cy="366"/>
              </a:xfrm>
              <a:custGeom>
                <a:avLst/>
                <a:gdLst/>
                <a:ahLst/>
                <a:cxnLst/>
                <a:pathLst>
                  <a:path w="278" h="366">
                    <a:moveTo>
                      <a:pt x="151" y="350"/>
                    </a:moveTo>
                    <a:lnTo>
                      <a:pt x="168" y="355"/>
                    </a:lnTo>
                    <a:lnTo>
                      <a:pt x="186" y="364"/>
                    </a:lnTo>
                    <a:lnTo>
                      <a:pt x="208" y="366"/>
                    </a:lnTo>
                    <a:lnTo>
                      <a:pt x="213" y="364"/>
                    </a:lnTo>
                    <a:lnTo>
                      <a:pt x="232" y="345"/>
                    </a:lnTo>
                    <a:lnTo>
                      <a:pt x="248" y="323"/>
                    </a:lnTo>
                    <a:lnTo>
                      <a:pt x="259" y="299"/>
                    </a:lnTo>
                    <a:lnTo>
                      <a:pt x="267" y="275"/>
                    </a:lnTo>
                    <a:lnTo>
                      <a:pt x="267" y="269"/>
                    </a:lnTo>
                    <a:lnTo>
                      <a:pt x="278" y="258"/>
                    </a:lnTo>
                    <a:lnTo>
                      <a:pt x="278" y="253"/>
                    </a:lnTo>
                    <a:lnTo>
                      <a:pt x="278" y="245"/>
                    </a:lnTo>
                    <a:lnTo>
                      <a:pt x="248" y="229"/>
                    </a:lnTo>
                    <a:lnTo>
                      <a:pt x="240" y="221"/>
                    </a:lnTo>
                    <a:lnTo>
                      <a:pt x="232" y="213"/>
                    </a:lnTo>
                    <a:lnTo>
                      <a:pt x="211" y="172"/>
                    </a:lnTo>
                    <a:lnTo>
                      <a:pt x="203" y="151"/>
                    </a:lnTo>
                    <a:lnTo>
                      <a:pt x="197" y="126"/>
                    </a:lnTo>
                    <a:lnTo>
                      <a:pt x="195" y="110"/>
                    </a:lnTo>
                    <a:lnTo>
                      <a:pt x="189" y="94"/>
                    </a:lnTo>
                    <a:lnTo>
                      <a:pt x="173" y="86"/>
                    </a:lnTo>
                    <a:lnTo>
                      <a:pt x="157" y="81"/>
                    </a:lnTo>
                    <a:lnTo>
                      <a:pt x="173" y="73"/>
                    </a:lnTo>
                    <a:lnTo>
                      <a:pt x="184" y="64"/>
                    </a:lnTo>
                    <a:lnTo>
                      <a:pt x="203" y="46"/>
                    </a:lnTo>
                    <a:lnTo>
                      <a:pt x="219" y="29"/>
                    </a:lnTo>
                    <a:lnTo>
                      <a:pt x="232" y="21"/>
                    </a:lnTo>
                    <a:lnTo>
                      <a:pt x="251" y="13"/>
                    </a:lnTo>
                    <a:lnTo>
                      <a:pt x="267" y="13"/>
                    </a:lnTo>
                    <a:lnTo>
                      <a:pt x="265" y="8"/>
                    </a:lnTo>
                    <a:lnTo>
                      <a:pt x="251" y="3"/>
                    </a:lnTo>
                    <a:lnTo>
                      <a:pt x="232" y="0"/>
                    </a:lnTo>
                    <a:lnTo>
                      <a:pt x="208" y="5"/>
                    </a:lnTo>
                    <a:lnTo>
                      <a:pt x="195" y="5"/>
                    </a:lnTo>
                    <a:lnTo>
                      <a:pt x="186" y="5"/>
                    </a:lnTo>
                    <a:lnTo>
                      <a:pt x="181" y="16"/>
                    </a:lnTo>
                    <a:lnTo>
                      <a:pt x="165" y="24"/>
                    </a:lnTo>
                    <a:lnTo>
                      <a:pt x="157" y="27"/>
                    </a:lnTo>
                    <a:lnTo>
                      <a:pt x="149" y="32"/>
                    </a:lnTo>
                    <a:lnTo>
                      <a:pt x="135" y="46"/>
                    </a:lnTo>
                    <a:lnTo>
                      <a:pt x="127" y="56"/>
                    </a:lnTo>
                    <a:lnTo>
                      <a:pt x="122" y="73"/>
                    </a:lnTo>
                    <a:lnTo>
                      <a:pt x="111" y="75"/>
                    </a:lnTo>
                    <a:lnTo>
                      <a:pt x="100" y="75"/>
                    </a:lnTo>
                    <a:lnTo>
                      <a:pt x="89" y="73"/>
                    </a:lnTo>
                    <a:lnTo>
                      <a:pt x="81" y="75"/>
                    </a:lnTo>
                    <a:lnTo>
                      <a:pt x="76" y="81"/>
                    </a:lnTo>
                    <a:lnTo>
                      <a:pt x="65" y="91"/>
                    </a:lnTo>
                    <a:lnTo>
                      <a:pt x="60" y="105"/>
                    </a:lnTo>
                    <a:lnTo>
                      <a:pt x="49" y="108"/>
                    </a:lnTo>
                    <a:lnTo>
                      <a:pt x="41" y="108"/>
                    </a:lnTo>
                    <a:lnTo>
                      <a:pt x="35" y="113"/>
                    </a:lnTo>
                    <a:lnTo>
                      <a:pt x="30" y="121"/>
                    </a:lnTo>
                    <a:lnTo>
                      <a:pt x="17" y="137"/>
                    </a:lnTo>
                    <a:lnTo>
                      <a:pt x="14" y="143"/>
                    </a:lnTo>
                    <a:lnTo>
                      <a:pt x="14" y="153"/>
                    </a:lnTo>
                    <a:lnTo>
                      <a:pt x="14" y="164"/>
                    </a:lnTo>
                    <a:lnTo>
                      <a:pt x="9" y="167"/>
                    </a:lnTo>
                    <a:lnTo>
                      <a:pt x="6" y="178"/>
                    </a:lnTo>
                    <a:lnTo>
                      <a:pt x="0" y="183"/>
                    </a:lnTo>
                    <a:lnTo>
                      <a:pt x="30" y="207"/>
                    </a:lnTo>
                    <a:lnTo>
                      <a:pt x="49" y="223"/>
                    </a:lnTo>
                    <a:lnTo>
                      <a:pt x="65" y="234"/>
                    </a:lnTo>
                    <a:lnTo>
                      <a:pt x="60" y="218"/>
                    </a:lnTo>
                    <a:lnTo>
                      <a:pt x="62" y="199"/>
                    </a:lnTo>
                    <a:lnTo>
                      <a:pt x="65" y="188"/>
                    </a:lnTo>
                    <a:lnTo>
                      <a:pt x="71" y="183"/>
                    </a:lnTo>
                    <a:lnTo>
                      <a:pt x="76" y="183"/>
                    </a:lnTo>
                    <a:lnTo>
                      <a:pt x="71" y="172"/>
                    </a:lnTo>
                    <a:lnTo>
                      <a:pt x="71" y="167"/>
                    </a:lnTo>
                    <a:lnTo>
                      <a:pt x="76" y="161"/>
                    </a:lnTo>
                    <a:lnTo>
                      <a:pt x="87" y="161"/>
                    </a:lnTo>
                    <a:lnTo>
                      <a:pt x="92" y="151"/>
                    </a:lnTo>
                    <a:lnTo>
                      <a:pt x="92" y="148"/>
                    </a:lnTo>
                    <a:lnTo>
                      <a:pt x="100" y="137"/>
                    </a:lnTo>
                    <a:lnTo>
                      <a:pt x="111" y="132"/>
                    </a:lnTo>
                    <a:lnTo>
                      <a:pt x="116" y="132"/>
                    </a:lnTo>
                    <a:lnTo>
                      <a:pt x="127" y="132"/>
                    </a:lnTo>
                    <a:lnTo>
                      <a:pt x="133" y="126"/>
                    </a:lnTo>
                    <a:lnTo>
                      <a:pt x="146" y="126"/>
                    </a:lnTo>
                    <a:lnTo>
                      <a:pt x="151" y="126"/>
                    </a:lnTo>
                    <a:lnTo>
                      <a:pt x="157" y="137"/>
                    </a:lnTo>
                    <a:lnTo>
                      <a:pt x="162" y="161"/>
                    </a:lnTo>
                    <a:lnTo>
                      <a:pt x="168" y="183"/>
                    </a:lnTo>
                    <a:lnTo>
                      <a:pt x="178" y="202"/>
                    </a:lnTo>
                    <a:lnTo>
                      <a:pt x="186" y="218"/>
                    </a:lnTo>
                    <a:lnTo>
                      <a:pt x="195" y="229"/>
                    </a:lnTo>
                    <a:lnTo>
                      <a:pt x="195" y="232"/>
                    </a:lnTo>
                    <a:lnTo>
                      <a:pt x="203" y="240"/>
                    </a:lnTo>
                    <a:lnTo>
                      <a:pt x="224" y="242"/>
                    </a:lnTo>
                    <a:lnTo>
                      <a:pt x="232" y="242"/>
                    </a:lnTo>
                    <a:lnTo>
                      <a:pt x="238" y="248"/>
                    </a:lnTo>
                    <a:lnTo>
                      <a:pt x="238" y="253"/>
                    </a:lnTo>
                    <a:lnTo>
                      <a:pt x="232" y="258"/>
                    </a:lnTo>
                    <a:lnTo>
                      <a:pt x="230" y="264"/>
                    </a:lnTo>
                    <a:lnTo>
                      <a:pt x="224" y="269"/>
                    </a:lnTo>
                    <a:lnTo>
                      <a:pt x="224" y="275"/>
                    </a:lnTo>
                    <a:lnTo>
                      <a:pt x="213" y="283"/>
                    </a:lnTo>
                    <a:lnTo>
                      <a:pt x="203" y="294"/>
                    </a:lnTo>
                    <a:lnTo>
                      <a:pt x="192" y="310"/>
                    </a:lnTo>
                    <a:lnTo>
                      <a:pt x="181" y="329"/>
                    </a:lnTo>
                    <a:lnTo>
                      <a:pt x="176" y="339"/>
                    </a:lnTo>
                    <a:lnTo>
                      <a:pt x="157" y="350"/>
                    </a:lnTo>
                    <a:lnTo>
                      <a:pt x="151" y="35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2" name="任意多边形 36896"/>
              <p:cNvSpPr/>
              <p:nvPr/>
            </p:nvSpPr>
            <p:spPr>
              <a:xfrm>
                <a:off x="4773" y="877"/>
                <a:ext cx="132" cy="264"/>
              </a:xfrm>
              <a:custGeom>
                <a:avLst/>
                <a:gdLst/>
                <a:ahLst/>
                <a:cxnLst/>
                <a:pathLst>
                  <a:path w="132" h="264">
                    <a:moveTo>
                      <a:pt x="0" y="13"/>
                    </a:moveTo>
                    <a:lnTo>
                      <a:pt x="13" y="19"/>
                    </a:lnTo>
                    <a:lnTo>
                      <a:pt x="35" y="38"/>
                    </a:lnTo>
                    <a:lnTo>
                      <a:pt x="40" y="48"/>
                    </a:lnTo>
                    <a:lnTo>
                      <a:pt x="40" y="59"/>
                    </a:lnTo>
                    <a:lnTo>
                      <a:pt x="40" y="67"/>
                    </a:lnTo>
                    <a:lnTo>
                      <a:pt x="35" y="89"/>
                    </a:lnTo>
                    <a:lnTo>
                      <a:pt x="29" y="94"/>
                    </a:lnTo>
                    <a:lnTo>
                      <a:pt x="24" y="100"/>
                    </a:lnTo>
                    <a:lnTo>
                      <a:pt x="19" y="105"/>
                    </a:lnTo>
                    <a:lnTo>
                      <a:pt x="8" y="118"/>
                    </a:lnTo>
                    <a:lnTo>
                      <a:pt x="5" y="124"/>
                    </a:lnTo>
                    <a:lnTo>
                      <a:pt x="24" y="148"/>
                    </a:lnTo>
                    <a:lnTo>
                      <a:pt x="59" y="183"/>
                    </a:lnTo>
                    <a:lnTo>
                      <a:pt x="65" y="205"/>
                    </a:lnTo>
                    <a:lnTo>
                      <a:pt x="65" y="226"/>
                    </a:lnTo>
                    <a:lnTo>
                      <a:pt x="65" y="240"/>
                    </a:lnTo>
                    <a:lnTo>
                      <a:pt x="70" y="256"/>
                    </a:lnTo>
                    <a:lnTo>
                      <a:pt x="81" y="261"/>
                    </a:lnTo>
                    <a:lnTo>
                      <a:pt x="91" y="264"/>
                    </a:lnTo>
                    <a:lnTo>
                      <a:pt x="100" y="261"/>
                    </a:lnTo>
                    <a:lnTo>
                      <a:pt x="113" y="245"/>
                    </a:lnTo>
                    <a:lnTo>
                      <a:pt x="126" y="210"/>
                    </a:lnTo>
                    <a:lnTo>
                      <a:pt x="132" y="175"/>
                    </a:lnTo>
                    <a:lnTo>
                      <a:pt x="129" y="148"/>
                    </a:lnTo>
                    <a:lnTo>
                      <a:pt x="116" y="124"/>
                    </a:lnTo>
                    <a:lnTo>
                      <a:pt x="105" y="108"/>
                    </a:lnTo>
                    <a:lnTo>
                      <a:pt x="100" y="100"/>
                    </a:lnTo>
                    <a:lnTo>
                      <a:pt x="91" y="78"/>
                    </a:lnTo>
                    <a:lnTo>
                      <a:pt x="94" y="48"/>
                    </a:lnTo>
                    <a:lnTo>
                      <a:pt x="94" y="21"/>
                    </a:lnTo>
                    <a:lnTo>
                      <a:pt x="89" y="8"/>
                    </a:lnTo>
                    <a:lnTo>
                      <a:pt x="86" y="3"/>
                    </a:lnTo>
                    <a:lnTo>
                      <a:pt x="70" y="0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8"/>
                    </a:lnTo>
                    <a:lnTo>
                      <a:pt x="29" y="13"/>
                    </a:lnTo>
                    <a:lnTo>
                      <a:pt x="19" y="8"/>
                    </a:lnTo>
                    <a:lnTo>
                      <a:pt x="13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3" name="任意多边形 36897"/>
              <p:cNvSpPr/>
              <p:nvPr/>
            </p:nvSpPr>
            <p:spPr>
              <a:xfrm>
                <a:off x="4773" y="877"/>
                <a:ext cx="132" cy="264"/>
              </a:xfrm>
              <a:custGeom>
                <a:avLst/>
                <a:gdLst/>
                <a:ahLst/>
                <a:cxnLst/>
                <a:pathLst>
                  <a:path w="132" h="264">
                    <a:moveTo>
                      <a:pt x="0" y="13"/>
                    </a:moveTo>
                    <a:lnTo>
                      <a:pt x="13" y="19"/>
                    </a:lnTo>
                    <a:lnTo>
                      <a:pt x="35" y="38"/>
                    </a:lnTo>
                    <a:lnTo>
                      <a:pt x="40" y="48"/>
                    </a:lnTo>
                    <a:lnTo>
                      <a:pt x="40" y="59"/>
                    </a:lnTo>
                    <a:lnTo>
                      <a:pt x="40" y="67"/>
                    </a:lnTo>
                    <a:lnTo>
                      <a:pt x="35" y="89"/>
                    </a:lnTo>
                    <a:lnTo>
                      <a:pt x="29" y="94"/>
                    </a:lnTo>
                    <a:lnTo>
                      <a:pt x="24" y="100"/>
                    </a:lnTo>
                    <a:lnTo>
                      <a:pt x="19" y="105"/>
                    </a:lnTo>
                    <a:lnTo>
                      <a:pt x="8" y="118"/>
                    </a:lnTo>
                    <a:lnTo>
                      <a:pt x="5" y="124"/>
                    </a:lnTo>
                    <a:lnTo>
                      <a:pt x="24" y="148"/>
                    </a:lnTo>
                    <a:lnTo>
                      <a:pt x="59" y="183"/>
                    </a:lnTo>
                    <a:lnTo>
                      <a:pt x="65" y="205"/>
                    </a:lnTo>
                    <a:lnTo>
                      <a:pt x="65" y="226"/>
                    </a:lnTo>
                    <a:lnTo>
                      <a:pt x="65" y="240"/>
                    </a:lnTo>
                    <a:lnTo>
                      <a:pt x="70" y="256"/>
                    </a:lnTo>
                    <a:lnTo>
                      <a:pt x="81" y="261"/>
                    </a:lnTo>
                    <a:lnTo>
                      <a:pt x="91" y="264"/>
                    </a:lnTo>
                    <a:lnTo>
                      <a:pt x="100" y="261"/>
                    </a:lnTo>
                    <a:lnTo>
                      <a:pt x="113" y="245"/>
                    </a:lnTo>
                    <a:lnTo>
                      <a:pt x="126" y="210"/>
                    </a:lnTo>
                    <a:lnTo>
                      <a:pt x="132" y="175"/>
                    </a:lnTo>
                    <a:lnTo>
                      <a:pt x="129" y="148"/>
                    </a:lnTo>
                    <a:lnTo>
                      <a:pt x="116" y="124"/>
                    </a:lnTo>
                    <a:lnTo>
                      <a:pt x="105" y="108"/>
                    </a:lnTo>
                    <a:lnTo>
                      <a:pt x="100" y="100"/>
                    </a:lnTo>
                    <a:lnTo>
                      <a:pt x="91" y="78"/>
                    </a:lnTo>
                    <a:lnTo>
                      <a:pt x="94" y="48"/>
                    </a:lnTo>
                    <a:lnTo>
                      <a:pt x="94" y="21"/>
                    </a:lnTo>
                    <a:lnTo>
                      <a:pt x="89" y="8"/>
                    </a:lnTo>
                    <a:lnTo>
                      <a:pt x="86" y="3"/>
                    </a:lnTo>
                    <a:lnTo>
                      <a:pt x="70" y="0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8"/>
                    </a:lnTo>
                    <a:lnTo>
                      <a:pt x="29" y="13"/>
                    </a:lnTo>
                    <a:lnTo>
                      <a:pt x="19" y="8"/>
                    </a:lnTo>
                    <a:lnTo>
                      <a:pt x="13" y="8"/>
                    </a:lnTo>
                    <a:lnTo>
                      <a:pt x="0" y="1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4" name="任意多边形 36898"/>
              <p:cNvSpPr/>
              <p:nvPr/>
            </p:nvSpPr>
            <p:spPr>
              <a:xfrm>
                <a:off x="4738" y="960"/>
                <a:ext cx="64" cy="46"/>
              </a:xfrm>
              <a:custGeom>
                <a:avLst/>
                <a:gdLst/>
                <a:ahLst/>
                <a:cxnLst/>
                <a:pathLst>
                  <a:path w="64" h="46">
                    <a:moveTo>
                      <a:pt x="35" y="33"/>
                    </a:moveTo>
                    <a:lnTo>
                      <a:pt x="24" y="30"/>
                    </a:lnTo>
                    <a:lnTo>
                      <a:pt x="13" y="35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2" y="11"/>
                    </a:lnTo>
                    <a:lnTo>
                      <a:pt x="24" y="0"/>
                    </a:lnTo>
                    <a:lnTo>
                      <a:pt x="40" y="0"/>
                    </a:lnTo>
                    <a:lnTo>
                      <a:pt x="59" y="11"/>
                    </a:lnTo>
                    <a:lnTo>
                      <a:pt x="64" y="14"/>
                    </a:lnTo>
                    <a:lnTo>
                      <a:pt x="59" y="19"/>
                    </a:lnTo>
                    <a:lnTo>
                      <a:pt x="54" y="30"/>
                    </a:lnTo>
                    <a:lnTo>
                      <a:pt x="54" y="35"/>
                    </a:lnTo>
                    <a:lnTo>
                      <a:pt x="46" y="41"/>
                    </a:lnTo>
                    <a:lnTo>
                      <a:pt x="40" y="46"/>
                    </a:lnTo>
                    <a:lnTo>
                      <a:pt x="35" y="33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5" name="任意多边形 36899"/>
              <p:cNvSpPr/>
              <p:nvPr/>
            </p:nvSpPr>
            <p:spPr>
              <a:xfrm>
                <a:off x="4738" y="960"/>
                <a:ext cx="64" cy="46"/>
              </a:xfrm>
              <a:custGeom>
                <a:avLst/>
                <a:gdLst/>
                <a:ahLst/>
                <a:cxnLst/>
                <a:pathLst>
                  <a:path w="64" h="46">
                    <a:moveTo>
                      <a:pt x="35" y="33"/>
                    </a:moveTo>
                    <a:lnTo>
                      <a:pt x="24" y="30"/>
                    </a:lnTo>
                    <a:lnTo>
                      <a:pt x="13" y="35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2" y="11"/>
                    </a:lnTo>
                    <a:lnTo>
                      <a:pt x="24" y="0"/>
                    </a:lnTo>
                    <a:lnTo>
                      <a:pt x="40" y="0"/>
                    </a:lnTo>
                    <a:lnTo>
                      <a:pt x="59" y="11"/>
                    </a:lnTo>
                    <a:lnTo>
                      <a:pt x="64" y="14"/>
                    </a:lnTo>
                    <a:lnTo>
                      <a:pt x="59" y="19"/>
                    </a:lnTo>
                    <a:lnTo>
                      <a:pt x="54" y="30"/>
                    </a:lnTo>
                    <a:lnTo>
                      <a:pt x="54" y="35"/>
                    </a:lnTo>
                    <a:lnTo>
                      <a:pt x="46" y="41"/>
                    </a:lnTo>
                    <a:lnTo>
                      <a:pt x="40" y="46"/>
                    </a:lnTo>
                    <a:lnTo>
                      <a:pt x="35" y="3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6" name="任意多边形 36900"/>
              <p:cNvSpPr/>
              <p:nvPr/>
            </p:nvSpPr>
            <p:spPr>
              <a:xfrm>
                <a:off x="4802" y="772"/>
                <a:ext cx="65" cy="56"/>
              </a:xfrm>
              <a:custGeom>
                <a:avLst/>
                <a:gdLst/>
                <a:ahLst/>
                <a:cxnLst/>
                <a:pathLst>
                  <a:path w="65" h="56">
                    <a:moveTo>
                      <a:pt x="0" y="32"/>
                    </a:moveTo>
                    <a:lnTo>
                      <a:pt x="3" y="48"/>
                    </a:lnTo>
                    <a:lnTo>
                      <a:pt x="6" y="51"/>
                    </a:lnTo>
                    <a:lnTo>
                      <a:pt x="11" y="56"/>
                    </a:lnTo>
                    <a:lnTo>
                      <a:pt x="19" y="56"/>
                    </a:lnTo>
                    <a:lnTo>
                      <a:pt x="25" y="48"/>
                    </a:lnTo>
                    <a:lnTo>
                      <a:pt x="33" y="48"/>
                    </a:lnTo>
                    <a:lnTo>
                      <a:pt x="36" y="48"/>
                    </a:lnTo>
                    <a:lnTo>
                      <a:pt x="41" y="48"/>
                    </a:lnTo>
                    <a:lnTo>
                      <a:pt x="52" y="38"/>
                    </a:lnTo>
                    <a:lnTo>
                      <a:pt x="62" y="21"/>
                    </a:lnTo>
                    <a:lnTo>
                      <a:pt x="65" y="11"/>
                    </a:lnTo>
                    <a:lnTo>
                      <a:pt x="62" y="8"/>
                    </a:lnTo>
                    <a:lnTo>
                      <a:pt x="52" y="3"/>
                    </a:lnTo>
                    <a:lnTo>
                      <a:pt x="41" y="0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17" y="16"/>
                    </a:lnTo>
                    <a:lnTo>
                      <a:pt x="6" y="21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5B5B5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7" name="任意多边形 36901"/>
              <p:cNvSpPr/>
              <p:nvPr/>
            </p:nvSpPr>
            <p:spPr>
              <a:xfrm>
                <a:off x="4802" y="772"/>
                <a:ext cx="65" cy="56"/>
              </a:xfrm>
              <a:custGeom>
                <a:avLst/>
                <a:gdLst/>
                <a:ahLst/>
                <a:cxnLst/>
                <a:pathLst>
                  <a:path w="65" h="56">
                    <a:moveTo>
                      <a:pt x="0" y="32"/>
                    </a:moveTo>
                    <a:lnTo>
                      <a:pt x="3" y="48"/>
                    </a:lnTo>
                    <a:lnTo>
                      <a:pt x="6" y="51"/>
                    </a:lnTo>
                    <a:lnTo>
                      <a:pt x="11" y="56"/>
                    </a:lnTo>
                    <a:lnTo>
                      <a:pt x="19" y="56"/>
                    </a:lnTo>
                    <a:lnTo>
                      <a:pt x="25" y="48"/>
                    </a:lnTo>
                    <a:lnTo>
                      <a:pt x="33" y="48"/>
                    </a:lnTo>
                    <a:lnTo>
                      <a:pt x="36" y="48"/>
                    </a:lnTo>
                    <a:lnTo>
                      <a:pt x="41" y="48"/>
                    </a:lnTo>
                    <a:lnTo>
                      <a:pt x="52" y="38"/>
                    </a:lnTo>
                    <a:lnTo>
                      <a:pt x="62" y="21"/>
                    </a:lnTo>
                    <a:lnTo>
                      <a:pt x="65" y="11"/>
                    </a:lnTo>
                    <a:lnTo>
                      <a:pt x="62" y="8"/>
                    </a:lnTo>
                    <a:lnTo>
                      <a:pt x="52" y="3"/>
                    </a:lnTo>
                    <a:lnTo>
                      <a:pt x="41" y="0"/>
                    </a:lnTo>
                    <a:lnTo>
                      <a:pt x="30" y="3"/>
                    </a:lnTo>
                    <a:lnTo>
                      <a:pt x="25" y="8"/>
                    </a:lnTo>
                    <a:lnTo>
                      <a:pt x="17" y="16"/>
                    </a:lnTo>
                    <a:lnTo>
                      <a:pt x="6" y="21"/>
                    </a:lnTo>
                    <a:lnTo>
                      <a:pt x="0" y="3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8" name="任意多边形 36902"/>
              <p:cNvSpPr/>
              <p:nvPr/>
            </p:nvSpPr>
            <p:spPr>
              <a:xfrm>
                <a:off x="3935" y="389"/>
                <a:ext cx="45" cy="6"/>
              </a:xfrm>
              <a:custGeom>
                <a:avLst/>
                <a:gdLst/>
                <a:ahLst/>
                <a:cxnLst/>
                <a:pathLst>
                  <a:path w="45" h="6">
                    <a:moveTo>
                      <a:pt x="45" y="0"/>
                    </a:moveTo>
                    <a:lnTo>
                      <a:pt x="35" y="3"/>
                    </a:lnTo>
                    <a:lnTo>
                      <a:pt x="24" y="6"/>
                    </a:lnTo>
                    <a:lnTo>
                      <a:pt x="16" y="3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59" name="任意多边形 36903"/>
              <p:cNvSpPr/>
              <p:nvPr/>
            </p:nvSpPr>
            <p:spPr>
              <a:xfrm>
                <a:off x="4336" y="640"/>
                <a:ext cx="27" cy="13"/>
              </a:xfrm>
              <a:custGeom>
                <a:avLst/>
                <a:gdLst/>
                <a:ahLst/>
                <a:cxnLst/>
                <a:pathLst>
                  <a:path w="27" h="13">
                    <a:moveTo>
                      <a:pt x="0" y="13"/>
                    </a:moveTo>
                    <a:lnTo>
                      <a:pt x="6" y="8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27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0" name="任意多边形 36904"/>
              <p:cNvSpPr/>
              <p:nvPr/>
            </p:nvSpPr>
            <p:spPr>
              <a:xfrm>
                <a:off x="4333" y="618"/>
                <a:ext cx="11" cy="11"/>
              </a:xfrm>
              <a:custGeom>
                <a:avLst/>
                <a:gdLst/>
                <a:ahLst/>
                <a:cxnLst/>
                <a:pathLst>
                  <a:path w="11" h="11">
                    <a:moveTo>
                      <a:pt x="0" y="0"/>
                    </a:moveTo>
                    <a:lnTo>
                      <a:pt x="6" y="6"/>
                    </a:lnTo>
                    <a:lnTo>
                      <a:pt x="11" y="11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1" name="任意多边形 36905"/>
              <p:cNvSpPr/>
              <p:nvPr/>
            </p:nvSpPr>
            <p:spPr>
              <a:xfrm>
                <a:off x="4401" y="642"/>
                <a:ext cx="27" cy="22"/>
              </a:xfrm>
              <a:custGeom>
                <a:avLst/>
                <a:gdLst/>
                <a:ahLst/>
                <a:cxnLst/>
                <a:pathLst>
                  <a:path w="27" h="22">
                    <a:moveTo>
                      <a:pt x="0" y="0"/>
                    </a:moveTo>
                    <a:lnTo>
                      <a:pt x="11" y="6"/>
                    </a:lnTo>
                    <a:lnTo>
                      <a:pt x="19" y="11"/>
                    </a:lnTo>
                    <a:lnTo>
                      <a:pt x="24" y="17"/>
                    </a:lnTo>
                    <a:lnTo>
                      <a:pt x="27" y="2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2" name="任意多边形 36906"/>
              <p:cNvSpPr/>
              <p:nvPr/>
            </p:nvSpPr>
            <p:spPr>
              <a:xfrm>
                <a:off x="4417" y="648"/>
                <a:ext cx="11" cy="3"/>
              </a:xfrm>
              <a:custGeom>
                <a:avLst/>
                <a:gdLst/>
                <a:ahLst/>
                <a:cxnLst/>
                <a:pathLst>
                  <a:path w="11" h="3">
                    <a:moveTo>
                      <a:pt x="0" y="0"/>
                    </a:moveTo>
                    <a:lnTo>
                      <a:pt x="5" y="3"/>
                    </a:lnTo>
                    <a:lnTo>
                      <a:pt x="11" y="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3" name="任意多边形 36907"/>
              <p:cNvSpPr/>
              <p:nvPr/>
            </p:nvSpPr>
            <p:spPr>
              <a:xfrm>
                <a:off x="4482" y="667"/>
                <a:ext cx="27" cy="5"/>
              </a:xfrm>
              <a:custGeom>
                <a:avLst/>
                <a:gdLst/>
                <a:ahLst/>
                <a:cxnLst/>
                <a:pathLst>
                  <a:path w="27" h="5">
                    <a:moveTo>
                      <a:pt x="27" y="5"/>
                    </a:moveTo>
                    <a:lnTo>
                      <a:pt x="19" y="2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4" name="任意多边形 36908"/>
              <p:cNvSpPr/>
              <p:nvPr/>
            </p:nvSpPr>
            <p:spPr>
              <a:xfrm>
                <a:off x="4573" y="675"/>
                <a:ext cx="76" cy="8"/>
              </a:xfrm>
              <a:custGeom>
                <a:avLst/>
                <a:gdLst/>
                <a:ahLst/>
                <a:cxnLst/>
                <a:pathLst>
                  <a:path w="76" h="8">
                    <a:moveTo>
                      <a:pt x="0" y="5"/>
                    </a:moveTo>
                    <a:lnTo>
                      <a:pt x="8" y="8"/>
                    </a:lnTo>
                    <a:lnTo>
                      <a:pt x="14" y="8"/>
                    </a:lnTo>
                    <a:lnTo>
                      <a:pt x="27" y="8"/>
                    </a:lnTo>
                    <a:lnTo>
                      <a:pt x="33" y="8"/>
                    </a:lnTo>
                    <a:lnTo>
                      <a:pt x="46" y="5"/>
                    </a:lnTo>
                    <a:lnTo>
                      <a:pt x="57" y="3"/>
                    </a:lnTo>
                    <a:lnTo>
                      <a:pt x="76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5" name="任意多边形 36909"/>
              <p:cNvSpPr/>
              <p:nvPr/>
            </p:nvSpPr>
            <p:spPr>
              <a:xfrm>
                <a:off x="4611" y="683"/>
                <a:ext cx="32" cy="8"/>
              </a:xfrm>
              <a:custGeom>
                <a:avLst/>
                <a:gdLst/>
                <a:ahLst/>
                <a:cxnLst/>
                <a:pathLst>
                  <a:path w="32" h="8">
                    <a:moveTo>
                      <a:pt x="0" y="0"/>
                    </a:moveTo>
                    <a:lnTo>
                      <a:pt x="11" y="3"/>
                    </a:lnTo>
                    <a:lnTo>
                      <a:pt x="22" y="5"/>
                    </a:lnTo>
                    <a:lnTo>
                      <a:pt x="32" y="8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6" name="任意多边形 36910"/>
              <p:cNvSpPr/>
              <p:nvPr/>
            </p:nvSpPr>
            <p:spPr>
              <a:xfrm>
                <a:off x="4290" y="710"/>
                <a:ext cx="68" cy="83"/>
              </a:xfrm>
              <a:custGeom>
                <a:avLst/>
                <a:gdLst/>
                <a:ahLst/>
                <a:cxnLst/>
                <a:pathLst>
                  <a:path w="68" h="83">
                    <a:moveTo>
                      <a:pt x="0" y="0"/>
                    </a:moveTo>
                    <a:lnTo>
                      <a:pt x="19" y="24"/>
                    </a:lnTo>
                    <a:lnTo>
                      <a:pt x="38" y="51"/>
                    </a:lnTo>
                    <a:lnTo>
                      <a:pt x="60" y="73"/>
                    </a:lnTo>
                    <a:lnTo>
                      <a:pt x="68" y="83"/>
                    </a:lnTo>
                    <a:lnTo>
                      <a:pt x="46" y="65"/>
                    </a:lnTo>
                    <a:lnTo>
                      <a:pt x="25" y="5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7" name="任意多边形 36911"/>
              <p:cNvSpPr/>
              <p:nvPr/>
            </p:nvSpPr>
            <p:spPr>
              <a:xfrm>
                <a:off x="4387" y="801"/>
                <a:ext cx="25" cy="9"/>
              </a:xfrm>
              <a:custGeom>
                <a:avLst/>
                <a:gdLst/>
                <a:ahLst/>
                <a:cxnLst/>
                <a:pathLst>
                  <a:path w="25" h="9">
                    <a:moveTo>
                      <a:pt x="0" y="0"/>
                    </a:moveTo>
                    <a:lnTo>
                      <a:pt x="3" y="0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5" y="9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8" name="任意多边形 36912"/>
              <p:cNvSpPr/>
              <p:nvPr/>
            </p:nvSpPr>
            <p:spPr>
              <a:xfrm>
                <a:off x="4355" y="807"/>
                <a:ext cx="8" cy="24"/>
              </a:xfrm>
              <a:custGeom>
                <a:avLst/>
                <a:gdLst/>
                <a:ahLst/>
                <a:cxnLst/>
                <a:pathLst>
                  <a:path w="8" h="24">
                    <a:moveTo>
                      <a:pt x="5" y="0"/>
                    </a:moveTo>
                    <a:lnTo>
                      <a:pt x="8" y="3"/>
                    </a:lnTo>
                    <a:lnTo>
                      <a:pt x="8" y="8"/>
                    </a:lnTo>
                    <a:lnTo>
                      <a:pt x="8" y="13"/>
                    </a:lnTo>
                    <a:lnTo>
                      <a:pt x="8" y="16"/>
                    </a:lnTo>
                    <a:lnTo>
                      <a:pt x="5" y="19"/>
                    </a:lnTo>
                    <a:lnTo>
                      <a:pt x="3" y="21"/>
                    </a:lnTo>
                    <a:lnTo>
                      <a:pt x="0" y="2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69" name="任意多边形 36913"/>
              <p:cNvSpPr/>
              <p:nvPr/>
            </p:nvSpPr>
            <p:spPr>
              <a:xfrm>
                <a:off x="4363" y="820"/>
                <a:ext cx="3" cy="8"/>
              </a:xfrm>
              <a:custGeom>
                <a:avLst/>
                <a:gdLst/>
                <a:ahLst/>
                <a:cxnLst/>
                <a:pathLst>
                  <a:path w="3" h="8">
                    <a:moveTo>
                      <a:pt x="0" y="0"/>
                    </a:moveTo>
                    <a:lnTo>
                      <a:pt x="3" y="6"/>
                    </a:lnTo>
                    <a:lnTo>
                      <a:pt x="3" y="8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0" name="任意多边形 36914"/>
              <p:cNvSpPr/>
              <p:nvPr/>
            </p:nvSpPr>
            <p:spPr>
              <a:xfrm>
                <a:off x="4439" y="836"/>
                <a:ext cx="8" cy="11"/>
              </a:xfrm>
              <a:custGeom>
                <a:avLst/>
                <a:gdLst/>
                <a:ahLst/>
                <a:cxnLst/>
                <a:pathLst>
                  <a:path w="8" h="11">
                    <a:moveTo>
                      <a:pt x="0" y="0"/>
                    </a:moveTo>
                    <a:lnTo>
                      <a:pt x="8" y="3"/>
                    </a:lnTo>
                    <a:lnTo>
                      <a:pt x="8" y="6"/>
                    </a:lnTo>
                    <a:lnTo>
                      <a:pt x="8" y="11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1" name="任意多边形 36915"/>
              <p:cNvSpPr/>
              <p:nvPr/>
            </p:nvSpPr>
            <p:spPr>
              <a:xfrm>
                <a:off x="4476" y="839"/>
                <a:ext cx="33" cy="14"/>
              </a:xfrm>
              <a:custGeom>
                <a:avLst/>
                <a:gdLst/>
                <a:ahLst/>
                <a:cxnLst/>
                <a:pathLst>
                  <a:path w="33" h="14">
                    <a:moveTo>
                      <a:pt x="0" y="0"/>
                    </a:moveTo>
                    <a:lnTo>
                      <a:pt x="19" y="8"/>
                    </a:lnTo>
                    <a:lnTo>
                      <a:pt x="33" y="1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2" name="任意多边形 36916"/>
              <p:cNvSpPr/>
              <p:nvPr/>
            </p:nvSpPr>
            <p:spPr>
              <a:xfrm>
                <a:off x="4560" y="861"/>
                <a:ext cx="81" cy="13"/>
              </a:xfrm>
              <a:custGeom>
                <a:avLst/>
                <a:gdLst/>
                <a:ahLst/>
                <a:cxnLst/>
                <a:pathLst>
                  <a:path w="81" h="13">
                    <a:moveTo>
                      <a:pt x="0" y="11"/>
                    </a:moveTo>
                    <a:lnTo>
                      <a:pt x="13" y="13"/>
                    </a:lnTo>
                    <a:lnTo>
                      <a:pt x="21" y="13"/>
                    </a:lnTo>
                    <a:lnTo>
                      <a:pt x="40" y="11"/>
                    </a:lnTo>
                    <a:lnTo>
                      <a:pt x="54" y="5"/>
                    </a:lnTo>
                    <a:lnTo>
                      <a:pt x="81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3" name="任意多边形 36917"/>
              <p:cNvSpPr/>
              <p:nvPr/>
            </p:nvSpPr>
            <p:spPr>
              <a:xfrm>
                <a:off x="4611" y="872"/>
                <a:ext cx="27" cy="5"/>
              </a:xfrm>
              <a:custGeom>
                <a:avLst/>
                <a:gdLst/>
                <a:ahLst/>
                <a:cxnLst/>
                <a:pathLst>
                  <a:path w="27" h="5">
                    <a:moveTo>
                      <a:pt x="0" y="0"/>
                    </a:moveTo>
                    <a:lnTo>
                      <a:pt x="8" y="0"/>
                    </a:lnTo>
                    <a:lnTo>
                      <a:pt x="19" y="2"/>
                    </a:lnTo>
                    <a:lnTo>
                      <a:pt x="27" y="5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4" name="任意多边形 36918"/>
              <p:cNvSpPr/>
              <p:nvPr/>
            </p:nvSpPr>
            <p:spPr>
              <a:xfrm>
                <a:off x="4719" y="885"/>
                <a:ext cx="78" cy="27"/>
              </a:xfrm>
              <a:custGeom>
                <a:avLst/>
                <a:gdLst/>
                <a:ahLst/>
                <a:cxnLst/>
                <a:pathLst>
                  <a:path w="78" h="27">
                    <a:moveTo>
                      <a:pt x="0" y="0"/>
                    </a:moveTo>
                    <a:lnTo>
                      <a:pt x="19" y="11"/>
                    </a:lnTo>
                    <a:lnTo>
                      <a:pt x="27" y="16"/>
                    </a:lnTo>
                    <a:lnTo>
                      <a:pt x="38" y="19"/>
                    </a:lnTo>
                    <a:lnTo>
                      <a:pt x="46" y="19"/>
                    </a:lnTo>
                    <a:lnTo>
                      <a:pt x="54" y="19"/>
                    </a:lnTo>
                    <a:lnTo>
                      <a:pt x="65" y="22"/>
                    </a:lnTo>
                    <a:lnTo>
                      <a:pt x="73" y="27"/>
                    </a:lnTo>
                    <a:lnTo>
                      <a:pt x="78" y="27"/>
                    </a:lnTo>
                    <a:lnTo>
                      <a:pt x="73" y="22"/>
                    </a:lnTo>
                    <a:lnTo>
                      <a:pt x="65" y="19"/>
                    </a:lnTo>
                    <a:lnTo>
                      <a:pt x="57" y="13"/>
                    </a:lnTo>
                    <a:lnTo>
                      <a:pt x="46" y="13"/>
                    </a:lnTo>
                    <a:lnTo>
                      <a:pt x="43" y="1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5" name="任意多边形 36919"/>
              <p:cNvSpPr/>
              <p:nvPr/>
            </p:nvSpPr>
            <p:spPr>
              <a:xfrm>
                <a:off x="4759" y="933"/>
                <a:ext cx="49" cy="11"/>
              </a:xfrm>
              <a:custGeom>
                <a:avLst/>
                <a:gdLst/>
                <a:ahLst/>
                <a:cxnLst/>
                <a:pathLst>
                  <a:path w="49" h="11">
                    <a:moveTo>
                      <a:pt x="0" y="6"/>
                    </a:moveTo>
                    <a:lnTo>
                      <a:pt x="14" y="11"/>
                    </a:lnTo>
                    <a:lnTo>
                      <a:pt x="22" y="11"/>
                    </a:lnTo>
                    <a:lnTo>
                      <a:pt x="33" y="11"/>
                    </a:lnTo>
                    <a:lnTo>
                      <a:pt x="41" y="9"/>
                    </a:lnTo>
                    <a:lnTo>
                      <a:pt x="49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6" name="任意多边形 36920"/>
              <p:cNvSpPr/>
              <p:nvPr/>
            </p:nvSpPr>
            <p:spPr>
              <a:xfrm>
                <a:off x="4792" y="944"/>
                <a:ext cx="5" cy="16"/>
              </a:xfrm>
              <a:custGeom>
                <a:avLst/>
                <a:gdLst/>
                <a:ahLst/>
                <a:cxnLst/>
                <a:pathLst>
                  <a:path w="5" h="16">
                    <a:moveTo>
                      <a:pt x="5" y="0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0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7" name="任意多边形 36921"/>
              <p:cNvSpPr/>
              <p:nvPr/>
            </p:nvSpPr>
            <p:spPr>
              <a:xfrm>
                <a:off x="4802" y="890"/>
                <a:ext cx="62" cy="14"/>
              </a:xfrm>
              <a:custGeom>
                <a:avLst/>
                <a:gdLst/>
                <a:ahLst/>
                <a:cxnLst/>
                <a:pathLst>
                  <a:path w="62" h="14">
                    <a:moveTo>
                      <a:pt x="0" y="0"/>
                    </a:moveTo>
                    <a:lnTo>
                      <a:pt x="9" y="3"/>
                    </a:lnTo>
                    <a:lnTo>
                      <a:pt x="14" y="14"/>
                    </a:lnTo>
                    <a:lnTo>
                      <a:pt x="17" y="14"/>
                    </a:lnTo>
                    <a:lnTo>
                      <a:pt x="22" y="8"/>
                    </a:lnTo>
                    <a:lnTo>
                      <a:pt x="30" y="6"/>
                    </a:lnTo>
                    <a:lnTo>
                      <a:pt x="41" y="6"/>
                    </a:lnTo>
                    <a:lnTo>
                      <a:pt x="54" y="8"/>
                    </a:lnTo>
                    <a:lnTo>
                      <a:pt x="62" y="1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8" name="任意多边形 36922"/>
              <p:cNvSpPr/>
              <p:nvPr/>
            </p:nvSpPr>
            <p:spPr>
              <a:xfrm>
                <a:off x="4797" y="990"/>
                <a:ext cx="59" cy="100"/>
              </a:xfrm>
              <a:custGeom>
                <a:avLst/>
                <a:gdLst/>
                <a:ahLst/>
                <a:cxnLst/>
                <a:pathLst>
                  <a:path w="59" h="100">
                    <a:moveTo>
                      <a:pt x="0" y="0"/>
                    </a:moveTo>
                    <a:lnTo>
                      <a:pt x="14" y="5"/>
                    </a:lnTo>
                    <a:lnTo>
                      <a:pt x="22" y="11"/>
                    </a:lnTo>
                    <a:lnTo>
                      <a:pt x="32" y="30"/>
                    </a:lnTo>
                    <a:lnTo>
                      <a:pt x="46" y="43"/>
                    </a:lnTo>
                    <a:lnTo>
                      <a:pt x="51" y="49"/>
                    </a:lnTo>
                    <a:lnTo>
                      <a:pt x="57" y="54"/>
                    </a:lnTo>
                    <a:lnTo>
                      <a:pt x="57" y="62"/>
                    </a:lnTo>
                    <a:lnTo>
                      <a:pt x="59" y="73"/>
                    </a:lnTo>
                    <a:lnTo>
                      <a:pt x="57" y="81"/>
                    </a:lnTo>
                    <a:lnTo>
                      <a:pt x="51" y="86"/>
                    </a:lnTo>
                    <a:lnTo>
                      <a:pt x="46" y="92"/>
                    </a:lnTo>
                    <a:lnTo>
                      <a:pt x="41" y="10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79" name="任意多边形 36923"/>
              <p:cNvSpPr/>
              <p:nvPr/>
            </p:nvSpPr>
            <p:spPr>
              <a:xfrm>
                <a:off x="4843" y="1044"/>
                <a:ext cx="56" cy="67"/>
              </a:xfrm>
              <a:custGeom>
                <a:avLst/>
                <a:gdLst/>
                <a:ahLst/>
                <a:cxnLst/>
                <a:pathLst>
                  <a:path w="56" h="67">
                    <a:moveTo>
                      <a:pt x="0" y="38"/>
                    </a:moveTo>
                    <a:lnTo>
                      <a:pt x="0" y="46"/>
                    </a:lnTo>
                    <a:lnTo>
                      <a:pt x="3" y="59"/>
                    </a:lnTo>
                    <a:lnTo>
                      <a:pt x="5" y="65"/>
                    </a:lnTo>
                    <a:lnTo>
                      <a:pt x="8" y="67"/>
                    </a:lnTo>
                    <a:lnTo>
                      <a:pt x="16" y="67"/>
                    </a:lnTo>
                    <a:lnTo>
                      <a:pt x="19" y="67"/>
                    </a:lnTo>
                    <a:lnTo>
                      <a:pt x="21" y="65"/>
                    </a:lnTo>
                    <a:lnTo>
                      <a:pt x="24" y="62"/>
                    </a:lnTo>
                    <a:lnTo>
                      <a:pt x="35" y="46"/>
                    </a:lnTo>
                    <a:lnTo>
                      <a:pt x="38" y="22"/>
                    </a:lnTo>
                    <a:lnTo>
                      <a:pt x="40" y="11"/>
                    </a:lnTo>
                    <a:lnTo>
                      <a:pt x="43" y="3"/>
                    </a:lnTo>
                    <a:lnTo>
                      <a:pt x="51" y="0"/>
                    </a:lnTo>
                    <a:lnTo>
                      <a:pt x="56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0" name="任意多边形 36924"/>
              <p:cNvSpPr/>
              <p:nvPr/>
            </p:nvSpPr>
            <p:spPr>
              <a:xfrm>
                <a:off x="4848" y="931"/>
                <a:ext cx="43" cy="75"/>
              </a:xfrm>
              <a:custGeom>
                <a:avLst/>
                <a:gdLst/>
                <a:ahLst/>
                <a:cxnLst/>
                <a:pathLst>
                  <a:path w="43" h="75">
                    <a:moveTo>
                      <a:pt x="19" y="0"/>
                    </a:moveTo>
                    <a:lnTo>
                      <a:pt x="11" y="8"/>
                    </a:lnTo>
                    <a:lnTo>
                      <a:pt x="3" y="13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6" y="48"/>
                    </a:lnTo>
                    <a:lnTo>
                      <a:pt x="14" y="56"/>
                    </a:lnTo>
                    <a:lnTo>
                      <a:pt x="25" y="62"/>
                    </a:lnTo>
                    <a:lnTo>
                      <a:pt x="35" y="67"/>
                    </a:lnTo>
                    <a:lnTo>
                      <a:pt x="38" y="70"/>
                    </a:lnTo>
                    <a:lnTo>
                      <a:pt x="43" y="75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1" name="任意多边形 36925"/>
              <p:cNvSpPr/>
              <p:nvPr/>
            </p:nvSpPr>
            <p:spPr>
              <a:xfrm>
                <a:off x="4829" y="1012"/>
                <a:ext cx="33" cy="21"/>
              </a:xfrm>
              <a:custGeom>
                <a:avLst/>
                <a:gdLst/>
                <a:ahLst/>
                <a:cxnLst/>
                <a:pathLst>
                  <a:path w="33" h="21">
                    <a:moveTo>
                      <a:pt x="0" y="5"/>
                    </a:moveTo>
                    <a:lnTo>
                      <a:pt x="11" y="2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22" y="5"/>
                    </a:lnTo>
                    <a:lnTo>
                      <a:pt x="19" y="16"/>
                    </a:lnTo>
                    <a:lnTo>
                      <a:pt x="19" y="21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2" name="任意多边形 36926"/>
              <p:cNvSpPr/>
              <p:nvPr/>
            </p:nvSpPr>
            <p:spPr>
              <a:xfrm>
                <a:off x="4821" y="993"/>
                <a:ext cx="54" cy="13"/>
              </a:xfrm>
              <a:custGeom>
                <a:avLst/>
                <a:gdLst/>
                <a:ahLst/>
                <a:cxnLst/>
                <a:pathLst>
                  <a:path w="54" h="13">
                    <a:moveTo>
                      <a:pt x="0" y="13"/>
                    </a:moveTo>
                    <a:lnTo>
                      <a:pt x="11" y="5"/>
                    </a:lnTo>
                    <a:lnTo>
                      <a:pt x="25" y="2"/>
                    </a:lnTo>
                    <a:lnTo>
                      <a:pt x="35" y="2"/>
                    </a:lnTo>
                    <a:lnTo>
                      <a:pt x="54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3" name="任意多边形 36927"/>
              <p:cNvSpPr/>
              <p:nvPr/>
            </p:nvSpPr>
            <p:spPr>
              <a:xfrm>
                <a:off x="4856" y="1012"/>
                <a:ext cx="38" cy="37"/>
              </a:xfrm>
              <a:custGeom>
                <a:avLst/>
                <a:gdLst/>
                <a:ahLst/>
                <a:cxnLst/>
                <a:pathLst>
                  <a:path w="38" h="37">
                    <a:moveTo>
                      <a:pt x="0" y="37"/>
                    </a:moveTo>
                    <a:lnTo>
                      <a:pt x="8" y="18"/>
                    </a:lnTo>
                    <a:lnTo>
                      <a:pt x="19" y="8"/>
                    </a:lnTo>
                    <a:lnTo>
                      <a:pt x="30" y="5"/>
                    </a:lnTo>
                    <a:lnTo>
                      <a:pt x="38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4" name="任意多边形 36928"/>
              <p:cNvSpPr/>
              <p:nvPr/>
            </p:nvSpPr>
            <p:spPr>
              <a:xfrm>
                <a:off x="4773" y="979"/>
                <a:ext cx="13" cy="14"/>
              </a:xfrm>
              <a:custGeom>
                <a:avLst/>
                <a:gdLst/>
                <a:ahLst/>
                <a:cxnLst/>
                <a:pathLst>
                  <a:path w="13" h="14">
                    <a:moveTo>
                      <a:pt x="0" y="14"/>
                    </a:moveTo>
                    <a:lnTo>
                      <a:pt x="5" y="11"/>
                    </a:lnTo>
                    <a:lnTo>
                      <a:pt x="8" y="8"/>
                    </a:lnTo>
                    <a:lnTo>
                      <a:pt x="13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5" name="任意多边形 36929"/>
              <p:cNvSpPr/>
              <p:nvPr/>
            </p:nvSpPr>
            <p:spPr>
              <a:xfrm>
                <a:off x="4792" y="1001"/>
                <a:ext cx="16" cy="16"/>
              </a:xfrm>
              <a:custGeom>
                <a:avLst/>
                <a:gdLst/>
                <a:ahLst/>
                <a:cxnLst/>
                <a:pathLst>
                  <a:path w="16" h="16">
                    <a:moveTo>
                      <a:pt x="2" y="8"/>
                    </a:moveTo>
                    <a:lnTo>
                      <a:pt x="2" y="8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8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8" y="11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6" name="任意多边形 36930"/>
              <p:cNvSpPr/>
              <p:nvPr/>
            </p:nvSpPr>
            <p:spPr>
              <a:xfrm>
                <a:off x="4805" y="1017"/>
                <a:ext cx="14" cy="13"/>
              </a:xfrm>
              <a:custGeom>
                <a:avLst/>
                <a:gdLst/>
                <a:ahLst/>
                <a:cxnLst/>
                <a:pathLst>
                  <a:path w="14" h="13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3" y="11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7" name="任意多边形 36931"/>
              <p:cNvSpPr/>
              <p:nvPr/>
            </p:nvSpPr>
            <p:spPr>
              <a:xfrm>
                <a:off x="4819" y="1028"/>
                <a:ext cx="13" cy="16"/>
              </a:xfrm>
              <a:custGeom>
                <a:avLst/>
                <a:gdLst/>
                <a:ahLst/>
                <a:cxnLst/>
                <a:pathLst>
                  <a:path w="13" h="16">
                    <a:moveTo>
                      <a:pt x="0" y="1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2" y="16"/>
                    </a:lnTo>
                    <a:lnTo>
                      <a:pt x="2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8" name="任意多边形 36932"/>
              <p:cNvSpPr/>
              <p:nvPr/>
            </p:nvSpPr>
            <p:spPr>
              <a:xfrm>
                <a:off x="4829" y="1039"/>
                <a:ext cx="14" cy="16"/>
              </a:xfrm>
              <a:custGeom>
                <a:avLst/>
                <a:gdLst/>
                <a:ahLst/>
                <a:cxnLst/>
                <a:pathLst>
                  <a:path w="14" h="16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9" y="5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89" name="任意多边形 36933"/>
              <p:cNvSpPr/>
              <p:nvPr/>
            </p:nvSpPr>
            <p:spPr>
              <a:xfrm>
                <a:off x="4835" y="1055"/>
                <a:ext cx="11" cy="13"/>
              </a:xfrm>
              <a:custGeom>
                <a:avLst/>
                <a:gdLst/>
                <a:ahLst/>
                <a:cxnLst/>
                <a:pathLst>
                  <a:path w="11" h="13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0" name="任意多边形 36934"/>
              <p:cNvSpPr/>
              <p:nvPr/>
            </p:nvSpPr>
            <p:spPr>
              <a:xfrm>
                <a:off x="4838" y="1068"/>
                <a:ext cx="10" cy="3"/>
              </a:xfrm>
              <a:custGeom>
                <a:avLst/>
                <a:gdLst/>
                <a:ahLst/>
                <a:cxnLst/>
                <a:pathLst>
                  <a:path w="10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1" name="任意多边形 36935"/>
              <p:cNvSpPr/>
              <p:nvPr/>
            </p:nvSpPr>
            <p:spPr>
              <a:xfrm>
                <a:off x="4854" y="729"/>
                <a:ext cx="56" cy="5"/>
              </a:xfrm>
              <a:custGeom>
                <a:avLst/>
                <a:gdLst/>
                <a:ahLst/>
                <a:cxnLst/>
                <a:pathLst>
                  <a:path w="56" h="5">
                    <a:moveTo>
                      <a:pt x="0" y="5"/>
                    </a:moveTo>
                    <a:lnTo>
                      <a:pt x="8" y="2"/>
                    </a:lnTo>
                    <a:lnTo>
                      <a:pt x="19" y="0"/>
                    </a:lnTo>
                    <a:lnTo>
                      <a:pt x="32" y="0"/>
                    </a:lnTo>
                    <a:lnTo>
                      <a:pt x="43" y="2"/>
                    </a:lnTo>
                    <a:lnTo>
                      <a:pt x="56" y="5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2" name="任意多边形 36936"/>
              <p:cNvSpPr/>
              <p:nvPr/>
            </p:nvSpPr>
            <p:spPr>
              <a:xfrm>
                <a:off x="4948" y="807"/>
                <a:ext cx="38" cy="86"/>
              </a:xfrm>
              <a:custGeom>
                <a:avLst/>
                <a:gdLst/>
                <a:ahLst/>
                <a:cxnLst/>
                <a:pathLst>
                  <a:path w="38" h="86">
                    <a:moveTo>
                      <a:pt x="3" y="0"/>
                    </a:moveTo>
                    <a:lnTo>
                      <a:pt x="0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8" y="32"/>
                    </a:lnTo>
                    <a:lnTo>
                      <a:pt x="19" y="40"/>
                    </a:lnTo>
                    <a:lnTo>
                      <a:pt x="27" y="48"/>
                    </a:lnTo>
                    <a:lnTo>
                      <a:pt x="32" y="59"/>
                    </a:lnTo>
                    <a:lnTo>
                      <a:pt x="38" y="65"/>
                    </a:lnTo>
                    <a:lnTo>
                      <a:pt x="38" y="78"/>
                    </a:lnTo>
                    <a:lnTo>
                      <a:pt x="38" y="8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3" name="任意多边形 36937"/>
              <p:cNvSpPr/>
              <p:nvPr/>
            </p:nvSpPr>
            <p:spPr>
              <a:xfrm>
                <a:off x="4948" y="885"/>
                <a:ext cx="57" cy="46"/>
              </a:xfrm>
              <a:custGeom>
                <a:avLst/>
                <a:gdLst/>
                <a:ahLst/>
                <a:cxnLst/>
                <a:pathLst>
                  <a:path w="57" h="46">
                    <a:moveTo>
                      <a:pt x="0" y="19"/>
                    </a:moveTo>
                    <a:lnTo>
                      <a:pt x="3" y="27"/>
                    </a:lnTo>
                    <a:lnTo>
                      <a:pt x="8" y="35"/>
                    </a:lnTo>
                    <a:lnTo>
                      <a:pt x="16" y="43"/>
                    </a:lnTo>
                    <a:lnTo>
                      <a:pt x="22" y="46"/>
                    </a:lnTo>
                    <a:lnTo>
                      <a:pt x="27" y="46"/>
                    </a:lnTo>
                    <a:lnTo>
                      <a:pt x="30" y="40"/>
                    </a:lnTo>
                    <a:lnTo>
                      <a:pt x="35" y="35"/>
                    </a:lnTo>
                    <a:lnTo>
                      <a:pt x="38" y="24"/>
                    </a:lnTo>
                    <a:lnTo>
                      <a:pt x="40" y="11"/>
                    </a:lnTo>
                    <a:lnTo>
                      <a:pt x="46" y="5"/>
                    </a:lnTo>
                    <a:lnTo>
                      <a:pt x="51" y="3"/>
                    </a:lnTo>
                    <a:lnTo>
                      <a:pt x="57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4" name="任意多边形 36938"/>
              <p:cNvSpPr/>
              <p:nvPr/>
            </p:nvSpPr>
            <p:spPr>
              <a:xfrm>
                <a:off x="4854" y="815"/>
                <a:ext cx="97" cy="97"/>
              </a:xfrm>
              <a:custGeom>
                <a:avLst/>
                <a:gdLst/>
                <a:ahLst/>
                <a:cxnLst/>
                <a:pathLst>
                  <a:path w="97" h="97">
                    <a:moveTo>
                      <a:pt x="0" y="16"/>
                    </a:moveTo>
                    <a:lnTo>
                      <a:pt x="8" y="11"/>
                    </a:lnTo>
                    <a:lnTo>
                      <a:pt x="10" y="5"/>
                    </a:lnTo>
                    <a:lnTo>
                      <a:pt x="19" y="5"/>
                    </a:lnTo>
                    <a:lnTo>
                      <a:pt x="27" y="0"/>
                    </a:lnTo>
                    <a:lnTo>
                      <a:pt x="37" y="0"/>
                    </a:lnTo>
                    <a:lnTo>
                      <a:pt x="40" y="3"/>
                    </a:lnTo>
                    <a:lnTo>
                      <a:pt x="45" y="8"/>
                    </a:lnTo>
                    <a:lnTo>
                      <a:pt x="48" y="19"/>
                    </a:lnTo>
                    <a:lnTo>
                      <a:pt x="54" y="24"/>
                    </a:lnTo>
                    <a:lnTo>
                      <a:pt x="62" y="30"/>
                    </a:lnTo>
                    <a:lnTo>
                      <a:pt x="67" y="38"/>
                    </a:lnTo>
                    <a:lnTo>
                      <a:pt x="75" y="43"/>
                    </a:lnTo>
                    <a:lnTo>
                      <a:pt x="78" y="51"/>
                    </a:lnTo>
                    <a:lnTo>
                      <a:pt x="86" y="57"/>
                    </a:lnTo>
                    <a:lnTo>
                      <a:pt x="91" y="59"/>
                    </a:lnTo>
                    <a:lnTo>
                      <a:pt x="94" y="65"/>
                    </a:lnTo>
                    <a:lnTo>
                      <a:pt x="97" y="70"/>
                    </a:lnTo>
                    <a:lnTo>
                      <a:pt x="97" y="75"/>
                    </a:lnTo>
                    <a:lnTo>
                      <a:pt x="94" y="81"/>
                    </a:lnTo>
                    <a:lnTo>
                      <a:pt x="89" y="86"/>
                    </a:lnTo>
                    <a:lnTo>
                      <a:pt x="81" y="92"/>
                    </a:lnTo>
                    <a:lnTo>
                      <a:pt x="75" y="9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5" name="任意多边形 36939"/>
              <p:cNvSpPr/>
              <p:nvPr/>
            </p:nvSpPr>
            <p:spPr>
              <a:xfrm>
                <a:off x="4916" y="839"/>
                <a:ext cx="32" cy="27"/>
              </a:xfrm>
              <a:custGeom>
                <a:avLst/>
                <a:gdLst/>
                <a:ahLst/>
                <a:cxnLst/>
                <a:pathLst>
                  <a:path w="32" h="27">
                    <a:moveTo>
                      <a:pt x="0" y="6"/>
                    </a:moveTo>
                    <a:lnTo>
                      <a:pt x="16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24" y="8"/>
                    </a:lnTo>
                    <a:lnTo>
                      <a:pt x="21" y="16"/>
                    </a:lnTo>
                    <a:lnTo>
                      <a:pt x="16" y="2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6" name="任意多边形 36940"/>
              <p:cNvSpPr/>
              <p:nvPr/>
            </p:nvSpPr>
            <p:spPr>
              <a:xfrm>
                <a:off x="4905" y="823"/>
                <a:ext cx="43" cy="5"/>
              </a:xfrm>
              <a:custGeom>
                <a:avLst/>
                <a:gdLst/>
                <a:ahLst/>
                <a:cxnLst/>
                <a:pathLst>
                  <a:path w="43" h="5">
                    <a:moveTo>
                      <a:pt x="0" y="5"/>
                    </a:moveTo>
                    <a:lnTo>
                      <a:pt x="11" y="3"/>
                    </a:lnTo>
                    <a:lnTo>
                      <a:pt x="24" y="0"/>
                    </a:lnTo>
                    <a:lnTo>
                      <a:pt x="43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7" name="任意多边形 36941"/>
              <p:cNvSpPr/>
              <p:nvPr/>
            </p:nvSpPr>
            <p:spPr>
              <a:xfrm>
                <a:off x="4945" y="847"/>
                <a:ext cx="16" cy="30"/>
              </a:xfrm>
              <a:custGeom>
                <a:avLst/>
                <a:gdLst/>
                <a:ahLst/>
                <a:cxnLst/>
                <a:pathLst>
                  <a:path w="16" h="30">
                    <a:moveTo>
                      <a:pt x="0" y="30"/>
                    </a:moveTo>
                    <a:lnTo>
                      <a:pt x="8" y="11"/>
                    </a:lnTo>
                    <a:lnTo>
                      <a:pt x="14" y="3"/>
                    </a:lnTo>
                    <a:lnTo>
                      <a:pt x="16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8" name="任意多边形 36942"/>
              <p:cNvSpPr/>
              <p:nvPr/>
            </p:nvSpPr>
            <p:spPr>
              <a:xfrm>
                <a:off x="4867" y="828"/>
                <a:ext cx="22" cy="22"/>
              </a:xfrm>
              <a:custGeom>
                <a:avLst/>
                <a:gdLst/>
                <a:ahLst/>
                <a:cxnLst/>
                <a:pathLst>
                  <a:path w="22" h="22">
                    <a:moveTo>
                      <a:pt x="0" y="14"/>
                    </a:moveTo>
                    <a:lnTo>
                      <a:pt x="0" y="14"/>
                    </a:lnTo>
                    <a:lnTo>
                      <a:pt x="6" y="11"/>
                    </a:lnTo>
                    <a:lnTo>
                      <a:pt x="8" y="8"/>
                    </a:lnTo>
                    <a:lnTo>
                      <a:pt x="11" y="6"/>
                    </a:lnTo>
                    <a:lnTo>
                      <a:pt x="14" y="3"/>
                    </a:lnTo>
                    <a:lnTo>
                      <a:pt x="16" y="3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1" y="14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399" name="任意多边形 36943"/>
              <p:cNvSpPr/>
              <p:nvPr/>
            </p:nvSpPr>
            <p:spPr>
              <a:xfrm>
                <a:off x="4881" y="845"/>
                <a:ext cx="18" cy="16"/>
              </a:xfrm>
              <a:custGeom>
                <a:avLst/>
                <a:gdLst/>
                <a:ahLst/>
                <a:cxnLst/>
                <a:pathLst>
                  <a:path w="18" h="16">
                    <a:moveTo>
                      <a:pt x="0" y="13"/>
                    </a:moveTo>
                    <a:lnTo>
                      <a:pt x="0" y="13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5"/>
                    </a:lnTo>
                    <a:lnTo>
                      <a:pt x="16" y="8"/>
                    </a:lnTo>
                    <a:lnTo>
                      <a:pt x="13" y="8"/>
                    </a:lnTo>
                    <a:lnTo>
                      <a:pt x="10" y="13"/>
                    </a:lnTo>
                    <a:lnTo>
                      <a:pt x="10" y="13"/>
                    </a:lnTo>
                    <a:lnTo>
                      <a:pt x="10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0" name="任意多边形 36944"/>
              <p:cNvSpPr/>
              <p:nvPr/>
            </p:nvSpPr>
            <p:spPr>
              <a:xfrm>
                <a:off x="4899" y="858"/>
                <a:ext cx="19" cy="16"/>
              </a:xfrm>
              <a:custGeom>
                <a:avLst/>
                <a:gdLst/>
                <a:ahLst/>
                <a:cxnLst/>
                <a:pathLst>
                  <a:path w="19" h="16">
                    <a:moveTo>
                      <a:pt x="0" y="11"/>
                    </a:moveTo>
                    <a:lnTo>
                      <a:pt x="0" y="11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11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4" y="3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7" y="8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9" y="14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1" name="任意多边形 36945"/>
              <p:cNvSpPr/>
              <p:nvPr/>
            </p:nvSpPr>
            <p:spPr>
              <a:xfrm>
                <a:off x="4913" y="874"/>
                <a:ext cx="16" cy="16"/>
              </a:xfrm>
              <a:custGeom>
                <a:avLst/>
                <a:gdLst/>
                <a:ahLst/>
                <a:cxnLst/>
                <a:pathLst>
                  <a:path w="16" h="16">
                    <a:moveTo>
                      <a:pt x="0" y="11"/>
                    </a:moveTo>
                    <a:lnTo>
                      <a:pt x="0" y="11"/>
                    </a:lnTo>
                    <a:lnTo>
                      <a:pt x="3" y="11"/>
                    </a:lnTo>
                    <a:lnTo>
                      <a:pt x="5" y="6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3" y="8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2" name="任意多边形 36946"/>
              <p:cNvSpPr/>
              <p:nvPr/>
            </p:nvSpPr>
            <p:spPr>
              <a:xfrm>
                <a:off x="4924" y="885"/>
                <a:ext cx="13" cy="16"/>
              </a:xfrm>
              <a:custGeom>
                <a:avLst/>
                <a:gdLst/>
                <a:ahLst/>
                <a:cxnLst/>
                <a:pathLst>
                  <a:path w="13" h="16">
                    <a:moveTo>
                      <a:pt x="0" y="11"/>
                    </a:moveTo>
                    <a:lnTo>
                      <a:pt x="0" y="11"/>
                    </a:lnTo>
                    <a:lnTo>
                      <a:pt x="2" y="11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8" y="11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3" name="任意多边形 36947"/>
              <p:cNvSpPr/>
              <p:nvPr/>
            </p:nvSpPr>
            <p:spPr>
              <a:xfrm>
                <a:off x="3342" y="1284"/>
                <a:ext cx="47" cy="47"/>
              </a:xfrm>
              <a:custGeom>
                <a:avLst/>
                <a:gdLst/>
                <a:ahLst/>
                <a:cxnLst/>
                <a:pathLst>
                  <a:path w="27" h="19">
                    <a:moveTo>
                      <a:pt x="5" y="0"/>
                    </a:moveTo>
                    <a:lnTo>
                      <a:pt x="27" y="0"/>
                    </a:lnTo>
                    <a:lnTo>
                      <a:pt x="5" y="19"/>
                    </a:lnTo>
                    <a:lnTo>
                      <a:pt x="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4" name="任意多边形 36948"/>
              <p:cNvSpPr/>
              <p:nvPr/>
            </p:nvSpPr>
            <p:spPr>
              <a:xfrm>
                <a:off x="3342" y="1284"/>
                <a:ext cx="47" cy="47"/>
              </a:xfrm>
              <a:custGeom>
                <a:avLst/>
                <a:gdLst/>
                <a:ahLst/>
                <a:cxnLst/>
                <a:pathLst>
                  <a:path w="27" h="19">
                    <a:moveTo>
                      <a:pt x="5" y="0"/>
                    </a:moveTo>
                    <a:lnTo>
                      <a:pt x="27" y="0"/>
                    </a:lnTo>
                    <a:lnTo>
                      <a:pt x="5" y="19"/>
                    </a:lnTo>
                    <a:lnTo>
                      <a:pt x="0" y="5"/>
                    </a:lnTo>
                    <a:lnTo>
                      <a:pt x="5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5" name="任意多边形 36949"/>
              <p:cNvSpPr/>
              <p:nvPr/>
            </p:nvSpPr>
            <p:spPr>
              <a:xfrm>
                <a:off x="3463" y="1106"/>
                <a:ext cx="189" cy="641"/>
              </a:xfrm>
              <a:custGeom>
                <a:avLst/>
                <a:gdLst/>
                <a:ahLst/>
                <a:cxnLst/>
                <a:pathLst>
                  <a:path w="189" h="641">
                    <a:moveTo>
                      <a:pt x="92" y="67"/>
                    </a:moveTo>
                    <a:lnTo>
                      <a:pt x="92" y="75"/>
                    </a:lnTo>
                    <a:lnTo>
                      <a:pt x="86" y="108"/>
                    </a:lnTo>
                    <a:lnTo>
                      <a:pt x="81" y="148"/>
                    </a:lnTo>
                    <a:lnTo>
                      <a:pt x="78" y="183"/>
                    </a:lnTo>
                    <a:lnTo>
                      <a:pt x="78" y="205"/>
                    </a:lnTo>
                    <a:lnTo>
                      <a:pt x="75" y="224"/>
                    </a:lnTo>
                    <a:lnTo>
                      <a:pt x="67" y="248"/>
                    </a:lnTo>
                    <a:lnTo>
                      <a:pt x="57" y="283"/>
                    </a:lnTo>
                    <a:lnTo>
                      <a:pt x="46" y="329"/>
                    </a:lnTo>
                    <a:lnTo>
                      <a:pt x="40" y="374"/>
                    </a:lnTo>
                    <a:lnTo>
                      <a:pt x="38" y="404"/>
                    </a:lnTo>
                    <a:lnTo>
                      <a:pt x="32" y="431"/>
                    </a:lnTo>
                    <a:lnTo>
                      <a:pt x="27" y="439"/>
                    </a:lnTo>
                    <a:lnTo>
                      <a:pt x="24" y="455"/>
                    </a:lnTo>
                    <a:lnTo>
                      <a:pt x="21" y="471"/>
                    </a:lnTo>
                    <a:lnTo>
                      <a:pt x="27" y="477"/>
                    </a:lnTo>
                    <a:lnTo>
                      <a:pt x="11" y="601"/>
                    </a:lnTo>
                    <a:lnTo>
                      <a:pt x="11" y="604"/>
                    </a:lnTo>
                    <a:lnTo>
                      <a:pt x="3" y="612"/>
                    </a:lnTo>
                    <a:lnTo>
                      <a:pt x="0" y="622"/>
                    </a:lnTo>
                    <a:lnTo>
                      <a:pt x="0" y="630"/>
                    </a:lnTo>
                    <a:lnTo>
                      <a:pt x="5" y="641"/>
                    </a:lnTo>
                    <a:lnTo>
                      <a:pt x="11" y="641"/>
                    </a:lnTo>
                    <a:lnTo>
                      <a:pt x="16" y="641"/>
                    </a:lnTo>
                    <a:lnTo>
                      <a:pt x="21" y="633"/>
                    </a:lnTo>
                    <a:lnTo>
                      <a:pt x="24" y="622"/>
                    </a:lnTo>
                    <a:lnTo>
                      <a:pt x="27" y="617"/>
                    </a:lnTo>
                    <a:lnTo>
                      <a:pt x="32" y="612"/>
                    </a:lnTo>
                    <a:lnTo>
                      <a:pt x="38" y="609"/>
                    </a:lnTo>
                    <a:lnTo>
                      <a:pt x="40" y="595"/>
                    </a:lnTo>
                    <a:lnTo>
                      <a:pt x="43" y="590"/>
                    </a:lnTo>
                    <a:lnTo>
                      <a:pt x="48" y="582"/>
                    </a:lnTo>
                    <a:lnTo>
                      <a:pt x="59" y="571"/>
                    </a:lnTo>
                    <a:lnTo>
                      <a:pt x="67" y="560"/>
                    </a:lnTo>
                    <a:lnTo>
                      <a:pt x="73" y="547"/>
                    </a:lnTo>
                    <a:lnTo>
                      <a:pt x="78" y="525"/>
                    </a:lnTo>
                    <a:lnTo>
                      <a:pt x="78" y="512"/>
                    </a:lnTo>
                    <a:lnTo>
                      <a:pt x="75" y="498"/>
                    </a:lnTo>
                    <a:lnTo>
                      <a:pt x="81" y="480"/>
                    </a:lnTo>
                    <a:lnTo>
                      <a:pt x="83" y="466"/>
                    </a:lnTo>
                    <a:lnTo>
                      <a:pt x="97" y="431"/>
                    </a:lnTo>
                    <a:lnTo>
                      <a:pt x="127" y="380"/>
                    </a:lnTo>
                    <a:lnTo>
                      <a:pt x="143" y="339"/>
                    </a:lnTo>
                    <a:lnTo>
                      <a:pt x="159" y="299"/>
                    </a:lnTo>
                    <a:lnTo>
                      <a:pt x="167" y="248"/>
                    </a:lnTo>
                    <a:lnTo>
                      <a:pt x="164" y="229"/>
                    </a:lnTo>
                    <a:lnTo>
                      <a:pt x="170" y="213"/>
                    </a:lnTo>
                    <a:lnTo>
                      <a:pt x="189" y="167"/>
                    </a:lnTo>
                    <a:lnTo>
                      <a:pt x="178" y="51"/>
                    </a:lnTo>
                    <a:lnTo>
                      <a:pt x="159" y="16"/>
                    </a:lnTo>
                    <a:lnTo>
                      <a:pt x="119" y="0"/>
                    </a:lnTo>
                    <a:lnTo>
                      <a:pt x="102" y="5"/>
                    </a:lnTo>
                    <a:lnTo>
                      <a:pt x="92" y="67"/>
                    </a:lnTo>
                    <a:close/>
                  </a:path>
                </a:pathLst>
              </a:custGeom>
              <a:solidFill>
                <a:srgbClr val="70230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6" name="任意多边形 36950"/>
              <p:cNvSpPr/>
              <p:nvPr/>
            </p:nvSpPr>
            <p:spPr>
              <a:xfrm>
                <a:off x="3463" y="1106"/>
                <a:ext cx="189" cy="641"/>
              </a:xfrm>
              <a:custGeom>
                <a:avLst/>
                <a:gdLst/>
                <a:ahLst/>
                <a:cxnLst/>
                <a:pathLst>
                  <a:path w="189" h="641">
                    <a:moveTo>
                      <a:pt x="92" y="67"/>
                    </a:moveTo>
                    <a:lnTo>
                      <a:pt x="92" y="75"/>
                    </a:lnTo>
                    <a:lnTo>
                      <a:pt x="86" y="108"/>
                    </a:lnTo>
                    <a:lnTo>
                      <a:pt x="81" y="148"/>
                    </a:lnTo>
                    <a:lnTo>
                      <a:pt x="78" y="183"/>
                    </a:lnTo>
                    <a:lnTo>
                      <a:pt x="78" y="205"/>
                    </a:lnTo>
                    <a:lnTo>
                      <a:pt x="75" y="224"/>
                    </a:lnTo>
                    <a:lnTo>
                      <a:pt x="67" y="248"/>
                    </a:lnTo>
                    <a:lnTo>
                      <a:pt x="57" y="283"/>
                    </a:lnTo>
                    <a:lnTo>
                      <a:pt x="46" y="329"/>
                    </a:lnTo>
                    <a:lnTo>
                      <a:pt x="40" y="374"/>
                    </a:lnTo>
                    <a:lnTo>
                      <a:pt x="38" y="404"/>
                    </a:lnTo>
                    <a:lnTo>
                      <a:pt x="32" y="431"/>
                    </a:lnTo>
                    <a:lnTo>
                      <a:pt x="27" y="439"/>
                    </a:lnTo>
                    <a:lnTo>
                      <a:pt x="24" y="455"/>
                    </a:lnTo>
                    <a:lnTo>
                      <a:pt x="21" y="471"/>
                    </a:lnTo>
                    <a:lnTo>
                      <a:pt x="27" y="477"/>
                    </a:lnTo>
                    <a:lnTo>
                      <a:pt x="11" y="601"/>
                    </a:lnTo>
                    <a:lnTo>
                      <a:pt x="11" y="604"/>
                    </a:lnTo>
                    <a:lnTo>
                      <a:pt x="3" y="612"/>
                    </a:lnTo>
                    <a:lnTo>
                      <a:pt x="0" y="622"/>
                    </a:lnTo>
                    <a:lnTo>
                      <a:pt x="0" y="630"/>
                    </a:lnTo>
                    <a:lnTo>
                      <a:pt x="5" y="641"/>
                    </a:lnTo>
                    <a:lnTo>
                      <a:pt x="11" y="641"/>
                    </a:lnTo>
                    <a:lnTo>
                      <a:pt x="16" y="641"/>
                    </a:lnTo>
                    <a:lnTo>
                      <a:pt x="21" y="633"/>
                    </a:lnTo>
                    <a:lnTo>
                      <a:pt x="24" y="622"/>
                    </a:lnTo>
                    <a:lnTo>
                      <a:pt x="27" y="617"/>
                    </a:lnTo>
                    <a:lnTo>
                      <a:pt x="32" y="612"/>
                    </a:lnTo>
                    <a:lnTo>
                      <a:pt x="38" y="609"/>
                    </a:lnTo>
                    <a:lnTo>
                      <a:pt x="40" y="595"/>
                    </a:lnTo>
                    <a:lnTo>
                      <a:pt x="43" y="590"/>
                    </a:lnTo>
                    <a:lnTo>
                      <a:pt x="48" y="582"/>
                    </a:lnTo>
                    <a:lnTo>
                      <a:pt x="59" y="571"/>
                    </a:lnTo>
                    <a:lnTo>
                      <a:pt x="67" y="560"/>
                    </a:lnTo>
                    <a:lnTo>
                      <a:pt x="73" y="547"/>
                    </a:lnTo>
                    <a:lnTo>
                      <a:pt x="78" y="525"/>
                    </a:lnTo>
                    <a:lnTo>
                      <a:pt x="78" y="512"/>
                    </a:lnTo>
                    <a:lnTo>
                      <a:pt x="75" y="498"/>
                    </a:lnTo>
                    <a:lnTo>
                      <a:pt x="81" y="480"/>
                    </a:lnTo>
                    <a:lnTo>
                      <a:pt x="83" y="466"/>
                    </a:lnTo>
                    <a:lnTo>
                      <a:pt x="97" y="431"/>
                    </a:lnTo>
                    <a:lnTo>
                      <a:pt x="127" y="380"/>
                    </a:lnTo>
                    <a:lnTo>
                      <a:pt x="143" y="339"/>
                    </a:lnTo>
                    <a:lnTo>
                      <a:pt x="159" y="299"/>
                    </a:lnTo>
                    <a:lnTo>
                      <a:pt x="167" y="248"/>
                    </a:lnTo>
                    <a:lnTo>
                      <a:pt x="164" y="229"/>
                    </a:lnTo>
                    <a:lnTo>
                      <a:pt x="170" y="213"/>
                    </a:lnTo>
                    <a:lnTo>
                      <a:pt x="189" y="167"/>
                    </a:lnTo>
                    <a:lnTo>
                      <a:pt x="178" y="51"/>
                    </a:lnTo>
                    <a:lnTo>
                      <a:pt x="159" y="16"/>
                    </a:lnTo>
                    <a:lnTo>
                      <a:pt x="119" y="0"/>
                    </a:lnTo>
                    <a:lnTo>
                      <a:pt x="102" y="5"/>
                    </a:lnTo>
                    <a:lnTo>
                      <a:pt x="92" y="6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7" name="任意多边形 36951"/>
              <p:cNvSpPr/>
              <p:nvPr/>
            </p:nvSpPr>
            <p:spPr>
              <a:xfrm>
                <a:off x="3352" y="944"/>
                <a:ext cx="203" cy="229"/>
              </a:xfrm>
              <a:custGeom>
                <a:avLst/>
                <a:gdLst/>
                <a:ahLst/>
                <a:cxnLst/>
                <a:pathLst>
                  <a:path w="203" h="229">
                    <a:moveTo>
                      <a:pt x="151" y="0"/>
                    </a:moveTo>
                    <a:lnTo>
                      <a:pt x="138" y="6"/>
                    </a:lnTo>
                    <a:lnTo>
                      <a:pt x="127" y="6"/>
                    </a:lnTo>
                    <a:lnTo>
                      <a:pt x="122" y="3"/>
                    </a:lnTo>
                    <a:lnTo>
                      <a:pt x="116" y="6"/>
                    </a:lnTo>
                    <a:lnTo>
                      <a:pt x="103" y="3"/>
                    </a:lnTo>
                    <a:lnTo>
                      <a:pt x="97" y="6"/>
                    </a:lnTo>
                    <a:lnTo>
                      <a:pt x="87" y="6"/>
                    </a:lnTo>
                    <a:lnTo>
                      <a:pt x="76" y="6"/>
                    </a:lnTo>
                    <a:lnTo>
                      <a:pt x="73" y="8"/>
                    </a:lnTo>
                    <a:lnTo>
                      <a:pt x="65" y="16"/>
                    </a:lnTo>
                    <a:lnTo>
                      <a:pt x="57" y="22"/>
                    </a:lnTo>
                    <a:lnTo>
                      <a:pt x="46" y="27"/>
                    </a:lnTo>
                    <a:lnTo>
                      <a:pt x="41" y="33"/>
                    </a:lnTo>
                    <a:lnTo>
                      <a:pt x="30" y="38"/>
                    </a:lnTo>
                    <a:lnTo>
                      <a:pt x="27" y="41"/>
                    </a:lnTo>
                    <a:lnTo>
                      <a:pt x="22" y="46"/>
                    </a:lnTo>
                    <a:lnTo>
                      <a:pt x="17" y="51"/>
                    </a:lnTo>
                    <a:lnTo>
                      <a:pt x="17" y="62"/>
                    </a:lnTo>
                    <a:lnTo>
                      <a:pt x="11" y="68"/>
                    </a:lnTo>
                    <a:lnTo>
                      <a:pt x="11" y="73"/>
                    </a:lnTo>
                    <a:lnTo>
                      <a:pt x="11" y="81"/>
                    </a:lnTo>
                    <a:lnTo>
                      <a:pt x="6" y="86"/>
                    </a:lnTo>
                    <a:lnTo>
                      <a:pt x="6" y="92"/>
                    </a:lnTo>
                    <a:lnTo>
                      <a:pt x="6" y="97"/>
                    </a:lnTo>
                    <a:lnTo>
                      <a:pt x="0" y="108"/>
                    </a:lnTo>
                    <a:lnTo>
                      <a:pt x="0" y="113"/>
                    </a:lnTo>
                    <a:lnTo>
                      <a:pt x="0" y="116"/>
                    </a:lnTo>
                    <a:lnTo>
                      <a:pt x="0" y="127"/>
                    </a:lnTo>
                    <a:lnTo>
                      <a:pt x="6" y="132"/>
                    </a:lnTo>
                    <a:lnTo>
                      <a:pt x="6" y="138"/>
                    </a:lnTo>
                    <a:lnTo>
                      <a:pt x="6" y="143"/>
                    </a:lnTo>
                    <a:lnTo>
                      <a:pt x="11" y="148"/>
                    </a:lnTo>
                    <a:lnTo>
                      <a:pt x="11" y="154"/>
                    </a:lnTo>
                    <a:lnTo>
                      <a:pt x="17" y="154"/>
                    </a:lnTo>
                    <a:lnTo>
                      <a:pt x="17" y="159"/>
                    </a:lnTo>
                    <a:lnTo>
                      <a:pt x="22" y="162"/>
                    </a:lnTo>
                    <a:lnTo>
                      <a:pt x="22" y="173"/>
                    </a:lnTo>
                    <a:lnTo>
                      <a:pt x="27" y="173"/>
                    </a:lnTo>
                    <a:lnTo>
                      <a:pt x="30" y="178"/>
                    </a:lnTo>
                    <a:lnTo>
                      <a:pt x="30" y="183"/>
                    </a:lnTo>
                    <a:lnTo>
                      <a:pt x="35" y="189"/>
                    </a:lnTo>
                    <a:lnTo>
                      <a:pt x="38" y="194"/>
                    </a:lnTo>
                    <a:lnTo>
                      <a:pt x="41" y="197"/>
                    </a:lnTo>
                    <a:lnTo>
                      <a:pt x="44" y="202"/>
                    </a:lnTo>
                    <a:lnTo>
                      <a:pt x="46" y="205"/>
                    </a:lnTo>
                    <a:lnTo>
                      <a:pt x="52" y="208"/>
                    </a:lnTo>
                    <a:lnTo>
                      <a:pt x="57" y="213"/>
                    </a:lnTo>
                    <a:lnTo>
                      <a:pt x="62" y="219"/>
                    </a:lnTo>
                    <a:lnTo>
                      <a:pt x="68" y="219"/>
                    </a:lnTo>
                    <a:lnTo>
                      <a:pt x="76" y="224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97" y="219"/>
                    </a:lnTo>
                    <a:lnTo>
                      <a:pt x="103" y="213"/>
                    </a:lnTo>
                    <a:lnTo>
                      <a:pt x="111" y="194"/>
                    </a:lnTo>
                    <a:lnTo>
                      <a:pt x="138" y="162"/>
                    </a:lnTo>
                    <a:lnTo>
                      <a:pt x="162" y="143"/>
                    </a:lnTo>
                    <a:lnTo>
                      <a:pt x="178" y="132"/>
                    </a:lnTo>
                    <a:lnTo>
                      <a:pt x="194" y="103"/>
                    </a:lnTo>
                    <a:lnTo>
                      <a:pt x="194" y="68"/>
                    </a:lnTo>
                    <a:lnTo>
                      <a:pt x="203" y="46"/>
                    </a:lnTo>
                    <a:lnTo>
                      <a:pt x="194" y="33"/>
                    </a:lnTo>
                    <a:lnTo>
                      <a:pt x="184" y="16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8" name="任意多边形 36952"/>
              <p:cNvSpPr/>
              <p:nvPr/>
            </p:nvSpPr>
            <p:spPr>
              <a:xfrm>
                <a:off x="3352" y="944"/>
                <a:ext cx="203" cy="229"/>
              </a:xfrm>
              <a:custGeom>
                <a:avLst/>
                <a:gdLst/>
                <a:ahLst/>
                <a:cxnLst/>
                <a:pathLst>
                  <a:path w="203" h="229">
                    <a:moveTo>
                      <a:pt x="151" y="0"/>
                    </a:moveTo>
                    <a:lnTo>
                      <a:pt x="138" y="6"/>
                    </a:lnTo>
                    <a:lnTo>
                      <a:pt x="127" y="6"/>
                    </a:lnTo>
                    <a:lnTo>
                      <a:pt x="122" y="3"/>
                    </a:lnTo>
                    <a:lnTo>
                      <a:pt x="116" y="6"/>
                    </a:lnTo>
                    <a:lnTo>
                      <a:pt x="103" y="3"/>
                    </a:lnTo>
                    <a:lnTo>
                      <a:pt x="97" y="6"/>
                    </a:lnTo>
                    <a:lnTo>
                      <a:pt x="87" y="6"/>
                    </a:lnTo>
                    <a:lnTo>
                      <a:pt x="76" y="6"/>
                    </a:lnTo>
                    <a:lnTo>
                      <a:pt x="73" y="8"/>
                    </a:lnTo>
                    <a:lnTo>
                      <a:pt x="65" y="16"/>
                    </a:lnTo>
                    <a:lnTo>
                      <a:pt x="57" y="22"/>
                    </a:lnTo>
                    <a:lnTo>
                      <a:pt x="46" y="27"/>
                    </a:lnTo>
                    <a:lnTo>
                      <a:pt x="41" y="33"/>
                    </a:lnTo>
                    <a:lnTo>
                      <a:pt x="30" y="38"/>
                    </a:lnTo>
                    <a:lnTo>
                      <a:pt x="27" y="41"/>
                    </a:lnTo>
                    <a:lnTo>
                      <a:pt x="22" y="46"/>
                    </a:lnTo>
                    <a:lnTo>
                      <a:pt x="17" y="51"/>
                    </a:lnTo>
                    <a:lnTo>
                      <a:pt x="17" y="62"/>
                    </a:lnTo>
                    <a:lnTo>
                      <a:pt x="11" y="68"/>
                    </a:lnTo>
                    <a:lnTo>
                      <a:pt x="11" y="73"/>
                    </a:lnTo>
                    <a:lnTo>
                      <a:pt x="11" y="81"/>
                    </a:lnTo>
                    <a:lnTo>
                      <a:pt x="6" y="86"/>
                    </a:lnTo>
                    <a:lnTo>
                      <a:pt x="6" y="92"/>
                    </a:lnTo>
                    <a:lnTo>
                      <a:pt x="6" y="97"/>
                    </a:lnTo>
                    <a:lnTo>
                      <a:pt x="0" y="108"/>
                    </a:lnTo>
                    <a:lnTo>
                      <a:pt x="0" y="113"/>
                    </a:lnTo>
                    <a:lnTo>
                      <a:pt x="0" y="116"/>
                    </a:lnTo>
                    <a:lnTo>
                      <a:pt x="0" y="127"/>
                    </a:lnTo>
                    <a:lnTo>
                      <a:pt x="6" y="132"/>
                    </a:lnTo>
                    <a:lnTo>
                      <a:pt x="6" y="138"/>
                    </a:lnTo>
                    <a:lnTo>
                      <a:pt x="6" y="143"/>
                    </a:lnTo>
                    <a:lnTo>
                      <a:pt x="11" y="148"/>
                    </a:lnTo>
                    <a:lnTo>
                      <a:pt x="11" y="154"/>
                    </a:lnTo>
                    <a:lnTo>
                      <a:pt x="17" y="154"/>
                    </a:lnTo>
                    <a:lnTo>
                      <a:pt x="17" y="159"/>
                    </a:lnTo>
                    <a:lnTo>
                      <a:pt x="22" y="162"/>
                    </a:lnTo>
                    <a:lnTo>
                      <a:pt x="22" y="173"/>
                    </a:lnTo>
                    <a:lnTo>
                      <a:pt x="27" y="173"/>
                    </a:lnTo>
                    <a:lnTo>
                      <a:pt x="30" y="178"/>
                    </a:lnTo>
                    <a:lnTo>
                      <a:pt x="30" y="183"/>
                    </a:lnTo>
                    <a:lnTo>
                      <a:pt x="35" y="189"/>
                    </a:lnTo>
                    <a:lnTo>
                      <a:pt x="38" y="194"/>
                    </a:lnTo>
                    <a:lnTo>
                      <a:pt x="41" y="197"/>
                    </a:lnTo>
                    <a:lnTo>
                      <a:pt x="44" y="202"/>
                    </a:lnTo>
                    <a:lnTo>
                      <a:pt x="46" y="205"/>
                    </a:lnTo>
                    <a:lnTo>
                      <a:pt x="52" y="208"/>
                    </a:lnTo>
                    <a:lnTo>
                      <a:pt x="57" y="213"/>
                    </a:lnTo>
                    <a:lnTo>
                      <a:pt x="62" y="219"/>
                    </a:lnTo>
                    <a:lnTo>
                      <a:pt x="68" y="219"/>
                    </a:lnTo>
                    <a:lnTo>
                      <a:pt x="76" y="224"/>
                    </a:lnTo>
                    <a:lnTo>
                      <a:pt x="87" y="229"/>
                    </a:lnTo>
                    <a:lnTo>
                      <a:pt x="87" y="224"/>
                    </a:lnTo>
                    <a:lnTo>
                      <a:pt x="97" y="219"/>
                    </a:lnTo>
                    <a:lnTo>
                      <a:pt x="103" y="213"/>
                    </a:lnTo>
                    <a:lnTo>
                      <a:pt x="111" y="194"/>
                    </a:lnTo>
                    <a:lnTo>
                      <a:pt x="138" y="162"/>
                    </a:lnTo>
                    <a:lnTo>
                      <a:pt x="162" y="143"/>
                    </a:lnTo>
                    <a:lnTo>
                      <a:pt x="178" y="132"/>
                    </a:lnTo>
                    <a:lnTo>
                      <a:pt x="194" y="103"/>
                    </a:lnTo>
                    <a:lnTo>
                      <a:pt x="194" y="68"/>
                    </a:lnTo>
                    <a:lnTo>
                      <a:pt x="203" y="46"/>
                    </a:lnTo>
                    <a:lnTo>
                      <a:pt x="194" y="33"/>
                    </a:lnTo>
                    <a:lnTo>
                      <a:pt x="184" y="16"/>
                    </a:lnTo>
                    <a:lnTo>
                      <a:pt x="151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09" name="任意多边形 36953"/>
              <p:cNvSpPr/>
              <p:nvPr/>
            </p:nvSpPr>
            <p:spPr>
              <a:xfrm>
                <a:off x="3503" y="554"/>
                <a:ext cx="415" cy="517"/>
              </a:xfrm>
              <a:custGeom>
                <a:avLst/>
                <a:gdLst/>
                <a:ahLst/>
                <a:cxnLst/>
                <a:pathLst>
                  <a:path w="415" h="517">
                    <a:moveTo>
                      <a:pt x="0" y="234"/>
                    </a:moveTo>
                    <a:lnTo>
                      <a:pt x="6" y="221"/>
                    </a:lnTo>
                    <a:lnTo>
                      <a:pt x="11" y="207"/>
                    </a:lnTo>
                    <a:lnTo>
                      <a:pt x="17" y="199"/>
                    </a:lnTo>
                    <a:lnTo>
                      <a:pt x="27" y="188"/>
                    </a:lnTo>
                    <a:lnTo>
                      <a:pt x="38" y="185"/>
                    </a:lnTo>
                    <a:lnTo>
                      <a:pt x="52" y="177"/>
                    </a:lnTo>
                    <a:lnTo>
                      <a:pt x="62" y="175"/>
                    </a:lnTo>
                    <a:lnTo>
                      <a:pt x="79" y="175"/>
                    </a:lnTo>
                    <a:lnTo>
                      <a:pt x="92" y="169"/>
                    </a:lnTo>
                    <a:lnTo>
                      <a:pt x="97" y="159"/>
                    </a:lnTo>
                    <a:lnTo>
                      <a:pt x="108" y="150"/>
                    </a:lnTo>
                    <a:lnTo>
                      <a:pt x="114" y="142"/>
                    </a:lnTo>
                    <a:lnTo>
                      <a:pt x="114" y="134"/>
                    </a:lnTo>
                    <a:lnTo>
                      <a:pt x="119" y="129"/>
                    </a:lnTo>
                    <a:lnTo>
                      <a:pt x="119" y="124"/>
                    </a:lnTo>
                    <a:lnTo>
                      <a:pt x="124" y="118"/>
                    </a:lnTo>
                    <a:lnTo>
                      <a:pt x="130" y="107"/>
                    </a:lnTo>
                    <a:lnTo>
                      <a:pt x="138" y="102"/>
                    </a:lnTo>
                    <a:lnTo>
                      <a:pt x="154" y="91"/>
                    </a:lnTo>
                    <a:lnTo>
                      <a:pt x="165" y="88"/>
                    </a:lnTo>
                    <a:lnTo>
                      <a:pt x="178" y="72"/>
                    </a:lnTo>
                    <a:lnTo>
                      <a:pt x="205" y="64"/>
                    </a:lnTo>
                    <a:lnTo>
                      <a:pt x="216" y="53"/>
                    </a:lnTo>
                    <a:lnTo>
                      <a:pt x="221" y="43"/>
                    </a:lnTo>
                    <a:lnTo>
                      <a:pt x="224" y="37"/>
                    </a:lnTo>
                    <a:lnTo>
                      <a:pt x="229" y="32"/>
                    </a:lnTo>
                    <a:lnTo>
                      <a:pt x="246" y="27"/>
                    </a:lnTo>
                    <a:lnTo>
                      <a:pt x="251" y="18"/>
                    </a:lnTo>
                    <a:lnTo>
                      <a:pt x="256" y="13"/>
                    </a:lnTo>
                    <a:lnTo>
                      <a:pt x="259" y="5"/>
                    </a:lnTo>
                    <a:lnTo>
                      <a:pt x="270" y="0"/>
                    </a:lnTo>
                    <a:lnTo>
                      <a:pt x="278" y="2"/>
                    </a:lnTo>
                    <a:lnTo>
                      <a:pt x="286" y="8"/>
                    </a:lnTo>
                    <a:lnTo>
                      <a:pt x="297" y="8"/>
                    </a:lnTo>
                    <a:lnTo>
                      <a:pt x="302" y="10"/>
                    </a:lnTo>
                    <a:lnTo>
                      <a:pt x="305" y="18"/>
                    </a:lnTo>
                    <a:lnTo>
                      <a:pt x="305" y="21"/>
                    </a:lnTo>
                    <a:lnTo>
                      <a:pt x="321" y="21"/>
                    </a:lnTo>
                    <a:lnTo>
                      <a:pt x="332" y="27"/>
                    </a:lnTo>
                    <a:lnTo>
                      <a:pt x="351" y="53"/>
                    </a:lnTo>
                    <a:lnTo>
                      <a:pt x="367" y="78"/>
                    </a:lnTo>
                    <a:lnTo>
                      <a:pt x="372" y="140"/>
                    </a:lnTo>
                    <a:lnTo>
                      <a:pt x="386" y="164"/>
                    </a:lnTo>
                    <a:lnTo>
                      <a:pt x="413" y="180"/>
                    </a:lnTo>
                    <a:lnTo>
                      <a:pt x="415" y="191"/>
                    </a:lnTo>
                    <a:lnTo>
                      <a:pt x="413" y="210"/>
                    </a:lnTo>
                    <a:lnTo>
                      <a:pt x="407" y="226"/>
                    </a:lnTo>
                    <a:lnTo>
                      <a:pt x="386" y="266"/>
                    </a:lnTo>
                    <a:lnTo>
                      <a:pt x="370" y="291"/>
                    </a:lnTo>
                    <a:lnTo>
                      <a:pt x="362" y="304"/>
                    </a:lnTo>
                    <a:lnTo>
                      <a:pt x="351" y="326"/>
                    </a:lnTo>
                    <a:lnTo>
                      <a:pt x="343" y="339"/>
                    </a:lnTo>
                    <a:lnTo>
                      <a:pt x="326" y="353"/>
                    </a:lnTo>
                    <a:lnTo>
                      <a:pt x="321" y="355"/>
                    </a:lnTo>
                    <a:lnTo>
                      <a:pt x="321" y="361"/>
                    </a:lnTo>
                    <a:lnTo>
                      <a:pt x="321" y="377"/>
                    </a:lnTo>
                    <a:lnTo>
                      <a:pt x="316" y="398"/>
                    </a:lnTo>
                    <a:lnTo>
                      <a:pt x="310" y="412"/>
                    </a:lnTo>
                    <a:lnTo>
                      <a:pt x="302" y="425"/>
                    </a:lnTo>
                    <a:lnTo>
                      <a:pt x="259" y="431"/>
                    </a:lnTo>
                    <a:lnTo>
                      <a:pt x="251" y="436"/>
                    </a:lnTo>
                    <a:lnTo>
                      <a:pt x="229" y="476"/>
                    </a:lnTo>
                    <a:lnTo>
                      <a:pt x="205" y="493"/>
                    </a:lnTo>
                    <a:lnTo>
                      <a:pt x="184" y="503"/>
                    </a:lnTo>
                    <a:lnTo>
                      <a:pt x="165" y="512"/>
                    </a:lnTo>
                    <a:lnTo>
                      <a:pt x="149" y="517"/>
                    </a:lnTo>
                    <a:lnTo>
                      <a:pt x="130" y="512"/>
                    </a:lnTo>
                    <a:lnTo>
                      <a:pt x="11" y="245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rgbClr val="6170C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0" name="任意多边形 36954"/>
              <p:cNvSpPr/>
              <p:nvPr/>
            </p:nvSpPr>
            <p:spPr>
              <a:xfrm>
                <a:off x="3503" y="554"/>
                <a:ext cx="415" cy="517"/>
              </a:xfrm>
              <a:custGeom>
                <a:avLst/>
                <a:gdLst/>
                <a:ahLst/>
                <a:cxnLst/>
                <a:pathLst>
                  <a:path w="415" h="517">
                    <a:moveTo>
                      <a:pt x="0" y="234"/>
                    </a:moveTo>
                    <a:lnTo>
                      <a:pt x="6" y="221"/>
                    </a:lnTo>
                    <a:lnTo>
                      <a:pt x="11" y="207"/>
                    </a:lnTo>
                    <a:lnTo>
                      <a:pt x="17" y="199"/>
                    </a:lnTo>
                    <a:lnTo>
                      <a:pt x="27" y="188"/>
                    </a:lnTo>
                    <a:lnTo>
                      <a:pt x="38" y="185"/>
                    </a:lnTo>
                    <a:lnTo>
                      <a:pt x="52" y="177"/>
                    </a:lnTo>
                    <a:lnTo>
                      <a:pt x="62" y="175"/>
                    </a:lnTo>
                    <a:lnTo>
                      <a:pt x="79" y="175"/>
                    </a:lnTo>
                    <a:lnTo>
                      <a:pt x="92" y="169"/>
                    </a:lnTo>
                    <a:lnTo>
                      <a:pt x="97" y="159"/>
                    </a:lnTo>
                    <a:lnTo>
                      <a:pt x="108" y="150"/>
                    </a:lnTo>
                    <a:lnTo>
                      <a:pt x="114" y="142"/>
                    </a:lnTo>
                    <a:lnTo>
                      <a:pt x="114" y="134"/>
                    </a:lnTo>
                    <a:lnTo>
                      <a:pt x="119" y="129"/>
                    </a:lnTo>
                    <a:lnTo>
                      <a:pt x="119" y="124"/>
                    </a:lnTo>
                    <a:lnTo>
                      <a:pt x="124" y="118"/>
                    </a:lnTo>
                    <a:lnTo>
                      <a:pt x="130" y="107"/>
                    </a:lnTo>
                    <a:lnTo>
                      <a:pt x="138" y="102"/>
                    </a:lnTo>
                    <a:lnTo>
                      <a:pt x="154" y="91"/>
                    </a:lnTo>
                    <a:lnTo>
                      <a:pt x="165" y="88"/>
                    </a:lnTo>
                    <a:lnTo>
                      <a:pt x="178" y="72"/>
                    </a:lnTo>
                    <a:lnTo>
                      <a:pt x="205" y="64"/>
                    </a:lnTo>
                    <a:lnTo>
                      <a:pt x="216" y="53"/>
                    </a:lnTo>
                    <a:lnTo>
                      <a:pt x="221" y="43"/>
                    </a:lnTo>
                    <a:lnTo>
                      <a:pt x="224" y="37"/>
                    </a:lnTo>
                    <a:lnTo>
                      <a:pt x="229" y="32"/>
                    </a:lnTo>
                    <a:lnTo>
                      <a:pt x="246" y="27"/>
                    </a:lnTo>
                    <a:lnTo>
                      <a:pt x="251" y="18"/>
                    </a:lnTo>
                    <a:lnTo>
                      <a:pt x="256" y="13"/>
                    </a:lnTo>
                    <a:lnTo>
                      <a:pt x="259" y="5"/>
                    </a:lnTo>
                    <a:lnTo>
                      <a:pt x="270" y="0"/>
                    </a:lnTo>
                    <a:lnTo>
                      <a:pt x="278" y="2"/>
                    </a:lnTo>
                    <a:lnTo>
                      <a:pt x="286" y="8"/>
                    </a:lnTo>
                    <a:lnTo>
                      <a:pt x="297" y="8"/>
                    </a:lnTo>
                    <a:lnTo>
                      <a:pt x="302" y="10"/>
                    </a:lnTo>
                    <a:lnTo>
                      <a:pt x="305" y="18"/>
                    </a:lnTo>
                    <a:lnTo>
                      <a:pt x="305" y="21"/>
                    </a:lnTo>
                    <a:lnTo>
                      <a:pt x="321" y="21"/>
                    </a:lnTo>
                    <a:lnTo>
                      <a:pt x="332" y="27"/>
                    </a:lnTo>
                    <a:lnTo>
                      <a:pt x="351" y="53"/>
                    </a:lnTo>
                    <a:lnTo>
                      <a:pt x="367" y="78"/>
                    </a:lnTo>
                    <a:lnTo>
                      <a:pt x="372" y="140"/>
                    </a:lnTo>
                    <a:lnTo>
                      <a:pt x="386" y="164"/>
                    </a:lnTo>
                    <a:lnTo>
                      <a:pt x="413" y="180"/>
                    </a:lnTo>
                    <a:lnTo>
                      <a:pt x="415" y="191"/>
                    </a:lnTo>
                    <a:lnTo>
                      <a:pt x="413" y="210"/>
                    </a:lnTo>
                    <a:lnTo>
                      <a:pt x="407" y="226"/>
                    </a:lnTo>
                    <a:lnTo>
                      <a:pt x="386" y="266"/>
                    </a:lnTo>
                    <a:lnTo>
                      <a:pt x="370" y="291"/>
                    </a:lnTo>
                    <a:lnTo>
                      <a:pt x="362" y="304"/>
                    </a:lnTo>
                    <a:lnTo>
                      <a:pt x="351" y="326"/>
                    </a:lnTo>
                    <a:lnTo>
                      <a:pt x="343" y="339"/>
                    </a:lnTo>
                    <a:lnTo>
                      <a:pt x="326" y="353"/>
                    </a:lnTo>
                    <a:lnTo>
                      <a:pt x="321" y="355"/>
                    </a:lnTo>
                    <a:lnTo>
                      <a:pt x="321" y="361"/>
                    </a:lnTo>
                    <a:lnTo>
                      <a:pt x="321" y="377"/>
                    </a:lnTo>
                    <a:lnTo>
                      <a:pt x="316" y="398"/>
                    </a:lnTo>
                    <a:lnTo>
                      <a:pt x="310" y="412"/>
                    </a:lnTo>
                    <a:lnTo>
                      <a:pt x="302" y="425"/>
                    </a:lnTo>
                    <a:lnTo>
                      <a:pt x="259" y="431"/>
                    </a:lnTo>
                    <a:lnTo>
                      <a:pt x="251" y="436"/>
                    </a:lnTo>
                    <a:lnTo>
                      <a:pt x="229" y="476"/>
                    </a:lnTo>
                    <a:lnTo>
                      <a:pt x="205" y="493"/>
                    </a:lnTo>
                    <a:lnTo>
                      <a:pt x="184" y="503"/>
                    </a:lnTo>
                    <a:lnTo>
                      <a:pt x="165" y="512"/>
                    </a:lnTo>
                    <a:lnTo>
                      <a:pt x="149" y="517"/>
                    </a:lnTo>
                    <a:lnTo>
                      <a:pt x="130" y="512"/>
                    </a:lnTo>
                    <a:lnTo>
                      <a:pt x="11" y="245"/>
                    </a:lnTo>
                    <a:lnTo>
                      <a:pt x="0" y="23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1" name="任意多边形 36955"/>
              <p:cNvSpPr/>
              <p:nvPr/>
            </p:nvSpPr>
            <p:spPr>
              <a:xfrm>
                <a:off x="3552" y="678"/>
                <a:ext cx="256" cy="352"/>
              </a:xfrm>
              <a:custGeom>
                <a:avLst/>
                <a:gdLst/>
                <a:ahLst/>
                <a:cxnLst/>
                <a:pathLst>
                  <a:path w="256" h="352">
                    <a:moveTo>
                      <a:pt x="0" y="56"/>
                    </a:moveTo>
                    <a:lnTo>
                      <a:pt x="24" y="56"/>
                    </a:lnTo>
                    <a:lnTo>
                      <a:pt x="35" y="51"/>
                    </a:lnTo>
                    <a:lnTo>
                      <a:pt x="48" y="45"/>
                    </a:lnTo>
                    <a:lnTo>
                      <a:pt x="59" y="80"/>
                    </a:lnTo>
                    <a:lnTo>
                      <a:pt x="94" y="142"/>
                    </a:lnTo>
                    <a:lnTo>
                      <a:pt x="100" y="185"/>
                    </a:lnTo>
                    <a:lnTo>
                      <a:pt x="105" y="196"/>
                    </a:lnTo>
                    <a:lnTo>
                      <a:pt x="108" y="207"/>
                    </a:lnTo>
                    <a:lnTo>
                      <a:pt x="116" y="212"/>
                    </a:lnTo>
                    <a:lnTo>
                      <a:pt x="121" y="218"/>
                    </a:lnTo>
                    <a:lnTo>
                      <a:pt x="132" y="237"/>
                    </a:lnTo>
                    <a:lnTo>
                      <a:pt x="140" y="226"/>
                    </a:lnTo>
                    <a:lnTo>
                      <a:pt x="151" y="231"/>
                    </a:lnTo>
                    <a:lnTo>
                      <a:pt x="164" y="253"/>
                    </a:lnTo>
                    <a:lnTo>
                      <a:pt x="175" y="277"/>
                    </a:lnTo>
                    <a:lnTo>
                      <a:pt x="175" y="288"/>
                    </a:lnTo>
                    <a:lnTo>
                      <a:pt x="164" y="304"/>
                    </a:lnTo>
                    <a:lnTo>
                      <a:pt x="172" y="309"/>
                    </a:lnTo>
                    <a:lnTo>
                      <a:pt x="180" y="312"/>
                    </a:lnTo>
                    <a:lnTo>
                      <a:pt x="180" y="317"/>
                    </a:lnTo>
                    <a:lnTo>
                      <a:pt x="186" y="326"/>
                    </a:lnTo>
                    <a:lnTo>
                      <a:pt x="186" y="334"/>
                    </a:lnTo>
                    <a:lnTo>
                      <a:pt x="186" y="344"/>
                    </a:lnTo>
                    <a:lnTo>
                      <a:pt x="180" y="352"/>
                    </a:lnTo>
                    <a:lnTo>
                      <a:pt x="207" y="336"/>
                    </a:lnTo>
                    <a:lnTo>
                      <a:pt x="226" y="326"/>
                    </a:lnTo>
                    <a:lnTo>
                      <a:pt x="234" y="317"/>
                    </a:lnTo>
                    <a:lnTo>
                      <a:pt x="245" y="309"/>
                    </a:lnTo>
                    <a:lnTo>
                      <a:pt x="251" y="301"/>
                    </a:lnTo>
                    <a:lnTo>
                      <a:pt x="256" y="291"/>
                    </a:lnTo>
                    <a:lnTo>
                      <a:pt x="256" y="277"/>
                    </a:lnTo>
                    <a:lnTo>
                      <a:pt x="251" y="258"/>
                    </a:lnTo>
                    <a:lnTo>
                      <a:pt x="248" y="242"/>
                    </a:lnTo>
                    <a:lnTo>
                      <a:pt x="237" y="220"/>
                    </a:lnTo>
                    <a:lnTo>
                      <a:pt x="226" y="212"/>
                    </a:lnTo>
                    <a:lnTo>
                      <a:pt x="215" y="202"/>
                    </a:lnTo>
                    <a:lnTo>
                      <a:pt x="226" y="188"/>
                    </a:lnTo>
                    <a:lnTo>
                      <a:pt x="226" y="177"/>
                    </a:lnTo>
                    <a:lnTo>
                      <a:pt x="226" y="167"/>
                    </a:lnTo>
                    <a:lnTo>
                      <a:pt x="224" y="153"/>
                    </a:lnTo>
                    <a:lnTo>
                      <a:pt x="210" y="142"/>
                    </a:lnTo>
                    <a:lnTo>
                      <a:pt x="199" y="134"/>
                    </a:lnTo>
                    <a:lnTo>
                      <a:pt x="197" y="132"/>
                    </a:lnTo>
                    <a:lnTo>
                      <a:pt x="189" y="142"/>
                    </a:lnTo>
                    <a:lnTo>
                      <a:pt x="180" y="132"/>
                    </a:lnTo>
                    <a:lnTo>
                      <a:pt x="180" y="121"/>
                    </a:lnTo>
                    <a:lnTo>
                      <a:pt x="178" y="105"/>
                    </a:lnTo>
                    <a:lnTo>
                      <a:pt x="164" y="97"/>
                    </a:lnTo>
                    <a:lnTo>
                      <a:pt x="145" y="91"/>
                    </a:lnTo>
                    <a:lnTo>
                      <a:pt x="148" y="83"/>
                    </a:lnTo>
                    <a:lnTo>
                      <a:pt x="151" y="56"/>
                    </a:lnTo>
                    <a:lnTo>
                      <a:pt x="135" y="35"/>
                    </a:lnTo>
                    <a:lnTo>
                      <a:pt x="129" y="26"/>
                    </a:lnTo>
                    <a:lnTo>
                      <a:pt x="121" y="13"/>
                    </a:lnTo>
                    <a:lnTo>
                      <a:pt x="113" y="10"/>
                    </a:lnTo>
                    <a:lnTo>
                      <a:pt x="94" y="5"/>
                    </a:lnTo>
                    <a:lnTo>
                      <a:pt x="75" y="5"/>
                    </a:lnTo>
                    <a:lnTo>
                      <a:pt x="70" y="0"/>
                    </a:lnTo>
                    <a:lnTo>
                      <a:pt x="59" y="5"/>
                    </a:lnTo>
                    <a:lnTo>
                      <a:pt x="51" y="16"/>
                    </a:lnTo>
                    <a:lnTo>
                      <a:pt x="43" y="26"/>
                    </a:lnTo>
                    <a:lnTo>
                      <a:pt x="35" y="35"/>
                    </a:lnTo>
                    <a:lnTo>
                      <a:pt x="24" y="45"/>
                    </a:lnTo>
                    <a:lnTo>
                      <a:pt x="13" y="51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2" name="任意多边形 36956"/>
              <p:cNvSpPr/>
              <p:nvPr/>
            </p:nvSpPr>
            <p:spPr>
              <a:xfrm>
                <a:off x="3552" y="678"/>
                <a:ext cx="256" cy="352"/>
              </a:xfrm>
              <a:custGeom>
                <a:avLst/>
                <a:gdLst/>
                <a:ahLst/>
                <a:cxnLst/>
                <a:pathLst>
                  <a:path w="256" h="352">
                    <a:moveTo>
                      <a:pt x="0" y="56"/>
                    </a:moveTo>
                    <a:lnTo>
                      <a:pt x="24" y="56"/>
                    </a:lnTo>
                    <a:lnTo>
                      <a:pt x="35" y="51"/>
                    </a:lnTo>
                    <a:lnTo>
                      <a:pt x="48" y="45"/>
                    </a:lnTo>
                    <a:lnTo>
                      <a:pt x="59" y="80"/>
                    </a:lnTo>
                    <a:lnTo>
                      <a:pt x="94" y="142"/>
                    </a:lnTo>
                    <a:lnTo>
                      <a:pt x="100" y="185"/>
                    </a:lnTo>
                    <a:lnTo>
                      <a:pt x="105" y="196"/>
                    </a:lnTo>
                    <a:lnTo>
                      <a:pt x="108" y="207"/>
                    </a:lnTo>
                    <a:lnTo>
                      <a:pt x="116" y="212"/>
                    </a:lnTo>
                    <a:lnTo>
                      <a:pt x="121" y="218"/>
                    </a:lnTo>
                    <a:lnTo>
                      <a:pt x="132" y="237"/>
                    </a:lnTo>
                    <a:lnTo>
                      <a:pt x="140" y="226"/>
                    </a:lnTo>
                    <a:lnTo>
                      <a:pt x="151" y="231"/>
                    </a:lnTo>
                    <a:lnTo>
                      <a:pt x="164" y="253"/>
                    </a:lnTo>
                    <a:lnTo>
                      <a:pt x="175" y="277"/>
                    </a:lnTo>
                    <a:lnTo>
                      <a:pt x="175" y="288"/>
                    </a:lnTo>
                    <a:lnTo>
                      <a:pt x="164" y="304"/>
                    </a:lnTo>
                    <a:lnTo>
                      <a:pt x="172" y="309"/>
                    </a:lnTo>
                    <a:lnTo>
                      <a:pt x="180" y="312"/>
                    </a:lnTo>
                    <a:lnTo>
                      <a:pt x="180" y="317"/>
                    </a:lnTo>
                    <a:lnTo>
                      <a:pt x="186" y="326"/>
                    </a:lnTo>
                    <a:lnTo>
                      <a:pt x="186" y="334"/>
                    </a:lnTo>
                    <a:lnTo>
                      <a:pt x="186" y="344"/>
                    </a:lnTo>
                    <a:lnTo>
                      <a:pt x="180" y="352"/>
                    </a:lnTo>
                    <a:lnTo>
                      <a:pt x="207" y="336"/>
                    </a:lnTo>
                    <a:lnTo>
                      <a:pt x="226" y="326"/>
                    </a:lnTo>
                    <a:lnTo>
                      <a:pt x="234" y="317"/>
                    </a:lnTo>
                    <a:lnTo>
                      <a:pt x="245" y="309"/>
                    </a:lnTo>
                    <a:lnTo>
                      <a:pt x="251" y="301"/>
                    </a:lnTo>
                    <a:lnTo>
                      <a:pt x="256" y="291"/>
                    </a:lnTo>
                    <a:lnTo>
                      <a:pt x="256" y="277"/>
                    </a:lnTo>
                    <a:lnTo>
                      <a:pt x="251" y="258"/>
                    </a:lnTo>
                    <a:lnTo>
                      <a:pt x="248" y="242"/>
                    </a:lnTo>
                    <a:lnTo>
                      <a:pt x="237" y="220"/>
                    </a:lnTo>
                    <a:lnTo>
                      <a:pt x="226" y="212"/>
                    </a:lnTo>
                    <a:lnTo>
                      <a:pt x="215" y="202"/>
                    </a:lnTo>
                    <a:lnTo>
                      <a:pt x="226" y="188"/>
                    </a:lnTo>
                    <a:lnTo>
                      <a:pt x="226" y="177"/>
                    </a:lnTo>
                    <a:lnTo>
                      <a:pt x="226" y="167"/>
                    </a:lnTo>
                    <a:lnTo>
                      <a:pt x="224" y="153"/>
                    </a:lnTo>
                    <a:lnTo>
                      <a:pt x="210" y="142"/>
                    </a:lnTo>
                    <a:lnTo>
                      <a:pt x="199" y="134"/>
                    </a:lnTo>
                    <a:lnTo>
                      <a:pt x="197" y="132"/>
                    </a:lnTo>
                    <a:lnTo>
                      <a:pt x="189" y="142"/>
                    </a:lnTo>
                    <a:lnTo>
                      <a:pt x="180" y="132"/>
                    </a:lnTo>
                    <a:lnTo>
                      <a:pt x="180" y="121"/>
                    </a:lnTo>
                    <a:lnTo>
                      <a:pt x="178" y="105"/>
                    </a:lnTo>
                    <a:lnTo>
                      <a:pt x="164" y="97"/>
                    </a:lnTo>
                    <a:lnTo>
                      <a:pt x="145" y="91"/>
                    </a:lnTo>
                    <a:lnTo>
                      <a:pt x="148" y="83"/>
                    </a:lnTo>
                    <a:lnTo>
                      <a:pt x="151" y="56"/>
                    </a:lnTo>
                    <a:lnTo>
                      <a:pt x="135" y="35"/>
                    </a:lnTo>
                    <a:lnTo>
                      <a:pt x="129" y="26"/>
                    </a:lnTo>
                    <a:lnTo>
                      <a:pt x="121" y="13"/>
                    </a:lnTo>
                    <a:lnTo>
                      <a:pt x="113" y="10"/>
                    </a:lnTo>
                    <a:lnTo>
                      <a:pt x="94" y="5"/>
                    </a:lnTo>
                    <a:lnTo>
                      <a:pt x="75" y="5"/>
                    </a:lnTo>
                    <a:lnTo>
                      <a:pt x="70" y="0"/>
                    </a:lnTo>
                    <a:lnTo>
                      <a:pt x="59" y="5"/>
                    </a:lnTo>
                    <a:lnTo>
                      <a:pt x="51" y="16"/>
                    </a:lnTo>
                    <a:lnTo>
                      <a:pt x="43" y="26"/>
                    </a:lnTo>
                    <a:lnTo>
                      <a:pt x="35" y="35"/>
                    </a:lnTo>
                    <a:lnTo>
                      <a:pt x="24" y="45"/>
                    </a:lnTo>
                    <a:lnTo>
                      <a:pt x="13" y="51"/>
                    </a:lnTo>
                    <a:lnTo>
                      <a:pt x="0" y="5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3" name="任意多边形 36957"/>
              <p:cNvSpPr/>
              <p:nvPr/>
            </p:nvSpPr>
            <p:spPr>
              <a:xfrm>
                <a:off x="3627" y="952"/>
                <a:ext cx="76" cy="108"/>
              </a:xfrm>
              <a:custGeom>
                <a:avLst/>
                <a:gdLst/>
                <a:ahLst/>
                <a:cxnLst/>
                <a:pathLst>
                  <a:path w="76" h="108">
                    <a:moveTo>
                      <a:pt x="6" y="33"/>
                    </a:moveTo>
                    <a:lnTo>
                      <a:pt x="14" y="19"/>
                    </a:lnTo>
                    <a:lnTo>
                      <a:pt x="19" y="17"/>
                    </a:lnTo>
                    <a:lnTo>
                      <a:pt x="25" y="8"/>
                    </a:lnTo>
                    <a:lnTo>
                      <a:pt x="33" y="6"/>
                    </a:lnTo>
                    <a:lnTo>
                      <a:pt x="46" y="3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76" y="8"/>
                    </a:lnTo>
                    <a:lnTo>
                      <a:pt x="76" y="14"/>
                    </a:lnTo>
                    <a:lnTo>
                      <a:pt x="73" y="25"/>
                    </a:lnTo>
                    <a:lnTo>
                      <a:pt x="70" y="38"/>
                    </a:lnTo>
                    <a:lnTo>
                      <a:pt x="62" y="54"/>
                    </a:lnTo>
                    <a:lnTo>
                      <a:pt x="52" y="73"/>
                    </a:lnTo>
                    <a:lnTo>
                      <a:pt x="41" y="89"/>
                    </a:lnTo>
                    <a:lnTo>
                      <a:pt x="35" y="100"/>
                    </a:lnTo>
                    <a:lnTo>
                      <a:pt x="19" y="108"/>
                    </a:lnTo>
                    <a:lnTo>
                      <a:pt x="0" y="105"/>
                    </a:lnTo>
                    <a:lnTo>
                      <a:pt x="0" y="84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70230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4" name="任意多边形 36958"/>
              <p:cNvSpPr/>
              <p:nvPr/>
            </p:nvSpPr>
            <p:spPr>
              <a:xfrm>
                <a:off x="3627" y="952"/>
                <a:ext cx="76" cy="108"/>
              </a:xfrm>
              <a:custGeom>
                <a:avLst/>
                <a:gdLst/>
                <a:ahLst/>
                <a:cxnLst/>
                <a:pathLst>
                  <a:path w="76" h="108">
                    <a:moveTo>
                      <a:pt x="6" y="33"/>
                    </a:moveTo>
                    <a:lnTo>
                      <a:pt x="14" y="19"/>
                    </a:lnTo>
                    <a:lnTo>
                      <a:pt x="19" y="17"/>
                    </a:lnTo>
                    <a:lnTo>
                      <a:pt x="25" y="8"/>
                    </a:lnTo>
                    <a:lnTo>
                      <a:pt x="33" y="6"/>
                    </a:lnTo>
                    <a:lnTo>
                      <a:pt x="46" y="3"/>
                    </a:lnTo>
                    <a:lnTo>
                      <a:pt x="57" y="0"/>
                    </a:lnTo>
                    <a:lnTo>
                      <a:pt x="65" y="0"/>
                    </a:lnTo>
                    <a:lnTo>
                      <a:pt x="76" y="8"/>
                    </a:lnTo>
                    <a:lnTo>
                      <a:pt x="76" y="14"/>
                    </a:lnTo>
                    <a:lnTo>
                      <a:pt x="73" y="25"/>
                    </a:lnTo>
                    <a:lnTo>
                      <a:pt x="70" y="38"/>
                    </a:lnTo>
                    <a:lnTo>
                      <a:pt x="62" y="54"/>
                    </a:lnTo>
                    <a:lnTo>
                      <a:pt x="52" y="73"/>
                    </a:lnTo>
                    <a:lnTo>
                      <a:pt x="41" y="89"/>
                    </a:lnTo>
                    <a:lnTo>
                      <a:pt x="35" y="100"/>
                    </a:lnTo>
                    <a:lnTo>
                      <a:pt x="19" y="108"/>
                    </a:lnTo>
                    <a:lnTo>
                      <a:pt x="0" y="105"/>
                    </a:lnTo>
                    <a:lnTo>
                      <a:pt x="0" y="84"/>
                    </a:lnTo>
                    <a:lnTo>
                      <a:pt x="6" y="3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5" name="任意多边形 36959"/>
              <p:cNvSpPr/>
              <p:nvPr/>
            </p:nvSpPr>
            <p:spPr>
              <a:xfrm>
                <a:off x="3762" y="624"/>
                <a:ext cx="154" cy="245"/>
              </a:xfrm>
              <a:custGeom>
                <a:avLst/>
                <a:gdLst/>
                <a:ahLst/>
                <a:cxnLst/>
                <a:pathLst>
                  <a:path w="154" h="245">
                    <a:moveTo>
                      <a:pt x="0" y="124"/>
                    </a:moveTo>
                    <a:lnTo>
                      <a:pt x="11" y="115"/>
                    </a:lnTo>
                    <a:lnTo>
                      <a:pt x="22" y="110"/>
                    </a:lnTo>
                    <a:lnTo>
                      <a:pt x="38" y="105"/>
                    </a:lnTo>
                    <a:lnTo>
                      <a:pt x="51" y="99"/>
                    </a:lnTo>
                    <a:lnTo>
                      <a:pt x="57" y="80"/>
                    </a:lnTo>
                    <a:lnTo>
                      <a:pt x="57" y="48"/>
                    </a:lnTo>
                    <a:lnTo>
                      <a:pt x="73" y="43"/>
                    </a:lnTo>
                    <a:lnTo>
                      <a:pt x="86" y="29"/>
                    </a:lnTo>
                    <a:lnTo>
                      <a:pt x="97" y="18"/>
                    </a:lnTo>
                    <a:lnTo>
                      <a:pt x="103" y="0"/>
                    </a:lnTo>
                    <a:lnTo>
                      <a:pt x="119" y="18"/>
                    </a:lnTo>
                    <a:lnTo>
                      <a:pt x="127" y="37"/>
                    </a:lnTo>
                    <a:lnTo>
                      <a:pt x="138" y="54"/>
                    </a:lnTo>
                    <a:lnTo>
                      <a:pt x="143" y="70"/>
                    </a:lnTo>
                    <a:lnTo>
                      <a:pt x="146" y="78"/>
                    </a:lnTo>
                    <a:lnTo>
                      <a:pt x="146" y="83"/>
                    </a:lnTo>
                    <a:lnTo>
                      <a:pt x="148" y="94"/>
                    </a:lnTo>
                    <a:lnTo>
                      <a:pt x="154" y="110"/>
                    </a:lnTo>
                    <a:lnTo>
                      <a:pt x="148" y="132"/>
                    </a:lnTo>
                    <a:lnTo>
                      <a:pt x="146" y="134"/>
                    </a:lnTo>
                    <a:lnTo>
                      <a:pt x="143" y="140"/>
                    </a:lnTo>
                    <a:lnTo>
                      <a:pt x="138" y="151"/>
                    </a:lnTo>
                    <a:lnTo>
                      <a:pt x="138" y="159"/>
                    </a:lnTo>
                    <a:lnTo>
                      <a:pt x="132" y="175"/>
                    </a:lnTo>
                    <a:lnTo>
                      <a:pt x="127" y="180"/>
                    </a:lnTo>
                    <a:lnTo>
                      <a:pt x="124" y="186"/>
                    </a:lnTo>
                    <a:lnTo>
                      <a:pt x="111" y="188"/>
                    </a:lnTo>
                    <a:lnTo>
                      <a:pt x="108" y="204"/>
                    </a:lnTo>
                    <a:lnTo>
                      <a:pt x="92" y="215"/>
                    </a:lnTo>
                    <a:lnTo>
                      <a:pt x="81" y="226"/>
                    </a:lnTo>
                    <a:lnTo>
                      <a:pt x="73" y="231"/>
                    </a:lnTo>
                    <a:lnTo>
                      <a:pt x="62" y="237"/>
                    </a:lnTo>
                    <a:lnTo>
                      <a:pt x="57" y="245"/>
                    </a:lnTo>
                    <a:lnTo>
                      <a:pt x="51" y="234"/>
                    </a:lnTo>
                    <a:lnTo>
                      <a:pt x="51" y="221"/>
                    </a:lnTo>
                    <a:lnTo>
                      <a:pt x="41" y="204"/>
                    </a:lnTo>
                    <a:lnTo>
                      <a:pt x="32" y="196"/>
                    </a:lnTo>
                    <a:lnTo>
                      <a:pt x="16" y="175"/>
                    </a:lnTo>
                    <a:lnTo>
                      <a:pt x="16" y="169"/>
                    </a:lnTo>
                    <a:lnTo>
                      <a:pt x="16" y="156"/>
                    </a:lnTo>
                    <a:lnTo>
                      <a:pt x="14" y="137"/>
                    </a:lnTo>
                    <a:lnTo>
                      <a:pt x="11" y="14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FFD4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6" name="任意多边形 36960"/>
              <p:cNvSpPr/>
              <p:nvPr/>
            </p:nvSpPr>
            <p:spPr>
              <a:xfrm>
                <a:off x="3762" y="624"/>
                <a:ext cx="154" cy="245"/>
              </a:xfrm>
              <a:custGeom>
                <a:avLst/>
                <a:gdLst/>
                <a:ahLst/>
                <a:cxnLst/>
                <a:pathLst>
                  <a:path w="154" h="245">
                    <a:moveTo>
                      <a:pt x="0" y="124"/>
                    </a:moveTo>
                    <a:lnTo>
                      <a:pt x="11" y="115"/>
                    </a:lnTo>
                    <a:lnTo>
                      <a:pt x="22" y="110"/>
                    </a:lnTo>
                    <a:lnTo>
                      <a:pt x="38" y="105"/>
                    </a:lnTo>
                    <a:lnTo>
                      <a:pt x="51" y="99"/>
                    </a:lnTo>
                    <a:lnTo>
                      <a:pt x="57" y="80"/>
                    </a:lnTo>
                    <a:lnTo>
                      <a:pt x="57" y="48"/>
                    </a:lnTo>
                    <a:lnTo>
                      <a:pt x="73" y="43"/>
                    </a:lnTo>
                    <a:lnTo>
                      <a:pt x="86" y="29"/>
                    </a:lnTo>
                    <a:lnTo>
                      <a:pt x="97" y="18"/>
                    </a:lnTo>
                    <a:lnTo>
                      <a:pt x="103" y="0"/>
                    </a:lnTo>
                    <a:lnTo>
                      <a:pt x="119" y="18"/>
                    </a:lnTo>
                    <a:lnTo>
                      <a:pt x="127" y="37"/>
                    </a:lnTo>
                    <a:lnTo>
                      <a:pt x="138" y="54"/>
                    </a:lnTo>
                    <a:lnTo>
                      <a:pt x="143" y="70"/>
                    </a:lnTo>
                    <a:lnTo>
                      <a:pt x="146" y="78"/>
                    </a:lnTo>
                    <a:lnTo>
                      <a:pt x="146" y="83"/>
                    </a:lnTo>
                    <a:lnTo>
                      <a:pt x="148" y="94"/>
                    </a:lnTo>
                    <a:lnTo>
                      <a:pt x="154" y="110"/>
                    </a:lnTo>
                    <a:lnTo>
                      <a:pt x="148" y="132"/>
                    </a:lnTo>
                    <a:lnTo>
                      <a:pt x="146" y="134"/>
                    </a:lnTo>
                    <a:lnTo>
                      <a:pt x="143" y="140"/>
                    </a:lnTo>
                    <a:lnTo>
                      <a:pt x="138" y="151"/>
                    </a:lnTo>
                    <a:lnTo>
                      <a:pt x="138" y="159"/>
                    </a:lnTo>
                    <a:lnTo>
                      <a:pt x="132" y="175"/>
                    </a:lnTo>
                    <a:lnTo>
                      <a:pt x="127" y="180"/>
                    </a:lnTo>
                    <a:lnTo>
                      <a:pt x="124" y="186"/>
                    </a:lnTo>
                    <a:lnTo>
                      <a:pt x="111" y="188"/>
                    </a:lnTo>
                    <a:lnTo>
                      <a:pt x="108" y="204"/>
                    </a:lnTo>
                    <a:lnTo>
                      <a:pt x="92" y="215"/>
                    </a:lnTo>
                    <a:lnTo>
                      <a:pt x="81" y="226"/>
                    </a:lnTo>
                    <a:lnTo>
                      <a:pt x="73" y="231"/>
                    </a:lnTo>
                    <a:lnTo>
                      <a:pt x="62" y="237"/>
                    </a:lnTo>
                    <a:lnTo>
                      <a:pt x="57" y="245"/>
                    </a:lnTo>
                    <a:lnTo>
                      <a:pt x="51" y="234"/>
                    </a:lnTo>
                    <a:lnTo>
                      <a:pt x="51" y="221"/>
                    </a:lnTo>
                    <a:lnTo>
                      <a:pt x="41" y="204"/>
                    </a:lnTo>
                    <a:lnTo>
                      <a:pt x="32" y="196"/>
                    </a:lnTo>
                    <a:lnTo>
                      <a:pt x="16" y="175"/>
                    </a:lnTo>
                    <a:lnTo>
                      <a:pt x="16" y="169"/>
                    </a:lnTo>
                    <a:lnTo>
                      <a:pt x="16" y="156"/>
                    </a:lnTo>
                    <a:lnTo>
                      <a:pt x="14" y="137"/>
                    </a:lnTo>
                    <a:lnTo>
                      <a:pt x="11" y="140"/>
                    </a:lnTo>
                    <a:lnTo>
                      <a:pt x="0" y="12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7" name="任意多边形 36961"/>
              <p:cNvSpPr/>
              <p:nvPr/>
            </p:nvSpPr>
            <p:spPr>
              <a:xfrm>
                <a:off x="3846" y="810"/>
                <a:ext cx="29" cy="24"/>
              </a:xfrm>
              <a:custGeom>
                <a:avLst/>
                <a:gdLst/>
                <a:ahLst/>
                <a:cxnLst/>
                <a:pathLst>
                  <a:path w="29" h="24">
                    <a:moveTo>
                      <a:pt x="29" y="0"/>
                    </a:moveTo>
                    <a:lnTo>
                      <a:pt x="19" y="2"/>
                    </a:lnTo>
                    <a:lnTo>
                      <a:pt x="13" y="8"/>
                    </a:lnTo>
                    <a:lnTo>
                      <a:pt x="8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8" y="24"/>
                    </a:lnTo>
                    <a:lnTo>
                      <a:pt x="13" y="18"/>
                    </a:lnTo>
                    <a:lnTo>
                      <a:pt x="19" y="13"/>
                    </a:lnTo>
                    <a:lnTo>
                      <a:pt x="24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8" name="任意多边形 36962"/>
              <p:cNvSpPr/>
              <p:nvPr/>
            </p:nvSpPr>
            <p:spPr>
              <a:xfrm>
                <a:off x="3846" y="810"/>
                <a:ext cx="29" cy="24"/>
              </a:xfrm>
              <a:custGeom>
                <a:avLst/>
                <a:gdLst/>
                <a:ahLst/>
                <a:cxnLst/>
                <a:pathLst>
                  <a:path w="29" h="24">
                    <a:moveTo>
                      <a:pt x="29" y="0"/>
                    </a:moveTo>
                    <a:lnTo>
                      <a:pt x="19" y="2"/>
                    </a:lnTo>
                    <a:lnTo>
                      <a:pt x="13" y="8"/>
                    </a:lnTo>
                    <a:lnTo>
                      <a:pt x="8" y="10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8" y="24"/>
                    </a:lnTo>
                    <a:lnTo>
                      <a:pt x="13" y="18"/>
                    </a:lnTo>
                    <a:lnTo>
                      <a:pt x="19" y="13"/>
                    </a:lnTo>
                    <a:lnTo>
                      <a:pt x="24" y="10"/>
                    </a:lnTo>
                    <a:lnTo>
                      <a:pt x="29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19" name="任意多边形 36963"/>
              <p:cNvSpPr/>
              <p:nvPr/>
            </p:nvSpPr>
            <p:spPr>
              <a:xfrm>
                <a:off x="3835" y="748"/>
                <a:ext cx="59" cy="70"/>
              </a:xfrm>
              <a:custGeom>
                <a:avLst/>
                <a:gdLst/>
                <a:ahLst/>
                <a:cxnLst/>
                <a:pathLst>
                  <a:path w="59" h="70">
                    <a:moveTo>
                      <a:pt x="40" y="45"/>
                    </a:moveTo>
                    <a:lnTo>
                      <a:pt x="35" y="51"/>
                    </a:lnTo>
                    <a:lnTo>
                      <a:pt x="24" y="59"/>
                    </a:lnTo>
                    <a:lnTo>
                      <a:pt x="24" y="62"/>
                    </a:lnTo>
                    <a:lnTo>
                      <a:pt x="13" y="67"/>
                    </a:lnTo>
                    <a:lnTo>
                      <a:pt x="8" y="70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5" y="40"/>
                    </a:lnTo>
                    <a:lnTo>
                      <a:pt x="13" y="32"/>
                    </a:lnTo>
                    <a:lnTo>
                      <a:pt x="24" y="24"/>
                    </a:lnTo>
                    <a:lnTo>
                      <a:pt x="30" y="13"/>
                    </a:lnTo>
                    <a:lnTo>
                      <a:pt x="35" y="8"/>
                    </a:lnTo>
                    <a:lnTo>
                      <a:pt x="51" y="2"/>
                    </a:lnTo>
                    <a:lnTo>
                      <a:pt x="59" y="0"/>
                    </a:lnTo>
                    <a:lnTo>
                      <a:pt x="59" y="13"/>
                    </a:lnTo>
                    <a:lnTo>
                      <a:pt x="51" y="13"/>
                    </a:lnTo>
                    <a:lnTo>
                      <a:pt x="40" y="18"/>
                    </a:lnTo>
                    <a:lnTo>
                      <a:pt x="35" y="27"/>
                    </a:lnTo>
                    <a:lnTo>
                      <a:pt x="30" y="29"/>
                    </a:lnTo>
                    <a:lnTo>
                      <a:pt x="19" y="35"/>
                    </a:lnTo>
                    <a:lnTo>
                      <a:pt x="13" y="43"/>
                    </a:lnTo>
                    <a:lnTo>
                      <a:pt x="8" y="45"/>
                    </a:lnTo>
                    <a:lnTo>
                      <a:pt x="11" y="51"/>
                    </a:lnTo>
                    <a:lnTo>
                      <a:pt x="13" y="56"/>
                    </a:lnTo>
                    <a:lnTo>
                      <a:pt x="19" y="53"/>
                    </a:lnTo>
                    <a:lnTo>
                      <a:pt x="30" y="45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0" name="任意多边形 36964"/>
              <p:cNvSpPr/>
              <p:nvPr/>
            </p:nvSpPr>
            <p:spPr>
              <a:xfrm>
                <a:off x="3835" y="748"/>
                <a:ext cx="59" cy="70"/>
              </a:xfrm>
              <a:custGeom>
                <a:avLst/>
                <a:gdLst/>
                <a:ahLst/>
                <a:cxnLst/>
                <a:pathLst>
                  <a:path w="59" h="70">
                    <a:moveTo>
                      <a:pt x="40" y="45"/>
                    </a:moveTo>
                    <a:lnTo>
                      <a:pt x="35" y="51"/>
                    </a:lnTo>
                    <a:lnTo>
                      <a:pt x="24" y="59"/>
                    </a:lnTo>
                    <a:lnTo>
                      <a:pt x="24" y="62"/>
                    </a:lnTo>
                    <a:lnTo>
                      <a:pt x="13" y="67"/>
                    </a:lnTo>
                    <a:lnTo>
                      <a:pt x="8" y="70"/>
                    </a:lnTo>
                    <a:lnTo>
                      <a:pt x="3" y="64"/>
                    </a:lnTo>
                    <a:lnTo>
                      <a:pt x="0" y="56"/>
                    </a:lnTo>
                    <a:lnTo>
                      <a:pt x="0" y="51"/>
                    </a:lnTo>
                    <a:lnTo>
                      <a:pt x="0" y="45"/>
                    </a:lnTo>
                    <a:lnTo>
                      <a:pt x="5" y="40"/>
                    </a:lnTo>
                    <a:lnTo>
                      <a:pt x="13" y="32"/>
                    </a:lnTo>
                    <a:lnTo>
                      <a:pt x="24" y="24"/>
                    </a:lnTo>
                    <a:lnTo>
                      <a:pt x="30" y="13"/>
                    </a:lnTo>
                    <a:lnTo>
                      <a:pt x="35" y="8"/>
                    </a:lnTo>
                    <a:lnTo>
                      <a:pt x="51" y="2"/>
                    </a:lnTo>
                    <a:lnTo>
                      <a:pt x="59" y="0"/>
                    </a:lnTo>
                    <a:lnTo>
                      <a:pt x="59" y="13"/>
                    </a:lnTo>
                    <a:lnTo>
                      <a:pt x="51" y="13"/>
                    </a:lnTo>
                    <a:lnTo>
                      <a:pt x="40" y="18"/>
                    </a:lnTo>
                    <a:lnTo>
                      <a:pt x="35" y="27"/>
                    </a:lnTo>
                    <a:lnTo>
                      <a:pt x="30" y="29"/>
                    </a:lnTo>
                    <a:lnTo>
                      <a:pt x="19" y="35"/>
                    </a:lnTo>
                    <a:lnTo>
                      <a:pt x="13" y="43"/>
                    </a:lnTo>
                    <a:lnTo>
                      <a:pt x="8" y="45"/>
                    </a:lnTo>
                    <a:lnTo>
                      <a:pt x="11" y="51"/>
                    </a:lnTo>
                    <a:lnTo>
                      <a:pt x="13" y="56"/>
                    </a:lnTo>
                    <a:lnTo>
                      <a:pt x="19" y="53"/>
                    </a:lnTo>
                    <a:lnTo>
                      <a:pt x="30" y="45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0" y="45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1" name="任意多边形 36965"/>
              <p:cNvSpPr/>
              <p:nvPr/>
            </p:nvSpPr>
            <p:spPr>
              <a:xfrm>
                <a:off x="3808" y="707"/>
                <a:ext cx="81" cy="76"/>
              </a:xfrm>
              <a:custGeom>
                <a:avLst/>
                <a:gdLst/>
                <a:ahLst/>
                <a:cxnLst/>
                <a:pathLst>
                  <a:path w="81" h="76">
                    <a:moveTo>
                      <a:pt x="78" y="0"/>
                    </a:moveTo>
                    <a:lnTo>
                      <a:pt x="51" y="22"/>
                    </a:lnTo>
                    <a:lnTo>
                      <a:pt x="40" y="27"/>
                    </a:lnTo>
                    <a:lnTo>
                      <a:pt x="21" y="24"/>
                    </a:lnTo>
                    <a:lnTo>
                      <a:pt x="8" y="38"/>
                    </a:lnTo>
                    <a:lnTo>
                      <a:pt x="3" y="41"/>
                    </a:lnTo>
                    <a:lnTo>
                      <a:pt x="0" y="49"/>
                    </a:lnTo>
                    <a:lnTo>
                      <a:pt x="8" y="54"/>
                    </a:lnTo>
                    <a:lnTo>
                      <a:pt x="13" y="68"/>
                    </a:lnTo>
                    <a:lnTo>
                      <a:pt x="19" y="76"/>
                    </a:lnTo>
                    <a:lnTo>
                      <a:pt x="32" y="70"/>
                    </a:lnTo>
                    <a:lnTo>
                      <a:pt x="40" y="62"/>
                    </a:lnTo>
                    <a:lnTo>
                      <a:pt x="35" y="51"/>
                    </a:lnTo>
                    <a:lnTo>
                      <a:pt x="32" y="59"/>
                    </a:lnTo>
                    <a:lnTo>
                      <a:pt x="27" y="62"/>
                    </a:lnTo>
                    <a:lnTo>
                      <a:pt x="19" y="51"/>
                    </a:lnTo>
                    <a:lnTo>
                      <a:pt x="11" y="41"/>
                    </a:lnTo>
                    <a:lnTo>
                      <a:pt x="27" y="38"/>
                    </a:lnTo>
                    <a:lnTo>
                      <a:pt x="40" y="38"/>
                    </a:lnTo>
                    <a:lnTo>
                      <a:pt x="51" y="41"/>
                    </a:lnTo>
                    <a:lnTo>
                      <a:pt x="62" y="35"/>
                    </a:lnTo>
                    <a:lnTo>
                      <a:pt x="67" y="27"/>
                    </a:lnTo>
                    <a:lnTo>
                      <a:pt x="78" y="22"/>
                    </a:lnTo>
                    <a:lnTo>
                      <a:pt x="81" y="16"/>
                    </a:lnTo>
                    <a:lnTo>
                      <a:pt x="78" y="14"/>
                    </a:lnTo>
                    <a:lnTo>
                      <a:pt x="75" y="8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2" name="任意多边形 36966"/>
              <p:cNvSpPr/>
              <p:nvPr/>
            </p:nvSpPr>
            <p:spPr>
              <a:xfrm>
                <a:off x="3808" y="707"/>
                <a:ext cx="81" cy="76"/>
              </a:xfrm>
              <a:custGeom>
                <a:avLst/>
                <a:gdLst/>
                <a:ahLst/>
                <a:cxnLst/>
                <a:pathLst>
                  <a:path w="81" h="76">
                    <a:moveTo>
                      <a:pt x="78" y="0"/>
                    </a:moveTo>
                    <a:lnTo>
                      <a:pt x="51" y="22"/>
                    </a:lnTo>
                    <a:lnTo>
                      <a:pt x="40" y="27"/>
                    </a:lnTo>
                    <a:lnTo>
                      <a:pt x="21" y="24"/>
                    </a:lnTo>
                    <a:lnTo>
                      <a:pt x="8" y="38"/>
                    </a:lnTo>
                    <a:lnTo>
                      <a:pt x="3" y="41"/>
                    </a:lnTo>
                    <a:lnTo>
                      <a:pt x="0" y="49"/>
                    </a:lnTo>
                    <a:lnTo>
                      <a:pt x="8" y="54"/>
                    </a:lnTo>
                    <a:lnTo>
                      <a:pt x="13" y="68"/>
                    </a:lnTo>
                    <a:lnTo>
                      <a:pt x="19" y="76"/>
                    </a:lnTo>
                    <a:lnTo>
                      <a:pt x="32" y="70"/>
                    </a:lnTo>
                    <a:lnTo>
                      <a:pt x="40" y="62"/>
                    </a:lnTo>
                    <a:lnTo>
                      <a:pt x="35" y="51"/>
                    </a:lnTo>
                    <a:lnTo>
                      <a:pt x="32" y="59"/>
                    </a:lnTo>
                    <a:lnTo>
                      <a:pt x="27" y="62"/>
                    </a:lnTo>
                    <a:lnTo>
                      <a:pt x="19" y="51"/>
                    </a:lnTo>
                    <a:lnTo>
                      <a:pt x="11" y="41"/>
                    </a:lnTo>
                    <a:lnTo>
                      <a:pt x="27" y="38"/>
                    </a:lnTo>
                    <a:lnTo>
                      <a:pt x="40" y="38"/>
                    </a:lnTo>
                    <a:lnTo>
                      <a:pt x="51" y="41"/>
                    </a:lnTo>
                    <a:lnTo>
                      <a:pt x="62" y="35"/>
                    </a:lnTo>
                    <a:lnTo>
                      <a:pt x="67" y="27"/>
                    </a:lnTo>
                    <a:lnTo>
                      <a:pt x="78" y="22"/>
                    </a:lnTo>
                    <a:lnTo>
                      <a:pt x="81" y="16"/>
                    </a:lnTo>
                    <a:lnTo>
                      <a:pt x="78" y="14"/>
                    </a:lnTo>
                    <a:lnTo>
                      <a:pt x="75" y="8"/>
                    </a:lnTo>
                    <a:lnTo>
                      <a:pt x="78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3" name="任意多边形 36967"/>
              <p:cNvSpPr/>
              <p:nvPr/>
            </p:nvSpPr>
            <p:spPr>
              <a:xfrm>
                <a:off x="3439" y="995"/>
                <a:ext cx="194" cy="189"/>
              </a:xfrm>
              <a:custGeom>
                <a:avLst/>
                <a:gdLst/>
                <a:ahLst/>
                <a:cxnLst/>
                <a:pathLst>
                  <a:path w="194" h="189">
                    <a:moveTo>
                      <a:pt x="161" y="178"/>
                    </a:moveTo>
                    <a:lnTo>
                      <a:pt x="159" y="178"/>
                    </a:lnTo>
                    <a:lnTo>
                      <a:pt x="151" y="186"/>
                    </a:lnTo>
                    <a:lnTo>
                      <a:pt x="148" y="189"/>
                    </a:lnTo>
                    <a:lnTo>
                      <a:pt x="140" y="189"/>
                    </a:lnTo>
                    <a:lnTo>
                      <a:pt x="134" y="189"/>
                    </a:lnTo>
                    <a:lnTo>
                      <a:pt x="126" y="181"/>
                    </a:lnTo>
                    <a:lnTo>
                      <a:pt x="116" y="176"/>
                    </a:lnTo>
                    <a:lnTo>
                      <a:pt x="110" y="176"/>
                    </a:lnTo>
                    <a:lnTo>
                      <a:pt x="107" y="173"/>
                    </a:lnTo>
                    <a:lnTo>
                      <a:pt x="102" y="170"/>
                    </a:lnTo>
                    <a:lnTo>
                      <a:pt x="97" y="173"/>
                    </a:lnTo>
                    <a:lnTo>
                      <a:pt x="86" y="178"/>
                    </a:lnTo>
                    <a:lnTo>
                      <a:pt x="81" y="184"/>
                    </a:lnTo>
                    <a:lnTo>
                      <a:pt x="75" y="186"/>
                    </a:lnTo>
                    <a:lnTo>
                      <a:pt x="64" y="186"/>
                    </a:lnTo>
                    <a:lnTo>
                      <a:pt x="51" y="181"/>
                    </a:lnTo>
                    <a:lnTo>
                      <a:pt x="19" y="173"/>
                    </a:lnTo>
                    <a:lnTo>
                      <a:pt x="5" y="173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5" y="157"/>
                    </a:lnTo>
                    <a:lnTo>
                      <a:pt x="5" y="151"/>
                    </a:lnTo>
                    <a:lnTo>
                      <a:pt x="5" y="146"/>
                    </a:lnTo>
                    <a:lnTo>
                      <a:pt x="10" y="143"/>
                    </a:lnTo>
                    <a:lnTo>
                      <a:pt x="10" y="138"/>
                    </a:lnTo>
                    <a:lnTo>
                      <a:pt x="16" y="138"/>
                    </a:lnTo>
                    <a:lnTo>
                      <a:pt x="10" y="132"/>
                    </a:lnTo>
                    <a:lnTo>
                      <a:pt x="16" y="127"/>
                    </a:lnTo>
                    <a:lnTo>
                      <a:pt x="16" y="122"/>
                    </a:lnTo>
                    <a:lnTo>
                      <a:pt x="16" y="116"/>
                    </a:lnTo>
                    <a:lnTo>
                      <a:pt x="10" y="108"/>
                    </a:lnTo>
                    <a:lnTo>
                      <a:pt x="16" y="108"/>
                    </a:lnTo>
                    <a:lnTo>
                      <a:pt x="16" y="103"/>
                    </a:lnTo>
                    <a:lnTo>
                      <a:pt x="16" y="97"/>
                    </a:lnTo>
                    <a:lnTo>
                      <a:pt x="16" y="92"/>
                    </a:lnTo>
                    <a:lnTo>
                      <a:pt x="16" y="87"/>
                    </a:lnTo>
                    <a:lnTo>
                      <a:pt x="21" y="81"/>
                    </a:lnTo>
                    <a:lnTo>
                      <a:pt x="24" y="81"/>
                    </a:lnTo>
                    <a:lnTo>
                      <a:pt x="29" y="76"/>
                    </a:lnTo>
                    <a:lnTo>
                      <a:pt x="35" y="71"/>
                    </a:lnTo>
                    <a:lnTo>
                      <a:pt x="40" y="71"/>
                    </a:lnTo>
                    <a:lnTo>
                      <a:pt x="45" y="71"/>
                    </a:lnTo>
                    <a:lnTo>
                      <a:pt x="56" y="76"/>
                    </a:lnTo>
                    <a:lnTo>
                      <a:pt x="64" y="76"/>
                    </a:lnTo>
                    <a:lnTo>
                      <a:pt x="64" y="71"/>
                    </a:lnTo>
                    <a:lnTo>
                      <a:pt x="75" y="71"/>
                    </a:lnTo>
                    <a:lnTo>
                      <a:pt x="75" y="65"/>
                    </a:lnTo>
                    <a:lnTo>
                      <a:pt x="81" y="65"/>
                    </a:lnTo>
                    <a:lnTo>
                      <a:pt x="86" y="62"/>
                    </a:lnTo>
                    <a:lnTo>
                      <a:pt x="86" y="57"/>
                    </a:lnTo>
                    <a:lnTo>
                      <a:pt x="86" y="52"/>
                    </a:lnTo>
                    <a:lnTo>
                      <a:pt x="81" y="52"/>
                    </a:lnTo>
                    <a:lnTo>
                      <a:pt x="75" y="46"/>
                    </a:lnTo>
                    <a:lnTo>
                      <a:pt x="75" y="41"/>
                    </a:lnTo>
                    <a:lnTo>
                      <a:pt x="70" y="35"/>
                    </a:lnTo>
                    <a:lnTo>
                      <a:pt x="62" y="25"/>
                    </a:lnTo>
                    <a:lnTo>
                      <a:pt x="62" y="17"/>
                    </a:lnTo>
                    <a:lnTo>
                      <a:pt x="64" y="11"/>
                    </a:lnTo>
                    <a:lnTo>
                      <a:pt x="75" y="6"/>
                    </a:lnTo>
                    <a:lnTo>
                      <a:pt x="86" y="0"/>
                    </a:lnTo>
                    <a:lnTo>
                      <a:pt x="102" y="0"/>
                    </a:lnTo>
                    <a:lnTo>
                      <a:pt x="110" y="0"/>
                    </a:lnTo>
                    <a:lnTo>
                      <a:pt x="183" y="103"/>
                    </a:lnTo>
                    <a:lnTo>
                      <a:pt x="194" y="151"/>
                    </a:lnTo>
                    <a:lnTo>
                      <a:pt x="172" y="168"/>
                    </a:lnTo>
                    <a:lnTo>
                      <a:pt x="161" y="178"/>
                    </a:lnTo>
                    <a:close/>
                  </a:path>
                </a:pathLst>
              </a:custGeom>
              <a:solidFill>
                <a:srgbClr val="963D1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4" name="任意多边形 36968"/>
              <p:cNvSpPr/>
              <p:nvPr/>
            </p:nvSpPr>
            <p:spPr>
              <a:xfrm>
                <a:off x="3439" y="995"/>
                <a:ext cx="194" cy="189"/>
              </a:xfrm>
              <a:custGeom>
                <a:avLst/>
                <a:gdLst/>
                <a:ahLst/>
                <a:cxnLst/>
                <a:pathLst>
                  <a:path w="194" h="189">
                    <a:moveTo>
                      <a:pt x="161" y="178"/>
                    </a:moveTo>
                    <a:lnTo>
                      <a:pt x="159" y="178"/>
                    </a:lnTo>
                    <a:lnTo>
                      <a:pt x="151" y="186"/>
                    </a:lnTo>
                    <a:lnTo>
                      <a:pt x="148" y="189"/>
                    </a:lnTo>
                    <a:lnTo>
                      <a:pt x="140" y="189"/>
                    </a:lnTo>
                    <a:lnTo>
                      <a:pt x="134" y="189"/>
                    </a:lnTo>
                    <a:lnTo>
                      <a:pt x="126" y="181"/>
                    </a:lnTo>
                    <a:lnTo>
                      <a:pt x="116" y="176"/>
                    </a:lnTo>
                    <a:lnTo>
                      <a:pt x="110" y="176"/>
                    </a:lnTo>
                    <a:lnTo>
                      <a:pt x="107" y="173"/>
                    </a:lnTo>
                    <a:lnTo>
                      <a:pt x="102" y="170"/>
                    </a:lnTo>
                    <a:lnTo>
                      <a:pt x="97" y="173"/>
                    </a:lnTo>
                    <a:lnTo>
                      <a:pt x="86" y="178"/>
                    </a:lnTo>
                    <a:lnTo>
                      <a:pt x="81" y="184"/>
                    </a:lnTo>
                    <a:lnTo>
                      <a:pt x="75" y="186"/>
                    </a:lnTo>
                    <a:lnTo>
                      <a:pt x="64" y="186"/>
                    </a:lnTo>
                    <a:lnTo>
                      <a:pt x="51" y="181"/>
                    </a:lnTo>
                    <a:lnTo>
                      <a:pt x="19" y="173"/>
                    </a:lnTo>
                    <a:lnTo>
                      <a:pt x="5" y="173"/>
                    </a:lnTo>
                    <a:lnTo>
                      <a:pt x="0" y="168"/>
                    </a:lnTo>
                    <a:lnTo>
                      <a:pt x="0" y="157"/>
                    </a:lnTo>
                    <a:lnTo>
                      <a:pt x="5" y="157"/>
                    </a:lnTo>
                    <a:lnTo>
                      <a:pt x="5" y="151"/>
                    </a:lnTo>
                    <a:lnTo>
                      <a:pt x="5" y="146"/>
                    </a:lnTo>
                    <a:lnTo>
                      <a:pt x="10" y="143"/>
                    </a:lnTo>
                    <a:lnTo>
                      <a:pt x="10" y="138"/>
                    </a:lnTo>
                    <a:lnTo>
                      <a:pt x="16" y="138"/>
                    </a:lnTo>
                    <a:lnTo>
                      <a:pt x="10" y="132"/>
                    </a:lnTo>
                    <a:lnTo>
                      <a:pt x="16" y="127"/>
                    </a:lnTo>
                    <a:lnTo>
                      <a:pt x="16" y="122"/>
                    </a:lnTo>
                    <a:lnTo>
                      <a:pt x="16" y="116"/>
                    </a:lnTo>
                    <a:lnTo>
                      <a:pt x="10" y="108"/>
                    </a:lnTo>
                    <a:lnTo>
                      <a:pt x="16" y="108"/>
                    </a:lnTo>
                    <a:lnTo>
                      <a:pt x="16" y="103"/>
                    </a:lnTo>
                    <a:lnTo>
                      <a:pt x="16" y="97"/>
                    </a:lnTo>
                    <a:lnTo>
                      <a:pt x="16" y="92"/>
                    </a:lnTo>
                    <a:lnTo>
                      <a:pt x="16" y="87"/>
                    </a:lnTo>
                    <a:lnTo>
                      <a:pt x="21" y="81"/>
                    </a:lnTo>
                    <a:lnTo>
                      <a:pt x="24" y="81"/>
                    </a:lnTo>
                    <a:lnTo>
                      <a:pt x="29" y="76"/>
                    </a:lnTo>
                    <a:lnTo>
                      <a:pt x="35" y="71"/>
                    </a:lnTo>
                    <a:lnTo>
                      <a:pt x="40" y="71"/>
                    </a:lnTo>
                    <a:lnTo>
                      <a:pt x="45" y="71"/>
                    </a:lnTo>
                    <a:lnTo>
                      <a:pt x="56" y="76"/>
                    </a:lnTo>
                    <a:lnTo>
                      <a:pt x="64" y="76"/>
                    </a:lnTo>
                    <a:lnTo>
                      <a:pt x="64" y="71"/>
                    </a:lnTo>
                    <a:lnTo>
                      <a:pt x="75" y="71"/>
                    </a:lnTo>
                    <a:lnTo>
                      <a:pt x="75" y="65"/>
                    </a:lnTo>
                    <a:lnTo>
                      <a:pt x="81" y="65"/>
                    </a:lnTo>
                    <a:lnTo>
                      <a:pt x="86" y="62"/>
                    </a:lnTo>
                    <a:lnTo>
                      <a:pt x="86" y="57"/>
                    </a:lnTo>
                    <a:lnTo>
                      <a:pt x="86" y="52"/>
                    </a:lnTo>
                    <a:lnTo>
                      <a:pt x="81" y="52"/>
                    </a:lnTo>
                    <a:lnTo>
                      <a:pt x="75" y="46"/>
                    </a:lnTo>
                    <a:lnTo>
                      <a:pt x="75" y="41"/>
                    </a:lnTo>
                    <a:lnTo>
                      <a:pt x="70" y="35"/>
                    </a:lnTo>
                    <a:lnTo>
                      <a:pt x="62" y="25"/>
                    </a:lnTo>
                    <a:lnTo>
                      <a:pt x="62" y="17"/>
                    </a:lnTo>
                    <a:lnTo>
                      <a:pt x="64" y="11"/>
                    </a:lnTo>
                    <a:lnTo>
                      <a:pt x="75" y="6"/>
                    </a:lnTo>
                    <a:lnTo>
                      <a:pt x="86" y="0"/>
                    </a:lnTo>
                    <a:lnTo>
                      <a:pt x="102" y="0"/>
                    </a:lnTo>
                    <a:lnTo>
                      <a:pt x="110" y="0"/>
                    </a:lnTo>
                    <a:lnTo>
                      <a:pt x="183" y="103"/>
                    </a:lnTo>
                    <a:lnTo>
                      <a:pt x="194" y="151"/>
                    </a:lnTo>
                    <a:lnTo>
                      <a:pt x="172" y="168"/>
                    </a:lnTo>
                    <a:lnTo>
                      <a:pt x="161" y="178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5" name="任意多边形 36969"/>
              <p:cNvSpPr/>
              <p:nvPr/>
            </p:nvSpPr>
            <p:spPr>
              <a:xfrm>
                <a:off x="3600" y="1464"/>
                <a:ext cx="57" cy="49"/>
              </a:xfrm>
              <a:custGeom>
                <a:avLst/>
                <a:gdLst/>
                <a:ahLst/>
                <a:cxnLst/>
                <a:pathLst>
                  <a:path w="57" h="49">
                    <a:moveTo>
                      <a:pt x="25" y="46"/>
                    </a:moveTo>
                    <a:lnTo>
                      <a:pt x="17" y="49"/>
                    </a:lnTo>
                    <a:lnTo>
                      <a:pt x="6" y="46"/>
                    </a:lnTo>
                    <a:lnTo>
                      <a:pt x="3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6" y="33"/>
                    </a:lnTo>
                    <a:lnTo>
                      <a:pt x="17" y="33"/>
                    </a:lnTo>
                    <a:lnTo>
                      <a:pt x="22" y="27"/>
                    </a:lnTo>
                    <a:lnTo>
                      <a:pt x="27" y="27"/>
                    </a:lnTo>
                    <a:lnTo>
                      <a:pt x="33" y="22"/>
                    </a:lnTo>
                    <a:lnTo>
                      <a:pt x="41" y="11"/>
                    </a:lnTo>
                    <a:lnTo>
                      <a:pt x="46" y="6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25" y="46"/>
                    </a:lnTo>
                    <a:close/>
                  </a:path>
                </a:pathLst>
              </a:custGeom>
              <a:solidFill>
                <a:srgbClr val="70230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6" name="任意多边形 36970"/>
              <p:cNvSpPr/>
              <p:nvPr/>
            </p:nvSpPr>
            <p:spPr>
              <a:xfrm>
                <a:off x="3600" y="1464"/>
                <a:ext cx="57" cy="49"/>
              </a:xfrm>
              <a:custGeom>
                <a:avLst/>
                <a:gdLst/>
                <a:ahLst/>
                <a:cxnLst/>
                <a:pathLst>
                  <a:path w="57" h="49">
                    <a:moveTo>
                      <a:pt x="25" y="46"/>
                    </a:moveTo>
                    <a:lnTo>
                      <a:pt x="17" y="49"/>
                    </a:lnTo>
                    <a:lnTo>
                      <a:pt x="6" y="46"/>
                    </a:lnTo>
                    <a:lnTo>
                      <a:pt x="3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6" y="33"/>
                    </a:lnTo>
                    <a:lnTo>
                      <a:pt x="17" y="33"/>
                    </a:lnTo>
                    <a:lnTo>
                      <a:pt x="22" y="27"/>
                    </a:lnTo>
                    <a:lnTo>
                      <a:pt x="27" y="27"/>
                    </a:lnTo>
                    <a:lnTo>
                      <a:pt x="33" y="22"/>
                    </a:lnTo>
                    <a:lnTo>
                      <a:pt x="41" y="11"/>
                    </a:lnTo>
                    <a:lnTo>
                      <a:pt x="46" y="6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25" y="4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7" name="任意多边形 36971"/>
              <p:cNvSpPr/>
              <p:nvPr/>
            </p:nvSpPr>
            <p:spPr>
              <a:xfrm>
                <a:off x="3460" y="721"/>
                <a:ext cx="289" cy="883"/>
              </a:xfrm>
              <a:custGeom>
                <a:avLst/>
                <a:gdLst/>
                <a:ahLst/>
                <a:cxnLst/>
                <a:pathLst>
                  <a:path w="289" h="883">
                    <a:moveTo>
                      <a:pt x="181" y="805"/>
                    </a:moveTo>
                    <a:lnTo>
                      <a:pt x="173" y="816"/>
                    </a:lnTo>
                    <a:lnTo>
                      <a:pt x="167" y="821"/>
                    </a:lnTo>
                    <a:lnTo>
                      <a:pt x="165" y="832"/>
                    </a:lnTo>
                    <a:lnTo>
                      <a:pt x="159" y="840"/>
                    </a:lnTo>
                    <a:lnTo>
                      <a:pt x="157" y="851"/>
                    </a:lnTo>
                    <a:lnTo>
                      <a:pt x="151" y="856"/>
                    </a:lnTo>
                    <a:lnTo>
                      <a:pt x="146" y="856"/>
                    </a:lnTo>
                    <a:lnTo>
                      <a:pt x="140" y="856"/>
                    </a:lnTo>
                    <a:lnTo>
                      <a:pt x="138" y="851"/>
                    </a:lnTo>
                    <a:lnTo>
                      <a:pt x="138" y="846"/>
                    </a:lnTo>
                    <a:lnTo>
                      <a:pt x="140" y="840"/>
                    </a:lnTo>
                    <a:lnTo>
                      <a:pt x="143" y="835"/>
                    </a:lnTo>
                    <a:lnTo>
                      <a:pt x="146" y="824"/>
                    </a:lnTo>
                    <a:lnTo>
                      <a:pt x="151" y="816"/>
                    </a:lnTo>
                    <a:lnTo>
                      <a:pt x="157" y="805"/>
                    </a:lnTo>
                    <a:lnTo>
                      <a:pt x="159" y="789"/>
                    </a:lnTo>
                    <a:lnTo>
                      <a:pt x="167" y="776"/>
                    </a:lnTo>
                    <a:lnTo>
                      <a:pt x="175" y="759"/>
                    </a:lnTo>
                    <a:lnTo>
                      <a:pt x="178" y="749"/>
                    </a:lnTo>
                    <a:lnTo>
                      <a:pt x="186" y="738"/>
                    </a:lnTo>
                    <a:lnTo>
                      <a:pt x="197" y="727"/>
                    </a:lnTo>
                    <a:lnTo>
                      <a:pt x="208" y="719"/>
                    </a:lnTo>
                    <a:lnTo>
                      <a:pt x="213" y="703"/>
                    </a:lnTo>
                    <a:lnTo>
                      <a:pt x="221" y="689"/>
                    </a:lnTo>
                    <a:lnTo>
                      <a:pt x="221" y="684"/>
                    </a:lnTo>
                    <a:lnTo>
                      <a:pt x="219" y="679"/>
                    </a:lnTo>
                    <a:lnTo>
                      <a:pt x="213" y="668"/>
                    </a:lnTo>
                    <a:lnTo>
                      <a:pt x="213" y="662"/>
                    </a:lnTo>
                    <a:lnTo>
                      <a:pt x="208" y="654"/>
                    </a:lnTo>
                    <a:lnTo>
                      <a:pt x="205" y="633"/>
                    </a:lnTo>
                    <a:lnTo>
                      <a:pt x="186" y="587"/>
                    </a:lnTo>
                    <a:lnTo>
                      <a:pt x="173" y="552"/>
                    </a:lnTo>
                    <a:lnTo>
                      <a:pt x="157" y="512"/>
                    </a:lnTo>
                    <a:lnTo>
                      <a:pt x="143" y="477"/>
                    </a:lnTo>
                    <a:lnTo>
                      <a:pt x="130" y="442"/>
                    </a:lnTo>
                    <a:lnTo>
                      <a:pt x="127" y="412"/>
                    </a:lnTo>
                    <a:lnTo>
                      <a:pt x="116" y="390"/>
                    </a:lnTo>
                    <a:lnTo>
                      <a:pt x="100" y="371"/>
                    </a:lnTo>
                    <a:lnTo>
                      <a:pt x="86" y="345"/>
                    </a:lnTo>
                    <a:lnTo>
                      <a:pt x="76" y="320"/>
                    </a:lnTo>
                    <a:lnTo>
                      <a:pt x="65" y="285"/>
                    </a:lnTo>
                    <a:lnTo>
                      <a:pt x="54" y="256"/>
                    </a:lnTo>
                    <a:lnTo>
                      <a:pt x="49" y="239"/>
                    </a:lnTo>
                    <a:lnTo>
                      <a:pt x="35" y="229"/>
                    </a:lnTo>
                    <a:lnTo>
                      <a:pt x="19" y="215"/>
                    </a:lnTo>
                    <a:lnTo>
                      <a:pt x="3" y="183"/>
                    </a:lnTo>
                    <a:lnTo>
                      <a:pt x="0" y="159"/>
                    </a:lnTo>
                    <a:lnTo>
                      <a:pt x="0" y="137"/>
                    </a:lnTo>
                    <a:lnTo>
                      <a:pt x="11" y="102"/>
                    </a:lnTo>
                    <a:lnTo>
                      <a:pt x="24" y="83"/>
                    </a:lnTo>
                    <a:lnTo>
                      <a:pt x="35" y="72"/>
                    </a:lnTo>
                    <a:lnTo>
                      <a:pt x="49" y="62"/>
                    </a:lnTo>
                    <a:lnTo>
                      <a:pt x="65" y="56"/>
                    </a:lnTo>
                    <a:lnTo>
                      <a:pt x="86" y="37"/>
                    </a:lnTo>
                    <a:lnTo>
                      <a:pt x="100" y="18"/>
                    </a:lnTo>
                    <a:lnTo>
                      <a:pt x="116" y="8"/>
                    </a:lnTo>
                    <a:lnTo>
                      <a:pt x="135" y="2"/>
                    </a:lnTo>
                    <a:lnTo>
                      <a:pt x="151" y="0"/>
                    </a:lnTo>
                    <a:lnTo>
                      <a:pt x="167" y="2"/>
                    </a:lnTo>
                    <a:lnTo>
                      <a:pt x="186" y="13"/>
                    </a:lnTo>
                    <a:lnTo>
                      <a:pt x="197" y="32"/>
                    </a:lnTo>
                    <a:lnTo>
                      <a:pt x="205" y="59"/>
                    </a:lnTo>
                    <a:lnTo>
                      <a:pt x="208" y="83"/>
                    </a:lnTo>
                    <a:lnTo>
                      <a:pt x="205" y="113"/>
                    </a:lnTo>
                    <a:lnTo>
                      <a:pt x="197" y="142"/>
                    </a:lnTo>
                    <a:lnTo>
                      <a:pt x="181" y="177"/>
                    </a:lnTo>
                    <a:lnTo>
                      <a:pt x="167" y="199"/>
                    </a:lnTo>
                    <a:lnTo>
                      <a:pt x="157" y="210"/>
                    </a:lnTo>
                    <a:lnTo>
                      <a:pt x="167" y="234"/>
                    </a:lnTo>
                    <a:lnTo>
                      <a:pt x="175" y="256"/>
                    </a:lnTo>
                    <a:lnTo>
                      <a:pt x="186" y="274"/>
                    </a:lnTo>
                    <a:lnTo>
                      <a:pt x="194" y="299"/>
                    </a:lnTo>
                    <a:lnTo>
                      <a:pt x="202" y="331"/>
                    </a:lnTo>
                    <a:lnTo>
                      <a:pt x="208" y="350"/>
                    </a:lnTo>
                    <a:lnTo>
                      <a:pt x="210" y="380"/>
                    </a:lnTo>
                    <a:lnTo>
                      <a:pt x="213" y="390"/>
                    </a:lnTo>
                    <a:lnTo>
                      <a:pt x="213" y="396"/>
                    </a:lnTo>
                    <a:lnTo>
                      <a:pt x="221" y="412"/>
                    </a:lnTo>
                    <a:lnTo>
                      <a:pt x="232" y="436"/>
                    </a:lnTo>
                    <a:lnTo>
                      <a:pt x="243" y="466"/>
                    </a:lnTo>
                    <a:lnTo>
                      <a:pt x="251" y="498"/>
                    </a:lnTo>
                    <a:lnTo>
                      <a:pt x="256" y="541"/>
                    </a:lnTo>
                    <a:lnTo>
                      <a:pt x="264" y="576"/>
                    </a:lnTo>
                    <a:lnTo>
                      <a:pt x="270" y="614"/>
                    </a:lnTo>
                    <a:lnTo>
                      <a:pt x="275" y="638"/>
                    </a:lnTo>
                    <a:lnTo>
                      <a:pt x="278" y="654"/>
                    </a:lnTo>
                    <a:lnTo>
                      <a:pt x="286" y="668"/>
                    </a:lnTo>
                    <a:lnTo>
                      <a:pt x="286" y="679"/>
                    </a:lnTo>
                    <a:lnTo>
                      <a:pt x="283" y="695"/>
                    </a:lnTo>
                    <a:lnTo>
                      <a:pt x="289" y="708"/>
                    </a:lnTo>
                    <a:lnTo>
                      <a:pt x="283" y="743"/>
                    </a:lnTo>
                    <a:lnTo>
                      <a:pt x="272" y="770"/>
                    </a:lnTo>
                    <a:lnTo>
                      <a:pt x="267" y="781"/>
                    </a:lnTo>
                    <a:lnTo>
                      <a:pt x="264" y="784"/>
                    </a:lnTo>
                    <a:lnTo>
                      <a:pt x="264" y="789"/>
                    </a:lnTo>
                    <a:lnTo>
                      <a:pt x="256" y="795"/>
                    </a:lnTo>
                    <a:lnTo>
                      <a:pt x="246" y="813"/>
                    </a:lnTo>
                    <a:lnTo>
                      <a:pt x="243" y="824"/>
                    </a:lnTo>
                    <a:lnTo>
                      <a:pt x="237" y="840"/>
                    </a:lnTo>
                    <a:lnTo>
                      <a:pt x="237" y="856"/>
                    </a:lnTo>
                    <a:lnTo>
                      <a:pt x="232" y="862"/>
                    </a:lnTo>
                    <a:lnTo>
                      <a:pt x="227" y="865"/>
                    </a:lnTo>
                    <a:lnTo>
                      <a:pt x="216" y="865"/>
                    </a:lnTo>
                    <a:lnTo>
                      <a:pt x="216" y="862"/>
                    </a:lnTo>
                    <a:lnTo>
                      <a:pt x="213" y="851"/>
                    </a:lnTo>
                    <a:lnTo>
                      <a:pt x="213" y="865"/>
                    </a:lnTo>
                    <a:lnTo>
                      <a:pt x="208" y="870"/>
                    </a:lnTo>
                    <a:lnTo>
                      <a:pt x="202" y="875"/>
                    </a:lnTo>
                    <a:lnTo>
                      <a:pt x="197" y="875"/>
                    </a:lnTo>
                    <a:lnTo>
                      <a:pt x="192" y="870"/>
                    </a:lnTo>
                    <a:lnTo>
                      <a:pt x="192" y="856"/>
                    </a:lnTo>
                    <a:lnTo>
                      <a:pt x="186" y="870"/>
                    </a:lnTo>
                    <a:lnTo>
                      <a:pt x="181" y="878"/>
                    </a:lnTo>
                    <a:lnTo>
                      <a:pt x="175" y="881"/>
                    </a:lnTo>
                    <a:lnTo>
                      <a:pt x="173" y="883"/>
                    </a:lnTo>
                    <a:lnTo>
                      <a:pt x="167" y="881"/>
                    </a:lnTo>
                    <a:lnTo>
                      <a:pt x="167" y="875"/>
                    </a:lnTo>
                    <a:lnTo>
                      <a:pt x="167" y="870"/>
                    </a:lnTo>
                    <a:lnTo>
                      <a:pt x="167" y="862"/>
                    </a:lnTo>
                    <a:lnTo>
                      <a:pt x="170" y="835"/>
                    </a:lnTo>
                    <a:lnTo>
                      <a:pt x="175" y="824"/>
                    </a:lnTo>
                    <a:lnTo>
                      <a:pt x="175" y="821"/>
                    </a:lnTo>
                    <a:lnTo>
                      <a:pt x="181" y="805"/>
                    </a:lnTo>
                    <a:close/>
                  </a:path>
                </a:pathLst>
              </a:custGeom>
              <a:solidFill>
                <a:srgbClr val="963D14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8" name="任意多边形 36972"/>
              <p:cNvSpPr/>
              <p:nvPr/>
            </p:nvSpPr>
            <p:spPr>
              <a:xfrm>
                <a:off x="3460" y="721"/>
                <a:ext cx="289" cy="883"/>
              </a:xfrm>
              <a:custGeom>
                <a:avLst/>
                <a:gdLst/>
                <a:ahLst/>
                <a:cxnLst/>
                <a:pathLst>
                  <a:path w="289" h="883">
                    <a:moveTo>
                      <a:pt x="181" y="805"/>
                    </a:moveTo>
                    <a:lnTo>
                      <a:pt x="173" y="816"/>
                    </a:lnTo>
                    <a:lnTo>
                      <a:pt x="167" y="821"/>
                    </a:lnTo>
                    <a:lnTo>
                      <a:pt x="165" y="832"/>
                    </a:lnTo>
                    <a:lnTo>
                      <a:pt x="159" y="840"/>
                    </a:lnTo>
                    <a:lnTo>
                      <a:pt x="157" y="851"/>
                    </a:lnTo>
                    <a:lnTo>
                      <a:pt x="151" y="856"/>
                    </a:lnTo>
                    <a:lnTo>
                      <a:pt x="146" y="856"/>
                    </a:lnTo>
                    <a:lnTo>
                      <a:pt x="140" y="856"/>
                    </a:lnTo>
                    <a:lnTo>
                      <a:pt x="138" y="851"/>
                    </a:lnTo>
                    <a:lnTo>
                      <a:pt x="138" y="846"/>
                    </a:lnTo>
                    <a:lnTo>
                      <a:pt x="140" y="840"/>
                    </a:lnTo>
                    <a:lnTo>
                      <a:pt x="143" y="835"/>
                    </a:lnTo>
                    <a:lnTo>
                      <a:pt x="146" y="824"/>
                    </a:lnTo>
                    <a:lnTo>
                      <a:pt x="151" y="816"/>
                    </a:lnTo>
                    <a:lnTo>
                      <a:pt x="157" y="805"/>
                    </a:lnTo>
                    <a:lnTo>
                      <a:pt x="159" y="789"/>
                    </a:lnTo>
                    <a:lnTo>
                      <a:pt x="167" y="776"/>
                    </a:lnTo>
                    <a:lnTo>
                      <a:pt x="175" y="759"/>
                    </a:lnTo>
                    <a:lnTo>
                      <a:pt x="178" y="749"/>
                    </a:lnTo>
                    <a:lnTo>
                      <a:pt x="186" y="738"/>
                    </a:lnTo>
                    <a:lnTo>
                      <a:pt x="197" y="727"/>
                    </a:lnTo>
                    <a:lnTo>
                      <a:pt x="208" y="719"/>
                    </a:lnTo>
                    <a:lnTo>
                      <a:pt x="213" y="703"/>
                    </a:lnTo>
                    <a:lnTo>
                      <a:pt x="221" y="689"/>
                    </a:lnTo>
                    <a:lnTo>
                      <a:pt x="221" y="684"/>
                    </a:lnTo>
                    <a:lnTo>
                      <a:pt x="219" y="679"/>
                    </a:lnTo>
                    <a:lnTo>
                      <a:pt x="213" y="668"/>
                    </a:lnTo>
                    <a:lnTo>
                      <a:pt x="213" y="662"/>
                    </a:lnTo>
                    <a:lnTo>
                      <a:pt x="208" y="654"/>
                    </a:lnTo>
                    <a:lnTo>
                      <a:pt x="205" y="633"/>
                    </a:lnTo>
                    <a:lnTo>
                      <a:pt x="186" y="587"/>
                    </a:lnTo>
                    <a:lnTo>
                      <a:pt x="173" y="552"/>
                    </a:lnTo>
                    <a:lnTo>
                      <a:pt x="157" y="512"/>
                    </a:lnTo>
                    <a:lnTo>
                      <a:pt x="143" y="477"/>
                    </a:lnTo>
                    <a:lnTo>
                      <a:pt x="130" y="442"/>
                    </a:lnTo>
                    <a:lnTo>
                      <a:pt x="127" y="412"/>
                    </a:lnTo>
                    <a:lnTo>
                      <a:pt x="116" y="390"/>
                    </a:lnTo>
                    <a:lnTo>
                      <a:pt x="100" y="371"/>
                    </a:lnTo>
                    <a:lnTo>
                      <a:pt x="86" y="345"/>
                    </a:lnTo>
                    <a:lnTo>
                      <a:pt x="76" y="320"/>
                    </a:lnTo>
                    <a:lnTo>
                      <a:pt x="65" y="285"/>
                    </a:lnTo>
                    <a:lnTo>
                      <a:pt x="54" y="256"/>
                    </a:lnTo>
                    <a:lnTo>
                      <a:pt x="49" y="239"/>
                    </a:lnTo>
                    <a:lnTo>
                      <a:pt x="35" y="229"/>
                    </a:lnTo>
                    <a:lnTo>
                      <a:pt x="19" y="215"/>
                    </a:lnTo>
                    <a:lnTo>
                      <a:pt x="3" y="183"/>
                    </a:lnTo>
                    <a:lnTo>
                      <a:pt x="0" y="159"/>
                    </a:lnTo>
                    <a:lnTo>
                      <a:pt x="0" y="137"/>
                    </a:lnTo>
                    <a:lnTo>
                      <a:pt x="11" y="102"/>
                    </a:lnTo>
                    <a:lnTo>
                      <a:pt x="24" y="83"/>
                    </a:lnTo>
                    <a:lnTo>
                      <a:pt x="35" y="72"/>
                    </a:lnTo>
                    <a:lnTo>
                      <a:pt x="49" y="62"/>
                    </a:lnTo>
                    <a:lnTo>
                      <a:pt x="65" y="56"/>
                    </a:lnTo>
                    <a:lnTo>
                      <a:pt x="86" y="37"/>
                    </a:lnTo>
                    <a:lnTo>
                      <a:pt x="100" y="18"/>
                    </a:lnTo>
                    <a:lnTo>
                      <a:pt x="116" y="8"/>
                    </a:lnTo>
                    <a:lnTo>
                      <a:pt x="135" y="2"/>
                    </a:lnTo>
                    <a:lnTo>
                      <a:pt x="151" y="0"/>
                    </a:lnTo>
                    <a:lnTo>
                      <a:pt x="167" y="2"/>
                    </a:lnTo>
                    <a:lnTo>
                      <a:pt x="186" y="13"/>
                    </a:lnTo>
                    <a:lnTo>
                      <a:pt x="197" y="32"/>
                    </a:lnTo>
                    <a:lnTo>
                      <a:pt x="205" y="59"/>
                    </a:lnTo>
                    <a:lnTo>
                      <a:pt x="208" y="83"/>
                    </a:lnTo>
                    <a:lnTo>
                      <a:pt x="205" y="113"/>
                    </a:lnTo>
                    <a:lnTo>
                      <a:pt x="197" y="142"/>
                    </a:lnTo>
                    <a:lnTo>
                      <a:pt x="181" y="177"/>
                    </a:lnTo>
                    <a:lnTo>
                      <a:pt x="167" y="199"/>
                    </a:lnTo>
                    <a:lnTo>
                      <a:pt x="157" y="210"/>
                    </a:lnTo>
                    <a:lnTo>
                      <a:pt x="167" y="234"/>
                    </a:lnTo>
                    <a:lnTo>
                      <a:pt x="175" y="256"/>
                    </a:lnTo>
                    <a:lnTo>
                      <a:pt x="186" y="274"/>
                    </a:lnTo>
                    <a:lnTo>
                      <a:pt x="194" y="299"/>
                    </a:lnTo>
                    <a:lnTo>
                      <a:pt x="202" y="331"/>
                    </a:lnTo>
                    <a:lnTo>
                      <a:pt x="208" y="350"/>
                    </a:lnTo>
                    <a:lnTo>
                      <a:pt x="210" y="380"/>
                    </a:lnTo>
                    <a:lnTo>
                      <a:pt x="213" y="390"/>
                    </a:lnTo>
                    <a:lnTo>
                      <a:pt x="213" y="396"/>
                    </a:lnTo>
                    <a:lnTo>
                      <a:pt x="221" y="412"/>
                    </a:lnTo>
                    <a:lnTo>
                      <a:pt x="232" y="436"/>
                    </a:lnTo>
                    <a:lnTo>
                      <a:pt x="243" y="466"/>
                    </a:lnTo>
                    <a:lnTo>
                      <a:pt x="251" y="498"/>
                    </a:lnTo>
                    <a:lnTo>
                      <a:pt x="256" y="541"/>
                    </a:lnTo>
                    <a:lnTo>
                      <a:pt x="264" y="576"/>
                    </a:lnTo>
                    <a:lnTo>
                      <a:pt x="270" y="614"/>
                    </a:lnTo>
                    <a:lnTo>
                      <a:pt x="275" y="638"/>
                    </a:lnTo>
                    <a:lnTo>
                      <a:pt x="278" y="654"/>
                    </a:lnTo>
                    <a:lnTo>
                      <a:pt x="286" y="668"/>
                    </a:lnTo>
                    <a:lnTo>
                      <a:pt x="286" y="679"/>
                    </a:lnTo>
                    <a:lnTo>
                      <a:pt x="283" y="695"/>
                    </a:lnTo>
                    <a:lnTo>
                      <a:pt x="289" y="708"/>
                    </a:lnTo>
                    <a:lnTo>
                      <a:pt x="283" y="743"/>
                    </a:lnTo>
                    <a:lnTo>
                      <a:pt x="272" y="770"/>
                    </a:lnTo>
                    <a:lnTo>
                      <a:pt x="267" y="781"/>
                    </a:lnTo>
                    <a:lnTo>
                      <a:pt x="264" y="784"/>
                    </a:lnTo>
                    <a:lnTo>
                      <a:pt x="264" y="789"/>
                    </a:lnTo>
                    <a:lnTo>
                      <a:pt x="256" y="795"/>
                    </a:lnTo>
                    <a:lnTo>
                      <a:pt x="246" y="813"/>
                    </a:lnTo>
                    <a:lnTo>
                      <a:pt x="243" y="824"/>
                    </a:lnTo>
                    <a:lnTo>
                      <a:pt x="237" y="840"/>
                    </a:lnTo>
                    <a:lnTo>
                      <a:pt x="237" y="856"/>
                    </a:lnTo>
                    <a:lnTo>
                      <a:pt x="232" y="862"/>
                    </a:lnTo>
                    <a:lnTo>
                      <a:pt x="227" y="865"/>
                    </a:lnTo>
                    <a:lnTo>
                      <a:pt x="216" y="865"/>
                    </a:lnTo>
                    <a:lnTo>
                      <a:pt x="216" y="862"/>
                    </a:lnTo>
                    <a:lnTo>
                      <a:pt x="213" y="851"/>
                    </a:lnTo>
                    <a:lnTo>
                      <a:pt x="213" y="865"/>
                    </a:lnTo>
                    <a:lnTo>
                      <a:pt x="208" y="870"/>
                    </a:lnTo>
                    <a:lnTo>
                      <a:pt x="202" y="875"/>
                    </a:lnTo>
                    <a:lnTo>
                      <a:pt x="197" y="875"/>
                    </a:lnTo>
                    <a:lnTo>
                      <a:pt x="192" y="870"/>
                    </a:lnTo>
                    <a:lnTo>
                      <a:pt x="192" y="856"/>
                    </a:lnTo>
                    <a:lnTo>
                      <a:pt x="186" y="870"/>
                    </a:lnTo>
                    <a:lnTo>
                      <a:pt x="181" y="878"/>
                    </a:lnTo>
                    <a:lnTo>
                      <a:pt x="175" y="881"/>
                    </a:lnTo>
                    <a:lnTo>
                      <a:pt x="173" y="883"/>
                    </a:lnTo>
                    <a:lnTo>
                      <a:pt x="167" y="881"/>
                    </a:lnTo>
                    <a:lnTo>
                      <a:pt x="167" y="875"/>
                    </a:lnTo>
                    <a:lnTo>
                      <a:pt x="167" y="870"/>
                    </a:lnTo>
                    <a:lnTo>
                      <a:pt x="167" y="862"/>
                    </a:lnTo>
                    <a:lnTo>
                      <a:pt x="170" y="835"/>
                    </a:lnTo>
                    <a:lnTo>
                      <a:pt x="175" y="824"/>
                    </a:lnTo>
                    <a:lnTo>
                      <a:pt x="175" y="821"/>
                    </a:lnTo>
                    <a:lnTo>
                      <a:pt x="181" y="805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29" name="任意多边形 36973"/>
              <p:cNvSpPr/>
              <p:nvPr/>
            </p:nvSpPr>
            <p:spPr>
              <a:xfrm>
                <a:off x="3910" y="465"/>
                <a:ext cx="41" cy="2"/>
              </a:xfrm>
              <a:custGeom>
                <a:avLst/>
                <a:gdLst/>
                <a:ahLst/>
                <a:cxnLst/>
                <a:pathLst>
                  <a:path w="41" h="2">
                    <a:moveTo>
                      <a:pt x="41" y="0"/>
                    </a:moveTo>
                    <a:lnTo>
                      <a:pt x="30" y="0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0" name="任意多边形 36974"/>
              <p:cNvSpPr/>
              <p:nvPr/>
            </p:nvSpPr>
            <p:spPr>
              <a:xfrm>
                <a:off x="4026" y="624"/>
                <a:ext cx="35" cy="8"/>
              </a:xfrm>
              <a:custGeom>
                <a:avLst/>
                <a:gdLst/>
                <a:ahLst/>
                <a:cxnLst/>
                <a:pathLst>
                  <a:path w="35" h="8">
                    <a:moveTo>
                      <a:pt x="35" y="0"/>
                    </a:moveTo>
                    <a:lnTo>
                      <a:pt x="30" y="5"/>
                    </a:lnTo>
                    <a:lnTo>
                      <a:pt x="22" y="8"/>
                    </a:lnTo>
                    <a:lnTo>
                      <a:pt x="16" y="8"/>
                    </a:lnTo>
                    <a:lnTo>
                      <a:pt x="8" y="5"/>
                    </a:lnTo>
                    <a:lnTo>
                      <a:pt x="0" y="5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1" name="任意多边形 36975"/>
              <p:cNvSpPr/>
              <p:nvPr/>
            </p:nvSpPr>
            <p:spPr>
              <a:xfrm>
                <a:off x="3905" y="570"/>
                <a:ext cx="84" cy="46"/>
              </a:xfrm>
              <a:custGeom>
                <a:avLst/>
                <a:gdLst/>
                <a:ahLst/>
                <a:cxnLst/>
                <a:pathLst>
                  <a:path w="84" h="46">
                    <a:moveTo>
                      <a:pt x="84" y="46"/>
                    </a:moveTo>
                    <a:lnTo>
                      <a:pt x="65" y="43"/>
                    </a:lnTo>
                    <a:lnTo>
                      <a:pt x="54" y="37"/>
                    </a:lnTo>
                    <a:lnTo>
                      <a:pt x="46" y="32"/>
                    </a:lnTo>
                    <a:lnTo>
                      <a:pt x="38" y="24"/>
                    </a:lnTo>
                    <a:lnTo>
                      <a:pt x="30" y="19"/>
                    </a:lnTo>
                    <a:lnTo>
                      <a:pt x="22" y="16"/>
                    </a:lnTo>
                    <a:lnTo>
                      <a:pt x="13" y="13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2" name="任意多边形 36976"/>
              <p:cNvSpPr/>
              <p:nvPr/>
            </p:nvSpPr>
            <p:spPr>
              <a:xfrm>
                <a:off x="3924" y="527"/>
                <a:ext cx="65" cy="86"/>
              </a:xfrm>
              <a:custGeom>
                <a:avLst/>
                <a:gdLst/>
                <a:ahLst/>
                <a:cxnLst/>
                <a:pathLst>
                  <a:path w="65" h="86">
                    <a:moveTo>
                      <a:pt x="8" y="0"/>
                    </a:moveTo>
                    <a:lnTo>
                      <a:pt x="11" y="21"/>
                    </a:lnTo>
                    <a:lnTo>
                      <a:pt x="16" y="29"/>
                    </a:lnTo>
                    <a:lnTo>
                      <a:pt x="27" y="43"/>
                    </a:lnTo>
                    <a:lnTo>
                      <a:pt x="32" y="51"/>
                    </a:lnTo>
                    <a:lnTo>
                      <a:pt x="35" y="59"/>
                    </a:lnTo>
                    <a:lnTo>
                      <a:pt x="40" y="64"/>
                    </a:lnTo>
                    <a:lnTo>
                      <a:pt x="54" y="72"/>
                    </a:lnTo>
                    <a:lnTo>
                      <a:pt x="65" y="86"/>
                    </a:lnTo>
                    <a:lnTo>
                      <a:pt x="59" y="78"/>
                    </a:lnTo>
                    <a:lnTo>
                      <a:pt x="48" y="72"/>
                    </a:lnTo>
                    <a:lnTo>
                      <a:pt x="38" y="67"/>
                    </a:lnTo>
                    <a:lnTo>
                      <a:pt x="29" y="64"/>
                    </a:lnTo>
                    <a:lnTo>
                      <a:pt x="24" y="59"/>
                    </a:lnTo>
                    <a:lnTo>
                      <a:pt x="19" y="48"/>
                    </a:lnTo>
                    <a:lnTo>
                      <a:pt x="13" y="40"/>
                    </a:lnTo>
                    <a:lnTo>
                      <a:pt x="5" y="29"/>
                    </a:lnTo>
                    <a:lnTo>
                      <a:pt x="3" y="21"/>
                    </a:lnTo>
                    <a:lnTo>
                      <a:pt x="0" y="1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3" name="任意多边形 36977"/>
              <p:cNvSpPr/>
              <p:nvPr/>
            </p:nvSpPr>
            <p:spPr>
              <a:xfrm>
                <a:off x="3878" y="578"/>
                <a:ext cx="116" cy="51"/>
              </a:xfrm>
              <a:custGeom>
                <a:avLst/>
                <a:gdLst/>
                <a:ahLst/>
                <a:cxnLst/>
                <a:pathLst>
                  <a:path w="116" h="51">
                    <a:moveTo>
                      <a:pt x="116" y="48"/>
                    </a:moveTo>
                    <a:lnTo>
                      <a:pt x="97" y="51"/>
                    </a:lnTo>
                    <a:lnTo>
                      <a:pt x="81" y="46"/>
                    </a:lnTo>
                    <a:lnTo>
                      <a:pt x="65" y="40"/>
                    </a:lnTo>
                    <a:lnTo>
                      <a:pt x="51" y="35"/>
                    </a:lnTo>
                    <a:lnTo>
                      <a:pt x="32" y="27"/>
                    </a:lnTo>
                    <a:lnTo>
                      <a:pt x="22" y="19"/>
                    </a:lnTo>
                    <a:lnTo>
                      <a:pt x="16" y="11"/>
                    </a:lnTo>
                    <a:lnTo>
                      <a:pt x="5" y="3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4" name="任意多边形 36978"/>
              <p:cNvSpPr/>
              <p:nvPr/>
            </p:nvSpPr>
            <p:spPr>
              <a:xfrm>
                <a:off x="3878" y="594"/>
                <a:ext cx="27" cy="11"/>
              </a:xfrm>
              <a:custGeom>
                <a:avLst/>
                <a:gdLst/>
                <a:ahLst/>
                <a:cxnLst/>
                <a:pathLst>
                  <a:path w="27" h="11">
                    <a:moveTo>
                      <a:pt x="0" y="0"/>
                    </a:moveTo>
                    <a:lnTo>
                      <a:pt x="13" y="5"/>
                    </a:lnTo>
                    <a:lnTo>
                      <a:pt x="27" y="11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5" name="任意多边形 36979"/>
              <p:cNvSpPr/>
              <p:nvPr/>
            </p:nvSpPr>
            <p:spPr>
              <a:xfrm>
                <a:off x="3932" y="637"/>
                <a:ext cx="108" cy="22"/>
              </a:xfrm>
              <a:custGeom>
                <a:avLst/>
                <a:gdLst/>
                <a:ahLst/>
                <a:cxnLst/>
                <a:pathLst>
                  <a:path w="108" h="22">
                    <a:moveTo>
                      <a:pt x="108" y="0"/>
                    </a:moveTo>
                    <a:lnTo>
                      <a:pt x="97" y="5"/>
                    </a:lnTo>
                    <a:lnTo>
                      <a:pt x="92" y="11"/>
                    </a:lnTo>
                    <a:lnTo>
                      <a:pt x="78" y="14"/>
                    </a:lnTo>
                    <a:lnTo>
                      <a:pt x="67" y="14"/>
                    </a:lnTo>
                    <a:lnTo>
                      <a:pt x="57" y="14"/>
                    </a:lnTo>
                    <a:lnTo>
                      <a:pt x="46" y="14"/>
                    </a:lnTo>
                    <a:lnTo>
                      <a:pt x="32" y="16"/>
                    </a:lnTo>
                    <a:lnTo>
                      <a:pt x="19" y="19"/>
                    </a:lnTo>
                    <a:lnTo>
                      <a:pt x="8" y="22"/>
                    </a:lnTo>
                    <a:lnTo>
                      <a:pt x="0" y="2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6" name="任意多边形 36980"/>
              <p:cNvSpPr/>
              <p:nvPr/>
            </p:nvSpPr>
            <p:spPr>
              <a:xfrm>
                <a:off x="3951" y="653"/>
                <a:ext cx="43" cy="25"/>
              </a:xfrm>
              <a:custGeom>
                <a:avLst/>
                <a:gdLst/>
                <a:ahLst/>
                <a:cxnLst/>
                <a:pathLst>
                  <a:path w="43" h="25">
                    <a:moveTo>
                      <a:pt x="0" y="25"/>
                    </a:moveTo>
                    <a:lnTo>
                      <a:pt x="24" y="16"/>
                    </a:lnTo>
                    <a:lnTo>
                      <a:pt x="32" y="6"/>
                    </a:lnTo>
                    <a:lnTo>
                      <a:pt x="43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7" name="任意多边形 36981"/>
              <p:cNvSpPr/>
              <p:nvPr/>
            </p:nvSpPr>
            <p:spPr>
              <a:xfrm>
                <a:off x="4007" y="651"/>
                <a:ext cx="27" cy="18"/>
              </a:xfrm>
              <a:custGeom>
                <a:avLst/>
                <a:gdLst/>
                <a:ahLst/>
                <a:cxnLst/>
                <a:pathLst>
                  <a:path w="27" h="18">
                    <a:moveTo>
                      <a:pt x="27" y="0"/>
                    </a:moveTo>
                    <a:lnTo>
                      <a:pt x="19" y="8"/>
                    </a:lnTo>
                    <a:lnTo>
                      <a:pt x="11" y="13"/>
                    </a:lnTo>
                    <a:lnTo>
                      <a:pt x="6" y="16"/>
                    </a:lnTo>
                    <a:lnTo>
                      <a:pt x="0" y="18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8" name="任意多边形 36982"/>
              <p:cNvSpPr/>
              <p:nvPr/>
            </p:nvSpPr>
            <p:spPr>
              <a:xfrm>
                <a:off x="4048" y="653"/>
                <a:ext cx="13" cy="6"/>
              </a:xfrm>
              <a:custGeom>
                <a:avLst/>
                <a:gdLst/>
                <a:ahLst/>
                <a:cxnLst/>
                <a:pathLst>
                  <a:path w="13" h="6">
                    <a:moveTo>
                      <a:pt x="13" y="0"/>
                    </a:moveTo>
                    <a:lnTo>
                      <a:pt x="8" y="3"/>
                    </a:lnTo>
                    <a:lnTo>
                      <a:pt x="0" y="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39" name="任意多边形 36983"/>
              <p:cNvSpPr/>
              <p:nvPr/>
            </p:nvSpPr>
            <p:spPr>
              <a:xfrm>
                <a:off x="4015" y="637"/>
                <a:ext cx="44" cy="78"/>
              </a:xfrm>
              <a:custGeom>
                <a:avLst/>
                <a:gdLst/>
                <a:ahLst/>
                <a:cxnLst/>
                <a:pathLst>
                  <a:path w="44" h="78">
                    <a:moveTo>
                      <a:pt x="44" y="0"/>
                    </a:moveTo>
                    <a:lnTo>
                      <a:pt x="41" y="8"/>
                    </a:lnTo>
                    <a:lnTo>
                      <a:pt x="35" y="16"/>
                    </a:lnTo>
                    <a:lnTo>
                      <a:pt x="33" y="19"/>
                    </a:lnTo>
                    <a:lnTo>
                      <a:pt x="30" y="27"/>
                    </a:lnTo>
                    <a:lnTo>
                      <a:pt x="30" y="32"/>
                    </a:lnTo>
                    <a:lnTo>
                      <a:pt x="27" y="43"/>
                    </a:lnTo>
                    <a:lnTo>
                      <a:pt x="22" y="54"/>
                    </a:lnTo>
                    <a:lnTo>
                      <a:pt x="19" y="59"/>
                    </a:lnTo>
                    <a:lnTo>
                      <a:pt x="14" y="65"/>
                    </a:lnTo>
                    <a:lnTo>
                      <a:pt x="9" y="70"/>
                    </a:lnTo>
                    <a:lnTo>
                      <a:pt x="0" y="78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0" name="任意多边形 36984"/>
              <p:cNvSpPr/>
              <p:nvPr/>
            </p:nvSpPr>
            <p:spPr>
              <a:xfrm>
                <a:off x="3811" y="575"/>
                <a:ext cx="13" cy="124"/>
              </a:xfrm>
              <a:custGeom>
                <a:avLst/>
                <a:gdLst/>
                <a:ahLst/>
                <a:cxnLst/>
                <a:pathLst>
                  <a:path w="13" h="124">
                    <a:moveTo>
                      <a:pt x="0" y="0"/>
                    </a:moveTo>
                    <a:lnTo>
                      <a:pt x="5" y="19"/>
                    </a:lnTo>
                    <a:lnTo>
                      <a:pt x="8" y="41"/>
                    </a:lnTo>
                    <a:lnTo>
                      <a:pt x="13" y="73"/>
                    </a:lnTo>
                    <a:lnTo>
                      <a:pt x="10" y="94"/>
                    </a:lnTo>
                    <a:lnTo>
                      <a:pt x="8" y="12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1" name="任意多边形 36985"/>
              <p:cNvSpPr/>
              <p:nvPr/>
            </p:nvSpPr>
            <p:spPr>
              <a:xfrm>
                <a:off x="3743" y="562"/>
                <a:ext cx="49" cy="186"/>
              </a:xfrm>
              <a:custGeom>
                <a:avLst/>
                <a:gdLst/>
                <a:ahLst/>
                <a:cxnLst/>
                <a:pathLst>
                  <a:path w="49" h="186">
                    <a:moveTo>
                      <a:pt x="43" y="0"/>
                    </a:moveTo>
                    <a:lnTo>
                      <a:pt x="49" y="13"/>
                    </a:lnTo>
                    <a:lnTo>
                      <a:pt x="49" y="32"/>
                    </a:lnTo>
                    <a:lnTo>
                      <a:pt x="43" y="62"/>
                    </a:lnTo>
                    <a:lnTo>
                      <a:pt x="35" y="97"/>
                    </a:lnTo>
                    <a:lnTo>
                      <a:pt x="24" y="132"/>
                    </a:lnTo>
                    <a:lnTo>
                      <a:pt x="16" y="151"/>
                    </a:lnTo>
                    <a:lnTo>
                      <a:pt x="6" y="167"/>
                    </a:lnTo>
                    <a:lnTo>
                      <a:pt x="0" y="18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2" name="任意多边形 36986"/>
              <p:cNvSpPr/>
              <p:nvPr/>
            </p:nvSpPr>
            <p:spPr>
              <a:xfrm>
                <a:off x="3708" y="610"/>
                <a:ext cx="8" cy="86"/>
              </a:xfrm>
              <a:custGeom>
                <a:avLst/>
                <a:gdLst/>
                <a:ahLst/>
                <a:cxnLst/>
                <a:pathLst>
                  <a:path w="8" h="86">
                    <a:moveTo>
                      <a:pt x="8" y="0"/>
                    </a:moveTo>
                    <a:lnTo>
                      <a:pt x="3" y="22"/>
                    </a:lnTo>
                    <a:lnTo>
                      <a:pt x="3" y="49"/>
                    </a:lnTo>
                    <a:lnTo>
                      <a:pt x="0" y="86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3" name="任意多边形 36987"/>
              <p:cNvSpPr/>
              <p:nvPr/>
            </p:nvSpPr>
            <p:spPr>
              <a:xfrm>
                <a:off x="3824" y="669"/>
                <a:ext cx="8" cy="87"/>
              </a:xfrm>
              <a:custGeom>
                <a:avLst/>
                <a:gdLst/>
                <a:ahLst/>
                <a:cxnLst/>
                <a:pathLst>
                  <a:path w="8" h="87">
                    <a:moveTo>
                      <a:pt x="0" y="0"/>
                    </a:moveTo>
                    <a:lnTo>
                      <a:pt x="5" y="27"/>
                    </a:lnTo>
                    <a:lnTo>
                      <a:pt x="8" y="46"/>
                    </a:lnTo>
                    <a:lnTo>
                      <a:pt x="5" y="8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4" name="任意多边形 36988"/>
              <p:cNvSpPr/>
              <p:nvPr/>
            </p:nvSpPr>
            <p:spPr>
              <a:xfrm>
                <a:off x="3749" y="748"/>
                <a:ext cx="37" cy="62"/>
              </a:xfrm>
              <a:custGeom>
                <a:avLst/>
                <a:gdLst/>
                <a:ahLst/>
                <a:cxnLst/>
                <a:pathLst>
                  <a:path w="37" h="62">
                    <a:moveTo>
                      <a:pt x="37" y="0"/>
                    </a:moveTo>
                    <a:lnTo>
                      <a:pt x="16" y="32"/>
                    </a:lnTo>
                    <a:lnTo>
                      <a:pt x="0" y="6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5" name="任意多边形 36989"/>
              <p:cNvSpPr/>
              <p:nvPr/>
            </p:nvSpPr>
            <p:spPr>
              <a:xfrm>
                <a:off x="3679" y="820"/>
                <a:ext cx="62" cy="100"/>
              </a:xfrm>
              <a:custGeom>
                <a:avLst/>
                <a:gdLst/>
                <a:ahLst/>
                <a:cxnLst/>
                <a:pathLst>
                  <a:path w="62" h="100">
                    <a:moveTo>
                      <a:pt x="62" y="0"/>
                    </a:moveTo>
                    <a:lnTo>
                      <a:pt x="37" y="38"/>
                    </a:lnTo>
                    <a:lnTo>
                      <a:pt x="27" y="57"/>
                    </a:lnTo>
                    <a:lnTo>
                      <a:pt x="13" y="84"/>
                    </a:lnTo>
                    <a:lnTo>
                      <a:pt x="0" y="10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6" name="任意多边形 36990"/>
              <p:cNvSpPr/>
              <p:nvPr/>
            </p:nvSpPr>
            <p:spPr>
              <a:xfrm>
                <a:off x="3652" y="772"/>
                <a:ext cx="86" cy="188"/>
              </a:xfrm>
              <a:custGeom>
                <a:avLst/>
                <a:gdLst/>
                <a:ahLst/>
                <a:cxnLst/>
                <a:pathLst>
                  <a:path w="86" h="188">
                    <a:moveTo>
                      <a:pt x="86" y="0"/>
                    </a:moveTo>
                    <a:lnTo>
                      <a:pt x="64" y="67"/>
                    </a:lnTo>
                    <a:lnTo>
                      <a:pt x="45" y="113"/>
                    </a:lnTo>
                    <a:lnTo>
                      <a:pt x="32" y="137"/>
                    </a:lnTo>
                    <a:lnTo>
                      <a:pt x="18" y="151"/>
                    </a:lnTo>
                    <a:lnTo>
                      <a:pt x="10" y="164"/>
                    </a:lnTo>
                    <a:lnTo>
                      <a:pt x="0" y="188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7" name="任意多边形 36991"/>
              <p:cNvSpPr/>
              <p:nvPr/>
            </p:nvSpPr>
            <p:spPr>
              <a:xfrm>
                <a:off x="3668" y="766"/>
                <a:ext cx="32" cy="97"/>
              </a:xfrm>
              <a:custGeom>
                <a:avLst/>
                <a:gdLst/>
                <a:ahLst/>
                <a:cxnLst/>
                <a:pathLst>
                  <a:path w="32" h="97">
                    <a:moveTo>
                      <a:pt x="32" y="0"/>
                    </a:moveTo>
                    <a:lnTo>
                      <a:pt x="21" y="44"/>
                    </a:lnTo>
                    <a:lnTo>
                      <a:pt x="16" y="62"/>
                    </a:lnTo>
                    <a:lnTo>
                      <a:pt x="0" y="9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8" name="任意多边形 36992"/>
              <p:cNvSpPr/>
              <p:nvPr/>
            </p:nvSpPr>
            <p:spPr>
              <a:xfrm>
                <a:off x="3673" y="742"/>
                <a:ext cx="16" cy="97"/>
              </a:xfrm>
              <a:custGeom>
                <a:avLst/>
                <a:gdLst/>
                <a:ahLst/>
                <a:cxnLst/>
                <a:pathLst>
                  <a:path w="16" h="97">
                    <a:moveTo>
                      <a:pt x="16" y="0"/>
                    </a:moveTo>
                    <a:lnTo>
                      <a:pt x="16" y="24"/>
                    </a:lnTo>
                    <a:lnTo>
                      <a:pt x="11" y="59"/>
                    </a:lnTo>
                    <a:lnTo>
                      <a:pt x="6" y="78"/>
                    </a:lnTo>
                    <a:lnTo>
                      <a:pt x="0" y="9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49" name="任意多边形 36993"/>
              <p:cNvSpPr/>
              <p:nvPr/>
            </p:nvSpPr>
            <p:spPr>
              <a:xfrm>
                <a:off x="3811" y="866"/>
                <a:ext cx="13" cy="43"/>
              </a:xfrm>
              <a:custGeom>
                <a:avLst/>
                <a:gdLst/>
                <a:ahLst/>
                <a:cxnLst/>
                <a:pathLst>
                  <a:path w="13" h="43">
                    <a:moveTo>
                      <a:pt x="13" y="43"/>
                    </a:moveTo>
                    <a:lnTo>
                      <a:pt x="8" y="22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0" name="任意多边形 36994"/>
              <p:cNvSpPr/>
              <p:nvPr/>
            </p:nvSpPr>
            <p:spPr>
              <a:xfrm>
                <a:off x="3821" y="820"/>
                <a:ext cx="11" cy="84"/>
              </a:xfrm>
              <a:custGeom>
                <a:avLst/>
                <a:gdLst/>
                <a:ahLst/>
                <a:cxnLst/>
                <a:pathLst>
                  <a:path w="11" h="84">
                    <a:moveTo>
                      <a:pt x="8" y="0"/>
                    </a:moveTo>
                    <a:lnTo>
                      <a:pt x="11" y="27"/>
                    </a:lnTo>
                    <a:lnTo>
                      <a:pt x="6" y="49"/>
                    </a:lnTo>
                    <a:lnTo>
                      <a:pt x="6" y="65"/>
                    </a:lnTo>
                    <a:lnTo>
                      <a:pt x="0" y="8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1" name="任意多边形 36995"/>
              <p:cNvSpPr/>
              <p:nvPr/>
            </p:nvSpPr>
            <p:spPr>
              <a:xfrm>
                <a:off x="3727" y="880"/>
                <a:ext cx="40" cy="80"/>
              </a:xfrm>
              <a:custGeom>
                <a:avLst/>
                <a:gdLst/>
                <a:ahLst/>
                <a:cxnLst/>
                <a:pathLst>
                  <a:path w="40" h="80">
                    <a:moveTo>
                      <a:pt x="40" y="0"/>
                    </a:moveTo>
                    <a:lnTo>
                      <a:pt x="19" y="43"/>
                    </a:lnTo>
                    <a:lnTo>
                      <a:pt x="3" y="70"/>
                    </a:lnTo>
                    <a:lnTo>
                      <a:pt x="0" y="8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2" name="任意多边形 36996"/>
              <p:cNvSpPr/>
              <p:nvPr/>
            </p:nvSpPr>
            <p:spPr>
              <a:xfrm>
                <a:off x="3665" y="982"/>
                <a:ext cx="54" cy="73"/>
              </a:xfrm>
              <a:custGeom>
                <a:avLst/>
                <a:gdLst/>
                <a:ahLst/>
                <a:cxnLst/>
                <a:pathLst>
                  <a:path w="54" h="73">
                    <a:moveTo>
                      <a:pt x="54" y="0"/>
                    </a:moveTo>
                    <a:lnTo>
                      <a:pt x="38" y="24"/>
                    </a:lnTo>
                    <a:lnTo>
                      <a:pt x="24" y="46"/>
                    </a:lnTo>
                    <a:lnTo>
                      <a:pt x="14" y="59"/>
                    </a:lnTo>
                    <a:lnTo>
                      <a:pt x="0" y="7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3" name="任意多边形 36997"/>
              <p:cNvSpPr/>
              <p:nvPr/>
            </p:nvSpPr>
            <p:spPr>
              <a:xfrm>
                <a:off x="3681" y="955"/>
                <a:ext cx="30" cy="81"/>
              </a:xfrm>
              <a:custGeom>
                <a:avLst/>
                <a:gdLst/>
                <a:ahLst/>
                <a:cxnLst/>
                <a:pathLst>
                  <a:path w="30" h="81">
                    <a:moveTo>
                      <a:pt x="30" y="0"/>
                    </a:moveTo>
                    <a:lnTo>
                      <a:pt x="30" y="8"/>
                    </a:lnTo>
                    <a:lnTo>
                      <a:pt x="27" y="27"/>
                    </a:lnTo>
                    <a:lnTo>
                      <a:pt x="22" y="49"/>
                    </a:lnTo>
                    <a:lnTo>
                      <a:pt x="8" y="65"/>
                    </a:lnTo>
                    <a:lnTo>
                      <a:pt x="0" y="81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4" name="任意多边形 36998"/>
              <p:cNvSpPr/>
              <p:nvPr/>
            </p:nvSpPr>
            <p:spPr>
              <a:xfrm>
                <a:off x="3889" y="675"/>
                <a:ext cx="8" cy="124"/>
              </a:xfrm>
              <a:custGeom>
                <a:avLst/>
                <a:gdLst/>
                <a:ahLst/>
                <a:cxnLst/>
                <a:pathLst>
                  <a:path w="8" h="124">
                    <a:moveTo>
                      <a:pt x="0" y="0"/>
                    </a:moveTo>
                    <a:lnTo>
                      <a:pt x="5" y="21"/>
                    </a:lnTo>
                    <a:lnTo>
                      <a:pt x="8" y="43"/>
                    </a:lnTo>
                    <a:lnTo>
                      <a:pt x="5" y="70"/>
                    </a:lnTo>
                    <a:lnTo>
                      <a:pt x="0" y="100"/>
                    </a:lnTo>
                    <a:lnTo>
                      <a:pt x="0" y="12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5" name="任意多边形 36999"/>
              <p:cNvSpPr/>
              <p:nvPr/>
            </p:nvSpPr>
            <p:spPr>
              <a:xfrm>
                <a:off x="3865" y="737"/>
                <a:ext cx="18" cy="121"/>
              </a:xfrm>
              <a:custGeom>
                <a:avLst/>
                <a:gdLst/>
                <a:ahLst/>
                <a:cxnLst/>
                <a:pathLst>
                  <a:path w="18" h="121">
                    <a:moveTo>
                      <a:pt x="13" y="0"/>
                    </a:moveTo>
                    <a:lnTo>
                      <a:pt x="18" y="8"/>
                    </a:lnTo>
                    <a:lnTo>
                      <a:pt x="18" y="19"/>
                    </a:lnTo>
                    <a:lnTo>
                      <a:pt x="18" y="32"/>
                    </a:lnTo>
                    <a:lnTo>
                      <a:pt x="16" y="43"/>
                    </a:lnTo>
                    <a:lnTo>
                      <a:pt x="10" y="56"/>
                    </a:lnTo>
                    <a:lnTo>
                      <a:pt x="8" y="67"/>
                    </a:lnTo>
                    <a:lnTo>
                      <a:pt x="8" y="78"/>
                    </a:lnTo>
                    <a:lnTo>
                      <a:pt x="8" y="83"/>
                    </a:lnTo>
                    <a:lnTo>
                      <a:pt x="5" y="91"/>
                    </a:lnTo>
                    <a:lnTo>
                      <a:pt x="2" y="102"/>
                    </a:lnTo>
                    <a:lnTo>
                      <a:pt x="0" y="110"/>
                    </a:lnTo>
                    <a:lnTo>
                      <a:pt x="0" y="121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6" name="任意多边形 37000"/>
              <p:cNvSpPr/>
              <p:nvPr/>
            </p:nvSpPr>
            <p:spPr>
              <a:xfrm>
                <a:off x="3579" y="869"/>
                <a:ext cx="38" cy="62"/>
              </a:xfrm>
              <a:custGeom>
                <a:avLst/>
                <a:gdLst/>
                <a:ahLst/>
                <a:cxnLst/>
                <a:pathLst>
                  <a:path w="38" h="62">
                    <a:moveTo>
                      <a:pt x="38" y="62"/>
                    </a:moveTo>
                    <a:lnTo>
                      <a:pt x="24" y="3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7" name="任意多边形 37001"/>
              <p:cNvSpPr/>
              <p:nvPr/>
            </p:nvSpPr>
            <p:spPr>
              <a:xfrm>
                <a:off x="3600" y="842"/>
                <a:ext cx="14" cy="56"/>
              </a:xfrm>
              <a:custGeom>
                <a:avLst/>
                <a:gdLst/>
                <a:ahLst/>
                <a:cxnLst/>
                <a:pathLst>
                  <a:path w="14" h="56">
                    <a:moveTo>
                      <a:pt x="0" y="56"/>
                    </a:moveTo>
                    <a:lnTo>
                      <a:pt x="3" y="32"/>
                    </a:lnTo>
                    <a:lnTo>
                      <a:pt x="6" y="8"/>
                    </a:lnTo>
                    <a:lnTo>
                      <a:pt x="14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8" name="任意多边形 37002"/>
              <p:cNvSpPr/>
              <p:nvPr/>
            </p:nvSpPr>
            <p:spPr>
              <a:xfrm>
                <a:off x="3509" y="888"/>
                <a:ext cx="2" cy="43"/>
              </a:xfrm>
              <a:custGeom>
                <a:avLst/>
                <a:gdLst/>
                <a:ahLst/>
                <a:cxnLst/>
                <a:pathLst>
                  <a:path w="2" h="43">
                    <a:moveTo>
                      <a:pt x="2" y="43"/>
                    </a:moveTo>
                    <a:lnTo>
                      <a:pt x="0" y="24"/>
                    </a:lnTo>
                    <a:lnTo>
                      <a:pt x="2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59" name="任意多边形 37003"/>
              <p:cNvSpPr/>
              <p:nvPr/>
            </p:nvSpPr>
            <p:spPr>
              <a:xfrm>
                <a:off x="3673" y="1119"/>
                <a:ext cx="6" cy="52"/>
              </a:xfrm>
              <a:custGeom>
                <a:avLst/>
                <a:gdLst/>
                <a:ahLst/>
                <a:cxnLst/>
                <a:pathLst>
                  <a:path w="6" h="52">
                    <a:moveTo>
                      <a:pt x="0" y="0"/>
                    </a:moveTo>
                    <a:lnTo>
                      <a:pt x="6" y="25"/>
                    </a:lnTo>
                    <a:lnTo>
                      <a:pt x="6" y="52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0" name="任意多边形 37004"/>
              <p:cNvSpPr/>
              <p:nvPr/>
            </p:nvSpPr>
            <p:spPr>
              <a:xfrm>
                <a:off x="3646" y="1133"/>
                <a:ext cx="11" cy="13"/>
              </a:xfrm>
              <a:custGeom>
                <a:avLst/>
                <a:gdLst/>
                <a:ahLst/>
                <a:cxnLst/>
                <a:pathLst>
                  <a:path w="11" h="13">
                    <a:moveTo>
                      <a:pt x="0" y="0"/>
                    </a:moveTo>
                    <a:lnTo>
                      <a:pt x="8" y="5"/>
                    </a:lnTo>
                    <a:lnTo>
                      <a:pt x="11" y="8"/>
                    </a:lnTo>
                    <a:lnTo>
                      <a:pt x="11" y="1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1" name="任意多边形 37005"/>
              <p:cNvSpPr/>
              <p:nvPr/>
            </p:nvSpPr>
            <p:spPr>
              <a:xfrm>
                <a:off x="3490" y="1136"/>
                <a:ext cx="5" cy="24"/>
              </a:xfrm>
              <a:custGeom>
                <a:avLst/>
                <a:gdLst/>
                <a:ahLst/>
                <a:cxnLst/>
                <a:pathLst>
                  <a:path w="5" h="24">
                    <a:moveTo>
                      <a:pt x="5" y="0"/>
                    </a:moveTo>
                    <a:lnTo>
                      <a:pt x="0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4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2" name="任意多边形 37006"/>
              <p:cNvSpPr/>
              <p:nvPr/>
            </p:nvSpPr>
            <p:spPr>
              <a:xfrm>
                <a:off x="3498" y="1146"/>
                <a:ext cx="19" cy="33"/>
              </a:xfrm>
              <a:custGeom>
                <a:avLst/>
                <a:gdLst/>
                <a:ahLst/>
                <a:cxnLst/>
                <a:pathLst>
                  <a:path w="19" h="33">
                    <a:moveTo>
                      <a:pt x="19" y="0"/>
                    </a:moveTo>
                    <a:lnTo>
                      <a:pt x="13" y="3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3" y="19"/>
                    </a:lnTo>
                    <a:lnTo>
                      <a:pt x="13" y="22"/>
                    </a:lnTo>
                    <a:lnTo>
                      <a:pt x="5" y="27"/>
                    </a:lnTo>
                    <a:lnTo>
                      <a:pt x="0" y="30"/>
                    </a:lnTo>
                    <a:lnTo>
                      <a:pt x="3" y="33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3" name="任意多边形 37007"/>
              <p:cNvSpPr/>
              <p:nvPr/>
            </p:nvSpPr>
            <p:spPr>
              <a:xfrm>
                <a:off x="3533" y="1130"/>
                <a:ext cx="13" cy="30"/>
              </a:xfrm>
              <a:custGeom>
                <a:avLst/>
                <a:gdLst/>
                <a:ahLst/>
                <a:cxnLst/>
                <a:pathLst>
                  <a:path w="13" h="30">
                    <a:moveTo>
                      <a:pt x="0" y="30"/>
                    </a:moveTo>
                    <a:lnTo>
                      <a:pt x="0" y="22"/>
                    </a:lnTo>
                    <a:lnTo>
                      <a:pt x="3" y="8"/>
                    </a:lnTo>
                    <a:lnTo>
                      <a:pt x="8" y="3"/>
                    </a:lnTo>
                    <a:lnTo>
                      <a:pt x="13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4" name="直接连接符 37008"/>
              <p:cNvSpPr/>
              <p:nvPr/>
            </p:nvSpPr>
            <p:spPr>
              <a:xfrm flipV="1">
                <a:off x="3546" y="1136"/>
                <a:ext cx="6" cy="16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465" name="直接连接符 37009"/>
              <p:cNvSpPr/>
              <p:nvPr/>
            </p:nvSpPr>
            <p:spPr>
              <a:xfrm>
                <a:off x="3555" y="1138"/>
                <a:ext cx="5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466" name="任意多边形 37010"/>
              <p:cNvSpPr/>
              <p:nvPr/>
            </p:nvSpPr>
            <p:spPr>
              <a:xfrm>
                <a:off x="3549" y="1146"/>
                <a:ext cx="11" cy="1"/>
              </a:xfrm>
              <a:custGeom>
                <a:avLst/>
                <a:gdLst/>
                <a:ahLst/>
                <a:cxnLst/>
                <a:pathLst>
                  <a:path w="11" h="1">
                    <a:moveTo>
                      <a:pt x="11" y="0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7" name="任意多边形 37011"/>
              <p:cNvSpPr/>
              <p:nvPr/>
            </p:nvSpPr>
            <p:spPr>
              <a:xfrm>
                <a:off x="3579" y="1146"/>
                <a:ext cx="8" cy="8"/>
              </a:xfrm>
              <a:custGeom>
                <a:avLst/>
                <a:gdLst/>
                <a:ahLst/>
                <a:cxnLst/>
                <a:pathLst>
                  <a:path w="8" h="8">
                    <a:moveTo>
                      <a:pt x="0" y="8"/>
                    </a:moveTo>
                    <a:lnTo>
                      <a:pt x="3" y="0"/>
                    </a:lnTo>
                    <a:lnTo>
                      <a:pt x="8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8" name="任意多边形 37012"/>
              <p:cNvSpPr/>
              <p:nvPr/>
            </p:nvSpPr>
            <p:spPr>
              <a:xfrm>
                <a:off x="3552" y="1109"/>
                <a:ext cx="5" cy="10"/>
              </a:xfrm>
              <a:custGeom>
                <a:avLst/>
                <a:gdLst/>
                <a:ahLst/>
                <a:cxnLst/>
                <a:pathLst>
                  <a:path w="5" h="10">
                    <a:moveTo>
                      <a:pt x="5" y="10"/>
                    </a:move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69" name="任意多边形 37013"/>
              <p:cNvSpPr/>
              <p:nvPr/>
            </p:nvSpPr>
            <p:spPr>
              <a:xfrm>
                <a:off x="3608" y="1281"/>
                <a:ext cx="9" cy="57"/>
              </a:xfrm>
              <a:custGeom>
                <a:avLst/>
                <a:gdLst/>
                <a:ahLst/>
                <a:cxnLst/>
                <a:pathLst>
                  <a:path w="9" h="57">
                    <a:moveTo>
                      <a:pt x="9" y="0"/>
                    </a:moveTo>
                    <a:lnTo>
                      <a:pt x="3" y="19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57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70" name="任意多边形 37014"/>
              <p:cNvSpPr/>
              <p:nvPr/>
            </p:nvSpPr>
            <p:spPr>
              <a:xfrm>
                <a:off x="3587" y="1311"/>
                <a:ext cx="13" cy="19"/>
              </a:xfrm>
              <a:custGeom>
                <a:avLst/>
                <a:gdLst/>
                <a:ahLst/>
                <a:cxnLst/>
                <a:pathLst>
                  <a:path w="13" h="19">
                    <a:moveTo>
                      <a:pt x="13" y="0"/>
                    </a:moveTo>
                    <a:lnTo>
                      <a:pt x="11" y="11"/>
                    </a:lnTo>
                    <a:lnTo>
                      <a:pt x="5" y="19"/>
                    </a:lnTo>
                    <a:lnTo>
                      <a:pt x="0" y="19"/>
                    </a:lnTo>
                  </a:path>
                </a:pathLst>
              </a:custGeom>
              <a:noFill/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6471" name="组合 37015"/>
              <p:cNvGrpSpPr/>
              <p:nvPr/>
            </p:nvGrpSpPr>
            <p:grpSpPr>
              <a:xfrm>
                <a:off x="3414" y="1518"/>
                <a:ext cx="275" cy="275"/>
                <a:chOff x="3414" y="2046"/>
                <a:chExt cx="275" cy="275"/>
              </a:xfrm>
            </p:grpSpPr>
            <p:sp>
              <p:nvSpPr>
                <p:cNvPr id="56472" name="任意多边形 37016"/>
                <p:cNvSpPr/>
                <p:nvPr/>
              </p:nvSpPr>
              <p:spPr>
                <a:xfrm>
                  <a:off x="3414" y="2154"/>
                  <a:ext cx="38" cy="167"/>
                </a:xfrm>
                <a:custGeom>
                  <a:avLst/>
                  <a:gdLst/>
                  <a:ahLst/>
                  <a:cxnLst/>
                  <a:pathLst>
                    <a:path w="38" h="167">
                      <a:moveTo>
                        <a:pt x="38" y="0"/>
                      </a:moveTo>
                      <a:lnTo>
                        <a:pt x="30" y="13"/>
                      </a:lnTo>
                      <a:lnTo>
                        <a:pt x="17" y="27"/>
                      </a:lnTo>
                      <a:lnTo>
                        <a:pt x="9" y="38"/>
                      </a:lnTo>
                      <a:lnTo>
                        <a:pt x="6" y="40"/>
                      </a:lnTo>
                      <a:lnTo>
                        <a:pt x="3" y="46"/>
                      </a:lnTo>
                      <a:lnTo>
                        <a:pt x="6" y="51"/>
                      </a:lnTo>
                      <a:lnTo>
                        <a:pt x="0" y="75"/>
                      </a:lnTo>
                      <a:lnTo>
                        <a:pt x="3" y="102"/>
                      </a:lnTo>
                      <a:lnTo>
                        <a:pt x="6" y="113"/>
                      </a:lnTo>
                      <a:lnTo>
                        <a:pt x="9" y="132"/>
                      </a:lnTo>
                      <a:lnTo>
                        <a:pt x="14" y="148"/>
                      </a:lnTo>
                      <a:lnTo>
                        <a:pt x="19" y="156"/>
                      </a:lnTo>
                      <a:lnTo>
                        <a:pt x="22" y="167"/>
                      </a:lnTo>
                      <a:lnTo>
                        <a:pt x="30" y="167"/>
                      </a:lnTo>
                      <a:lnTo>
                        <a:pt x="35" y="162"/>
                      </a:lnTo>
                      <a:lnTo>
                        <a:pt x="35" y="148"/>
                      </a:lnTo>
                      <a:lnTo>
                        <a:pt x="33" y="121"/>
                      </a:lnTo>
                      <a:lnTo>
                        <a:pt x="30" y="116"/>
                      </a:lnTo>
                      <a:lnTo>
                        <a:pt x="27" y="108"/>
                      </a:lnTo>
                      <a:lnTo>
                        <a:pt x="30" y="92"/>
                      </a:lnTo>
                      <a:lnTo>
                        <a:pt x="30" y="86"/>
                      </a:lnTo>
                      <a:lnTo>
                        <a:pt x="35" y="73"/>
                      </a:lnTo>
                      <a:lnTo>
                        <a:pt x="38" y="67"/>
                      </a:lnTo>
                      <a:lnTo>
                        <a:pt x="35" y="57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70230D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3" name="任意多边形 37017"/>
                <p:cNvSpPr/>
                <p:nvPr/>
              </p:nvSpPr>
              <p:spPr>
                <a:xfrm>
                  <a:off x="3446" y="2127"/>
                  <a:ext cx="38" cy="167"/>
                </a:xfrm>
                <a:custGeom>
                  <a:avLst/>
                  <a:gdLst/>
                  <a:ahLst/>
                  <a:cxnLst/>
                  <a:pathLst>
                    <a:path w="38" h="167">
                      <a:moveTo>
                        <a:pt x="38" y="0"/>
                      </a:moveTo>
                      <a:lnTo>
                        <a:pt x="30" y="13"/>
                      </a:lnTo>
                      <a:lnTo>
                        <a:pt x="17" y="27"/>
                      </a:lnTo>
                      <a:lnTo>
                        <a:pt x="9" y="38"/>
                      </a:lnTo>
                      <a:lnTo>
                        <a:pt x="6" y="40"/>
                      </a:lnTo>
                      <a:lnTo>
                        <a:pt x="3" y="46"/>
                      </a:lnTo>
                      <a:lnTo>
                        <a:pt x="6" y="51"/>
                      </a:lnTo>
                      <a:lnTo>
                        <a:pt x="0" y="75"/>
                      </a:lnTo>
                      <a:lnTo>
                        <a:pt x="3" y="102"/>
                      </a:lnTo>
                      <a:lnTo>
                        <a:pt x="6" y="113"/>
                      </a:lnTo>
                      <a:lnTo>
                        <a:pt x="9" y="132"/>
                      </a:lnTo>
                      <a:lnTo>
                        <a:pt x="14" y="148"/>
                      </a:lnTo>
                      <a:lnTo>
                        <a:pt x="19" y="156"/>
                      </a:lnTo>
                      <a:lnTo>
                        <a:pt x="22" y="167"/>
                      </a:lnTo>
                      <a:lnTo>
                        <a:pt x="30" y="167"/>
                      </a:lnTo>
                      <a:lnTo>
                        <a:pt x="35" y="162"/>
                      </a:lnTo>
                      <a:lnTo>
                        <a:pt x="35" y="148"/>
                      </a:lnTo>
                      <a:lnTo>
                        <a:pt x="33" y="121"/>
                      </a:lnTo>
                      <a:lnTo>
                        <a:pt x="30" y="116"/>
                      </a:lnTo>
                      <a:lnTo>
                        <a:pt x="27" y="108"/>
                      </a:lnTo>
                      <a:lnTo>
                        <a:pt x="30" y="92"/>
                      </a:lnTo>
                      <a:lnTo>
                        <a:pt x="30" y="86"/>
                      </a:lnTo>
                      <a:lnTo>
                        <a:pt x="35" y="73"/>
                      </a:lnTo>
                      <a:lnTo>
                        <a:pt x="38" y="67"/>
                      </a:lnTo>
                      <a:lnTo>
                        <a:pt x="35" y="57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70230D"/>
                </a:solidFill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4" name="任意多边形 37018"/>
                <p:cNvSpPr/>
                <p:nvPr/>
              </p:nvSpPr>
              <p:spPr>
                <a:xfrm>
                  <a:off x="3652" y="2046"/>
                  <a:ext cx="13" cy="59"/>
                </a:xfrm>
                <a:custGeom>
                  <a:avLst/>
                  <a:gdLst/>
                  <a:ahLst/>
                  <a:cxnLst/>
                  <a:pathLst>
                    <a:path w="13" h="59">
                      <a:moveTo>
                        <a:pt x="0" y="59"/>
                      </a:moveTo>
                      <a:lnTo>
                        <a:pt x="2" y="41"/>
                      </a:lnTo>
                      <a:lnTo>
                        <a:pt x="5" y="27"/>
                      </a:lnTo>
                      <a:lnTo>
                        <a:pt x="8" y="16"/>
                      </a:lnTo>
                      <a:lnTo>
                        <a:pt x="10" y="8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5" name="任意多边形 37019"/>
                <p:cNvSpPr/>
                <p:nvPr/>
              </p:nvSpPr>
              <p:spPr>
                <a:xfrm>
                  <a:off x="3673" y="2046"/>
                  <a:ext cx="11" cy="54"/>
                </a:xfrm>
                <a:custGeom>
                  <a:avLst/>
                  <a:gdLst/>
                  <a:ahLst/>
                  <a:cxnLst/>
                  <a:pathLst>
                    <a:path w="11" h="54">
                      <a:moveTo>
                        <a:pt x="0" y="54"/>
                      </a:moveTo>
                      <a:lnTo>
                        <a:pt x="0" y="43"/>
                      </a:lnTo>
                      <a:lnTo>
                        <a:pt x="6" y="27"/>
                      </a:lnTo>
                      <a:lnTo>
                        <a:pt x="11" y="14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6" name="任意多边形 37020"/>
                <p:cNvSpPr/>
                <p:nvPr/>
              </p:nvSpPr>
              <p:spPr>
                <a:xfrm>
                  <a:off x="3627" y="2116"/>
                  <a:ext cx="8" cy="6"/>
                </a:xfrm>
                <a:custGeom>
                  <a:avLst/>
                  <a:gdLst/>
                  <a:ahLst/>
                  <a:cxnLst/>
                  <a:pathLst>
                    <a:path w="8" h="6">
                      <a:moveTo>
                        <a:pt x="0" y="3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3"/>
                      </a:lnTo>
                      <a:lnTo>
                        <a:pt x="6" y="6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7" name="任意多边形 37021"/>
                <p:cNvSpPr/>
                <p:nvPr/>
              </p:nvSpPr>
              <p:spPr>
                <a:xfrm>
                  <a:off x="3600" y="2089"/>
                  <a:ext cx="11" cy="8"/>
                </a:xfrm>
                <a:custGeom>
                  <a:avLst/>
                  <a:gdLst/>
                  <a:ahLst/>
                  <a:cxnLst/>
                  <a:pathLst>
                    <a:path w="11" h="8"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8" y="6"/>
                      </a:lnTo>
                      <a:lnTo>
                        <a:pt x="6" y="8"/>
                      </a:lnTo>
                      <a:lnTo>
                        <a:pt x="3" y="8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8" name="任意多边形 37022"/>
                <p:cNvSpPr/>
                <p:nvPr/>
              </p:nvSpPr>
              <p:spPr>
                <a:xfrm>
                  <a:off x="3654" y="2111"/>
                  <a:ext cx="11" cy="8"/>
                </a:xfrm>
                <a:custGeom>
                  <a:avLst/>
                  <a:gdLst/>
                  <a:ahLst/>
                  <a:cxnLst/>
                  <a:pathLst>
                    <a:path w="11" h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11" y="0"/>
                      </a:lnTo>
                      <a:lnTo>
                        <a:pt x="8" y="3"/>
                      </a:lnTo>
                      <a:lnTo>
                        <a:pt x="3" y="8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79" name="任意多边形 37023"/>
                <p:cNvSpPr/>
                <p:nvPr/>
              </p:nvSpPr>
              <p:spPr>
                <a:xfrm>
                  <a:off x="3681" y="2100"/>
                  <a:ext cx="6" cy="8"/>
                </a:xfrm>
                <a:custGeom>
                  <a:avLst/>
                  <a:gdLst/>
                  <a:ahLst/>
                  <a:cxnLst/>
                  <a:pathLst>
                    <a:path w="6" h="8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5"/>
                      </a:lnTo>
                      <a:lnTo>
                        <a:pt x="3" y="8"/>
                      </a:lnTo>
                      <a:lnTo>
                        <a:pt x="0" y="8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0" name="任意多边形 37024"/>
                <p:cNvSpPr/>
                <p:nvPr/>
              </p:nvSpPr>
              <p:spPr>
                <a:xfrm>
                  <a:off x="3681" y="2073"/>
                  <a:ext cx="8" cy="1"/>
                </a:xfrm>
                <a:custGeom>
                  <a:avLst/>
                  <a:gdLst/>
                  <a:ahLst/>
                  <a:cxnLst/>
                  <a:pathLst>
                    <a:path w="8" h="1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1" name="任意多边形 37025"/>
                <p:cNvSpPr/>
                <p:nvPr/>
              </p:nvSpPr>
              <p:spPr>
                <a:xfrm>
                  <a:off x="3660" y="2079"/>
                  <a:ext cx="8" cy="2"/>
                </a:xfrm>
                <a:custGeom>
                  <a:avLst/>
                  <a:gdLst/>
                  <a:ahLst/>
                  <a:cxnLst/>
                  <a:pathLst>
                    <a:path w="8" h="2">
                      <a:moveTo>
                        <a:pt x="0" y="2"/>
                      </a:moveTo>
                      <a:lnTo>
                        <a:pt x="5" y="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2" name="任意多边形 37026"/>
                <p:cNvSpPr/>
                <p:nvPr/>
              </p:nvSpPr>
              <p:spPr>
                <a:xfrm>
                  <a:off x="3635" y="2084"/>
                  <a:ext cx="9" cy="3"/>
                </a:xfrm>
                <a:custGeom>
                  <a:avLst/>
                  <a:gdLst/>
                  <a:ahLst/>
                  <a:cxnLst/>
                  <a:pathLst>
                    <a:path w="9" h="3">
                      <a:moveTo>
                        <a:pt x="0" y="3"/>
                      </a:moveTo>
                      <a:lnTo>
                        <a:pt x="3" y="0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3" name="任意多边形 37027"/>
                <p:cNvSpPr/>
                <p:nvPr/>
              </p:nvSpPr>
              <p:spPr>
                <a:xfrm>
                  <a:off x="3611" y="2065"/>
                  <a:ext cx="8" cy="3"/>
                </a:xfrm>
                <a:custGeom>
                  <a:avLst/>
                  <a:gdLst/>
                  <a:ahLst/>
                  <a:cxnLst/>
                  <a:pathLst>
                    <a:path w="8" h="3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8" y="3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4" name="任意多边形 37028"/>
                <p:cNvSpPr/>
                <p:nvPr/>
              </p:nvSpPr>
              <p:spPr>
                <a:xfrm>
                  <a:off x="3436" y="2294"/>
                  <a:ext cx="8" cy="19"/>
                </a:xfrm>
                <a:custGeom>
                  <a:avLst/>
                  <a:gdLst/>
                  <a:ahLst/>
                  <a:cxnLst/>
                  <a:pathLst>
                    <a:path w="8" h="19">
                      <a:moveTo>
                        <a:pt x="0" y="0"/>
                      </a:moveTo>
                      <a:lnTo>
                        <a:pt x="3" y="8"/>
                      </a:lnTo>
                      <a:lnTo>
                        <a:pt x="8" y="14"/>
                      </a:lnTo>
                      <a:lnTo>
                        <a:pt x="5" y="16"/>
                      </a:lnTo>
                      <a:lnTo>
                        <a:pt x="5" y="19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5" name="任意多边形 37029"/>
                <p:cNvSpPr/>
                <p:nvPr/>
              </p:nvSpPr>
              <p:spPr>
                <a:xfrm>
                  <a:off x="3474" y="2262"/>
                  <a:ext cx="10" cy="11"/>
                </a:xfrm>
                <a:custGeom>
                  <a:avLst/>
                  <a:gdLst/>
                  <a:ahLst/>
                  <a:cxnLst/>
                  <a:pathLst>
                    <a:path w="10" h="11">
                      <a:moveTo>
                        <a:pt x="0" y="11"/>
                      </a:move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0" y="2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486" name="任意多边形 37030"/>
                <p:cNvSpPr/>
                <p:nvPr/>
              </p:nvSpPr>
              <p:spPr>
                <a:xfrm>
                  <a:off x="3484" y="2235"/>
                  <a:ext cx="14" cy="3"/>
                </a:xfrm>
                <a:custGeom>
                  <a:avLst/>
                  <a:gdLst/>
                  <a:ahLst/>
                  <a:cxnLst/>
                  <a:pathLst>
                    <a:path w="14" h="3">
                      <a:moveTo>
                        <a:pt x="0" y="0"/>
                      </a:moveTo>
                      <a:lnTo>
                        <a:pt x="9" y="3"/>
                      </a:lnTo>
                      <a:lnTo>
                        <a:pt x="14" y="3"/>
                      </a:lnTo>
                    </a:path>
                  </a:pathLst>
                </a:custGeom>
                <a:noFill/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37037" name="组合 37036"/>
          <p:cNvGrpSpPr/>
          <p:nvPr/>
        </p:nvGrpSpPr>
        <p:grpSpPr>
          <a:xfrm>
            <a:off x="5467350" y="2982913"/>
            <a:ext cx="3582988" cy="1068387"/>
            <a:chOff x="3359" y="3359"/>
            <a:chExt cx="2257" cy="673"/>
          </a:xfrm>
        </p:grpSpPr>
        <p:grpSp>
          <p:nvGrpSpPr>
            <p:cNvPr id="56488" name="组合 37037"/>
            <p:cNvGrpSpPr/>
            <p:nvPr/>
          </p:nvGrpSpPr>
          <p:grpSpPr>
            <a:xfrm>
              <a:off x="3360" y="3360"/>
              <a:ext cx="2256" cy="672"/>
              <a:chOff x="3360" y="3360"/>
              <a:chExt cx="2256" cy="672"/>
            </a:xfrm>
          </p:grpSpPr>
          <p:sp>
            <p:nvSpPr>
              <p:cNvPr id="56489" name="任意多边形 37038" descr="白色大理石"/>
              <p:cNvSpPr/>
              <p:nvPr/>
            </p:nvSpPr>
            <p:spPr>
              <a:xfrm>
                <a:off x="4560" y="3360"/>
                <a:ext cx="1056" cy="672"/>
              </a:xfrm>
              <a:custGeom>
                <a:avLst/>
                <a:gdLst/>
                <a:ahLst/>
                <a:cxnLst/>
                <a:pathLst>
                  <a:path w="1056" h="624">
                    <a:moveTo>
                      <a:pt x="0" y="0"/>
                    </a:moveTo>
                    <a:lnTo>
                      <a:pt x="1056" y="0"/>
                    </a:lnTo>
                    <a:lnTo>
                      <a:pt x="1056" y="624"/>
                    </a:lnTo>
                    <a:lnTo>
                      <a:pt x="0" y="624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490" name="任意多边形 37039" descr="白色大理石"/>
              <p:cNvSpPr/>
              <p:nvPr/>
            </p:nvSpPr>
            <p:spPr>
              <a:xfrm>
                <a:off x="3360" y="3360"/>
                <a:ext cx="1152" cy="672"/>
              </a:xfrm>
              <a:custGeom>
                <a:avLst/>
                <a:gdLst/>
                <a:ahLst/>
                <a:cxnLst/>
                <a:pathLst>
                  <a:path w="1152" h="672">
                    <a:moveTo>
                      <a:pt x="0" y="0"/>
                    </a:moveTo>
                    <a:lnTo>
                      <a:pt x="1152" y="0"/>
                    </a:lnTo>
                    <a:lnTo>
                      <a:pt x="1152" y="672"/>
                    </a:lnTo>
                    <a:lnTo>
                      <a:pt x="0" y="336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6491" name="组合 37040"/>
            <p:cNvGrpSpPr/>
            <p:nvPr/>
          </p:nvGrpSpPr>
          <p:grpSpPr>
            <a:xfrm>
              <a:off x="3359" y="3359"/>
              <a:ext cx="2257" cy="193"/>
              <a:chOff x="3359" y="3359"/>
              <a:chExt cx="2257" cy="193"/>
            </a:xfrm>
          </p:grpSpPr>
          <p:sp>
            <p:nvSpPr>
              <p:cNvPr id="56492" name="直接连接符 37041"/>
              <p:cNvSpPr/>
              <p:nvPr/>
            </p:nvSpPr>
            <p:spPr>
              <a:xfrm>
                <a:off x="3359" y="3359"/>
                <a:ext cx="1152" cy="19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493" name="直接连接符 37042"/>
              <p:cNvSpPr/>
              <p:nvPr/>
            </p:nvSpPr>
            <p:spPr>
              <a:xfrm>
                <a:off x="4560" y="3552"/>
                <a:ext cx="10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7044" name="组合 37043"/>
          <p:cNvGrpSpPr/>
          <p:nvPr/>
        </p:nvGrpSpPr>
        <p:grpSpPr>
          <a:xfrm>
            <a:off x="7327900" y="392113"/>
            <a:ext cx="80963" cy="3659187"/>
            <a:chOff x="4509" y="144"/>
            <a:chExt cx="51" cy="3888"/>
          </a:xfrm>
        </p:grpSpPr>
        <p:sp>
          <p:nvSpPr>
            <p:cNvPr id="56495" name="任意多边形 37044"/>
            <p:cNvSpPr/>
            <p:nvPr/>
          </p:nvSpPr>
          <p:spPr>
            <a:xfrm>
              <a:off x="4509" y="144"/>
              <a:ext cx="51" cy="2064"/>
            </a:xfrm>
            <a:custGeom>
              <a:avLst/>
              <a:gdLst/>
              <a:ahLst/>
              <a:cxnLst/>
              <a:pathLst>
                <a:path w="51" h="2064">
                  <a:moveTo>
                    <a:pt x="0" y="2064"/>
                  </a:move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5"/>
                  </a:lnTo>
                  <a:lnTo>
                    <a:pt x="13" y="3"/>
                  </a:lnTo>
                  <a:lnTo>
                    <a:pt x="24" y="0"/>
                  </a:lnTo>
                  <a:lnTo>
                    <a:pt x="35" y="3"/>
                  </a:lnTo>
                  <a:lnTo>
                    <a:pt x="40" y="3"/>
                  </a:lnTo>
                  <a:lnTo>
                    <a:pt x="48" y="5"/>
                  </a:lnTo>
                  <a:lnTo>
                    <a:pt x="51" y="13"/>
                  </a:lnTo>
                  <a:lnTo>
                    <a:pt x="51" y="2064"/>
                  </a:lnTo>
                  <a:lnTo>
                    <a:pt x="0" y="20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496" name="任意多边形 37045"/>
            <p:cNvSpPr/>
            <p:nvPr/>
          </p:nvSpPr>
          <p:spPr>
            <a:xfrm>
              <a:off x="4509" y="144"/>
              <a:ext cx="51" cy="3888"/>
            </a:xfrm>
            <a:custGeom>
              <a:avLst/>
              <a:gdLst/>
              <a:ahLst/>
              <a:cxnLst/>
              <a:pathLst>
                <a:path w="51" h="2064">
                  <a:moveTo>
                    <a:pt x="0" y="2064"/>
                  </a:move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5" y="5"/>
                  </a:lnTo>
                  <a:lnTo>
                    <a:pt x="13" y="3"/>
                  </a:lnTo>
                  <a:lnTo>
                    <a:pt x="24" y="0"/>
                  </a:lnTo>
                  <a:lnTo>
                    <a:pt x="35" y="3"/>
                  </a:lnTo>
                  <a:lnTo>
                    <a:pt x="40" y="3"/>
                  </a:lnTo>
                  <a:lnTo>
                    <a:pt x="48" y="5"/>
                  </a:lnTo>
                  <a:lnTo>
                    <a:pt x="51" y="13"/>
                  </a:lnTo>
                  <a:lnTo>
                    <a:pt x="51" y="2064"/>
                  </a:lnTo>
                  <a:lnTo>
                    <a:pt x="0" y="2064"/>
                  </a:lnTo>
                </a:path>
              </a:pathLst>
            </a:custGeom>
            <a:solidFill>
              <a:srgbClr val="C0C0C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058" name="文本框 37057"/>
          <p:cNvSpPr txBox="1"/>
          <p:nvPr/>
        </p:nvSpPr>
        <p:spPr>
          <a:xfrm>
            <a:off x="149225" y="1250950"/>
            <a:ext cx="190182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冲量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035" name="文本框 37034"/>
          <p:cNvSpPr txBox="1"/>
          <p:nvPr/>
        </p:nvSpPr>
        <p:spPr>
          <a:xfrm>
            <a:off x="222250" y="1939925"/>
            <a:ext cx="394493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力对时间的累积效应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036" name="文本框 37035"/>
          <p:cNvSpPr txBox="1"/>
          <p:nvPr/>
        </p:nvSpPr>
        <p:spPr>
          <a:xfrm>
            <a:off x="153988" y="2727325"/>
            <a:ext cx="449580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撑杆跳运动员从横杆跃过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落在海棉垫子上不会摔伤，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047" name="矩形 37046"/>
          <p:cNvSpPr/>
          <p:nvPr/>
        </p:nvSpPr>
        <p:spPr>
          <a:xfrm>
            <a:off x="254000" y="3557588"/>
            <a:ext cx="4191000" cy="830262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如果不是海棉垫子，而是大理石板，又会如何呢？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893" name="矩形 37892"/>
          <p:cNvSpPr/>
          <p:nvPr/>
        </p:nvSpPr>
        <p:spPr>
          <a:xfrm>
            <a:off x="4560888" y="5438775"/>
            <a:ext cx="4457700" cy="3048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9050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894" name="组合 37893"/>
          <p:cNvGrpSpPr/>
          <p:nvPr/>
        </p:nvGrpSpPr>
        <p:grpSpPr>
          <a:xfrm>
            <a:off x="4689475" y="4143375"/>
            <a:ext cx="4329113" cy="1295400"/>
            <a:chOff x="768" y="1632"/>
            <a:chExt cx="3648" cy="816"/>
          </a:xfrm>
        </p:grpSpPr>
        <p:grpSp>
          <p:nvGrpSpPr>
            <p:cNvPr id="56503" name="组合 37894"/>
            <p:cNvGrpSpPr/>
            <p:nvPr/>
          </p:nvGrpSpPr>
          <p:grpSpPr>
            <a:xfrm flipH="1">
              <a:off x="1583" y="1632"/>
              <a:ext cx="2540" cy="809"/>
              <a:chOff x="1583" y="1824"/>
              <a:chExt cx="2540" cy="809"/>
            </a:xfrm>
          </p:grpSpPr>
          <p:sp>
            <p:nvSpPr>
              <p:cNvPr id="56504" name="任意多边形 37895"/>
              <p:cNvSpPr/>
              <p:nvPr/>
            </p:nvSpPr>
            <p:spPr>
              <a:xfrm>
                <a:off x="3777" y="2384"/>
                <a:ext cx="234" cy="71"/>
              </a:xfrm>
              <a:custGeom>
                <a:avLst/>
                <a:gdLst/>
                <a:ahLst/>
                <a:cxnLst/>
                <a:pathLst>
                  <a:path w="701" h="213">
                    <a:moveTo>
                      <a:pt x="0" y="2"/>
                    </a:moveTo>
                    <a:lnTo>
                      <a:pt x="55" y="132"/>
                    </a:lnTo>
                    <a:lnTo>
                      <a:pt x="701" y="213"/>
                    </a:lnTo>
                    <a:lnTo>
                      <a:pt x="701" y="125"/>
                    </a:lnTo>
                    <a:lnTo>
                      <a:pt x="106" y="49"/>
                    </a:lnTo>
                    <a:lnTo>
                      <a:pt x="8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05" name="椭圆 37896"/>
              <p:cNvSpPr/>
              <p:nvPr/>
            </p:nvSpPr>
            <p:spPr>
              <a:xfrm>
                <a:off x="4006" y="2426"/>
                <a:ext cx="10" cy="29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06" name="任意多边形 37897"/>
              <p:cNvSpPr/>
              <p:nvPr/>
            </p:nvSpPr>
            <p:spPr>
              <a:xfrm>
                <a:off x="2144" y="1854"/>
                <a:ext cx="789" cy="230"/>
              </a:xfrm>
              <a:custGeom>
                <a:avLst/>
                <a:gdLst/>
                <a:ahLst/>
                <a:cxnLst/>
                <a:pathLst>
                  <a:path w="2366" h="690">
                    <a:moveTo>
                      <a:pt x="420" y="0"/>
                    </a:moveTo>
                    <a:lnTo>
                      <a:pt x="2366" y="0"/>
                    </a:lnTo>
                    <a:lnTo>
                      <a:pt x="2366" y="688"/>
                    </a:lnTo>
                    <a:lnTo>
                      <a:pt x="0" y="690"/>
                    </a:lnTo>
                    <a:lnTo>
                      <a:pt x="195" y="447"/>
                    </a:lnTo>
                    <a:lnTo>
                      <a:pt x="420" y="447"/>
                    </a:lnTo>
                    <a:lnTo>
                      <a:pt x="422" y="69"/>
                    </a:lnTo>
                    <a:lnTo>
                      <a:pt x="487" y="69"/>
                    </a:lnTo>
                    <a:lnTo>
                      <a:pt x="729" y="69"/>
                    </a:lnTo>
                    <a:lnTo>
                      <a:pt x="487" y="517"/>
                    </a:lnTo>
                    <a:lnTo>
                      <a:pt x="487" y="551"/>
                    </a:lnTo>
                    <a:lnTo>
                      <a:pt x="519" y="551"/>
                    </a:lnTo>
                    <a:lnTo>
                      <a:pt x="776" y="68"/>
                    </a:lnTo>
                    <a:lnTo>
                      <a:pt x="776" y="549"/>
                    </a:lnTo>
                    <a:lnTo>
                      <a:pt x="807" y="549"/>
                    </a:lnTo>
                    <a:lnTo>
                      <a:pt x="807" y="68"/>
                    </a:lnTo>
                    <a:lnTo>
                      <a:pt x="1165" y="68"/>
                    </a:lnTo>
                    <a:lnTo>
                      <a:pt x="1653" y="69"/>
                    </a:lnTo>
                    <a:lnTo>
                      <a:pt x="1846" y="68"/>
                    </a:lnTo>
                    <a:lnTo>
                      <a:pt x="1911" y="69"/>
                    </a:lnTo>
                    <a:lnTo>
                      <a:pt x="2334" y="69"/>
                    </a:lnTo>
                    <a:lnTo>
                      <a:pt x="2334" y="549"/>
                    </a:lnTo>
                    <a:lnTo>
                      <a:pt x="1911" y="549"/>
                    </a:lnTo>
                    <a:lnTo>
                      <a:pt x="1911" y="69"/>
                    </a:lnTo>
                    <a:lnTo>
                      <a:pt x="1846" y="69"/>
                    </a:lnTo>
                    <a:lnTo>
                      <a:pt x="1846" y="549"/>
                    </a:lnTo>
                    <a:lnTo>
                      <a:pt x="1653" y="549"/>
                    </a:lnTo>
                    <a:lnTo>
                      <a:pt x="1653" y="69"/>
                    </a:lnTo>
                    <a:lnTo>
                      <a:pt x="1167" y="68"/>
                    </a:lnTo>
                    <a:lnTo>
                      <a:pt x="1167" y="549"/>
                    </a:lnTo>
                    <a:lnTo>
                      <a:pt x="487" y="551"/>
                    </a:lnTo>
                    <a:lnTo>
                      <a:pt x="487" y="69"/>
                    </a:lnTo>
                    <a:lnTo>
                      <a:pt x="422" y="6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07" name="任意多边形 37898"/>
              <p:cNvSpPr/>
              <p:nvPr/>
            </p:nvSpPr>
            <p:spPr>
              <a:xfrm>
                <a:off x="2304" y="1993"/>
                <a:ext cx="62" cy="67"/>
              </a:xfrm>
              <a:custGeom>
                <a:avLst/>
                <a:gdLst/>
                <a:ahLst/>
                <a:cxnLst/>
                <a:pathLst>
                  <a:path w="187" h="201">
                    <a:moveTo>
                      <a:pt x="8" y="173"/>
                    </a:moveTo>
                    <a:lnTo>
                      <a:pt x="4" y="150"/>
                    </a:lnTo>
                    <a:lnTo>
                      <a:pt x="1" y="138"/>
                    </a:lnTo>
                    <a:lnTo>
                      <a:pt x="0" y="121"/>
                    </a:lnTo>
                    <a:lnTo>
                      <a:pt x="0" y="105"/>
                    </a:lnTo>
                    <a:lnTo>
                      <a:pt x="1" y="82"/>
                    </a:lnTo>
                    <a:lnTo>
                      <a:pt x="4" y="67"/>
                    </a:lnTo>
                    <a:lnTo>
                      <a:pt x="5" y="54"/>
                    </a:lnTo>
                    <a:lnTo>
                      <a:pt x="9" y="36"/>
                    </a:lnTo>
                    <a:lnTo>
                      <a:pt x="13" y="23"/>
                    </a:lnTo>
                    <a:lnTo>
                      <a:pt x="20" y="13"/>
                    </a:lnTo>
                    <a:lnTo>
                      <a:pt x="26" y="6"/>
                    </a:lnTo>
                    <a:lnTo>
                      <a:pt x="32" y="2"/>
                    </a:lnTo>
                    <a:lnTo>
                      <a:pt x="37" y="0"/>
                    </a:lnTo>
                    <a:lnTo>
                      <a:pt x="45" y="0"/>
                    </a:lnTo>
                    <a:lnTo>
                      <a:pt x="53" y="0"/>
                    </a:lnTo>
                    <a:lnTo>
                      <a:pt x="63" y="3"/>
                    </a:lnTo>
                    <a:lnTo>
                      <a:pt x="73" y="7"/>
                    </a:lnTo>
                    <a:lnTo>
                      <a:pt x="83" y="14"/>
                    </a:lnTo>
                    <a:lnTo>
                      <a:pt x="93" y="21"/>
                    </a:lnTo>
                    <a:lnTo>
                      <a:pt x="102" y="30"/>
                    </a:lnTo>
                    <a:lnTo>
                      <a:pt x="112" y="41"/>
                    </a:lnTo>
                    <a:lnTo>
                      <a:pt x="130" y="61"/>
                    </a:lnTo>
                    <a:lnTo>
                      <a:pt x="139" y="77"/>
                    </a:lnTo>
                    <a:lnTo>
                      <a:pt x="147" y="92"/>
                    </a:lnTo>
                    <a:lnTo>
                      <a:pt x="155" y="112"/>
                    </a:lnTo>
                    <a:lnTo>
                      <a:pt x="163" y="129"/>
                    </a:lnTo>
                    <a:lnTo>
                      <a:pt x="171" y="152"/>
                    </a:lnTo>
                    <a:lnTo>
                      <a:pt x="179" y="170"/>
                    </a:lnTo>
                    <a:lnTo>
                      <a:pt x="184" y="186"/>
                    </a:lnTo>
                    <a:lnTo>
                      <a:pt x="187" y="200"/>
                    </a:lnTo>
                    <a:lnTo>
                      <a:pt x="138" y="200"/>
                    </a:lnTo>
                    <a:lnTo>
                      <a:pt x="135" y="190"/>
                    </a:lnTo>
                    <a:lnTo>
                      <a:pt x="131" y="177"/>
                    </a:lnTo>
                    <a:lnTo>
                      <a:pt x="127" y="165"/>
                    </a:lnTo>
                    <a:lnTo>
                      <a:pt x="120" y="148"/>
                    </a:lnTo>
                    <a:lnTo>
                      <a:pt x="114" y="133"/>
                    </a:lnTo>
                    <a:lnTo>
                      <a:pt x="106" y="116"/>
                    </a:lnTo>
                    <a:lnTo>
                      <a:pt x="99" y="104"/>
                    </a:lnTo>
                    <a:lnTo>
                      <a:pt x="91" y="89"/>
                    </a:lnTo>
                    <a:lnTo>
                      <a:pt x="83" y="75"/>
                    </a:lnTo>
                    <a:lnTo>
                      <a:pt x="74" y="64"/>
                    </a:lnTo>
                    <a:lnTo>
                      <a:pt x="66" y="55"/>
                    </a:lnTo>
                    <a:lnTo>
                      <a:pt x="59" y="51"/>
                    </a:lnTo>
                    <a:lnTo>
                      <a:pt x="53" y="48"/>
                    </a:lnTo>
                    <a:lnTo>
                      <a:pt x="49" y="47"/>
                    </a:lnTo>
                    <a:lnTo>
                      <a:pt x="45" y="47"/>
                    </a:lnTo>
                    <a:lnTo>
                      <a:pt x="40" y="50"/>
                    </a:lnTo>
                    <a:lnTo>
                      <a:pt x="34" y="55"/>
                    </a:lnTo>
                    <a:lnTo>
                      <a:pt x="33" y="63"/>
                    </a:lnTo>
                    <a:lnTo>
                      <a:pt x="32" y="71"/>
                    </a:lnTo>
                    <a:lnTo>
                      <a:pt x="30" y="82"/>
                    </a:lnTo>
                    <a:lnTo>
                      <a:pt x="29" y="94"/>
                    </a:lnTo>
                    <a:lnTo>
                      <a:pt x="29" y="104"/>
                    </a:lnTo>
                    <a:lnTo>
                      <a:pt x="29" y="118"/>
                    </a:lnTo>
                    <a:lnTo>
                      <a:pt x="32" y="131"/>
                    </a:lnTo>
                    <a:lnTo>
                      <a:pt x="33" y="142"/>
                    </a:lnTo>
                    <a:lnTo>
                      <a:pt x="36" y="155"/>
                    </a:lnTo>
                    <a:lnTo>
                      <a:pt x="38" y="167"/>
                    </a:lnTo>
                    <a:lnTo>
                      <a:pt x="45" y="183"/>
                    </a:lnTo>
                    <a:lnTo>
                      <a:pt x="49" y="201"/>
                    </a:lnTo>
                    <a:lnTo>
                      <a:pt x="16" y="201"/>
                    </a:lnTo>
                    <a:lnTo>
                      <a:pt x="8" y="173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08" name="任意多边形 37899"/>
              <p:cNvSpPr/>
              <p:nvPr/>
            </p:nvSpPr>
            <p:spPr>
              <a:xfrm>
                <a:off x="1665" y="2199"/>
                <a:ext cx="2282" cy="270"/>
              </a:xfrm>
              <a:custGeom>
                <a:avLst/>
                <a:gdLst/>
                <a:ahLst/>
                <a:cxnLst/>
                <a:pathLst>
                  <a:path w="6846" h="809">
                    <a:moveTo>
                      <a:pt x="0" y="547"/>
                    </a:moveTo>
                    <a:lnTo>
                      <a:pt x="69" y="511"/>
                    </a:lnTo>
                    <a:lnTo>
                      <a:pt x="134" y="507"/>
                    </a:lnTo>
                    <a:lnTo>
                      <a:pt x="1100" y="809"/>
                    </a:lnTo>
                    <a:lnTo>
                      <a:pt x="5205" y="809"/>
                    </a:lnTo>
                    <a:lnTo>
                      <a:pt x="6194" y="530"/>
                    </a:lnTo>
                    <a:lnTo>
                      <a:pt x="6365" y="589"/>
                    </a:lnTo>
                    <a:lnTo>
                      <a:pt x="6846" y="589"/>
                    </a:lnTo>
                    <a:lnTo>
                      <a:pt x="6846" y="0"/>
                    </a:lnTo>
                    <a:lnTo>
                      <a:pt x="0" y="0"/>
                    </a:lnTo>
                    <a:lnTo>
                      <a:pt x="0" y="547"/>
                    </a:lnTo>
                    <a:close/>
                  </a:path>
                </a:pathLst>
              </a:custGeom>
              <a:solidFill>
                <a:srgbClr val="20202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09" name="椭圆 37900"/>
              <p:cNvSpPr/>
              <p:nvPr/>
            </p:nvSpPr>
            <p:spPr>
              <a:xfrm>
                <a:off x="3390" y="2240"/>
                <a:ext cx="330" cy="351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0" name="椭圆 37901"/>
              <p:cNvSpPr/>
              <p:nvPr/>
            </p:nvSpPr>
            <p:spPr>
              <a:xfrm>
                <a:off x="1841" y="2240"/>
                <a:ext cx="330" cy="351"/>
              </a:xfrm>
              <a:prstGeom prst="ellipse">
                <a:avLst/>
              </a:prstGeom>
              <a:solidFill>
                <a:srgbClr val="20202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1" name="矩形 37902"/>
              <p:cNvSpPr/>
              <p:nvPr/>
            </p:nvSpPr>
            <p:spPr>
              <a:xfrm>
                <a:off x="1583" y="2300"/>
                <a:ext cx="30" cy="8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2" name="任意多边形 37903"/>
              <p:cNvSpPr/>
              <p:nvPr/>
            </p:nvSpPr>
            <p:spPr>
              <a:xfrm>
                <a:off x="1583" y="2279"/>
                <a:ext cx="68" cy="20"/>
              </a:xfrm>
              <a:custGeom>
                <a:avLst/>
                <a:gdLst/>
                <a:ahLst/>
                <a:cxnLst/>
                <a:pathLst>
                  <a:path w="203" h="58">
                    <a:moveTo>
                      <a:pt x="0" y="58"/>
                    </a:moveTo>
                    <a:lnTo>
                      <a:pt x="90" y="58"/>
                    </a:lnTo>
                    <a:lnTo>
                      <a:pt x="157" y="22"/>
                    </a:lnTo>
                    <a:lnTo>
                      <a:pt x="203" y="0"/>
                    </a:lnTo>
                    <a:lnTo>
                      <a:pt x="146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13" name="任意多边形 37904"/>
              <p:cNvSpPr/>
              <p:nvPr/>
            </p:nvSpPr>
            <p:spPr>
              <a:xfrm>
                <a:off x="1614" y="2287"/>
                <a:ext cx="21" cy="96"/>
              </a:xfrm>
              <a:custGeom>
                <a:avLst/>
                <a:gdLst/>
                <a:ahLst/>
                <a:cxnLst/>
                <a:pathLst>
                  <a:path w="65" h="286">
                    <a:moveTo>
                      <a:pt x="0" y="37"/>
                    </a:moveTo>
                    <a:lnTo>
                      <a:pt x="65" y="0"/>
                    </a:lnTo>
                    <a:lnTo>
                      <a:pt x="65" y="280"/>
                    </a:lnTo>
                    <a:lnTo>
                      <a:pt x="0" y="28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14" name="椭圆 37905"/>
              <p:cNvSpPr/>
              <p:nvPr/>
            </p:nvSpPr>
            <p:spPr>
              <a:xfrm>
                <a:off x="3426" y="2282"/>
                <a:ext cx="329" cy="351"/>
              </a:xfrm>
              <a:prstGeom prst="ellipse">
                <a:avLst/>
              </a:prstGeom>
              <a:solidFill>
                <a:srgbClr val="40404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5" name="椭圆 37906"/>
              <p:cNvSpPr/>
              <p:nvPr/>
            </p:nvSpPr>
            <p:spPr>
              <a:xfrm>
                <a:off x="3501" y="2362"/>
                <a:ext cx="177" cy="189"/>
              </a:xfrm>
              <a:prstGeom prst="ellipse">
                <a:avLst/>
              </a:prstGeom>
              <a:solidFill>
                <a:srgbClr val="A0A0A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6" name="椭圆 37907"/>
              <p:cNvSpPr/>
              <p:nvPr/>
            </p:nvSpPr>
            <p:spPr>
              <a:xfrm>
                <a:off x="3523" y="2385"/>
                <a:ext cx="133" cy="143"/>
              </a:xfrm>
              <a:prstGeom prst="ellipse">
                <a:avLst/>
              </a:prstGeom>
              <a:solidFill>
                <a:srgbClr val="808080"/>
              </a:solidFill>
              <a:ln w="635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7" name="椭圆 37908"/>
              <p:cNvSpPr/>
              <p:nvPr/>
            </p:nvSpPr>
            <p:spPr>
              <a:xfrm>
                <a:off x="3546" y="2411"/>
                <a:ext cx="86" cy="91"/>
              </a:xfrm>
              <a:prstGeom prst="ellipse">
                <a:avLst/>
              </a:prstGeom>
              <a:solidFill>
                <a:srgbClr val="606060"/>
              </a:solidFill>
              <a:ln w="635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8" name="椭圆 37909"/>
              <p:cNvSpPr/>
              <p:nvPr/>
            </p:nvSpPr>
            <p:spPr>
              <a:xfrm>
                <a:off x="3565" y="2431"/>
                <a:ext cx="48" cy="51"/>
              </a:xfrm>
              <a:prstGeom prst="ellipse">
                <a:avLst/>
              </a:prstGeom>
              <a:solidFill>
                <a:srgbClr val="404040"/>
              </a:solidFill>
              <a:ln w="6350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19" name="任意多边形 37910"/>
              <p:cNvSpPr/>
              <p:nvPr/>
            </p:nvSpPr>
            <p:spPr>
              <a:xfrm>
                <a:off x="2958" y="1824"/>
                <a:ext cx="42" cy="255"/>
              </a:xfrm>
              <a:custGeom>
                <a:avLst/>
                <a:gdLst/>
                <a:ahLst/>
                <a:cxnLst/>
                <a:pathLst>
                  <a:path w="124" h="765">
                    <a:moveTo>
                      <a:pt x="124" y="750"/>
                    </a:moveTo>
                    <a:lnTo>
                      <a:pt x="86" y="765"/>
                    </a:lnTo>
                    <a:lnTo>
                      <a:pt x="0" y="0"/>
                    </a:lnTo>
                    <a:lnTo>
                      <a:pt x="124" y="750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20" name="椭圆 37911"/>
              <p:cNvSpPr/>
              <p:nvPr/>
            </p:nvSpPr>
            <p:spPr>
              <a:xfrm>
                <a:off x="1684" y="2282"/>
                <a:ext cx="330" cy="351"/>
              </a:xfrm>
              <a:prstGeom prst="ellipse">
                <a:avLst/>
              </a:prstGeom>
              <a:solidFill>
                <a:srgbClr val="40404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21" name="椭圆 37912"/>
              <p:cNvSpPr/>
              <p:nvPr/>
            </p:nvSpPr>
            <p:spPr>
              <a:xfrm>
                <a:off x="1760" y="2362"/>
                <a:ext cx="177" cy="189"/>
              </a:xfrm>
              <a:prstGeom prst="ellipse">
                <a:avLst/>
              </a:prstGeom>
              <a:solidFill>
                <a:srgbClr val="A0A0A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22" name="椭圆 37913"/>
              <p:cNvSpPr/>
              <p:nvPr/>
            </p:nvSpPr>
            <p:spPr>
              <a:xfrm>
                <a:off x="1782" y="2385"/>
                <a:ext cx="134" cy="143"/>
              </a:xfrm>
              <a:prstGeom prst="ellipse">
                <a:avLst/>
              </a:prstGeom>
              <a:solidFill>
                <a:srgbClr val="808080"/>
              </a:solidFill>
              <a:ln w="635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23" name="椭圆 37914"/>
              <p:cNvSpPr/>
              <p:nvPr/>
            </p:nvSpPr>
            <p:spPr>
              <a:xfrm>
                <a:off x="1806" y="2411"/>
                <a:ext cx="85" cy="91"/>
              </a:xfrm>
              <a:prstGeom prst="ellipse">
                <a:avLst/>
              </a:prstGeom>
              <a:solidFill>
                <a:srgbClr val="606060"/>
              </a:solidFill>
              <a:ln w="6350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24" name="椭圆 37915"/>
              <p:cNvSpPr/>
              <p:nvPr/>
            </p:nvSpPr>
            <p:spPr>
              <a:xfrm>
                <a:off x="1825" y="2431"/>
                <a:ext cx="47" cy="51"/>
              </a:xfrm>
              <a:prstGeom prst="ellipse">
                <a:avLst/>
              </a:prstGeom>
              <a:solidFill>
                <a:srgbClr val="404040"/>
              </a:solidFill>
              <a:ln w="6350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25" name="矩形 37916"/>
              <p:cNvSpPr/>
              <p:nvPr/>
            </p:nvSpPr>
            <p:spPr>
              <a:xfrm>
                <a:off x="2991" y="2075"/>
                <a:ext cx="11" cy="347"/>
              </a:xfrm>
              <a:prstGeom prst="rect">
                <a:avLst/>
              </a:prstGeom>
              <a:solidFill>
                <a:srgbClr val="4040FF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26" name="任意多边形 37917"/>
              <p:cNvSpPr/>
              <p:nvPr/>
            </p:nvSpPr>
            <p:spPr>
              <a:xfrm>
                <a:off x="1646" y="2022"/>
                <a:ext cx="511" cy="55"/>
              </a:xfrm>
              <a:custGeom>
                <a:avLst/>
                <a:gdLst/>
                <a:ahLst/>
                <a:cxnLst/>
                <a:pathLst>
                  <a:path w="1534" h="165">
                    <a:moveTo>
                      <a:pt x="0" y="165"/>
                    </a:moveTo>
                    <a:lnTo>
                      <a:pt x="1421" y="120"/>
                    </a:lnTo>
                    <a:lnTo>
                      <a:pt x="1534" y="0"/>
                    </a:lnTo>
                    <a:lnTo>
                      <a:pt x="1308" y="27"/>
                    </a:lnTo>
                    <a:lnTo>
                      <a:pt x="1195" y="41"/>
                    </a:lnTo>
                    <a:lnTo>
                      <a:pt x="1092" y="52"/>
                    </a:lnTo>
                    <a:lnTo>
                      <a:pt x="968" y="63"/>
                    </a:lnTo>
                    <a:lnTo>
                      <a:pt x="797" y="76"/>
                    </a:lnTo>
                    <a:lnTo>
                      <a:pt x="600" y="93"/>
                    </a:lnTo>
                    <a:lnTo>
                      <a:pt x="288" y="120"/>
                    </a:lnTo>
                    <a:lnTo>
                      <a:pt x="137" y="127"/>
                    </a:lnTo>
                    <a:lnTo>
                      <a:pt x="123" y="127"/>
                    </a:lnTo>
                    <a:lnTo>
                      <a:pt x="107" y="129"/>
                    </a:lnTo>
                    <a:lnTo>
                      <a:pt x="90" y="131"/>
                    </a:lnTo>
                    <a:lnTo>
                      <a:pt x="76" y="134"/>
                    </a:lnTo>
                    <a:lnTo>
                      <a:pt x="57" y="140"/>
                    </a:lnTo>
                    <a:lnTo>
                      <a:pt x="41" y="147"/>
                    </a:lnTo>
                    <a:lnTo>
                      <a:pt x="23" y="154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27" name="任意多边形 37918"/>
              <p:cNvSpPr/>
              <p:nvPr/>
            </p:nvSpPr>
            <p:spPr>
              <a:xfrm>
                <a:off x="2956" y="1824"/>
                <a:ext cx="94" cy="250"/>
              </a:xfrm>
              <a:custGeom>
                <a:avLst/>
                <a:gdLst/>
                <a:ahLst/>
                <a:cxnLst/>
                <a:pathLst>
                  <a:path w="281" h="750">
                    <a:moveTo>
                      <a:pt x="0" y="0"/>
                    </a:moveTo>
                    <a:lnTo>
                      <a:pt x="153" y="106"/>
                    </a:lnTo>
                    <a:lnTo>
                      <a:pt x="281" y="708"/>
                    </a:lnTo>
                    <a:lnTo>
                      <a:pt x="129" y="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28" name="任意多边形 37919"/>
              <p:cNvSpPr/>
              <p:nvPr/>
            </p:nvSpPr>
            <p:spPr>
              <a:xfrm>
                <a:off x="2971" y="1867"/>
                <a:ext cx="68" cy="182"/>
              </a:xfrm>
              <a:custGeom>
                <a:avLst/>
                <a:gdLst/>
                <a:ahLst/>
                <a:cxnLst/>
                <a:pathLst>
                  <a:path w="204" h="546">
                    <a:moveTo>
                      <a:pt x="0" y="0"/>
                    </a:moveTo>
                    <a:lnTo>
                      <a:pt x="110" y="76"/>
                    </a:lnTo>
                    <a:lnTo>
                      <a:pt x="204" y="515"/>
                    </a:lnTo>
                    <a:lnTo>
                      <a:pt x="93" y="5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6529" name="组合 37920"/>
              <p:cNvGrpSpPr/>
              <p:nvPr/>
            </p:nvGrpSpPr>
            <p:grpSpPr>
              <a:xfrm>
                <a:off x="2983" y="1905"/>
                <a:ext cx="38" cy="85"/>
                <a:chOff x="2983" y="1905"/>
                <a:chExt cx="38" cy="85"/>
              </a:xfrm>
            </p:grpSpPr>
            <p:sp>
              <p:nvSpPr>
                <p:cNvPr id="56530" name="直接连接符 37921"/>
                <p:cNvSpPr/>
                <p:nvPr/>
              </p:nvSpPr>
              <p:spPr>
                <a:xfrm flipH="1">
                  <a:off x="2983" y="1905"/>
                  <a:ext cx="26" cy="28"/>
                </a:xfrm>
                <a:prstGeom prst="line">
                  <a:avLst/>
                </a:prstGeom>
                <a:ln w="6350" cap="flat" cmpd="sng">
                  <a:solidFill>
                    <a:srgbClr val="E0E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531" name="直接连接符 37922"/>
                <p:cNvSpPr/>
                <p:nvPr/>
              </p:nvSpPr>
              <p:spPr>
                <a:xfrm flipH="1">
                  <a:off x="2985" y="1914"/>
                  <a:ext cx="25" cy="26"/>
                </a:xfrm>
                <a:prstGeom prst="line">
                  <a:avLst/>
                </a:prstGeom>
                <a:ln w="6350" cap="flat" cmpd="sng">
                  <a:solidFill>
                    <a:srgbClr val="E0E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532" name="直接连接符 37923"/>
                <p:cNvSpPr/>
                <p:nvPr/>
              </p:nvSpPr>
              <p:spPr>
                <a:xfrm flipV="1">
                  <a:off x="2994" y="1960"/>
                  <a:ext cx="27" cy="30"/>
                </a:xfrm>
                <a:prstGeom prst="line">
                  <a:avLst/>
                </a:prstGeom>
                <a:ln w="6350" cap="flat" cmpd="sng">
                  <a:solidFill>
                    <a:srgbClr val="E0E0E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6533" name="任意多边形 37924"/>
              <p:cNvSpPr/>
              <p:nvPr/>
            </p:nvSpPr>
            <p:spPr>
              <a:xfrm>
                <a:off x="2999" y="2059"/>
                <a:ext cx="1062" cy="16"/>
              </a:xfrm>
              <a:custGeom>
                <a:avLst/>
                <a:gdLst/>
                <a:ahLst/>
                <a:cxnLst/>
                <a:pathLst>
                  <a:path w="3185" h="48">
                    <a:moveTo>
                      <a:pt x="0" y="48"/>
                    </a:moveTo>
                    <a:lnTo>
                      <a:pt x="156" y="2"/>
                    </a:lnTo>
                    <a:lnTo>
                      <a:pt x="2553" y="0"/>
                    </a:lnTo>
                    <a:lnTo>
                      <a:pt x="3185" y="4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34" name="任意多边形 37925"/>
              <p:cNvSpPr/>
              <p:nvPr/>
            </p:nvSpPr>
            <p:spPr>
              <a:xfrm>
                <a:off x="3001" y="2075"/>
                <a:ext cx="1091" cy="347"/>
              </a:xfrm>
              <a:custGeom>
                <a:avLst/>
                <a:gdLst/>
                <a:ahLst/>
                <a:cxnLst/>
                <a:pathLst>
                  <a:path w="3275" h="1042">
                    <a:moveTo>
                      <a:pt x="1" y="2"/>
                    </a:moveTo>
                    <a:lnTo>
                      <a:pt x="0" y="1040"/>
                    </a:lnTo>
                    <a:lnTo>
                      <a:pt x="1156" y="1042"/>
                    </a:lnTo>
                    <a:lnTo>
                      <a:pt x="1191" y="900"/>
                    </a:lnTo>
                    <a:lnTo>
                      <a:pt x="1203" y="852"/>
                    </a:lnTo>
                    <a:lnTo>
                      <a:pt x="1218" y="806"/>
                    </a:lnTo>
                    <a:lnTo>
                      <a:pt x="1228" y="778"/>
                    </a:lnTo>
                    <a:lnTo>
                      <a:pt x="1244" y="746"/>
                    </a:lnTo>
                    <a:lnTo>
                      <a:pt x="1260" y="716"/>
                    </a:lnTo>
                    <a:lnTo>
                      <a:pt x="1272" y="696"/>
                    </a:lnTo>
                    <a:lnTo>
                      <a:pt x="1291" y="675"/>
                    </a:lnTo>
                    <a:lnTo>
                      <a:pt x="1313" y="651"/>
                    </a:lnTo>
                    <a:lnTo>
                      <a:pt x="1362" y="615"/>
                    </a:lnTo>
                    <a:lnTo>
                      <a:pt x="1390" y="601"/>
                    </a:lnTo>
                    <a:lnTo>
                      <a:pt x="1423" y="590"/>
                    </a:lnTo>
                    <a:lnTo>
                      <a:pt x="1447" y="583"/>
                    </a:lnTo>
                    <a:lnTo>
                      <a:pt x="1480" y="574"/>
                    </a:lnTo>
                    <a:lnTo>
                      <a:pt x="1532" y="564"/>
                    </a:lnTo>
                    <a:lnTo>
                      <a:pt x="1564" y="559"/>
                    </a:lnTo>
                    <a:lnTo>
                      <a:pt x="1994" y="559"/>
                    </a:lnTo>
                    <a:lnTo>
                      <a:pt x="2047" y="564"/>
                    </a:lnTo>
                    <a:lnTo>
                      <a:pt x="2083" y="573"/>
                    </a:lnTo>
                    <a:lnTo>
                      <a:pt x="2128" y="594"/>
                    </a:lnTo>
                    <a:lnTo>
                      <a:pt x="2148" y="611"/>
                    </a:lnTo>
                    <a:lnTo>
                      <a:pt x="2181" y="638"/>
                    </a:lnTo>
                    <a:lnTo>
                      <a:pt x="2201" y="668"/>
                    </a:lnTo>
                    <a:lnTo>
                      <a:pt x="2262" y="763"/>
                    </a:lnTo>
                    <a:lnTo>
                      <a:pt x="2307" y="843"/>
                    </a:lnTo>
                    <a:lnTo>
                      <a:pt x="2335" y="900"/>
                    </a:lnTo>
                    <a:lnTo>
                      <a:pt x="2360" y="965"/>
                    </a:lnTo>
                    <a:lnTo>
                      <a:pt x="3275" y="965"/>
                    </a:lnTo>
                    <a:lnTo>
                      <a:pt x="3275" y="129"/>
                    </a:lnTo>
                    <a:lnTo>
                      <a:pt x="3275" y="114"/>
                    </a:lnTo>
                    <a:lnTo>
                      <a:pt x="3273" y="100"/>
                    </a:lnTo>
                    <a:lnTo>
                      <a:pt x="3272" y="87"/>
                    </a:lnTo>
                    <a:lnTo>
                      <a:pt x="3268" y="70"/>
                    </a:lnTo>
                    <a:lnTo>
                      <a:pt x="3264" y="53"/>
                    </a:lnTo>
                    <a:lnTo>
                      <a:pt x="3256" y="37"/>
                    </a:lnTo>
                    <a:lnTo>
                      <a:pt x="3247" y="26"/>
                    </a:lnTo>
                    <a:lnTo>
                      <a:pt x="3231" y="13"/>
                    </a:lnTo>
                    <a:lnTo>
                      <a:pt x="3219" y="5"/>
                    </a:lnTo>
                    <a:lnTo>
                      <a:pt x="3200" y="0"/>
                    </a:lnTo>
                    <a:lnTo>
                      <a:pt x="3180" y="0"/>
                    </a:lnTo>
                    <a:lnTo>
                      <a:pt x="3137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A04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35" name="任意多边形 37926"/>
              <p:cNvSpPr/>
              <p:nvPr/>
            </p:nvSpPr>
            <p:spPr>
              <a:xfrm>
                <a:off x="3031" y="2063"/>
                <a:ext cx="934" cy="9"/>
              </a:xfrm>
              <a:custGeom>
                <a:avLst/>
                <a:gdLst/>
                <a:ahLst/>
                <a:cxnLst/>
                <a:pathLst>
                  <a:path w="2801" h="27">
                    <a:moveTo>
                      <a:pt x="0" y="27"/>
                    </a:moveTo>
                    <a:lnTo>
                      <a:pt x="81" y="0"/>
                    </a:lnTo>
                    <a:lnTo>
                      <a:pt x="2472" y="0"/>
                    </a:lnTo>
                    <a:lnTo>
                      <a:pt x="2801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4040FF"/>
              </a:solidFill>
              <a:ln w="6350" cap="flat" cmpd="sng">
                <a:solidFill>
                  <a:srgbClr val="FFA04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36" name="任意多边形 37927"/>
              <p:cNvSpPr/>
              <p:nvPr/>
            </p:nvSpPr>
            <p:spPr>
              <a:xfrm>
                <a:off x="3031" y="2063"/>
                <a:ext cx="28" cy="9"/>
              </a:xfrm>
              <a:custGeom>
                <a:avLst/>
                <a:gdLst/>
                <a:ahLst/>
                <a:cxnLst/>
                <a:pathLst>
                  <a:path w="84" h="27">
                    <a:moveTo>
                      <a:pt x="84" y="0"/>
                    </a:moveTo>
                    <a:lnTo>
                      <a:pt x="0" y="27"/>
                    </a:lnTo>
                    <a:lnTo>
                      <a:pt x="84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 cap="flat" cmpd="sng">
                <a:solidFill>
                  <a:srgbClr val="FFA04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37" name="任意多边形 37928"/>
              <p:cNvSpPr/>
              <p:nvPr/>
            </p:nvSpPr>
            <p:spPr>
              <a:xfrm>
                <a:off x="2991" y="2057"/>
                <a:ext cx="59" cy="17"/>
              </a:xfrm>
              <a:custGeom>
                <a:avLst/>
                <a:gdLst/>
                <a:ahLst/>
                <a:cxnLst/>
                <a:pathLst>
                  <a:path w="176" h="53">
                    <a:moveTo>
                      <a:pt x="0" y="53"/>
                    </a:moveTo>
                    <a:lnTo>
                      <a:pt x="33" y="53"/>
                    </a:lnTo>
                    <a:lnTo>
                      <a:pt x="176" y="8"/>
                    </a:lnTo>
                    <a:lnTo>
                      <a:pt x="175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4040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38" name="任意多边形 37929"/>
              <p:cNvSpPr/>
              <p:nvPr/>
            </p:nvSpPr>
            <p:spPr>
              <a:xfrm>
                <a:off x="1615" y="1824"/>
                <a:ext cx="1385" cy="598"/>
              </a:xfrm>
              <a:custGeom>
                <a:avLst/>
                <a:gdLst/>
                <a:ahLst/>
                <a:cxnLst/>
                <a:pathLst>
                  <a:path w="4154" h="1795">
                    <a:moveTo>
                      <a:pt x="3031" y="136"/>
                    </a:moveTo>
                    <a:lnTo>
                      <a:pt x="2701" y="136"/>
                    </a:lnTo>
                    <a:lnTo>
                      <a:pt x="2701" y="2"/>
                    </a:lnTo>
                    <a:lnTo>
                      <a:pt x="2062" y="10"/>
                    </a:lnTo>
                    <a:lnTo>
                      <a:pt x="2013" y="59"/>
                    </a:lnTo>
                    <a:lnTo>
                      <a:pt x="1511" y="668"/>
                    </a:lnTo>
                    <a:lnTo>
                      <a:pt x="1471" y="685"/>
                    </a:lnTo>
                    <a:lnTo>
                      <a:pt x="1431" y="698"/>
                    </a:lnTo>
                    <a:lnTo>
                      <a:pt x="1382" y="711"/>
                    </a:lnTo>
                    <a:lnTo>
                      <a:pt x="104" y="758"/>
                    </a:lnTo>
                    <a:lnTo>
                      <a:pt x="89" y="760"/>
                    </a:lnTo>
                    <a:lnTo>
                      <a:pt x="78" y="766"/>
                    </a:lnTo>
                    <a:lnTo>
                      <a:pt x="62" y="780"/>
                    </a:lnTo>
                    <a:lnTo>
                      <a:pt x="50" y="793"/>
                    </a:lnTo>
                    <a:lnTo>
                      <a:pt x="38" y="807"/>
                    </a:lnTo>
                    <a:lnTo>
                      <a:pt x="26" y="827"/>
                    </a:lnTo>
                    <a:lnTo>
                      <a:pt x="18" y="845"/>
                    </a:lnTo>
                    <a:lnTo>
                      <a:pt x="13" y="862"/>
                    </a:lnTo>
                    <a:lnTo>
                      <a:pt x="8" y="884"/>
                    </a:lnTo>
                    <a:lnTo>
                      <a:pt x="4" y="913"/>
                    </a:lnTo>
                    <a:lnTo>
                      <a:pt x="0" y="947"/>
                    </a:lnTo>
                    <a:lnTo>
                      <a:pt x="0" y="983"/>
                    </a:lnTo>
                    <a:lnTo>
                      <a:pt x="1" y="1017"/>
                    </a:lnTo>
                    <a:lnTo>
                      <a:pt x="5" y="1057"/>
                    </a:lnTo>
                    <a:lnTo>
                      <a:pt x="13" y="1113"/>
                    </a:lnTo>
                    <a:lnTo>
                      <a:pt x="22" y="1183"/>
                    </a:lnTo>
                    <a:lnTo>
                      <a:pt x="32" y="1252"/>
                    </a:lnTo>
                    <a:lnTo>
                      <a:pt x="40" y="1303"/>
                    </a:lnTo>
                    <a:lnTo>
                      <a:pt x="50" y="1374"/>
                    </a:lnTo>
                    <a:lnTo>
                      <a:pt x="55" y="1389"/>
                    </a:lnTo>
                    <a:lnTo>
                      <a:pt x="47" y="1404"/>
                    </a:lnTo>
                    <a:lnTo>
                      <a:pt x="37" y="1425"/>
                    </a:lnTo>
                    <a:lnTo>
                      <a:pt x="30" y="1440"/>
                    </a:lnTo>
                    <a:lnTo>
                      <a:pt x="25" y="1460"/>
                    </a:lnTo>
                    <a:lnTo>
                      <a:pt x="22" y="1480"/>
                    </a:lnTo>
                    <a:lnTo>
                      <a:pt x="26" y="1673"/>
                    </a:lnTo>
                    <a:lnTo>
                      <a:pt x="156" y="1673"/>
                    </a:lnTo>
                    <a:lnTo>
                      <a:pt x="159" y="1626"/>
                    </a:lnTo>
                    <a:lnTo>
                      <a:pt x="167" y="1592"/>
                    </a:lnTo>
                    <a:lnTo>
                      <a:pt x="173" y="1559"/>
                    </a:lnTo>
                    <a:lnTo>
                      <a:pt x="183" y="1530"/>
                    </a:lnTo>
                    <a:lnTo>
                      <a:pt x="191" y="1507"/>
                    </a:lnTo>
                    <a:lnTo>
                      <a:pt x="204" y="1470"/>
                    </a:lnTo>
                    <a:lnTo>
                      <a:pt x="216" y="1442"/>
                    </a:lnTo>
                    <a:lnTo>
                      <a:pt x="225" y="1423"/>
                    </a:lnTo>
                    <a:lnTo>
                      <a:pt x="236" y="1401"/>
                    </a:lnTo>
                    <a:lnTo>
                      <a:pt x="250" y="1372"/>
                    </a:lnTo>
                    <a:lnTo>
                      <a:pt x="265" y="1347"/>
                    </a:lnTo>
                    <a:lnTo>
                      <a:pt x="285" y="1323"/>
                    </a:lnTo>
                    <a:lnTo>
                      <a:pt x="303" y="1306"/>
                    </a:lnTo>
                    <a:lnTo>
                      <a:pt x="322" y="1293"/>
                    </a:lnTo>
                    <a:lnTo>
                      <a:pt x="342" y="1280"/>
                    </a:lnTo>
                    <a:lnTo>
                      <a:pt x="359" y="1273"/>
                    </a:lnTo>
                    <a:lnTo>
                      <a:pt x="373" y="1269"/>
                    </a:lnTo>
                    <a:lnTo>
                      <a:pt x="396" y="1266"/>
                    </a:lnTo>
                    <a:lnTo>
                      <a:pt x="563" y="1259"/>
                    </a:lnTo>
                    <a:lnTo>
                      <a:pt x="750" y="1259"/>
                    </a:lnTo>
                    <a:lnTo>
                      <a:pt x="779" y="1259"/>
                    </a:lnTo>
                    <a:lnTo>
                      <a:pt x="816" y="1261"/>
                    </a:lnTo>
                    <a:lnTo>
                      <a:pt x="849" y="1262"/>
                    </a:lnTo>
                    <a:lnTo>
                      <a:pt x="872" y="1266"/>
                    </a:lnTo>
                    <a:lnTo>
                      <a:pt x="890" y="1272"/>
                    </a:lnTo>
                    <a:lnTo>
                      <a:pt x="915" y="1282"/>
                    </a:lnTo>
                    <a:lnTo>
                      <a:pt x="938" y="1292"/>
                    </a:lnTo>
                    <a:lnTo>
                      <a:pt x="955" y="1302"/>
                    </a:lnTo>
                    <a:lnTo>
                      <a:pt x="975" y="1312"/>
                    </a:lnTo>
                    <a:lnTo>
                      <a:pt x="995" y="1323"/>
                    </a:lnTo>
                    <a:lnTo>
                      <a:pt x="1015" y="1337"/>
                    </a:lnTo>
                    <a:lnTo>
                      <a:pt x="1035" y="1353"/>
                    </a:lnTo>
                    <a:lnTo>
                      <a:pt x="1051" y="1368"/>
                    </a:lnTo>
                    <a:lnTo>
                      <a:pt x="1068" y="1388"/>
                    </a:lnTo>
                    <a:lnTo>
                      <a:pt x="1084" y="1408"/>
                    </a:lnTo>
                    <a:lnTo>
                      <a:pt x="1104" y="1433"/>
                    </a:lnTo>
                    <a:lnTo>
                      <a:pt x="1120" y="1457"/>
                    </a:lnTo>
                    <a:lnTo>
                      <a:pt x="1139" y="1490"/>
                    </a:lnTo>
                    <a:lnTo>
                      <a:pt x="1163" y="1535"/>
                    </a:lnTo>
                    <a:lnTo>
                      <a:pt x="1186" y="1575"/>
                    </a:lnTo>
                    <a:lnTo>
                      <a:pt x="1211" y="1629"/>
                    </a:lnTo>
                    <a:lnTo>
                      <a:pt x="1230" y="1673"/>
                    </a:lnTo>
                    <a:lnTo>
                      <a:pt x="1241" y="1711"/>
                    </a:lnTo>
                    <a:lnTo>
                      <a:pt x="1267" y="1795"/>
                    </a:lnTo>
                    <a:lnTo>
                      <a:pt x="4154" y="1795"/>
                    </a:lnTo>
                    <a:lnTo>
                      <a:pt x="4154" y="756"/>
                    </a:lnTo>
                    <a:lnTo>
                      <a:pt x="4026" y="0"/>
                    </a:lnTo>
                    <a:lnTo>
                      <a:pt x="2701" y="2"/>
                    </a:lnTo>
                    <a:lnTo>
                      <a:pt x="2701" y="22"/>
                    </a:lnTo>
                    <a:lnTo>
                      <a:pt x="2701" y="136"/>
                    </a:lnTo>
                    <a:lnTo>
                      <a:pt x="2098" y="136"/>
                    </a:lnTo>
                    <a:lnTo>
                      <a:pt x="1656" y="709"/>
                    </a:lnTo>
                    <a:lnTo>
                      <a:pt x="2701" y="709"/>
                    </a:lnTo>
                    <a:lnTo>
                      <a:pt x="2701" y="136"/>
                    </a:lnTo>
                    <a:lnTo>
                      <a:pt x="3036" y="136"/>
                    </a:lnTo>
                    <a:lnTo>
                      <a:pt x="3818" y="136"/>
                    </a:lnTo>
                    <a:lnTo>
                      <a:pt x="3856" y="698"/>
                    </a:lnTo>
                    <a:lnTo>
                      <a:pt x="3020" y="698"/>
                    </a:lnTo>
                    <a:lnTo>
                      <a:pt x="3031" y="136"/>
                    </a:lnTo>
                    <a:close/>
                  </a:path>
                </a:pathLst>
              </a:custGeom>
              <a:solidFill>
                <a:srgbClr val="FFA04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39" name="矩形 37930"/>
              <p:cNvSpPr/>
              <p:nvPr/>
            </p:nvSpPr>
            <p:spPr>
              <a:xfrm>
                <a:off x="1629" y="2135"/>
                <a:ext cx="71" cy="15"/>
              </a:xfrm>
              <a:prstGeom prst="rect">
                <a:avLst/>
              </a:prstGeom>
              <a:solidFill>
                <a:srgbClr val="FFFF00"/>
              </a:solidFill>
              <a:ln w="6350" cap="flat" cmpd="sng">
                <a:solidFill>
                  <a:srgbClr val="60606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0" name="矩形 37931"/>
              <p:cNvSpPr/>
              <p:nvPr/>
            </p:nvSpPr>
            <p:spPr>
              <a:xfrm>
                <a:off x="4043" y="2135"/>
                <a:ext cx="32" cy="142"/>
              </a:xfrm>
              <a:prstGeom prst="rect">
                <a:avLst/>
              </a:prstGeom>
              <a:solidFill>
                <a:srgbClr val="C00000"/>
              </a:solidFill>
              <a:ln w="635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1" name="任意多边形 37932"/>
              <p:cNvSpPr/>
              <p:nvPr/>
            </p:nvSpPr>
            <p:spPr>
              <a:xfrm>
                <a:off x="4077" y="2128"/>
                <a:ext cx="14" cy="151"/>
              </a:xfrm>
              <a:custGeom>
                <a:avLst/>
                <a:gdLst/>
                <a:ahLst/>
                <a:cxnLst/>
                <a:pathLst>
                  <a:path w="43" h="455">
                    <a:moveTo>
                      <a:pt x="0" y="16"/>
                    </a:moveTo>
                    <a:lnTo>
                      <a:pt x="0" y="455"/>
                    </a:lnTo>
                    <a:lnTo>
                      <a:pt x="43" y="418"/>
                    </a:lnTo>
                    <a:lnTo>
                      <a:pt x="43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4040"/>
              </a:solidFill>
              <a:ln w="6350" cap="flat" cmpd="sng">
                <a:solidFill>
                  <a:srgbClr val="A0A0A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42" name="矩形 37933"/>
              <p:cNvSpPr/>
              <p:nvPr/>
            </p:nvSpPr>
            <p:spPr>
              <a:xfrm>
                <a:off x="1702" y="2133"/>
                <a:ext cx="407" cy="18"/>
              </a:xfrm>
              <a:prstGeom prst="rect">
                <a:avLst/>
              </a:prstGeom>
              <a:solidFill>
                <a:srgbClr val="FFC08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3" name="矩形 37934"/>
              <p:cNvSpPr/>
              <p:nvPr/>
            </p:nvSpPr>
            <p:spPr>
              <a:xfrm>
                <a:off x="2109" y="2133"/>
                <a:ext cx="461" cy="19"/>
              </a:xfrm>
              <a:prstGeom prst="rect">
                <a:avLst/>
              </a:prstGeom>
              <a:solidFill>
                <a:srgbClr val="FFC08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4" name="矩形 37935"/>
              <p:cNvSpPr/>
              <p:nvPr/>
            </p:nvSpPr>
            <p:spPr>
              <a:xfrm>
                <a:off x="2570" y="2133"/>
                <a:ext cx="369" cy="19"/>
              </a:xfrm>
              <a:prstGeom prst="rect">
                <a:avLst/>
              </a:prstGeom>
              <a:solidFill>
                <a:srgbClr val="FFC08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5" name="矩形 37936"/>
              <p:cNvSpPr/>
              <p:nvPr/>
            </p:nvSpPr>
            <p:spPr>
              <a:xfrm>
                <a:off x="2938" y="2133"/>
                <a:ext cx="1103" cy="19"/>
              </a:xfrm>
              <a:prstGeom prst="rect">
                <a:avLst/>
              </a:prstGeom>
              <a:solidFill>
                <a:srgbClr val="FFC08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6" name="任意多边形 37937"/>
              <p:cNvSpPr/>
              <p:nvPr/>
            </p:nvSpPr>
            <p:spPr>
              <a:xfrm>
                <a:off x="1707" y="2189"/>
                <a:ext cx="400" cy="179"/>
              </a:xfrm>
              <a:custGeom>
                <a:avLst/>
                <a:gdLst/>
                <a:ahLst/>
                <a:cxnLst/>
                <a:pathLst>
                  <a:path w="1200" h="538">
                    <a:moveTo>
                      <a:pt x="0" y="56"/>
                    </a:moveTo>
                    <a:lnTo>
                      <a:pt x="39" y="39"/>
                    </a:lnTo>
                    <a:lnTo>
                      <a:pt x="91" y="22"/>
                    </a:lnTo>
                    <a:lnTo>
                      <a:pt x="125" y="13"/>
                    </a:lnTo>
                    <a:lnTo>
                      <a:pt x="166" y="5"/>
                    </a:lnTo>
                    <a:lnTo>
                      <a:pt x="203" y="4"/>
                    </a:lnTo>
                    <a:lnTo>
                      <a:pt x="283" y="1"/>
                    </a:lnTo>
                    <a:lnTo>
                      <a:pt x="364" y="0"/>
                    </a:lnTo>
                    <a:lnTo>
                      <a:pt x="434" y="1"/>
                    </a:lnTo>
                    <a:lnTo>
                      <a:pt x="485" y="4"/>
                    </a:lnTo>
                    <a:lnTo>
                      <a:pt x="513" y="7"/>
                    </a:lnTo>
                    <a:lnTo>
                      <a:pt x="536" y="8"/>
                    </a:lnTo>
                    <a:lnTo>
                      <a:pt x="562" y="13"/>
                    </a:lnTo>
                    <a:lnTo>
                      <a:pt x="586" y="17"/>
                    </a:lnTo>
                    <a:lnTo>
                      <a:pt x="607" y="24"/>
                    </a:lnTo>
                    <a:lnTo>
                      <a:pt x="630" y="31"/>
                    </a:lnTo>
                    <a:lnTo>
                      <a:pt x="651" y="38"/>
                    </a:lnTo>
                    <a:lnTo>
                      <a:pt x="672" y="45"/>
                    </a:lnTo>
                    <a:lnTo>
                      <a:pt x="701" y="61"/>
                    </a:lnTo>
                    <a:lnTo>
                      <a:pt x="729" y="76"/>
                    </a:lnTo>
                    <a:lnTo>
                      <a:pt x="753" y="95"/>
                    </a:lnTo>
                    <a:lnTo>
                      <a:pt x="777" y="113"/>
                    </a:lnTo>
                    <a:lnTo>
                      <a:pt x="802" y="133"/>
                    </a:lnTo>
                    <a:lnTo>
                      <a:pt x="822" y="156"/>
                    </a:lnTo>
                    <a:lnTo>
                      <a:pt x="845" y="181"/>
                    </a:lnTo>
                    <a:lnTo>
                      <a:pt x="860" y="202"/>
                    </a:lnTo>
                    <a:lnTo>
                      <a:pt x="906" y="270"/>
                    </a:lnTo>
                    <a:lnTo>
                      <a:pt x="920" y="296"/>
                    </a:lnTo>
                    <a:lnTo>
                      <a:pt x="947" y="343"/>
                    </a:lnTo>
                    <a:lnTo>
                      <a:pt x="965" y="374"/>
                    </a:lnTo>
                    <a:lnTo>
                      <a:pt x="984" y="399"/>
                    </a:lnTo>
                    <a:lnTo>
                      <a:pt x="998" y="413"/>
                    </a:lnTo>
                    <a:lnTo>
                      <a:pt x="1014" y="428"/>
                    </a:lnTo>
                    <a:lnTo>
                      <a:pt x="1031" y="443"/>
                    </a:lnTo>
                    <a:lnTo>
                      <a:pt x="1047" y="453"/>
                    </a:lnTo>
                    <a:lnTo>
                      <a:pt x="1061" y="462"/>
                    </a:lnTo>
                    <a:lnTo>
                      <a:pt x="1078" y="464"/>
                    </a:lnTo>
                    <a:lnTo>
                      <a:pt x="1095" y="466"/>
                    </a:lnTo>
                    <a:lnTo>
                      <a:pt x="1115" y="466"/>
                    </a:lnTo>
                    <a:lnTo>
                      <a:pt x="1198" y="466"/>
                    </a:lnTo>
                    <a:lnTo>
                      <a:pt x="1200" y="538"/>
                    </a:lnTo>
                    <a:lnTo>
                      <a:pt x="1066" y="538"/>
                    </a:lnTo>
                    <a:lnTo>
                      <a:pt x="1050" y="535"/>
                    </a:lnTo>
                    <a:lnTo>
                      <a:pt x="1035" y="531"/>
                    </a:lnTo>
                    <a:lnTo>
                      <a:pt x="1027" y="525"/>
                    </a:lnTo>
                    <a:lnTo>
                      <a:pt x="1016" y="514"/>
                    </a:lnTo>
                    <a:lnTo>
                      <a:pt x="1005" y="500"/>
                    </a:lnTo>
                    <a:lnTo>
                      <a:pt x="993" y="483"/>
                    </a:lnTo>
                    <a:lnTo>
                      <a:pt x="980" y="463"/>
                    </a:lnTo>
                    <a:lnTo>
                      <a:pt x="960" y="438"/>
                    </a:lnTo>
                    <a:lnTo>
                      <a:pt x="939" y="401"/>
                    </a:lnTo>
                    <a:lnTo>
                      <a:pt x="920" y="365"/>
                    </a:lnTo>
                    <a:lnTo>
                      <a:pt x="899" y="327"/>
                    </a:lnTo>
                    <a:lnTo>
                      <a:pt x="872" y="280"/>
                    </a:lnTo>
                    <a:lnTo>
                      <a:pt x="849" y="243"/>
                    </a:lnTo>
                    <a:lnTo>
                      <a:pt x="810" y="197"/>
                    </a:lnTo>
                    <a:lnTo>
                      <a:pt x="792" y="174"/>
                    </a:lnTo>
                    <a:lnTo>
                      <a:pt x="772" y="156"/>
                    </a:lnTo>
                    <a:lnTo>
                      <a:pt x="747" y="133"/>
                    </a:lnTo>
                    <a:lnTo>
                      <a:pt x="720" y="116"/>
                    </a:lnTo>
                    <a:lnTo>
                      <a:pt x="684" y="96"/>
                    </a:lnTo>
                    <a:lnTo>
                      <a:pt x="647" y="79"/>
                    </a:lnTo>
                    <a:lnTo>
                      <a:pt x="613" y="64"/>
                    </a:lnTo>
                    <a:lnTo>
                      <a:pt x="573" y="51"/>
                    </a:lnTo>
                    <a:lnTo>
                      <a:pt x="534" y="41"/>
                    </a:lnTo>
                    <a:lnTo>
                      <a:pt x="497" y="37"/>
                    </a:lnTo>
                    <a:lnTo>
                      <a:pt x="462" y="35"/>
                    </a:lnTo>
                    <a:lnTo>
                      <a:pt x="436" y="35"/>
                    </a:lnTo>
                    <a:lnTo>
                      <a:pt x="311" y="35"/>
                    </a:lnTo>
                    <a:lnTo>
                      <a:pt x="250" y="37"/>
                    </a:lnTo>
                    <a:lnTo>
                      <a:pt x="195" y="39"/>
                    </a:lnTo>
                    <a:lnTo>
                      <a:pt x="157" y="44"/>
                    </a:lnTo>
                    <a:lnTo>
                      <a:pt x="113" y="51"/>
                    </a:lnTo>
                    <a:lnTo>
                      <a:pt x="73" y="61"/>
                    </a:lnTo>
                    <a:lnTo>
                      <a:pt x="55" y="71"/>
                    </a:lnTo>
                    <a:lnTo>
                      <a:pt x="30" y="78"/>
                    </a:lnTo>
                    <a:lnTo>
                      <a:pt x="16" y="73"/>
                    </a:lnTo>
                    <a:lnTo>
                      <a:pt x="6" y="65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47" name="矩形 37938"/>
              <p:cNvSpPr/>
              <p:nvPr/>
            </p:nvSpPr>
            <p:spPr>
              <a:xfrm>
                <a:off x="2112" y="2345"/>
                <a:ext cx="454" cy="24"/>
              </a:xfrm>
              <a:prstGeom prst="rect">
                <a:avLst/>
              </a:prstGeom>
              <a:solidFill>
                <a:srgbClr val="FF800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8" name="矩形 37939"/>
              <p:cNvSpPr/>
              <p:nvPr/>
            </p:nvSpPr>
            <p:spPr>
              <a:xfrm>
                <a:off x="2574" y="2345"/>
                <a:ext cx="362" cy="24"/>
              </a:xfrm>
              <a:prstGeom prst="rect">
                <a:avLst/>
              </a:prstGeom>
              <a:solidFill>
                <a:srgbClr val="FF800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49" name="任意多边形 37940"/>
              <p:cNvSpPr/>
              <p:nvPr/>
            </p:nvSpPr>
            <p:spPr>
              <a:xfrm>
                <a:off x="2946" y="2075"/>
                <a:ext cx="1145" cy="294"/>
              </a:xfrm>
              <a:custGeom>
                <a:avLst/>
                <a:gdLst/>
                <a:ahLst/>
                <a:cxnLst/>
                <a:pathLst>
                  <a:path w="3436" h="883">
                    <a:moveTo>
                      <a:pt x="0" y="809"/>
                    </a:moveTo>
                    <a:lnTo>
                      <a:pt x="0" y="883"/>
                    </a:lnTo>
                    <a:lnTo>
                      <a:pt x="1198" y="883"/>
                    </a:lnTo>
                    <a:lnTo>
                      <a:pt x="1210" y="882"/>
                    </a:lnTo>
                    <a:lnTo>
                      <a:pt x="1219" y="876"/>
                    </a:lnTo>
                    <a:lnTo>
                      <a:pt x="1228" y="870"/>
                    </a:lnTo>
                    <a:lnTo>
                      <a:pt x="1237" y="863"/>
                    </a:lnTo>
                    <a:lnTo>
                      <a:pt x="1245" y="855"/>
                    </a:lnTo>
                    <a:lnTo>
                      <a:pt x="1253" y="845"/>
                    </a:lnTo>
                    <a:lnTo>
                      <a:pt x="1265" y="828"/>
                    </a:lnTo>
                    <a:lnTo>
                      <a:pt x="1275" y="805"/>
                    </a:lnTo>
                    <a:lnTo>
                      <a:pt x="1282" y="792"/>
                    </a:lnTo>
                    <a:lnTo>
                      <a:pt x="1289" y="777"/>
                    </a:lnTo>
                    <a:lnTo>
                      <a:pt x="1302" y="747"/>
                    </a:lnTo>
                    <a:lnTo>
                      <a:pt x="1313" y="723"/>
                    </a:lnTo>
                    <a:lnTo>
                      <a:pt x="1324" y="699"/>
                    </a:lnTo>
                    <a:lnTo>
                      <a:pt x="1338" y="673"/>
                    </a:lnTo>
                    <a:lnTo>
                      <a:pt x="1351" y="652"/>
                    </a:lnTo>
                    <a:lnTo>
                      <a:pt x="1369" y="631"/>
                    </a:lnTo>
                    <a:lnTo>
                      <a:pt x="1388" y="607"/>
                    </a:lnTo>
                    <a:lnTo>
                      <a:pt x="1407" y="591"/>
                    </a:lnTo>
                    <a:lnTo>
                      <a:pt x="1427" y="570"/>
                    </a:lnTo>
                    <a:lnTo>
                      <a:pt x="1449" y="551"/>
                    </a:lnTo>
                    <a:lnTo>
                      <a:pt x="1476" y="534"/>
                    </a:lnTo>
                    <a:lnTo>
                      <a:pt x="1512" y="513"/>
                    </a:lnTo>
                    <a:lnTo>
                      <a:pt x="1546" y="496"/>
                    </a:lnTo>
                    <a:lnTo>
                      <a:pt x="1582" y="485"/>
                    </a:lnTo>
                    <a:lnTo>
                      <a:pt x="1599" y="481"/>
                    </a:lnTo>
                    <a:lnTo>
                      <a:pt x="1620" y="475"/>
                    </a:lnTo>
                    <a:lnTo>
                      <a:pt x="1636" y="471"/>
                    </a:lnTo>
                    <a:lnTo>
                      <a:pt x="1660" y="468"/>
                    </a:lnTo>
                    <a:lnTo>
                      <a:pt x="1677" y="465"/>
                    </a:lnTo>
                    <a:lnTo>
                      <a:pt x="1696" y="464"/>
                    </a:lnTo>
                    <a:lnTo>
                      <a:pt x="1778" y="462"/>
                    </a:lnTo>
                    <a:lnTo>
                      <a:pt x="1860" y="462"/>
                    </a:lnTo>
                    <a:lnTo>
                      <a:pt x="1986" y="462"/>
                    </a:lnTo>
                    <a:lnTo>
                      <a:pt x="2070" y="464"/>
                    </a:lnTo>
                    <a:lnTo>
                      <a:pt x="2103" y="464"/>
                    </a:lnTo>
                    <a:lnTo>
                      <a:pt x="2125" y="466"/>
                    </a:lnTo>
                    <a:lnTo>
                      <a:pt x="2145" y="469"/>
                    </a:lnTo>
                    <a:lnTo>
                      <a:pt x="2161" y="472"/>
                    </a:lnTo>
                    <a:lnTo>
                      <a:pt x="2180" y="478"/>
                    </a:lnTo>
                    <a:lnTo>
                      <a:pt x="2205" y="483"/>
                    </a:lnTo>
                    <a:lnTo>
                      <a:pt x="2226" y="489"/>
                    </a:lnTo>
                    <a:lnTo>
                      <a:pt x="2251" y="499"/>
                    </a:lnTo>
                    <a:lnTo>
                      <a:pt x="2276" y="509"/>
                    </a:lnTo>
                    <a:lnTo>
                      <a:pt x="2294" y="517"/>
                    </a:lnTo>
                    <a:lnTo>
                      <a:pt x="2312" y="529"/>
                    </a:lnTo>
                    <a:lnTo>
                      <a:pt x="2336" y="540"/>
                    </a:lnTo>
                    <a:lnTo>
                      <a:pt x="2360" y="556"/>
                    </a:lnTo>
                    <a:lnTo>
                      <a:pt x="2382" y="571"/>
                    </a:lnTo>
                    <a:lnTo>
                      <a:pt x="2402" y="584"/>
                    </a:lnTo>
                    <a:lnTo>
                      <a:pt x="2419" y="601"/>
                    </a:lnTo>
                    <a:lnTo>
                      <a:pt x="2433" y="612"/>
                    </a:lnTo>
                    <a:lnTo>
                      <a:pt x="2445" y="628"/>
                    </a:lnTo>
                    <a:lnTo>
                      <a:pt x="2458" y="644"/>
                    </a:lnTo>
                    <a:lnTo>
                      <a:pt x="2484" y="675"/>
                    </a:lnTo>
                    <a:lnTo>
                      <a:pt x="2504" y="704"/>
                    </a:lnTo>
                    <a:lnTo>
                      <a:pt x="2522" y="734"/>
                    </a:lnTo>
                    <a:lnTo>
                      <a:pt x="2539" y="760"/>
                    </a:lnTo>
                    <a:lnTo>
                      <a:pt x="2555" y="784"/>
                    </a:lnTo>
                    <a:lnTo>
                      <a:pt x="2568" y="806"/>
                    </a:lnTo>
                    <a:lnTo>
                      <a:pt x="2577" y="819"/>
                    </a:lnTo>
                    <a:lnTo>
                      <a:pt x="2584" y="833"/>
                    </a:lnTo>
                    <a:lnTo>
                      <a:pt x="2592" y="845"/>
                    </a:lnTo>
                    <a:lnTo>
                      <a:pt x="2601" y="850"/>
                    </a:lnTo>
                    <a:lnTo>
                      <a:pt x="2613" y="855"/>
                    </a:lnTo>
                    <a:lnTo>
                      <a:pt x="2632" y="855"/>
                    </a:lnTo>
                    <a:lnTo>
                      <a:pt x="2743" y="853"/>
                    </a:lnTo>
                    <a:lnTo>
                      <a:pt x="3436" y="853"/>
                    </a:lnTo>
                    <a:lnTo>
                      <a:pt x="3436" y="618"/>
                    </a:lnTo>
                    <a:lnTo>
                      <a:pt x="3435" y="289"/>
                    </a:lnTo>
                    <a:lnTo>
                      <a:pt x="3433" y="108"/>
                    </a:lnTo>
                    <a:lnTo>
                      <a:pt x="3433" y="98"/>
                    </a:lnTo>
                    <a:lnTo>
                      <a:pt x="3433" y="83"/>
                    </a:lnTo>
                    <a:lnTo>
                      <a:pt x="3432" y="71"/>
                    </a:lnTo>
                    <a:lnTo>
                      <a:pt x="3428" y="56"/>
                    </a:lnTo>
                    <a:lnTo>
                      <a:pt x="3423" y="43"/>
                    </a:lnTo>
                    <a:lnTo>
                      <a:pt x="3413" y="30"/>
                    </a:lnTo>
                    <a:lnTo>
                      <a:pt x="3401" y="20"/>
                    </a:lnTo>
                    <a:lnTo>
                      <a:pt x="3390" y="10"/>
                    </a:lnTo>
                    <a:lnTo>
                      <a:pt x="3378" y="5"/>
                    </a:lnTo>
                    <a:lnTo>
                      <a:pt x="3363" y="2"/>
                    </a:lnTo>
                    <a:lnTo>
                      <a:pt x="3346" y="0"/>
                    </a:lnTo>
                    <a:lnTo>
                      <a:pt x="3352" y="9"/>
                    </a:lnTo>
                    <a:lnTo>
                      <a:pt x="3362" y="19"/>
                    </a:lnTo>
                    <a:lnTo>
                      <a:pt x="3368" y="31"/>
                    </a:lnTo>
                    <a:lnTo>
                      <a:pt x="3376" y="48"/>
                    </a:lnTo>
                    <a:lnTo>
                      <a:pt x="3383" y="66"/>
                    </a:lnTo>
                    <a:lnTo>
                      <a:pt x="3388" y="84"/>
                    </a:lnTo>
                    <a:lnTo>
                      <a:pt x="3390" y="105"/>
                    </a:lnTo>
                    <a:lnTo>
                      <a:pt x="3388" y="289"/>
                    </a:lnTo>
                    <a:lnTo>
                      <a:pt x="3388" y="611"/>
                    </a:lnTo>
                    <a:lnTo>
                      <a:pt x="3390" y="748"/>
                    </a:lnTo>
                    <a:lnTo>
                      <a:pt x="3388" y="771"/>
                    </a:lnTo>
                    <a:lnTo>
                      <a:pt x="3384" y="784"/>
                    </a:lnTo>
                    <a:lnTo>
                      <a:pt x="3380" y="795"/>
                    </a:lnTo>
                    <a:lnTo>
                      <a:pt x="3371" y="805"/>
                    </a:lnTo>
                    <a:lnTo>
                      <a:pt x="3360" y="808"/>
                    </a:lnTo>
                    <a:lnTo>
                      <a:pt x="3341" y="808"/>
                    </a:lnTo>
                    <a:lnTo>
                      <a:pt x="3323" y="808"/>
                    </a:lnTo>
                    <a:lnTo>
                      <a:pt x="2752" y="808"/>
                    </a:lnTo>
                    <a:lnTo>
                      <a:pt x="2665" y="808"/>
                    </a:lnTo>
                    <a:lnTo>
                      <a:pt x="2650" y="808"/>
                    </a:lnTo>
                    <a:lnTo>
                      <a:pt x="2636" y="805"/>
                    </a:lnTo>
                    <a:lnTo>
                      <a:pt x="2625" y="804"/>
                    </a:lnTo>
                    <a:lnTo>
                      <a:pt x="2614" y="798"/>
                    </a:lnTo>
                    <a:lnTo>
                      <a:pt x="2604" y="791"/>
                    </a:lnTo>
                    <a:lnTo>
                      <a:pt x="2594" y="782"/>
                    </a:lnTo>
                    <a:lnTo>
                      <a:pt x="2588" y="774"/>
                    </a:lnTo>
                    <a:lnTo>
                      <a:pt x="2580" y="763"/>
                    </a:lnTo>
                    <a:lnTo>
                      <a:pt x="2565" y="740"/>
                    </a:lnTo>
                    <a:lnTo>
                      <a:pt x="2553" y="721"/>
                    </a:lnTo>
                    <a:lnTo>
                      <a:pt x="2529" y="687"/>
                    </a:lnTo>
                    <a:lnTo>
                      <a:pt x="2503" y="655"/>
                    </a:lnTo>
                    <a:lnTo>
                      <a:pt x="2480" y="624"/>
                    </a:lnTo>
                    <a:lnTo>
                      <a:pt x="2465" y="602"/>
                    </a:lnTo>
                    <a:lnTo>
                      <a:pt x="2451" y="584"/>
                    </a:lnTo>
                    <a:lnTo>
                      <a:pt x="2439" y="573"/>
                    </a:lnTo>
                    <a:lnTo>
                      <a:pt x="2429" y="563"/>
                    </a:lnTo>
                    <a:lnTo>
                      <a:pt x="2413" y="550"/>
                    </a:lnTo>
                    <a:lnTo>
                      <a:pt x="2397" y="537"/>
                    </a:lnTo>
                    <a:lnTo>
                      <a:pt x="2377" y="525"/>
                    </a:lnTo>
                    <a:lnTo>
                      <a:pt x="2356" y="513"/>
                    </a:lnTo>
                    <a:lnTo>
                      <a:pt x="2340" y="505"/>
                    </a:lnTo>
                    <a:lnTo>
                      <a:pt x="2315" y="493"/>
                    </a:lnTo>
                    <a:lnTo>
                      <a:pt x="2299" y="485"/>
                    </a:lnTo>
                    <a:lnTo>
                      <a:pt x="2276" y="475"/>
                    </a:lnTo>
                    <a:lnTo>
                      <a:pt x="2253" y="465"/>
                    </a:lnTo>
                    <a:lnTo>
                      <a:pt x="2230" y="458"/>
                    </a:lnTo>
                    <a:lnTo>
                      <a:pt x="2207" y="449"/>
                    </a:lnTo>
                    <a:lnTo>
                      <a:pt x="2186" y="445"/>
                    </a:lnTo>
                    <a:lnTo>
                      <a:pt x="2153" y="438"/>
                    </a:lnTo>
                    <a:lnTo>
                      <a:pt x="2128" y="435"/>
                    </a:lnTo>
                    <a:lnTo>
                      <a:pt x="2099" y="431"/>
                    </a:lnTo>
                    <a:lnTo>
                      <a:pt x="2056" y="430"/>
                    </a:lnTo>
                    <a:lnTo>
                      <a:pt x="1987" y="428"/>
                    </a:lnTo>
                    <a:lnTo>
                      <a:pt x="1919" y="428"/>
                    </a:lnTo>
                    <a:lnTo>
                      <a:pt x="1848" y="427"/>
                    </a:lnTo>
                    <a:lnTo>
                      <a:pt x="1764" y="427"/>
                    </a:lnTo>
                    <a:lnTo>
                      <a:pt x="1695" y="431"/>
                    </a:lnTo>
                    <a:lnTo>
                      <a:pt x="1661" y="432"/>
                    </a:lnTo>
                    <a:lnTo>
                      <a:pt x="1620" y="437"/>
                    </a:lnTo>
                    <a:lnTo>
                      <a:pt x="1586" y="444"/>
                    </a:lnTo>
                    <a:lnTo>
                      <a:pt x="1549" y="454"/>
                    </a:lnTo>
                    <a:lnTo>
                      <a:pt x="1505" y="469"/>
                    </a:lnTo>
                    <a:lnTo>
                      <a:pt x="1460" y="491"/>
                    </a:lnTo>
                    <a:lnTo>
                      <a:pt x="1420" y="517"/>
                    </a:lnTo>
                    <a:lnTo>
                      <a:pt x="1391" y="546"/>
                    </a:lnTo>
                    <a:lnTo>
                      <a:pt x="1358" y="577"/>
                    </a:lnTo>
                    <a:lnTo>
                      <a:pt x="1337" y="602"/>
                    </a:lnTo>
                    <a:lnTo>
                      <a:pt x="1317" y="627"/>
                    </a:lnTo>
                    <a:lnTo>
                      <a:pt x="1301" y="652"/>
                    </a:lnTo>
                    <a:lnTo>
                      <a:pt x="1286" y="676"/>
                    </a:lnTo>
                    <a:lnTo>
                      <a:pt x="1273" y="704"/>
                    </a:lnTo>
                    <a:lnTo>
                      <a:pt x="1256" y="741"/>
                    </a:lnTo>
                    <a:lnTo>
                      <a:pt x="1244" y="767"/>
                    </a:lnTo>
                    <a:lnTo>
                      <a:pt x="1236" y="782"/>
                    </a:lnTo>
                    <a:lnTo>
                      <a:pt x="1228" y="792"/>
                    </a:lnTo>
                    <a:lnTo>
                      <a:pt x="1220" y="804"/>
                    </a:lnTo>
                    <a:lnTo>
                      <a:pt x="1210" y="809"/>
                    </a:lnTo>
                    <a:lnTo>
                      <a:pt x="1198" y="809"/>
                    </a:lnTo>
                    <a:lnTo>
                      <a:pt x="0" y="809"/>
                    </a:lnTo>
                    <a:close/>
                  </a:path>
                </a:pathLst>
              </a:custGeom>
              <a:solidFill>
                <a:srgbClr val="FF8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6550" name="组合 37941"/>
              <p:cNvGrpSpPr/>
              <p:nvPr/>
            </p:nvGrpSpPr>
            <p:grpSpPr>
              <a:xfrm>
                <a:off x="2835" y="2091"/>
                <a:ext cx="55" cy="28"/>
                <a:chOff x="2835" y="2091"/>
                <a:chExt cx="55" cy="28"/>
              </a:xfrm>
            </p:grpSpPr>
            <p:sp>
              <p:nvSpPr>
                <p:cNvPr id="56551" name="任意多边形 37942"/>
                <p:cNvSpPr/>
                <p:nvPr/>
              </p:nvSpPr>
              <p:spPr>
                <a:xfrm>
                  <a:off x="2835" y="2091"/>
                  <a:ext cx="55" cy="28"/>
                </a:xfrm>
                <a:custGeom>
                  <a:avLst/>
                  <a:gdLst/>
                  <a:ahLst/>
                  <a:cxnLst/>
                  <a:pathLst>
                    <a:path w="165" h="84">
                      <a:moveTo>
                        <a:pt x="0" y="84"/>
                      </a:moveTo>
                      <a:lnTo>
                        <a:pt x="165" y="84"/>
                      </a:lnTo>
                      <a:lnTo>
                        <a:pt x="165" y="23"/>
                      </a:lnTo>
                      <a:lnTo>
                        <a:pt x="161" y="16"/>
                      </a:lnTo>
                      <a:lnTo>
                        <a:pt x="155" y="8"/>
                      </a:lnTo>
                      <a:lnTo>
                        <a:pt x="147" y="3"/>
                      </a:lnTo>
                      <a:lnTo>
                        <a:pt x="138" y="0"/>
                      </a:lnTo>
                      <a:lnTo>
                        <a:pt x="24" y="0"/>
                      </a:lnTo>
                      <a:lnTo>
                        <a:pt x="17" y="4"/>
                      </a:lnTo>
                      <a:lnTo>
                        <a:pt x="10" y="11"/>
                      </a:lnTo>
                      <a:lnTo>
                        <a:pt x="4" y="17"/>
                      </a:lnTo>
                      <a:lnTo>
                        <a:pt x="0" y="24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552" name="任意多边形 37943"/>
                <p:cNvSpPr/>
                <p:nvPr/>
              </p:nvSpPr>
              <p:spPr>
                <a:xfrm>
                  <a:off x="2841" y="2098"/>
                  <a:ext cx="42" cy="21"/>
                </a:xfrm>
                <a:custGeom>
                  <a:avLst/>
                  <a:gdLst/>
                  <a:ahLst/>
                  <a:cxnLst/>
                  <a:pathLst>
                    <a:path w="125" h="63">
                      <a:moveTo>
                        <a:pt x="0" y="63"/>
                      </a:moveTo>
                      <a:lnTo>
                        <a:pt x="125" y="63"/>
                      </a:lnTo>
                      <a:lnTo>
                        <a:pt x="125" y="17"/>
                      </a:lnTo>
                      <a:lnTo>
                        <a:pt x="121" y="12"/>
                      </a:lnTo>
                      <a:lnTo>
                        <a:pt x="118" y="6"/>
                      </a:lnTo>
                      <a:lnTo>
                        <a:pt x="111" y="2"/>
                      </a:lnTo>
                      <a:lnTo>
                        <a:pt x="104" y="0"/>
                      </a:lnTo>
                      <a:lnTo>
                        <a:pt x="18" y="0"/>
                      </a:lnTo>
                      <a:lnTo>
                        <a:pt x="13" y="3"/>
                      </a:lnTo>
                      <a:lnTo>
                        <a:pt x="8" y="7"/>
                      </a:lnTo>
                      <a:lnTo>
                        <a:pt x="2" y="13"/>
                      </a:lnTo>
                      <a:lnTo>
                        <a:pt x="0" y="17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56553" name="组合 37944"/>
              <p:cNvGrpSpPr/>
              <p:nvPr/>
            </p:nvGrpSpPr>
            <p:grpSpPr>
              <a:xfrm>
                <a:off x="2822" y="2098"/>
                <a:ext cx="100" cy="25"/>
                <a:chOff x="2822" y="2098"/>
                <a:chExt cx="100" cy="25"/>
              </a:xfrm>
            </p:grpSpPr>
            <p:sp>
              <p:nvSpPr>
                <p:cNvPr id="56554" name="任意多边形 37945"/>
                <p:cNvSpPr/>
                <p:nvPr/>
              </p:nvSpPr>
              <p:spPr>
                <a:xfrm>
                  <a:off x="2822" y="2098"/>
                  <a:ext cx="100" cy="25"/>
                </a:xfrm>
                <a:custGeom>
                  <a:avLst/>
                  <a:gdLst/>
                  <a:ahLst/>
                  <a:cxnLst/>
                  <a:pathLst>
                    <a:path w="302" h="75">
                      <a:moveTo>
                        <a:pt x="8" y="0"/>
                      </a:moveTo>
                      <a:lnTo>
                        <a:pt x="302" y="0"/>
                      </a:lnTo>
                      <a:lnTo>
                        <a:pt x="302" y="75"/>
                      </a:lnTo>
                      <a:lnTo>
                        <a:pt x="214" y="75"/>
                      </a:lnTo>
                      <a:lnTo>
                        <a:pt x="214" y="34"/>
                      </a:lnTo>
                      <a:lnTo>
                        <a:pt x="6" y="34"/>
                      </a:lnTo>
                      <a:lnTo>
                        <a:pt x="2" y="27"/>
                      </a:lnTo>
                      <a:lnTo>
                        <a:pt x="0" y="15"/>
                      </a:lnTo>
                      <a:lnTo>
                        <a:pt x="3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6350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555" name="矩形 37946"/>
                <p:cNvSpPr/>
                <p:nvPr/>
              </p:nvSpPr>
              <p:spPr>
                <a:xfrm>
                  <a:off x="2897" y="2110"/>
                  <a:ext cx="21" cy="8"/>
                </a:xfrm>
                <a:prstGeom prst="rect">
                  <a:avLst/>
                </a:prstGeom>
                <a:solidFill>
                  <a:srgbClr val="606060"/>
                </a:solidFill>
                <a:ln w="9525">
                  <a:noFill/>
                </a:ln>
              </p:spPr>
              <p:txBody>
                <a:bodyPr anchor="t" anchorCtr="0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556" name="组合 37947"/>
              <p:cNvGrpSpPr/>
              <p:nvPr/>
            </p:nvGrpSpPr>
            <p:grpSpPr>
              <a:xfrm>
                <a:off x="2460" y="2091"/>
                <a:ext cx="55" cy="28"/>
                <a:chOff x="2460" y="2091"/>
                <a:chExt cx="55" cy="28"/>
              </a:xfrm>
            </p:grpSpPr>
            <p:sp>
              <p:nvSpPr>
                <p:cNvPr id="56557" name="任意多边形 37948"/>
                <p:cNvSpPr/>
                <p:nvPr/>
              </p:nvSpPr>
              <p:spPr>
                <a:xfrm>
                  <a:off x="2460" y="2091"/>
                  <a:ext cx="55" cy="28"/>
                </a:xfrm>
                <a:custGeom>
                  <a:avLst/>
                  <a:gdLst/>
                  <a:ahLst/>
                  <a:cxnLst/>
                  <a:pathLst>
                    <a:path w="166" h="84">
                      <a:moveTo>
                        <a:pt x="0" y="84"/>
                      </a:moveTo>
                      <a:lnTo>
                        <a:pt x="166" y="84"/>
                      </a:lnTo>
                      <a:lnTo>
                        <a:pt x="166" y="23"/>
                      </a:lnTo>
                      <a:lnTo>
                        <a:pt x="160" y="16"/>
                      </a:lnTo>
                      <a:lnTo>
                        <a:pt x="154" y="8"/>
                      </a:lnTo>
                      <a:lnTo>
                        <a:pt x="146" y="3"/>
                      </a:lnTo>
                      <a:lnTo>
                        <a:pt x="138" y="0"/>
                      </a:lnTo>
                      <a:lnTo>
                        <a:pt x="24" y="0"/>
                      </a:lnTo>
                      <a:lnTo>
                        <a:pt x="17" y="4"/>
                      </a:lnTo>
                      <a:lnTo>
                        <a:pt x="9" y="11"/>
                      </a:lnTo>
                      <a:lnTo>
                        <a:pt x="4" y="17"/>
                      </a:lnTo>
                      <a:lnTo>
                        <a:pt x="0" y="24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558" name="任意多边形 37949"/>
                <p:cNvSpPr/>
                <p:nvPr/>
              </p:nvSpPr>
              <p:spPr>
                <a:xfrm>
                  <a:off x="2466" y="2098"/>
                  <a:ext cx="42" cy="21"/>
                </a:xfrm>
                <a:custGeom>
                  <a:avLst/>
                  <a:gdLst/>
                  <a:ahLst/>
                  <a:cxnLst/>
                  <a:pathLst>
                    <a:path w="126" h="63">
                      <a:moveTo>
                        <a:pt x="0" y="63"/>
                      </a:moveTo>
                      <a:lnTo>
                        <a:pt x="126" y="63"/>
                      </a:lnTo>
                      <a:lnTo>
                        <a:pt x="126" y="17"/>
                      </a:lnTo>
                      <a:lnTo>
                        <a:pt x="124" y="12"/>
                      </a:lnTo>
                      <a:lnTo>
                        <a:pt x="118" y="6"/>
                      </a:lnTo>
                      <a:lnTo>
                        <a:pt x="113" y="2"/>
                      </a:lnTo>
                      <a:lnTo>
                        <a:pt x="106" y="0"/>
                      </a:lnTo>
                      <a:lnTo>
                        <a:pt x="19" y="0"/>
                      </a:lnTo>
                      <a:lnTo>
                        <a:pt x="14" y="3"/>
                      </a:lnTo>
                      <a:lnTo>
                        <a:pt x="8" y="7"/>
                      </a:lnTo>
                      <a:lnTo>
                        <a:pt x="3" y="13"/>
                      </a:lnTo>
                      <a:lnTo>
                        <a:pt x="0" y="17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56559" name="组合 37950"/>
              <p:cNvGrpSpPr/>
              <p:nvPr/>
            </p:nvGrpSpPr>
            <p:grpSpPr>
              <a:xfrm>
                <a:off x="2447" y="2098"/>
                <a:ext cx="101" cy="25"/>
                <a:chOff x="2447" y="2098"/>
                <a:chExt cx="101" cy="25"/>
              </a:xfrm>
            </p:grpSpPr>
            <p:sp>
              <p:nvSpPr>
                <p:cNvPr id="56560" name="任意多边形 37951"/>
                <p:cNvSpPr/>
                <p:nvPr/>
              </p:nvSpPr>
              <p:spPr>
                <a:xfrm>
                  <a:off x="2447" y="2098"/>
                  <a:ext cx="101" cy="25"/>
                </a:xfrm>
                <a:custGeom>
                  <a:avLst/>
                  <a:gdLst/>
                  <a:ahLst/>
                  <a:cxnLst/>
                  <a:pathLst>
                    <a:path w="304" h="75">
                      <a:moveTo>
                        <a:pt x="9" y="0"/>
                      </a:moveTo>
                      <a:lnTo>
                        <a:pt x="304" y="0"/>
                      </a:lnTo>
                      <a:lnTo>
                        <a:pt x="304" y="75"/>
                      </a:lnTo>
                      <a:lnTo>
                        <a:pt x="214" y="75"/>
                      </a:lnTo>
                      <a:lnTo>
                        <a:pt x="214" y="34"/>
                      </a:lnTo>
                      <a:lnTo>
                        <a:pt x="7" y="34"/>
                      </a:lnTo>
                      <a:lnTo>
                        <a:pt x="1" y="27"/>
                      </a:lnTo>
                      <a:lnTo>
                        <a:pt x="0" y="15"/>
                      </a:lnTo>
                      <a:lnTo>
                        <a:pt x="3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6350" cap="flat" cmpd="sng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6561" name="矩形 37952"/>
                <p:cNvSpPr/>
                <p:nvPr/>
              </p:nvSpPr>
              <p:spPr>
                <a:xfrm>
                  <a:off x="2522" y="2110"/>
                  <a:ext cx="21" cy="8"/>
                </a:xfrm>
                <a:prstGeom prst="rect">
                  <a:avLst/>
                </a:prstGeom>
                <a:solidFill>
                  <a:srgbClr val="606060"/>
                </a:solidFill>
                <a:ln w="9525">
                  <a:noFill/>
                </a:ln>
              </p:spPr>
              <p:txBody>
                <a:bodyPr anchor="t" anchorCtr="0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562" name="任意多边形 37953"/>
              <p:cNvSpPr/>
              <p:nvPr/>
            </p:nvSpPr>
            <p:spPr>
              <a:xfrm>
                <a:off x="2547" y="1851"/>
                <a:ext cx="42" cy="221"/>
              </a:xfrm>
              <a:custGeom>
                <a:avLst/>
                <a:gdLst/>
                <a:ahLst/>
                <a:cxnLst/>
                <a:pathLst>
                  <a:path w="127" h="663">
                    <a:moveTo>
                      <a:pt x="0" y="1"/>
                    </a:moveTo>
                    <a:lnTo>
                      <a:pt x="54" y="663"/>
                    </a:lnTo>
                    <a:lnTo>
                      <a:pt x="74" y="663"/>
                    </a:lnTo>
                    <a:lnTo>
                      <a:pt x="127" y="0"/>
                    </a:lnTo>
                  </a:path>
                </a:pathLst>
              </a:custGeom>
              <a:noFill/>
              <a:ln w="6350" cap="flat" cmpd="sng">
                <a:solidFill>
                  <a:srgbClr val="201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63" name="任意多边形 37954"/>
              <p:cNvSpPr/>
              <p:nvPr/>
            </p:nvSpPr>
            <p:spPr>
              <a:xfrm>
                <a:off x="2110" y="1850"/>
                <a:ext cx="829" cy="552"/>
              </a:xfrm>
              <a:custGeom>
                <a:avLst/>
                <a:gdLst/>
                <a:ahLst/>
                <a:cxnLst/>
                <a:pathLst>
                  <a:path w="2486" h="1655">
                    <a:moveTo>
                      <a:pt x="1377" y="669"/>
                    </a:moveTo>
                    <a:lnTo>
                      <a:pt x="1377" y="1655"/>
                    </a:lnTo>
                    <a:lnTo>
                      <a:pt x="0" y="1655"/>
                    </a:lnTo>
                    <a:lnTo>
                      <a:pt x="0" y="729"/>
                    </a:lnTo>
                    <a:lnTo>
                      <a:pt x="599" y="0"/>
                    </a:lnTo>
                    <a:lnTo>
                      <a:pt x="2418" y="5"/>
                    </a:lnTo>
                    <a:lnTo>
                      <a:pt x="2485" y="706"/>
                    </a:lnTo>
                    <a:lnTo>
                      <a:pt x="2486" y="1655"/>
                    </a:lnTo>
                    <a:lnTo>
                      <a:pt x="1372" y="1655"/>
                    </a:lnTo>
                  </a:path>
                </a:pathLst>
              </a:custGeom>
              <a:noFill/>
              <a:ln w="6350" cap="flat" cmpd="sng">
                <a:solidFill>
                  <a:srgbClr val="201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64" name="任意多边形 37955"/>
              <p:cNvSpPr/>
              <p:nvPr/>
            </p:nvSpPr>
            <p:spPr>
              <a:xfrm>
                <a:off x="2267" y="2030"/>
                <a:ext cx="35" cy="46"/>
              </a:xfrm>
              <a:custGeom>
                <a:avLst/>
                <a:gdLst/>
                <a:ahLst/>
                <a:cxnLst/>
                <a:pathLst>
                  <a:path w="105" h="136">
                    <a:moveTo>
                      <a:pt x="82" y="0"/>
                    </a:moveTo>
                    <a:lnTo>
                      <a:pt x="0" y="136"/>
                    </a:lnTo>
                    <a:lnTo>
                      <a:pt x="96" y="136"/>
                    </a:lnTo>
                    <a:lnTo>
                      <a:pt x="105" y="115"/>
                    </a:lnTo>
                    <a:lnTo>
                      <a:pt x="36" y="115"/>
                    </a:lnTo>
                    <a:lnTo>
                      <a:pt x="82" y="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65" name="圆角矩形 37956"/>
              <p:cNvSpPr/>
              <p:nvPr/>
            </p:nvSpPr>
            <p:spPr>
              <a:xfrm>
                <a:off x="2296" y="2019"/>
                <a:ext cx="6" cy="42"/>
              </a:xfrm>
              <a:prstGeom prst="roundRect">
                <a:avLst>
                  <a:gd name="adj" fmla="val 46667"/>
                </a:avLst>
              </a:prstGeom>
              <a:solidFill>
                <a:srgbClr val="C0C0C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66" name="任意多边形 37957"/>
              <p:cNvSpPr/>
              <p:nvPr/>
            </p:nvSpPr>
            <p:spPr>
              <a:xfrm>
                <a:off x="4099" y="2351"/>
                <a:ext cx="23" cy="77"/>
              </a:xfrm>
              <a:custGeom>
                <a:avLst/>
                <a:gdLst/>
                <a:ahLst/>
                <a:cxnLst/>
                <a:pathLst>
                  <a:path w="69" h="231">
                    <a:moveTo>
                      <a:pt x="0" y="231"/>
                    </a:moveTo>
                    <a:lnTo>
                      <a:pt x="0" y="20"/>
                    </a:lnTo>
                    <a:lnTo>
                      <a:pt x="69" y="0"/>
                    </a:lnTo>
                    <a:lnTo>
                      <a:pt x="69" y="20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67" name="矩形 37958"/>
              <p:cNvSpPr/>
              <p:nvPr/>
            </p:nvSpPr>
            <p:spPr>
              <a:xfrm>
                <a:off x="4060" y="2358"/>
                <a:ext cx="38" cy="7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68" name="矩形 37959"/>
              <p:cNvSpPr/>
              <p:nvPr/>
            </p:nvSpPr>
            <p:spPr>
              <a:xfrm>
                <a:off x="4060" y="2370"/>
                <a:ext cx="38" cy="44"/>
              </a:xfrm>
              <a:prstGeom prst="rect">
                <a:avLst/>
              </a:prstGeom>
              <a:solidFill>
                <a:srgbClr val="A0A0A0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569" name="任意多边形 37960"/>
              <p:cNvSpPr/>
              <p:nvPr/>
            </p:nvSpPr>
            <p:spPr>
              <a:xfrm>
                <a:off x="4099" y="2363"/>
                <a:ext cx="23" cy="51"/>
              </a:xfrm>
              <a:custGeom>
                <a:avLst/>
                <a:gdLst/>
                <a:ahLst/>
                <a:cxnLst/>
                <a:pathLst>
                  <a:path w="69" h="153">
                    <a:moveTo>
                      <a:pt x="0" y="23"/>
                    </a:moveTo>
                    <a:lnTo>
                      <a:pt x="0" y="153"/>
                    </a:lnTo>
                    <a:lnTo>
                      <a:pt x="69" y="123"/>
                    </a:lnTo>
                    <a:lnTo>
                      <a:pt x="69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570" name="任意多边形 37961"/>
              <p:cNvSpPr/>
              <p:nvPr/>
            </p:nvSpPr>
            <p:spPr>
              <a:xfrm>
                <a:off x="4091" y="2334"/>
                <a:ext cx="32" cy="23"/>
              </a:xfrm>
              <a:custGeom>
                <a:avLst/>
                <a:gdLst/>
                <a:ahLst/>
                <a:cxnLst/>
                <a:pathLst>
                  <a:path w="94" h="69">
                    <a:moveTo>
                      <a:pt x="0" y="0"/>
                    </a:moveTo>
                    <a:lnTo>
                      <a:pt x="94" y="51"/>
                    </a:lnTo>
                    <a:lnTo>
                      <a:pt x="29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571" name="直接连接符 37962"/>
            <p:cNvSpPr/>
            <p:nvPr/>
          </p:nvSpPr>
          <p:spPr>
            <a:xfrm>
              <a:off x="768" y="2448"/>
              <a:ext cx="36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572" name="直接连接符 37963"/>
            <p:cNvSpPr/>
            <p:nvPr/>
          </p:nvSpPr>
          <p:spPr>
            <a:xfrm flipH="1">
              <a:off x="2160" y="163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573" name="直接连接符 37964"/>
            <p:cNvSpPr/>
            <p:nvPr/>
          </p:nvSpPr>
          <p:spPr>
            <a:xfrm flipH="1">
              <a:off x="1008" y="1920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574" name="直接连接符 37965"/>
            <p:cNvSpPr/>
            <p:nvPr/>
          </p:nvSpPr>
          <p:spPr>
            <a:xfrm flipH="1">
              <a:off x="1104" y="206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575" name="直接连接符 37966"/>
            <p:cNvSpPr/>
            <p:nvPr/>
          </p:nvSpPr>
          <p:spPr>
            <a:xfrm flipH="1">
              <a:off x="912" y="225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892" name="文本框 37891"/>
          <p:cNvSpPr txBox="1"/>
          <p:nvPr/>
        </p:nvSpPr>
        <p:spPr>
          <a:xfrm>
            <a:off x="155575" y="4464050"/>
            <a:ext cx="5197475" cy="1198563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又如汽车从静止开始运动，加速到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m/s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如果牵引力大，所用时间短，如果牵引力小所用的时间就长。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968" name="文本框 37967"/>
          <p:cNvSpPr txBox="1"/>
          <p:nvPr/>
        </p:nvSpPr>
        <p:spPr>
          <a:xfrm>
            <a:off x="222250" y="5910263"/>
            <a:ext cx="8774113" cy="830262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当物体的状态变化一定时，作用力越大，时间越短；作用力越小，时间越长。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37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37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" fill="hold"/>
                                        <p:tgtEl>
                                          <p:spTgt spid="37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" fill="hold"/>
                                        <p:tgtEl>
                                          <p:spTgt spid="37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3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3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37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37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58" grpId="0"/>
      <p:bldP spid="37035" grpId="0"/>
      <p:bldP spid="37036" grpId="0"/>
      <p:bldP spid="37047" grpId="0"/>
      <p:bldP spid="37892" grpId="0"/>
      <p:bldP spid="379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文本框 8193"/>
          <p:cNvSpPr txBox="1"/>
          <p:nvPr/>
        </p:nvSpPr>
        <p:spPr>
          <a:xfrm>
            <a:off x="342900" y="217488"/>
            <a:ext cx="568325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4 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设有一静止的原子核，衰变辐射出一个电子和一个中微子后成为一个新的原子核．已知电子和中微子的运动方向互相垂直，且电子动量为1.2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10</a:t>
            </a:r>
            <a:r>
              <a:rPr lang="zh-CN" altLang="en-US" baseline="30000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-22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kg·m·s</a:t>
            </a:r>
            <a:r>
              <a:rPr lang="en-US" altLang="zh-CN" baseline="3000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-1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，中微子的动量为6.4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10</a:t>
            </a:r>
            <a:r>
              <a:rPr lang="zh-CN" altLang="en-US" baseline="30000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-23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kg·m·s</a:t>
            </a:r>
            <a:r>
              <a:rPr lang="en-US" altLang="zh-CN" baseline="3000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-1</a:t>
            </a: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．问新的原子核的动量的值和方向如何？</a:t>
            </a:r>
            <a:endParaRPr lang="zh-CN" altLang="en-US" dirty="0">
              <a:solidFill>
                <a:srgbClr val="1C1C1C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6802" name="矩形 8210"/>
          <p:cNvSpPr/>
          <p:nvPr/>
        </p:nvSpPr>
        <p:spPr>
          <a:xfrm>
            <a:off x="539750" y="3168650"/>
            <a:ext cx="8064500" cy="608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endParaRPr lang="zh-CN" altLang="en-US" sz="2800" dirty="0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6803" name="组合 8234"/>
          <p:cNvGrpSpPr/>
          <p:nvPr/>
        </p:nvGrpSpPr>
        <p:grpSpPr>
          <a:xfrm>
            <a:off x="6119813" y="309563"/>
            <a:ext cx="2895600" cy="2765425"/>
            <a:chOff x="3606" y="706"/>
            <a:chExt cx="1824" cy="1742"/>
          </a:xfrm>
        </p:grpSpPr>
        <p:sp>
          <p:nvSpPr>
            <p:cNvPr id="76804" name="矩形 8212"/>
            <p:cNvSpPr/>
            <p:nvPr/>
          </p:nvSpPr>
          <p:spPr>
            <a:xfrm>
              <a:off x="3606" y="706"/>
              <a:ext cx="1824" cy="174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05" name="直接连接符 8213"/>
            <p:cNvSpPr/>
            <p:nvPr/>
          </p:nvSpPr>
          <p:spPr>
            <a:xfrm>
              <a:off x="4326" y="1432"/>
              <a:ext cx="100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6806" name="直接连接符 8214"/>
            <p:cNvSpPr/>
            <p:nvPr/>
          </p:nvSpPr>
          <p:spPr>
            <a:xfrm flipH="1" flipV="1">
              <a:off x="3894" y="998"/>
              <a:ext cx="432" cy="434"/>
            </a:xfrm>
            <a:prstGeom prst="line">
              <a:avLst/>
            </a:prstGeom>
            <a:ln w="254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6807" name="直接连接符 8215"/>
            <p:cNvSpPr/>
            <p:nvPr/>
          </p:nvSpPr>
          <p:spPr>
            <a:xfrm flipH="1">
              <a:off x="3750" y="1432"/>
              <a:ext cx="576" cy="580"/>
            </a:xfrm>
            <a:prstGeom prst="line">
              <a:avLst/>
            </a:prstGeom>
            <a:ln w="254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6808" name="直接连接符 8216"/>
            <p:cNvSpPr/>
            <p:nvPr/>
          </p:nvSpPr>
          <p:spPr>
            <a:xfrm flipH="1">
              <a:off x="3750" y="1432"/>
              <a:ext cx="624" cy="0"/>
            </a:xfrm>
            <a:prstGeom prst="line">
              <a:avLst/>
            </a:prstGeom>
            <a:ln w="9525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6809" name="任意多边形 8217"/>
            <p:cNvSpPr/>
            <p:nvPr/>
          </p:nvSpPr>
          <p:spPr>
            <a:xfrm rot="936395" flipH="1" flipV="1">
              <a:off x="4044" y="1452"/>
              <a:ext cx="192" cy="167"/>
            </a:xfrm>
            <a:custGeom>
              <a:avLst/>
              <a:gdLst/>
              <a:ahLst/>
              <a:cxnLst>
                <a:cxn ang="270">
                  <a:pos x="8149" y="0"/>
                </a:cxn>
                <a:cxn ang="90">
                  <a:pos x="21017" y="24985"/>
                </a:cxn>
                <a:cxn ang="180">
                  <a:pos x="0" y="20004"/>
                </a:cxn>
              </a:cxnLst>
              <a:pathLst>
                <a:path w="21600" h="24985" fill="none">
                  <a:moveTo>
                    <a:pt x="8149" y="0"/>
                  </a:moveTo>
                  <a:cubicBezTo>
                    <a:pt x="16043" y="3215"/>
                    <a:pt x="21600" y="10961"/>
                    <a:pt x="21600" y="20004"/>
                  </a:cubicBezTo>
                  <a:cubicBezTo>
                    <a:pt x="21600" y="21722"/>
                    <a:pt x="21399" y="23394"/>
                    <a:pt x="21022" y="24990"/>
                  </a:cubicBezTo>
                </a:path>
                <a:path w="21600" h="24985" stroke="0">
                  <a:moveTo>
                    <a:pt x="8149" y="0"/>
                  </a:moveTo>
                  <a:cubicBezTo>
                    <a:pt x="16043" y="3215"/>
                    <a:pt x="21600" y="10961"/>
                    <a:pt x="21600" y="20004"/>
                  </a:cubicBezTo>
                  <a:cubicBezTo>
                    <a:pt x="21600" y="21722"/>
                    <a:pt x="21399" y="23394"/>
                    <a:pt x="21022" y="24990"/>
                  </a:cubicBezTo>
                  <a:lnTo>
                    <a:pt x="0" y="20004"/>
                  </a:lnTo>
                  <a:close/>
                </a:path>
              </a:pathLst>
            </a:custGeom>
            <a:noFill/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0" name="任意多边形 8218"/>
            <p:cNvSpPr/>
            <p:nvPr/>
          </p:nvSpPr>
          <p:spPr>
            <a:xfrm flipV="1">
              <a:off x="4182" y="1431"/>
              <a:ext cx="288" cy="146"/>
            </a:xfrm>
            <a:custGeom>
              <a:avLst/>
              <a:gdLst/>
              <a:ahLst/>
              <a:cxnLst>
                <a:cxn ang="270">
                  <a:pos x="526" y="0"/>
                </a:cxn>
                <a:cxn ang="0">
                  <a:pos x="21600" y="21594"/>
                </a:cxn>
                <a:cxn ang="180">
                  <a:pos x="0" y="21594"/>
                </a:cxn>
              </a:cxnLst>
              <a:pathLst>
                <a:path w="21600" h="21594" fill="none">
                  <a:moveTo>
                    <a:pt x="526" y="0"/>
                  </a:moveTo>
                  <a:cubicBezTo>
                    <a:pt x="12214" y="281"/>
                    <a:pt x="21600" y="9841"/>
                    <a:pt x="21600" y="21594"/>
                  </a:cubicBezTo>
                </a:path>
                <a:path w="21600" h="21594" stroke="0">
                  <a:moveTo>
                    <a:pt x="526" y="0"/>
                  </a:moveTo>
                  <a:cubicBezTo>
                    <a:pt x="12214" y="281"/>
                    <a:pt x="21600" y="9841"/>
                    <a:pt x="21600" y="21594"/>
                  </a:cubicBezTo>
                  <a:lnTo>
                    <a:pt x="0" y="21594"/>
                  </a:lnTo>
                  <a:close/>
                </a:path>
              </a:pathLst>
            </a:custGeom>
            <a:noFill/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811" name="文本框 8219"/>
            <p:cNvSpPr txBox="1"/>
            <p:nvPr/>
          </p:nvSpPr>
          <p:spPr>
            <a:xfrm>
              <a:off x="3846" y="1432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i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zh-CN" altLang="en-US" sz="2800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6812" name="文本框 8220"/>
            <p:cNvSpPr txBox="1"/>
            <p:nvPr/>
          </p:nvSpPr>
          <p:spPr>
            <a:xfrm>
              <a:off x="4326" y="1481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i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zh-CN" altLang="en-US" sz="2800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6813" name="对象 8221"/>
            <p:cNvGraphicFramePr/>
            <p:nvPr/>
          </p:nvGraphicFramePr>
          <p:xfrm>
            <a:off x="4038" y="876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330200" imgH="381000" progId="Equation.3">
                    <p:embed/>
                  </p:oleObj>
                </mc:Choice>
                <mc:Fallback>
                  <p:oleObj name="" r:id="rId1" imgW="330200" imgH="3810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38" y="876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4" name="对象 8222"/>
            <p:cNvGraphicFramePr/>
            <p:nvPr/>
          </p:nvGraphicFramePr>
          <p:xfrm>
            <a:off x="4871" y="1452"/>
            <a:ext cx="29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" imgW="419100" imgH="381000" progId="Equation.3">
                    <p:embed/>
                  </p:oleObj>
                </mc:Choice>
                <mc:Fallback>
                  <p:oleObj name="" r:id="rId3" imgW="419100" imgH="3810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71" y="1452"/>
                          <a:ext cx="29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5" name="对象 8223"/>
            <p:cNvGraphicFramePr/>
            <p:nvPr/>
          </p:nvGraphicFramePr>
          <p:xfrm>
            <a:off x="3805" y="1868"/>
            <a:ext cx="32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190500" imgH="228600" progId="Equation.3">
                    <p:embed/>
                  </p:oleObj>
                </mc:Choice>
                <mc:Fallback>
                  <p:oleObj name="" r:id="rId5" imgW="190500" imgH="2286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5" y="1868"/>
                          <a:ext cx="329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16" name="组合 8224"/>
            <p:cNvGrpSpPr/>
            <p:nvPr/>
          </p:nvGrpSpPr>
          <p:grpSpPr>
            <a:xfrm>
              <a:off x="4134" y="1336"/>
              <a:ext cx="96" cy="193"/>
              <a:chOff x="4272" y="2544"/>
              <a:chExt cx="96" cy="192"/>
            </a:xfrm>
          </p:grpSpPr>
          <p:sp>
            <p:nvSpPr>
              <p:cNvPr id="76817" name="直接连接符 8225"/>
              <p:cNvSpPr/>
              <p:nvPr/>
            </p:nvSpPr>
            <p:spPr>
              <a:xfrm flipH="1">
                <a:off x="4272" y="2544"/>
                <a:ext cx="96" cy="96"/>
              </a:xfrm>
              <a:prstGeom prst="line">
                <a:avLst/>
              </a:prstGeom>
              <a:ln w="9525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18" name="直接连接符 8226"/>
              <p:cNvSpPr/>
              <p:nvPr/>
            </p:nvSpPr>
            <p:spPr>
              <a:xfrm>
                <a:off x="4272" y="2640"/>
                <a:ext cx="96" cy="96"/>
              </a:xfrm>
              <a:prstGeom prst="line">
                <a:avLst/>
              </a:prstGeom>
              <a:ln w="9525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6819" name="矩形 8228"/>
            <p:cNvSpPr/>
            <p:nvPr/>
          </p:nvSpPr>
          <p:spPr>
            <a:xfrm>
              <a:off x="4064" y="1851"/>
              <a:ext cx="96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中微子</a:t>
              </a:r>
              <a:r>
                <a:rPr lang="en-US" altLang="zh-CN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820" name="矩形 8229"/>
            <p:cNvSpPr/>
            <p:nvPr/>
          </p:nvSpPr>
          <p:spPr>
            <a:xfrm>
              <a:off x="4222" y="820"/>
              <a:ext cx="64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电子</a:t>
              </a:r>
              <a:r>
                <a:rPr lang="en-US" altLang="zh-CN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7825" name="文本框 9217"/>
          <p:cNvSpPr txBox="1"/>
          <p:nvPr/>
        </p:nvSpPr>
        <p:spPr>
          <a:xfrm>
            <a:off x="439738" y="515938"/>
            <a:ext cx="714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7826" name="对象 9220"/>
          <p:cNvGraphicFramePr/>
          <p:nvPr/>
        </p:nvGraphicFramePr>
        <p:xfrm>
          <a:off x="1246188" y="1916113"/>
          <a:ext cx="26574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1079500" imgH="228600" progId="Equation.3">
                  <p:embed/>
                </p:oleObj>
              </mc:Choice>
              <mc:Fallback>
                <p:oleObj name="" r:id="rId1" imgW="1079500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6188" y="1916113"/>
                        <a:ext cx="26574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对象 9273"/>
          <p:cNvGraphicFramePr/>
          <p:nvPr/>
        </p:nvGraphicFramePr>
        <p:xfrm>
          <a:off x="1246188" y="422275"/>
          <a:ext cx="34734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2984500" imgH="419100" progId="Equation.3">
                  <p:embed/>
                </p:oleObj>
              </mc:Choice>
              <mc:Fallback>
                <p:oleObj name="" r:id="rId3" imgW="2984500" imgH="419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188" y="422275"/>
                        <a:ext cx="347345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对象 9274"/>
          <p:cNvGraphicFramePr/>
          <p:nvPr/>
        </p:nvGraphicFramePr>
        <p:xfrm>
          <a:off x="1154113" y="1158875"/>
          <a:ext cx="37830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1536065" imgH="241300" progId="Equation.3">
                  <p:embed/>
                </p:oleObj>
              </mc:Choice>
              <mc:Fallback>
                <p:oleObj name="" r:id="rId5" imgW="1536065" imgH="2413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113" y="1158875"/>
                        <a:ext cx="3783012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对象 9277"/>
          <p:cNvGraphicFramePr/>
          <p:nvPr/>
        </p:nvGraphicFramePr>
        <p:xfrm>
          <a:off x="1971675" y="2644775"/>
          <a:ext cx="1206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508000" imgH="228600" progId="Equation.3">
                  <p:embed/>
                </p:oleObj>
              </mc:Choice>
              <mc:Fallback>
                <p:oleObj name="" r:id="rId7" imgW="508000" imgH="228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675" y="2644775"/>
                        <a:ext cx="12065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内容占位符 9278"/>
          <p:cNvGraphicFramePr>
            <a:graphicFrameLocks noGrp="1"/>
          </p:cNvGraphicFramePr>
          <p:nvPr>
            <p:ph/>
          </p:nvPr>
        </p:nvGraphicFramePr>
        <p:xfrm>
          <a:off x="1246188" y="3332163"/>
          <a:ext cx="29162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1243965" imgH="241300" progId="Equation.3">
                  <p:embed/>
                </p:oleObj>
              </mc:Choice>
              <mc:Fallback>
                <p:oleObj name="" r:id="rId9" imgW="1243965" imgH="241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46188" y="3332163"/>
                        <a:ext cx="29162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对象 9281"/>
          <p:cNvGraphicFramePr/>
          <p:nvPr/>
        </p:nvGraphicFramePr>
        <p:xfrm>
          <a:off x="2090738" y="4117975"/>
          <a:ext cx="30749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1384300" imgH="228600" progId="Equation.3">
                  <p:embed/>
                </p:oleObj>
              </mc:Choice>
              <mc:Fallback>
                <p:oleObj name="" r:id="rId11" imgW="1384300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0738" y="4117975"/>
                        <a:ext cx="3074987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45" name="组合 9344"/>
          <p:cNvGrpSpPr/>
          <p:nvPr/>
        </p:nvGrpSpPr>
        <p:grpSpPr>
          <a:xfrm>
            <a:off x="1531938" y="4816475"/>
            <a:ext cx="3735387" cy="1555750"/>
            <a:chOff x="1536" y="2880"/>
            <a:chExt cx="2572" cy="1130"/>
          </a:xfrm>
        </p:grpSpPr>
        <p:graphicFrame>
          <p:nvGraphicFramePr>
            <p:cNvPr id="77833" name="对象 9280"/>
            <p:cNvGraphicFramePr/>
            <p:nvPr/>
          </p:nvGraphicFramePr>
          <p:xfrm>
            <a:off x="1536" y="2880"/>
            <a:ext cx="2205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3" imgW="1345565" imgH="431800" progId="Equation.3">
                    <p:embed/>
                  </p:oleObj>
                </mc:Choice>
                <mc:Fallback>
                  <p:oleObj name="" r:id="rId13" imgW="1345565" imgH="4318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6" y="2880"/>
                          <a:ext cx="2205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9301"/>
            <p:cNvGraphicFramePr/>
            <p:nvPr/>
          </p:nvGraphicFramePr>
          <p:xfrm>
            <a:off x="1536" y="3671"/>
            <a:ext cx="25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5" imgW="1548130" imgH="203200" progId="Equation.3">
                    <p:embed/>
                  </p:oleObj>
                </mc:Choice>
                <mc:Fallback>
                  <p:oleObj name="" r:id="rId15" imgW="1548130" imgH="2032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36" y="3671"/>
                          <a:ext cx="25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35" name="组合 9326"/>
          <p:cNvGrpSpPr/>
          <p:nvPr/>
        </p:nvGrpSpPr>
        <p:grpSpPr>
          <a:xfrm>
            <a:off x="6040438" y="385763"/>
            <a:ext cx="2895600" cy="2765425"/>
            <a:chOff x="3606" y="706"/>
            <a:chExt cx="1824" cy="1742"/>
          </a:xfrm>
        </p:grpSpPr>
        <p:sp>
          <p:nvSpPr>
            <p:cNvPr id="77836" name="矩形 9327"/>
            <p:cNvSpPr/>
            <p:nvPr/>
          </p:nvSpPr>
          <p:spPr>
            <a:xfrm>
              <a:off x="3606" y="706"/>
              <a:ext cx="1824" cy="174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7" name="直接连接符 9328"/>
            <p:cNvSpPr/>
            <p:nvPr/>
          </p:nvSpPr>
          <p:spPr>
            <a:xfrm>
              <a:off x="4326" y="1432"/>
              <a:ext cx="100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7838" name="直接连接符 9329"/>
            <p:cNvSpPr/>
            <p:nvPr/>
          </p:nvSpPr>
          <p:spPr>
            <a:xfrm flipH="1" flipV="1">
              <a:off x="3894" y="998"/>
              <a:ext cx="432" cy="434"/>
            </a:xfrm>
            <a:prstGeom prst="line">
              <a:avLst/>
            </a:prstGeom>
            <a:ln w="254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7839" name="直接连接符 9330"/>
            <p:cNvSpPr/>
            <p:nvPr/>
          </p:nvSpPr>
          <p:spPr>
            <a:xfrm flipH="1">
              <a:off x="3750" y="1432"/>
              <a:ext cx="576" cy="580"/>
            </a:xfrm>
            <a:prstGeom prst="line">
              <a:avLst/>
            </a:prstGeom>
            <a:ln w="254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7840" name="直接连接符 9331"/>
            <p:cNvSpPr/>
            <p:nvPr/>
          </p:nvSpPr>
          <p:spPr>
            <a:xfrm flipH="1">
              <a:off x="3750" y="1432"/>
              <a:ext cx="624" cy="0"/>
            </a:xfrm>
            <a:prstGeom prst="line">
              <a:avLst/>
            </a:prstGeom>
            <a:ln w="9525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7841" name="任意多边形 9332"/>
            <p:cNvSpPr/>
            <p:nvPr/>
          </p:nvSpPr>
          <p:spPr>
            <a:xfrm rot="936395" flipH="1" flipV="1">
              <a:off x="4044" y="1452"/>
              <a:ext cx="192" cy="167"/>
            </a:xfrm>
            <a:custGeom>
              <a:avLst/>
              <a:gdLst/>
              <a:ahLst/>
              <a:cxnLst>
                <a:cxn ang="270">
                  <a:pos x="8149" y="0"/>
                </a:cxn>
                <a:cxn ang="90">
                  <a:pos x="21017" y="24985"/>
                </a:cxn>
                <a:cxn ang="180">
                  <a:pos x="0" y="20004"/>
                </a:cxn>
              </a:cxnLst>
              <a:pathLst>
                <a:path w="21600" h="24985" fill="none">
                  <a:moveTo>
                    <a:pt x="8149" y="0"/>
                  </a:moveTo>
                  <a:cubicBezTo>
                    <a:pt x="16043" y="3215"/>
                    <a:pt x="21600" y="10961"/>
                    <a:pt x="21600" y="20004"/>
                  </a:cubicBezTo>
                  <a:cubicBezTo>
                    <a:pt x="21600" y="21722"/>
                    <a:pt x="21399" y="23394"/>
                    <a:pt x="21022" y="24990"/>
                  </a:cubicBezTo>
                </a:path>
                <a:path w="21600" h="24985" stroke="0">
                  <a:moveTo>
                    <a:pt x="8149" y="0"/>
                  </a:moveTo>
                  <a:cubicBezTo>
                    <a:pt x="16043" y="3215"/>
                    <a:pt x="21600" y="10961"/>
                    <a:pt x="21600" y="20004"/>
                  </a:cubicBezTo>
                  <a:cubicBezTo>
                    <a:pt x="21600" y="21722"/>
                    <a:pt x="21399" y="23394"/>
                    <a:pt x="21022" y="24990"/>
                  </a:cubicBezTo>
                  <a:lnTo>
                    <a:pt x="0" y="20004"/>
                  </a:lnTo>
                  <a:close/>
                </a:path>
              </a:pathLst>
            </a:custGeom>
            <a:noFill/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2" name="任意多边形 9333"/>
            <p:cNvSpPr/>
            <p:nvPr/>
          </p:nvSpPr>
          <p:spPr>
            <a:xfrm flipV="1">
              <a:off x="4182" y="1431"/>
              <a:ext cx="288" cy="146"/>
            </a:xfrm>
            <a:custGeom>
              <a:avLst/>
              <a:gdLst/>
              <a:ahLst/>
              <a:cxnLst>
                <a:cxn ang="270">
                  <a:pos x="526" y="0"/>
                </a:cxn>
                <a:cxn ang="0">
                  <a:pos x="21600" y="21594"/>
                </a:cxn>
                <a:cxn ang="180">
                  <a:pos x="0" y="21594"/>
                </a:cxn>
              </a:cxnLst>
              <a:pathLst>
                <a:path w="21600" h="21594" fill="none">
                  <a:moveTo>
                    <a:pt x="526" y="0"/>
                  </a:moveTo>
                  <a:cubicBezTo>
                    <a:pt x="12214" y="281"/>
                    <a:pt x="21600" y="9841"/>
                    <a:pt x="21600" y="21594"/>
                  </a:cubicBezTo>
                </a:path>
                <a:path w="21600" h="21594" stroke="0">
                  <a:moveTo>
                    <a:pt x="526" y="0"/>
                  </a:moveTo>
                  <a:cubicBezTo>
                    <a:pt x="12214" y="281"/>
                    <a:pt x="21600" y="9841"/>
                    <a:pt x="21600" y="21594"/>
                  </a:cubicBezTo>
                  <a:lnTo>
                    <a:pt x="0" y="21594"/>
                  </a:lnTo>
                  <a:close/>
                </a:path>
              </a:pathLst>
            </a:custGeom>
            <a:noFill/>
            <a:ln w="19050" cap="flat" cmpd="sng">
              <a:solidFill>
                <a:srgbClr val="1C1C1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3" name="文本框 9334"/>
            <p:cNvSpPr txBox="1"/>
            <p:nvPr/>
          </p:nvSpPr>
          <p:spPr>
            <a:xfrm>
              <a:off x="3846" y="143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i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zh-CN" altLang="en-US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4" name="文本框 9335"/>
            <p:cNvSpPr txBox="1"/>
            <p:nvPr/>
          </p:nvSpPr>
          <p:spPr>
            <a:xfrm>
              <a:off x="4326" y="1481"/>
              <a:ext cx="288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i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zh-CN" altLang="en-US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7845" name="对象 9336"/>
            <p:cNvGraphicFramePr/>
            <p:nvPr/>
          </p:nvGraphicFramePr>
          <p:xfrm>
            <a:off x="4038" y="805"/>
            <a:ext cx="27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7" imgW="330200" imgH="381000" progId="Equation.3">
                    <p:embed/>
                  </p:oleObj>
                </mc:Choice>
                <mc:Fallback>
                  <p:oleObj name="" r:id="rId17" imgW="330200" imgH="3810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38" y="805"/>
                          <a:ext cx="279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6" name="对象 9337"/>
            <p:cNvGraphicFramePr/>
            <p:nvPr/>
          </p:nvGraphicFramePr>
          <p:xfrm>
            <a:off x="4830" y="1391"/>
            <a:ext cx="3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9" imgW="419100" imgH="381000" progId="Equation.3">
                    <p:embed/>
                  </p:oleObj>
                </mc:Choice>
                <mc:Fallback>
                  <p:oleObj name="" r:id="rId19" imgW="419100" imgH="381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30" y="1391"/>
                          <a:ext cx="392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7" name="对象 9338"/>
            <p:cNvGraphicFramePr/>
            <p:nvPr/>
          </p:nvGraphicFramePr>
          <p:xfrm>
            <a:off x="3805" y="1799"/>
            <a:ext cx="3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1" imgW="190500" imgH="228600" progId="Equation.3">
                    <p:embed/>
                  </p:oleObj>
                </mc:Choice>
                <mc:Fallback>
                  <p:oleObj name="" r:id="rId21" imgW="190500" imgH="2286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05" y="1799"/>
                          <a:ext cx="345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7848" name="组合 9339"/>
            <p:cNvGrpSpPr/>
            <p:nvPr/>
          </p:nvGrpSpPr>
          <p:grpSpPr>
            <a:xfrm>
              <a:off x="4134" y="1336"/>
              <a:ext cx="96" cy="193"/>
              <a:chOff x="4272" y="2544"/>
              <a:chExt cx="96" cy="192"/>
            </a:xfrm>
          </p:grpSpPr>
          <p:sp>
            <p:nvSpPr>
              <p:cNvPr id="77849" name="直接连接符 9340"/>
              <p:cNvSpPr/>
              <p:nvPr/>
            </p:nvSpPr>
            <p:spPr>
              <a:xfrm flipH="1">
                <a:off x="4272" y="2544"/>
                <a:ext cx="96" cy="96"/>
              </a:xfrm>
              <a:prstGeom prst="line">
                <a:avLst/>
              </a:prstGeom>
              <a:ln w="9525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50" name="直接连接符 9341"/>
              <p:cNvSpPr/>
              <p:nvPr/>
            </p:nvSpPr>
            <p:spPr>
              <a:xfrm>
                <a:off x="4272" y="2640"/>
                <a:ext cx="96" cy="96"/>
              </a:xfrm>
              <a:prstGeom prst="line">
                <a:avLst/>
              </a:prstGeom>
              <a:ln w="9525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7851" name="矩形 9342"/>
            <p:cNvSpPr/>
            <p:nvPr/>
          </p:nvSpPr>
          <p:spPr>
            <a:xfrm>
              <a:off x="3995" y="1841"/>
              <a:ext cx="10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中微子</a:t>
              </a:r>
              <a:r>
                <a:rPr lang="en-US" altLang="zh-CN" sz="2800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80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852" name="矩形 9343"/>
            <p:cNvSpPr/>
            <p:nvPr/>
          </p:nvSpPr>
          <p:spPr>
            <a:xfrm>
              <a:off x="4222" y="820"/>
              <a:ext cx="7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电子</a:t>
              </a:r>
              <a:r>
                <a:rPr lang="en-US" altLang="zh-CN" sz="2800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80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矩形 57345"/>
          <p:cNvSpPr/>
          <p:nvPr/>
        </p:nvSpPr>
        <p:spPr>
          <a:xfrm>
            <a:off x="271463" y="3603625"/>
            <a:ext cx="8601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完全非弹性碰撞   </a:t>
            </a:r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两物体碰撞后</a:t>
            </a:r>
            <a:r>
              <a:rPr lang="en-US" altLang="zh-CN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以同一速度运动 ，动能不守恒</a:t>
            </a:r>
            <a:r>
              <a:rPr lang="en-US" altLang="zh-CN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dirty="0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8850" name="组合 57346"/>
          <p:cNvGrpSpPr/>
          <p:nvPr/>
        </p:nvGrpSpPr>
        <p:grpSpPr>
          <a:xfrm>
            <a:off x="153988" y="250825"/>
            <a:ext cx="8686800" cy="1617663"/>
            <a:chOff x="192" y="604"/>
            <a:chExt cx="5472" cy="1019"/>
          </a:xfrm>
        </p:grpSpPr>
        <p:graphicFrame>
          <p:nvGraphicFramePr>
            <p:cNvPr id="78851" name="对象 57347"/>
            <p:cNvGraphicFramePr/>
            <p:nvPr/>
          </p:nvGraphicFramePr>
          <p:xfrm>
            <a:off x="1392" y="984"/>
            <a:ext cx="3072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3326130" imgH="711200" progId="Equation.3">
                    <p:embed/>
                  </p:oleObj>
                </mc:Choice>
                <mc:Fallback>
                  <p:oleObj name="" r:id="rId1" imgW="3326130" imgH="711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2" y="984"/>
                          <a:ext cx="3072" cy="6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2" name="文本框 57348"/>
            <p:cNvSpPr txBox="1"/>
            <p:nvPr/>
          </p:nvSpPr>
          <p:spPr>
            <a:xfrm>
              <a:off x="192" y="604"/>
              <a:ext cx="547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碰撞</a:t>
              </a:r>
              <a:r>
                <a:rPr lang="zh-CN" altLang="en-US" dirty="0">
                  <a:solidFill>
                    <a:srgbClr val="CC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两物体互相接触时间极短而互作用力较大的相互作用 </a:t>
              </a:r>
              <a:r>
                <a:rPr lang="en-US" altLang="zh-CN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350" name="组合 57349"/>
          <p:cNvGrpSpPr/>
          <p:nvPr/>
        </p:nvGrpSpPr>
        <p:grpSpPr>
          <a:xfrm>
            <a:off x="303213" y="2012950"/>
            <a:ext cx="7870825" cy="1277938"/>
            <a:chOff x="192" y="1564"/>
            <a:chExt cx="5133" cy="805"/>
          </a:xfrm>
        </p:grpSpPr>
        <p:graphicFrame>
          <p:nvGraphicFramePr>
            <p:cNvPr id="78854" name="对象 57350"/>
            <p:cNvGraphicFramePr/>
            <p:nvPr/>
          </p:nvGraphicFramePr>
          <p:xfrm>
            <a:off x="2169" y="1964"/>
            <a:ext cx="161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" imgW="862330" imgH="215900" progId="Equation.3">
                    <p:embed/>
                  </p:oleObj>
                </mc:Choice>
                <mc:Fallback>
                  <p:oleObj name="" r:id="rId3" imgW="862330" imgH="2159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9" y="1964"/>
                          <a:ext cx="1614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5" name="文本框 57351"/>
            <p:cNvSpPr txBox="1"/>
            <p:nvPr/>
          </p:nvSpPr>
          <p:spPr>
            <a:xfrm>
              <a:off x="192" y="1564"/>
              <a:ext cx="513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完全弹性碰撞   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两物体碰撞之后， 它们的动能守恒</a:t>
              </a:r>
              <a:r>
                <a:rPr lang="en-US" altLang="zh-CN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7353" name="文本框 57352"/>
          <p:cNvSpPr txBox="1"/>
          <p:nvPr/>
        </p:nvSpPr>
        <p:spPr>
          <a:xfrm>
            <a:off x="314325" y="4814888"/>
            <a:ext cx="86868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非完全弹性碰撞   </a:t>
            </a:r>
            <a:r>
              <a: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由于非保守力的作用 ，两物体碰撞后，使机械能转换为热能、声能，化学能等其他形式的能量 </a:t>
            </a:r>
            <a:r>
              <a:rPr lang="en-US" altLang="zh-CN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rgbClr val="1C1C1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402" name="组合 59401"/>
          <p:cNvGrpSpPr/>
          <p:nvPr/>
        </p:nvGrpSpPr>
        <p:grpSpPr>
          <a:xfrm>
            <a:off x="138113" y="1530350"/>
            <a:ext cx="5802312" cy="1165225"/>
            <a:chOff x="144" y="1468"/>
            <a:chExt cx="3701" cy="734"/>
          </a:xfrm>
        </p:grpSpPr>
        <p:graphicFrame>
          <p:nvGraphicFramePr>
            <p:cNvPr id="79874" name="对象 59402"/>
            <p:cNvGraphicFramePr/>
            <p:nvPr/>
          </p:nvGraphicFramePr>
          <p:xfrm>
            <a:off x="190" y="1822"/>
            <a:ext cx="287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" imgW="1701800" imgH="228600" progId="Equation.3">
                    <p:embed/>
                  </p:oleObj>
                </mc:Choice>
                <mc:Fallback>
                  <p:oleObj name="" r:id="rId1" imgW="1701800" imgH="2286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0" y="1822"/>
                          <a:ext cx="2870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75" name="文本框 59403"/>
            <p:cNvSpPr txBox="1"/>
            <p:nvPr/>
          </p:nvSpPr>
          <p:spPr>
            <a:xfrm>
              <a:off x="144" y="1468"/>
              <a:ext cx="370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解</a:t>
              </a: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 取速度方向为正向，由动量守恒得</a:t>
              </a:r>
              <a:endPara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9405" name="组合 59404"/>
          <p:cNvGrpSpPr/>
          <p:nvPr/>
        </p:nvGrpSpPr>
        <p:grpSpPr>
          <a:xfrm>
            <a:off x="174625" y="2822575"/>
            <a:ext cx="5087938" cy="1397000"/>
            <a:chOff x="55" y="2729"/>
            <a:chExt cx="3205" cy="880"/>
          </a:xfrm>
        </p:grpSpPr>
        <p:sp>
          <p:nvSpPr>
            <p:cNvPr id="79877" name="矩形 59405"/>
            <p:cNvSpPr/>
            <p:nvPr/>
          </p:nvSpPr>
          <p:spPr>
            <a:xfrm>
              <a:off x="55" y="2729"/>
              <a:ext cx="28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动能守恒得</a:t>
              </a:r>
              <a:endParaRPr lang="zh-CN" altLang="en-US" dirty="0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79878" name="对象 59406"/>
            <p:cNvGraphicFramePr/>
            <p:nvPr/>
          </p:nvGraphicFramePr>
          <p:xfrm>
            <a:off x="55" y="3053"/>
            <a:ext cx="3205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2208530" imgH="393700" progId="Equation.3">
                    <p:embed/>
                  </p:oleObj>
                </mc:Choice>
                <mc:Fallback>
                  <p:oleObj name="" r:id="rId3" imgW="2208530" imgH="3937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" y="3053"/>
                          <a:ext cx="3205" cy="5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79" name="组合 59407"/>
          <p:cNvGrpSpPr/>
          <p:nvPr/>
        </p:nvGrpSpPr>
        <p:grpSpPr>
          <a:xfrm>
            <a:off x="6203950" y="1063625"/>
            <a:ext cx="2514600" cy="3473450"/>
            <a:chOff x="3792" y="1488"/>
            <a:chExt cx="1824" cy="2544"/>
          </a:xfrm>
        </p:grpSpPr>
        <p:sp>
          <p:nvSpPr>
            <p:cNvPr id="79880" name="直接连接符 59408"/>
            <p:cNvSpPr/>
            <p:nvPr/>
          </p:nvSpPr>
          <p:spPr>
            <a:xfrm>
              <a:off x="4416" y="3504"/>
              <a:ext cx="36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pSp>
          <p:nvGrpSpPr>
            <p:cNvPr id="79881" name="组合 59409"/>
            <p:cNvGrpSpPr/>
            <p:nvPr/>
          </p:nvGrpSpPr>
          <p:grpSpPr>
            <a:xfrm>
              <a:off x="3840" y="1872"/>
              <a:ext cx="1668" cy="852"/>
              <a:chOff x="3840" y="1872"/>
              <a:chExt cx="1668" cy="852"/>
            </a:xfrm>
          </p:grpSpPr>
          <p:sp>
            <p:nvSpPr>
              <p:cNvPr id="79882" name="直接连接符 59410"/>
              <p:cNvSpPr/>
              <p:nvPr/>
            </p:nvSpPr>
            <p:spPr>
              <a:xfrm>
                <a:off x="4752" y="2340"/>
                <a:ext cx="433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79883" name="直接连接符 59411"/>
              <p:cNvSpPr/>
              <p:nvPr/>
            </p:nvSpPr>
            <p:spPr>
              <a:xfrm>
                <a:off x="4079" y="2325"/>
                <a:ext cx="433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79884" name="对象 59412"/>
              <p:cNvGraphicFramePr/>
              <p:nvPr/>
            </p:nvGraphicFramePr>
            <p:xfrm>
              <a:off x="3909" y="2411"/>
              <a:ext cx="323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5" imgW="165100" imgH="165100" progId="Equation.3">
                      <p:embed/>
                    </p:oleObj>
                  </mc:Choice>
                  <mc:Fallback>
                    <p:oleObj name="" r:id="rId5" imgW="165100" imgH="165100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09" y="2411"/>
                            <a:ext cx="323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5" name="对象 59413"/>
              <p:cNvGraphicFramePr/>
              <p:nvPr/>
            </p:nvGraphicFramePr>
            <p:xfrm>
              <a:off x="4700" y="2195"/>
              <a:ext cx="25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7" imgW="381000" imgH="390525" progId="MS_ClipArt_Gallery.2">
                      <p:embed/>
                    </p:oleObj>
                  </mc:Choice>
                  <mc:Fallback>
                    <p:oleObj name="" r:id="rId7" imgW="381000" imgH="390525" progId="MS_ClipArt_Gallery.2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00" y="2195"/>
                            <a:ext cx="254" cy="2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6" name="对象 59414"/>
              <p:cNvGraphicFramePr/>
              <p:nvPr/>
            </p:nvGraphicFramePr>
            <p:xfrm>
              <a:off x="3872" y="2195"/>
              <a:ext cx="25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9" imgW="381000" imgH="390525" progId="MS_ClipArt_Gallery.2">
                      <p:embed/>
                    </p:oleObj>
                  </mc:Choice>
                  <mc:Fallback>
                    <p:oleObj name="" r:id="rId9" imgW="381000" imgH="390525" progId="MS_ClipArt_Gallery.2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872" y="2195"/>
                            <a:ext cx="254" cy="2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7" name="对象 59415"/>
              <p:cNvGraphicFramePr/>
              <p:nvPr/>
            </p:nvGraphicFramePr>
            <p:xfrm>
              <a:off x="3840" y="1873"/>
              <a:ext cx="372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11" imgW="190500" imgH="215900" progId="Equation.3">
                      <p:embed/>
                    </p:oleObj>
                  </mc:Choice>
                  <mc:Fallback>
                    <p:oleObj name="" r:id="rId11" imgW="190500" imgH="2159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840" y="1873"/>
                            <a:ext cx="372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8" name="对象 59416"/>
              <p:cNvGraphicFramePr/>
              <p:nvPr/>
            </p:nvGraphicFramePr>
            <p:xfrm>
              <a:off x="4692" y="1872"/>
              <a:ext cx="397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13" imgW="203200" imgH="215900" progId="Equation.3">
                      <p:embed/>
                    </p:oleObj>
                  </mc:Choice>
                  <mc:Fallback>
                    <p:oleObj name="" r:id="rId13" imgW="203200" imgH="215900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92" y="1872"/>
                            <a:ext cx="397" cy="4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9" name="对象 59417"/>
              <p:cNvGraphicFramePr/>
              <p:nvPr/>
            </p:nvGraphicFramePr>
            <p:xfrm>
              <a:off x="4224" y="1935"/>
              <a:ext cx="420" cy="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5" imgW="215900" imgH="228600" progId="Equation.3">
                      <p:embed/>
                    </p:oleObj>
                  </mc:Choice>
                  <mc:Fallback>
                    <p:oleObj name="" r:id="rId15" imgW="215900" imgH="228600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224" y="1935"/>
                            <a:ext cx="420" cy="4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0" name="对象 59418"/>
              <p:cNvGraphicFramePr/>
              <p:nvPr/>
            </p:nvGraphicFramePr>
            <p:xfrm>
              <a:off x="5088" y="1956"/>
              <a:ext cx="420" cy="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7" imgW="215900" imgH="228600" progId="Equation.3">
                      <p:embed/>
                    </p:oleObj>
                  </mc:Choice>
                  <mc:Fallback>
                    <p:oleObj name="" r:id="rId17" imgW="215900" imgH="2286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5088" y="1956"/>
                            <a:ext cx="420" cy="4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1" name="对象 59419"/>
              <p:cNvGraphicFramePr/>
              <p:nvPr/>
            </p:nvGraphicFramePr>
            <p:xfrm>
              <a:off x="4693" y="2411"/>
              <a:ext cx="299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19" imgW="152400" imgH="165100" progId="Equation.3">
                      <p:embed/>
                    </p:oleObj>
                  </mc:Choice>
                  <mc:Fallback>
                    <p:oleObj name="" r:id="rId19" imgW="152400" imgH="16510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693" y="2411"/>
                            <a:ext cx="299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892" name="对象 59420"/>
            <p:cNvGraphicFramePr/>
            <p:nvPr/>
          </p:nvGraphicFramePr>
          <p:xfrm>
            <a:off x="4962" y="3383"/>
            <a:ext cx="26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21" imgW="381000" imgH="390525" progId="MS_ClipArt_Gallery.2">
                    <p:embed/>
                  </p:oleObj>
                </mc:Choice>
                <mc:Fallback>
                  <p:oleObj name="" r:id="rId21" imgW="381000" imgH="390525" progId="MS_ClipArt_Gallery.2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962" y="3383"/>
                          <a:ext cx="26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3" name="对象 59421"/>
            <p:cNvGraphicFramePr/>
            <p:nvPr/>
          </p:nvGraphicFramePr>
          <p:xfrm>
            <a:off x="4276" y="3383"/>
            <a:ext cx="26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23" imgW="381000" imgH="390525" progId="MS_ClipArt_Gallery.2">
                    <p:embed/>
                  </p:oleObj>
                </mc:Choice>
                <mc:Fallback>
                  <p:oleObj name="" r:id="rId23" imgW="381000" imgH="390525" progId="MS_ClipArt_Gallery.2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6" y="3383"/>
                          <a:ext cx="26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4" name="直接连接符 59422"/>
            <p:cNvSpPr/>
            <p:nvPr/>
          </p:nvSpPr>
          <p:spPr>
            <a:xfrm>
              <a:off x="5206" y="3504"/>
              <a:ext cx="36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79895" name="对象 59423"/>
            <p:cNvGraphicFramePr/>
            <p:nvPr/>
          </p:nvGraphicFramePr>
          <p:xfrm>
            <a:off x="4559" y="3072"/>
            <a:ext cx="33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4" imgW="165100" imgH="215900" progId="Equation.3">
                    <p:embed/>
                  </p:oleObj>
                </mc:Choice>
                <mc:Fallback>
                  <p:oleObj name="" r:id="rId24" imgW="165100" imgH="2159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559" y="3072"/>
                          <a:ext cx="337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6" name="对象 59424"/>
            <p:cNvGraphicFramePr/>
            <p:nvPr/>
          </p:nvGraphicFramePr>
          <p:xfrm>
            <a:off x="5184" y="3072"/>
            <a:ext cx="362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6" imgW="177800" imgH="215265" progId="Equation.3">
                    <p:embed/>
                  </p:oleObj>
                </mc:Choice>
                <mc:Fallback>
                  <p:oleObj name="" r:id="rId26" imgW="177800" imgH="215265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184" y="3072"/>
                          <a:ext cx="362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7" name="对象 59425"/>
            <p:cNvGraphicFramePr/>
            <p:nvPr/>
          </p:nvGraphicFramePr>
          <p:xfrm>
            <a:off x="4271" y="3609"/>
            <a:ext cx="33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8" imgW="165100" imgH="165100" progId="Equation.3">
                    <p:embed/>
                  </p:oleObj>
                </mc:Choice>
                <mc:Fallback>
                  <p:oleObj name="" r:id="rId28" imgW="165100" imgH="1651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1" y="3609"/>
                          <a:ext cx="337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8" name="对象 59426"/>
            <p:cNvGraphicFramePr/>
            <p:nvPr/>
          </p:nvGraphicFramePr>
          <p:xfrm>
            <a:off x="4968" y="3600"/>
            <a:ext cx="31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29" imgW="152400" imgH="165100" progId="Equation.3">
                    <p:embed/>
                  </p:oleObj>
                </mc:Choice>
                <mc:Fallback>
                  <p:oleObj name="" r:id="rId29" imgW="152400" imgH="1651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968" y="3600"/>
                          <a:ext cx="312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9" name="矩形 59427"/>
            <p:cNvSpPr/>
            <p:nvPr/>
          </p:nvSpPr>
          <p:spPr>
            <a:xfrm>
              <a:off x="3792" y="1488"/>
              <a:ext cx="1824" cy="2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0" name="文本框 59428"/>
            <p:cNvSpPr txBox="1"/>
            <p:nvPr/>
          </p:nvSpPr>
          <p:spPr>
            <a:xfrm>
              <a:off x="3792" y="1488"/>
              <a:ext cx="720" cy="33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碰前</a:t>
              </a:r>
              <a:endParaRPr lang="zh-CN" altLang="en-US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901" name="文本框 59429"/>
            <p:cNvSpPr txBox="1"/>
            <p:nvPr/>
          </p:nvSpPr>
          <p:spPr>
            <a:xfrm>
              <a:off x="3792" y="2835"/>
              <a:ext cx="720" cy="337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1C1C1C"/>
                  </a:solidFill>
                  <a:latin typeface="微软雅黑" panose="020B0503020204020204" charset="-122"/>
                  <a:ea typeface="微软雅黑" panose="020B0503020204020204" charset="-122"/>
                </a:rPr>
                <a:t>碰后</a:t>
              </a:r>
              <a:endParaRPr lang="zh-CN" altLang="en-US">
                <a:solidFill>
                  <a:srgbClr val="1C1C1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9902" name="组合 59445"/>
          <p:cNvGrpSpPr/>
          <p:nvPr/>
        </p:nvGrpSpPr>
        <p:grpSpPr>
          <a:xfrm>
            <a:off x="0" y="115888"/>
            <a:ext cx="8969375" cy="1252537"/>
            <a:chOff x="0" y="73"/>
            <a:chExt cx="5650" cy="789"/>
          </a:xfrm>
        </p:grpSpPr>
        <p:sp>
          <p:nvSpPr>
            <p:cNvPr id="79903" name="文本框 59439"/>
            <p:cNvSpPr txBox="1"/>
            <p:nvPr/>
          </p:nvSpPr>
          <p:spPr>
            <a:xfrm>
              <a:off x="0" y="73"/>
              <a:ext cx="5650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CC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例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设有两个质量分别为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r>
                <a:rPr lang="en-US" altLang="zh-CN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r>
                <a:rPr lang="en-US" altLang="zh-CN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速度分别为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的弹性小球作对心碰撞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两球的速度方向相同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若碰撞是完全弹性的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,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求碰撞后的速度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和    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 </a:t>
              </a:r>
              <a:endPara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79904" name="对象 59443"/>
            <p:cNvGraphicFramePr/>
            <p:nvPr/>
          </p:nvGraphicFramePr>
          <p:xfrm>
            <a:off x="655" y="499"/>
            <a:ext cx="28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30" imgW="165100" imgH="215900" progId="Equation.3">
                    <p:embed/>
                  </p:oleObj>
                </mc:Choice>
                <mc:Fallback>
                  <p:oleObj name="" r:id="rId30" imgW="1651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55" y="499"/>
                          <a:ext cx="286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5" name="对象 59444"/>
            <p:cNvGraphicFramePr/>
            <p:nvPr/>
          </p:nvGraphicFramePr>
          <p:xfrm>
            <a:off x="1102" y="499"/>
            <a:ext cx="30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1" imgW="177800" imgH="215265" progId="Equation.3">
                    <p:embed/>
                  </p:oleObj>
                </mc:Choice>
                <mc:Fallback>
                  <p:oleObj name="" r:id="rId31" imgW="177800" imgH="21526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102" y="499"/>
                          <a:ext cx="308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8" name="对象 61467"/>
          <p:cNvGraphicFramePr/>
          <p:nvPr/>
        </p:nvGraphicFramePr>
        <p:xfrm>
          <a:off x="174625" y="4457700"/>
          <a:ext cx="34734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2" imgW="1663065" imgH="431800" progId="Equation.3">
                  <p:embed/>
                </p:oleObj>
              </mc:Choice>
              <mc:Fallback>
                <p:oleObj name="" r:id="rId32" imgW="1663065" imgH="431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74625" y="4457700"/>
                        <a:ext cx="347345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对象 61468"/>
          <p:cNvGraphicFramePr/>
          <p:nvPr/>
        </p:nvGraphicFramePr>
        <p:xfrm>
          <a:off x="3727450" y="4467225"/>
          <a:ext cx="3336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4" imgW="1663065" imgH="431800" progId="Equation.3">
                  <p:embed/>
                </p:oleObj>
              </mc:Choice>
              <mc:Fallback>
                <p:oleObj name="" r:id="rId34" imgW="1663065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27450" y="4467225"/>
                        <a:ext cx="333692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8600" y="5545138"/>
            <a:ext cx="2576513" cy="530225"/>
            <a:chOff x="0" y="2841"/>
            <a:chExt cx="1872" cy="366"/>
          </a:xfrm>
        </p:grpSpPr>
        <p:sp>
          <p:nvSpPr>
            <p:cNvPr id="79909" name="文本框 2"/>
            <p:cNvSpPr txBox="1"/>
            <p:nvPr/>
          </p:nvSpPr>
          <p:spPr>
            <a:xfrm>
              <a:off x="0" y="2841"/>
              <a:ext cx="143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）若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910" name="对象 3"/>
            <p:cNvGraphicFramePr/>
            <p:nvPr/>
          </p:nvGraphicFramePr>
          <p:xfrm>
            <a:off x="949" y="2856"/>
            <a:ext cx="92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6" imgW="507365" imgH="215900" progId="Equation.3">
                    <p:embed/>
                  </p:oleObj>
                </mc:Choice>
                <mc:Fallback>
                  <p:oleObj name="" r:id="rId36" imgW="507365" imgH="2159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949" y="2856"/>
                          <a:ext cx="92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805113" y="5487988"/>
            <a:ext cx="2824162" cy="584200"/>
            <a:chOff x="1968" y="2822"/>
            <a:chExt cx="1932" cy="370"/>
          </a:xfrm>
        </p:grpSpPr>
        <p:sp>
          <p:nvSpPr>
            <p:cNvPr id="79912" name="文本框 6"/>
            <p:cNvSpPr txBox="1"/>
            <p:nvPr/>
          </p:nvSpPr>
          <p:spPr>
            <a:xfrm>
              <a:off x="1968" y="2856"/>
              <a:ext cx="8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913" name="对象 7"/>
            <p:cNvGraphicFramePr/>
            <p:nvPr/>
          </p:nvGraphicFramePr>
          <p:xfrm>
            <a:off x="2333" y="2822"/>
            <a:ext cx="156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8" imgW="1143000" imgH="228600" progId="Equation.3">
                    <p:embed/>
                  </p:oleObj>
                </mc:Choice>
                <mc:Fallback>
                  <p:oleObj name="" r:id="rId38" imgW="1143000" imgH="2286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2333" y="2822"/>
                          <a:ext cx="1567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8" name="组合 61447"/>
          <p:cNvGrpSpPr/>
          <p:nvPr/>
        </p:nvGrpSpPr>
        <p:grpSpPr>
          <a:xfrm>
            <a:off x="228600" y="6089650"/>
            <a:ext cx="4132263" cy="579438"/>
            <a:chOff x="0" y="3230"/>
            <a:chExt cx="2973" cy="408"/>
          </a:xfrm>
        </p:grpSpPr>
        <p:sp>
          <p:nvSpPr>
            <p:cNvPr id="79915" name="文本框 61448"/>
            <p:cNvSpPr txBox="1"/>
            <p:nvPr/>
          </p:nvSpPr>
          <p:spPr>
            <a:xfrm>
              <a:off x="0" y="3273"/>
              <a:ext cx="14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）若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916" name="文本框 61449"/>
            <p:cNvSpPr txBox="1"/>
            <p:nvPr/>
          </p:nvSpPr>
          <p:spPr>
            <a:xfrm>
              <a:off x="1850" y="3271"/>
              <a:ext cx="912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917" name="对象 61450"/>
            <p:cNvGraphicFramePr/>
            <p:nvPr/>
          </p:nvGraphicFramePr>
          <p:xfrm>
            <a:off x="2198" y="3230"/>
            <a:ext cx="77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40" imgW="457200" imgH="228600" progId="Equation.3">
                    <p:embed/>
                  </p:oleObj>
                </mc:Choice>
                <mc:Fallback>
                  <p:oleObj name="" r:id="rId40" imgW="457200" imgH="2286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2198" y="3230"/>
                          <a:ext cx="775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18" name="对象 61451"/>
            <p:cNvGraphicFramePr/>
            <p:nvPr/>
          </p:nvGraphicFramePr>
          <p:xfrm>
            <a:off x="953" y="3271"/>
            <a:ext cx="90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42" imgW="596265" imgH="215900" progId="Equation.3">
                    <p:embed/>
                  </p:oleObj>
                </mc:Choice>
                <mc:Fallback>
                  <p:oleObj name="" r:id="rId42" imgW="596265" imgH="2159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953" y="3271"/>
                          <a:ext cx="901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3" name="组合 61452"/>
          <p:cNvGrpSpPr/>
          <p:nvPr/>
        </p:nvGrpSpPr>
        <p:grpSpPr>
          <a:xfrm>
            <a:off x="4400550" y="6100763"/>
            <a:ext cx="2663825" cy="590550"/>
            <a:chOff x="3120" y="3216"/>
            <a:chExt cx="2348" cy="467"/>
          </a:xfrm>
        </p:grpSpPr>
        <p:sp>
          <p:nvSpPr>
            <p:cNvPr id="79920" name="文本框 61453"/>
            <p:cNvSpPr txBox="1"/>
            <p:nvPr/>
          </p:nvSpPr>
          <p:spPr>
            <a:xfrm>
              <a:off x="3120" y="3273"/>
              <a:ext cx="865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921" name="对象 61454"/>
            <p:cNvGraphicFramePr/>
            <p:nvPr/>
          </p:nvGraphicFramePr>
          <p:xfrm>
            <a:off x="3552" y="3216"/>
            <a:ext cx="191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44" imgW="1129665" imgH="228600" progId="Equation.3">
                    <p:embed/>
                  </p:oleObj>
                </mc:Choice>
                <mc:Fallback>
                  <p:oleObj name="" r:id="rId44" imgW="1129665" imgH="2286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3552" y="3216"/>
                          <a:ext cx="1916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文本框 105475"/>
          <p:cNvSpPr txBox="1"/>
          <p:nvPr/>
        </p:nvSpPr>
        <p:spPr>
          <a:xfrm>
            <a:off x="20638" y="1089025"/>
            <a:ext cx="18415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一、质心</a:t>
            </a:r>
            <a:endParaRPr lang="zh-CN" altLang="en-US" sz="2800" b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898" name="矩形 105517"/>
          <p:cNvSpPr/>
          <p:nvPr/>
        </p:nvSpPr>
        <p:spPr>
          <a:xfrm>
            <a:off x="184150" y="261938"/>
            <a:ext cx="41703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4.4</a:t>
            </a:r>
            <a:r>
              <a:rPr lang="en-US" altLang="zh-CN" sz="2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质心  质心运动定理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638" y="936625"/>
            <a:ext cx="9070975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7" name="文本框 105476"/>
          <p:cNvSpPr txBox="1"/>
          <p:nvPr/>
        </p:nvSpPr>
        <p:spPr>
          <a:xfrm>
            <a:off x="955675" y="5607050"/>
            <a:ext cx="5202238" cy="460375"/>
          </a:xfrm>
          <a:prstGeom prst="rect">
            <a:avLst/>
          </a:prstGeom>
          <a:noFill/>
          <a:ln w="222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质量中心，可以代表整个物体的运动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16471784560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400175"/>
            <a:ext cx="5524500" cy="405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文本框 105475"/>
          <p:cNvSpPr txBox="1"/>
          <p:nvPr/>
        </p:nvSpPr>
        <p:spPr>
          <a:xfrm>
            <a:off x="147638" y="527050"/>
            <a:ext cx="42687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二、质心位置的确定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477" name="文本框 105476"/>
          <p:cNvSpPr txBox="1"/>
          <p:nvPr/>
        </p:nvSpPr>
        <p:spPr>
          <a:xfrm>
            <a:off x="776288" y="1801813"/>
            <a:ext cx="2189162" cy="460375"/>
          </a:xfrm>
          <a:prstGeom prst="rect">
            <a:avLst/>
          </a:prstGeom>
          <a:noFill/>
          <a:ln w="222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质心位矢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23" name="直接连接符 105477"/>
          <p:cNvSpPr/>
          <p:nvPr/>
        </p:nvSpPr>
        <p:spPr>
          <a:xfrm flipH="1">
            <a:off x="5226050" y="3886200"/>
            <a:ext cx="76200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24" name="直接连接符 105478"/>
          <p:cNvSpPr/>
          <p:nvPr/>
        </p:nvSpPr>
        <p:spPr>
          <a:xfrm>
            <a:off x="5988050" y="1600200"/>
            <a:ext cx="0" cy="2286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1925" name="直接连接符 105479"/>
          <p:cNvSpPr/>
          <p:nvPr/>
        </p:nvSpPr>
        <p:spPr>
          <a:xfrm>
            <a:off x="5988050" y="3886200"/>
            <a:ext cx="2438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39" name="任意多边形 105480"/>
          <p:cNvSpPr/>
          <p:nvPr/>
        </p:nvSpPr>
        <p:spPr>
          <a:xfrm>
            <a:off x="6292850" y="1752600"/>
            <a:ext cx="2133600" cy="1905000"/>
          </a:xfrm>
          <a:custGeom>
            <a:avLst/>
            <a:gdLst/>
            <a:ahLst/>
            <a:cxnLst/>
            <a:pathLst>
              <a:path w="1216" h="1016">
                <a:moveTo>
                  <a:pt x="528" y="96"/>
                </a:moveTo>
                <a:cubicBezTo>
                  <a:pt x="600" y="88"/>
                  <a:pt x="792" y="0"/>
                  <a:pt x="864" y="0"/>
                </a:cubicBezTo>
                <a:cubicBezTo>
                  <a:pt x="936" y="0"/>
                  <a:pt x="920" y="72"/>
                  <a:pt x="960" y="96"/>
                </a:cubicBezTo>
                <a:cubicBezTo>
                  <a:pt x="1000" y="120"/>
                  <a:pt x="1072" y="104"/>
                  <a:pt x="1104" y="144"/>
                </a:cubicBezTo>
                <a:cubicBezTo>
                  <a:pt x="1136" y="184"/>
                  <a:pt x="1136" y="272"/>
                  <a:pt x="1152" y="336"/>
                </a:cubicBezTo>
                <a:cubicBezTo>
                  <a:pt x="1168" y="400"/>
                  <a:pt x="1192" y="464"/>
                  <a:pt x="1200" y="528"/>
                </a:cubicBezTo>
                <a:cubicBezTo>
                  <a:pt x="1208" y="592"/>
                  <a:pt x="1216" y="672"/>
                  <a:pt x="1200" y="720"/>
                </a:cubicBezTo>
                <a:cubicBezTo>
                  <a:pt x="1184" y="768"/>
                  <a:pt x="1136" y="784"/>
                  <a:pt x="1104" y="816"/>
                </a:cubicBezTo>
                <a:cubicBezTo>
                  <a:pt x="1072" y="848"/>
                  <a:pt x="1048" y="888"/>
                  <a:pt x="1008" y="912"/>
                </a:cubicBezTo>
                <a:cubicBezTo>
                  <a:pt x="968" y="936"/>
                  <a:pt x="928" y="952"/>
                  <a:pt x="864" y="960"/>
                </a:cubicBezTo>
                <a:cubicBezTo>
                  <a:pt x="800" y="968"/>
                  <a:pt x="688" y="952"/>
                  <a:pt x="624" y="960"/>
                </a:cubicBezTo>
                <a:cubicBezTo>
                  <a:pt x="560" y="968"/>
                  <a:pt x="560" y="1016"/>
                  <a:pt x="480" y="1008"/>
                </a:cubicBezTo>
                <a:cubicBezTo>
                  <a:pt x="400" y="1000"/>
                  <a:pt x="216" y="952"/>
                  <a:pt x="144" y="912"/>
                </a:cubicBezTo>
                <a:cubicBezTo>
                  <a:pt x="72" y="872"/>
                  <a:pt x="72" y="824"/>
                  <a:pt x="48" y="768"/>
                </a:cubicBezTo>
                <a:cubicBezTo>
                  <a:pt x="24" y="712"/>
                  <a:pt x="0" y="664"/>
                  <a:pt x="0" y="576"/>
                </a:cubicBezTo>
                <a:cubicBezTo>
                  <a:pt x="0" y="488"/>
                  <a:pt x="32" y="328"/>
                  <a:pt x="48" y="240"/>
                </a:cubicBezTo>
                <a:cubicBezTo>
                  <a:pt x="64" y="152"/>
                  <a:pt x="64" y="88"/>
                  <a:pt x="96" y="48"/>
                </a:cubicBezTo>
                <a:cubicBezTo>
                  <a:pt x="128" y="8"/>
                  <a:pt x="184" y="0"/>
                  <a:pt x="240" y="0"/>
                </a:cubicBezTo>
                <a:cubicBezTo>
                  <a:pt x="296" y="0"/>
                  <a:pt x="384" y="40"/>
                  <a:pt x="432" y="48"/>
                </a:cubicBezTo>
                <a:cubicBezTo>
                  <a:pt x="480" y="56"/>
                  <a:pt x="456" y="104"/>
                  <a:pt x="528" y="96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trike="noStrike" noProof="1"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5482" name="直接连接符 105481"/>
          <p:cNvSpPr/>
          <p:nvPr/>
        </p:nvSpPr>
        <p:spPr>
          <a:xfrm flipV="1">
            <a:off x="5988050" y="2239963"/>
            <a:ext cx="588963" cy="1646237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81928" name="椭圆 105482"/>
          <p:cNvSpPr/>
          <p:nvPr/>
        </p:nvSpPr>
        <p:spPr>
          <a:xfrm>
            <a:off x="7169150" y="3200400"/>
            <a:ext cx="152400" cy="152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29" name="椭圆 105483"/>
          <p:cNvSpPr/>
          <p:nvPr/>
        </p:nvSpPr>
        <p:spPr>
          <a:xfrm>
            <a:off x="6521450" y="2133600"/>
            <a:ext cx="152400" cy="152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0" name="椭圆 105484"/>
          <p:cNvSpPr/>
          <p:nvPr/>
        </p:nvSpPr>
        <p:spPr>
          <a:xfrm>
            <a:off x="7816850" y="2743200"/>
            <a:ext cx="152400" cy="152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1" name="椭圆 105485"/>
          <p:cNvSpPr/>
          <p:nvPr/>
        </p:nvSpPr>
        <p:spPr>
          <a:xfrm>
            <a:off x="7740650" y="2133600"/>
            <a:ext cx="152400" cy="152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2" name="文本框 105486"/>
          <p:cNvSpPr txBox="1"/>
          <p:nvPr/>
        </p:nvSpPr>
        <p:spPr>
          <a:xfrm>
            <a:off x="5438775" y="4325938"/>
            <a:ext cx="336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3" name="文本框 105487"/>
          <p:cNvSpPr txBox="1"/>
          <p:nvPr/>
        </p:nvSpPr>
        <p:spPr>
          <a:xfrm>
            <a:off x="8108950" y="3865563"/>
            <a:ext cx="317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y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4" name="文本框 105488"/>
          <p:cNvSpPr txBox="1"/>
          <p:nvPr/>
        </p:nvSpPr>
        <p:spPr>
          <a:xfrm>
            <a:off x="5607050" y="1524000"/>
            <a:ext cx="3397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z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5" name="文本框 105489"/>
          <p:cNvSpPr txBox="1"/>
          <p:nvPr/>
        </p:nvSpPr>
        <p:spPr>
          <a:xfrm>
            <a:off x="6645275" y="1814513"/>
            <a:ext cx="609600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sz="20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i</a:t>
            </a:r>
            <a:endParaRPr lang="en-US" altLang="zh-CN" sz="2000" i="1" baseline="-2500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6" name="椭圆 105491"/>
          <p:cNvSpPr/>
          <p:nvPr/>
        </p:nvSpPr>
        <p:spPr>
          <a:xfrm>
            <a:off x="6494463" y="3009900"/>
            <a:ext cx="152400" cy="152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37" name="文本框 105492"/>
          <p:cNvSpPr txBox="1"/>
          <p:nvPr/>
        </p:nvSpPr>
        <p:spPr>
          <a:xfrm>
            <a:off x="5607050" y="3581400"/>
            <a:ext cx="3825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5495" name="直接连接符 105494"/>
          <p:cNvSpPr/>
          <p:nvPr/>
        </p:nvSpPr>
        <p:spPr>
          <a:xfrm flipV="1">
            <a:off x="5988050" y="3276600"/>
            <a:ext cx="1219200" cy="6096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lg"/>
          </a:ln>
        </p:spPr>
      </p:sp>
      <p:graphicFrame>
        <p:nvGraphicFramePr>
          <p:cNvPr id="105499" name="对象 105498"/>
          <p:cNvGraphicFramePr/>
          <p:nvPr/>
        </p:nvGraphicFramePr>
        <p:xfrm>
          <a:off x="2346325" y="1738313"/>
          <a:ext cx="5683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66065" imgH="228600" progId="Equation.DSMT4">
                  <p:embed/>
                </p:oleObj>
              </mc:Choice>
              <mc:Fallback>
                <p:oleObj name="" r:id="rId1" imgW="266065" imgH="2286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6325" y="1738313"/>
                        <a:ext cx="56832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2" name="对象 105501"/>
          <p:cNvGraphicFramePr/>
          <p:nvPr/>
        </p:nvGraphicFramePr>
        <p:xfrm>
          <a:off x="4535488" y="5562600"/>
          <a:ext cx="17573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660400" imgH="469900" progId="Equation.DSMT4">
                  <p:embed/>
                </p:oleObj>
              </mc:Choice>
              <mc:Fallback>
                <p:oleObj name="" r:id="rId3" imgW="660400" imgH="4699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5488" y="5562600"/>
                        <a:ext cx="1757362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3" name="文本框 105502"/>
          <p:cNvSpPr txBox="1"/>
          <p:nvPr/>
        </p:nvSpPr>
        <p:spPr>
          <a:xfrm>
            <a:off x="776288" y="5843588"/>
            <a:ext cx="37290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对于质量连续分布的系统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42" name="椭圆 105503"/>
          <p:cNvSpPr/>
          <p:nvPr/>
        </p:nvSpPr>
        <p:spPr>
          <a:xfrm>
            <a:off x="7893050" y="3276600"/>
            <a:ext cx="152400" cy="152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rgbClr val="005E47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1943" name="文本框 105504"/>
          <p:cNvSpPr txBox="1"/>
          <p:nvPr/>
        </p:nvSpPr>
        <p:spPr>
          <a:xfrm>
            <a:off x="7283450" y="3048000"/>
            <a:ext cx="609600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2000" baseline="-2500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05506" name="对象 105505"/>
          <p:cNvGraphicFramePr>
            <a:graphicFrameLocks noChangeAspect="1"/>
          </p:cNvGraphicFramePr>
          <p:nvPr/>
        </p:nvGraphicFramePr>
        <p:xfrm>
          <a:off x="3065463" y="1676400"/>
          <a:ext cx="8969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20700" imgH="444500" progId="Equation.3">
                  <p:embed/>
                </p:oleObj>
              </mc:Choice>
              <mc:Fallback>
                <p:oleObj name="" r:id="rId5" imgW="520700" imgH="444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5463" y="1676400"/>
                        <a:ext cx="896937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0" name="内容占位符 105509"/>
          <p:cNvGraphicFramePr>
            <a:graphicFrameLocks noGrp="1"/>
          </p:cNvGraphicFramePr>
          <p:nvPr>
            <p:ph sz="half"/>
          </p:nvPr>
        </p:nvGraphicFramePr>
        <p:xfrm>
          <a:off x="5988050" y="2514600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127000" imgH="228600" progId="Equation.3">
                  <p:embed/>
                </p:oleObj>
              </mc:Choice>
              <mc:Fallback>
                <p:oleObj name="" r:id="rId7" imgW="127000" imgH="228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050" y="2514600"/>
                        <a:ext cx="4667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1" name="内容占位符 105510"/>
          <p:cNvGraphicFramePr>
            <a:graphicFrameLocks noGrp="1"/>
          </p:cNvGraphicFramePr>
          <p:nvPr>
            <p:ph sz="quarter"/>
          </p:nvPr>
        </p:nvGraphicFramePr>
        <p:xfrm>
          <a:off x="6713538" y="3444875"/>
          <a:ext cx="422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127000" imgH="215900" progId="Equation.3">
                  <p:embed/>
                </p:oleObj>
              </mc:Choice>
              <mc:Fallback>
                <p:oleObj name="" r:id="rId9" imgW="127000" imgH="2159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3538" y="3444875"/>
                        <a:ext cx="42227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2" name="内容占位符 105511"/>
          <p:cNvGraphicFramePr>
            <a:graphicFrameLocks noGrp="1"/>
          </p:cNvGraphicFramePr>
          <p:nvPr>
            <p:ph sz="quarter"/>
          </p:nvPr>
        </p:nvGraphicFramePr>
        <p:xfrm>
          <a:off x="6813550" y="2368550"/>
          <a:ext cx="355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127000" imgH="227965" progId="Equation.DSMT4">
                  <p:embed/>
                </p:oleObj>
              </mc:Choice>
              <mc:Fallback>
                <p:oleObj name="" r:id="rId11" imgW="127000" imgH="227965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3550" y="2368550"/>
                        <a:ext cx="3556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4" name="对象 105513"/>
          <p:cNvGraphicFramePr>
            <a:graphicFrameLocks noChangeAspect="1"/>
          </p:cNvGraphicFramePr>
          <p:nvPr/>
        </p:nvGraphicFramePr>
        <p:xfrm>
          <a:off x="1930400" y="2736850"/>
          <a:ext cx="1711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3" imgW="799465" imgH="431800" progId="Equation.DSMT4">
                  <p:embed/>
                </p:oleObj>
              </mc:Choice>
              <mc:Fallback>
                <p:oleObj name="" r:id="rId13" imgW="799465" imgH="431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30400" y="2736850"/>
                        <a:ext cx="1711325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5" name="对象 105514"/>
          <p:cNvGraphicFramePr>
            <a:graphicFrameLocks noChangeAspect="1"/>
          </p:cNvGraphicFramePr>
          <p:nvPr/>
        </p:nvGraphicFramePr>
        <p:xfrm>
          <a:off x="1885950" y="3736975"/>
          <a:ext cx="1766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5" imgW="824865" imgH="431800" progId="Equation.DSMT4">
                  <p:embed/>
                </p:oleObj>
              </mc:Choice>
              <mc:Fallback>
                <p:oleObj name="" r:id="rId15" imgW="824865" imgH="4318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5950" y="3736975"/>
                        <a:ext cx="1766888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6" name="对象 105515"/>
          <p:cNvGraphicFramePr>
            <a:graphicFrameLocks noChangeAspect="1"/>
          </p:cNvGraphicFramePr>
          <p:nvPr/>
        </p:nvGraphicFramePr>
        <p:xfrm>
          <a:off x="1884363" y="4786313"/>
          <a:ext cx="1701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7" imgW="786765" imgH="431800" progId="Equation.DSMT4">
                  <p:embed/>
                </p:oleObj>
              </mc:Choice>
              <mc:Fallback>
                <p:oleObj name="" r:id="rId17" imgW="786765" imgH="431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84363" y="4786313"/>
                        <a:ext cx="170180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1" name="文本框 105516"/>
          <p:cNvSpPr txBox="1"/>
          <p:nvPr/>
        </p:nvSpPr>
        <p:spPr>
          <a:xfrm>
            <a:off x="7907338" y="2516188"/>
            <a:ext cx="609600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i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en-US" altLang="zh-CN" sz="2000" baseline="-2500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en-US" altLang="zh-CN" sz="2000" baseline="-2500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5519" name="文本框 105518"/>
          <p:cNvSpPr txBox="1"/>
          <p:nvPr/>
        </p:nvSpPr>
        <p:spPr>
          <a:xfrm>
            <a:off x="776288" y="2868613"/>
            <a:ext cx="1838325" cy="533400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坐标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520" name="椭圆 105519"/>
          <p:cNvSpPr/>
          <p:nvPr/>
        </p:nvSpPr>
        <p:spPr>
          <a:xfrm>
            <a:off x="7335838" y="2643188"/>
            <a:ext cx="69850" cy="6985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5491" name="直接连接符 105490"/>
          <p:cNvSpPr/>
          <p:nvPr/>
        </p:nvSpPr>
        <p:spPr>
          <a:xfrm flipV="1">
            <a:off x="5988050" y="2676525"/>
            <a:ext cx="1390650" cy="1209675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2" name="左大括号 1"/>
          <p:cNvSpPr/>
          <p:nvPr/>
        </p:nvSpPr>
        <p:spPr>
          <a:xfrm>
            <a:off x="1547813" y="3116263"/>
            <a:ext cx="341313" cy="2359025"/>
          </a:xfrm>
          <a:prstGeom prst="leftBrac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503" grpId="0"/>
      <p:bldP spid="105519" grpId="0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文本框 106497"/>
          <p:cNvSpPr txBox="1"/>
          <p:nvPr/>
        </p:nvSpPr>
        <p:spPr>
          <a:xfrm>
            <a:off x="271463" y="582613"/>
            <a:ext cx="58213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已知一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半圆环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半径为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，质量为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</a:t>
            </a:r>
            <a:r>
              <a:rPr lang="zh-CN" altLang="en-US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zh-CN" altLang="en-US" i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6" name="文本框 106498"/>
          <p:cNvSpPr txBox="1"/>
          <p:nvPr/>
        </p:nvSpPr>
        <p:spPr>
          <a:xfrm>
            <a:off x="290513" y="1730375"/>
            <a:ext cx="4873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7" name="文本框 106499"/>
          <p:cNvSpPr txBox="1"/>
          <p:nvPr/>
        </p:nvSpPr>
        <p:spPr>
          <a:xfrm>
            <a:off x="661988" y="1730375"/>
            <a:ext cx="30305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建坐标系如图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48" name="直接连接符 106500"/>
          <p:cNvSpPr/>
          <p:nvPr/>
        </p:nvSpPr>
        <p:spPr>
          <a:xfrm>
            <a:off x="5918200" y="2159000"/>
            <a:ext cx="2667000" cy="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49" name="直接连接符 106501"/>
          <p:cNvSpPr/>
          <p:nvPr/>
        </p:nvSpPr>
        <p:spPr>
          <a:xfrm flipV="1">
            <a:off x="7289800" y="419100"/>
            <a:ext cx="0" cy="1981200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0" name="文本框 106502"/>
          <p:cNvSpPr txBox="1"/>
          <p:nvPr/>
        </p:nvSpPr>
        <p:spPr>
          <a:xfrm>
            <a:off x="7308850" y="201613"/>
            <a:ext cx="3587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51" name="文本框 106503"/>
          <p:cNvSpPr txBox="1"/>
          <p:nvPr/>
        </p:nvSpPr>
        <p:spPr>
          <a:xfrm>
            <a:off x="8347075" y="2076450"/>
            <a:ext cx="3619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52" name="文本框 106504"/>
          <p:cNvSpPr txBox="1"/>
          <p:nvPr/>
        </p:nvSpPr>
        <p:spPr>
          <a:xfrm>
            <a:off x="7239000" y="2032000"/>
            <a:ext cx="3825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507" name="直接连接符 106506"/>
          <p:cNvSpPr/>
          <p:nvPr/>
        </p:nvSpPr>
        <p:spPr>
          <a:xfrm flipV="1">
            <a:off x="7289800" y="1689100"/>
            <a:ext cx="78740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508" name="文本框 106507"/>
          <p:cNvSpPr txBox="1"/>
          <p:nvPr/>
        </p:nvSpPr>
        <p:spPr>
          <a:xfrm>
            <a:off x="7569200" y="1866900"/>
            <a:ext cx="3937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10" name="直接连接符 106509"/>
          <p:cNvSpPr/>
          <p:nvPr/>
        </p:nvSpPr>
        <p:spPr>
          <a:xfrm flipV="1">
            <a:off x="7289800" y="1435100"/>
            <a:ext cx="596900" cy="736600"/>
          </a:xfrm>
          <a:prstGeom prst="line">
            <a:avLst/>
          </a:prstGeom>
          <a:ln w="254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6511" name="矩形标注 106510"/>
          <p:cNvSpPr/>
          <p:nvPr/>
        </p:nvSpPr>
        <p:spPr>
          <a:xfrm>
            <a:off x="7632700" y="549275"/>
            <a:ext cx="558800" cy="533400"/>
          </a:xfrm>
          <a:prstGeom prst="wedgeRectCallout">
            <a:avLst>
              <a:gd name="adj1" fmla="val -32671"/>
              <a:gd name="adj2" fmla="val 184227"/>
            </a:avLst>
          </a:prstGeom>
          <a:noFill/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</a:t>
            </a:r>
            <a:endParaRPr lang="en-US" altLang="zh-CN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graphicFrame>
        <p:nvGraphicFramePr>
          <p:cNvPr id="106513" name="对象 106512"/>
          <p:cNvGraphicFramePr/>
          <p:nvPr/>
        </p:nvGraphicFramePr>
        <p:xfrm>
          <a:off x="1081088" y="2773363"/>
          <a:ext cx="1120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596900" imgH="177165" progId="Equation.3">
                  <p:embed/>
                </p:oleObj>
              </mc:Choice>
              <mc:Fallback>
                <p:oleObj name="" r:id="rId1" imgW="596900" imgH="1771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1088" y="2773363"/>
                        <a:ext cx="112077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4" name="对象 106513"/>
          <p:cNvGraphicFramePr/>
          <p:nvPr/>
        </p:nvGraphicFramePr>
        <p:xfrm>
          <a:off x="4768850" y="2760663"/>
          <a:ext cx="28987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1471930" imgH="203200" progId="Equation.DSMT4">
                  <p:embed/>
                </p:oleObj>
              </mc:Choice>
              <mc:Fallback>
                <p:oleObj name="" r:id="rId3" imgW="1471930" imgH="2032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50" y="2760663"/>
                        <a:ext cx="289877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对象 106515"/>
          <p:cNvGraphicFramePr/>
          <p:nvPr/>
        </p:nvGraphicFramePr>
        <p:xfrm>
          <a:off x="2203450" y="3989388"/>
          <a:ext cx="14303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736600" imgH="469900" progId="Equation.DSMT4">
                  <p:embed/>
                </p:oleObj>
              </mc:Choice>
              <mc:Fallback>
                <p:oleObj name="" r:id="rId5" imgW="736600" imgH="4699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3450" y="3989388"/>
                        <a:ext cx="1430338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文本框 106516"/>
          <p:cNvSpPr txBox="1"/>
          <p:nvPr/>
        </p:nvSpPr>
        <p:spPr>
          <a:xfrm>
            <a:off x="2959100" y="1731963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dl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82961" name="文本框 106527"/>
          <p:cNvSpPr txBox="1"/>
          <p:nvPr/>
        </p:nvSpPr>
        <p:spPr>
          <a:xfrm>
            <a:off x="268288" y="1101725"/>
            <a:ext cx="4664075" cy="533400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它的质心位置。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6529" name="对象 106528"/>
          <p:cNvGraphicFramePr/>
          <p:nvPr/>
        </p:nvGraphicFramePr>
        <p:xfrm>
          <a:off x="2203450" y="2627313"/>
          <a:ext cx="9985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647700" imgH="393700" progId="Equation.3">
                  <p:embed/>
                </p:oleObj>
              </mc:Choice>
              <mc:Fallback>
                <p:oleObj name="" r:id="rId7" imgW="647700" imgH="3937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3450" y="2627313"/>
                        <a:ext cx="998538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0" name="对象 106529"/>
          <p:cNvGraphicFramePr/>
          <p:nvPr/>
        </p:nvGraphicFramePr>
        <p:xfrm>
          <a:off x="3201988" y="2609850"/>
          <a:ext cx="9636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9" imgW="533400" imgH="393700" progId="Equation.3">
                  <p:embed/>
                </p:oleObj>
              </mc:Choice>
              <mc:Fallback>
                <p:oleObj name="" r:id="rId9" imgW="533400" imgH="3937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1988" y="2609850"/>
                        <a:ext cx="9636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1" name="对象 106530"/>
          <p:cNvGraphicFramePr/>
          <p:nvPr/>
        </p:nvGraphicFramePr>
        <p:xfrm>
          <a:off x="2160588" y="4972050"/>
          <a:ext cx="15319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711200" imgH="469900" progId="Equation.DSMT4">
                  <p:embed/>
                </p:oleObj>
              </mc:Choice>
              <mc:Fallback>
                <p:oleObj name="" r:id="rId11" imgW="711200" imgH="4699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0588" y="4972050"/>
                        <a:ext cx="153193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2" name="对象 106531"/>
          <p:cNvGraphicFramePr/>
          <p:nvPr/>
        </p:nvGraphicFramePr>
        <p:xfrm>
          <a:off x="3692525" y="3763963"/>
          <a:ext cx="22256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1600200" imgH="647700" progId="Equation.3">
                  <p:embed/>
                </p:oleObj>
              </mc:Choice>
              <mc:Fallback>
                <p:oleObj name="" r:id="rId13" imgW="1600200" imgH="6477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92525" y="3763963"/>
                        <a:ext cx="2225675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3" name="任意多边形 106532"/>
          <p:cNvSpPr/>
          <p:nvPr/>
        </p:nvSpPr>
        <p:spPr>
          <a:xfrm rot="491240">
            <a:off x="7561263" y="1428750"/>
            <a:ext cx="504825" cy="527050"/>
          </a:xfrm>
          <a:custGeom>
            <a:avLst/>
            <a:gdLst/>
            <a:ahLst/>
            <a:cxnLst>
              <a:cxn ang="270">
                <a:pos x="10522" y="0"/>
              </a:cxn>
              <a:cxn ang="0">
                <a:pos x="18425" y="7591"/>
              </a:cxn>
              <a:cxn ang="180">
                <a:pos x="0" y="18864"/>
              </a:cxn>
            </a:cxnLst>
            <a:pathLst>
              <a:path w="18425" h="18864" fill="none">
                <a:moveTo>
                  <a:pt x="10522" y="0"/>
                </a:moveTo>
                <a:cubicBezTo>
                  <a:pt x="13766" y="1809"/>
                  <a:pt x="16491" y="4431"/>
                  <a:pt x="18427" y="7588"/>
                </a:cubicBezTo>
              </a:path>
              <a:path w="18425" h="18864" stroke="0">
                <a:moveTo>
                  <a:pt x="10522" y="0"/>
                </a:moveTo>
                <a:cubicBezTo>
                  <a:pt x="13766" y="1809"/>
                  <a:pt x="16491" y="4431"/>
                  <a:pt x="18427" y="7588"/>
                </a:cubicBezTo>
                <a:lnTo>
                  <a:pt x="0" y="18864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6534" name="对象 106533"/>
          <p:cNvGraphicFramePr/>
          <p:nvPr/>
        </p:nvGraphicFramePr>
        <p:xfrm>
          <a:off x="3763963" y="4841875"/>
          <a:ext cx="22304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1333500" imgH="647700" progId="Equation.3">
                  <p:embed/>
                </p:oleObj>
              </mc:Choice>
              <mc:Fallback>
                <p:oleObj name="" r:id="rId15" imgW="1333500" imgH="6477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63963" y="4841875"/>
                        <a:ext cx="22304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36" name="文本框 106535"/>
          <p:cNvSpPr txBox="1"/>
          <p:nvPr/>
        </p:nvSpPr>
        <p:spPr>
          <a:xfrm>
            <a:off x="7307263" y="1290638"/>
            <a:ext cx="354012" cy="473075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sz="2000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sz="2000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537" name="直接连接符 106536"/>
          <p:cNvSpPr/>
          <p:nvPr/>
        </p:nvSpPr>
        <p:spPr>
          <a:xfrm>
            <a:off x="7010400" y="1549400"/>
            <a:ext cx="279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6539" name="文本框 106538"/>
          <p:cNvSpPr txBox="1"/>
          <p:nvPr/>
        </p:nvSpPr>
        <p:spPr>
          <a:xfrm>
            <a:off x="6376988" y="1676400"/>
            <a:ext cx="757237" cy="411163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0.64</a:t>
            </a:r>
            <a:r>
              <a:rPr lang="en-US" altLang="zh-CN" sz="1600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endParaRPr lang="en-US" altLang="zh-CN" sz="1600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538" name="直接连接符 106537"/>
          <p:cNvSpPr/>
          <p:nvPr/>
        </p:nvSpPr>
        <p:spPr>
          <a:xfrm>
            <a:off x="7099300" y="1562100"/>
            <a:ext cx="0" cy="596900"/>
          </a:xfrm>
          <a:prstGeom prst="line">
            <a:avLst/>
          </a:prstGeom>
          <a:ln w="31750" cap="flat" cmpd="sng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82972" name="任意多边形 106505"/>
          <p:cNvSpPr/>
          <p:nvPr/>
        </p:nvSpPr>
        <p:spPr>
          <a:xfrm rot="125594">
            <a:off x="6375400" y="1198563"/>
            <a:ext cx="1827213" cy="984250"/>
          </a:xfrm>
          <a:custGeom>
            <a:avLst/>
            <a:gdLst/>
            <a:ahLst/>
            <a:cxnLst>
              <a:cxn ang="90">
                <a:pos x="63" y="23258"/>
              </a:cxn>
              <a:cxn ang="0">
                <a:pos x="43200" y="21600"/>
              </a:cxn>
              <a:cxn ang="90">
                <a:pos x="21600" y="21600"/>
              </a:cxn>
            </a:cxnLst>
            <a:pathLst>
              <a:path w="43200" h="23258" fill="none">
                <a:moveTo>
                  <a:pt x="63" y="23258"/>
                </a:moveTo>
                <a:cubicBezTo>
                  <a:pt x="20" y="22712"/>
                  <a:pt x="-1" y="22158"/>
                  <a:pt x="-1" y="21600"/>
                </a:cubicBezTo>
                <a:cubicBezTo>
                  <a:pt x="-1" y="9671"/>
                  <a:pt x="9670" y="0"/>
                  <a:pt x="21599" y="0"/>
                </a:cubicBezTo>
                <a:cubicBezTo>
                  <a:pt x="33528" y="0"/>
                  <a:pt x="43199" y="9671"/>
                  <a:pt x="43199" y="21600"/>
                </a:cubicBezTo>
              </a:path>
              <a:path w="43200" h="23258" stroke="0">
                <a:moveTo>
                  <a:pt x="63" y="23258"/>
                </a:moveTo>
                <a:cubicBezTo>
                  <a:pt x="20" y="22712"/>
                  <a:pt x="-1" y="22158"/>
                  <a:pt x="-1" y="21600"/>
                </a:cubicBezTo>
                <a:cubicBezTo>
                  <a:pt x="-1" y="9671"/>
                  <a:pt x="9670" y="0"/>
                  <a:pt x="21599" y="0"/>
                </a:cubicBezTo>
                <a:cubicBezTo>
                  <a:pt x="33528" y="0"/>
                  <a:pt x="43199" y="9671"/>
                  <a:pt x="43199" y="2160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6535" name="椭圆 106534"/>
          <p:cNvSpPr/>
          <p:nvPr/>
        </p:nvSpPr>
        <p:spPr>
          <a:xfrm>
            <a:off x="7242175" y="1508125"/>
            <a:ext cx="92075" cy="92075"/>
          </a:xfrm>
          <a:prstGeom prst="ellipse">
            <a:avLst/>
          </a:prstGeom>
          <a:solidFill>
            <a:srgbClr val="FF5050"/>
          </a:solidFill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540" name="任意多边形 106539"/>
          <p:cNvSpPr/>
          <p:nvPr/>
        </p:nvSpPr>
        <p:spPr>
          <a:xfrm rot="125594">
            <a:off x="7294563" y="1438275"/>
            <a:ext cx="793750" cy="693738"/>
          </a:xfrm>
          <a:custGeom>
            <a:avLst/>
            <a:gdLst/>
            <a:ahLst/>
            <a:cxnLst>
              <a:cxn ang="270">
                <a:pos x="14069" y="0"/>
              </a:cxn>
              <a:cxn ang="0">
                <a:pos x="18761" y="5686"/>
              </a:cxn>
              <a:cxn ang="180">
                <a:pos x="0" y="16389"/>
              </a:cxn>
            </a:cxnLst>
            <a:pathLst>
              <a:path w="18762" h="16389" fill="none">
                <a:moveTo>
                  <a:pt x="14069" y="0"/>
                </a:moveTo>
                <a:cubicBezTo>
                  <a:pt x="15940" y="1607"/>
                  <a:pt x="17532" y="3528"/>
                  <a:pt x="18764" y="5682"/>
                </a:cubicBezTo>
              </a:path>
              <a:path w="18762" h="16389" stroke="0">
                <a:moveTo>
                  <a:pt x="14069" y="0"/>
                </a:moveTo>
                <a:cubicBezTo>
                  <a:pt x="15940" y="1607"/>
                  <a:pt x="17532" y="3528"/>
                  <a:pt x="18764" y="5682"/>
                </a:cubicBezTo>
                <a:lnTo>
                  <a:pt x="0" y="16389"/>
                </a:lnTo>
                <a:close/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83563" y="1216025"/>
          <a:ext cx="5254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7" imgW="241300" imgH="177165" progId="Equation.KSEE3">
                  <p:embed/>
                </p:oleObj>
              </mc:Choice>
              <mc:Fallback>
                <p:oleObj name="" r:id="rId17" imgW="241300" imgH="177165" progId="Equation.KSEE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83563" y="1216025"/>
                        <a:ext cx="525462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10653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  <p:bldP spid="106511" grpId="0" bldLvl="0" animBg="1"/>
      <p:bldP spid="106536" grpId="0"/>
      <p:bldP spid="10653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文本框 110593"/>
          <p:cNvSpPr txBox="1"/>
          <p:nvPr/>
        </p:nvSpPr>
        <p:spPr>
          <a:xfrm>
            <a:off x="254000" y="319088"/>
            <a:ext cx="4876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三、 质心运动定理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595" name="矩形 110594"/>
          <p:cNvSpPr/>
          <p:nvPr/>
        </p:nvSpPr>
        <p:spPr>
          <a:xfrm>
            <a:off x="520700" y="1009650"/>
            <a:ext cx="28067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>
                <a:srgbClr val="66FF33"/>
              </a:buClr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质心的速度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0596" name="对象 110595"/>
          <p:cNvGraphicFramePr>
            <a:graphicFrameLocks noChangeAspect="1"/>
          </p:cNvGraphicFramePr>
          <p:nvPr/>
        </p:nvGraphicFramePr>
        <p:xfrm>
          <a:off x="1465263" y="1528763"/>
          <a:ext cx="12017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520700" imgH="393700" progId="Equation.DSMT4">
                  <p:embed/>
                </p:oleObj>
              </mc:Choice>
              <mc:Fallback>
                <p:oleObj name="" r:id="rId1" imgW="520700" imgH="3937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5263" y="1528763"/>
                        <a:ext cx="120173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矩形 110599"/>
          <p:cNvSpPr/>
          <p:nvPr/>
        </p:nvSpPr>
        <p:spPr>
          <a:xfrm>
            <a:off x="520700" y="3903663"/>
            <a:ext cx="53197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>
                <a:srgbClr val="66FF33"/>
              </a:buClr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2. 质心的加速度及其动力学规律</a:t>
            </a:r>
            <a:endParaRPr lang="en-US" altLang="zh-CN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0603" name="对象 110602"/>
          <p:cNvGraphicFramePr>
            <a:graphicFrameLocks noChangeAspect="1"/>
          </p:cNvGraphicFramePr>
          <p:nvPr/>
        </p:nvGraphicFramePr>
        <p:xfrm>
          <a:off x="3389313" y="4395788"/>
          <a:ext cx="1192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596900" imgH="419100" progId="Equation.3">
                  <p:embed/>
                </p:oleObj>
              </mc:Choice>
              <mc:Fallback>
                <p:oleObj name="" r:id="rId3" imgW="596900" imgH="4191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9313" y="4395788"/>
                        <a:ext cx="11922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对象 110616"/>
          <p:cNvGraphicFramePr>
            <a:graphicFrameLocks noChangeAspect="1"/>
          </p:cNvGraphicFramePr>
          <p:nvPr/>
        </p:nvGraphicFramePr>
        <p:xfrm>
          <a:off x="2822575" y="1452563"/>
          <a:ext cx="18208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" imgW="862965" imgH="431800" progId="Equation.DSMT4">
                  <p:embed/>
                </p:oleObj>
              </mc:Choice>
              <mc:Fallback>
                <p:oleObj name="" r:id="rId5" imgW="862965" imgH="4318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575" y="1452563"/>
                        <a:ext cx="1820863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对象 110617"/>
          <p:cNvGraphicFramePr>
            <a:graphicFrameLocks noChangeAspect="1"/>
          </p:cNvGraphicFramePr>
          <p:nvPr/>
        </p:nvGraphicFramePr>
        <p:xfrm>
          <a:off x="4648200" y="1243013"/>
          <a:ext cx="1476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736600" imgH="571500" progId="Equation.3">
                  <p:embed/>
                </p:oleObj>
              </mc:Choice>
              <mc:Fallback>
                <p:oleObj name="" r:id="rId7" imgW="736600" imgH="571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1243013"/>
                        <a:ext cx="14763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对象 110618"/>
          <p:cNvGraphicFramePr>
            <a:graphicFrameLocks noChangeAspect="1"/>
          </p:cNvGraphicFramePr>
          <p:nvPr/>
        </p:nvGraphicFramePr>
        <p:xfrm>
          <a:off x="6124575" y="1422400"/>
          <a:ext cx="14271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9" imgW="634365" imgH="431800" progId="Equation.3">
                  <p:embed/>
                </p:oleObj>
              </mc:Choice>
              <mc:Fallback>
                <p:oleObj name="" r:id="rId9" imgW="634365" imgH="431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24575" y="1422400"/>
                        <a:ext cx="1427163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对象 110619"/>
          <p:cNvGraphicFramePr>
            <a:graphicFrameLocks noChangeAspect="1"/>
          </p:cNvGraphicFramePr>
          <p:nvPr/>
        </p:nvGraphicFramePr>
        <p:xfrm>
          <a:off x="533400" y="2501900"/>
          <a:ext cx="30527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1167130" imgH="266065" progId="Equation.DSMT4">
                  <p:embed/>
                </p:oleObj>
              </mc:Choice>
              <mc:Fallback>
                <p:oleObj name="" r:id="rId11" imgW="1167130" imgH="266065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2501900"/>
                        <a:ext cx="3052763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对象 110620"/>
          <p:cNvGraphicFramePr>
            <a:graphicFrameLocks noChangeAspect="1"/>
          </p:cNvGraphicFramePr>
          <p:nvPr/>
        </p:nvGraphicFramePr>
        <p:xfrm>
          <a:off x="3586163" y="2628900"/>
          <a:ext cx="6429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266700" imgH="190500" progId="Equation.3">
                  <p:embed/>
                </p:oleObj>
              </mc:Choice>
              <mc:Fallback>
                <p:oleObj name="" r:id="rId13" imgW="266700" imgH="190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86163" y="2628900"/>
                        <a:ext cx="642937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2" name="矩形 110621"/>
          <p:cNvSpPr/>
          <p:nvPr/>
        </p:nvSpPr>
        <p:spPr>
          <a:xfrm>
            <a:off x="998538" y="4529138"/>
            <a:ext cx="2317750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质点系动量定理</a:t>
            </a:r>
            <a:endParaRPr lang="zh-CN" altLang="en-US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7025" y="4754563"/>
            <a:ext cx="2887663" cy="955675"/>
            <a:chOff x="8516" y="7487"/>
            <a:chExt cx="4546" cy="1506"/>
          </a:xfrm>
        </p:grpSpPr>
        <p:sp>
          <p:nvSpPr>
            <p:cNvPr id="83981" name="棱台 5"/>
            <p:cNvSpPr/>
            <p:nvPr/>
          </p:nvSpPr>
          <p:spPr>
            <a:xfrm>
              <a:off x="8516" y="7487"/>
              <a:ext cx="4547" cy="1507"/>
            </a:xfrm>
            <a:prstGeom prst="bevel">
              <a:avLst>
                <a:gd name="adj" fmla="val 9657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83982" name="对象 110623"/>
            <p:cNvGraphicFramePr>
              <a:graphicFrameLocks noChangeAspect="1"/>
            </p:cNvGraphicFramePr>
            <p:nvPr/>
          </p:nvGraphicFramePr>
          <p:xfrm>
            <a:off x="8617" y="7530"/>
            <a:ext cx="2367" cy="1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5" imgW="748665" imgH="431800" progId="Equation.DSMT4">
                    <p:embed/>
                  </p:oleObj>
                </mc:Choice>
                <mc:Fallback>
                  <p:oleObj name="" r:id="rId15" imgW="748665" imgH="431800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617" y="7530"/>
                          <a:ext cx="2367" cy="1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3" name="对象 110626"/>
            <p:cNvGraphicFramePr>
              <a:graphicFrameLocks noChangeAspect="1"/>
            </p:cNvGraphicFramePr>
            <p:nvPr/>
          </p:nvGraphicFramePr>
          <p:xfrm>
            <a:off x="11015" y="7872"/>
            <a:ext cx="1622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7" imgW="393700" imgH="228600" progId="Equation.DSMT4">
                    <p:embed/>
                  </p:oleObj>
                </mc:Choice>
                <mc:Fallback>
                  <p:oleObj name="" r:id="rId17" imgW="393700" imgH="2286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015" y="7872"/>
                          <a:ext cx="1622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28" name="矩形 110627"/>
          <p:cNvSpPr/>
          <p:nvPr/>
        </p:nvSpPr>
        <p:spPr>
          <a:xfrm>
            <a:off x="1231900" y="5348288"/>
            <a:ext cx="17065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</a:t>
            </a:r>
            <a:endParaRPr lang="zh-CN" altLang="en-US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29" name="右大括号 110628"/>
          <p:cNvSpPr/>
          <p:nvPr/>
        </p:nvSpPr>
        <p:spPr>
          <a:xfrm>
            <a:off x="4632325" y="4843463"/>
            <a:ext cx="88900" cy="779462"/>
          </a:xfrm>
          <a:prstGeom prst="rightBrace">
            <a:avLst>
              <a:gd name="adj1" fmla="val 72456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30" name="直接连接符 110629"/>
          <p:cNvSpPr/>
          <p:nvPr/>
        </p:nvSpPr>
        <p:spPr>
          <a:xfrm>
            <a:off x="4840288" y="5221288"/>
            <a:ext cx="447675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0631" name="文本框 110630"/>
          <p:cNvSpPr txBox="1"/>
          <p:nvPr/>
        </p:nvSpPr>
        <p:spPr>
          <a:xfrm>
            <a:off x="1566863" y="5946775"/>
            <a:ext cx="6010275" cy="554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质心运动状态只取决于外力，与内力无关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32" name="矩形 110631"/>
          <p:cNvSpPr/>
          <p:nvPr/>
        </p:nvSpPr>
        <p:spPr>
          <a:xfrm>
            <a:off x="1616075" y="3273425"/>
            <a:ext cx="54467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质点系动量等于总质量与质心速度的积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33" name="文本框 110632"/>
          <p:cNvSpPr txBox="1"/>
          <p:nvPr/>
        </p:nvSpPr>
        <p:spPr>
          <a:xfrm>
            <a:off x="822325" y="3270250"/>
            <a:ext cx="933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34" name="十字星 110633"/>
          <p:cNvSpPr/>
          <p:nvPr/>
        </p:nvSpPr>
        <p:spPr>
          <a:xfrm>
            <a:off x="531813" y="32146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35" name="文本框 110634"/>
          <p:cNvSpPr txBox="1"/>
          <p:nvPr/>
        </p:nvSpPr>
        <p:spPr>
          <a:xfrm>
            <a:off x="814388" y="6002338"/>
            <a:ext cx="801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636" name="十字星 110635"/>
          <p:cNvSpPr/>
          <p:nvPr/>
        </p:nvSpPr>
        <p:spPr>
          <a:xfrm>
            <a:off x="519113" y="592613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algn="just" eaLnBrk="0" hangingPunct="0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42088" y="2555875"/>
            <a:ext cx="1697037" cy="541338"/>
            <a:chOff x="10303" y="4025"/>
            <a:chExt cx="2672" cy="852"/>
          </a:xfrm>
        </p:grpSpPr>
        <p:sp>
          <p:nvSpPr>
            <p:cNvPr id="83994" name="棱台 110639"/>
            <p:cNvSpPr/>
            <p:nvPr/>
          </p:nvSpPr>
          <p:spPr>
            <a:xfrm>
              <a:off x="10302" y="4025"/>
              <a:ext cx="2672" cy="852"/>
            </a:xfrm>
            <a:prstGeom prst="bevel">
              <a:avLst>
                <a:gd name="adj" fmla="val 9657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995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27" y="4052"/>
            <a:ext cx="1822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9" imgW="520700" imgH="228600" progId="Equation.KSEE3">
                    <p:embed/>
                  </p:oleObj>
                </mc:Choice>
                <mc:Fallback>
                  <p:oleObj name="" r:id="rId19" imgW="520700" imgH="228600" progId="Equation.KSEE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727" y="4052"/>
                          <a:ext cx="1822" cy="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325" y="5300663"/>
          <a:ext cx="1157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1" imgW="520700" imgH="228600" progId="Equation.KSEE3">
                  <p:embed/>
                </p:oleObj>
              </mc:Choice>
              <mc:Fallback>
                <p:oleObj name="" r:id="rId21" imgW="520700" imgH="228600" progId="Equation.KSEE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62325" y="5300663"/>
                        <a:ext cx="11572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1106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/>
      <p:bldP spid="110600" grpId="0"/>
      <p:bldP spid="110622" grpId="0"/>
      <p:bldP spid="110628" grpId="0"/>
      <p:bldP spid="110631" grpId="0"/>
      <p:bldP spid="110632" grpId="0"/>
      <p:bldP spid="110633" grpId="0"/>
      <p:bldP spid="1106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3" name="文本框 102402"/>
          <p:cNvSpPr txBox="1"/>
          <p:nvPr/>
        </p:nvSpPr>
        <p:spPr>
          <a:xfrm>
            <a:off x="347663" y="2339975"/>
            <a:ext cx="23987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冲量（矢量）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07" name="文本框 102406"/>
          <p:cNvSpPr txBox="1"/>
          <p:nvPr/>
        </p:nvSpPr>
        <p:spPr>
          <a:xfrm>
            <a:off x="344488" y="1360488"/>
            <a:ext cx="2400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动量（矢量）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47" name="文本框 102418"/>
          <p:cNvSpPr txBox="1"/>
          <p:nvPr/>
        </p:nvSpPr>
        <p:spPr>
          <a:xfrm>
            <a:off x="184150" y="519113"/>
            <a:ext cx="363378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动量和冲量定义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2423" name="对象 102422"/>
          <p:cNvGraphicFramePr/>
          <p:nvPr/>
        </p:nvGraphicFramePr>
        <p:xfrm>
          <a:off x="1938338" y="3198813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533400" imgH="215900" progId="Equation.3">
                  <p:embed/>
                </p:oleObj>
              </mc:Choice>
              <mc:Fallback>
                <p:oleObj name="" r:id="rId1" imgW="53340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8338" y="3198813"/>
                        <a:ext cx="1041400" cy="508000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4" name="对象 102423"/>
          <p:cNvGraphicFramePr/>
          <p:nvPr/>
        </p:nvGraphicFramePr>
        <p:xfrm>
          <a:off x="2546350" y="1344613"/>
          <a:ext cx="1398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520700" imgH="215900" progId="Equation.3">
                  <p:embed/>
                </p:oleObj>
              </mc:Choice>
              <mc:Fallback>
                <p:oleObj name="" r:id="rId3" imgW="520700" imgH="215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350" y="1344613"/>
                        <a:ext cx="1398588" cy="476250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5" name="对象 102424"/>
          <p:cNvGraphicFramePr>
            <a:graphicFrameLocks noChangeAspect="1"/>
          </p:cNvGraphicFramePr>
          <p:nvPr/>
        </p:nvGraphicFramePr>
        <p:xfrm>
          <a:off x="5308600" y="3098800"/>
          <a:ext cx="1606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673100" imgH="355600" progId="Equation.3">
                  <p:embed/>
                </p:oleObj>
              </mc:Choice>
              <mc:Fallback>
                <p:oleObj name="" r:id="rId5" imgW="673100" imgH="355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8600" y="3098800"/>
                        <a:ext cx="1606550" cy="812800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446338" y="2339975"/>
            <a:ext cx="5130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力和力作用时间的乘积称为力的冲量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938" y="3217863"/>
            <a:ext cx="1657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恒力冲量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000" y="3275013"/>
            <a:ext cx="16621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变力冲量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2438" y="4227513"/>
            <a:ext cx="5986462" cy="1960562"/>
            <a:chOff x="779" y="7364"/>
            <a:chExt cx="9426" cy="3086"/>
          </a:xfrm>
        </p:grpSpPr>
        <p:sp>
          <p:nvSpPr>
            <p:cNvPr id="57355" name="文本框 8"/>
            <p:cNvSpPr txBox="1"/>
            <p:nvPr/>
          </p:nvSpPr>
          <p:spPr>
            <a:xfrm>
              <a:off x="779" y="7364"/>
              <a:ext cx="9426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讨论：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作用时间很短时，常引入平均冲力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57356" name="对象 10246"/>
            <p:cNvGraphicFramePr/>
            <p:nvPr/>
          </p:nvGraphicFramePr>
          <p:xfrm>
            <a:off x="2289" y="8376"/>
            <a:ext cx="2627" cy="2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736600" imgH="571500" progId="Equation.3">
                    <p:embed/>
                  </p:oleObj>
                </mc:Choice>
                <mc:Fallback>
                  <p:oleObj name="" r:id="rId7" imgW="736600" imgH="5715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89" y="8376"/>
                          <a:ext cx="2627" cy="20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0"/>
          <p:cNvGrpSpPr/>
          <p:nvPr/>
        </p:nvGrpSpPr>
        <p:grpSpPr>
          <a:xfrm>
            <a:off x="4803775" y="4686300"/>
            <a:ext cx="2116138" cy="1728788"/>
            <a:chOff x="7216" y="5459"/>
            <a:chExt cx="5025" cy="4526"/>
          </a:xfrm>
        </p:grpSpPr>
        <p:grpSp>
          <p:nvGrpSpPr>
            <p:cNvPr id="57358" name="组合 10241"/>
            <p:cNvGrpSpPr/>
            <p:nvPr/>
          </p:nvGrpSpPr>
          <p:grpSpPr>
            <a:xfrm>
              <a:off x="7216" y="7214"/>
              <a:ext cx="3600" cy="1788"/>
              <a:chOff x="3750" y="3193"/>
              <a:chExt cx="1440" cy="715"/>
            </a:xfrm>
          </p:grpSpPr>
          <p:sp>
            <p:nvSpPr>
              <p:cNvPr id="57359" name="矩形 10242"/>
              <p:cNvSpPr/>
              <p:nvPr/>
            </p:nvSpPr>
            <p:spPr>
              <a:xfrm>
                <a:off x="4386" y="3404"/>
                <a:ext cx="804" cy="504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CC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57360" name="对象 10243"/>
              <p:cNvGraphicFramePr/>
              <p:nvPr/>
            </p:nvGraphicFramePr>
            <p:xfrm>
              <a:off x="3750" y="3193"/>
              <a:ext cx="294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9" imgW="165100" imgH="190500" progId="Equation.3">
                      <p:embed/>
                    </p:oleObj>
                  </mc:Choice>
                  <mc:Fallback>
                    <p:oleObj name="" r:id="rId9" imgW="165100" imgH="1905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50" y="3193"/>
                            <a:ext cx="294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61" name="直接连接符 10244"/>
              <p:cNvSpPr/>
              <p:nvPr/>
            </p:nvSpPr>
            <p:spPr>
              <a:xfrm flipH="1">
                <a:off x="4062" y="3416"/>
                <a:ext cx="360" cy="0"/>
              </a:xfrm>
              <a:prstGeom prst="line">
                <a:avLst/>
              </a:prstGeom>
              <a:ln w="28575" cap="flat" cmpd="sng">
                <a:solidFill>
                  <a:srgbClr val="00B0F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7362" name="组合 12"/>
            <p:cNvGrpSpPr/>
            <p:nvPr/>
          </p:nvGrpSpPr>
          <p:grpSpPr>
            <a:xfrm>
              <a:off x="7951" y="5459"/>
              <a:ext cx="4290" cy="4526"/>
              <a:chOff x="7951" y="5459"/>
              <a:chExt cx="4290" cy="4526"/>
            </a:xfrm>
          </p:grpSpPr>
          <p:grpSp>
            <p:nvGrpSpPr>
              <p:cNvPr id="57363" name="组合 10264"/>
              <p:cNvGrpSpPr/>
              <p:nvPr/>
            </p:nvGrpSpPr>
            <p:grpSpPr>
              <a:xfrm>
                <a:off x="8516" y="6141"/>
                <a:ext cx="2620" cy="3845"/>
                <a:chOff x="3793" y="2768"/>
                <a:chExt cx="1048" cy="1538"/>
              </a:xfrm>
            </p:grpSpPr>
            <p:sp>
              <p:nvSpPr>
                <p:cNvPr id="57364" name="任意多边形 10265"/>
                <p:cNvSpPr/>
                <p:nvPr/>
              </p:nvSpPr>
              <p:spPr>
                <a:xfrm>
                  <a:off x="3908" y="2768"/>
                  <a:ext cx="804" cy="1156"/>
                </a:xfrm>
                <a:custGeom>
                  <a:avLst/>
                  <a:gdLst/>
                  <a:ahLst/>
                  <a:cxnLst/>
                  <a:pathLst>
                    <a:path w="804" h="1156">
                      <a:moveTo>
                        <a:pt x="0" y="1156"/>
                      </a:moveTo>
                      <a:cubicBezTo>
                        <a:pt x="32" y="1104"/>
                        <a:pt x="148" y="976"/>
                        <a:pt x="192" y="844"/>
                      </a:cubicBezTo>
                      <a:cubicBezTo>
                        <a:pt x="236" y="712"/>
                        <a:pt x="232" y="504"/>
                        <a:pt x="264" y="364"/>
                      </a:cubicBezTo>
                      <a:cubicBezTo>
                        <a:pt x="296" y="224"/>
                        <a:pt x="348" y="8"/>
                        <a:pt x="384" y="4"/>
                      </a:cubicBezTo>
                      <a:cubicBezTo>
                        <a:pt x="420" y="0"/>
                        <a:pt x="448" y="204"/>
                        <a:pt x="480" y="340"/>
                      </a:cubicBezTo>
                      <a:cubicBezTo>
                        <a:pt x="512" y="476"/>
                        <a:pt x="522" y="684"/>
                        <a:pt x="576" y="820"/>
                      </a:cubicBezTo>
                      <a:cubicBezTo>
                        <a:pt x="630" y="956"/>
                        <a:pt x="756" y="1086"/>
                        <a:pt x="804" y="115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57365" name="对象 10266"/>
                <p:cNvGraphicFramePr/>
                <p:nvPr/>
              </p:nvGraphicFramePr>
              <p:xfrm>
                <a:off x="3793" y="3924"/>
                <a:ext cx="282" cy="3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11" imgW="127000" imgH="215900" progId="Equation.3">
                        <p:embed/>
                      </p:oleObj>
                    </mc:Choice>
                    <mc:Fallback>
                      <p:oleObj name="" r:id="rId11" imgW="127000" imgH="215900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93" y="3924"/>
                              <a:ext cx="282" cy="3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66" name="对象 10267"/>
                <p:cNvGraphicFramePr/>
                <p:nvPr/>
              </p:nvGraphicFramePr>
              <p:xfrm>
                <a:off x="4546" y="3930"/>
                <a:ext cx="295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4" name="" r:id="rId13" imgW="139700" imgH="215900" progId="Equation.3">
                        <p:embed/>
                      </p:oleObj>
                    </mc:Choice>
                    <mc:Fallback>
                      <p:oleObj name="" r:id="rId13" imgW="139700" imgH="215900" progId="Equation.3">
                        <p:embed/>
                        <p:pic>
                          <p:nvPicPr>
                            <p:cNvPr id="0" name="图片 3123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6" y="3930"/>
                              <a:ext cx="295" cy="34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7367" name="组合 10268"/>
              <p:cNvGrpSpPr/>
              <p:nvPr/>
            </p:nvGrpSpPr>
            <p:grpSpPr>
              <a:xfrm>
                <a:off x="7951" y="5459"/>
                <a:ext cx="4290" cy="4468"/>
                <a:chOff x="4044" y="2491"/>
                <a:chExt cx="1716" cy="1787"/>
              </a:xfrm>
            </p:grpSpPr>
            <p:sp>
              <p:nvSpPr>
                <p:cNvPr id="57368" name="直接连接符 10269"/>
                <p:cNvSpPr/>
                <p:nvPr/>
              </p:nvSpPr>
              <p:spPr>
                <a:xfrm>
                  <a:off x="4062" y="3920"/>
                  <a:ext cx="1632" cy="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57369" name="对象 10270"/>
                <p:cNvGraphicFramePr/>
                <p:nvPr/>
              </p:nvGraphicFramePr>
              <p:xfrm>
                <a:off x="5528" y="3979"/>
                <a:ext cx="232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15" imgW="88265" imgH="152400" progId="Equation.3">
                        <p:embed/>
                      </p:oleObj>
                    </mc:Choice>
                    <mc:Fallback>
                      <p:oleObj name="" r:id="rId15" imgW="88265" imgH="152400" progId="Equation.3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28" y="3979"/>
                              <a:ext cx="232" cy="2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70" name="对象 10271"/>
                <p:cNvGraphicFramePr/>
                <p:nvPr/>
              </p:nvGraphicFramePr>
              <p:xfrm>
                <a:off x="4062" y="2491"/>
                <a:ext cx="294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2" name="" r:id="rId17" imgW="165100" imgH="165100" progId="Equation.3">
                        <p:embed/>
                      </p:oleObj>
                    </mc:Choice>
                    <mc:Fallback>
                      <p:oleObj name="" r:id="rId17" imgW="165100" imgH="165100" progId="Equation.3">
                        <p:embed/>
                        <p:pic>
                          <p:nvPicPr>
                            <p:cNvPr id="0" name="图片 3121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62" y="2491"/>
                              <a:ext cx="294" cy="27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71" name="直接连接符 10272"/>
                <p:cNvSpPr/>
                <p:nvPr/>
              </p:nvSpPr>
              <p:spPr>
                <a:xfrm flipV="1">
                  <a:off x="4044" y="2592"/>
                  <a:ext cx="0" cy="1332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  <p:bldP spid="102407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0" name="文本框 102419"/>
          <p:cNvSpPr txBox="1"/>
          <p:nvPr/>
        </p:nvSpPr>
        <p:spPr>
          <a:xfrm>
            <a:off x="333375" y="565150"/>
            <a:ext cx="31527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二、质点动量定理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46" name="矩形 102445"/>
          <p:cNvSpPr/>
          <p:nvPr/>
        </p:nvSpPr>
        <p:spPr>
          <a:xfrm>
            <a:off x="4400550" y="1508125"/>
            <a:ext cx="1655763" cy="5000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395" name="文本框 102407"/>
          <p:cNvSpPr txBox="1"/>
          <p:nvPr/>
        </p:nvSpPr>
        <p:spPr>
          <a:xfrm>
            <a:off x="4337050" y="321310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endParaRPr lang="zh-CN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09" name="文本框 102408"/>
          <p:cNvSpPr txBox="1"/>
          <p:nvPr/>
        </p:nvSpPr>
        <p:spPr>
          <a:xfrm>
            <a:off x="868363" y="1444625"/>
            <a:ext cx="1439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牛顿定律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2410" name="对象 102409"/>
          <p:cNvGraphicFramePr/>
          <p:nvPr/>
        </p:nvGraphicFramePr>
        <p:xfrm>
          <a:off x="2308225" y="1398588"/>
          <a:ext cx="13001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736600" imgH="393700" progId="Equation.3">
                  <p:embed/>
                </p:oleObj>
              </mc:Choice>
              <mc:Fallback>
                <p:oleObj name="" r:id="rId1" imgW="736600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8225" y="1398588"/>
                        <a:ext cx="1300163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对象 102410"/>
          <p:cNvGraphicFramePr/>
          <p:nvPr/>
        </p:nvGraphicFramePr>
        <p:xfrm>
          <a:off x="4419600" y="1546225"/>
          <a:ext cx="15446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812800" imgH="241300" progId="Equation.3">
                  <p:embed/>
                </p:oleObj>
              </mc:Choice>
              <mc:Fallback>
                <p:oleObj name="" r:id="rId3" imgW="812800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1546225"/>
                        <a:ext cx="154463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右箭头 102412"/>
          <p:cNvSpPr/>
          <p:nvPr/>
        </p:nvSpPr>
        <p:spPr>
          <a:xfrm>
            <a:off x="3702050" y="1676400"/>
            <a:ext cx="552450" cy="138113"/>
          </a:xfrm>
          <a:prstGeom prst="rightArrow">
            <a:avLst>
              <a:gd name="adj1" fmla="val 50000"/>
              <a:gd name="adj2" fmla="val 99740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just" eaLnBrk="0" hangingPunct="0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14" name="圆角矩形标注 102413"/>
          <p:cNvSpPr/>
          <p:nvPr/>
        </p:nvSpPr>
        <p:spPr>
          <a:xfrm>
            <a:off x="6056313" y="835025"/>
            <a:ext cx="1057275" cy="407988"/>
          </a:xfrm>
          <a:prstGeom prst="wedgeRoundRectCallout">
            <a:avLst>
              <a:gd name="adj1" fmla="val -74653"/>
              <a:gd name="adj2" fmla="val 125875"/>
              <a:gd name="adj3" fmla="val 16667"/>
            </a:avLst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元冲量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26" name="矩形 102425"/>
          <p:cNvSpPr/>
          <p:nvPr/>
        </p:nvSpPr>
        <p:spPr>
          <a:xfrm>
            <a:off x="6773863" y="1398588"/>
            <a:ext cx="1427162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动量定理微分形式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2429" name="对象 102428"/>
          <p:cNvGraphicFramePr/>
          <p:nvPr/>
        </p:nvGraphicFramePr>
        <p:xfrm>
          <a:off x="3867150" y="3387725"/>
          <a:ext cx="26479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1231265" imgH="355600" progId="Equation.3">
                  <p:embed/>
                </p:oleObj>
              </mc:Choice>
              <mc:Fallback>
                <p:oleObj name="" r:id="rId5" imgW="1231265" imgH="355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7150" y="3387725"/>
                        <a:ext cx="2647950" cy="765175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0" name="矩形 102429"/>
          <p:cNvSpPr/>
          <p:nvPr/>
        </p:nvSpPr>
        <p:spPr>
          <a:xfrm>
            <a:off x="6858000" y="3386138"/>
            <a:ext cx="163195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动量定理积分形式</a:t>
            </a:r>
            <a:endParaRPr lang="zh-CN" altLang="en-US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33" name="任意多边形 102432"/>
          <p:cNvSpPr/>
          <p:nvPr/>
        </p:nvSpPr>
        <p:spPr>
          <a:xfrm>
            <a:off x="939800" y="3278188"/>
            <a:ext cx="1654175" cy="1306512"/>
          </a:xfrm>
          <a:custGeom>
            <a:avLst/>
            <a:gdLst/>
            <a:ahLst/>
            <a:cxnLst/>
            <a:pathLst>
              <a:path w="1042" h="823">
                <a:moveTo>
                  <a:pt x="42" y="823"/>
                </a:moveTo>
                <a:cubicBezTo>
                  <a:pt x="49" y="769"/>
                  <a:pt x="0" y="636"/>
                  <a:pt x="82" y="512"/>
                </a:cubicBezTo>
                <a:cubicBezTo>
                  <a:pt x="164" y="388"/>
                  <a:pt x="377" y="160"/>
                  <a:pt x="537" y="80"/>
                </a:cubicBezTo>
                <a:cubicBezTo>
                  <a:pt x="697" y="0"/>
                  <a:pt x="958" y="40"/>
                  <a:pt x="1042" y="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38" name="直接连接符 102437"/>
          <p:cNvSpPr/>
          <p:nvPr/>
        </p:nvSpPr>
        <p:spPr>
          <a:xfrm flipV="1">
            <a:off x="1109663" y="3176588"/>
            <a:ext cx="560387" cy="838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02440" name="对象 102439"/>
          <p:cNvGraphicFramePr/>
          <p:nvPr/>
        </p:nvGraphicFramePr>
        <p:xfrm>
          <a:off x="1109663" y="2908300"/>
          <a:ext cx="5111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279400" imgH="215900" progId="Equation.3">
                  <p:embed/>
                </p:oleObj>
              </mc:Choice>
              <mc:Fallback>
                <p:oleObj name="" r:id="rId7" imgW="279400" imgH="215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9663" y="2908300"/>
                        <a:ext cx="51117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1" name="对象 102440"/>
          <p:cNvGraphicFramePr/>
          <p:nvPr/>
        </p:nvGraphicFramePr>
        <p:xfrm>
          <a:off x="2438400" y="2762250"/>
          <a:ext cx="568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304800" imgH="215900" progId="Equation.3">
                  <p:embed/>
                </p:oleObj>
              </mc:Choice>
              <mc:Fallback>
                <p:oleObj name="" r:id="rId9" imgW="304800" imgH="215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2762250"/>
                        <a:ext cx="56832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4" name="直接连接符 102443"/>
          <p:cNvSpPr/>
          <p:nvPr/>
        </p:nvSpPr>
        <p:spPr>
          <a:xfrm>
            <a:off x="1658938" y="3184525"/>
            <a:ext cx="342900" cy="65722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02448" name="对象 102447"/>
          <p:cNvGraphicFramePr>
            <a:graphicFrameLocks noChangeAspect="1"/>
          </p:cNvGraphicFramePr>
          <p:nvPr/>
        </p:nvGraphicFramePr>
        <p:xfrm>
          <a:off x="1985963" y="3309938"/>
          <a:ext cx="263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127000" imgH="203200" progId="Equation.3">
                  <p:embed/>
                </p:oleObj>
              </mc:Choice>
              <mc:Fallback>
                <p:oleObj name="" r:id="rId11" imgW="127000" imgH="203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5963" y="3309938"/>
                        <a:ext cx="263525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9" name="文本框 102448"/>
          <p:cNvSpPr txBox="1"/>
          <p:nvPr/>
        </p:nvSpPr>
        <p:spPr>
          <a:xfrm>
            <a:off x="1835150" y="2997200"/>
            <a:ext cx="269875" cy="533400"/>
          </a:xfrm>
          <a:prstGeom prst="rect">
            <a:avLst/>
          </a:prstGeom>
          <a:noFill/>
          <a:ln w="9525">
            <a:noFill/>
          </a:ln>
        </p:spPr>
        <p:txBody>
          <a:bodyPr wrap="none" tIns="82800" bIns="82800" anchor="t" anchorCtr="0">
            <a:spAutoFit/>
          </a:bodyPr>
          <a:p>
            <a:pPr algn="just" eaLnBrk="0" hangingPunct="0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34" name="直接连接符 102433"/>
          <p:cNvSpPr/>
          <p:nvPr/>
        </p:nvSpPr>
        <p:spPr>
          <a:xfrm flipV="1">
            <a:off x="1952625" y="3119438"/>
            <a:ext cx="882650" cy="228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02450" name="对象 102449"/>
          <p:cNvGraphicFramePr/>
          <p:nvPr/>
        </p:nvGraphicFramePr>
        <p:xfrm>
          <a:off x="1620838" y="3930650"/>
          <a:ext cx="6302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304800" imgH="215900" progId="Equation.3">
                  <p:embed/>
                </p:oleObj>
              </mc:Choice>
              <mc:Fallback>
                <p:oleObj name="" r:id="rId13" imgW="304800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0838" y="3930650"/>
                        <a:ext cx="63023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44575" y="3894138"/>
            <a:ext cx="3667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0" baseline="-25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2600" y="2819400"/>
            <a:ext cx="3667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 baseline="-25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2" name="文本框 102421"/>
          <p:cNvSpPr txBox="1"/>
          <p:nvPr/>
        </p:nvSpPr>
        <p:spPr>
          <a:xfrm>
            <a:off x="549275" y="4762500"/>
            <a:ext cx="8212138" cy="904875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质点某一时间内所受合力的冲量等于质点同一时间内动量的增量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----质点动量定理.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275" y="5667375"/>
            <a:ext cx="8212138" cy="903288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动量定理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表明：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物体动量的变化与冲量相联系，由于力的持续作用，物体的动量发生了变化。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275" y="2243138"/>
            <a:ext cx="6691313" cy="533400"/>
          </a:xfrm>
          <a:prstGeom prst="rect">
            <a:avLst/>
          </a:prstGeom>
          <a:noFill/>
          <a:ln w="9525">
            <a:noFill/>
          </a:ln>
        </p:spPr>
        <p:txBody>
          <a:bodyPr wrap="square" tIns="82800" bIns="82800" anchor="t" anchorCtr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质点动量的微分等于作用在质点上合力的元冲量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9062 0.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500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0" grpId="0"/>
      <p:bldP spid="102409" grpId="0"/>
      <p:bldP spid="102414" grpId="0" bldLvl="0" animBg="1"/>
      <p:bldP spid="102426" grpId="0"/>
      <p:bldP spid="102430" grpId="0"/>
      <p:bldP spid="102449" grpId="0"/>
      <p:bldP spid="102422" grpId="0"/>
      <p:bldP spid="4" grpId="0"/>
      <p:bldP spid="5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3463" name="对象 103462"/>
          <p:cNvGraphicFramePr/>
          <p:nvPr/>
        </p:nvGraphicFramePr>
        <p:xfrm>
          <a:off x="2771775" y="3225800"/>
          <a:ext cx="3602038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459865" imgH="1041400" progId="Equation.3">
                  <p:embed/>
                </p:oleObj>
              </mc:Choice>
              <mc:Fallback>
                <p:oleObj name="" r:id="rId1" imgW="1459865" imgH="1041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225800"/>
                        <a:ext cx="3602038" cy="2589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4" name="矩形 103463"/>
          <p:cNvSpPr/>
          <p:nvPr/>
        </p:nvSpPr>
        <p:spPr>
          <a:xfrm>
            <a:off x="885825" y="2566988"/>
            <a:ext cx="2925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动量定理的投影形式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0419" name="组合 1"/>
          <p:cNvGrpSpPr/>
          <p:nvPr/>
        </p:nvGrpSpPr>
        <p:grpSpPr>
          <a:xfrm>
            <a:off x="808038" y="895350"/>
            <a:ext cx="5118100" cy="1165225"/>
            <a:chOff x="1330" y="1425"/>
            <a:chExt cx="8060" cy="1835"/>
          </a:xfrm>
        </p:grpSpPr>
        <p:graphicFrame>
          <p:nvGraphicFramePr>
            <p:cNvPr id="60420" name="对象 103464"/>
            <p:cNvGraphicFramePr/>
            <p:nvPr/>
          </p:nvGraphicFramePr>
          <p:xfrm>
            <a:off x="4765" y="1886"/>
            <a:ext cx="4625" cy="1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1282700" imgH="368300" progId="Equation.3">
                    <p:embed/>
                  </p:oleObj>
                </mc:Choice>
                <mc:Fallback>
                  <p:oleObj name="" r:id="rId3" imgW="1282700" imgH="3683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65" y="1886"/>
                          <a:ext cx="4625" cy="1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矩形 103465"/>
            <p:cNvSpPr/>
            <p:nvPr/>
          </p:nvSpPr>
          <p:spPr>
            <a:xfrm>
              <a:off x="1330" y="1425"/>
              <a:ext cx="351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动量定理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19075" y="1927225"/>
            <a:ext cx="3100388" cy="481013"/>
            <a:chOff x="360" y="3119"/>
            <a:chExt cx="4882" cy="760"/>
          </a:xfrm>
        </p:grpSpPr>
        <p:sp>
          <p:nvSpPr>
            <p:cNvPr id="61442" name="文本框 23553"/>
            <p:cNvSpPr txBox="1"/>
            <p:nvPr/>
          </p:nvSpPr>
          <p:spPr>
            <a:xfrm>
              <a:off x="360" y="3119"/>
              <a:ext cx="1449" cy="7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解：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443" name="文本框 23554"/>
            <p:cNvSpPr txBox="1"/>
            <p:nvPr/>
          </p:nvSpPr>
          <p:spPr>
            <a:xfrm>
              <a:off x="1480" y="3153"/>
              <a:ext cx="3762" cy="72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由冲量定义有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7412" name="对象 23555"/>
          <p:cNvGraphicFramePr/>
          <p:nvPr/>
        </p:nvGraphicFramePr>
        <p:xfrm>
          <a:off x="1203325" y="2451100"/>
          <a:ext cx="16065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622300" imgH="330200" progId="Equation.3">
                  <p:embed/>
                </p:oleObj>
              </mc:Choice>
              <mc:Fallback>
                <p:oleObj name="" r:id="rId1" imgW="622300" imgH="330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3325" y="2451100"/>
                        <a:ext cx="1606550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5" name="组合 23558"/>
          <p:cNvGrpSpPr/>
          <p:nvPr/>
        </p:nvGrpSpPr>
        <p:grpSpPr>
          <a:xfrm>
            <a:off x="0" y="273050"/>
            <a:ext cx="7827963" cy="1550988"/>
            <a:chOff x="0" y="251"/>
            <a:chExt cx="5295" cy="977"/>
          </a:xfrm>
        </p:grpSpPr>
        <p:sp>
          <p:nvSpPr>
            <p:cNvPr id="61446" name="文本框 23559"/>
            <p:cNvSpPr txBox="1"/>
            <p:nvPr/>
          </p:nvSpPr>
          <p:spPr>
            <a:xfrm>
              <a:off x="0" y="252"/>
              <a:ext cx="5120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>
                <a:spcAft>
                  <a:spcPts val="1800"/>
                </a:spcAft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一质点受合外力作用，外力为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61447" name="对象 23560"/>
            <p:cNvGraphicFramePr/>
            <p:nvPr/>
          </p:nvGraphicFramePr>
          <p:xfrm>
            <a:off x="3173" y="251"/>
            <a:ext cx="212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3" imgW="1625600" imgH="228600" progId="Equation.3">
                    <p:embed/>
                  </p:oleObj>
                </mc:Choice>
                <mc:Fallback>
                  <p:oleObj name="" r:id="rId3" imgW="1625600" imgH="2286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73" y="251"/>
                          <a:ext cx="2122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8" name="文本框 23561"/>
            <p:cNvSpPr txBox="1"/>
            <p:nvPr/>
          </p:nvSpPr>
          <p:spPr>
            <a:xfrm>
              <a:off x="22" y="589"/>
              <a:ext cx="4788" cy="6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algn="just"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求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(1)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此质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点从静止开始在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2s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内所受合外力的冲量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?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(2)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质点在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s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末的动量大小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？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61450" name="对象 23556"/>
          <p:cNvGraphicFramePr/>
          <p:nvPr/>
        </p:nvGraphicFramePr>
        <p:xfrm>
          <a:off x="2809875" y="2420938"/>
          <a:ext cx="44799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841500" imgH="330200" progId="Equation.3">
                  <p:embed/>
                </p:oleObj>
              </mc:Choice>
              <mc:Fallback>
                <p:oleObj name="" r:id="rId5" imgW="1841500" imgH="330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9875" y="2420938"/>
                        <a:ext cx="4479925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对象 23563"/>
          <p:cNvGraphicFramePr>
            <a:graphicFrameLocks noChangeAspect="1"/>
          </p:cNvGraphicFramePr>
          <p:nvPr/>
        </p:nvGraphicFramePr>
        <p:xfrm>
          <a:off x="1314450" y="3232150"/>
          <a:ext cx="53975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2222500" imgH="330200" progId="Equation.3">
                  <p:embed/>
                </p:oleObj>
              </mc:Choice>
              <mc:Fallback>
                <p:oleObj name="" r:id="rId7" imgW="2222500" imgH="330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50" y="3232150"/>
                        <a:ext cx="5397500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对象 23564"/>
          <p:cNvGraphicFramePr/>
          <p:nvPr/>
        </p:nvGraphicFramePr>
        <p:xfrm>
          <a:off x="1314450" y="4044950"/>
          <a:ext cx="32670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1358900" imgH="228600" progId="Equation.3">
                  <p:embed/>
                </p:oleObj>
              </mc:Choice>
              <mc:Fallback>
                <p:oleObj name="" r:id="rId9" imgW="13589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50" y="4044950"/>
                        <a:ext cx="32670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文本框 24577"/>
          <p:cNvSpPr txBox="1"/>
          <p:nvPr/>
        </p:nvSpPr>
        <p:spPr>
          <a:xfrm>
            <a:off x="679450" y="4738688"/>
            <a:ext cx="239077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根据动量定理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1455" name="对象 24578"/>
          <p:cNvGraphicFramePr/>
          <p:nvPr/>
        </p:nvGraphicFramePr>
        <p:xfrm>
          <a:off x="2754313" y="4598988"/>
          <a:ext cx="25161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990600" imgH="254000" progId="Equation.3">
                  <p:embed/>
                </p:oleObj>
              </mc:Choice>
              <mc:Fallback>
                <p:oleObj name="" r:id="rId11" imgW="990600" imgH="254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4313" y="4598988"/>
                        <a:ext cx="2516187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对象 24579"/>
          <p:cNvGraphicFramePr/>
          <p:nvPr/>
        </p:nvGraphicFramePr>
        <p:xfrm>
          <a:off x="5270500" y="4681538"/>
          <a:ext cx="10445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3" imgW="393700" imgH="228600" progId="Equation.3">
                  <p:embed/>
                </p:oleObj>
              </mc:Choice>
              <mc:Fallback>
                <p:oleObj name="" r:id="rId13" imgW="393700" imgH="228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0500" y="4681538"/>
                        <a:ext cx="1044575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对象 24580"/>
          <p:cNvGraphicFramePr/>
          <p:nvPr/>
        </p:nvGraphicFramePr>
        <p:xfrm>
          <a:off x="2408238" y="5348288"/>
          <a:ext cx="39068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1651000" imgH="241300" progId="Equation.3">
                  <p:embed/>
                </p:oleObj>
              </mc:Choice>
              <mc:Fallback>
                <p:oleObj name="" r:id="rId15" imgW="1651000" imgH="241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08238" y="5348288"/>
                        <a:ext cx="390683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323975" y="6026150"/>
            <a:ext cx="6832600" cy="663575"/>
            <a:chOff x="484" y="662"/>
            <a:chExt cx="10762" cy="1098"/>
          </a:xfrm>
        </p:grpSpPr>
        <p:sp>
          <p:nvSpPr>
            <p:cNvPr id="3" name="文本框 24581"/>
            <p:cNvSpPr txBox="1"/>
            <p:nvPr/>
          </p:nvSpPr>
          <p:spPr>
            <a:xfrm>
              <a:off x="484" y="722"/>
              <a:ext cx="1762" cy="7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大小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61458" name="对象 24582"/>
            <p:cNvGraphicFramePr/>
            <p:nvPr/>
          </p:nvGraphicFramePr>
          <p:xfrm>
            <a:off x="2332" y="662"/>
            <a:ext cx="274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7" imgW="800100" imgH="279400" progId="Equation.3">
                    <p:embed/>
                  </p:oleObj>
                </mc:Choice>
                <mc:Fallback>
                  <p:oleObj name="" r:id="rId17" imgW="800100" imgH="2794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32" y="662"/>
                          <a:ext cx="2747" cy="10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9" name="对象 24583"/>
            <p:cNvGraphicFramePr/>
            <p:nvPr/>
          </p:nvGraphicFramePr>
          <p:xfrm>
            <a:off x="5082" y="706"/>
            <a:ext cx="3739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9" imgW="1054100" imgH="254000" progId="Equation.3">
                    <p:embed/>
                  </p:oleObj>
                </mc:Choice>
                <mc:Fallback>
                  <p:oleObj name="" r:id="rId19" imgW="1054100" imgH="2540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82" y="706"/>
                          <a:ext cx="3739" cy="8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0" name="对象 24584"/>
            <p:cNvGraphicFramePr/>
            <p:nvPr/>
          </p:nvGraphicFramePr>
          <p:xfrm>
            <a:off x="8824" y="938"/>
            <a:ext cx="2422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1" imgW="800100" imgH="203200" progId="Equation.3">
                    <p:embed/>
                  </p:oleObj>
                </mc:Choice>
                <mc:Fallback>
                  <p:oleObj name="" r:id="rId21" imgW="800100" imgH="2032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824" y="938"/>
                          <a:ext cx="2422" cy="6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2465" name="文本框 105473"/>
          <p:cNvSpPr txBox="1"/>
          <p:nvPr/>
        </p:nvSpPr>
        <p:spPr>
          <a:xfrm>
            <a:off x="284163" y="569913"/>
            <a:ext cx="8643937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一篮球质量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0.58 kg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，从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2.0 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高度下落，到达地面后，以同样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宋体" panose="02010600030101010101" pitchFamily="2" charset="-122"/>
              </a:rPr>
              <a:t>速率反弹，接触时间仅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sym typeface="宋体" panose="02010600030101010101" pitchFamily="2" charset="-122"/>
              </a:rPr>
              <a:t>0.019 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05475" name="文本框 105474"/>
          <p:cNvSpPr txBox="1"/>
          <p:nvPr/>
        </p:nvSpPr>
        <p:spPr>
          <a:xfrm>
            <a:off x="284163" y="210185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解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篮球到达地面的速率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05476" name="对象 105475"/>
          <p:cNvGraphicFramePr/>
          <p:nvPr/>
        </p:nvGraphicFramePr>
        <p:xfrm>
          <a:off x="674688" y="2730500"/>
          <a:ext cx="4270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2133600" imgH="254000" progId="Equation.3">
                  <p:embed/>
                </p:oleObj>
              </mc:Choice>
              <mc:Fallback>
                <p:oleObj name="" r:id="rId1" imgW="2133600" imgH="254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4688" y="2730500"/>
                        <a:ext cx="42703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对象 105476"/>
          <p:cNvGraphicFramePr/>
          <p:nvPr/>
        </p:nvGraphicFramePr>
        <p:xfrm>
          <a:off x="777875" y="4002088"/>
          <a:ext cx="48783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2438400" imgH="393700" progId="Equation.3">
                  <p:embed/>
                </p:oleObj>
              </mc:Choice>
              <mc:Fallback>
                <p:oleObj name="" r:id="rId3" imgW="2438400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875" y="4002088"/>
                        <a:ext cx="4878388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文本框 105477"/>
          <p:cNvSpPr txBox="1"/>
          <p:nvPr/>
        </p:nvSpPr>
        <p:spPr>
          <a:xfrm>
            <a:off x="698500" y="3419475"/>
            <a:ext cx="3063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地对篮球的平均冲力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62470" name="组合 105478"/>
          <p:cNvGrpSpPr/>
          <p:nvPr/>
        </p:nvGrpSpPr>
        <p:grpSpPr>
          <a:xfrm>
            <a:off x="6062663" y="1055688"/>
            <a:ext cx="2424112" cy="3833812"/>
            <a:chOff x="3819" y="609"/>
            <a:chExt cx="1527" cy="2415"/>
          </a:xfrm>
        </p:grpSpPr>
        <p:sp>
          <p:nvSpPr>
            <p:cNvPr id="62471" name="直接连接符 105479"/>
            <p:cNvSpPr/>
            <p:nvPr/>
          </p:nvSpPr>
          <p:spPr>
            <a:xfrm>
              <a:off x="4057" y="2725"/>
              <a:ext cx="1255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2" name="直接连接符 105480"/>
            <p:cNvSpPr/>
            <p:nvPr/>
          </p:nvSpPr>
          <p:spPr>
            <a:xfrm flipV="1">
              <a:off x="4057" y="938"/>
              <a:ext cx="0" cy="178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2473" name="任意多边形 105481"/>
            <p:cNvSpPr/>
            <p:nvPr/>
          </p:nvSpPr>
          <p:spPr>
            <a:xfrm>
              <a:off x="4281" y="1268"/>
              <a:ext cx="718" cy="1496"/>
            </a:xfrm>
            <a:custGeom>
              <a:avLst/>
              <a:gdLst/>
              <a:ahLst/>
              <a:cxnLst/>
              <a:pathLst>
                <a:path w="936" h="1560">
                  <a:moveTo>
                    <a:pt x="16" y="1520"/>
                  </a:moveTo>
                  <a:cubicBezTo>
                    <a:pt x="8" y="1436"/>
                    <a:pt x="0" y="1352"/>
                    <a:pt x="16" y="1136"/>
                  </a:cubicBezTo>
                  <a:cubicBezTo>
                    <a:pt x="32" y="920"/>
                    <a:pt x="72" y="408"/>
                    <a:pt x="112" y="224"/>
                  </a:cubicBezTo>
                  <a:cubicBezTo>
                    <a:pt x="152" y="40"/>
                    <a:pt x="208" y="0"/>
                    <a:pt x="256" y="32"/>
                  </a:cubicBezTo>
                  <a:cubicBezTo>
                    <a:pt x="304" y="64"/>
                    <a:pt x="352" y="320"/>
                    <a:pt x="400" y="416"/>
                  </a:cubicBezTo>
                  <a:cubicBezTo>
                    <a:pt x="448" y="512"/>
                    <a:pt x="504" y="600"/>
                    <a:pt x="544" y="608"/>
                  </a:cubicBezTo>
                  <a:cubicBezTo>
                    <a:pt x="584" y="616"/>
                    <a:pt x="608" y="488"/>
                    <a:pt x="640" y="464"/>
                  </a:cubicBezTo>
                  <a:cubicBezTo>
                    <a:pt x="672" y="440"/>
                    <a:pt x="712" y="424"/>
                    <a:pt x="736" y="464"/>
                  </a:cubicBezTo>
                  <a:cubicBezTo>
                    <a:pt x="760" y="504"/>
                    <a:pt x="760" y="576"/>
                    <a:pt x="784" y="704"/>
                  </a:cubicBezTo>
                  <a:cubicBezTo>
                    <a:pt x="808" y="832"/>
                    <a:pt x="856" y="1096"/>
                    <a:pt x="880" y="1232"/>
                  </a:cubicBezTo>
                  <a:cubicBezTo>
                    <a:pt x="904" y="1368"/>
                    <a:pt x="920" y="1480"/>
                    <a:pt x="928" y="1520"/>
                  </a:cubicBezTo>
                  <a:cubicBezTo>
                    <a:pt x="936" y="1560"/>
                    <a:pt x="928" y="1480"/>
                    <a:pt x="928" y="1472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74" name="文本框 105482"/>
            <p:cNvSpPr txBox="1"/>
            <p:nvPr/>
          </p:nvSpPr>
          <p:spPr>
            <a:xfrm>
              <a:off x="5177" y="2349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t</a:t>
              </a:r>
              <a:endPara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475" name="文本框 105483"/>
            <p:cNvSpPr txBox="1"/>
            <p:nvPr/>
          </p:nvSpPr>
          <p:spPr>
            <a:xfrm>
              <a:off x="4371" y="891"/>
              <a:ext cx="7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F(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max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)</a:t>
              </a:r>
              <a:endPara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476" name="文本框 105484"/>
            <p:cNvSpPr txBox="1"/>
            <p:nvPr/>
          </p:nvSpPr>
          <p:spPr>
            <a:xfrm>
              <a:off x="4012" y="609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F</a:t>
              </a:r>
              <a:endPara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477" name="直接连接符 105485"/>
            <p:cNvSpPr/>
            <p:nvPr/>
          </p:nvSpPr>
          <p:spPr>
            <a:xfrm>
              <a:off x="4057" y="1926"/>
              <a:ext cx="942" cy="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62478" name="直接连接符 105486"/>
            <p:cNvSpPr/>
            <p:nvPr/>
          </p:nvSpPr>
          <p:spPr>
            <a:xfrm>
              <a:off x="4999" y="1926"/>
              <a:ext cx="0" cy="799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62479" name="文本框 105487"/>
            <p:cNvSpPr txBox="1"/>
            <p:nvPr/>
          </p:nvSpPr>
          <p:spPr>
            <a:xfrm>
              <a:off x="4371" y="2773"/>
              <a:ext cx="57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0.019 s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480" name="直接连接符 105488"/>
            <p:cNvSpPr/>
            <p:nvPr/>
          </p:nvSpPr>
          <p:spPr>
            <a:xfrm>
              <a:off x="4281" y="2725"/>
              <a:ext cx="0" cy="189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2481" name="直接连接符 105489"/>
            <p:cNvSpPr/>
            <p:nvPr/>
          </p:nvSpPr>
          <p:spPr>
            <a:xfrm>
              <a:off x="4999" y="2725"/>
              <a:ext cx="0" cy="235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2482" name="矩形 105490"/>
            <p:cNvSpPr/>
            <p:nvPr/>
          </p:nvSpPr>
          <p:spPr>
            <a:xfrm>
              <a:off x="3831" y="2631"/>
              <a:ext cx="19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O</a:t>
              </a:r>
              <a:endPara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2483" name="直接连接符 105491"/>
            <p:cNvSpPr/>
            <p:nvPr/>
          </p:nvSpPr>
          <p:spPr>
            <a:xfrm>
              <a:off x="4057" y="1268"/>
              <a:ext cx="896" cy="0"/>
            </a:xfrm>
            <a:prstGeom prst="line">
              <a:avLst/>
            </a:prstGeom>
            <a:ln w="31750" cap="flat" cmpd="sng">
              <a:solidFill>
                <a:srgbClr val="00956F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2484" name="对象 105492"/>
            <p:cNvGraphicFramePr/>
            <p:nvPr/>
          </p:nvGraphicFramePr>
          <p:xfrm>
            <a:off x="3819" y="1763"/>
            <a:ext cx="17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165100" imgH="203200" progId="Equation.3">
                    <p:embed/>
                  </p:oleObj>
                </mc:Choice>
                <mc:Fallback>
                  <p:oleObj name="" r:id="rId5" imgW="165100" imgH="2032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19" y="1763"/>
                          <a:ext cx="178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97" name="文本框 105496"/>
          <p:cNvSpPr txBox="1"/>
          <p:nvPr/>
        </p:nvSpPr>
        <p:spPr>
          <a:xfrm>
            <a:off x="866775" y="5556250"/>
            <a:ext cx="4486275" cy="466725"/>
          </a:xfrm>
          <a:prstGeom prst="rect">
            <a:avLst/>
          </a:prstGeom>
          <a:noFill/>
          <a:ln w="25400" cap="flat" cmpd="sng">
            <a:solidFill>
              <a:srgbClr val="FF0000">
                <a:alpha val="7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相当于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40 kg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重物所受重力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!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62486" name="文本框 105498"/>
          <p:cNvSpPr txBox="1"/>
          <p:nvPr/>
        </p:nvSpPr>
        <p:spPr>
          <a:xfrm>
            <a:off x="273050" y="1416050"/>
            <a:ext cx="4249738" cy="530225"/>
          </a:xfrm>
          <a:prstGeom prst="rect">
            <a:avLst/>
          </a:prstGeom>
          <a:noFill/>
          <a:ln w="9525">
            <a:noFill/>
          </a:ln>
        </p:spPr>
        <p:txBody>
          <a:bodyPr tIns="82800" bIns="82800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 对地平均冲力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?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66775" y="4911725"/>
            <a:ext cx="3978275" cy="461963"/>
            <a:chOff x="1364" y="8431"/>
            <a:chExt cx="6267" cy="727"/>
          </a:xfrm>
        </p:grpSpPr>
        <p:sp>
          <p:nvSpPr>
            <p:cNvPr id="62488" name="文本框 1"/>
            <p:cNvSpPr txBox="1"/>
            <p:nvPr/>
          </p:nvSpPr>
          <p:spPr>
            <a:xfrm>
              <a:off x="1364" y="8433"/>
              <a:ext cx="482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篮球对地的平均冲力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62489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26" y="8431"/>
            <a:ext cx="1705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7" imgW="457200" imgH="190500" progId="Equation.KSEE3">
                    <p:embed/>
                  </p:oleObj>
                </mc:Choice>
                <mc:Fallback>
                  <p:oleObj name="" r:id="rId7" imgW="457200" imgH="190500" progId="Equation.KSEE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26" y="8431"/>
                          <a:ext cx="1705" cy="7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777875" y="6334125"/>
            <a:ext cx="73517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缓冲例子：汽车安全气囊，跳高运动的沙坑。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  <p:bldP spid="105497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63489" name="组合 20481"/>
          <p:cNvGrpSpPr/>
          <p:nvPr/>
        </p:nvGrpSpPr>
        <p:grpSpPr>
          <a:xfrm>
            <a:off x="0" y="195263"/>
            <a:ext cx="9026525" cy="1060450"/>
            <a:chOff x="0" y="123"/>
            <a:chExt cx="5760" cy="668"/>
          </a:xfrm>
        </p:grpSpPr>
        <p:sp>
          <p:nvSpPr>
            <p:cNvPr id="63490" name="文本框 20482"/>
            <p:cNvSpPr txBox="1"/>
            <p:nvPr/>
          </p:nvSpPr>
          <p:spPr>
            <a:xfrm>
              <a:off x="0" y="123"/>
              <a:ext cx="5760" cy="66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Aft>
                  <a:spcPts val="1800"/>
                </a:spcAft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3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质量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m=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kg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的小球作半径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R=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m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的圆周运动，运动方程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  <a:p>
              <a:pPr>
                <a:spcAft>
                  <a:spcPts val="1800"/>
                </a:spcAft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(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自然坐标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),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求小球从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 到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   所受外力的冲量？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63491" name="对象 20483"/>
            <p:cNvGraphicFramePr/>
            <p:nvPr/>
          </p:nvGraphicFramePr>
          <p:xfrm>
            <a:off x="59" y="503"/>
            <a:ext cx="119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" imgW="762000" imgH="228600" progId="Equation.3">
                    <p:embed/>
                  </p:oleObj>
                </mc:Choice>
                <mc:Fallback>
                  <p:oleObj name="" r:id="rId1" imgW="762000" imgH="2286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" y="503"/>
                          <a:ext cx="1192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20484"/>
            <p:cNvGraphicFramePr/>
            <p:nvPr/>
          </p:nvGraphicFramePr>
          <p:xfrm>
            <a:off x="2964" y="459"/>
            <a:ext cx="57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533400" imgH="241300" progId="Equation.3">
                    <p:embed/>
                  </p:oleObj>
                </mc:Choice>
                <mc:Fallback>
                  <p:oleObj name="" r:id="rId3" imgW="533400" imgH="2413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64" y="459"/>
                          <a:ext cx="574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20485"/>
            <p:cNvGraphicFramePr/>
            <p:nvPr/>
          </p:nvGraphicFramePr>
          <p:xfrm>
            <a:off x="3821" y="476"/>
            <a:ext cx="52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5" imgW="444500" imgH="215900" progId="Equation.3">
                    <p:embed/>
                  </p:oleObj>
                </mc:Choice>
                <mc:Fallback>
                  <p:oleObj name="" r:id="rId5" imgW="444500" imgH="2159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21" y="476"/>
                          <a:ext cx="528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4" name="组合 20487"/>
          <p:cNvGrpSpPr/>
          <p:nvPr/>
        </p:nvGrpSpPr>
        <p:grpSpPr>
          <a:xfrm>
            <a:off x="5816600" y="2822575"/>
            <a:ext cx="2959100" cy="2781300"/>
            <a:chOff x="3732" y="1692"/>
            <a:chExt cx="1864" cy="1752"/>
          </a:xfrm>
        </p:grpSpPr>
        <p:sp>
          <p:nvSpPr>
            <p:cNvPr id="63495" name="直接连接符 20488"/>
            <p:cNvSpPr/>
            <p:nvPr/>
          </p:nvSpPr>
          <p:spPr>
            <a:xfrm>
              <a:off x="3732" y="2580"/>
              <a:ext cx="1848" cy="0"/>
            </a:xfrm>
            <a:prstGeom prst="line">
              <a:avLst/>
            </a:prstGeom>
            <a:ln w="28575" cap="flat" cmpd="sng">
              <a:solidFill>
                <a:srgbClr val="ADADEB"/>
              </a:solidFill>
              <a:prstDash val="dash"/>
              <a:round/>
              <a:headEnd type="none" w="sm" len="sm"/>
              <a:tailEnd type="none" w="sm" len="sm"/>
            </a:ln>
          </p:spPr>
        </p:sp>
        <p:sp>
          <p:nvSpPr>
            <p:cNvPr id="63496" name="直接连接符 20489"/>
            <p:cNvSpPr/>
            <p:nvPr/>
          </p:nvSpPr>
          <p:spPr>
            <a:xfrm>
              <a:off x="4596" y="1692"/>
              <a:ext cx="0" cy="1752"/>
            </a:xfrm>
            <a:prstGeom prst="line">
              <a:avLst/>
            </a:prstGeom>
            <a:ln w="28575" cap="flat" cmpd="sng">
              <a:solidFill>
                <a:srgbClr val="ADADEB"/>
              </a:solidFill>
              <a:prstDash val="dash"/>
              <a:round/>
              <a:headEnd type="none" w="sm" len="sm"/>
              <a:tailEnd type="none" w="sm" len="sm"/>
            </a:ln>
          </p:spPr>
        </p:sp>
        <p:graphicFrame>
          <p:nvGraphicFramePr>
            <p:cNvPr id="63497" name="对象 20490"/>
            <p:cNvGraphicFramePr/>
            <p:nvPr/>
          </p:nvGraphicFramePr>
          <p:xfrm>
            <a:off x="5316" y="2573"/>
            <a:ext cx="28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7" imgW="152400" imgH="177165" progId="Equation.3">
                    <p:embed/>
                  </p:oleObj>
                </mc:Choice>
                <mc:Fallback>
                  <p:oleObj name="" r:id="rId7" imgW="152400" imgH="1771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16" y="2573"/>
                          <a:ext cx="28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8" name="组合 20491"/>
          <p:cNvGrpSpPr/>
          <p:nvPr/>
        </p:nvGrpSpPr>
        <p:grpSpPr>
          <a:xfrm>
            <a:off x="6026150" y="3070225"/>
            <a:ext cx="2514600" cy="2324100"/>
            <a:chOff x="3864" y="1848"/>
            <a:chExt cx="1584" cy="1464"/>
          </a:xfrm>
        </p:grpSpPr>
        <p:sp>
          <p:nvSpPr>
            <p:cNvPr id="63499" name="椭圆 20492"/>
            <p:cNvSpPr/>
            <p:nvPr/>
          </p:nvSpPr>
          <p:spPr>
            <a:xfrm>
              <a:off x="3864" y="1848"/>
              <a:ext cx="1464" cy="1464"/>
            </a:xfrm>
            <a:prstGeom prst="ellipse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63500" name="任意多边形 20493"/>
            <p:cNvSpPr/>
            <p:nvPr/>
          </p:nvSpPr>
          <p:spPr>
            <a:xfrm>
              <a:off x="5184" y="1872"/>
              <a:ext cx="264" cy="336"/>
            </a:xfrm>
            <a:custGeom>
              <a:avLst/>
              <a:gdLst/>
              <a:ahLst/>
              <a:cxnLst/>
              <a:pathLst>
                <a:path w="264" h="336">
                  <a:moveTo>
                    <a:pt x="264" y="336"/>
                  </a:moveTo>
                  <a:cubicBezTo>
                    <a:pt x="244" y="302"/>
                    <a:pt x="188" y="188"/>
                    <a:pt x="144" y="132"/>
                  </a:cubicBezTo>
                  <a:cubicBezTo>
                    <a:pt x="100" y="76"/>
                    <a:pt x="30" y="27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63501" name="对象 20506"/>
          <p:cNvGraphicFramePr/>
          <p:nvPr/>
        </p:nvGraphicFramePr>
        <p:xfrm>
          <a:off x="7148513" y="2517775"/>
          <a:ext cx="5318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52400" imgH="165100" progId="Equation.3">
                  <p:embed/>
                </p:oleObj>
              </mc:Choice>
              <mc:Fallback>
                <p:oleObj name="" r:id="rId9" imgW="152400" imgH="165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8513" y="2517775"/>
                        <a:ext cx="531812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对象 20507"/>
          <p:cNvGraphicFramePr/>
          <p:nvPr/>
        </p:nvGraphicFramePr>
        <p:xfrm>
          <a:off x="5567363" y="3679825"/>
          <a:ext cx="5318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152400" imgH="165100" progId="Equation.3">
                  <p:embed/>
                </p:oleObj>
              </mc:Choice>
              <mc:Fallback>
                <p:oleObj name="" r:id="rId11" imgW="152400" imgH="165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67363" y="3679825"/>
                        <a:ext cx="531812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704975" y="3792538"/>
            <a:ext cx="1963738" cy="1746250"/>
            <a:chOff x="2625" y="6145"/>
            <a:chExt cx="3092" cy="2749"/>
          </a:xfrm>
        </p:grpSpPr>
        <p:graphicFrame>
          <p:nvGraphicFramePr>
            <p:cNvPr id="63504" name="对象 21506"/>
            <p:cNvGraphicFramePr/>
            <p:nvPr/>
          </p:nvGraphicFramePr>
          <p:xfrm>
            <a:off x="2625" y="6145"/>
            <a:ext cx="2965" cy="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3" imgW="711200" imgH="393700" progId="Equation.3">
                    <p:embed/>
                  </p:oleObj>
                </mc:Choice>
                <mc:Fallback>
                  <p:oleObj name="" r:id="rId13" imgW="711200" imgH="3937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25" y="6145"/>
                          <a:ext cx="2965" cy="1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5" name="组合 9"/>
            <p:cNvGrpSpPr/>
            <p:nvPr/>
          </p:nvGrpSpPr>
          <p:grpSpPr>
            <a:xfrm>
              <a:off x="2805" y="7300"/>
              <a:ext cx="2912" cy="1594"/>
              <a:chOff x="2805" y="7300"/>
              <a:chExt cx="2912" cy="1594"/>
            </a:xfrm>
          </p:grpSpPr>
          <p:graphicFrame>
            <p:nvGraphicFramePr>
              <p:cNvPr id="63506" name="对象 21508"/>
              <p:cNvGraphicFramePr/>
              <p:nvPr/>
            </p:nvGraphicFramePr>
            <p:xfrm>
              <a:off x="2805" y="7300"/>
              <a:ext cx="2912" cy="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5" imgW="1002665" imgH="241300" progId="Equation.3">
                      <p:embed/>
                    </p:oleObj>
                  </mc:Choice>
                  <mc:Fallback>
                    <p:oleObj name="" r:id="rId15" imgW="1002665" imgH="2413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805" y="7300"/>
                            <a:ext cx="2912" cy="8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07" name="对象 21509"/>
              <p:cNvGraphicFramePr/>
              <p:nvPr/>
            </p:nvGraphicFramePr>
            <p:xfrm>
              <a:off x="3075" y="8120"/>
              <a:ext cx="2642" cy="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7" imgW="774065" imgH="215900" progId="Equation.3">
                      <p:embed/>
                    </p:oleObj>
                  </mc:Choice>
                  <mc:Fallback>
                    <p:oleObj name="" r:id="rId17" imgW="774065" imgH="2159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075" y="8120"/>
                            <a:ext cx="2642" cy="7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6"/>
          <p:cNvGrpSpPr/>
          <p:nvPr/>
        </p:nvGrpSpPr>
        <p:grpSpPr>
          <a:xfrm>
            <a:off x="519113" y="5540375"/>
            <a:ext cx="4262437" cy="1022350"/>
            <a:chOff x="887" y="9060"/>
            <a:chExt cx="6713" cy="1612"/>
          </a:xfrm>
        </p:grpSpPr>
        <p:sp>
          <p:nvSpPr>
            <p:cNvPr id="63509" name="文本框 1"/>
            <p:cNvSpPr txBox="1"/>
            <p:nvPr/>
          </p:nvSpPr>
          <p:spPr>
            <a:xfrm>
              <a:off x="887" y="9060"/>
              <a:ext cx="1502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动量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aphicFrame>
          <p:nvGraphicFramePr>
            <p:cNvPr id="63510" name="对象 21511"/>
            <p:cNvGraphicFramePr/>
            <p:nvPr/>
          </p:nvGraphicFramePr>
          <p:xfrm>
            <a:off x="2390" y="9060"/>
            <a:ext cx="2170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9" imgW="609600" imgH="215900" progId="Equation.3">
                    <p:embed/>
                  </p:oleObj>
                </mc:Choice>
                <mc:Fallback>
                  <p:oleObj name="" r:id="rId19" imgW="609600" imgH="2159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90" y="9060"/>
                          <a:ext cx="2170" cy="7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1" name="对象 21512"/>
            <p:cNvGraphicFramePr/>
            <p:nvPr/>
          </p:nvGraphicFramePr>
          <p:xfrm>
            <a:off x="4560" y="9115"/>
            <a:ext cx="304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1" imgW="952500" imgH="241300" progId="Equation.3">
                    <p:embed/>
                  </p:oleObj>
                </mc:Choice>
                <mc:Fallback>
                  <p:oleObj name="" r:id="rId21" imgW="9525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560" y="9115"/>
                          <a:ext cx="304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2" name="对象 21513"/>
            <p:cNvGraphicFramePr/>
            <p:nvPr/>
          </p:nvGraphicFramePr>
          <p:xfrm>
            <a:off x="2390" y="9795"/>
            <a:ext cx="2065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3" imgW="609600" imgH="215900" progId="Equation.3">
                    <p:embed/>
                  </p:oleObj>
                </mc:Choice>
                <mc:Fallback>
                  <p:oleObj name="" r:id="rId23" imgW="609600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390" y="9795"/>
                          <a:ext cx="2065" cy="7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3" name="对象 21514"/>
            <p:cNvGraphicFramePr/>
            <p:nvPr/>
          </p:nvGraphicFramePr>
          <p:xfrm>
            <a:off x="4560" y="9975"/>
            <a:ext cx="2480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5" imgW="838200" imgH="215900" progId="Equation.3">
                    <p:embed/>
                  </p:oleObj>
                </mc:Choice>
                <mc:Fallback>
                  <p:oleObj name="" r:id="rId25" imgW="838200" imgH="2159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560" y="9975"/>
                          <a:ext cx="2480" cy="6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60363" y="1530350"/>
            <a:ext cx="4313237" cy="2360613"/>
            <a:chOff x="698" y="2612"/>
            <a:chExt cx="6791" cy="3715"/>
          </a:xfrm>
        </p:grpSpPr>
        <p:grpSp>
          <p:nvGrpSpPr>
            <p:cNvPr id="63515" name="组合 20499"/>
            <p:cNvGrpSpPr/>
            <p:nvPr/>
          </p:nvGrpSpPr>
          <p:grpSpPr>
            <a:xfrm>
              <a:off x="725" y="5505"/>
              <a:ext cx="2352" cy="822"/>
              <a:chOff x="583" y="3420"/>
              <a:chExt cx="1238" cy="368"/>
            </a:xfrm>
          </p:grpSpPr>
          <p:graphicFrame>
            <p:nvGraphicFramePr>
              <p:cNvPr id="63516" name="对象 20500"/>
              <p:cNvGraphicFramePr/>
              <p:nvPr/>
            </p:nvGraphicFramePr>
            <p:xfrm>
              <a:off x="583" y="3429"/>
              <a:ext cx="837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27" imgW="444500" imgH="215900" progId="Equation.3">
                      <p:embed/>
                    </p:oleObj>
                  </mc:Choice>
                  <mc:Fallback>
                    <p:oleObj name="" r:id="rId27" imgW="444500" imgH="2159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83" y="3429"/>
                            <a:ext cx="837" cy="3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17" name="文本框 20501"/>
              <p:cNvSpPr txBox="1"/>
              <p:nvPr/>
            </p:nvSpPr>
            <p:spPr>
              <a:xfrm>
                <a:off x="1317" y="3420"/>
                <a:ext cx="504" cy="3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时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3518" name="组合 2"/>
            <p:cNvGrpSpPr/>
            <p:nvPr/>
          </p:nvGrpSpPr>
          <p:grpSpPr>
            <a:xfrm>
              <a:off x="698" y="2612"/>
              <a:ext cx="6791" cy="3622"/>
              <a:chOff x="698" y="2612"/>
              <a:chExt cx="6791" cy="3622"/>
            </a:xfrm>
          </p:grpSpPr>
          <p:grpSp>
            <p:nvGrpSpPr>
              <p:cNvPr id="63519" name="组合 11"/>
              <p:cNvGrpSpPr/>
              <p:nvPr/>
            </p:nvGrpSpPr>
            <p:grpSpPr>
              <a:xfrm>
                <a:off x="698" y="2612"/>
                <a:ext cx="6789" cy="3583"/>
                <a:chOff x="698" y="2612"/>
                <a:chExt cx="6789" cy="3583"/>
              </a:xfrm>
            </p:grpSpPr>
            <p:grpSp>
              <p:nvGrpSpPr>
                <p:cNvPr id="63520" name="组合 7"/>
                <p:cNvGrpSpPr/>
                <p:nvPr/>
              </p:nvGrpSpPr>
              <p:grpSpPr>
                <a:xfrm>
                  <a:off x="698" y="2612"/>
                  <a:ext cx="6604" cy="1775"/>
                  <a:chOff x="698" y="2612"/>
                  <a:chExt cx="6604" cy="1775"/>
                </a:xfrm>
              </p:grpSpPr>
              <p:sp>
                <p:nvSpPr>
                  <p:cNvPr id="63521" name="文本框 20486"/>
                  <p:cNvSpPr txBox="1"/>
                  <p:nvPr/>
                </p:nvSpPr>
                <p:spPr>
                  <a:xfrm>
                    <a:off x="698" y="2612"/>
                    <a:ext cx="1590" cy="72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解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：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3522" name="文本框 20494"/>
                  <p:cNvSpPr txBox="1"/>
                  <p:nvPr/>
                </p:nvSpPr>
                <p:spPr>
                  <a:xfrm>
                    <a:off x="1946" y="2612"/>
                    <a:ext cx="5356" cy="72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以</a:t>
                    </a:r>
                    <a:r>
                      <a:rPr lang="en-US" altLang="zh-CN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O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为自然坐标原点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3523" name="文本框 20503"/>
                  <p:cNvSpPr txBox="1"/>
                  <p:nvPr/>
                </p:nvSpPr>
                <p:spPr>
                  <a:xfrm>
                    <a:off x="820" y="3662"/>
                    <a:ext cx="2599" cy="72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 anchor="t" anchorCtr="0"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圆周周长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graphicFrame>
                <p:nvGraphicFramePr>
                  <p:cNvPr id="63524" name="对象 20504"/>
                  <p:cNvGraphicFramePr/>
                  <p:nvPr/>
                </p:nvGraphicFramePr>
                <p:xfrm>
                  <a:off x="3210" y="3736"/>
                  <a:ext cx="2268" cy="5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8" name="" r:id="rId29" imgW="545465" imgH="177165" progId="Equation.3">
                          <p:embed/>
                        </p:oleObj>
                      </mc:Choice>
                      <mc:Fallback>
                        <p:oleObj name="" r:id="rId29" imgW="545465" imgH="177165" progId="Equation.3">
                          <p:embed/>
                          <p:pic>
                            <p:nvPicPr>
                              <p:cNvPr id="0" name="图片 3077"/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10" y="3736"/>
                                <a:ext cx="2268" cy="57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3525" name="对象 20505"/>
                  <p:cNvGraphicFramePr/>
                  <p:nvPr/>
                </p:nvGraphicFramePr>
                <p:xfrm>
                  <a:off x="5253" y="3635"/>
                  <a:ext cx="1212" cy="6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91" name="" r:id="rId31" imgW="342900" imgH="177165" progId="Equation.3">
                          <p:embed/>
                        </p:oleObj>
                      </mc:Choice>
                      <mc:Fallback>
                        <p:oleObj name="" r:id="rId31" imgW="342900" imgH="177165" progId="Equation.3">
                          <p:embed/>
                          <p:pic>
                            <p:nvPicPr>
                              <p:cNvPr id="0" name="图片 3090"/>
                              <p:cNvPicPr/>
                              <p:nvPr/>
                            </p:nvPicPr>
                            <p:blipFill>
                              <a:blip r:embed="rId3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253" y="3635"/>
                                <a:ext cx="1212" cy="69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63526" name="组合 8"/>
                <p:cNvGrpSpPr/>
                <p:nvPr/>
              </p:nvGrpSpPr>
              <p:grpSpPr>
                <a:xfrm>
                  <a:off x="725" y="4516"/>
                  <a:ext cx="6762" cy="1679"/>
                  <a:chOff x="724" y="4516"/>
                  <a:chExt cx="6763" cy="1679"/>
                </a:xfrm>
              </p:grpSpPr>
              <p:grpSp>
                <p:nvGrpSpPr>
                  <p:cNvPr id="63527" name="组合 20495"/>
                  <p:cNvGrpSpPr/>
                  <p:nvPr/>
                </p:nvGrpSpPr>
                <p:grpSpPr>
                  <a:xfrm>
                    <a:off x="724" y="4584"/>
                    <a:ext cx="3033" cy="805"/>
                    <a:chOff x="168" y="2968"/>
                    <a:chExt cx="1621" cy="597"/>
                  </a:xfrm>
                </p:grpSpPr>
                <p:graphicFrame>
                  <p:nvGraphicFramePr>
                    <p:cNvPr id="63528" name="对象 20496"/>
                    <p:cNvGraphicFramePr/>
                    <p:nvPr/>
                  </p:nvGraphicFramePr>
                  <p:xfrm>
                    <a:off x="168" y="2998"/>
                    <a:ext cx="1157" cy="56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082" name="" r:id="rId33" imgW="533400" imgH="241300" progId="Equation.3">
                            <p:embed/>
                          </p:oleObj>
                        </mc:Choice>
                        <mc:Fallback>
                          <p:oleObj name="" r:id="rId33" imgW="533400" imgH="241300" progId="Equation.3">
                            <p:embed/>
                            <p:pic>
                              <p:nvPicPr>
                                <p:cNvPr id="0" name="图片 3081"/>
                                <p:cNvPicPr/>
                                <p:nvPr/>
                              </p:nvPicPr>
                              <p:blipFill>
                                <a:blip r:embed="rId3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68" y="2998"/>
                                  <a:ext cx="1157" cy="567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63529" name="文本框 20497"/>
                    <p:cNvSpPr txBox="1"/>
                    <p:nvPr/>
                  </p:nvSpPr>
                  <p:spPr>
                    <a:xfrm>
                      <a:off x="1285" y="2968"/>
                      <a:ext cx="504" cy="537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anchor="t" anchorCtr="0">
                      <a:spAutoFit/>
                    </a:bodyPr>
                    <a:p>
                      <a:pPr eaLnBrk="0" hangingPunct="0">
                        <a:spcBef>
                          <a:spcPct val="50000"/>
                        </a:spcBef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</a:rPr>
                        <a:t>时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endParaRPr>
                    </a:p>
                  </p:txBody>
                </p:sp>
              </p:grpSp>
              <p:graphicFrame>
                <p:nvGraphicFramePr>
                  <p:cNvPr id="63530" name="对象 20498"/>
                  <p:cNvGraphicFramePr/>
                  <p:nvPr/>
                </p:nvGraphicFramePr>
                <p:xfrm>
                  <a:off x="3985" y="4625"/>
                  <a:ext cx="2070" cy="64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9" name="" r:id="rId35" imgW="571500" imgH="215900" progId="Equation.3">
                          <p:embed/>
                        </p:oleObj>
                      </mc:Choice>
                      <mc:Fallback>
                        <p:oleObj name="" r:id="rId35" imgW="571500" imgH="215900" progId="Equation.3">
                          <p:embed/>
                          <p:pic>
                            <p:nvPicPr>
                              <p:cNvPr id="0" name="图片 3088"/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85" y="4625"/>
                                <a:ext cx="2070" cy="64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3531" name="对象 20502"/>
                  <p:cNvGraphicFramePr/>
                  <p:nvPr/>
                </p:nvGraphicFramePr>
                <p:xfrm>
                  <a:off x="3920" y="5525"/>
                  <a:ext cx="2200" cy="67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9" name="" r:id="rId37" imgW="660400" imgH="215900" progId="Equation.3">
                          <p:embed/>
                        </p:oleObj>
                      </mc:Choice>
                      <mc:Fallback>
                        <p:oleObj name="" r:id="rId37" imgW="660400" imgH="215900" progId="Equation.3">
                          <p:embed/>
                          <p:pic>
                            <p:nvPicPr>
                              <p:cNvPr id="0" name="图片 3078"/>
                              <p:cNvPicPr/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0" y="5525"/>
                                <a:ext cx="2200" cy="67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3532" name="右箭头 20509"/>
                  <p:cNvSpPr/>
                  <p:nvPr/>
                </p:nvSpPr>
                <p:spPr>
                  <a:xfrm>
                    <a:off x="6145" y="4782"/>
                    <a:ext cx="630" cy="450"/>
                  </a:xfrm>
                  <a:prstGeom prst="right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 anchorCtr="0"/>
                  <a:p>
                    <a:endParaRPr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3533" name="右箭头 20513"/>
                  <p:cNvSpPr/>
                  <p:nvPr/>
                </p:nvSpPr>
                <p:spPr>
                  <a:xfrm>
                    <a:off x="6145" y="5690"/>
                    <a:ext cx="630" cy="450"/>
                  </a:xfrm>
                  <a:prstGeom prst="right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anchor="t" anchorCtr="0"/>
                  <a:p>
                    <a:endParaRPr lang="zh-CN" altLang="en-US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graphicFrame>
                <p:nvGraphicFramePr>
                  <p:cNvPr id="63534" name="对象 20505"/>
                  <p:cNvGraphicFramePr/>
                  <p:nvPr/>
                </p:nvGraphicFramePr>
                <p:xfrm>
                  <a:off x="6910" y="4516"/>
                  <a:ext cx="577" cy="75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0" name="" r:id="rId39" imgW="152400" imgH="165100" progId="Equation.3">
                          <p:embed/>
                        </p:oleObj>
                      </mc:Choice>
                      <mc:Fallback>
                        <p:oleObj name="" r:id="rId39" imgW="152400" imgH="165100" progId="Equation.3">
                          <p:embed/>
                          <p:pic>
                            <p:nvPicPr>
                              <p:cNvPr id="0" name="图片 3079"/>
                              <p:cNvPicPr/>
                              <p:nvPr/>
                            </p:nvPicPr>
                            <p:blipFill>
                              <a:blip r:embed="rId4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910" y="4516"/>
                                <a:ext cx="577" cy="753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63535" name="对象 20505"/>
              <p:cNvGraphicFramePr/>
              <p:nvPr/>
            </p:nvGraphicFramePr>
            <p:xfrm>
              <a:off x="6912" y="5482"/>
              <a:ext cx="577" cy="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41" imgW="152400" imgH="165100" progId="Equation.3">
                      <p:embed/>
                    </p:oleObj>
                  </mc:Choice>
                  <mc:Fallback>
                    <p:oleObj name="" r:id="rId41" imgW="152400" imgH="1651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6912" y="5482"/>
                            <a:ext cx="577" cy="7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64513" name="组合 21515"/>
          <p:cNvGrpSpPr/>
          <p:nvPr/>
        </p:nvGrpSpPr>
        <p:grpSpPr>
          <a:xfrm>
            <a:off x="5878513" y="415925"/>
            <a:ext cx="3098800" cy="2952750"/>
            <a:chOff x="3800" y="1704"/>
            <a:chExt cx="1952" cy="1860"/>
          </a:xfrm>
        </p:grpSpPr>
        <p:grpSp>
          <p:nvGrpSpPr>
            <p:cNvPr id="64514" name="组合 21516"/>
            <p:cNvGrpSpPr/>
            <p:nvPr/>
          </p:nvGrpSpPr>
          <p:grpSpPr>
            <a:xfrm>
              <a:off x="3888" y="1812"/>
              <a:ext cx="1864" cy="1752"/>
              <a:chOff x="3732" y="1692"/>
              <a:chExt cx="1864" cy="1752"/>
            </a:xfrm>
          </p:grpSpPr>
          <p:sp>
            <p:nvSpPr>
              <p:cNvPr id="64515" name="直接连接符 21517"/>
              <p:cNvSpPr/>
              <p:nvPr/>
            </p:nvSpPr>
            <p:spPr>
              <a:xfrm>
                <a:off x="3732" y="2580"/>
                <a:ext cx="1848" cy="0"/>
              </a:xfrm>
              <a:prstGeom prst="line">
                <a:avLst/>
              </a:prstGeom>
              <a:ln w="28575" cap="flat" cmpd="sng">
                <a:solidFill>
                  <a:srgbClr val="8585E0"/>
                </a:solidFill>
                <a:prstDash val="dash"/>
                <a:round/>
                <a:headEnd type="none" w="sm" len="sm"/>
                <a:tailEnd type="none" w="sm" len="sm"/>
              </a:ln>
            </p:spPr>
          </p:sp>
          <p:sp>
            <p:nvSpPr>
              <p:cNvPr id="64516" name="直接连接符 21518"/>
              <p:cNvSpPr/>
              <p:nvPr/>
            </p:nvSpPr>
            <p:spPr>
              <a:xfrm>
                <a:off x="4596" y="1692"/>
                <a:ext cx="0" cy="1752"/>
              </a:xfrm>
              <a:prstGeom prst="line">
                <a:avLst/>
              </a:prstGeom>
              <a:ln w="28575" cap="flat" cmpd="sng">
                <a:solidFill>
                  <a:srgbClr val="8585E0"/>
                </a:solidFill>
                <a:prstDash val="dash"/>
                <a:round/>
                <a:headEnd type="none" w="sm" len="sm"/>
                <a:tailEnd type="none" w="sm" len="sm"/>
              </a:ln>
            </p:spPr>
          </p:sp>
          <p:graphicFrame>
            <p:nvGraphicFramePr>
              <p:cNvPr id="64517" name="对象 21519"/>
              <p:cNvGraphicFramePr/>
              <p:nvPr/>
            </p:nvGraphicFramePr>
            <p:xfrm>
              <a:off x="5372" y="2642"/>
              <a:ext cx="22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1" imgW="152400" imgH="177165" progId="Equation.3">
                      <p:embed/>
                    </p:oleObj>
                  </mc:Choice>
                  <mc:Fallback>
                    <p:oleObj name="" r:id="rId1" imgW="152400" imgH="177165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372" y="2642"/>
                            <a:ext cx="224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518" name="组合 21520"/>
            <p:cNvGrpSpPr/>
            <p:nvPr/>
          </p:nvGrpSpPr>
          <p:grpSpPr>
            <a:xfrm>
              <a:off x="4020" y="1968"/>
              <a:ext cx="1584" cy="1464"/>
              <a:chOff x="3864" y="1848"/>
              <a:chExt cx="1584" cy="1464"/>
            </a:xfrm>
          </p:grpSpPr>
          <p:sp>
            <p:nvSpPr>
              <p:cNvPr id="64519" name="椭圆 21521"/>
              <p:cNvSpPr/>
              <p:nvPr/>
            </p:nvSpPr>
            <p:spPr>
              <a:xfrm>
                <a:off x="3864" y="1848"/>
                <a:ext cx="1464" cy="1464"/>
              </a:xfrm>
              <a:prstGeom prst="ellipse">
                <a:avLst/>
              </a:pr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t" anchorCtr="0"/>
              <a:p>
                <a:endParaRPr lang="zh-CN" altLang="en-US"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520" name="任意多边形 21522"/>
              <p:cNvSpPr/>
              <p:nvPr/>
            </p:nvSpPr>
            <p:spPr>
              <a:xfrm>
                <a:off x="5184" y="1872"/>
                <a:ext cx="264" cy="336"/>
              </a:xfrm>
              <a:custGeom>
                <a:avLst/>
                <a:gdLst/>
                <a:ahLst/>
                <a:cxnLst/>
                <a:pathLst>
                  <a:path w="264" h="336">
                    <a:moveTo>
                      <a:pt x="264" y="336"/>
                    </a:moveTo>
                    <a:cubicBezTo>
                      <a:pt x="244" y="302"/>
                      <a:pt x="188" y="188"/>
                      <a:pt x="144" y="132"/>
                    </a:cubicBezTo>
                    <a:cubicBezTo>
                      <a:pt x="100" y="76"/>
                      <a:pt x="30" y="27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64521" name="对象 21523"/>
            <p:cNvGraphicFramePr/>
            <p:nvPr/>
          </p:nvGraphicFramePr>
          <p:xfrm>
            <a:off x="4724" y="1704"/>
            <a:ext cx="33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24" y="1704"/>
                          <a:ext cx="33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2" name="对象 21524"/>
            <p:cNvGraphicFramePr/>
            <p:nvPr/>
          </p:nvGraphicFramePr>
          <p:xfrm>
            <a:off x="3800" y="2421"/>
            <a:ext cx="26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152400" imgH="165100" progId="Equation.3">
                    <p:embed/>
                  </p:oleObj>
                </mc:Choice>
                <mc:Fallback>
                  <p:oleObj name="" r:id="rId5" imgW="152400" imgH="1651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0" y="2421"/>
                          <a:ext cx="266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3" name="直接连接符 21526"/>
          <p:cNvSpPr/>
          <p:nvPr/>
        </p:nvSpPr>
        <p:spPr>
          <a:xfrm flipH="1">
            <a:off x="6602413" y="825500"/>
            <a:ext cx="787400" cy="15875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64524" name="对象 21527"/>
          <p:cNvGraphicFramePr/>
          <p:nvPr/>
        </p:nvGraphicFramePr>
        <p:xfrm>
          <a:off x="6737350" y="301625"/>
          <a:ext cx="592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92100" imgH="215900" progId="Equation.3">
                  <p:embed/>
                </p:oleObj>
              </mc:Choice>
              <mc:Fallback>
                <p:oleObj name="" r:id="rId7" imgW="29210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7350" y="301625"/>
                        <a:ext cx="592138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直接连接符 21529"/>
          <p:cNvSpPr/>
          <p:nvPr/>
        </p:nvSpPr>
        <p:spPr>
          <a:xfrm flipH="1">
            <a:off x="6227763" y="2011363"/>
            <a:ext cx="0" cy="8334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64526" name="对象 21530"/>
          <p:cNvGraphicFramePr/>
          <p:nvPr/>
        </p:nvGraphicFramePr>
        <p:xfrm>
          <a:off x="5586413" y="2151063"/>
          <a:ext cx="6413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92100" imgH="215900" progId="Equation.3">
                  <p:embed/>
                </p:oleObj>
              </mc:Choice>
              <mc:Fallback>
                <p:oleObj name="" r:id="rId9" imgW="29210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6413" y="2151063"/>
                        <a:ext cx="641350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769100" y="3990975"/>
            <a:ext cx="1585913" cy="1528763"/>
            <a:chOff x="12015" y="6683"/>
            <a:chExt cx="2497" cy="2407"/>
          </a:xfrm>
        </p:grpSpPr>
        <p:grpSp>
          <p:nvGrpSpPr>
            <p:cNvPr id="64528" name="组合 21532"/>
            <p:cNvGrpSpPr/>
            <p:nvPr/>
          </p:nvGrpSpPr>
          <p:grpSpPr>
            <a:xfrm>
              <a:off x="12240" y="6683"/>
              <a:ext cx="1310" cy="790"/>
              <a:chOff x="4692" y="2549"/>
              <a:chExt cx="716" cy="439"/>
            </a:xfrm>
          </p:grpSpPr>
          <p:sp>
            <p:nvSpPr>
              <p:cNvPr id="64529" name="直接连接符 21533"/>
              <p:cNvSpPr/>
              <p:nvPr/>
            </p:nvSpPr>
            <p:spPr>
              <a:xfrm flipH="1">
                <a:off x="4692" y="2988"/>
                <a:ext cx="684" cy="0"/>
              </a:xfrm>
              <a:prstGeom prst="line">
                <a:avLst/>
              </a:prstGeom>
              <a:ln w="381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sm" len="lg"/>
              </a:ln>
            </p:spPr>
          </p:sp>
          <p:graphicFrame>
            <p:nvGraphicFramePr>
              <p:cNvPr id="64530" name="对象 21534"/>
              <p:cNvGraphicFramePr/>
              <p:nvPr/>
            </p:nvGraphicFramePr>
            <p:xfrm>
              <a:off x="4884" y="2549"/>
              <a:ext cx="524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1" imgW="292100" imgH="215900" progId="Equation.3">
                      <p:embed/>
                    </p:oleObj>
                  </mc:Choice>
                  <mc:Fallback>
                    <p:oleObj name="" r:id="rId11" imgW="292100" imgH="2159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884" y="2549"/>
                            <a:ext cx="524" cy="3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531" name="组合 21535"/>
            <p:cNvGrpSpPr/>
            <p:nvPr/>
          </p:nvGrpSpPr>
          <p:grpSpPr>
            <a:xfrm>
              <a:off x="13492" y="7473"/>
              <a:ext cx="1020" cy="1616"/>
              <a:chOff x="5376" y="2988"/>
              <a:chExt cx="523" cy="999"/>
            </a:xfrm>
          </p:grpSpPr>
          <p:sp>
            <p:nvSpPr>
              <p:cNvPr id="64532" name="直接连接符 21536"/>
              <p:cNvSpPr/>
              <p:nvPr/>
            </p:nvSpPr>
            <p:spPr>
              <a:xfrm>
                <a:off x="5376" y="2988"/>
                <a:ext cx="1" cy="99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sm" len="lg"/>
              </a:ln>
            </p:spPr>
          </p:sp>
          <p:graphicFrame>
            <p:nvGraphicFramePr>
              <p:cNvPr id="64533" name="对象 21537"/>
              <p:cNvGraphicFramePr/>
              <p:nvPr/>
            </p:nvGraphicFramePr>
            <p:xfrm>
              <a:off x="5406" y="3174"/>
              <a:ext cx="493" cy="4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3" imgW="292100" imgH="215900" progId="Equation.3">
                      <p:embed/>
                    </p:oleObj>
                  </mc:Choice>
                  <mc:Fallback>
                    <p:oleObj name="" r:id="rId13" imgW="292100" imgH="2159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406" y="3174"/>
                            <a:ext cx="493" cy="4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534" name="组合 21538"/>
            <p:cNvGrpSpPr/>
            <p:nvPr/>
          </p:nvGrpSpPr>
          <p:grpSpPr>
            <a:xfrm>
              <a:off x="12015" y="7505"/>
              <a:ext cx="1478" cy="1585"/>
              <a:chOff x="4548" y="2988"/>
              <a:chExt cx="946" cy="917"/>
            </a:xfrm>
          </p:grpSpPr>
          <p:sp>
            <p:nvSpPr>
              <p:cNvPr id="64535" name="直接连接符 21539"/>
              <p:cNvSpPr/>
              <p:nvPr/>
            </p:nvSpPr>
            <p:spPr>
              <a:xfrm>
                <a:off x="4704" y="2988"/>
                <a:ext cx="790" cy="917"/>
              </a:xfrm>
              <a:prstGeom prst="line">
                <a:avLst/>
              </a:prstGeom>
              <a:ln w="41275" cap="flat" cmpd="sng">
                <a:solidFill>
                  <a:srgbClr val="FFC000"/>
                </a:solidFill>
                <a:prstDash val="solid"/>
                <a:round/>
                <a:headEnd type="none" w="sm" len="sm"/>
                <a:tailEnd type="triangle" w="sm" len="lg"/>
              </a:ln>
            </p:spPr>
          </p:sp>
          <p:graphicFrame>
            <p:nvGraphicFramePr>
              <p:cNvPr id="64536" name="对象 21540"/>
              <p:cNvGraphicFramePr/>
              <p:nvPr/>
            </p:nvGraphicFramePr>
            <p:xfrm>
              <a:off x="4548" y="3226"/>
              <a:ext cx="652" cy="5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5" imgW="304800" imgH="254000" progId="Equation.3">
                      <p:embed/>
                    </p:oleObj>
                  </mc:Choice>
                  <mc:Fallback>
                    <p:oleObj name="" r:id="rId15" imgW="304800" imgH="2540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548" y="3226"/>
                            <a:ext cx="652" cy="5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组合 5"/>
          <p:cNvGrpSpPr/>
          <p:nvPr/>
        </p:nvGrpSpPr>
        <p:grpSpPr>
          <a:xfrm>
            <a:off x="746125" y="1598613"/>
            <a:ext cx="4137025" cy="552450"/>
            <a:chOff x="903" y="3150"/>
            <a:chExt cx="7224" cy="888"/>
          </a:xfrm>
        </p:grpSpPr>
        <p:graphicFrame>
          <p:nvGraphicFramePr>
            <p:cNvPr id="64538" name="对象 21531"/>
            <p:cNvGraphicFramePr/>
            <p:nvPr/>
          </p:nvGraphicFramePr>
          <p:xfrm>
            <a:off x="903" y="3150"/>
            <a:ext cx="4359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1219200" imgH="254000" progId="Equation.3">
                    <p:embed/>
                  </p:oleObj>
                </mc:Choice>
                <mc:Fallback>
                  <p:oleObj name="" r:id="rId17" imgW="1219200" imgH="2540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03" y="3150"/>
                          <a:ext cx="4359" cy="8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9" name="文本框 21541"/>
            <p:cNvSpPr txBox="1"/>
            <p:nvPr/>
          </p:nvSpPr>
          <p:spPr>
            <a:xfrm>
              <a:off x="5455" y="3220"/>
              <a:ext cx="2672" cy="7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方向如图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1375" y="2590800"/>
            <a:ext cx="4735513" cy="2592388"/>
            <a:chOff x="1584" y="5069"/>
            <a:chExt cx="7456" cy="4081"/>
          </a:xfrm>
        </p:grpSpPr>
        <p:grpSp>
          <p:nvGrpSpPr>
            <p:cNvPr id="64541" name="组合 2"/>
            <p:cNvGrpSpPr/>
            <p:nvPr/>
          </p:nvGrpSpPr>
          <p:grpSpPr>
            <a:xfrm>
              <a:off x="1584" y="5069"/>
              <a:ext cx="4760" cy="4081"/>
              <a:chOff x="3502" y="2052"/>
              <a:chExt cx="4760" cy="4081"/>
            </a:xfrm>
          </p:grpSpPr>
          <p:grpSp>
            <p:nvGrpSpPr>
              <p:cNvPr id="64542" name="组合 1"/>
              <p:cNvGrpSpPr/>
              <p:nvPr/>
            </p:nvGrpSpPr>
            <p:grpSpPr>
              <a:xfrm>
                <a:off x="3502" y="2052"/>
                <a:ext cx="4760" cy="2279"/>
                <a:chOff x="3502" y="2052"/>
                <a:chExt cx="4760" cy="2279"/>
              </a:xfrm>
            </p:grpSpPr>
            <p:graphicFrame>
              <p:nvGraphicFramePr>
                <p:cNvPr id="64543" name="对象 22529"/>
                <p:cNvGraphicFramePr/>
                <p:nvPr/>
              </p:nvGraphicFramePr>
              <p:xfrm>
                <a:off x="3502" y="2052"/>
                <a:ext cx="4760" cy="10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2" name="" r:id="rId19" imgW="1409700" imgH="316865" progId="Equation.3">
                        <p:embed/>
                      </p:oleObj>
                    </mc:Choice>
                    <mc:Fallback>
                      <p:oleObj name="" r:id="rId19" imgW="1409700" imgH="316865" progId="Equation.3">
                        <p:embed/>
                        <p:pic>
                          <p:nvPicPr>
                            <p:cNvPr id="0" name="图片 3101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2" y="2052"/>
                              <a:ext cx="4760" cy="107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544" name="对象 22530"/>
                <p:cNvGraphicFramePr/>
                <p:nvPr/>
              </p:nvGraphicFramePr>
              <p:xfrm>
                <a:off x="4907" y="3492"/>
                <a:ext cx="2874" cy="8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3" name="" r:id="rId21" imgW="927100" imgH="241300" progId="Equation.3">
                        <p:embed/>
                      </p:oleObj>
                    </mc:Choice>
                    <mc:Fallback>
                      <p:oleObj name="" r:id="rId21" imgW="927100" imgH="241300" progId="Equation.3">
                        <p:embed/>
                        <p:pic>
                          <p:nvPicPr>
                            <p:cNvPr id="0" name="图片 3102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07" y="3492"/>
                              <a:ext cx="2874" cy="83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4545" name="对象 22544"/>
              <p:cNvGraphicFramePr/>
              <p:nvPr/>
            </p:nvGraphicFramePr>
            <p:xfrm>
              <a:off x="3599" y="4612"/>
              <a:ext cx="2583" cy="1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23" imgW="762000" imgH="431800" progId="Equation.3">
                      <p:embed/>
                    </p:oleObj>
                  </mc:Choice>
                  <mc:Fallback>
                    <p:oleObj name="" r:id="rId23" imgW="762000" imgH="4318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599" y="4612"/>
                            <a:ext cx="2583" cy="15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46" name="对象 22546"/>
              <p:cNvGraphicFramePr/>
              <p:nvPr/>
            </p:nvGraphicFramePr>
            <p:xfrm>
              <a:off x="6182" y="4684"/>
              <a:ext cx="1475" cy="1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25" imgW="381000" imgH="419100" progId="Equation.3">
                      <p:embed/>
                    </p:oleObj>
                  </mc:Choice>
                  <mc:Fallback>
                    <p:oleObj name="" r:id="rId25" imgW="381000" imgH="4191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6182" y="4684"/>
                            <a:ext cx="1475" cy="1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547" name="对象 22545"/>
            <p:cNvGraphicFramePr/>
            <p:nvPr/>
          </p:nvGraphicFramePr>
          <p:xfrm>
            <a:off x="6618" y="8168"/>
            <a:ext cx="2422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7" imgW="673100" imgH="203200" progId="Equation.3">
                    <p:embed/>
                  </p:oleObj>
                </mc:Choice>
                <mc:Fallback>
                  <p:oleObj name="" r:id="rId27" imgW="6731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618" y="8168"/>
                          <a:ext cx="2422" cy="6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8" name="组合 6"/>
          <p:cNvGrpSpPr/>
          <p:nvPr/>
        </p:nvGrpSpPr>
        <p:grpSpPr>
          <a:xfrm>
            <a:off x="563563" y="381000"/>
            <a:ext cx="4262437" cy="1025525"/>
            <a:chOff x="888" y="9060"/>
            <a:chExt cx="6712" cy="1613"/>
          </a:xfrm>
        </p:grpSpPr>
        <p:sp>
          <p:nvSpPr>
            <p:cNvPr id="64549" name="文本框 3"/>
            <p:cNvSpPr txBox="1"/>
            <p:nvPr/>
          </p:nvSpPr>
          <p:spPr>
            <a:xfrm>
              <a:off x="888" y="9060"/>
              <a:ext cx="1503" cy="72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动量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64550" name="对象 21511"/>
            <p:cNvGraphicFramePr/>
            <p:nvPr/>
          </p:nvGraphicFramePr>
          <p:xfrm>
            <a:off x="2390" y="9060"/>
            <a:ext cx="2170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9" imgW="609600" imgH="215900" progId="Equation.3">
                    <p:embed/>
                  </p:oleObj>
                </mc:Choice>
                <mc:Fallback>
                  <p:oleObj name="" r:id="rId29" imgW="609600" imgH="215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390" y="9060"/>
                          <a:ext cx="2170" cy="7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1" name="对象 21512"/>
            <p:cNvGraphicFramePr/>
            <p:nvPr/>
          </p:nvGraphicFramePr>
          <p:xfrm>
            <a:off x="4560" y="9115"/>
            <a:ext cx="304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1" imgW="952500" imgH="241300" progId="Equation.3">
                    <p:embed/>
                  </p:oleObj>
                </mc:Choice>
                <mc:Fallback>
                  <p:oleObj name="" r:id="rId31" imgW="952500" imgH="2413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560" y="9115"/>
                          <a:ext cx="304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2" name="对象 21513"/>
            <p:cNvGraphicFramePr/>
            <p:nvPr/>
          </p:nvGraphicFramePr>
          <p:xfrm>
            <a:off x="2390" y="9795"/>
            <a:ext cx="2065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3" imgW="609600" imgH="215900" progId="Equation.3">
                    <p:embed/>
                  </p:oleObj>
                </mc:Choice>
                <mc:Fallback>
                  <p:oleObj name="" r:id="rId33" imgW="609600" imgH="2159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390" y="9795"/>
                          <a:ext cx="2065" cy="7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53" name="对象 21514"/>
            <p:cNvGraphicFramePr/>
            <p:nvPr/>
          </p:nvGraphicFramePr>
          <p:xfrm>
            <a:off x="4560" y="9975"/>
            <a:ext cx="2480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5" imgW="838200" imgH="215900" progId="Equation.3">
                    <p:embed/>
                  </p:oleObj>
                </mc:Choice>
                <mc:Fallback>
                  <p:oleObj name="" r:id="rId35" imgW="838200" imgH="2159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560" y="9975"/>
                          <a:ext cx="2480" cy="6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4c78c68b-e7c7-4810-bbe9-bc2dc8650c63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WPS 演示</Application>
  <PresentationFormat>在屏幕上显示</PresentationFormat>
  <Paragraphs>394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216</vt:i4>
      </vt:variant>
      <vt:variant>
        <vt:lpstr>幻灯片标题</vt:lpstr>
      </vt:variant>
      <vt:variant>
        <vt:i4>27</vt:i4>
      </vt:variant>
    </vt:vector>
  </HeadingPairs>
  <TitlesOfParts>
    <vt:vector size="266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微软雅黑</vt:lpstr>
      <vt:lpstr>黑体</vt:lpstr>
      <vt:lpstr>Arial Unicode MS</vt:lpstr>
      <vt:lpstr>Calibri</vt:lpstr>
      <vt:lpstr>Symbol</vt:lpstr>
      <vt:lpstr>幼圆</vt:lpstr>
      <vt:lpstr>Monotype Sorts</vt:lpstr>
      <vt:lpstr>Wingdings</vt:lpstr>
      <vt:lpstr>楷体</vt:lpstr>
      <vt:lpstr>Symbol</vt:lpstr>
      <vt:lpstr>Century Schoolbook</vt:lpstr>
      <vt:lpstr>Arial Unicode MS</vt:lpstr>
      <vt:lpstr>默认设计模板</vt:lpstr>
      <vt:lpstr>2_默认设计模板</vt:lpstr>
      <vt:lpstr>3_默认设计模板</vt:lpstr>
      <vt:lpstr>5_默认设计模板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Equation.KSEE3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田蓬勃</dc:creator>
  <cp:lastModifiedBy>符辰.</cp:lastModifiedBy>
  <cp:revision>500</cp:revision>
  <dcterms:created xsi:type="dcterms:W3CDTF">1998-11-21T01:35:42Z</dcterms:created>
  <dcterms:modified xsi:type="dcterms:W3CDTF">2023-04-06T11:05:32Z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8CE7BED71E50481E957ABFD1AB20360E_13</vt:lpwstr>
  </property>
</Properties>
</file>