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315" r:id="rId4"/>
    <p:sldId id="326" r:id="rId5"/>
    <p:sldId id="329" r:id="rId6"/>
    <p:sldId id="327" r:id="rId7"/>
    <p:sldId id="328" r:id="rId8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0375f18-4490-47b8-bb05-a5048caabbfe}">
          <p14:sldIdLst>
            <p14:sldId id="256"/>
            <p14:sldId id="315"/>
            <p14:sldId id="326"/>
            <p14:sldId id="329"/>
            <p14:sldId id="327"/>
            <p14:sldId id="32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2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组会汇报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</a:t>
            </a:r>
            <a:r>
              <a:rPr lang="zh-CN" altLang="en-US"/>
              <a:t>陈述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为什么</a:t>
            </a:r>
            <a:r>
              <a:rPr lang="zh-CN" altLang="en-US"/>
              <a:t>可以做到固定时间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固定时间的</a:t>
            </a:r>
            <a:r>
              <a:rPr lang="zh-CN" altLang="en-US"/>
              <a:t>证明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为什么可以做到</a:t>
            </a:r>
            <a:r>
              <a:rPr lang="zh-CN" altLang="en-US"/>
              <a:t>固定时间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利用修正的固定时间状态预测器和</a:t>
            </a:r>
            <a:r>
              <a:rPr lang="en-US" altLang="zh-CN"/>
              <a:t>UUBLF</a:t>
            </a:r>
            <a:r>
              <a:rPr lang="zh-CN" altLang="en-US"/>
              <a:t>对状态约束的非线性系统</a:t>
            </a:r>
            <a:r>
              <a:rPr lang="en-US" altLang="zh-CN"/>
              <a:t>,</a:t>
            </a:r>
            <a:r>
              <a:rPr lang="zh-CN" altLang="en-US"/>
              <a:t>提出了光滑的固定时间自适应神经</a:t>
            </a:r>
            <a:r>
              <a:rPr lang="en-US" altLang="zh-CN"/>
              <a:t>DSC</a:t>
            </a:r>
            <a:r>
              <a:rPr lang="zh-CN" altLang="en-US"/>
              <a:t>方案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为了防止复杂度爆炸</a:t>
            </a:r>
            <a:r>
              <a:rPr lang="en-US" altLang="zh-CN"/>
              <a:t>,</a:t>
            </a:r>
            <a:r>
              <a:rPr lang="zh-CN" altLang="en-US"/>
              <a:t>应用新的固定时间滤波器产生虚拟信号及其</a:t>
            </a:r>
            <a:r>
              <a:rPr lang="zh-CN" altLang="en-US"/>
              <a:t>导数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为什么可以做到</a:t>
            </a:r>
            <a:r>
              <a:rPr lang="zh-CN" altLang="en-US"/>
              <a:t>固定时间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96035" y="2550795"/>
            <a:ext cx="5801360" cy="2759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95400" y="2021205"/>
            <a:ext cx="10165715" cy="4032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</a:t>
            </a:r>
            <a:r>
              <a:rPr lang="zh-CN" altLang="en-US"/>
              <a:t>防止系统状态违反约束</a:t>
            </a:r>
            <a:r>
              <a:rPr lang="en-US" altLang="zh-CN"/>
              <a:t>,</a:t>
            </a:r>
            <a:r>
              <a:rPr lang="zh-CN" altLang="en-US"/>
              <a:t>约束状态等价于构造控制器保证</a:t>
            </a:r>
            <a:r>
              <a:rPr lang="zh-CN" altLang="en-US"/>
              <a:t>转换变量的有界性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</a:t>
            </a:r>
            <a:r>
              <a:rPr lang="zh-CN" altLang="en-US"/>
              <a:t>固定时间的</a:t>
            </a:r>
            <a:r>
              <a:rPr lang="zh-CN" altLang="en-US"/>
              <a:t>证明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0975" y="1397635"/>
            <a:ext cx="9603740" cy="4068445"/>
          </a:xfrm>
        </p:spPr>
        <p:txBody>
          <a:bodyPr/>
          <a:p>
            <a:r>
              <a:rPr lang="en-US" altLang="zh-CN"/>
              <a:t>1.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2255" y="19685"/>
            <a:ext cx="5130800" cy="68383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</a:t>
            </a:r>
            <a:r>
              <a:rPr lang="zh-CN" altLang="en-US"/>
              <a:t>问题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37335" y="2392045"/>
            <a:ext cx="4815840" cy="38862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536700" y="1910715"/>
            <a:ext cx="9665335" cy="40874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</a:t>
            </a:r>
            <a:r>
              <a:rPr lang="zh-CN" altLang="en-US"/>
              <a:t>权重估计误差和</a:t>
            </a:r>
            <a:r>
              <a:rPr lang="en-US" altLang="zh-CN"/>
              <a:t>g(q)</a:t>
            </a:r>
            <a:r>
              <a:rPr lang="zh-CN" altLang="en-US"/>
              <a:t>一致吗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候选李雅普诺夫</a:t>
            </a:r>
            <a:r>
              <a:rPr lang="zh-CN" altLang="en-US"/>
              <a:t>函数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1.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3.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45" y="3140710"/>
            <a:ext cx="2758440" cy="723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945" y="4077335"/>
            <a:ext cx="5966460" cy="10363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5945" y="5222875"/>
            <a:ext cx="2720340" cy="6019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2081c296-19d4-4222-96dc-481bcef9e505"/>
  <p:tag name="COMMONDATA" val="eyJoZGlkIjoiZmVhYjExMDlhNTEyNzM3ZmZhMDU0MmM0NTlhMjcwYzAifQ=="/>
</p:tagLst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0</TotalTime>
  <Words>228</Words>
  <Application>WPS 演示</Application>
  <PresentationFormat>宽屏</PresentationFormat>
  <Paragraphs>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Gill Sans MT</vt:lpstr>
      <vt:lpstr>等线 Light</vt:lpstr>
      <vt:lpstr>等线</vt:lpstr>
      <vt:lpstr>微软雅黑</vt:lpstr>
      <vt:lpstr>Arial Unicode MS</vt:lpstr>
      <vt:lpstr>Calibri</vt:lpstr>
      <vt:lpstr>画廊</vt:lpstr>
      <vt:lpstr> 组会汇报 </vt:lpstr>
      <vt:lpstr>问题陈述</vt:lpstr>
      <vt:lpstr>PowerPoint 演示文稿</vt:lpstr>
      <vt:lpstr>1.为什么可以做到固定时间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组会汇报 1/12-1/19</dc:title>
  <dc:creator>田 进</dc:creator>
  <cp:lastModifiedBy>符辰.</cp:lastModifiedBy>
  <cp:revision>134</cp:revision>
  <dcterms:created xsi:type="dcterms:W3CDTF">2023-01-18T12:36:00Z</dcterms:created>
  <dcterms:modified xsi:type="dcterms:W3CDTF">2023-07-25T07:05:16Z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047350C2914845B9B009E508F526BBD4</vt:lpwstr>
  </property>
  <property fmtid="{D5CDD505-2E9C-101B-9397-08002B2CF9AE}" pid="3" name="KSOProductBuildVer">
    <vt:lpwstr>2052-11.1.0.14309</vt:lpwstr>
  </property>
</Properties>
</file>