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315" r:id="rId4"/>
    <p:sldId id="332" r:id="rId5"/>
    <p:sldId id="333" r:id="rId6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375f18-4490-47b8-bb05-a5048caabbfe}">
          <p14:sldIdLst>
            <p14:sldId id="256"/>
            <p14:sldId id="315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组会汇报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陈述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不确定机器人关于具有预设性能的近似连续固定时间</a:t>
            </a:r>
            <a:r>
              <a:rPr lang="zh-CN" altLang="en-US"/>
              <a:t>终端滑模控制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固定时间的证明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不确定机器人关于具有预设性能的近似连续固定时间终端滑模控制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结合不确定机器人的预设性能</a:t>
            </a:r>
            <a:r>
              <a:rPr lang="en-US" altLang="zh-CN"/>
              <a:t>,</a:t>
            </a:r>
            <a:r>
              <a:rPr lang="zh-CN" altLang="en-US"/>
              <a:t>研究新的固定时间终端</a:t>
            </a:r>
            <a:r>
              <a:rPr lang="zh-CN" altLang="en-US"/>
              <a:t>滑模控制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首先</a:t>
            </a:r>
            <a:r>
              <a:rPr lang="en-US" altLang="zh-CN"/>
              <a:t>,</a:t>
            </a:r>
            <a:r>
              <a:rPr lang="zh-CN" altLang="en-US"/>
              <a:t>设计了一种新的固定时间</a:t>
            </a:r>
            <a:r>
              <a:rPr lang="en-US" altLang="zh-CN"/>
              <a:t>PPF,</a:t>
            </a:r>
            <a:r>
              <a:rPr lang="zh-CN" altLang="en-US"/>
              <a:t>保证提出预设性能的</a:t>
            </a:r>
            <a:r>
              <a:rPr lang="zh-CN" altLang="en-US"/>
              <a:t>固定时间收敛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同时构造一个固定时间滑模面</a:t>
            </a:r>
            <a:r>
              <a:rPr lang="en-US" altLang="zh-CN"/>
              <a:t>,</a:t>
            </a:r>
            <a:r>
              <a:rPr lang="zh-CN" altLang="en-US"/>
              <a:t>通过上述提出的固定时间</a:t>
            </a:r>
            <a:r>
              <a:rPr lang="en-US" altLang="zh-CN"/>
              <a:t>PPF</a:t>
            </a:r>
            <a:r>
              <a:rPr lang="zh-CN" altLang="en-US"/>
              <a:t>和滑模面</a:t>
            </a:r>
            <a:r>
              <a:rPr lang="en-US" altLang="zh-CN"/>
              <a:t>,</a:t>
            </a:r>
            <a:r>
              <a:rPr lang="zh-CN" altLang="en-US"/>
              <a:t>提出了近似连续固定时间</a:t>
            </a:r>
            <a:r>
              <a:rPr lang="zh-CN" altLang="en-US"/>
              <a:t>终端滑模控制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保证了系统固定时间收敛到一个确定的小区域</a:t>
            </a:r>
            <a:r>
              <a:rPr lang="en-US" altLang="zh-CN"/>
              <a:t>,</a:t>
            </a:r>
            <a:r>
              <a:rPr lang="zh-CN" altLang="en-US"/>
              <a:t>然后以指数衰减到达原点</a:t>
            </a:r>
            <a:r>
              <a:rPr lang="en-US" altLang="zh-CN"/>
              <a:t>,</a:t>
            </a:r>
            <a:r>
              <a:rPr lang="zh-CN" altLang="en-US"/>
              <a:t>并保证了瞬态性能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分别保证了近似固定时间规定的性能稳定性和控制转矩的连续性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具有跟踪精度高</a:t>
            </a:r>
            <a:r>
              <a:rPr lang="en-US" altLang="zh-CN"/>
              <a:t>,</a:t>
            </a:r>
            <a:r>
              <a:rPr lang="zh-CN" altLang="en-US"/>
              <a:t>能耗低</a:t>
            </a:r>
            <a:r>
              <a:rPr lang="en-US" altLang="zh-CN"/>
              <a:t>,</a:t>
            </a:r>
            <a:r>
              <a:rPr lang="zh-CN" altLang="en-US"/>
              <a:t>无颤振等优点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固定时间</a:t>
            </a:r>
            <a:r>
              <a:rPr lang="zh-CN" altLang="en-US"/>
              <a:t>的证明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6385" y="1332865"/>
            <a:ext cx="6570980" cy="543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081c296-19d4-4222-96dc-481bcef9e505"/>
  <p:tag name="COMMONDATA" val="eyJoZGlkIjoiZmVhYjExMDlhNTEyNzM3ZmZhMDU0MmM0NTlhMjcwYzAifQ==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0</TotalTime>
  <Words>299</Words>
  <Application>WPS 演示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Gill Sans MT</vt:lpstr>
      <vt:lpstr>等线 Light</vt:lpstr>
      <vt:lpstr>等线</vt:lpstr>
      <vt:lpstr>微软雅黑</vt:lpstr>
      <vt:lpstr>Arial Unicode MS</vt:lpstr>
      <vt:lpstr>Calibri</vt:lpstr>
      <vt:lpstr>画廊</vt:lpstr>
      <vt:lpstr> 组会汇报 </vt:lpstr>
      <vt:lpstr>问题陈述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组会汇报 1/12-1/19</dc:title>
  <dc:creator>田 进</dc:creator>
  <cp:lastModifiedBy>符辰.</cp:lastModifiedBy>
  <cp:revision>135</cp:revision>
  <dcterms:created xsi:type="dcterms:W3CDTF">2023-01-18T12:36:00Z</dcterms:created>
  <dcterms:modified xsi:type="dcterms:W3CDTF">2023-08-01T06:43:13Z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047350C2914845B9B009E508F526BBD4</vt:lpwstr>
  </property>
  <property fmtid="{D5CDD505-2E9C-101B-9397-08002B2CF9AE}" pid="3" name="KSOProductBuildVer">
    <vt:lpwstr>2052-11.1.0.14309</vt:lpwstr>
  </property>
</Properties>
</file>