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5CA5-9EFF-91B3-F3DC-6995D4920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2C266-940A-CF0E-7D2E-E4E61A996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B86BD-942F-0191-FA0F-A73FC365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C48-F960-465E-8D0E-05714480939D}" type="datetimeFigureOut">
              <a:rPr lang="en-CA" smtClean="0"/>
              <a:t>30-Jul-2024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BCA08-A22C-D568-38AE-E68F9376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04968-9D30-8961-00BC-42AEDED2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005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96047-37BB-562D-93B2-D3A7F894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C4AE1-1FB4-BC1D-E551-F45134F97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9DDFE-ED11-9B9F-FEBE-09BC60DD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C48-F960-465E-8D0E-05714480939D}" type="datetimeFigureOut">
              <a:rPr lang="en-CA" smtClean="0"/>
              <a:t>30-Jul-2024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C8123-E69E-599C-90CA-57A2B8CA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A0422-5A6C-C9AC-D81D-51823E1B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35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4FDF00-9C56-6251-F36D-6C6C6B794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56B54-55AA-60A4-8CB6-6E5966182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40AFA-6016-6D5F-81CB-DE9794EE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C48-F960-465E-8D0E-05714480939D}" type="datetimeFigureOut">
              <a:rPr lang="en-CA" smtClean="0"/>
              <a:t>30-Jul-2024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2D819-C4C7-F5D9-133D-12E1025E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BE8FA-1877-20B4-066E-0842DA27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59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B055-D533-6279-143A-1E301253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519B-42F6-381B-63F9-998D953ED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E410D-9162-CA7B-2CC8-7A2FB2E6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C48-F960-465E-8D0E-05714480939D}" type="datetimeFigureOut">
              <a:rPr lang="en-CA" smtClean="0"/>
              <a:t>30-Jul-2024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31F81-EAC2-F125-73E0-BAD3F711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793C9-A90A-EC74-ACA5-0727B0D5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300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E522-5C13-DDA4-C293-F64D3F590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FCA8A-2656-1185-6A85-D4D89C59C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ABF4C-4CA0-EEF2-4102-3D0C6562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C48-F960-465E-8D0E-05714480939D}" type="datetimeFigureOut">
              <a:rPr lang="en-CA" smtClean="0"/>
              <a:t>30-Jul-2024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A40CC-F4AF-FA62-4FCE-BABB0E61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292F6-ABFA-C405-53EA-135D9CC4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63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77F3-9D57-9DF7-2F31-8E0B15CD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2D1DB-2275-64E9-0A31-F26D7333E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8F2BD-C84D-754F-E5A9-D2B71EE88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F0678-E1AB-E7A5-7B50-44EF42DE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C48-F960-465E-8D0E-05714480939D}" type="datetimeFigureOut">
              <a:rPr lang="en-CA" smtClean="0"/>
              <a:t>30-Jul-2024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A043C-F2AB-484A-B3C4-8E74BBE2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ED6D1-C116-610C-8F02-E3BDCA3D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403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1D0B-75E1-EBCD-A714-3DE22DDDB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EA3D9-F020-9140-BC2C-E45B304B0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6D607-0848-6735-0B67-E7D0FBD72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A10E8-8CEB-10DC-562E-2BE520F23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0BEB9-505B-87A0-2644-8EC099771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7A3047-8263-6F72-1231-C7AC89BD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C48-F960-465E-8D0E-05714480939D}" type="datetimeFigureOut">
              <a:rPr lang="en-CA" smtClean="0"/>
              <a:t>30-Jul-2024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86B04B-1CE4-B78C-463E-A8108E0A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00AD5D-E2A6-4172-DC9F-FDF25560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2482-4C73-0893-AE1D-753D584F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717D4-0383-DE95-78E7-0C69D379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C48-F960-465E-8D0E-05714480939D}" type="datetimeFigureOut">
              <a:rPr lang="en-CA" smtClean="0"/>
              <a:t>30-Jul-2024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412B0-0D76-1835-7D4F-0B042F8B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6187A-2129-0BA6-89D1-B0AFD384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64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14C5CA-8C84-3BE0-74E8-542B44D9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C48-F960-465E-8D0E-05714480939D}" type="datetimeFigureOut">
              <a:rPr lang="en-CA" smtClean="0"/>
              <a:t>30-Jul-2024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A2D28-A39A-3A0D-1ECE-4E2625C5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B8347-BCBA-5594-9541-857EF553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281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F911-6462-4F38-3F6A-246705A7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8AB57-D545-35B3-A3F8-9E99B5C94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7A03F-7A5C-27FD-3EBA-AC02C8D49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17ED9-9A7C-3958-85AB-E37FDCD9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C48-F960-465E-8D0E-05714480939D}" type="datetimeFigureOut">
              <a:rPr lang="en-CA" smtClean="0"/>
              <a:t>30-Jul-2024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CEDF7-969F-A8F7-5A43-CCAB3E68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C2F3F-3E94-1D16-C9C0-EC24411A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076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72BF-E168-AB7E-096C-22C121B1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AB8A-6905-3362-C22B-B8B9824B5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F8E24-B643-8724-2334-C9F4779EB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60315-024A-EA3B-8B95-29577587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C48-F960-465E-8D0E-05714480939D}" type="datetimeFigureOut">
              <a:rPr lang="en-CA" smtClean="0"/>
              <a:t>30-Jul-2024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82733-5CF3-E5DD-8F11-A43A54F6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9729E-DB70-41CD-98EA-E80C3E22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713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7A09DC-9296-53CF-714A-15633D4B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D6847-5A1D-5DFA-7485-EA280BE2A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3E792-F81E-E5F3-3BD2-1C07547B3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AEC48-F960-465E-8D0E-05714480939D}" type="datetimeFigureOut">
              <a:rPr lang="en-CA" smtClean="0"/>
              <a:t>30-Jul-2024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54DF8-7611-BB87-A628-2C8FA3C1C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611B8-7E98-42B1-0882-096238C6C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025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C5D5-559B-DB34-F551-872857D43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Committee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4DCCF-17DF-0EC1-4A6B-F7C87E1D8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Cassidy Northway</a:t>
            </a:r>
          </a:p>
          <a:p>
            <a:r>
              <a:rPr lang="en-CA" dirty="0"/>
              <a:t>PhD Candidate</a:t>
            </a:r>
          </a:p>
          <a:p>
            <a:r>
              <a:rPr lang="en-CA" dirty="0"/>
              <a:t>Sept 20 2024</a:t>
            </a:r>
          </a:p>
        </p:txBody>
      </p:sp>
    </p:spTree>
    <p:extLst>
      <p:ext uri="{BB962C8B-B14F-4D97-AF65-F5344CB8AC3E}">
        <p14:creationId xmlns:p14="http://schemas.microsoft.com/office/powerpoint/2010/main" val="317629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9FCE-4F18-E1C4-C796-212388D1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F4478-2233-0E48-A97C-933E5F26D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Accomplishments</a:t>
            </a:r>
          </a:p>
          <a:p>
            <a:r>
              <a:rPr lang="en-CA" dirty="0"/>
              <a:t>Review Project Outline</a:t>
            </a:r>
          </a:p>
          <a:p>
            <a:r>
              <a:rPr lang="en-CA" dirty="0"/>
              <a:t>Current Progress</a:t>
            </a:r>
          </a:p>
          <a:p>
            <a:r>
              <a:rPr lang="en-CA" dirty="0"/>
              <a:t>New Additions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62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A8EC-4AA6-D792-CD47-01293378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945E1-8201-2DB3-CCE5-CE5CEBB11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Advanced to </a:t>
            </a:r>
            <a:r>
              <a:rPr lang="en-CA" dirty="0" err="1"/>
              <a:t>canadicay</a:t>
            </a:r>
            <a:r>
              <a:rPr lang="en-CA" dirty="0"/>
              <a:t> </a:t>
            </a:r>
          </a:p>
          <a:p>
            <a:r>
              <a:rPr lang="en-CA" dirty="0"/>
              <a:t>Presented at 2023 COMP/CARO</a:t>
            </a:r>
          </a:p>
          <a:p>
            <a:r>
              <a:rPr lang="en-CA" dirty="0"/>
              <a:t>Publication from summer studentship work</a:t>
            </a:r>
          </a:p>
          <a:p>
            <a:r>
              <a:rPr lang="en-CA" dirty="0"/>
              <a:t>Lymphoma Canada Grant</a:t>
            </a:r>
          </a:p>
          <a:p>
            <a:r>
              <a:rPr lang="en-CA" dirty="0"/>
              <a:t>TAPD work (-)</a:t>
            </a:r>
          </a:p>
        </p:txBody>
      </p:sp>
    </p:spTree>
    <p:extLst>
      <p:ext uri="{BB962C8B-B14F-4D97-AF65-F5344CB8AC3E}">
        <p14:creationId xmlns:p14="http://schemas.microsoft.com/office/powerpoint/2010/main" val="82375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7F1E-7AD8-E0BE-C6F1-CDFB9394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heterogenous is the dose delivered to the </a:t>
            </a:r>
            <a:r>
              <a:rPr lang="en-CA" dirty="0" err="1"/>
              <a:t>cirucalting</a:t>
            </a:r>
            <a:r>
              <a:rPr lang="en-CA" dirty="0"/>
              <a:t> blood volume during TBI?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5BB48-05EA-2CA9-E10C-CC8AF741A0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512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0988-6744-1734-F5BE-D27ADC30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Initial Proposed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430AD-B666-A202-060D-B0383A6AD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44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003A-A7EB-02BB-1A1E-CF73CA07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47003-06B9-0D09-B8AA-9D299E805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0484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E5FE-B27A-E7EF-50F8-BB02CA70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EA02-4D13-7B13-636C-61E9D53EC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512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33CB3-3BEB-E5C5-04C6-50DC80C6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CC85-588E-89F6-8747-D804D154A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8931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61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Committee Meeting</vt:lpstr>
      <vt:lpstr>Agenda</vt:lpstr>
      <vt:lpstr>Accomplishments</vt:lpstr>
      <vt:lpstr>How heterogenous is the dose delivered to the cirucalting blood volume during TBI?</vt:lpstr>
      <vt:lpstr>Initial Proposed Project</vt:lpstr>
      <vt:lpstr>Modifications</vt:lpstr>
      <vt:lpstr>Current Status</vt:lpstr>
      <vt:lpstr>Questions?</vt:lpstr>
    </vt:vector>
  </TitlesOfParts>
  <Company>BC Clinical and Support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Committee Meeting</dc:title>
  <dc:creator>Northway, Cassidy</dc:creator>
  <cp:lastModifiedBy>Northway, Cassidy</cp:lastModifiedBy>
  <cp:revision>1</cp:revision>
  <dcterms:created xsi:type="dcterms:W3CDTF">2024-07-30T22:24:27Z</dcterms:created>
  <dcterms:modified xsi:type="dcterms:W3CDTF">2024-07-30T22:38:30Z</dcterms:modified>
</cp:coreProperties>
</file>