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1803D-5614-4678-9568-CE68244F09BB}" type="datetimeFigureOut">
              <a:rPr lang="zh-CN" altLang="en-US" smtClean="0"/>
              <a:pPr/>
              <a:t>2012-07-20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A0395-D8EC-4558-ADDC-1A2F56064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7/20/2012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   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文件的打开与关闭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   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"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以下对文件进行操作</a:t>
            </a:r>
            <a:endParaRPr lang="en-US" altLang="zh-CN" dirty="0" smtClean="0"/>
          </a:p>
          <a:p>
            <a:r>
              <a:rPr lang="en-US" altLang="zh-CN" dirty="0" smtClean="0"/>
              <a:t> …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3071802" y="3571876"/>
            <a:ext cx="2071702" cy="642942"/>
          </a:xfrm>
          <a:prstGeom prst="wedgeRoundRectCallout">
            <a:avLst>
              <a:gd name="adj1" fmla="val -58486"/>
              <a:gd name="adj2" fmla="val 3500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Step4 : </a:t>
            </a:r>
            <a:r>
              <a:rPr lang="zh-CN" altLang="en-US" dirty="0" smtClean="0"/>
              <a:t>关闭文件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"r");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[512];</a:t>
            </a:r>
            <a:r>
              <a:rPr lang="zh-CN" altLang="en-US" dirty="0" smtClean="0"/>
              <a:t>	</a:t>
            </a:r>
          </a:p>
          <a:p>
            <a:r>
              <a:rPr lang="en-US" altLang="zh-CN" b="1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"%s",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("%s\n",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“w");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b="1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"this is a test!");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“w");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b="1" dirty="0" err="1" smtClean="0"/>
              <a:t>fgets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512,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("%s\n",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“w");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b="1" dirty="0" err="1" smtClean="0"/>
              <a:t>fputs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"this is a test!");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("test.dat", "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199;</a:t>
            </a:r>
          </a:p>
          <a:p>
            <a:r>
              <a:rPr lang="en-US" altLang="zh-CN" b="1" dirty="0" err="1" smtClean="0"/>
              <a:t>fwrite</a:t>
            </a:r>
            <a:r>
              <a:rPr lang="en-US" altLang="zh-CN" dirty="0" smtClean="0"/>
              <a:t>(&amp;a,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 1,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285992"/>
            <a:ext cx="8001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fwrite</a:t>
            </a:r>
            <a:r>
              <a:rPr lang="en-US" altLang="zh-CN" dirty="0" smtClean="0"/>
              <a:t>( const void *</a:t>
            </a:r>
            <a:r>
              <a:rPr lang="en-US" altLang="zh-CN" i="1" dirty="0" smtClean="0"/>
              <a:t>buffer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count</a:t>
            </a:r>
            <a:r>
              <a:rPr lang="en-US" altLang="zh-CN" dirty="0" smtClean="0"/>
              <a:t>, FILE *</a:t>
            </a:r>
            <a:r>
              <a:rPr lang="en-US" altLang="zh-CN" i="1" dirty="0" smtClean="0"/>
              <a:t>stream</a:t>
            </a:r>
            <a:r>
              <a:rPr lang="en-US" altLang="zh-CN" dirty="0" smtClean="0"/>
              <a:t> 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参数和返回值分别是什么意思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571472" y="3643314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fread</a:t>
            </a:r>
            <a:r>
              <a:rPr lang="en-US" altLang="zh-CN" dirty="0" smtClean="0"/>
              <a:t>(void *</a:t>
            </a:r>
            <a:r>
              <a:rPr lang="en-US" altLang="zh-CN" i="1" dirty="0" smtClean="0"/>
              <a:t>buffer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count</a:t>
            </a:r>
            <a:r>
              <a:rPr lang="en-US" altLang="zh-CN" dirty="0" smtClean="0"/>
              <a:t>, FILE *</a:t>
            </a:r>
            <a:r>
              <a:rPr lang="en-US" altLang="zh-CN" i="1" dirty="0" smtClean="0"/>
              <a:t>stream</a:t>
            </a:r>
            <a:r>
              <a:rPr lang="en-US" altLang="zh-CN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("test.dat", “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b="1" dirty="0" err="1" smtClean="0"/>
              <a:t>fread</a:t>
            </a:r>
            <a:r>
              <a:rPr lang="en-US" altLang="zh-CN" dirty="0" smtClean="0"/>
              <a:t>(&amp;a,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 1,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("%d\n", a);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815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例：定义一个结构体，用于保存名片信息。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此结构体包括以下信息：</a:t>
            </a:r>
            <a:endParaRPr lang="en-US" altLang="zh-CN" dirty="0" smtClean="0"/>
          </a:p>
          <a:p>
            <a:pPr marL="1081088" indent="-4763"/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1081088" indent="-4763"/>
            <a:r>
              <a:rPr lang="zh-CN" altLang="en-US" dirty="0" smtClean="0"/>
              <a:t>性别</a:t>
            </a:r>
            <a:endParaRPr lang="en-US" altLang="zh-CN" dirty="0" smtClean="0"/>
          </a:p>
          <a:p>
            <a:pPr marL="1081088" indent="-4763"/>
            <a:r>
              <a:rPr lang="zh-CN" altLang="en-US" dirty="0" smtClean="0"/>
              <a:t>电话号码</a:t>
            </a:r>
            <a:endParaRPr lang="en-US" altLang="zh-CN" dirty="0" smtClean="0"/>
          </a:p>
          <a:p>
            <a:pPr marL="1081088" indent="-4763"/>
            <a:r>
              <a:rPr lang="en-US" altLang="zh-CN" dirty="0" smtClean="0"/>
              <a:t>QQ</a:t>
            </a:r>
            <a:r>
              <a:rPr lang="zh-CN" altLang="en-US" dirty="0" smtClean="0"/>
              <a:t>号码</a:t>
            </a:r>
            <a:endParaRPr lang="en-US" altLang="zh-CN" dirty="0" smtClean="0"/>
          </a:p>
          <a:p>
            <a:pPr marL="1081088" indent="-4763"/>
            <a:r>
              <a:rPr lang="zh-CN" altLang="en-US" dirty="0" smtClean="0"/>
              <a:t>住址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用键盘输入名片信息（可输入多条信息），并保存进文件。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从文件中读取名片信息并显示</a:t>
            </a:r>
            <a:endParaRPr lang="en-US" altLang="zh-CN" dirty="0" smtClean="0"/>
          </a:p>
          <a:p>
            <a:pPr marL="1081088" indent="-4763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学习文件的</a:t>
            </a:r>
            <a:r>
              <a:rPr lang="zh-CN" altLang="en-US" dirty="0" smtClean="0"/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什么是文件？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存储在磁盘上的数据的集合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操作系统以文件为单位对数据进行管理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文件的打开与关闭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FILE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   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"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以下对文件进行操作</a:t>
            </a:r>
            <a:endParaRPr lang="en-US" altLang="zh-CN" dirty="0" smtClean="0"/>
          </a:p>
          <a:p>
            <a:r>
              <a:rPr lang="en-US" altLang="zh-CN" dirty="0" smtClean="0"/>
              <a:t> 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2928926" y="1785926"/>
            <a:ext cx="2500330" cy="714380"/>
          </a:xfrm>
          <a:prstGeom prst="wedgeRoundRectCallout">
            <a:avLst>
              <a:gd name="adj1" fmla="val -58486"/>
              <a:gd name="adj2" fmla="val 3500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Step1 : </a:t>
            </a:r>
            <a:r>
              <a:rPr lang="zh-CN" altLang="en-US" dirty="0" smtClean="0"/>
              <a:t>声明一个变量</a:t>
            </a:r>
            <a:endParaRPr lang="en-US" altLang="zh-CN" dirty="0" smtClean="0"/>
          </a:p>
          <a:p>
            <a:r>
              <a:rPr lang="zh-CN" altLang="en-US" dirty="0" smtClean="0"/>
              <a:t>变量是什么类型的？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657468" cy="9096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FILE  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一种数据类型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71868" y="150017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ifndef</a:t>
            </a:r>
            <a:r>
              <a:rPr lang="en-US" altLang="zh-CN" b="1" dirty="0" smtClean="0"/>
              <a:t> _FILE_DEFINED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/>
              <a:t> _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iobuf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char *_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_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char *_base;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_flag;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_file;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_</a:t>
            </a:r>
            <a:r>
              <a:rPr lang="en-US" altLang="zh-CN" dirty="0" err="1" smtClean="0"/>
              <a:t>charbuf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_</a:t>
            </a:r>
            <a:r>
              <a:rPr lang="en-US" altLang="zh-CN" dirty="0" err="1" smtClean="0"/>
              <a:t>bufsiz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char *_</a:t>
            </a:r>
            <a:r>
              <a:rPr lang="en-US" altLang="zh-CN" dirty="0" err="1" smtClean="0"/>
              <a:t>tmpfname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};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/>
              <a:t> _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iobuf</a:t>
            </a:r>
            <a:r>
              <a:rPr lang="en-US" altLang="zh-CN" dirty="0" smtClean="0"/>
              <a:t> FILE;</a:t>
            </a:r>
          </a:p>
          <a:p>
            <a:r>
              <a:rPr lang="en-US" altLang="zh-CN" b="1" dirty="0" smtClean="0"/>
              <a:t>#define _FILE_DEFINED</a:t>
            </a:r>
          </a:p>
          <a:p>
            <a:r>
              <a:rPr lang="en-US" altLang="zh-CN" b="1" dirty="0" smtClean="0"/>
              <a:t>#</a:t>
            </a:r>
            <a:r>
              <a:rPr lang="en-US" altLang="zh-CN" b="1" dirty="0" err="1" smtClean="0"/>
              <a:t>endif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文件的打开与关闭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   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b="1" dirty="0" err="1" smtClean="0"/>
              <a:t>fopen</a:t>
            </a:r>
            <a:r>
              <a:rPr lang="en-US" altLang="zh-CN" dirty="0" smtClean="0"/>
              <a:t>("test.txt", "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以下对文件进行操作</a:t>
            </a:r>
            <a:endParaRPr lang="en-US" altLang="zh-CN" dirty="0" smtClean="0"/>
          </a:p>
          <a:p>
            <a:r>
              <a:rPr lang="en-US" altLang="zh-CN" dirty="0" smtClean="0"/>
              <a:t> 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786314" y="2143116"/>
            <a:ext cx="2071702" cy="642942"/>
          </a:xfrm>
          <a:prstGeom prst="wedgeRoundRectCallout">
            <a:avLst>
              <a:gd name="adj1" fmla="val -58486"/>
              <a:gd name="adj2" fmla="val 3500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Step2 : </a:t>
            </a:r>
            <a:r>
              <a:rPr lang="zh-CN" altLang="en-US" dirty="0" smtClean="0"/>
              <a:t>打开文件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810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函数</a:t>
            </a:r>
            <a:r>
              <a:rPr lang="en-US" altLang="zh-CN" dirty="0" err="1" smtClean="0"/>
              <a:t>fopen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1538" y="2214554"/>
            <a:ext cx="7215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FILE * </a:t>
            </a:r>
            <a:r>
              <a:rPr lang="en-US" altLang="zh-CN" b="1" dirty="0" err="1" smtClean="0"/>
              <a:t>fopen</a:t>
            </a:r>
            <a:r>
              <a:rPr lang="en-US" altLang="zh-CN" dirty="0" smtClean="0"/>
              <a:t> (const char *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, const char * mode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第一个参数：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第二个参数：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文件打开方式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</a:t>
            </a:r>
            <a:r>
              <a:rPr lang="zh-CN" altLang="en-US" dirty="0" smtClean="0"/>
              <a:t>文本方式：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“r” “w” “a”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二进制方式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“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”  “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”  “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”</a:t>
            </a:r>
          </a:p>
          <a:p>
            <a:pPr marL="0" lvl="2"/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	</a:t>
            </a:r>
            <a:r>
              <a:rPr lang="zh-CN" altLang="en-US" dirty="0" smtClean="0"/>
              <a:t>成功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返回文件指针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	</a:t>
            </a:r>
            <a:r>
              <a:rPr lang="zh-CN" altLang="en-US" dirty="0" smtClean="0"/>
              <a:t>失败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NULL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214810" y="4929198"/>
            <a:ext cx="1500198" cy="928694"/>
          </a:xfrm>
          <a:prstGeom prst="wedgeRoundRectCallout">
            <a:avLst>
              <a:gd name="adj1" fmla="val -75458"/>
              <a:gd name="adj2" fmla="val 2989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文件不存在</a:t>
            </a:r>
            <a:endParaRPr lang="en-US" altLang="zh-CN" dirty="0" smtClean="0"/>
          </a:p>
          <a:p>
            <a:r>
              <a:rPr lang="zh-CN" altLang="en-US" dirty="0" smtClean="0"/>
              <a:t>权限不够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810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文本文件和二进制文件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2143116"/>
            <a:ext cx="60722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数字</a:t>
            </a:r>
            <a:r>
              <a:rPr lang="en-US" altLang="zh-CN" dirty="0" smtClean="0"/>
              <a:t>199</a:t>
            </a:r>
          </a:p>
          <a:p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二进制文件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857496"/>
            <a:ext cx="3796346" cy="72865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496"/>
            <a:ext cx="1500169" cy="1133801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86322"/>
            <a:ext cx="5505723" cy="85723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6820"/>
          </a:xfrm>
        </p:spPr>
        <p:txBody>
          <a:bodyPr/>
          <a:lstStyle/>
          <a:p>
            <a:r>
              <a:rPr lang="zh-CN" altLang="en-US" dirty="0" smtClean="0"/>
              <a:t>文件的打开与关闭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21455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   </a:t>
            </a:r>
          </a:p>
          <a:p>
            <a:r>
              <a:rPr lang="en-US" altLang="zh-CN" dirty="0" err="1" smtClean="0"/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("test.txt", "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以下对文件进行操作</a:t>
            </a:r>
            <a:endParaRPr lang="en-US" altLang="zh-CN" dirty="0" smtClean="0"/>
          </a:p>
          <a:p>
            <a:r>
              <a:rPr lang="en-US" altLang="zh-CN" dirty="0" smtClean="0"/>
              <a:t> 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857752" y="2643182"/>
            <a:ext cx="2071702" cy="642942"/>
          </a:xfrm>
          <a:prstGeom prst="wedgeRoundRectCallout">
            <a:avLst>
              <a:gd name="adj1" fmla="val -58486"/>
              <a:gd name="adj2" fmla="val 3500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Step3 : </a:t>
            </a:r>
            <a:r>
              <a:rPr lang="zh-CN" altLang="en-US" dirty="0" smtClean="0"/>
              <a:t>对文件进行读写操作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</TotalTime>
  <Words>542</Words>
  <Application>Microsoft Office PowerPoint</Application>
  <PresentationFormat>全屏显示(4:3)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Equity</vt:lpstr>
      <vt:lpstr>文   件</vt:lpstr>
      <vt:lpstr>目标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  <vt:lpstr>文件的操作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III </dc:title>
  <dc:creator>微软用户</dc:creator>
  <cp:lastModifiedBy>微软用户</cp:lastModifiedBy>
  <cp:revision>28</cp:revision>
  <dcterms:created xsi:type="dcterms:W3CDTF">2012-07-04T05:55:51Z</dcterms:created>
  <dcterms:modified xsi:type="dcterms:W3CDTF">2012-07-20T02:36:27Z</dcterms:modified>
</cp:coreProperties>
</file>