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1DC"/>
    <a:srgbClr val="E2F1FF"/>
    <a:srgbClr val="FFFDFD"/>
    <a:srgbClr val="FFEFD4"/>
    <a:srgbClr val="FFD6D4"/>
    <a:srgbClr val="EA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82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4D91-C6CD-B208-ACE2-122DAAF7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45B32-1DF1-B5ED-5B0F-C1C4E45F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C01B-3F9E-4F9C-A8DE-B9B3D6E1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44D55-4EE3-0583-E813-98E09158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EB0D9-40C9-4626-CCB3-4DC2E3B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1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BDE6-8CAA-D59B-F58D-274D7D7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F25EF-2C23-7011-4FCC-30B1CDA4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FC80-6C2B-8451-0AC3-185501D6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3169-FB72-ED4A-2211-9FF9A2A3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14A1-BDA1-046A-0A83-B3D82C6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619BC-BDAB-EC66-A807-3A3CCA54C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FA26E-2C80-FDFA-DA2B-1480344A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D2F99-1E7B-34C7-52D8-7C5C1D95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9B6AD-EBDC-65EB-253A-FFD3890A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5B4FD-F29D-3252-F5B9-92071D97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E597-BFF9-4B5B-CDE0-B7E8BE77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D9E35-A5BA-3A56-5793-1306A5AD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4AA7-2842-446A-E634-7E15707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7B99B-556D-5C79-CE25-6C536D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089B-8463-A2E7-23E3-27AFDE36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1CF70-A4D8-7223-D6D3-1DB5883B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3808-A617-3531-4373-B8A9277F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1FC6C-9EC9-CE79-F3BB-48E1C5BA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48592-5E88-B7D2-24FE-59E7E540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E1DBB-ED67-D94E-C8FC-434B86C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B88FA-52C3-0E66-87B4-514B999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2236E-8AE6-89AD-9396-4A103607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09B12-6D7A-4233-F5A9-36C403635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9B655-8328-9C94-80D0-861A467F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FB605-3DB9-CAC7-EE83-6FF05724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10D2B-B959-D7C0-2C75-C5AFC893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6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F5B3-C205-CB58-F8FA-85E66E47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2A31E-C147-5A4E-2A6C-A32B62C1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EC901-7E3A-F0B5-35D2-7A9A8F45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FD84E8-A8C2-38F8-368F-AFC27398E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699F3-B3C3-5AF6-F216-9E3D8ADB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C856F-38DD-CE6A-7536-9D149094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377FE-8D07-D240-E787-47AB727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99113-E961-8DE6-194D-692FD3C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E963-726C-5554-D59C-789D44A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54FC8-C81E-FF51-2C0A-07C54EC5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ABE87-28E9-0044-A746-8E99FD7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8C2E2-F9DA-0E72-7635-4B8F9499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CD929-B58E-AE7E-DBCB-F356F19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24EE4-7CD9-5CFA-CC6E-7B0BAE05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CA15A-5838-5442-AFB0-2003E3B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1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472D-3322-40DF-476B-20BE0A4A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DB6BF-E9E3-1A3B-3BE8-603D9FE0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161EA-4BAB-B58A-9750-214C71E9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3CB7C-9568-8564-289A-507B3B9C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47BFD-D05F-98A6-FE9C-CF2E64E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F133E-F06F-6502-1C7D-81A2DFE8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0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23A05-168E-C185-781F-25EE6CC3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912007-AD2A-88FC-D624-EC3902A1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9F2A9-D784-B0A2-0A93-63ABF4BF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3C6E7-3CF1-2D65-52EB-AA890963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D99C0-A5D9-184C-3576-07CECC79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C2F67-09CB-D24F-49F1-2A1CE77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9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4FFAE-C892-C943-726E-EC736DA6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F728C-309F-3044-AAB4-FF7F1006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D627C-7DC8-0A1E-70D1-785C57490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51CF-EDB0-44FE-865A-D51250E1B4A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1D5B-9B6F-D321-7B5C-63CFCE9D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493F-2716-76A9-027C-7152304A1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9CF1-5B2B-4A33-BF5B-323FBFA3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表格&#10;&#10;描述已自动生成">
            <a:extLst>
              <a:ext uri="{FF2B5EF4-FFF2-40B4-BE49-F238E27FC236}">
                <a16:creationId xmlns:a16="http://schemas.microsoft.com/office/drawing/2014/main" id="{1F8F673E-7314-FEBC-2E5D-A639336CB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06" b="495"/>
          <a:stretch/>
        </p:blipFill>
        <p:spPr>
          <a:xfrm>
            <a:off x="4818031" y="663052"/>
            <a:ext cx="12441770" cy="2899988"/>
          </a:xfrm>
          <a:prstGeom prst="rect">
            <a:avLst/>
          </a:prstGeom>
          <a:effectLst>
            <a:glow rad="469900">
              <a:srgbClr val="FFEFD4">
                <a:alpha val="43000"/>
              </a:srgbClr>
            </a:glow>
            <a:outerShdw blurRad="3810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1108DB-9E80-4637-7F65-5450552D5D7E}"/>
              </a:ext>
            </a:extLst>
          </p:cNvPr>
          <p:cNvCxnSpPr>
            <a:cxnSpLocks/>
          </p:cNvCxnSpPr>
          <p:nvPr/>
        </p:nvCxnSpPr>
        <p:spPr>
          <a:xfrm flipV="1">
            <a:off x="6096000" y="457262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1B4FE2-6925-1C00-27B3-4E1F76992FEC}"/>
              </a:ext>
            </a:extLst>
          </p:cNvPr>
          <p:cNvCxnSpPr>
            <a:cxnSpLocks/>
          </p:cNvCxnSpPr>
          <p:nvPr/>
        </p:nvCxnSpPr>
        <p:spPr>
          <a:xfrm flipV="1">
            <a:off x="7850584" y="1490569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A0B34A-F5A5-A70E-0E78-0889CCBB3281}"/>
              </a:ext>
            </a:extLst>
          </p:cNvPr>
          <p:cNvCxnSpPr>
            <a:cxnSpLocks/>
          </p:cNvCxnSpPr>
          <p:nvPr/>
        </p:nvCxnSpPr>
        <p:spPr>
          <a:xfrm flipV="1">
            <a:off x="7850585" y="871268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09E09C-5373-DFB6-B39D-4111086AA88F}"/>
              </a:ext>
            </a:extLst>
          </p:cNvPr>
          <p:cNvCxnSpPr>
            <a:cxnSpLocks/>
          </p:cNvCxnSpPr>
          <p:nvPr/>
        </p:nvCxnSpPr>
        <p:spPr>
          <a:xfrm flipV="1">
            <a:off x="9761534" y="1997796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5B5D57-BC5A-8B06-5D5A-CC552486FD7D}"/>
              </a:ext>
            </a:extLst>
          </p:cNvPr>
          <p:cNvCxnSpPr>
            <a:cxnSpLocks/>
          </p:cNvCxnSpPr>
          <p:nvPr/>
        </p:nvCxnSpPr>
        <p:spPr>
          <a:xfrm flipV="1">
            <a:off x="9943028" y="2600087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0F3A19-08A0-392B-8BBC-0BF7F2906582}"/>
              </a:ext>
            </a:extLst>
          </p:cNvPr>
          <p:cNvCxnSpPr>
            <a:cxnSpLocks/>
          </p:cNvCxnSpPr>
          <p:nvPr/>
        </p:nvCxnSpPr>
        <p:spPr>
          <a:xfrm flipV="1">
            <a:off x="11346613" y="3599050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形用户界面, 表格&#10;&#10;描述已自动生成">
            <a:extLst>
              <a:ext uri="{FF2B5EF4-FFF2-40B4-BE49-F238E27FC236}">
                <a16:creationId xmlns:a16="http://schemas.microsoft.com/office/drawing/2014/main" id="{0D2C6CD3-C9B1-9660-E83B-C58DCFA45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6" b="25001"/>
          <a:stretch/>
        </p:blipFill>
        <p:spPr>
          <a:xfrm>
            <a:off x="3167394" y="1759719"/>
            <a:ext cx="10664576" cy="1821326"/>
          </a:xfrm>
          <a:prstGeom prst="rect">
            <a:avLst/>
          </a:prstGeom>
          <a:effectLst>
            <a:glow rad="812800">
              <a:srgbClr val="FFD6D4">
                <a:alpha val="31000"/>
              </a:srgbClr>
            </a:glow>
            <a:outerShdw blurRad="3810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  <a:sp3d>
            <a:extrusionClr>
              <a:srgbClr val="FFD6D4"/>
            </a:extrusionClr>
          </a:sp3d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6841CC7-4107-EBF8-9596-DDEF1AFCABFA}"/>
              </a:ext>
            </a:extLst>
          </p:cNvPr>
          <p:cNvCxnSpPr>
            <a:cxnSpLocks/>
          </p:cNvCxnSpPr>
          <p:nvPr/>
        </p:nvCxnSpPr>
        <p:spPr>
          <a:xfrm flipV="1">
            <a:off x="5677932" y="1381713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B6B40A8-1C06-4796-EFA1-6F840D8483D8}"/>
              </a:ext>
            </a:extLst>
          </p:cNvPr>
          <p:cNvCxnSpPr>
            <a:cxnSpLocks/>
          </p:cNvCxnSpPr>
          <p:nvPr/>
        </p:nvCxnSpPr>
        <p:spPr>
          <a:xfrm flipV="1">
            <a:off x="5599097" y="1963072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4C897C-97C4-22C8-1FED-0C1A62E33BFE}"/>
              </a:ext>
            </a:extLst>
          </p:cNvPr>
          <p:cNvCxnSpPr>
            <a:cxnSpLocks/>
          </p:cNvCxnSpPr>
          <p:nvPr/>
        </p:nvCxnSpPr>
        <p:spPr>
          <a:xfrm flipV="1">
            <a:off x="7267886" y="2835304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F5FF36-D532-B688-72D1-ED21DD74B959}"/>
              </a:ext>
            </a:extLst>
          </p:cNvPr>
          <p:cNvCxnSpPr>
            <a:cxnSpLocks/>
          </p:cNvCxnSpPr>
          <p:nvPr/>
        </p:nvCxnSpPr>
        <p:spPr>
          <a:xfrm flipV="1">
            <a:off x="8710485" y="3655193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形用户界面, 表格&#10;&#10;描述已自动生成">
            <a:extLst>
              <a:ext uri="{FF2B5EF4-FFF2-40B4-BE49-F238E27FC236}">
                <a16:creationId xmlns:a16="http://schemas.microsoft.com/office/drawing/2014/main" id="{F9C87334-77B0-CDF8-DD42-EA49F982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t="40138" r="19805" b="42362"/>
          <a:stretch/>
        </p:blipFill>
        <p:spPr>
          <a:xfrm>
            <a:off x="1329053" y="2263020"/>
            <a:ext cx="10862947" cy="3257025"/>
          </a:xfrm>
          <a:prstGeom prst="rect">
            <a:avLst/>
          </a:prstGeom>
          <a:effectLst>
            <a:glow rad="927100">
              <a:srgbClr val="E2F1FF">
                <a:alpha val="32000"/>
              </a:srgbClr>
            </a:glow>
            <a:outerShdw blurRad="3810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  <a:sp3d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0D9A55-8145-B5FC-8C9A-103D970A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40" y="-395668"/>
            <a:ext cx="1714739" cy="2152950"/>
          </a:xfrm>
          <a:prstGeom prst="rect">
            <a:avLst/>
          </a:prstGeom>
          <a:effectLst>
            <a:glow rad="774700">
              <a:srgbClr val="DFF1DC">
                <a:alpha val="41000"/>
              </a:srgbClr>
            </a:glow>
            <a:outerShdw blurRad="5080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FD9919-24A9-4D78-6A68-C293E7E9D183}"/>
              </a:ext>
            </a:extLst>
          </p:cNvPr>
          <p:cNvCxnSpPr>
            <a:cxnSpLocks/>
          </p:cNvCxnSpPr>
          <p:nvPr/>
        </p:nvCxnSpPr>
        <p:spPr>
          <a:xfrm flipV="1">
            <a:off x="2554085" y="1741714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C4D054-CACE-5209-C4D2-5591601A346A}"/>
              </a:ext>
            </a:extLst>
          </p:cNvPr>
          <p:cNvCxnSpPr>
            <a:cxnSpLocks/>
          </p:cNvCxnSpPr>
          <p:nvPr/>
        </p:nvCxnSpPr>
        <p:spPr>
          <a:xfrm flipV="1">
            <a:off x="5900625" y="4300320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F1A51E-8B60-EE64-6459-4E1B2F18CC8A}"/>
              </a:ext>
            </a:extLst>
          </p:cNvPr>
          <p:cNvCxnSpPr>
            <a:cxnSpLocks/>
          </p:cNvCxnSpPr>
          <p:nvPr/>
        </p:nvCxnSpPr>
        <p:spPr>
          <a:xfrm flipV="1">
            <a:off x="4818031" y="3187471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0D5285-D2DC-1E28-B666-A713767C5F39}"/>
              </a:ext>
            </a:extLst>
          </p:cNvPr>
          <p:cNvCxnSpPr>
            <a:cxnSpLocks/>
          </p:cNvCxnSpPr>
          <p:nvPr/>
        </p:nvCxnSpPr>
        <p:spPr>
          <a:xfrm flipV="1">
            <a:off x="7697837" y="4737996"/>
            <a:ext cx="859901" cy="37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8B5113-E19E-B509-232B-FD91B7B8C581}"/>
              </a:ext>
            </a:extLst>
          </p:cNvPr>
          <p:cNvCxnSpPr>
            <a:cxnSpLocks/>
          </p:cNvCxnSpPr>
          <p:nvPr/>
        </p:nvCxnSpPr>
        <p:spPr>
          <a:xfrm>
            <a:off x="2434828" y="210519"/>
            <a:ext cx="732566" cy="4702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形用户界面, 表格&#10;&#10;描述已自动生成">
            <a:extLst>
              <a:ext uri="{FF2B5EF4-FFF2-40B4-BE49-F238E27FC236}">
                <a16:creationId xmlns:a16="http://schemas.microsoft.com/office/drawing/2014/main" id="{CC1C0D6B-D2AF-D3FF-AE59-11C6EBADE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4"/>
          <a:stretch/>
        </p:blipFill>
        <p:spPr>
          <a:xfrm>
            <a:off x="-2948564" y="2263020"/>
            <a:ext cx="13613272" cy="5701090"/>
          </a:xfrm>
          <a:prstGeom prst="rect">
            <a:avLst/>
          </a:prstGeom>
          <a:effectLst>
            <a:glow rad="571500">
              <a:srgbClr val="EADDF0">
                <a:alpha val="34000"/>
              </a:srgbClr>
            </a:glow>
            <a:outerShdw blurRad="901700" dir="18900000" sy="23000" kx="-1200000" algn="bl" rotWithShape="0">
              <a:prstClr val="black">
                <a:alpha val="20000"/>
              </a:prstClr>
            </a:outerShdw>
            <a:softEdge rad="50800"/>
          </a:effectLst>
          <a:scene3d>
            <a:camera prst="isometricLeftDown"/>
            <a:lightRig rig="threePt" dir="t">
              <a:rot lat="0" lon="0" rev="0"/>
            </a:lightRig>
          </a:scene3d>
          <a:sp3d>
            <a:extrusionClr>
              <a:srgbClr val="EADDF0"/>
            </a:extrusionClr>
          </a:sp3d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E543D4-4B40-4C31-D546-36B0AA6B9B69}"/>
              </a:ext>
            </a:extLst>
          </p:cNvPr>
          <p:cNvCxnSpPr>
            <a:cxnSpLocks/>
          </p:cNvCxnSpPr>
          <p:nvPr/>
        </p:nvCxnSpPr>
        <p:spPr>
          <a:xfrm>
            <a:off x="10044010" y="4910698"/>
            <a:ext cx="1244232" cy="7550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EF55FAC1-34A0-6503-A831-FE1E82B8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947" y="5452090"/>
            <a:ext cx="2191056" cy="2238687"/>
          </a:xfrm>
          <a:prstGeom prst="rect">
            <a:avLst/>
          </a:prstGeom>
          <a:effectLst>
            <a:glow rad="571500">
              <a:srgbClr val="DFF1DC">
                <a:alpha val="37000"/>
              </a:srgbClr>
            </a:glow>
            <a:outerShdw blurRad="673100" dist="571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347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Ziding Zhao</dc:creator>
  <cp:lastModifiedBy>Ziding Zhao</cp:lastModifiedBy>
  <cp:revision>12</cp:revision>
  <dcterms:created xsi:type="dcterms:W3CDTF">2022-05-29T14:56:01Z</dcterms:created>
  <dcterms:modified xsi:type="dcterms:W3CDTF">2022-05-29T15:50:56Z</dcterms:modified>
</cp:coreProperties>
</file>