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96FC-0A2B-43EA-A399-79467BDDC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3B0C0-67FD-499C-9A3D-2F8D4481D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53E28-B57E-499A-8A98-F0E81623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31279-C1BA-4177-8672-DDD9DF85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7B714-5EA6-47ED-87AF-3170AC87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D242F-7EDB-4056-9A69-A2A56044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FE27E-720E-4B00-9975-9437B1813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59447-5052-4922-BBC3-6F13DD37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AD28B-FB44-41BB-9295-06006781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FD6F5-23B7-4BF7-BE7B-53AA91D5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5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2DF3E9-F935-489C-8A1B-3EAC313A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B3BFC-4C52-41A0-A815-03ACFFC2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86223-CA04-449F-A5EE-84BAA66E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AFAD-1E72-48C1-B973-D5CFC3A6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99341-61FC-4E8F-9189-983EAB28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243BE-D839-4454-8D75-B3DBB492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793E8-BB1F-41BC-94A0-D9DE9471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6503C-894C-4A30-9EA6-EFB778E4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E3967-8F6F-4928-927B-D6E3B947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AD84A-008D-4E33-B131-BB4103D4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6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B575-95AF-4894-88D7-C9BA72EC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E42A0-4600-4EA1-B18D-EDF66163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20388-E252-49B7-A32B-FA06E2A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E0CC9-9A15-42C6-BEF3-A6ACF2B9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10185-D052-46D3-8D2E-A43184AC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0B8C2-FB28-4F4B-BF7D-FB0BB6AF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F9F7C-A620-4720-AE14-A39DF333A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60D70-FE8C-4C48-9762-3B9205EE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20093-5C6A-4683-80EB-B3F1DB9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C39B6-A57F-4A6F-B5FD-C0A1978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78E0B-CF0C-4B98-AB8D-EB31DCFA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3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D375-E80F-4475-8B95-37A4BEF0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621B0-2A39-4ED0-B02D-513696C2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71BA1-6C9A-4A98-B271-5CEA02B2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907A3-3FE1-495D-882F-02F2EA1C8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7C7C1A-1A26-43DC-8F56-CF3165B5D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10C40D-229B-4E6F-8EC5-4813F132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34F2AB-1A55-41B4-962E-90341B47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31262-0E13-428B-A9F1-1922EB31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FF1DB-96D8-401A-9C7D-9D0EC027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455CE-3CC2-4C3B-8500-01832DB2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F490D-115E-42AD-9237-18E16E13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8B47D-F7F0-4C8E-963F-E0A94887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C266B-00B5-4E96-8692-C58C52F5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E19B72-E2A0-4327-A96E-F6E5EA87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F4A50-2BCE-45B0-B6E0-5876FBF1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5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5E16-C184-4E0D-B7E6-481676EB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8501A-600A-4CC4-BB37-E265F6B2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082EE-65B5-4D01-9827-E594A1F1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9777D-AFF2-44ED-8110-1140BDA7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6D57E-05B6-4813-AD1C-7188A2FC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155C9-01B7-4D4E-BF8D-B715948E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B1B51-CB5B-4CF1-8D03-5E4A6B46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40E20B-7E41-4CE8-878F-D22AE7D77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81F9F-7DB8-4269-9256-A14E005D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2267E-218A-4F17-8FF3-53426327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B4A11-D17C-4F97-BA3D-6E914843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E2769-ECE2-4EDD-B8F9-31723817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88B672-A1C6-4F6E-B4B3-EBF4824E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212D9-A49F-449F-9C2F-9335DF637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506E0-59A7-4EC1-9D4F-14C61759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1670-D0D8-41B9-9E78-D782728A5F1D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D0383-DC64-4890-B1F0-CA21C5AB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80AFF-2B8F-4D04-A789-64767ACBD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87FB-F61C-436D-89C7-89364A739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4CFFF-A4A7-44D1-9936-D96FC368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5B487564-26EE-48A5-B5E9-04CF514DC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54" y="1374363"/>
            <a:ext cx="6750091" cy="4351338"/>
          </a:xfrm>
        </p:spPr>
      </p:pic>
    </p:spTree>
    <p:extLst>
      <p:ext uri="{BB962C8B-B14F-4D97-AF65-F5344CB8AC3E}">
        <p14:creationId xmlns:p14="http://schemas.microsoft.com/office/powerpoint/2010/main" val="92612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4C8A5B6C-3EFA-4BB5-B0DD-4BD64C170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7" y="2564977"/>
            <a:ext cx="1562100" cy="1371600"/>
          </a:xfrm>
          <a:prstGeom prst="rect">
            <a:avLst/>
          </a:prstGeom>
        </p:spPr>
      </p:pic>
      <p:pic>
        <p:nvPicPr>
          <p:cNvPr id="11" name="图片 10" descr="表格&#10;&#10;低可信度描述已自动生成">
            <a:extLst>
              <a:ext uri="{FF2B5EF4-FFF2-40B4-BE49-F238E27FC236}">
                <a16:creationId xmlns:a16="http://schemas.microsoft.com/office/drawing/2014/main" id="{2E2A0619-A461-4053-8371-4E60F2E41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27" y="1652587"/>
            <a:ext cx="1562100" cy="3552825"/>
          </a:xfrm>
          <a:prstGeom prst="rect">
            <a:avLst/>
          </a:prstGeom>
        </p:spPr>
      </p:pic>
      <p:pic>
        <p:nvPicPr>
          <p:cNvPr id="13" name="图片 12" descr="背景图案&#10;&#10;描述已自动生成">
            <a:extLst>
              <a:ext uri="{FF2B5EF4-FFF2-40B4-BE49-F238E27FC236}">
                <a16:creationId xmlns:a16="http://schemas.microsoft.com/office/drawing/2014/main" id="{BD9085D8-77A8-44B1-A65D-768AD329A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08" y="1933574"/>
            <a:ext cx="1562100" cy="2990850"/>
          </a:xfrm>
          <a:prstGeom prst="rect">
            <a:avLst/>
          </a:prstGeom>
        </p:spPr>
      </p:pic>
      <p:pic>
        <p:nvPicPr>
          <p:cNvPr id="15" name="图片 14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35F0708A-C041-4074-ABCE-67E69D722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52" y="2205840"/>
            <a:ext cx="3692267" cy="24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9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3D9FC0-8467-4396-A880-F542BA53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29" y="552176"/>
            <a:ext cx="4147654" cy="2876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5D67B5-97E4-4F0C-81CD-5ACBCCB7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47" y="552176"/>
            <a:ext cx="4291874" cy="2876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F2168F-A616-4B16-82FD-3EF4D09A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972" y="3930733"/>
            <a:ext cx="4562650" cy="26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DDDDB1-DE3B-49D0-B38A-BE040BEC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8" y="0"/>
            <a:ext cx="10559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5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Ziding Zhao</dc:creator>
  <cp:lastModifiedBy>Ziding Zhao</cp:lastModifiedBy>
  <cp:revision>1</cp:revision>
  <dcterms:created xsi:type="dcterms:W3CDTF">2022-04-05T08:47:49Z</dcterms:created>
  <dcterms:modified xsi:type="dcterms:W3CDTF">2022-04-05T08:57:01Z</dcterms:modified>
</cp:coreProperties>
</file>