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9" r:id="rId2"/>
    <p:sldId id="261" r:id="rId3"/>
    <p:sldId id="267" r:id="rId4"/>
    <p:sldId id="262" r:id="rId5"/>
    <p:sldId id="264" r:id="rId6"/>
    <p:sldId id="263" r:id="rId7"/>
    <p:sldId id="265" r:id="rId8"/>
    <p:sldId id="268" r:id="rId9"/>
    <p:sldId id="266" r:id="rId10"/>
    <p:sldId id="269" r:id="rId11"/>
    <p:sldId id="278" r:id="rId12"/>
    <p:sldId id="272" r:id="rId13"/>
  </p:sldIdLst>
  <p:sldSz cx="762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D1A"/>
    <a:srgbClr val="010103"/>
    <a:srgbClr val="A83410"/>
    <a:srgbClr val="E1E0E2"/>
    <a:srgbClr val="666469"/>
    <a:srgbClr val="5E5C60"/>
    <a:srgbClr val="6C6A6F"/>
    <a:srgbClr val="605E63"/>
    <a:srgbClr val="732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36" autoAdjust="0"/>
  </p:normalViewPr>
  <p:slideViewPr>
    <p:cSldViewPr showGuides="1">
      <p:cViewPr varScale="1">
        <p:scale>
          <a:sx n="68" d="100"/>
          <a:sy n="68" d="100"/>
        </p:scale>
        <p:origin x="1564" y="60"/>
      </p:cViewPr>
      <p:guideLst>
        <p:guide orient="horz" pos="1800"/>
        <p:guide pos="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8-07T03:34:56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 9951 0,'426'-176'31,"-852"352"-31,1058-352 0,-338 176 16,588 0-1,264 0 1,-161-59-1,-559 59 1,368 0 0,-500 0-16,-29 29 15,43 74 1,-175 15 0,-104 44-1,-29-15 1,0 14-1,0-28 1,0 28 0,-15 192-1,-58-15 1,-60 0 0,60-147-16,-103 133 15,87-148 1,-28 15-16,-221 206 15,-30-118 17,-43-161-17,-16-74 1,16-44 0,-1 0-1,-58 0 1,58 0-1,-58-88 1,44-74 0,293 103-16,16-29 15,73 15 1,14 43-16,30-87 16,-14-74-1,-31-15 1,31 103 15,14 88-15,-30-29-1,30-15 1,0 1 0,0 43-1,-29-15-15,14 1 16,1 14-16</inkml:trace>
  <inkml:trace contextRef="#ctx0" brushRef="#br0" timeOffset="4279.5465">853 9569 0,'0'0'0,"-44"29"0,29 1 16,-29 29-1,-44 102 1,44 207 0,44 176-1,0 102 1,44-381-16,117 161 15,-72-293-15,14-45 16,176-29 0,103-59-1,30 58 1,73-13 0,-44 28-1,-221-58 1,-205-15-1,-1 0 17,-14-15-17,0-14 1,0-1-16,-29 30 16,0-14-16,14 14 78</inkml:trace>
  <inkml:trace contextRef="#ctx0" brushRef="#br0" timeOffset="5532.8485">1661 9305 0,'0'0'0,"397"0"0,265 0 16,117 0 0,0 0-16,1234 205 15,-1013 1-15,-162 88 16,323 265-1,-661 220 1,-485 117 0,-501 133-1,-72-279 1,-1-221 0,1-250-1,-74-117 1,-191-103-1,-74-59 17,353-132-32,-617-486 15,676 236-15,29-30 16,-73-381 0,397 146-1,249 0 1,471-191-1,544-147 1,176 148 0,-837 528-16</inkml:trace>
  <inkml:trace contextRef="#ctx0" brushRef="#br0" timeOffset="19004.7646">4954 1646 0,'-15'74'47,"15"29"-47,0 73 15,0 118-15,206 661 16,-103-367-1,-44 30-15,146 425 16,-116-205 0,-45-279 15,0-206-15,-44-103-1,15-74 1,-3323-73-1</inkml:trace>
  <inkml:trace contextRef="#ctx0" brushRef="#br0" timeOffset="20719.7677">5263 1367 0,'44'0'63,"88"0"-48,103 0-15,118 0 16,132 0 0,1191 0-1,720 74 1,323 102-1,118 59 1,-265-147 0,-720-88-1,-823 0 1,-441 0 0,-441 15-16,-117 0 15,-16 14 1,-14-14-1,0 44-15,0 29 16,0 162 0,44 249 15,147 560-15,1 367-1,-90-118 1,-43-88-1,-59-426 1,0-265 0,0-235-1,0-236 1,0-43 0,0 0 30,0 0-46,-14 43 16,-1-28 15,0-16-15,-14 1 0,-3499-15-1,6659 0 1,-3602 44-1,16-14-15,-1044-30 16,543 0-16,-235-30 16,-1351-146-1,351-30 1,560 162 0,440 44-1,265-29 1,338-15-1,221-1 1,161 31 0,74-1-1,58-14 1,-117-1 0,73 1-16,-73 14 15,-161-58 1,43 14-1,0 15 1,30-30 0,-3073 74-1,6645-14 48,-3308 14-48,1-30-15,-60-29 16,59 30-16,-73 0 16</inkml:trace>
  <inkml:trace contextRef="#ctx0" brushRef="#br0" timeOffset="22111.648">20873 2190 0,'0'15'16,"0"73"-16,0 0 16,0 265-1,-59 353 1,30 499 0,-15 250-1,44-73 1,88-441-1,-15-309 1,-43-397-16,-16 162 16,-14-250-1,0 29 1,0 59 0,-14-132-1,14-29 1,-3337-16-1,6630 45 1,-3293-14 0,0 43-1,0-117 1,-3322-1 0,6629 1 30,-3322-15-14,15-44 30,15 14-46,-15 1-16,0 0 15,15-15-15,-15 14 16,0-29 0,14 59-1,1-14 63</inkml:trace>
  <inkml:trace contextRef="#ctx0" brushRef="#br0" timeOffset="25447.9339">6791 3425 0,'103'-15'31,"-44"15"-31,-30 0 16,74 0-1,88 0 1,59 0 0,191 0-1,88 0 1,-29 0-1,-235 0 1,-251 0 0</inkml:trace>
  <inkml:trace contextRef="#ctx0" brushRef="#br0" timeOffset="26763.1926">7173 2528 0,'0'15'0,"59"-15"15,29 0 1,-43 0-16,43 0 16,191 0-1,-103 0 1,118 0 0,-147 0-16,-29 0 15,102 29 1,-3424 1-1,6644 14 1</inkml:trace>
  <inkml:trace contextRef="#ctx0" brushRef="#br0" timeOffset="27312.3178">7365 2940 0,'0'0'0,"29"-30"0,44 30 16,16 0-1,146 0 1,88 0-1,1 0 1,-177 0-16,-30 0 16,-87 0 31</inkml:trace>
  <inkml:trace contextRef="#ctx0" brushRef="#br0" timeOffset="28062.5031">7232 4072 0,'0'14'15,"74"-14"-15,-30 0 16,44 0 0,88 0-1,60 0 1,-31 0-1,89 30 1,-14-30 0,-75 0-1,-131 0 1</inkml:trace>
  <inkml:trace contextRef="#ctx0" brushRef="#br0" timeOffset="28871.3119">7173 4674 0,'0'-14'0,"59"14"15,103-15 1,58 0-1,133-14 1,0 29 0,0 0-1,-30 0 1,-132 0 0,-176 0-1</inkml:trace>
  <inkml:trace contextRef="#ctx0" brushRef="#br0" timeOffset="31287.9861">8805 4013 0,'15'0'16,"14"0"-1,-14 0 63,0 0-62,-1 0 0,16 0-1,-16 0-15,45 0 16,-44 0-16,44 0 15,14 0 1,-58 0 0,-1 0 15</inkml:trace>
  <inkml:trace contextRef="#ctx0" brushRef="#br0" timeOffset="35919.7221">10157 3660 0,'0'0'0,"30"0"15,43 0 1,60 0 0,28 44-1,1 0 1,88-14 0,-30 14-1,-87-30 1,43-14-1,-14 0 1,-104 0-16,45 15 16</inkml:trace>
  <inkml:trace contextRef="#ctx0" brushRef="#br0" timeOffset="36461.8431">11363 3337 0,'14'14'32,"60"30"-32,58 45 15,0-1-15,-58-59 16,44 1-1,205 117 1,-44-44 0,-176-59-16,-88-44 15,-1 14 1,-14 1 0,0 29-1,-44-29 1,-117 0-1,-16-15 1,1 0 0,117 0-1,44 0 1,-14 0 0</inkml:trace>
  <inkml:trace contextRef="#ctx0" brushRef="#br0" timeOffset="37176.0027">3925 11759 0</inkml:trace>
  <inkml:trace contextRef="#ctx0" brushRef="#br0" timeOffset="44208.0013">11613 4189 0,'73'0'16,"1"-14"-16,-1-16 15,15 30 1,-29 0 0,44-29 15,-44 29-16,14-15 1,-14 15 0,-30 0-1,15-29 1,-29 29 0,0 0 30,29-15 95,-29 0-141,-1 1 16,16 14-1,-1-30 1,-14 15 0,14 1 15,-29-1 47,15-14-62</inkml:trace>
  <inkml:trace contextRef="#ctx0" brushRef="#br0" timeOffset="66864.3485">1206 14552 0</inkml:trace>
  <inkml:trace contextRef="#ctx0" brushRef="#br0" timeOffset="77776.2735">5968 7555 0,'0'44'15,"-44"74"-15,29-15 16,-29 0-16,0 29 15,-15-58 1,30-89 15</inkml:trace>
  <inkml:trace contextRef="#ctx0" brushRef="#br0" timeOffset="77959.8715">5571 8378 0,'0'0'0,"0"177"0,-44 73 16,0 14-16,-29-28 15,-1 131 1,30-235 0</inkml:trace>
  <inkml:trace contextRef="#ctx0" brushRef="#br0" timeOffset="78712.0051">5586 7585 0,'0'0'0,"15"73"0,29 30 16,0 44-16,0 15 15,29-30-15,30 236 16,-29-251 0,-60 15-16,31 30 15,-45-88 1,0-60-1</inkml:trace>
  <inkml:trace contextRef="#ctx0" brushRef="#br0" timeOffset="85120.1968">5292 1352 0,'-15'15'93,"-58"59"-93,43-45 16,-43 44-16,29 1 16,-89 73-1,89-74 1,0 16 0</inkml:trace>
  <inkml:trace contextRef="#ctx0" brushRef="#br0" timeOffset="94968.6087">5880 8952 0,'88'0'79,"-14"0"-64,58 0-15,74 0 16,29 0-16,397 0 15,-15 0 1,-88 0 0,-205 0-1,-221 0 17,-89 0-17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08-07T03:36:46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3925 6247 0,'15'0'16,"58"0"-1,30 44-15,15-44 16,87 0 0,280 0-1,192 0 1,72 30-1,-117 43 1,-191-58 0,-294-15-1,-103 0 1,-14 0 0,-16 0 109,1 0-125,0 0 15,0-15-15</inkml:trace>
  <inkml:trace contextRef="#ctx0" brushRef="#br0" timeOffset="1281.74">3778 7732 0,'0'0'0,"132"-44"0,-58 44 16,29 0-16,308 0 15,-87 0 1,-30 0-1,382 0 1,-88 0 0,-162 0-1,-206 0 1,-205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8CEE3-839B-4F99-96F2-21BC09439874}" type="datetimeFigureOut">
              <a:rPr lang="zh-CN" altLang="en-US" smtClean="0"/>
              <a:pPr/>
              <a:t>2020/8/7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81E33-E6AD-42D5-9DB4-8C073D5C1E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4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51692" y="1143000"/>
            <a:ext cx="6858000" cy="15240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0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pPr/>
              <a:t>2020/8/7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143000" y="2776415"/>
            <a:ext cx="5334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80985" indent="0" algn="ctr">
              <a:buNone/>
            </a:lvl2pPr>
            <a:lvl3pPr marL="761970" indent="0" algn="ctr">
              <a:buNone/>
            </a:lvl3pPr>
            <a:lvl4pPr marL="1142954" indent="0" algn="ctr">
              <a:buNone/>
            </a:lvl4pPr>
            <a:lvl5pPr marL="1523939" indent="0" algn="ctr">
              <a:buNone/>
            </a:lvl5pPr>
            <a:lvl6pPr marL="1904924" indent="0" algn="ctr">
              <a:buNone/>
            </a:lvl6pPr>
            <a:lvl7pPr marL="2285909" indent="0" algn="ctr">
              <a:buNone/>
            </a:lvl7pPr>
            <a:lvl8pPr marL="2666893" indent="0" algn="ctr">
              <a:buNone/>
            </a:lvl8pPr>
            <a:lvl9pPr marL="3047878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pPr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4500" y="228866"/>
            <a:ext cx="1714500" cy="487627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866"/>
            <a:ext cx="5016500" cy="48762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pPr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pPr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3500" y="508000"/>
            <a:ext cx="5905500" cy="15240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3500" y="2089823"/>
            <a:ext cx="5905500" cy="1258093"/>
          </a:xfrm>
        </p:spPr>
        <p:txBody>
          <a:bodyPr anchor="t"/>
          <a:lstStyle>
            <a:lvl1pPr marL="60958" indent="0" algn="l">
              <a:buNone/>
              <a:defRPr sz="1667">
                <a:solidFill>
                  <a:schemeClr val="tx1"/>
                </a:solidFill>
              </a:defRPr>
            </a:lvl1pPr>
            <a:lvl2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pPr/>
              <a:t>2020/8/7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04000" y="5347231"/>
            <a:ext cx="635000" cy="304271"/>
          </a:xfrm>
        </p:spPr>
        <p:txBody>
          <a:bodyPr/>
          <a:lstStyle/>
          <a:p>
            <a:fld id="{BE1F64B9-EB8C-441D-A785-291079C7C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33500"/>
            <a:ext cx="3365500" cy="3771636"/>
          </a:xfrm>
        </p:spPr>
        <p:txBody>
          <a:bodyPr/>
          <a:lstStyle>
            <a:lvl1pPr>
              <a:defRPr sz="2167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73500" y="1333500"/>
            <a:ext cx="3365500" cy="3771636"/>
          </a:xfrm>
        </p:spPr>
        <p:txBody>
          <a:bodyPr/>
          <a:lstStyle>
            <a:lvl1pPr>
              <a:defRPr sz="2167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pPr/>
              <a:t>2020/8/7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7542"/>
            <a:ext cx="68580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79262"/>
            <a:ext cx="3366823" cy="625739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>
              <a:buNone/>
              <a:defRPr sz="1667" b="1"/>
            </a:lvl2pPr>
            <a:lvl3pPr>
              <a:buNone/>
              <a:defRPr sz="1500" b="1"/>
            </a:lvl3pPr>
            <a:lvl4pPr>
              <a:buNone/>
              <a:defRPr sz="1333" b="1"/>
            </a:lvl4pPr>
            <a:lvl5pPr>
              <a:buNone/>
              <a:defRPr sz="1333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3870855" y="1279262"/>
            <a:ext cx="3368146" cy="625739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>
              <a:buNone/>
              <a:defRPr sz="1667" b="1"/>
            </a:lvl2pPr>
            <a:lvl3pPr>
              <a:buNone/>
              <a:defRPr sz="1500" b="1"/>
            </a:lvl3pPr>
            <a:lvl4pPr>
              <a:buNone/>
              <a:defRPr sz="1333" b="1"/>
            </a:lvl4pPr>
            <a:lvl5pPr>
              <a:buNone/>
              <a:defRPr sz="1333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1968500"/>
            <a:ext cx="3366823" cy="3136636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0855" y="1968500"/>
            <a:ext cx="3368146" cy="3136636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pPr/>
              <a:t>2020/8/7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pPr/>
              <a:t>2020/8/7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pPr/>
              <a:t>2020/8/7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1" y="227543"/>
            <a:ext cx="2506928" cy="96837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1833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1" y="1270000"/>
            <a:ext cx="2506928" cy="3835136"/>
          </a:xfrm>
        </p:spPr>
        <p:txBody>
          <a:bodyPr/>
          <a:lstStyle>
            <a:lvl1pPr marL="0" indent="0">
              <a:buNone/>
              <a:defRPr sz="1167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979208" y="227542"/>
            <a:ext cx="4259792" cy="4877594"/>
          </a:xfrm>
        </p:spPr>
        <p:txBody>
          <a:bodyPr/>
          <a:lstStyle>
            <a:lvl1pPr>
              <a:defRPr sz="2167"/>
            </a:lvl1pPr>
            <a:lvl2pPr>
              <a:defRPr sz="2000"/>
            </a:lvl2pPr>
            <a:lvl3pPr>
              <a:defRPr sz="1833"/>
            </a:lvl3pPr>
            <a:lvl4pPr>
              <a:defRPr sz="1667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pPr/>
              <a:t>2020/8/7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508000"/>
            <a:ext cx="4572000" cy="435240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1667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24000" y="1526646"/>
            <a:ext cx="4572000" cy="33020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2667"/>
            </a:lvl1pPr>
          </a:lstStyle>
          <a:p>
            <a:pPr marL="0" algn="l" rtl="0" eaLnBrk="1" latinLnBrk="0" hangingPunct="1"/>
            <a:r>
              <a:rPr kumimoji="0" lang="zh-CN" alt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4000" y="972323"/>
            <a:ext cx="4572000" cy="441960"/>
          </a:xfrm>
        </p:spPr>
        <p:txBody>
          <a:bodyPr lIns="45720" tIns="45720" rIns="45720" anchor="t"/>
          <a:lstStyle>
            <a:lvl1pPr marL="0" indent="0" algn="ctr">
              <a:buNone/>
              <a:defRPr sz="1167"/>
            </a:lvl1pPr>
            <a:lvl2pPr>
              <a:defRPr sz="1000"/>
            </a:lvl2pPr>
            <a:lvl3pPr>
              <a:defRPr sz="833"/>
            </a:lvl3pPr>
            <a:lvl4pPr>
              <a:defRPr sz="750"/>
            </a:lvl4pPr>
            <a:lvl5pPr>
              <a:defRPr sz="75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  <a:pPr/>
              <a:t>2020/8/7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81000" y="228865"/>
            <a:ext cx="6858000" cy="9525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81000" y="1333500"/>
            <a:ext cx="6858000" cy="39243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381000" y="5347231"/>
            <a:ext cx="1778000" cy="304271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F7CB8CC-4F6A-4354-B139-59FD76F26A53}" type="datetimeFigureOut">
              <a:rPr lang="zh-CN" altLang="en-US" smtClean="0"/>
              <a:pPr/>
              <a:t>2020/8/7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603500" y="5347231"/>
            <a:ext cx="2413000" cy="304271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604000" y="5347231"/>
            <a:ext cx="635000" cy="304271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0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E1F64B9-EB8C-441D-A785-291079C7C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417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57182" indent="-342886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723871" indent="-236211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44842" indent="-190492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127715" indent="-152394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287728" indent="-152394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1470601" indent="-152394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638234" indent="-152394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1805868" indent="-152394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167" kern="1200">
          <a:solidFill>
            <a:schemeClr val="tx1"/>
          </a:solidFill>
          <a:latin typeface="+mn-lt"/>
          <a:ea typeface="+mn-ea"/>
          <a:cs typeface="+mn-cs"/>
        </a:defRPr>
      </a:lvl8pPr>
      <a:lvl9pPr marL="1973501" indent="-152394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167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48" y="922611"/>
            <a:ext cx="4541490" cy="45414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65539" y="301216"/>
            <a:ext cx="4796506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5000" b="1">
                <a:solidFill>
                  <a:srgbClr val="E94D1A"/>
                </a:solidFill>
                <a:latin typeface="微软雅黑" pitchFamily="34" charset="-122"/>
                <a:ea typeface="微软雅黑" pitchFamily="34" charset="-122"/>
              </a:rPr>
              <a:t>语言贪吃蛇</a:t>
            </a:r>
            <a:endParaRPr lang="en-US" altLang="zh-CN" sz="5000" b="1">
              <a:solidFill>
                <a:srgbClr val="E94D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86164" y="4239327"/>
            <a:ext cx="2124236" cy="1138453"/>
            <a:chOff x="5292612" y="3843284"/>
            <a:chExt cx="1960590" cy="1138453"/>
          </a:xfrm>
        </p:grpSpPr>
        <p:sp>
          <p:nvSpPr>
            <p:cNvPr id="2" name="矩形 1"/>
            <p:cNvSpPr/>
            <p:nvPr/>
          </p:nvSpPr>
          <p:spPr>
            <a:xfrm>
              <a:off x="5292612" y="4189649"/>
              <a:ext cx="1960590" cy="76320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6" name="矩形 5"/>
            <p:cNvSpPr/>
            <p:nvPr/>
          </p:nvSpPr>
          <p:spPr>
            <a:xfrm>
              <a:off x="5328616" y="3843284"/>
              <a:ext cx="1861407" cy="1138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333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sz="333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33" dirty="0">
                  <a:latin typeface="微软雅黑" pitchFamily="34" charset="-122"/>
                  <a:ea typeface="微软雅黑" pitchFamily="34" charset="-122"/>
                </a:rPr>
                <a:t>PPT  By @15PB</a:t>
              </a:r>
              <a:r>
                <a:rPr lang="zh-CN" altLang="en-US" sz="1333" dirty="0" smtClean="0"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1333" dirty="0" smtClean="0">
                  <a:latin typeface="微软雅黑" pitchFamily="34" charset="-122"/>
                  <a:ea typeface="微软雅黑" pitchFamily="34" charset="-122"/>
                </a:rPr>
                <a:t>41</a:t>
              </a:r>
              <a:r>
                <a:rPr lang="zh-CN" altLang="en-US" sz="1333" dirty="0" smtClean="0">
                  <a:latin typeface="微软雅黑" pitchFamily="34" charset="-122"/>
                  <a:ea typeface="微软雅黑" pitchFamily="34" charset="-122"/>
                </a:rPr>
                <a:t>期</a:t>
              </a:r>
              <a:endParaRPr lang="en-US" altLang="zh-CN" sz="1333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33" dirty="0">
                  <a:latin typeface="微软雅黑" pitchFamily="34" charset="-122"/>
                  <a:ea typeface="微软雅黑" pitchFamily="34" charset="-122"/>
                </a:rPr>
                <a:t>                 </a:t>
              </a:r>
              <a:r>
                <a:rPr lang="zh-CN" altLang="en-US" sz="1333" dirty="0">
                  <a:latin typeface="微软雅黑" pitchFamily="34" charset="-122"/>
                  <a:ea typeface="微软雅黑" pitchFamily="34" charset="-122"/>
                </a:rPr>
                <a:t>毛宏伟</a:t>
              </a:r>
              <a:endParaRPr lang="en-US" altLang="zh-CN" sz="1333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33" dirty="0" smtClean="0">
                  <a:latin typeface="微软雅黑" pitchFamily="34" charset="-122"/>
                  <a:ea typeface="微软雅黑" pitchFamily="34" charset="-122"/>
                </a:rPr>
                <a:t>           2020-08-07 </a:t>
              </a:r>
              <a:endParaRPr lang="zh-CN" altLang="en-US" sz="1333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11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3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5" name="单圆角矩形 4"/>
          <p:cNvSpPr/>
          <p:nvPr/>
        </p:nvSpPr>
        <p:spPr>
          <a:xfrm>
            <a:off x="4530080" y="1057300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latin typeface="微软雅黑" pitchFamily="34" charset="-122"/>
                <a:ea typeface="微软雅黑" pitchFamily="34" charset="-122"/>
              </a:rPr>
              <a:t>心得</a:t>
            </a:r>
          </a:p>
        </p:txBody>
      </p:sp>
      <p:sp>
        <p:nvSpPr>
          <p:cNvPr id="8" name="矩形 7"/>
          <p:cNvSpPr/>
          <p:nvPr/>
        </p:nvSpPr>
        <p:spPr>
          <a:xfrm>
            <a:off x="314112" y="1031685"/>
            <a:ext cx="2324675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3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心得与总结</a:t>
            </a:r>
          </a:p>
        </p:txBody>
      </p:sp>
    </p:spTree>
    <p:extLst>
      <p:ext uri="{BB962C8B-B14F-4D97-AF65-F5344CB8AC3E}">
        <p14:creationId xmlns:p14="http://schemas.microsoft.com/office/powerpoint/2010/main" val="18849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3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4494076" y="1047074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心得</a:t>
            </a:r>
          </a:p>
        </p:txBody>
      </p:sp>
      <p:sp>
        <p:nvSpPr>
          <p:cNvPr id="8" name="矩形 7"/>
          <p:cNvSpPr/>
          <p:nvPr/>
        </p:nvSpPr>
        <p:spPr>
          <a:xfrm>
            <a:off x="314112" y="1031685"/>
            <a:ext cx="2324675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3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心得与总结</a:t>
            </a:r>
          </a:p>
        </p:txBody>
      </p:sp>
      <p:sp>
        <p:nvSpPr>
          <p:cNvPr id="6" name="单圆角矩形 5"/>
          <p:cNvSpPr/>
          <p:nvPr/>
        </p:nvSpPr>
        <p:spPr>
          <a:xfrm>
            <a:off x="6088737" y="1057300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0583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47410"/>
            <a:ext cx="7620000" cy="1620180"/>
          </a:xfrm>
          <a:prstGeom prst="rect">
            <a:avLst/>
          </a:prstGeom>
          <a:solidFill>
            <a:srgbClr val="E94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333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86033" y="2583329"/>
            <a:ext cx="2533066" cy="656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67" b="1" dirty="0">
                <a:latin typeface="微软雅黑" pitchFamily="34" charset="-122"/>
                <a:ea typeface="微软雅黑" pitchFamily="34" charset="-122"/>
              </a:rPr>
              <a:t>谢谢观看！</a:t>
            </a:r>
          </a:p>
        </p:txBody>
      </p:sp>
      <p:sp>
        <p:nvSpPr>
          <p:cNvPr id="6" name="矩形 5"/>
          <p:cNvSpPr/>
          <p:nvPr/>
        </p:nvSpPr>
        <p:spPr>
          <a:xfrm>
            <a:off x="5220157" y="390761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7" name="矩形 6"/>
          <p:cNvSpPr/>
          <p:nvPr/>
        </p:nvSpPr>
        <p:spPr>
          <a:xfrm>
            <a:off x="6005046" y="463259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cxnSp>
        <p:nvCxnSpPr>
          <p:cNvPr id="3" name="直接连接符 2"/>
          <p:cNvCxnSpPr/>
          <p:nvPr/>
        </p:nvCxnSpPr>
        <p:spPr>
          <a:xfrm>
            <a:off x="3329947" y="2356190"/>
            <a:ext cx="0" cy="981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40" y="2408901"/>
            <a:ext cx="1688333" cy="8971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993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1657367"/>
            <a:ext cx="7620000" cy="2966715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08409" y="2197427"/>
            <a:ext cx="1380153" cy="1380153"/>
          </a:xfrm>
          <a:prstGeom prst="ellipse">
            <a:avLst/>
          </a:prstGeom>
          <a:solidFill>
            <a:srgbClr val="E94D1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01</a:t>
            </a:r>
            <a:endParaRPr lang="zh-CN" altLang="en-US" sz="45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2863" y="3847610"/>
            <a:ext cx="1383713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333" b="1" dirty="0">
                <a:latin typeface="微软雅黑" pitchFamily="34" charset="-122"/>
                <a:ea typeface="微软雅黑" pitchFamily="34" charset="-122"/>
              </a:rPr>
              <a:t>功能介绍</a:t>
            </a:r>
          </a:p>
        </p:txBody>
      </p:sp>
      <p:sp>
        <p:nvSpPr>
          <p:cNvPr id="4" name="椭圆 3"/>
          <p:cNvSpPr/>
          <p:nvPr/>
        </p:nvSpPr>
        <p:spPr>
          <a:xfrm>
            <a:off x="3119924" y="2197427"/>
            <a:ext cx="1380153" cy="1380153"/>
          </a:xfrm>
          <a:prstGeom prst="ellipse">
            <a:avLst/>
          </a:prstGeom>
          <a:solidFill>
            <a:srgbClr val="E94D1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02</a:t>
            </a:r>
            <a:endParaRPr lang="zh-CN" altLang="en-US" sz="45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3057" y="3847610"/>
            <a:ext cx="1983235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333" b="1" dirty="0">
                <a:latin typeface="微软雅黑" pitchFamily="34" charset="-122"/>
                <a:ea typeface="微软雅黑" pitchFamily="34" charset="-122"/>
              </a:rPr>
              <a:t>项目设计分享</a:t>
            </a:r>
          </a:p>
        </p:txBody>
      </p:sp>
      <p:sp>
        <p:nvSpPr>
          <p:cNvPr id="9" name="椭圆 8"/>
          <p:cNvSpPr/>
          <p:nvPr/>
        </p:nvSpPr>
        <p:spPr>
          <a:xfrm>
            <a:off x="5531439" y="2197427"/>
            <a:ext cx="1380153" cy="1380153"/>
          </a:xfrm>
          <a:prstGeom prst="ellipse">
            <a:avLst/>
          </a:prstGeom>
          <a:solidFill>
            <a:srgbClr val="E94D1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03</a:t>
            </a:r>
            <a:endParaRPr lang="zh-CN" altLang="en-US" sz="45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6013" y="3847610"/>
            <a:ext cx="1683474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333" b="1" dirty="0">
                <a:latin typeface="微软雅黑" pitchFamily="34" charset="-122"/>
                <a:ea typeface="微软雅黑" pitchFamily="34" charset="-122"/>
              </a:rPr>
              <a:t>心得与总结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708409" y="3847610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08409" y="4290908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170245" y="3854362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70245" y="4297660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550194" y="3854362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550194" y="4297660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499744" y="367224"/>
            <a:ext cx="4980553" cy="1380153"/>
          </a:xfrm>
          <a:prstGeom prst="ellipse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67" b="1" dirty="0">
                <a:solidFill>
                  <a:srgbClr val="E94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3667" b="1" dirty="0">
                <a:solidFill>
                  <a:srgbClr val="E94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67" b="1" dirty="0">
                <a:solidFill>
                  <a:srgbClr val="E94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67" dirty="0">
                <a:solidFill>
                  <a:srgbClr val="E94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CONTENTS</a:t>
            </a:r>
            <a:endParaRPr lang="zh-CN" altLang="en-US" sz="3667" dirty="0">
              <a:solidFill>
                <a:srgbClr val="E94D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730500"/>
            <a:ext cx="3780000" cy="127000"/>
            <a:chOff x="0" y="2497460"/>
            <a:chExt cx="5436096" cy="1524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24974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0" y="26498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310704" y="1871313"/>
            <a:ext cx="392286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01  </a:t>
            </a:r>
            <a:r>
              <a:rPr lang="zh-CN" altLang="en-US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功能介绍</a:t>
            </a:r>
          </a:p>
        </p:txBody>
      </p:sp>
      <p:sp>
        <p:nvSpPr>
          <p:cNvPr id="7" name="矩形 6"/>
          <p:cNvSpPr/>
          <p:nvPr/>
        </p:nvSpPr>
        <p:spPr>
          <a:xfrm>
            <a:off x="6037336" y="299409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8" name="矩形 7"/>
          <p:cNvSpPr/>
          <p:nvPr/>
        </p:nvSpPr>
        <p:spPr>
          <a:xfrm>
            <a:off x="4620090" y="3342533"/>
            <a:ext cx="1897848" cy="1896217"/>
          </a:xfrm>
          <a:prstGeom prst="rect">
            <a:avLst/>
          </a:prstGeom>
          <a:solidFill>
            <a:srgbClr val="E94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矩形 8"/>
          <p:cNvSpPr/>
          <p:nvPr/>
        </p:nvSpPr>
        <p:spPr>
          <a:xfrm>
            <a:off x="6822226" y="371907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" name="矩形 1"/>
          <p:cNvSpPr/>
          <p:nvPr/>
        </p:nvSpPr>
        <p:spPr>
          <a:xfrm>
            <a:off x="5031256" y="353823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贪吃蛇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650093" y="4158141"/>
            <a:ext cx="183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9" y="4322111"/>
            <a:ext cx="1316724" cy="699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墨迹 9"/>
              <p14:cNvContentPartPr/>
              <p14:nvPr/>
            </p14:nvContentPartPr>
            <p14:xfrm>
              <a:off x="169560" y="486720"/>
              <a:ext cx="8096400" cy="4932360"/>
            </p14:xfrm>
          </p:contentPart>
        </mc:Choice>
        <mc:Fallback>
          <p:pic>
            <p:nvPicPr>
              <p:cNvPr id="10" name="墨迹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200" y="477360"/>
                <a:ext cx="8115120" cy="49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7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单圆角矩形 2">
            <a:hlinkClick r:id="rId2" action="ppaction://hlinksldjump"/>
          </p:cNvPr>
          <p:cNvSpPr/>
          <p:nvPr/>
        </p:nvSpPr>
        <p:spPr>
          <a:xfrm>
            <a:off x="4528508" y="1057300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中级功能</a:t>
            </a:r>
          </a:p>
        </p:txBody>
      </p:sp>
      <p:sp>
        <p:nvSpPr>
          <p:cNvPr id="4" name="单圆角矩形 3">
            <a:hlinkClick r:id="rId3" action="ppaction://hlinksldjump"/>
          </p:cNvPr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高级功能</a:t>
            </a:r>
          </a:p>
        </p:txBody>
      </p:sp>
      <p:sp>
        <p:nvSpPr>
          <p:cNvPr id="5" name="单圆角矩形 4"/>
          <p:cNvSpPr/>
          <p:nvPr/>
        </p:nvSpPr>
        <p:spPr>
          <a:xfrm>
            <a:off x="2969907" y="1057300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latin typeface="微软雅黑" pitchFamily="34" charset="-122"/>
                <a:ea typeface="微软雅黑" pitchFamily="34" charset="-122"/>
              </a:rPr>
              <a:t>基本功能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3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功能介绍</a:t>
            </a:r>
          </a:p>
        </p:txBody>
      </p:sp>
      <p:sp>
        <p:nvSpPr>
          <p:cNvPr id="7" name="矩形 6"/>
          <p:cNvSpPr/>
          <p:nvPr/>
        </p:nvSpPr>
        <p:spPr>
          <a:xfrm>
            <a:off x="137592" y="1849484"/>
            <a:ext cx="74104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</a:pPr>
            <a:r>
              <a:rPr lang="en-US" altLang="zh-CN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添加背景音乐或者动作音效                  </a:t>
            </a:r>
            <a:r>
              <a:rPr lang="en-US" altLang="zh-CN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【Easy】    【</a:t>
            </a:r>
            <a:r>
              <a:rPr lang="en-US" altLang="zh-CN" sz="20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05】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√</a:t>
            </a:r>
            <a:endParaRPr lang="en-US" altLang="zh-CN" sz="20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500"/>
              </a:spcBef>
            </a:pPr>
            <a:r>
              <a:rPr lang="en-US" altLang="zh-CN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有欢迎界面，游戏选项等界面              </a:t>
            </a:r>
            <a:r>
              <a:rPr lang="en-US" altLang="zh-CN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【Easy】     【</a:t>
            </a:r>
            <a:r>
              <a:rPr lang="en-US" altLang="zh-CN" sz="20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05】</a:t>
            </a:r>
            <a:r>
              <a:rPr lang="zh-CN" altLang="en-US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√</a:t>
            </a:r>
            <a:endParaRPr lang="en-US" altLang="zh-CN" sz="20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500"/>
              </a:spcBef>
            </a:pPr>
            <a:r>
              <a:rPr lang="en-US" altLang="zh-CN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地图范围内有障碍物，可随机生成食物</a:t>
            </a:r>
            <a:r>
              <a:rPr lang="en-US" altLang="zh-CN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【Normal】【</a:t>
            </a:r>
            <a:r>
              <a:rPr lang="en-US" altLang="zh-CN" sz="20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05】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√</a:t>
            </a:r>
            <a:endParaRPr lang="en-US" altLang="zh-CN" sz="20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500"/>
              </a:spcBef>
            </a:pPr>
            <a:r>
              <a:rPr lang="en-US" altLang="zh-CN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蛇可以在地图范围内随意移动              </a:t>
            </a:r>
            <a:r>
              <a:rPr lang="en-US" altLang="zh-CN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【Normal】【</a:t>
            </a:r>
            <a:r>
              <a:rPr lang="en-US" altLang="zh-CN" sz="20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10】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√</a:t>
            </a:r>
            <a:endParaRPr lang="en-US" altLang="zh-CN" sz="20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500"/>
              </a:spcBef>
            </a:pPr>
            <a:r>
              <a:rPr lang="en-US" altLang="zh-CN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游戏可暂停，可中途退出                     </a:t>
            </a:r>
            <a:r>
              <a:rPr lang="en-US" altLang="zh-CN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【Easy】     【</a:t>
            </a:r>
            <a:r>
              <a:rPr lang="en-US" altLang="zh-CN" sz="20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05】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√</a:t>
            </a:r>
            <a:endParaRPr lang="en-US" altLang="zh-CN" sz="20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墨迹 7"/>
              <p14:cNvContentPartPr/>
              <p14:nvPr/>
            </p14:nvContentPartPr>
            <p14:xfrm>
              <a:off x="1360080" y="2248920"/>
              <a:ext cx="1413360" cy="534960"/>
            </p14:xfrm>
          </p:contentPart>
        </mc:Choice>
        <mc:Fallback>
          <p:pic>
            <p:nvPicPr>
              <p:cNvPr id="8" name="墨迹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0720" y="2239560"/>
                <a:ext cx="1432080" cy="55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857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单圆角矩形 2"/>
          <p:cNvSpPr/>
          <p:nvPr/>
        </p:nvSpPr>
        <p:spPr>
          <a:xfrm>
            <a:off x="4528508" y="1057300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667" dirty="0" smtClean="0">
                <a:latin typeface="微软雅黑" pitchFamily="34" charset="-122"/>
                <a:ea typeface="微软雅黑" pitchFamily="34" charset="-122"/>
              </a:rPr>
              <a:t>级</a:t>
            </a:r>
            <a:r>
              <a:rPr lang="zh-CN" altLang="en-US" sz="1667" dirty="0">
                <a:latin typeface="微软雅黑" pitchFamily="34" charset="-122"/>
                <a:ea typeface="微软雅黑" pitchFamily="34" charset="-122"/>
              </a:rPr>
              <a:t>功能</a:t>
            </a:r>
          </a:p>
        </p:txBody>
      </p:sp>
      <p:sp>
        <p:nvSpPr>
          <p:cNvPr id="4" name="单圆角矩形 3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高级功能</a:t>
            </a:r>
          </a:p>
        </p:txBody>
      </p:sp>
      <p:sp>
        <p:nvSpPr>
          <p:cNvPr id="5" name="单圆角矩形 4"/>
          <p:cNvSpPr/>
          <p:nvPr/>
        </p:nvSpPr>
        <p:spPr>
          <a:xfrm>
            <a:off x="2969907" y="1057300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533611" y="1052137"/>
            <a:ext cx="1896674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3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功能介绍</a:t>
            </a:r>
          </a:p>
        </p:txBody>
      </p:sp>
      <p:sp>
        <p:nvSpPr>
          <p:cNvPr id="11" name="矩形 10"/>
          <p:cNvSpPr/>
          <p:nvPr/>
        </p:nvSpPr>
        <p:spPr>
          <a:xfrm>
            <a:off x="209599" y="1849484"/>
            <a:ext cx="7410401" cy="290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</a:pPr>
            <a:r>
              <a:rPr lang="en-US" altLang="zh-CN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具有简单的计分功能                              </a:t>
            </a:r>
            <a:r>
              <a:rPr lang="en-US" altLang="zh-CN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【Easy】     【</a:t>
            </a:r>
            <a:r>
              <a:rPr lang="en-US" altLang="zh-CN" sz="20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05】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√</a:t>
            </a:r>
            <a:endParaRPr lang="en-US" altLang="zh-CN" sz="20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500"/>
              </a:spcBef>
            </a:pPr>
            <a:r>
              <a:rPr lang="en-US" altLang="zh-CN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有血量，或生命值，</a:t>
            </a:r>
            <a:endParaRPr lang="en-US" altLang="zh-CN" sz="20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500"/>
              </a:spcBef>
            </a:pPr>
            <a:r>
              <a:rPr lang="en-US" altLang="zh-CN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生命值为</a:t>
            </a:r>
            <a:r>
              <a:rPr lang="en-US" altLang="zh-CN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能结束本局游戏                     </a:t>
            </a:r>
            <a:r>
              <a:rPr lang="en-US" altLang="zh-CN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【Easy】     【</a:t>
            </a:r>
            <a:r>
              <a:rPr lang="en-US" altLang="zh-CN" sz="20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05】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√</a:t>
            </a:r>
            <a:endParaRPr lang="en-US" altLang="zh-CN" sz="20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500"/>
              </a:spcBef>
            </a:pPr>
            <a:r>
              <a:rPr lang="en-US" altLang="zh-CN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 判断碰撞，区分边界，障碍物以及食物  </a:t>
            </a:r>
            <a:r>
              <a:rPr lang="en-US" altLang="zh-CN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【Normal】【</a:t>
            </a:r>
            <a:r>
              <a:rPr lang="en-US" altLang="zh-CN" sz="20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10】</a:t>
            </a:r>
            <a:r>
              <a:rPr lang="zh-CN" altLang="en-US" sz="20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√</a:t>
            </a:r>
            <a:endParaRPr lang="en-US" altLang="zh-CN" sz="20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500"/>
              </a:spcBef>
            </a:pPr>
            <a:r>
              <a:rPr lang="en-US" altLang="zh-CN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有专门的地图编辑功能，</a:t>
            </a:r>
            <a:endParaRPr lang="en-US" altLang="zh-CN" sz="20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500"/>
              </a:spcBef>
            </a:pPr>
            <a:r>
              <a:rPr lang="en-US" altLang="zh-CN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可以让玩家自定义地图                          </a:t>
            </a:r>
            <a:r>
              <a:rPr lang="en-US" altLang="zh-CN" sz="200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【Hard】     【10】</a:t>
            </a:r>
          </a:p>
        </p:txBody>
      </p:sp>
    </p:spTree>
    <p:extLst>
      <p:ext uri="{BB962C8B-B14F-4D97-AF65-F5344CB8AC3E}">
        <p14:creationId xmlns:p14="http://schemas.microsoft.com/office/powerpoint/2010/main" val="33107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单圆角矩形 2"/>
          <p:cNvSpPr/>
          <p:nvPr/>
        </p:nvSpPr>
        <p:spPr>
          <a:xfrm>
            <a:off x="4528508" y="1057300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中级功能</a:t>
            </a:r>
          </a:p>
        </p:txBody>
      </p:sp>
      <p:sp>
        <p:nvSpPr>
          <p:cNvPr id="4" name="单圆角矩形 3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latin typeface="微软雅黑" pitchFamily="34" charset="-122"/>
                <a:ea typeface="微软雅黑" pitchFamily="34" charset="-122"/>
              </a:rPr>
              <a:t>高级功能</a:t>
            </a:r>
          </a:p>
        </p:txBody>
      </p:sp>
      <p:sp>
        <p:nvSpPr>
          <p:cNvPr id="5" name="单圆角矩形 4"/>
          <p:cNvSpPr/>
          <p:nvPr/>
        </p:nvSpPr>
        <p:spPr>
          <a:xfrm>
            <a:off x="2969907" y="1057300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基本功能</a:t>
            </a:r>
          </a:p>
        </p:txBody>
      </p:sp>
      <p:sp>
        <p:nvSpPr>
          <p:cNvPr id="10" name="矩形 9"/>
          <p:cNvSpPr/>
          <p:nvPr/>
        </p:nvSpPr>
        <p:spPr>
          <a:xfrm>
            <a:off x="209600" y="1849484"/>
            <a:ext cx="694877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</a:pP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游戏状态可存档，读档                     </a:t>
            </a: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【Hard】  【10】</a:t>
            </a:r>
          </a:p>
          <a:p>
            <a:pPr>
              <a:spcBef>
                <a:spcPts val="1500"/>
              </a:spcBef>
            </a:pP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其他自定义功能酌情给分                  </a:t>
            </a:r>
            <a:r>
              <a:rPr lang="en-US" altLang="zh-CN" sz="20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【Hard】  【10】</a:t>
            </a:r>
            <a:endParaRPr lang="en-US" altLang="zh-CN" sz="20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6617" y="1061965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3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功能介绍</a:t>
            </a:r>
          </a:p>
        </p:txBody>
      </p:sp>
    </p:spTree>
    <p:extLst>
      <p:ext uri="{BB962C8B-B14F-4D97-AF65-F5344CB8AC3E}">
        <p14:creationId xmlns:p14="http://schemas.microsoft.com/office/powerpoint/2010/main" val="33107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730500"/>
            <a:ext cx="4410000" cy="127000"/>
            <a:chOff x="0" y="2497460"/>
            <a:chExt cx="5436096" cy="1524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24974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0" y="26498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114785" y="1714843"/>
            <a:ext cx="482375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项目设计分享</a:t>
            </a:r>
          </a:p>
          <a:p>
            <a:pPr algn="ctr"/>
            <a:endParaRPr lang="zh-CN" altLang="en-US" sz="5000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37336" y="299409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矩形 8"/>
          <p:cNvSpPr/>
          <p:nvPr/>
        </p:nvSpPr>
        <p:spPr>
          <a:xfrm>
            <a:off x="6822226" y="371907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pSp>
        <p:nvGrpSpPr>
          <p:cNvPr id="2" name="组合 1"/>
          <p:cNvGrpSpPr/>
          <p:nvPr/>
        </p:nvGrpSpPr>
        <p:grpSpPr>
          <a:xfrm>
            <a:off x="4531933" y="3289548"/>
            <a:ext cx="1948160" cy="1896217"/>
            <a:chOff x="4531933" y="3289548"/>
            <a:chExt cx="1948160" cy="1896217"/>
          </a:xfrm>
        </p:grpSpPr>
        <p:sp>
          <p:nvSpPr>
            <p:cNvPr id="13" name="矩形 12"/>
            <p:cNvSpPr/>
            <p:nvPr/>
          </p:nvSpPr>
          <p:spPr>
            <a:xfrm>
              <a:off x="4531933" y="3289548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031254" y="3538238"/>
              <a:ext cx="9541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贪吃蛇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650093" y="4158141"/>
              <a:ext cx="183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349" y="4322111"/>
              <a:ext cx="1316724" cy="6997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pic>
      </p:grpSp>
    </p:spTree>
    <p:extLst>
      <p:ext uri="{BB962C8B-B14F-4D97-AF65-F5344CB8AC3E}">
        <p14:creationId xmlns:p14="http://schemas.microsoft.com/office/powerpoint/2010/main" val="100888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pPr marL="146838">
              <a:spcBef>
                <a:spcPts val="1000"/>
              </a:spcBef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、单线程模拟同时处理多件事（这只是实例，别照搬）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146838">
              <a:spcBef>
                <a:spcPts val="100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、地图的设计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（这只是实例，别照搬）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146838">
              <a:spcBef>
                <a:spcPts val="1000"/>
              </a:spcBef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、移动蛇的新思路（这只是实例，别照搬）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146838">
              <a:spcBef>
                <a:spcPts val="1000"/>
              </a:spcBef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XXXXXX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146838">
              <a:spcBef>
                <a:spcPts val="1000"/>
              </a:spcBef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单圆角矩形 2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7" dirty="0"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389620" y="949288"/>
            <a:ext cx="2752678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3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项目设计分享</a:t>
            </a:r>
          </a:p>
        </p:txBody>
      </p:sp>
    </p:spTree>
    <p:extLst>
      <p:ext uri="{BB962C8B-B14F-4D97-AF65-F5344CB8AC3E}">
        <p14:creationId xmlns:p14="http://schemas.microsoft.com/office/powerpoint/2010/main" val="9883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730500"/>
            <a:ext cx="4410000" cy="127000"/>
            <a:chOff x="0" y="2497460"/>
            <a:chExt cx="5436096" cy="1524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24974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0" y="26498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4418" y="1741727"/>
            <a:ext cx="456407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03  </a:t>
            </a:r>
            <a:r>
              <a:rPr lang="zh-CN" altLang="en-US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心得与总结</a:t>
            </a:r>
          </a:p>
        </p:txBody>
      </p:sp>
      <p:sp>
        <p:nvSpPr>
          <p:cNvPr id="7" name="矩形 6"/>
          <p:cNvSpPr/>
          <p:nvPr/>
        </p:nvSpPr>
        <p:spPr>
          <a:xfrm>
            <a:off x="6037336" y="299409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矩形 8"/>
          <p:cNvSpPr/>
          <p:nvPr/>
        </p:nvSpPr>
        <p:spPr>
          <a:xfrm>
            <a:off x="6822226" y="371907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pSp>
        <p:nvGrpSpPr>
          <p:cNvPr id="13" name="组合 12"/>
          <p:cNvGrpSpPr/>
          <p:nvPr/>
        </p:nvGrpSpPr>
        <p:grpSpPr>
          <a:xfrm>
            <a:off x="4520680" y="3325552"/>
            <a:ext cx="1948160" cy="1896217"/>
            <a:chOff x="4531933" y="3289548"/>
            <a:chExt cx="1948160" cy="1896217"/>
          </a:xfrm>
        </p:grpSpPr>
        <p:sp>
          <p:nvSpPr>
            <p:cNvPr id="14" name="矩形 13"/>
            <p:cNvSpPr/>
            <p:nvPr/>
          </p:nvSpPr>
          <p:spPr>
            <a:xfrm>
              <a:off x="4531933" y="3289548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031254" y="3538238"/>
              <a:ext cx="9541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贪吃蛇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650093" y="4158141"/>
              <a:ext cx="183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349" y="4322111"/>
              <a:ext cx="1316724" cy="6997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pic>
      </p:grpSp>
    </p:spTree>
    <p:extLst>
      <p:ext uri="{BB962C8B-B14F-4D97-AF65-F5344CB8AC3E}">
        <p14:creationId xmlns:p14="http://schemas.microsoft.com/office/powerpoint/2010/main" val="18590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903</TotalTime>
  <Words>465</Words>
  <Application>Microsoft Office PowerPoint</Application>
  <PresentationFormat>自定义</PresentationFormat>
  <Paragraphs>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Book Antiqua</vt:lpstr>
      <vt:lpstr>Lucida Sans</vt:lpstr>
      <vt:lpstr>Wingdings 2</vt:lpstr>
      <vt:lpstr>Wingdings 3</vt:lpstr>
      <vt:lpstr>黑体</vt:lpstr>
      <vt:lpstr>宋体</vt:lpstr>
      <vt:lpstr>微软雅黑</vt:lpstr>
      <vt:lpstr>Arial Black</vt:lpstr>
      <vt:lpstr>Calibri</vt:lpstr>
      <vt:lpstr>Impact</vt:lpstr>
      <vt:lpstr>Wingdings</vt:lpstr>
      <vt:lpstr>顶峰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mhws2</cp:lastModifiedBy>
  <cp:revision>144</cp:revision>
  <dcterms:created xsi:type="dcterms:W3CDTF">2014-03-18T12:44:23Z</dcterms:created>
  <dcterms:modified xsi:type="dcterms:W3CDTF">2020-08-07T03:52:59Z</dcterms:modified>
</cp:coreProperties>
</file>