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1" r:id="rId3"/>
    <p:sldId id="267" r:id="rId4"/>
    <p:sldId id="262" r:id="rId5"/>
    <p:sldId id="264" r:id="rId6"/>
    <p:sldId id="263" r:id="rId7"/>
    <p:sldId id="265" r:id="rId8"/>
    <p:sldId id="268" r:id="rId9"/>
    <p:sldId id="266" r:id="rId10"/>
    <p:sldId id="269" r:id="rId11"/>
    <p:sldId id="278" r:id="rId12"/>
    <p:sldId id="272" r:id="rId13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D1A"/>
    <a:srgbClr val="010103"/>
    <a:srgbClr val="A83410"/>
    <a:srgbClr val="E1E0E2"/>
    <a:srgbClr val="666469"/>
    <a:srgbClr val="5E5C60"/>
    <a:srgbClr val="6C6A6F"/>
    <a:srgbClr val="605E63"/>
    <a:srgbClr val="732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36" autoAdjust="0"/>
  </p:normalViewPr>
  <p:slideViewPr>
    <p:cSldViewPr showGuides="1">
      <p:cViewPr varScale="1">
        <p:scale>
          <a:sx n="68" d="100"/>
          <a:sy n="68" d="100"/>
        </p:scale>
        <p:origin x="894" y="66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CEE3-839B-4F99-96F2-21BC09439874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1E33-E6AD-42D5-9DB4-8C073D5C1E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4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1692" y="1143000"/>
            <a:ext cx="6858000" cy="15240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43000" y="2776415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6"/>
            <a:ext cx="1714500" cy="48762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6"/>
            <a:ext cx="50165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508000"/>
            <a:ext cx="5905500" cy="1524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500" y="2089823"/>
            <a:ext cx="5905500" cy="1258093"/>
          </a:xfrm>
        </p:spPr>
        <p:txBody>
          <a:bodyPr anchor="t"/>
          <a:lstStyle>
            <a:lvl1pPr marL="60958" indent="0" algn="l">
              <a:buNone/>
              <a:defRPr sz="1667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4000" y="5347231"/>
            <a:ext cx="635000" cy="304271"/>
          </a:xfrm>
        </p:spPr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167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167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68580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2"/>
            <a:ext cx="3366823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70855" y="1279262"/>
            <a:ext cx="3368146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68500"/>
            <a:ext cx="3366823" cy="3136636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5" y="1968500"/>
            <a:ext cx="3368146" cy="3136636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227543"/>
            <a:ext cx="2506928" cy="9683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833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1" y="1270000"/>
            <a:ext cx="2506928" cy="3835136"/>
          </a:xfrm>
        </p:spPr>
        <p:txBody>
          <a:bodyPr/>
          <a:lstStyle>
            <a:lvl1pPr marL="0" indent="0">
              <a:buNone/>
              <a:defRPr sz="1167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167"/>
            </a:lvl1pPr>
            <a:lvl2pPr>
              <a:defRPr sz="2000"/>
            </a:lvl2pPr>
            <a:lvl3pPr>
              <a:defRPr sz="1833"/>
            </a:lvl3pPr>
            <a:lvl4pPr>
              <a:defRPr sz="1667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8000"/>
            <a:ext cx="4572000" cy="435240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1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4000" y="1526646"/>
            <a:ext cx="4572000" cy="33020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667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972323"/>
            <a:ext cx="4572000" cy="441960"/>
          </a:xfrm>
        </p:spPr>
        <p:txBody>
          <a:bodyPr lIns="45720" tIns="45720" rIns="45720" anchor="t"/>
          <a:lstStyle>
            <a:lvl1pPr marL="0" indent="0" algn="ctr">
              <a:buNone/>
              <a:defRPr sz="1167"/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924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381000" y="5347231"/>
            <a:ext cx="17780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CB8CC-4F6A-4354-B139-59FD76F26A53}" type="datetimeFigureOut">
              <a:rPr lang="zh-CN" altLang="en-US" smtClean="0"/>
              <a:pPr/>
              <a:t>2017.07.28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03500" y="5347231"/>
            <a:ext cx="2413000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604000" y="5347231"/>
            <a:ext cx="635000" cy="304271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417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182" indent="-342886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723871" indent="-236211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42" indent="-19049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127715" indent="-152394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287728" indent="-152394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1470601" indent="-152394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234" indent="-15239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1805868" indent="-15239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7" kern="1200">
          <a:solidFill>
            <a:schemeClr val="tx1"/>
          </a:solidFill>
          <a:latin typeface="+mn-lt"/>
          <a:ea typeface="+mn-ea"/>
          <a:cs typeface="+mn-cs"/>
        </a:defRPr>
      </a:lvl8pPr>
      <a:lvl9pPr marL="1973501" indent="-15239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48" y="922611"/>
            <a:ext cx="4541490" cy="4541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5539" y="301216"/>
            <a:ext cx="4796506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5000" b="1">
                <a:solidFill>
                  <a:srgbClr val="E94D1A"/>
                </a:solidFill>
                <a:latin typeface="微软雅黑" pitchFamily="34" charset="-122"/>
                <a:ea typeface="微软雅黑" pitchFamily="34" charset="-122"/>
              </a:rPr>
              <a:t>语言贪吃蛇</a:t>
            </a:r>
            <a:endParaRPr lang="en-US" altLang="zh-CN" sz="5000" b="1">
              <a:solidFill>
                <a:srgbClr val="E94D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86164" y="4239327"/>
            <a:ext cx="1960590" cy="1138453"/>
            <a:chOff x="5292612" y="3843284"/>
            <a:chExt cx="1960590" cy="1138453"/>
          </a:xfrm>
        </p:grpSpPr>
        <p:sp>
          <p:nvSpPr>
            <p:cNvPr id="2" name="矩形 1"/>
            <p:cNvSpPr/>
            <p:nvPr/>
          </p:nvSpPr>
          <p:spPr>
            <a:xfrm>
              <a:off x="5292612" y="4189649"/>
              <a:ext cx="1960590" cy="76320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8616" y="3843284"/>
              <a:ext cx="1861407" cy="113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333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333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3" dirty="0">
                  <a:latin typeface="微软雅黑" pitchFamily="34" charset="-122"/>
                  <a:ea typeface="微软雅黑" pitchFamily="34" charset="-122"/>
                </a:rPr>
                <a:t>PPT  By @15PB</a:t>
              </a:r>
              <a:r>
                <a:rPr lang="zh-CN" altLang="en-US" sz="1333" dirty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333" dirty="0"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sz="1333" dirty="0">
                  <a:latin typeface="微软雅黑" pitchFamily="34" charset="-122"/>
                  <a:ea typeface="微软雅黑" pitchFamily="34" charset="-122"/>
                </a:rPr>
                <a:t>期</a:t>
              </a:r>
              <a:endParaRPr lang="en-US" altLang="zh-CN" sz="1333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3">
                  <a:latin typeface="微软雅黑" pitchFamily="34" charset="-122"/>
                  <a:ea typeface="微软雅黑" pitchFamily="34" charset="-122"/>
                </a:rPr>
                <a:t>                 XXX</a:t>
              </a:r>
              <a:endParaRPr lang="en-US" altLang="zh-CN" sz="1333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3">
                  <a:latin typeface="微软雅黑" pitchFamily="34" charset="-122"/>
                  <a:ea typeface="微软雅黑" pitchFamily="34" charset="-122"/>
                </a:rPr>
                <a:t>20XX-0X-0X </a:t>
              </a:r>
              <a:endParaRPr lang="zh-CN" altLang="en-US" sz="1333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12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4530080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心得</a:t>
            </a: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心得与总结</a:t>
            </a:r>
          </a:p>
        </p:txBody>
      </p:sp>
    </p:spTree>
    <p:extLst>
      <p:ext uri="{BB962C8B-B14F-4D97-AF65-F5344CB8AC3E}">
        <p14:creationId xmlns:p14="http://schemas.microsoft.com/office/powerpoint/2010/main" val="188491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4494076" y="1047074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心得与总结</a:t>
            </a:r>
          </a:p>
        </p:txBody>
      </p:sp>
      <p:sp>
        <p:nvSpPr>
          <p:cNvPr id="6" name="单圆角矩形 5"/>
          <p:cNvSpPr/>
          <p:nvPr/>
        </p:nvSpPr>
        <p:spPr>
          <a:xfrm>
            <a:off x="608873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05839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47410"/>
            <a:ext cx="7620000" cy="1620180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33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6033" y="2583329"/>
            <a:ext cx="2533066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67" b="1" dirty="0">
                <a:latin typeface="微软雅黑" pitchFamily="34" charset="-122"/>
                <a:ea typeface="微软雅黑" pitchFamily="34" charset="-122"/>
              </a:rPr>
              <a:t>谢谢观看！</a:t>
            </a:r>
          </a:p>
        </p:txBody>
      </p:sp>
      <p:sp>
        <p:nvSpPr>
          <p:cNvPr id="6" name="矩形 5"/>
          <p:cNvSpPr/>
          <p:nvPr/>
        </p:nvSpPr>
        <p:spPr>
          <a:xfrm>
            <a:off x="5220157" y="390761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6005046" y="463259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3" name="直接连接符 2"/>
          <p:cNvCxnSpPr/>
          <p:nvPr/>
        </p:nvCxnSpPr>
        <p:spPr>
          <a:xfrm>
            <a:off x="3329947" y="2356190"/>
            <a:ext cx="0" cy="98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2408901"/>
            <a:ext cx="1688333" cy="897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9934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1657367"/>
            <a:ext cx="7620000" cy="2966715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0840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01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863" y="3847610"/>
            <a:ext cx="1383713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3" b="1" dirty="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4" name="椭圆 3"/>
          <p:cNvSpPr/>
          <p:nvPr/>
        </p:nvSpPr>
        <p:spPr>
          <a:xfrm>
            <a:off x="3119924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02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057" y="3847610"/>
            <a:ext cx="1983235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3" b="1" dirty="0">
                <a:latin typeface="微软雅黑" pitchFamily="34" charset="-122"/>
                <a:ea typeface="微软雅黑" pitchFamily="34" charset="-122"/>
              </a:rPr>
              <a:t>项目设计分享</a:t>
            </a:r>
          </a:p>
        </p:txBody>
      </p:sp>
      <p:sp>
        <p:nvSpPr>
          <p:cNvPr id="9" name="椭圆 8"/>
          <p:cNvSpPr/>
          <p:nvPr/>
        </p:nvSpPr>
        <p:spPr>
          <a:xfrm>
            <a:off x="553143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03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6013" y="3847610"/>
            <a:ext cx="1683474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3" b="1" dirty="0">
                <a:latin typeface="微软雅黑" pitchFamily="34" charset="-122"/>
                <a:ea typeface="微软雅黑" pitchFamily="34" charset="-122"/>
              </a:rPr>
              <a:t>心得与总结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08409" y="384761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8409" y="4290908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70245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70245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50194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50194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499744" y="367224"/>
            <a:ext cx="4980553" cy="1380153"/>
          </a:xfrm>
          <a:prstGeom prst="ellipse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67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67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67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67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CONTENTS</a:t>
            </a:r>
            <a:endParaRPr lang="zh-CN" altLang="en-US" sz="3667" dirty="0">
              <a:solidFill>
                <a:srgbClr val="E94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378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10704" y="1871313"/>
            <a:ext cx="39228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01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矩形 7"/>
          <p:cNvSpPr/>
          <p:nvPr/>
        </p:nvSpPr>
        <p:spPr>
          <a:xfrm>
            <a:off x="4620090" y="3342533"/>
            <a:ext cx="1897848" cy="1896217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" name="矩形 1"/>
          <p:cNvSpPr/>
          <p:nvPr/>
        </p:nvSpPr>
        <p:spPr>
          <a:xfrm>
            <a:off x="5031256" y="353823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贪吃蛇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50093" y="4158141"/>
            <a:ext cx="18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9" y="4322111"/>
            <a:ext cx="1316724" cy="69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4075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中级功能</a:t>
            </a: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高级功能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基本功能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137592" y="1849484"/>
            <a:ext cx="7410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添加背景音乐或者动作音效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【05】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有欢迎界面，游戏选项等界面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 【05】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地图范围内有障碍物，可随机生成食物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【Normal】【05】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蛇可以在地图范围内随意移动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【Normal】【10】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游戏可暂停，可中途退出   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 【05】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57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高级功能</a:t>
            </a: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高级功能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533611" y="1052137"/>
            <a:ext cx="189667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209600" y="1849484"/>
            <a:ext cx="6948772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具有简单的计分功能            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 【05】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有血量，或生命值，</a:t>
            </a:r>
            <a:endParaRPr lang="en-US" altLang="zh-CN" sz="20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生命值为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能结束本局游戏   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 【05】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判断碰撞，区分边界，障碍物以及食物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【Normal】【10】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有专门的地图编辑功能，</a:t>
            </a:r>
            <a:endParaRPr lang="en-US" altLang="zh-CN" sz="20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可以让玩家自定义地图        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【Hard】     【10】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72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中级功能</a:t>
            </a: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高级功能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</a:p>
        </p:txBody>
      </p:sp>
      <p:sp>
        <p:nvSpPr>
          <p:cNvPr id="10" name="矩形 9"/>
          <p:cNvSpPr/>
          <p:nvPr/>
        </p:nvSpPr>
        <p:spPr>
          <a:xfrm>
            <a:off x="209600" y="1849484"/>
            <a:ext cx="69487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游戏状态可存档，读档   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【Hard】  【10】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其他自定义功能酌情给分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【Hard】  【10】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617" y="1061965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3107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114785" y="1714843"/>
            <a:ext cx="48237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项目设计分享</a:t>
            </a:r>
          </a:p>
          <a:p>
            <a:pPr algn="ctr"/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2" name="组合 1"/>
          <p:cNvGrpSpPr/>
          <p:nvPr/>
        </p:nvGrpSpPr>
        <p:grpSpPr>
          <a:xfrm>
            <a:off x="4531933" y="3289548"/>
            <a:ext cx="1948160" cy="1896217"/>
            <a:chOff x="4531933" y="3289548"/>
            <a:chExt cx="1948160" cy="1896217"/>
          </a:xfrm>
        </p:grpSpPr>
        <p:sp>
          <p:nvSpPr>
            <p:cNvPr id="13" name="矩形 12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31254" y="3538238"/>
              <a:ext cx="9541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贪吃蛇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00888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pPr marL="146838">
              <a:spcBef>
                <a:spcPts val="1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、单线程模拟同时处理多件事（这只是实例，别照搬）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46838">
              <a:spcBef>
                <a:spcPts val="1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、地图的设计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（这只是实例，别照搬）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46838">
              <a:spcBef>
                <a:spcPts val="1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、移动蛇的新思路（这只是实例，别照搬）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46838">
              <a:spcBef>
                <a:spcPts val="1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46838">
              <a:spcBef>
                <a:spcPts val="1000"/>
              </a:spcBef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389620" y="949288"/>
            <a:ext cx="2752678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项目设计分享</a:t>
            </a:r>
          </a:p>
        </p:txBody>
      </p:sp>
    </p:spTree>
    <p:extLst>
      <p:ext uri="{BB962C8B-B14F-4D97-AF65-F5344CB8AC3E}">
        <p14:creationId xmlns:p14="http://schemas.microsoft.com/office/powerpoint/2010/main" val="9883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418" y="1741727"/>
            <a:ext cx="45640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03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心得与总结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13" name="组合 12"/>
          <p:cNvGrpSpPr/>
          <p:nvPr/>
        </p:nvGrpSpPr>
        <p:grpSpPr>
          <a:xfrm>
            <a:off x="4520680" y="3325552"/>
            <a:ext cx="1948160" cy="1896217"/>
            <a:chOff x="4531933" y="3289548"/>
            <a:chExt cx="1948160" cy="1896217"/>
          </a:xfrm>
        </p:grpSpPr>
        <p:sp>
          <p:nvSpPr>
            <p:cNvPr id="14" name="矩形 13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31254" y="3538238"/>
              <a:ext cx="9541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贪吃蛇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85905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CCE8C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789</TotalTime>
  <Words>316</Words>
  <Application>Microsoft Office PowerPoint</Application>
  <PresentationFormat>自定义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黑体</vt:lpstr>
      <vt:lpstr>宋体</vt:lpstr>
      <vt:lpstr>微软雅黑</vt:lpstr>
      <vt:lpstr>Arial Black</vt:lpstr>
      <vt:lpstr>Book Antiqua</vt:lpstr>
      <vt:lpstr>Calibri</vt:lpstr>
      <vt:lpstr>Impact</vt:lpstr>
      <vt:lpstr>Lucida Sans</vt:lpstr>
      <vt:lpstr>Wingdings</vt:lpstr>
      <vt:lpstr>Wingdings 2</vt:lpstr>
      <vt:lpstr>Wingdings 3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龚勤</cp:lastModifiedBy>
  <cp:revision>139</cp:revision>
  <dcterms:created xsi:type="dcterms:W3CDTF">2014-03-18T12:44:23Z</dcterms:created>
  <dcterms:modified xsi:type="dcterms:W3CDTF">2017-07-27T21:19:52Z</dcterms:modified>
</cp:coreProperties>
</file>