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1" r:id="rId3"/>
    <p:sldId id="267" r:id="rId4"/>
    <p:sldId id="283" r:id="rId5"/>
    <p:sldId id="285" r:id="rId6"/>
    <p:sldId id="265" r:id="rId7"/>
    <p:sldId id="286" r:id="rId8"/>
    <p:sldId id="266" r:id="rId9"/>
    <p:sldId id="288" r:id="rId10"/>
    <p:sldId id="272" r:id="rId11"/>
    <p:sldId id="289" r:id="rId12"/>
    <p:sldId id="290" r:id="rId13"/>
    <p:sldId id="291" r:id="rId14"/>
  </p:sldIdLst>
  <p:sldSz cx="7620000" cy="5715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56" y="64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2020/9/25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0" y="935038"/>
            <a:ext cx="5715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500" y="3001963"/>
            <a:ext cx="5715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9C81A-7B2E-4184-B81A-9FF47A4B22A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6BEDB-0139-45AB-A0F2-89B2834B0AB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600"/>
            <a:ext cx="17145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49911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11F8-D4C9-4532-83C6-FEE1C31449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F10EA-F9DF-4BDB-98B6-9D70E4A0C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1425575"/>
            <a:ext cx="657225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00" y="3824288"/>
            <a:ext cx="657225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5464D-8D84-480A-A551-F2E10FFAE4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DF9E4-DE9C-46FB-B322-69FD2C6AF0C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04800"/>
            <a:ext cx="657225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5463" y="1401763"/>
            <a:ext cx="322262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3" y="2087563"/>
            <a:ext cx="3222625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57625" y="1401763"/>
            <a:ext cx="32400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40088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60814-FD9B-4FB2-8CCA-5D8611361F1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0B745-29F4-4FA5-9B17-835B9C73855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A2CD4-CB1E-4DC9-A5B5-4E5AF5A547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A164-84F9-448D-9AF4-4AED68B940C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7BF81-DCDA-4125-873B-900FEBF7A2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28600"/>
            <a:ext cx="6858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Lucida Sans" charset="0"/>
              </a:rPr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33500"/>
            <a:ext cx="6858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Book Antiqua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Book Antiqua" charset="0"/>
              </a:rPr>
              <a:t>第二级</a:t>
            </a:r>
          </a:p>
          <a:p>
            <a:pPr lvl="2"/>
            <a:r>
              <a:rPr lang="zh-CN" altLang="zh-CN" smtClean="0">
                <a:sym typeface="Book Antiqua" charset="0"/>
              </a:rPr>
              <a:t>第三级</a:t>
            </a:r>
          </a:p>
          <a:p>
            <a:pPr lvl="3"/>
            <a:r>
              <a:rPr lang="zh-CN" altLang="zh-CN" smtClean="0">
                <a:sym typeface="Book Antiqua" charset="0"/>
              </a:rPr>
              <a:t>第四级</a:t>
            </a:r>
          </a:p>
          <a:p>
            <a:pPr lvl="4"/>
            <a:r>
              <a:rPr lang="zh-CN" altLang="zh-CN" smtClean="0">
                <a:sym typeface="Book Antiqua" charset="0"/>
              </a:rPr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5346700"/>
            <a:ext cx="177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0" y="5346700"/>
            <a:ext cx="241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BABABA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5346700"/>
            <a:ext cx="63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ABABA"/>
                </a:solidFill>
              </a:defRPr>
            </a:lvl1pPr>
          </a:lstStyle>
          <a:p>
            <a:fld id="{13F1AEB0-F8E7-4BFD-8BE4-E6CFE174599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  <a:sym typeface="Lucida Sans" charset="0"/>
        </a:defRPr>
      </a:lvl1pPr>
      <a:lvl2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2pPr>
      <a:lvl3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3pPr>
      <a:lvl4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4pPr>
      <a:lvl5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9pPr>
    </p:titleStyle>
    <p:bodyStyle>
      <a:lvl1pPr marL="457200" indent="-342900" algn="l" defTabSz="0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charset="0"/>
        <a:buChar char=""/>
        <a:defRPr sz="23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1pPr>
      <a:lvl2pPr marL="723900" indent="-2349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charset="0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2pPr>
      <a:lvl3pPr marL="944563" indent="-1889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3pPr>
      <a:lvl4pPr marL="1127125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charset="0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4pPr>
      <a:lvl5pPr marL="1287463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2" charset="0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1387979" y="301625"/>
            <a:ext cx="4951997" cy="861774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克大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战</a:t>
            </a:r>
            <a:r>
              <a:rPr lang="en-US" altLang="zh-CN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_CPP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</a:t>
            </a:r>
            <a:endParaRPr lang="en-US" altLang="zh-CN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5286375" y="4370388"/>
            <a:ext cx="2268538" cy="1348061"/>
            <a:chOff x="0" y="0"/>
            <a:chExt cx="1960590" cy="1253882"/>
          </a:xfrm>
        </p:grpSpPr>
        <p:sp>
          <p:nvSpPr>
            <p:cNvPr id="3076" name="矩形 1"/>
            <p:cNvSpPr>
              <a:spLocks noChangeArrowheads="1"/>
            </p:cNvSpPr>
            <p:nvPr/>
          </p:nvSpPr>
          <p:spPr bwMode="auto">
            <a:xfrm>
              <a:off x="0" y="346365"/>
              <a:ext cx="1960590" cy="763201"/>
            </a:xfrm>
            <a:prstGeom prst="rect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"/>
            <p:cNvSpPr>
              <a:spLocks noChangeArrowheads="1"/>
            </p:cNvSpPr>
            <p:nvPr/>
          </p:nvSpPr>
          <p:spPr bwMode="auto">
            <a:xfrm>
              <a:off x="36004" y="0"/>
              <a:ext cx="1861407" cy="125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  By @15PB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41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期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员：毛宏伟</a:t>
              </a:r>
              <a:endPara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老</a:t>
              </a: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师：荆琳、万敏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2020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09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24</a:t>
              </a: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12" y="1309328"/>
            <a:ext cx="5242421" cy="327651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地图：位段的运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位段运用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4" y="2317440"/>
            <a:ext cx="4363059" cy="2534004"/>
          </a:xfrm>
          <a:prstGeom prst="rect">
            <a:avLst/>
          </a:prstGeom>
        </p:spPr>
      </p:pic>
      <p:sp>
        <p:nvSpPr>
          <p:cNvPr id="3" name="左箭头 2">
            <a:hlinkClick r:id="rId3" action="ppaction://hlinksldjump"/>
          </p:cNvPr>
          <p:cNvSpPr/>
          <p:nvPr/>
        </p:nvSpPr>
        <p:spPr bwMode="auto">
          <a:xfrm>
            <a:off x="6474296" y="479715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5017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视图：与坦克类友元、重载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友元、重载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 bwMode="auto">
          <a:xfrm>
            <a:off x="6474296" y="479715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6" y="2353444"/>
            <a:ext cx="4753638" cy="2591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1" y="2225567"/>
            <a:ext cx="7034357" cy="30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80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坦克、子弹：继承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、重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继承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、重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 bwMode="auto">
          <a:xfrm>
            <a:off x="6474296" y="479715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2" y="2281436"/>
            <a:ext cx="5000337" cy="29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306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4908550" y="3538538"/>
            <a:ext cx="119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坦克大战</a:t>
            </a: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操作介绍：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WASD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IJKL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确认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ESC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退出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克可自由移动，按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F(H)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键发射炮弹，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键可以发射跟踪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分功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能：每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杀死一个敌方坦克，加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分，满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玩家血量为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时游戏结束。敌方坦克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被击杀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时会重置。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坦克区分：玩家为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蓝色</a:t>
            </a:r>
            <a:r>
              <a:rPr lang="zh-CN" altLang="en-US" sz="2400" b="1" u="sng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实心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坦克。敌方为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为速度型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速度快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为重量型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攻击力大 速度慢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游戏暂停：按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暂停时可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游戏，主界面可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坦克的移动：先将坦克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擦除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、等待子弹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重画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完后继续移动。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子弹的移动：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子弹原位置，并还原。然后按方向移动。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判断移动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后的位置是否正确，（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友方子弹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）时将子弹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电脑：取随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4/24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的概率改变方向，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1/5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的概率发射子弹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手动操作：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可发射普通子弹，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为跟踪弹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A*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寻路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自定义地图：主界面可进入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地图编辑模式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鼠标移动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指定按键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，即可画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的图像。按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可返回，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进入游戏。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8510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 action="ppaction://hlinksldjump"/>
              </a:rPr>
              <a:t>地图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：位段的运用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action="ppaction://hlinksldjump"/>
              </a:rPr>
              <a:t>视图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：与坦克类友元、重载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坦克、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 action="ppaction://hlinksldjump"/>
              </a:rPr>
              <a:t>子弹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：继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承、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重定义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A*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算法：重载运算符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据、视图、逻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辑（控制类）相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程思想：初步基于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。数据、视图、逻辑相分离。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其次对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于框架理解还不够深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言运用：受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编写习惯的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响，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编写代码时会将部分逻辑弄混。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码编写还是讲究量：编写多个版本的项目，逐渐优化。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顶峰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黑体"/>
        <a:cs typeface="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Pages>0</Pages>
  <Words>793</Words>
  <Characters>0</Characters>
  <Application>Microsoft Office PowerPoint</Application>
  <DocSecurity>0</DocSecurity>
  <PresentationFormat>自定义</PresentationFormat>
  <Lines>0</Lines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Book Antiqua</vt:lpstr>
      <vt:lpstr>Lucida Sans</vt:lpstr>
      <vt:lpstr>Wingdings 2</vt:lpstr>
      <vt:lpstr>Wingdings 3</vt:lpstr>
      <vt:lpstr>黑体</vt:lpstr>
      <vt:lpstr>华文彩云</vt:lpstr>
      <vt:lpstr>宋体</vt:lpstr>
      <vt:lpstr>微软雅黑</vt:lpstr>
      <vt:lpstr>Arial</vt:lpstr>
      <vt:lpstr>Arial Black</vt:lpstr>
      <vt:lpstr>Impact</vt:lpstr>
      <vt:lpstr>Wingdings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微软中国</dc:creator>
  <cp:keywords/>
  <dc:description/>
  <cp:lastModifiedBy>mhws2</cp:lastModifiedBy>
  <cp:revision>159</cp:revision>
  <dcterms:created xsi:type="dcterms:W3CDTF">2014-03-18T04:44:00Z</dcterms:created>
  <dcterms:modified xsi:type="dcterms:W3CDTF">2020-09-25T01:51:11Z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