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61" r:id="rId3"/>
    <p:sldId id="267" r:id="rId4"/>
    <p:sldId id="283" r:id="rId5"/>
    <p:sldId id="285" r:id="rId6"/>
    <p:sldId id="265" r:id="rId7"/>
    <p:sldId id="286" r:id="rId8"/>
    <p:sldId id="266" r:id="rId9"/>
    <p:sldId id="288" r:id="rId10"/>
    <p:sldId id="287" r:id="rId11"/>
    <p:sldId id="272" r:id="rId12"/>
  </p:sldIdLst>
  <p:sldSz cx="7620000" cy="5715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1220" y="64"/>
      </p:cViewPr>
      <p:guideLst>
        <p:guide orient="horz" pos="1800"/>
        <p:guide pos="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5589A80-EFF2-4E95-A6BE-2B60BA78F628}" type="datetime1">
              <a:rPr lang="zh-CN" altLang="en-US"/>
              <a:pPr/>
              <a:t>2020/9/25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/>
              <a:t>第二级</a:t>
            </a:r>
          </a:p>
          <a:p>
            <a:pPr>
              <a:buFontTx/>
              <a:buNone/>
            </a:pPr>
            <a:r>
              <a:rPr lang="zh-CN" altLang="en-US"/>
              <a:t>第三级</a:t>
            </a:r>
          </a:p>
          <a:p>
            <a:pPr>
              <a:buFontTx/>
              <a:buNone/>
            </a:pPr>
            <a:r>
              <a:rPr lang="zh-CN" altLang="en-US"/>
              <a:t>第四级</a:t>
            </a:r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B4D5ADE-6376-4C3A-99CF-AE07BC80EDF0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2500" y="935038"/>
            <a:ext cx="5715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2500" y="3001963"/>
            <a:ext cx="5715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9C81A-7B2E-4184-B81A-9FF47A4B22A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6BEDB-0139-45AB-A0F2-89B2834B0AB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8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600"/>
            <a:ext cx="171450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4991100" cy="5029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E11F8-D4C9-4532-83C6-FEE1C314495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F10EA-F9DF-4BDB-98B6-9D70E4A0CA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1425575"/>
            <a:ext cx="657225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0700" y="3824288"/>
            <a:ext cx="6572250" cy="1250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5464D-8D84-480A-A551-F2E10FFAE47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4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52800" cy="3924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86200" y="1333500"/>
            <a:ext cx="3352800" cy="3924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DF9E4-DE9C-46FB-B322-69FD2C6AF0C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04800"/>
            <a:ext cx="6572250" cy="1104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5463" y="1401763"/>
            <a:ext cx="322262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463" y="2087563"/>
            <a:ext cx="3222625" cy="30702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57625" y="1401763"/>
            <a:ext cx="32400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57625" y="2087563"/>
            <a:ext cx="3240088" cy="30702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60814-FD9B-4FB2-8CCA-5D8611361F1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0B745-29F4-4FA5-9B17-835B9C73855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4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A2CD4-CB1E-4DC9-A5B5-4E5AF5A547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81000"/>
            <a:ext cx="245745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88" y="822325"/>
            <a:ext cx="3857625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5463" y="1714500"/>
            <a:ext cx="245745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AA164-84F9-448D-9AF4-4AED68B940C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63" y="381000"/>
            <a:ext cx="245745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40088" y="822325"/>
            <a:ext cx="3857625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5463" y="1714500"/>
            <a:ext cx="245745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7BF81-DCDA-4125-873B-900FEBF7A27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1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1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228600"/>
            <a:ext cx="6858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Lucida Sans" charset="0"/>
              </a:rPr>
              <a:t>单击此处编辑母版标题样式</a:t>
            </a:r>
          </a:p>
        </p:txBody>
      </p:sp>
      <p:sp>
        <p:nvSpPr>
          <p:cNvPr id="102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33500"/>
            <a:ext cx="6858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Book Antiqua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Book Antiqua" charset="0"/>
              </a:rPr>
              <a:t>第二级</a:t>
            </a:r>
          </a:p>
          <a:p>
            <a:pPr lvl="2"/>
            <a:r>
              <a:rPr lang="zh-CN" altLang="zh-CN" smtClean="0">
                <a:sym typeface="Book Antiqua" charset="0"/>
              </a:rPr>
              <a:t>第三级</a:t>
            </a:r>
          </a:p>
          <a:p>
            <a:pPr lvl="3"/>
            <a:r>
              <a:rPr lang="zh-CN" altLang="zh-CN" smtClean="0">
                <a:sym typeface="Book Antiqua" charset="0"/>
              </a:rPr>
              <a:t>第四级</a:t>
            </a:r>
          </a:p>
          <a:p>
            <a:pPr lvl="4"/>
            <a:r>
              <a:rPr lang="zh-CN" altLang="zh-CN" smtClean="0">
                <a:sym typeface="Book Antiqua" charset="0"/>
              </a:rPr>
              <a:t>第五级</a:t>
            </a:r>
          </a:p>
        </p:txBody>
      </p:sp>
      <p:sp>
        <p:nvSpPr>
          <p:cNvPr id="1028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5346700"/>
            <a:ext cx="177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fld id="{6D97FDF6-65E9-457C-BC17-6923E984AA8B}" type="datetime1">
              <a:rPr lang="zh-CN" altLang="en-US"/>
              <a:pPr/>
              <a:t>2020/9/25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03500" y="5346700"/>
            <a:ext cx="241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BABABA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5346700"/>
            <a:ext cx="63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BABABA"/>
                </a:solidFill>
              </a:defRPr>
            </a:lvl1pPr>
          </a:lstStyle>
          <a:p>
            <a:fld id="{13F1AEB0-F8E7-4BFD-8BE4-E6CFE174599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3400" b="1" kern="1200">
          <a:solidFill>
            <a:schemeClr val="tx2"/>
          </a:solidFill>
          <a:latin typeface="+mj-lt"/>
          <a:ea typeface="+mj-ea"/>
          <a:cs typeface="+mj-cs"/>
          <a:sym typeface="Lucida Sans" charset="0"/>
        </a:defRPr>
      </a:lvl1pPr>
      <a:lvl2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2pPr>
      <a:lvl3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3pPr>
      <a:lvl4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4pPr>
      <a:lvl5pPr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Lucida Sans" charset="0"/>
          <a:ea typeface="黑体" panose="02010609060101010101" pitchFamily="49" charset="-122"/>
          <a:sym typeface="Lucida Sans" charset="0"/>
        </a:defRPr>
      </a:lvl9pPr>
    </p:titleStyle>
    <p:bodyStyle>
      <a:lvl1pPr marL="457200" indent="-342900" algn="l" defTabSz="0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charset="0"/>
        <a:buChar char=""/>
        <a:defRPr sz="23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1pPr>
      <a:lvl2pPr marL="723900" indent="-2349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charset="0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2pPr>
      <a:lvl3pPr marL="944563" indent="-1889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3pPr>
      <a:lvl4pPr marL="1127125" indent="-1508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charset="0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4pPr>
      <a:lvl5pPr marL="1287463" indent="-150813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2" charset="0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  <a:sym typeface="Book Antiqu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4"/>
          <p:cNvSpPr>
            <a:spLocks noChangeArrowheads="1"/>
          </p:cNvSpPr>
          <p:nvPr/>
        </p:nvSpPr>
        <p:spPr bwMode="auto">
          <a:xfrm>
            <a:off x="1387979" y="301625"/>
            <a:ext cx="4951997" cy="861774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</a:t>
            </a:r>
            <a:r>
              <a:rPr lang="zh-CN" altLang="en-US" sz="50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克大</a:t>
            </a:r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战</a:t>
            </a:r>
            <a:r>
              <a:rPr lang="en-US" altLang="zh-CN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_CPP</a:t>
            </a:r>
            <a:r>
              <a:rPr lang="zh-CN" altLang="en-US" sz="50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</a:t>
            </a:r>
            <a:endParaRPr lang="en-US" altLang="zh-CN" sz="50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5286375" y="4370388"/>
            <a:ext cx="2268538" cy="1192905"/>
            <a:chOff x="0" y="0"/>
            <a:chExt cx="1960590" cy="1109566"/>
          </a:xfrm>
        </p:grpSpPr>
        <p:sp>
          <p:nvSpPr>
            <p:cNvPr id="3076" name="矩形 1"/>
            <p:cNvSpPr>
              <a:spLocks noChangeArrowheads="1"/>
            </p:cNvSpPr>
            <p:nvPr/>
          </p:nvSpPr>
          <p:spPr bwMode="auto">
            <a:xfrm>
              <a:off x="0" y="346365"/>
              <a:ext cx="1960590" cy="763201"/>
            </a:xfrm>
            <a:prstGeom prst="rect">
              <a:avLst/>
            </a:prstGeom>
            <a:solidFill>
              <a:srgbClr val="000000"/>
            </a:solidFill>
            <a:ln w="25400" cap="flat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5"/>
            <p:cNvSpPr>
              <a:spLocks noChangeArrowheads="1"/>
            </p:cNvSpPr>
            <p:nvPr/>
          </p:nvSpPr>
          <p:spPr bwMode="auto">
            <a:xfrm>
              <a:off x="36004" y="0"/>
              <a:ext cx="1861407" cy="103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  By @15PB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41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期</a:t>
              </a:r>
              <a:endPara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               </a:t>
              </a:r>
              <a:r>
                <a:rPr lang="zh-CN" altLang="en-US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	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毛宏伟</a:t>
              </a:r>
              <a:endPara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3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	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2020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09</a:t>
              </a:r>
              <a:r>
                <a:rPr lang="zh-CN" altLang="en-US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-</a:t>
              </a:r>
              <a:r>
                <a:rPr lang="en-US" altLang="zh-CN" sz="13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24</a:t>
              </a:r>
              <a:endPara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12" y="1309328"/>
            <a:ext cx="5242421" cy="3276513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友元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友元类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STL —— vector&lt;CEngine*&gt; m_engine_manage;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抽象类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虚析构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引申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浅拷贝和深拷贝；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虚函数表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在开始的位置；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32-4——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引申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虚基表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引申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菱形继承二义性；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重载、虚函数重写、继承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多态；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初始化列表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引申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内存分布顺序；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 new/delete free/malloc/realloc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使用了，这些东西，某种意义上讲，也算是一个复习和巩固，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能力，比之前有进步了；</a:t>
            </a: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</a:p>
        </p:txBody>
      </p:sp>
    </p:spTree>
    <p:extLst>
      <p:ext uri="{BB962C8B-B14F-4D97-AF65-F5344CB8AC3E}">
        <p14:creationId xmlns:p14="http://schemas.microsoft.com/office/powerpoint/2010/main" val="15424861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0" y="2047875"/>
            <a:ext cx="7620000" cy="1619250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73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3486150" y="2582863"/>
            <a:ext cx="25336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谢谢观看！</a:t>
            </a:r>
            <a:endParaRPr lang="zh-CN" altLang="en-US"/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5219700" y="39084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矩形 6"/>
          <p:cNvSpPr>
            <a:spLocks noChangeArrowheads="1"/>
          </p:cNvSpPr>
          <p:nvPr/>
        </p:nvSpPr>
        <p:spPr bwMode="auto">
          <a:xfrm>
            <a:off x="6005513" y="4632325"/>
            <a:ext cx="360362" cy="36036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2"/>
          <p:cNvSpPr>
            <a:spLocks noChangeShapeType="1"/>
          </p:cNvSpPr>
          <p:nvPr/>
        </p:nvSpPr>
        <p:spPr bwMode="auto">
          <a:xfrm>
            <a:off x="3330575" y="2355850"/>
            <a:ext cx="0" cy="981075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409825"/>
            <a:ext cx="1689100" cy="89693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657350"/>
            <a:ext cx="7620000" cy="2967038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endParaRPr lang="zh-CN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椭圆 1"/>
          <p:cNvSpPr>
            <a:spLocks noChangeArrowheads="1"/>
          </p:cNvSpPr>
          <p:nvPr/>
        </p:nvSpPr>
        <p:spPr bwMode="auto">
          <a:xfrm>
            <a:off x="708025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01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0" name="矩形 2"/>
          <p:cNvSpPr>
            <a:spLocks noChangeArrowheads="1"/>
          </p:cNvSpPr>
          <p:nvPr/>
        </p:nvSpPr>
        <p:spPr bwMode="auto">
          <a:xfrm>
            <a:off x="663575" y="3848100"/>
            <a:ext cx="13827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4101" name="椭圆 3"/>
          <p:cNvSpPr>
            <a:spLocks noChangeArrowheads="1"/>
          </p:cNvSpPr>
          <p:nvPr/>
        </p:nvSpPr>
        <p:spPr bwMode="auto">
          <a:xfrm>
            <a:off x="3119438" y="2197100"/>
            <a:ext cx="1379537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02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2" name="矩形 4"/>
          <p:cNvSpPr>
            <a:spLocks noChangeArrowheads="1"/>
          </p:cNvSpPr>
          <p:nvPr/>
        </p:nvSpPr>
        <p:spPr bwMode="auto">
          <a:xfrm>
            <a:off x="2803525" y="3848100"/>
            <a:ext cx="19827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  <a:endParaRPr lang="zh-CN" altLang="en-US"/>
          </a:p>
        </p:txBody>
      </p:sp>
      <p:sp>
        <p:nvSpPr>
          <p:cNvPr id="4103" name="椭圆 8"/>
          <p:cNvSpPr>
            <a:spLocks noChangeArrowheads="1"/>
          </p:cNvSpPr>
          <p:nvPr/>
        </p:nvSpPr>
        <p:spPr bwMode="auto">
          <a:xfrm>
            <a:off x="5530850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03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4" name="矩形 9"/>
          <p:cNvSpPr>
            <a:spLocks noChangeArrowheads="1"/>
          </p:cNvSpPr>
          <p:nvPr/>
        </p:nvSpPr>
        <p:spPr bwMode="auto">
          <a:xfrm>
            <a:off x="5335588" y="3848100"/>
            <a:ext cx="16843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4105" name="直接连接符 12"/>
          <p:cNvSpPr>
            <a:spLocks noChangeShapeType="1"/>
          </p:cNvSpPr>
          <p:nvPr/>
        </p:nvSpPr>
        <p:spPr bwMode="auto">
          <a:xfrm>
            <a:off x="708025" y="384810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直接连接符 13"/>
          <p:cNvSpPr>
            <a:spLocks noChangeShapeType="1"/>
          </p:cNvSpPr>
          <p:nvPr/>
        </p:nvSpPr>
        <p:spPr bwMode="auto">
          <a:xfrm>
            <a:off x="708025" y="4291013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直接连接符 14"/>
          <p:cNvSpPr>
            <a:spLocks noChangeShapeType="1"/>
          </p:cNvSpPr>
          <p:nvPr/>
        </p:nvSpPr>
        <p:spPr bwMode="auto">
          <a:xfrm>
            <a:off x="3170238" y="3854450"/>
            <a:ext cx="1271587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直接连接符 15"/>
          <p:cNvSpPr>
            <a:spLocks noChangeShapeType="1"/>
          </p:cNvSpPr>
          <p:nvPr/>
        </p:nvSpPr>
        <p:spPr bwMode="auto">
          <a:xfrm>
            <a:off x="3170238" y="4297363"/>
            <a:ext cx="1271587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直接连接符 16"/>
          <p:cNvSpPr>
            <a:spLocks noChangeShapeType="1"/>
          </p:cNvSpPr>
          <p:nvPr/>
        </p:nvSpPr>
        <p:spPr bwMode="auto">
          <a:xfrm>
            <a:off x="5549900" y="385445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0" name="直接连接符 17"/>
          <p:cNvSpPr>
            <a:spLocks noChangeShapeType="1"/>
          </p:cNvSpPr>
          <p:nvPr/>
        </p:nvSpPr>
        <p:spPr bwMode="auto">
          <a:xfrm>
            <a:off x="5549900" y="4297363"/>
            <a:ext cx="1271588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1500188" y="366713"/>
            <a:ext cx="4979987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 </a:t>
            </a:r>
            <a:r>
              <a:rPr lang="en-US" altLang="zh-CN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olidFill>
                  <a:srgbClr val="E94D1A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3600">
              <a:solidFill>
                <a:srgbClr val="E94D1A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730500"/>
            <a:ext cx="3779838" cy="127000"/>
            <a:chOff x="0" y="0"/>
            <a:chExt cx="5436096" cy="152400"/>
          </a:xfrm>
        </p:grpSpPr>
        <p:sp>
          <p:nvSpPr>
            <p:cNvPr id="5123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311150" y="1871663"/>
            <a:ext cx="392271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7"/>
          <p:cNvSpPr>
            <a:spLocks noChangeArrowheads="1"/>
          </p:cNvSpPr>
          <p:nvPr/>
        </p:nvSpPr>
        <p:spPr bwMode="auto">
          <a:xfrm>
            <a:off x="4619625" y="3343275"/>
            <a:ext cx="1898650" cy="1895475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9" name="矩形 1"/>
          <p:cNvSpPr>
            <a:spLocks noChangeArrowheads="1"/>
          </p:cNvSpPr>
          <p:nvPr/>
        </p:nvSpPr>
        <p:spPr bwMode="auto">
          <a:xfrm>
            <a:off x="4908550" y="3538538"/>
            <a:ext cx="1198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坦克大战</a:t>
            </a:r>
          </a:p>
        </p:txBody>
      </p:sp>
      <p:sp>
        <p:nvSpPr>
          <p:cNvPr id="5130" name="直接连接符 10"/>
          <p:cNvSpPr>
            <a:spLocks noChangeShapeType="1"/>
          </p:cNvSpPr>
          <p:nvPr/>
        </p:nvSpPr>
        <p:spPr bwMode="auto">
          <a:xfrm>
            <a:off x="4649788" y="4157663"/>
            <a:ext cx="1830387" cy="1587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1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4321175"/>
            <a:ext cx="1317625" cy="70008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操作介绍：</a:t>
            </a:r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WASD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IJKL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暂停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确认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ESC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退出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克可自由移动，按</a:t>
            </a:r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F(H)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键发射炮弹，</a:t>
            </a:r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键可以发射跟踪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分功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能：每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杀死一个敌方坦克，加</a:t>
            </a:r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分，满</a:t>
            </a:r>
            <a:r>
              <a:rPr lang="en-US" altLang="zh-CN" sz="20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下一关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最初血量为</a:t>
            </a:r>
            <a:r>
              <a:rPr lang="en-US" altLang="zh-CN" sz="20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，为</a:t>
            </a:r>
            <a:r>
              <a:rPr lang="en-US" altLang="zh-CN" sz="20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时游戏结束。敌方坦克</a:t>
            </a:r>
            <a:r>
              <a:rPr lang="zh-CN" altLang="en-US" sz="20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被击杀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时会重置。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坦克区分：玩家为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红色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蓝色</a:t>
            </a:r>
            <a:r>
              <a:rPr lang="zh-CN" altLang="en-US" sz="2400" b="1" u="sng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实心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坦克。敌方为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浅蓝色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紫色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2400" dirty="0">
                <a:solidFill>
                  <a:srgbClr val="FFFFFF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浅蓝色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为速度型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速度快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400" dirty="0" smtClean="0">
                <a:solidFill>
                  <a:srgbClr val="FFFFFF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紫</a:t>
            </a:r>
            <a:r>
              <a:rPr lang="zh-CN" altLang="en-US" sz="2400" dirty="0">
                <a:solidFill>
                  <a:srgbClr val="FFFFFF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色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为重量型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攻击力大 速度慢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游戏暂停：按</a:t>
            </a:r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暂停时可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游戏，主界面可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游戏。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r>
              <a:rPr lang="en-US" altLang="zh-CN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篇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0087309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坦克的移动：先将坦克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擦除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、等待子弹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重画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完后继续移动。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子弹的移动：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检查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子弹原位置，并还原。然后按方向移动。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判断移动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后的位置是否正确，（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失败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友方子弹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）时将子弹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移除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AI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电脑：取随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4/24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的概率改变方向，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1/5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的概率发射子弹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手动操作：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可发射普通子弹，</a:t>
            </a:r>
            <a:r>
              <a:rPr lang="en-US" altLang="zh-CN" sz="2000" dirty="0" smtClean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为跟踪弹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A*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寻路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自定义地图：主界面可进入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地图编辑模式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鼠标移动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指定按键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，即可画</a:t>
            </a:r>
            <a:r>
              <a:rPr lang="zh-CN" altLang="en-US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的图像。按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可返回，</a:t>
            </a:r>
            <a:r>
              <a:rPr lang="en-US" altLang="zh-CN" sz="2000" dirty="0">
                <a:solidFill>
                  <a:srgbClr val="FFFFFF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进入游戏。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r>
              <a:rPr lang="en-US" altLang="zh-CN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逻辑篇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8510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1267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1114425" y="1714500"/>
            <a:ext cx="4824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</a:p>
          <a:p>
            <a:pPr algn="ctr"/>
            <a:endParaRPr lang="zh-CN" altLang="en-US" sz="5000" b="1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4532313" y="3289300"/>
            <a:ext cx="1947862" cy="1895475"/>
            <a:chOff x="0" y="0"/>
            <a:chExt cx="1948160" cy="1896217"/>
          </a:xfrm>
        </p:grpSpPr>
        <p:sp>
          <p:nvSpPr>
            <p:cNvPr id="11273" name="矩形 12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4" name="矩形 13"/>
            <p:cNvSpPr>
              <a:spLocks noChangeArrowheads="1"/>
            </p:cNvSpPr>
            <p:nvPr/>
          </p:nvSpPr>
          <p:spPr bwMode="auto">
            <a:xfrm>
              <a:off x="499321" y="248690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坦克大战</a:t>
              </a:r>
            </a:p>
          </p:txBody>
        </p:sp>
        <p:sp>
          <p:nvSpPr>
            <p:cNvPr id="11275" name="直接连接符 14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276" name="图片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地图：位段的运用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视图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：与坦克类友元、重载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坦克、子弹：继承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、重写、重定义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据、视图、逻辑相分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离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目设计分享</a:t>
            </a:r>
          </a:p>
        </p:txBody>
      </p:sp>
    </p:spTree>
    <p:extLst>
      <p:ext uri="{BB962C8B-B14F-4D97-AF65-F5344CB8AC3E}">
        <p14:creationId xmlns:p14="http://schemas.microsoft.com/office/powerpoint/2010/main" val="34472389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3315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4763" y="1741488"/>
            <a:ext cx="456406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9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4521200" y="3325813"/>
            <a:ext cx="1947863" cy="1895475"/>
            <a:chOff x="0" y="0"/>
            <a:chExt cx="1948160" cy="1896217"/>
          </a:xfrm>
        </p:grpSpPr>
        <p:sp>
          <p:nvSpPr>
            <p:cNvPr id="13321" name="矩形 13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2" name="矩形 14"/>
            <p:cNvSpPr>
              <a:spLocks noChangeArrowheads="1"/>
            </p:cNvSpPr>
            <p:nvPr/>
          </p:nvSpPr>
          <p:spPr bwMode="auto">
            <a:xfrm>
              <a:off x="499321" y="248690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坦克大战</a:t>
              </a:r>
            </a:p>
          </p:txBody>
        </p:sp>
        <p:sp>
          <p:nvSpPr>
            <p:cNvPr id="13323" name="直接连接符 15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3324" name="图片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开源项目：本项目开源在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上，也参考了部分开源项目。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其中部分代码灵感也来源于老师以及学长的项目。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程思想：初步基于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思想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。数据、视图、逻辑相分离。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其次对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于框架理解还不够深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言运用：受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编写习惯的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影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响，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编写代码时会将部分逻辑弄混。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码编写还是讲究量：编写多个版本的项目，逐渐优化。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</a:t>
            </a:r>
            <a:endParaRPr lang="zh-CN" altLang="en-US" sz="36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3420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顶峰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黑体"/>
        <a:cs typeface="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Pages>0</Pages>
  <Words>871</Words>
  <Characters>0</Characters>
  <Application>Microsoft Office PowerPoint</Application>
  <DocSecurity>0</DocSecurity>
  <PresentationFormat>自定义</PresentationFormat>
  <Lines>0</Lines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Book Antiqua</vt:lpstr>
      <vt:lpstr>Lucida Sans</vt:lpstr>
      <vt:lpstr>Wingdings 2</vt:lpstr>
      <vt:lpstr>Wingdings 3</vt:lpstr>
      <vt:lpstr>黑体</vt:lpstr>
      <vt:lpstr>华文彩云</vt:lpstr>
      <vt:lpstr>宋体</vt:lpstr>
      <vt:lpstr>微软雅黑</vt:lpstr>
      <vt:lpstr>Arial</vt:lpstr>
      <vt:lpstr>Arial Black</vt:lpstr>
      <vt:lpstr>Impact</vt:lpstr>
      <vt:lpstr>Wingdings</vt:lpstr>
      <vt:lpstr>顶峰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微软中国</dc:creator>
  <cp:keywords/>
  <dc:description/>
  <cp:lastModifiedBy>mhws2</cp:lastModifiedBy>
  <cp:revision>155</cp:revision>
  <dcterms:created xsi:type="dcterms:W3CDTF">2014-03-18T04:44:00Z</dcterms:created>
  <dcterms:modified xsi:type="dcterms:W3CDTF">2020-09-25T00:39:59Z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