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1" r:id="rId3"/>
    <p:sldId id="267" r:id="rId4"/>
    <p:sldId id="283" r:id="rId5"/>
    <p:sldId id="285" r:id="rId6"/>
    <p:sldId id="265" r:id="rId7"/>
    <p:sldId id="286" r:id="rId8"/>
    <p:sldId id="266" r:id="rId9"/>
    <p:sldId id="288" r:id="rId10"/>
    <p:sldId id="272" r:id="rId11"/>
  </p:sldIdLst>
  <p:sldSz cx="7620000" cy="5715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12" y="6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2020/11/5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C81A-7B2E-4184-B81A-9FF47A4B22A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BEDB-0139-45AB-A0F2-89B2834B0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11F8-D4C9-4532-83C6-FEE1C31449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F10EA-F9DF-4BDB-98B6-9D70E4A0C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5464D-8D84-480A-A551-F2E10FFAE4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9E4-DE9C-46FB-B322-69FD2C6AF0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60814-FD9B-4FB2-8CCA-5D8611361F1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B745-29F4-4FA5-9B17-835B9C7385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2CD4-CB1E-4DC9-A5B5-4E5AF5A547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A164-84F9-448D-9AF4-4AED68B940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BF81-DCDA-4125-873B-900FEBF7A2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Book Antiqua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Book Antiqua" charset="0"/>
              </a:rPr>
              <a:t>第二级</a:t>
            </a:r>
          </a:p>
          <a:p>
            <a:pPr lvl="2"/>
            <a:r>
              <a:rPr lang="zh-CN" altLang="zh-CN" smtClean="0">
                <a:sym typeface="Book Antiqua" charset="0"/>
              </a:rPr>
              <a:t>第三级</a:t>
            </a:r>
          </a:p>
          <a:p>
            <a:pPr lvl="3"/>
            <a:r>
              <a:rPr lang="zh-CN" altLang="zh-CN" smtClean="0">
                <a:sym typeface="Book Antiqua" charset="0"/>
              </a:rPr>
              <a:t>第四级</a:t>
            </a:r>
          </a:p>
          <a:p>
            <a:pPr lvl="4"/>
            <a:r>
              <a:rPr lang="zh-CN" altLang="zh-CN" smtClean="0">
                <a:sym typeface="Book Antiqua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fld id="{6D97FDF6-65E9-457C-BC17-6923E984AA8B}" type="datetime1">
              <a:rPr lang="zh-CN" altLang="en-US"/>
              <a:pPr/>
              <a:t>2020/11/5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BABABA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ABABA"/>
                </a:solidFill>
              </a:defRPr>
            </a:lvl1pPr>
          </a:lstStyle>
          <a:p>
            <a:fld id="{13F1AEB0-F8E7-4BFD-8BE4-E6CFE174599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2pPr>
      <a:lvl3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3pPr>
      <a:lvl4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4pPr>
      <a:lvl5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9pPr>
    </p:titleStyle>
    <p:bodyStyle>
      <a:lvl1pPr marL="457200" indent="-342900" algn="l" defTabSz="0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charset="0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1pPr>
      <a:lvl2pPr marL="723900" indent="-2349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charset="0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2pPr>
      <a:lvl3pPr marL="944563" indent="-1889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3pPr>
      <a:lvl4pPr marL="1127125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charset="0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4pPr>
      <a:lvl5pPr marL="1287463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charset="0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w666/2010_15PB_SecurityGuar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2745722" y="301625"/>
            <a:ext cx="2236510" cy="707886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安全卫士</a:t>
            </a:r>
            <a:endParaRPr lang="en-US" altLang="zh-CN" sz="4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286375" y="4370388"/>
            <a:ext cx="2268538" cy="1348061"/>
            <a:chOff x="0" y="0"/>
            <a:chExt cx="1960590" cy="1253882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6365"/>
              <a:ext cx="1960590" cy="763201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004" y="0"/>
              <a:ext cx="1861407" cy="125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学员：毛宏伟</a:t>
              </a:r>
              <a:endPara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老</a:t>
              </a: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师：荆琳、万敏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05</a:t>
              </a: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https://ss2.bdstatic.com/70cFvnSh_Q1YnxGkpoWK1HF6hhy/it/u=1752175387,59238115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6" y="1093304"/>
            <a:ext cx="5076564" cy="35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4864066" y="3538538"/>
            <a:ext cx="12875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安全卫士 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作介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绍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：程序分为各个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功能区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。分布在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树形结构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功能区介绍：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可根据功能区选择展开。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双击则进入对应功能。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特殊功能点击上层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状态则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可以清理内存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38" y="2677480"/>
            <a:ext cx="3807358" cy="2969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96" y="2646441"/>
            <a:ext cx="3934642" cy="2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各个功能区：功能通过树控件相分离。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能区消息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Dlg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处理消息后发送给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控制器类：负责处理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视图类：负责控制视图的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刷新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接口类：各个功能区通过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的封装，在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DLL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中声明导出。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51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370990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安全卫士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文件管理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系统管理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头管理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辑（控制类）相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11" y="1165312"/>
            <a:ext cx="2311557" cy="434448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H="1" flipV="1">
            <a:off x="1937792" y="2029408"/>
            <a:ext cx="3276364" cy="7200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H="1" flipV="1">
            <a:off x="1937237" y="2394542"/>
            <a:ext cx="3276919" cy="6180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1937237" y="2838195"/>
            <a:ext cx="3276919" cy="41534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2" y="1726918"/>
            <a:ext cx="4286353" cy="222255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28" y="620050"/>
            <a:ext cx="2489328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370990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安全卫士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程框架：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MFC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：基于消息的控制。写过了之后逐渐习惯于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消息机制的原理和实现。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开源地址：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github.com/mhw666/2010_15PB_SecurityGuard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Pages>0</Pages>
  <Words>464</Words>
  <Characters>0</Characters>
  <Application>Microsoft Office PowerPoint</Application>
  <DocSecurity>0</DocSecurity>
  <PresentationFormat>自定义</PresentationFormat>
  <Lines>0</Lines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Book Antiqua</vt:lpstr>
      <vt:lpstr>Lucida Sans</vt:lpstr>
      <vt:lpstr>Wingdings 2</vt:lpstr>
      <vt:lpstr>Wingdings 3</vt:lpstr>
      <vt:lpstr>黑体</vt:lpstr>
      <vt:lpstr>宋体</vt:lpstr>
      <vt:lpstr>微软雅黑</vt:lpstr>
      <vt:lpstr>Arial</vt:lpstr>
      <vt:lpstr>Arial Black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微软中国</dc:creator>
  <cp:keywords/>
  <dc:description/>
  <cp:lastModifiedBy>mhws2</cp:lastModifiedBy>
  <cp:revision>175</cp:revision>
  <dcterms:created xsi:type="dcterms:W3CDTF">2014-03-18T04:44:00Z</dcterms:created>
  <dcterms:modified xsi:type="dcterms:W3CDTF">2020-11-05T01:47:47Z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