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1"/>
  </p:notesMasterIdLst>
  <p:sldIdLst>
    <p:sldId id="259" r:id="rId2"/>
    <p:sldId id="261" r:id="rId3"/>
    <p:sldId id="267" r:id="rId4"/>
    <p:sldId id="283" r:id="rId5"/>
    <p:sldId id="265" r:id="rId6"/>
    <p:sldId id="286" r:id="rId7"/>
    <p:sldId id="266" r:id="rId8"/>
    <p:sldId id="288" r:id="rId9"/>
    <p:sldId id="272" r:id="rId10"/>
  </p:sldIdLst>
  <p:sldSz cx="7620000" cy="5715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4" d="100"/>
          <a:sy n="84" d="100"/>
        </p:scale>
        <p:origin x="1204" y="72"/>
      </p:cViewPr>
      <p:guideLst>
        <p:guide orient="horz" pos="1800"/>
        <p:guide pos="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D5589A80-EFF2-4E95-A6BE-2B60BA78F628}" type="datetime1">
              <a:rPr lang="zh-CN" altLang="en-US"/>
              <a:pPr/>
              <a:t>2021/2/27</a:t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zh-CN" altLang="en-US"/>
              <a:t>单击此处编辑母版文本样式</a:t>
            </a:r>
          </a:p>
          <a:p>
            <a:pPr>
              <a:buFontTx/>
              <a:buNone/>
            </a:pPr>
            <a:r>
              <a:rPr lang="zh-CN" altLang="en-US"/>
              <a:t>第二级</a:t>
            </a:r>
          </a:p>
          <a:p>
            <a:pPr>
              <a:buFontTx/>
              <a:buNone/>
            </a:pPr>
            <a:r>
              <a:rPr lang="zh-CN" altLang="en-US"/>
              <a:t>第三级</a:t>
            </a:r>
          </a:p>
          <a:p>
            <a:pPr>
              <a:buFontTx/>
              <a:buNone/>
            </a:pPr>
            <a:r>
              <a:rPr lang="zh-CN" altLang="en-US"/>
              <a:t>第四级</a:t>
            </a:r>
          </a:p>
          <a:p>
            <a:pPr>
              <a:buFontTx/>
              <a:buNone/>
            </a:pPr>
            <a:r>
              <a:rPr lang="zh-CN" altLang="en-US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CB4D5ADE-6376-4C3A-99CF-AE07BC80EDF0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6683" y="1474618"/>
            <a:ext cx="5900022" cy="1524001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6683" y="2998616"/>
            <a:ext cx="5900022" cy="874889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380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2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3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6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FDF6-65E9-457C-BC17-6923E984AA8B}" type="datetime1">
              <a:rPr lang="zh-CN" altLang="en-US" smtClean="0"/>
              <a:pPr/>
              <a:t>2021/2/27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C81A-7B2E-4184-B81A-9FF47A4B22A2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001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96" y="450071"/>
            <a:ext cx="6380008" cy="31953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129" y="3804379"/>
            <a:ext cx="6472079" cy="452893"/>
          </a:xfrm>
        </p:spPr>
        <p:txBody>
          <a:bodyPr anchor="b">
            <a:normAutofit/>
          </a:bodyPr>
          <a:lstStyle>
            <a:lvl1pPr algn="ctr">
              <a:defRPr sz="2333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1848" y="579175"/>
            <a:ext cx="6071333" cy="2938059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67"/>
            </a:lvl1pPr>
            <a:lvl2pPr marL="380985" indent="0">
              <a:buNone/>
              <a:defRPr sz="1667"/>
            </a:lvl2pPr>
            <a:lvl3pPr marL="761970" indent="0">
              <a:buNone/>
              <a:defRPr sz="1667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122" y="4257273"/>
            <a:ext cx="6471102" cy="568727"/>
          </a:xfrm>
        </p:spPr>
        <p:txBody>
          <a:bodyPr anchor="t"/>
          <a:lstStyle>
            <a:lvl1pPr marL="0" indent="0" algn="ctr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FDF6-65E9-457C-BC17-6923E984AA8B}" type="datetime1">
              <a:rPr lang="zh-CN" altLang="en-US" smtClean="0"/>
              <a:pPr/>
              <a:t>2021/2/27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AEB0-F8E7-4BFD-8BE4-E6CFE1745994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591726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122" y="507031"/>
            <a:ext cx="6471102" cy="2945287"/>
          </a:xfrm>
        </p:spPr>
        <p:txBody>
          <a:bodyPr anchor="ctr"/>
          <a:lstStyle>
            <a:lvl1pPr>
              <a:defRPr sz="266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122" y="3579317"/>
            <a:ext cx="6471102" cy="1251522"/>
          </a:xfrm>
        </p:spPr>
        <p:txBody>
          <a:bodyPr anchor="ctr"/>
          <a:lstStyle>
            <a:lvl1pPr marL="0" indent="0" algn="ctr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FDF6-65E9-457C-BC17-6923E984AA8B}" type="datetime1">
              <a:rPr lang="zh-CN" altLang="en-US" smtClean="0"/>
              <a:pPr/>
              <a:t>2021/2/27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AEB0-F8E7-4BFD-8BE4-E6CFE1745994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335443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882" y="508000"/>
            <a:ext cx="5814220" cy="2494087"/>
          </a:xfrm>
        </p:spPr>
        <p:txBody>
          <a:bodyPr anchor="ctr"/>
          <a:lstStyle>
            <a:lvl1pPr>
              <a:defRPr sz="266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75403" y="3008361"/>
            <a:ext cx="5470187" cy="443958"/>
          </a:xfrm>
        </p:spPr>
        <p:txBody>
          <a:bodyPr anchor="t">
            <a:normAutofit/>
          </a:bodyPr>
          <a:lstStyle>
            <a:lvl1pPr marL="0" indent="0" algn="r">
              <a:buNone/>
              <a:defRPr sz="1167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122" y="3586961"/>
            <a:ext cx="6471102" cy="124124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FDF6-65E9-457C-BC17-6923E984AA8B}" type="datetime1">
              <a:rPr lang="zh-CN" altLang="en-US" smtClean="0"/>
              <a:pPr/>
              <a:t>2021/2/27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AEB0-F8E7-4BFD-8BE4-E6CFE1745994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2883" y="728260"/>
            <a:ext cx="381000" cy="487313"/>
          </a:xfrm>
          <a:prstGeom prst="rect">
            <a:avLst/>
          </a:prstGeom>
        </p:spPr>
        <p:txBody>
          <a:bodyPr vert="horz" lIns="76200" tIns="38100" rIns="76200" bIns="3810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666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23633" y="2444371"/>
            <a:ext cx="381000" cy="487313"/>
          </a:xfrm>
          <a:prstGeom prst="rect">
            <a:avLst/>
          </a:prstGeom>
        </p:spPr>
        <p:txBody>
          <a:bodyPr vert="horz" lIns="76200" tIns="38100" rIns="76200" bIns="3810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66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5929494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122" y="1772453"/>
            <a:ext cx="6471102" cy="2093196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116" y="3875463"/>
            <a:ext cx="6470124" cy="950537"/>
          </a:xfrm>
        </p:spPr>
        <p:txBody>
          <a:bodyPr anchor="t"/>
          <a:lstStyle>
            <a:lvl1pPr marL="0" indent="0" algn="ctr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FDF6-65E9-457C-BC17-6923E984AA8B}" type="datetime1">
              <a:rPr lang="zh-CN" altLang="en-US" smtClean="0"/>
              <a:pPr/>
              <a:t>2021/2/27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AEB0-F8E7-4BFD-8BE4-E6CFE1745994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836824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71122" y="508000"/>
            <a:ext cx="6471102" cy="80870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71122" y="1571625"/>
            <a:ext cx="2063115" cy="480218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71122" y="2143125"/>
            <a:ext cx="2063115" cy="2682875"/>
          </a:xfrm>
        </p:spPr>
        <p:txBody>
          <a:bodyPr anchor="t">
            <a:normAutofit/>
          </a:bodyPr>
          <a:lstStyle>
            <a:lvl1pPr marL="0" indent="0" algn="ctr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9194" y="1571625"/>
            <a:ext cx="2063115" cy="480218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775897" y="2143125"/>
            <a:ext cx="2063115" cy="2682875"/>
          </a:xfrm>
        </p:spPr>
        <p:txBody>
          <a:bodyPr anchor="t">
            <a:normAutofit/>
          </a:bodyPr>
          <a:lstStyle>
            <a:lvl1pPr marL="0" indent="0" algn="ctr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979108" y="1571625"/>
            <a:ext cx="2063115" cy="480218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979108" y="2143125"/>
            <a:ext cx="2063115" cy="2682875"/>
          </a:xfrm>
        </p:spPr>
        <p:txBody>
          <a:bodyPr anchor="t">
            <a:normAutofit/>
          </a:bodyPr>
          <a:lstStyle>
            <a:lvl1pPr marL="0" indent="0" algn="ctr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FDF6-65E9-457C-BC17-6923E984AA8B}" type="datetime1">
              <a:rPr lang="zh-CN" altLang="en-US" smtClean="0"/>
              <a:pPr/>
              <a:t>2021/2/27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AEB0-F8E7-4BFD-8BE4-E6CFE1745994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815864"/>
      </p:ext>
    </p:extLst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66" y="1521704"/>
            <a:ext cx="2107538" cy="1527965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844" y="1521704"/>
            <a:ext cx="2107538" cy="1527965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763" y="1521704"/>
            <a:ext cx="2107538" cy="1527965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71122" y="508000"/>
            <a:ext cx="6471102" cy="80870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71122" y="3253422"/>
            <a:ext cx="2063115" cy="480218"/>
          </a:xfrm>
        </p:spPr>
        <p:txBody>
          <a:bodyPr anchor="b">
            <a:noAutofit/>
          </a:bodyPr>
          <a:lstStyle>
            <a:lvl1pPr marL="0" indent="0" algn="ctr">
              <a:buNone/>
              <a:defRPr sz="1667" b="0">
                <a:solidFill>
                  <a:schemeClr val="tx1"/>
                </a:solidFill>
              </a:defRPr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36314" y="1615765"/>
            <a:ext cx="1932730" cy="1335795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33"/>
            </a:lvl1pPr>
            <a:lvl2pPr marL="380985" indent="0">
              <a:buNone/>
              <a:defRPr sz="1333"/>
            </a:lvl2pPr>
            <a:lvl3pPr marL="761970" indent="0">
              <a:buNone/>
              <a:defRPr sz="1333"/>
            </a:lvl3pPr>
            <a:lvl4pPr marL="1142954" indent="0">
              <a:buNone/>
              <a:defRPr sz="1333"/>
            </a:lvl4pPr>
            <a:lvl5pPr marL="1523939" indent="0">
              <a:buNone/>
              <a:defRPr sz="1333"/>
            </a:lvl5pPr>
            <a:lvl6pPr marL="1904924" indent="0">
              <a:buNone/>
              <a:defRPr sz="1333"/>
            </a:lvl6pPr>
            <a:lvl7pPr marL="2285909" indent="0">
              <a:buNone/>
              <a:defRPr sz="1333"/>
            </a:lvl7pPr>
            <a:lvl8pPr marL="2666893" indent="0">
              <a:buNone/>
              <a:defRPr sz="1333"/>
            </a:lvl8pPr>
            <a:lvl9pPr marL="3047878" indent="0">
              <a:buNone/>
              <a:defRPr sz="1333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71122" y="3733641"/>
            <a:ext cx="2063115" cy="1092361"/>
          </a:xfrm>
        </p:spPr>
        <p:txBody>
          <a:bodyPr anchor="t">
            <a:normAutofit/>
          </a:bodyPr>
          <a:lstStyle>
            <a:lvl1pPr marL="0" indent="0" algn="ctr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6743" y="3253422"/>
            <a:ext cx="2063115" cy="480218"/>
          </a:xfrm>
        </p:spPr>
        <p:txBody>
          <a:bodyPr anchor="b">
            <a:noAutofit/>
          </a:bodyPr>
          <a:lstStyle>
            <a:lvl1pPr marL="0" indent="0" algn="ctr">
              <a:buNone/>
              <a:defRPr sz="1667" b="0">
                <a:solidFill>
                  <a:schemeClr val="tx1"/>
                </a:solidFill>
              </a:defRPr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41089" y="1615912"/>
            <a:ext cx="1932730" cy="1340137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33"/>
            </a:lvl1pPr>
            <a:lvl2pPr marL="380985" indent="0">
              <a:buNone/>
              <a:defRPr sz="1333"/>
            </a:lvl2pPr>
            <a:lvl3pPr marL="761970" indent="0">
              <a:buNone/>
              <a:defRPr sz="1333"/>
            </a:lvl3pPr>
            <a:lvl4pPr marL="1142954" indent="0">
              <a:buNone/>
              <a:defRPr sz="1333"/>
            </a:lvl4pPr>
            <a:lvl5pPr marL="1523939" indent="0">
              <a:buNone/>
              <a:defRPr sz="1333"/>
            </a:lvl5pPr>
            <a:lvl6pPr marL="1904924" indent="0">
              <a:buNone/>
              <a:defRPr sz="1333"/>
            </a:lvl6pPr>
            <a:lvl7pPr marL="2285909" indent="0">
              <a:buNone/>
              <a:defRPr sz="1333"/>
            </a:lvl7pPr>
            <a:lvl8pPr marL="2666893" indent="0">
              <a:buNone/>
              <a:defRPr sz="1333"/>
            </a:lvl8pPr>
            <a:lvl9pPr marL="3047878" indent="0">
              <a:buNone/>
              <a:defRPr sz="1333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775896" y="3733640"/>
            <a:ext cx="2063961" cy="1092361"/>
          </a:xfrm>
        </p:spPr>
        <p:txBody>
          <a:bodyPr anchor="t">
            <a:normAutofit/>
          </a:bodyPr>
          <a:lstStyle>
            <a:lvl1pPr marL="0" indent="0" algn="ctr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979186" y="3253422"/>
            <a:ext cx="2063115" cy="480218"/>
          </a:xfrm>
        </p:spPr>
        <p:txBody>
          <a:bodyPr anchor="b">
            <a:noAutofit/>
          </a:bodyPr>
          <a:lstStyle>
            <a:lvl1pPr marL="0" indent="0" algn="ctr">
              <a:buNone/>
              <a:defRPr sz="1667" b="0">
                <a:solidFill>
                  <a:schemeClr val="tx1"/>
                </a:solidFill>
              </a:defRPr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047312" y="1612027"/>
            <a:ext cx="1932730" cy="1339412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33"/>
            </a:lvl1pPr>
            <a:lvl2pPr marL="380985" indent="0">
              <a:buNone/>
              <a:defRPr sz="1333"/>
            </a:lvl2pPr>
            <a:lvl3pPr marL="761970" indent="0">
              <a:buNone/>
              <a:defRPr sz="1333"/>
            </a:lvl3pPr>
            <a:lvl4pPr marL="1142954" indent="0">
              <a:buNone/>
              <a:defRPr sz="1333"/>
            </a:lvl4pPr>
            <a:lvl5pPr marL="1523939" indent="0">
              <a:buNone/>
              <a:defRPr sz="1333"/>
            </a:lvl5pPr>
            <a:lvl6pPr marL="1904924" indent="0">
              <a:buNone/>
              <a:defRPr sz="1333"/>
            </a:lvl6pPr>
            <a:lvl7pPr marL="2285909" indent="0">
              <a:buNone/>
              <a:defRPr sz="1333"/>
            </a:lvl7pPr>
            <a:lvl8pPr marL="2666893" indent="0">
              <a:buNone/>
              <a:defRPr sz="1333"/>
            </a:lvl8pPr>
            <a:lvl9pPr marL="3047878" indent="0">
              <a:buNone/>
              <a:defRPr sz="1333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4979108" y="3733639"/>
            <a:ext cx="2063115" cy="1092363"/>
          </a:xfrm>
        </p:spPr>
        <p:txBody>
          <a:bodyPr anchor="t">
            <a:normAutofit/>
          </a:bodyPr>
          <a:lstStyle>
            <a:lvl1pPr marL="0" indent="0" algn="ctr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FDF6-65E9-457C-BC17-6923E984AA8B}" type="datetime1">
              <a:rPr lang="zh-CN" altLang="en-US" smtClean="0"/>
              <a:pPr/>
              <a:t>2021/2/27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AEB0-F8E7-4BFD-8BE4-E6CFE1745994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693576"/>
      </p:ext>
    </p:extLst>
  </p:cSld>
  <p:clrMapOvr>
    <a:masterClrMapping/>
  </p:clrMapOvr>
  <p:hf sldNum="0"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FDF6-65E9-457C-BC17-6923E984AA8B}" type="datetime1">
              <a:rPr lang="zh-CN" altLang="en-US" smtClean="0"/>
              <a:pPr/>
              <a:t>2021/2/27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BEDB-0139-45AB-A0F2-89B2834B0AB3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692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14419" y="508000"/>
            <a:ext cx="1427804" cy="43180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123" y="508000"/>
            <a:ext cx="4948045" cy="4318001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FDF6-65E9-457C-BC17-6923E984AA8B}" type="datetime1">
              <a:rPr lang="zh-CN" altLang="en-US" smtClean="0"/>
              <a:pPr/>
              <a:t>2021/2/27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11F8-D4C9-4532-83C6-FEE1C3144953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55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FDF6-65E9-457C-BC17-6923E984AA8B}" type="datetime1">
              <a:rPr lang="zh-CN" altLang="en-US" smtClean="0"/>
              <a:pPr/>
              <a:t>2021/2/27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10EA-F9DF-4BDB-98B6-9D70E4A0CA2F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600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26" y="1467557"/>
            <a:ext cx="5994094" cy="1524011"/>
          </a:xfrm>
        </p:spPr>
        <p:txBody>
          <a:bodyPr anchor="b"/>
          <a:lstStyle>
            <a:lvl1pPr algn="ctr">
              <a:defRPr sz="3333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626" y="2991566"/>
            <a:ext cx="5994094" cy="1255878"/>
          </a:xfrm>
        </p:spPr>
        <p:txBody>
          <a:bodyPr anchor="t"/>
          <a:lstStyle>
            <a:lvl1pPr marL="0" indent="0" algn="ctr">
              <a:buNone/>
              <a:defRPr sz="1667">
                <a:solidFill>
                  <a:schemeClr val="tx1"/>
                </a:solidFill>
              </a:defRPr>
            </a:lvl1pPr>
            <a:lvl2pPr marL="3809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FDF6-65E9-457C-BC17-6923E984AA8B}" type="datetime1">
              <a:rPr lang="zh-CN" altLang="en-US" smtClean="0"/>
              <a:pPr/>
              <a:t>2021/2/27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464D-8D84-480A-A551-F2E10FFAE47F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090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123" y="1443707"/>
            <a:ext cx="3162811" cy="3382292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76808" y="1443709"/>
            <a:ext cx="3165416" cy="338229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FDF6-65E9-457C-BC17-6923E984AA8B}" type="datetime1">
              <a:rPr lang="zh-CN" altLang="en-US" smtClean="0"/>
              <a:pPr/>
              <a:t>2021/2/27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9E4-DE9C-46FB-B322-69FD2C6AF0C6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430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21" y="1475270"/>
            <a:ext cx="3156186" cy="3427461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038" y="1475270"/>
            <a:ext cx="3156186" cy="34274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70" y="1529378"/>
            <a:ext cx="3047715" cy="454070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70" y="1983449"/>
            <a:ext cx="3047715" cy="2842553"/>
          </a:xfrm>
        </p:spPr>
        <p:txBody>
          <a:bodyPr anchor="t">
            <a:normAutofit/>
          </a:bodyPr>
          <a:lstStyle>
            <a:lvl1pPr>
              <a:defRPr sz="1500"/>
            </a:lvl1pPr>
            <a:lvl2pPr>
              <a:defRPr sz="1333"/>
            </a:lvl2pPr>
            <a:lvl3pPr>
              <a:defRPr sz="1167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354" y="1529380"/>
            <a:ext cx="3059582" cy="454069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354" y="1983449"/>
            <a:ext cx="3059582" cy="2842553"/>
          </a:xfrm>
        </p:spPr>
        <p:txBody>
          <a:bodyPr anchor="t">
            <a:normAutofit/>
          </a:bodyPr>
          <a:lstStyle>
            <a:lvl1pPr>
              <a:defRPr sz="1500"/>
            </a:lvl1pPr>
            <a:lvl2pPr>
              <a:defRPr sz="1333"/>
            </a:lvl2pPr>
            <a:lvl3pPr>
              <a:defRPr sz="1167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FDF6-65E9-457C-BC17-6923E984AA8B}" type="datetime1">
              <a:rPr lang="zh-CN" altLang="en-US" smtClean="0"/>
              <a:pPr/>
              <a:t>2021/2/27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0814-FD9B-4FB2-8CCA-5D8611361F19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197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FDF6-65E9-457C-BC17-6923E984AA8B}" type="datetime1">
              <a:rPr lang="zh-CN" altLang="en-US" smtClean="0"/>
              <a:pPr/>
              <a:t>2021/2/27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0B745-29F4-4FA5-9B17-835B9C738556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418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FDF6-65E9-457C-BC17-6923E984AA8B}" type="datetime1">
              <a:rPr lang="zh-CN" altLang="en-US" smtClean="0"/>
              <a:pPr/>
              <a:t>2021/2/27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2CD4-CB1E-4DC9-A5B5-4E5AF5A54796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0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123" y="508000"/>
            <a:ext cx="2316806" cy="1518265"/>
          </a:xfrm>
        </p:spPr>
        <p:txBody>
          <a:bodyPr anchor="b">
            <a:normAutofit/>
          </a:bodyPr>
          <a:lstStyle>
            <a:lvl1pPr algn="ctr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4771" y="508000"/>
            <a:ext cx="4007453" cy="43180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123" y="2026265"/>
            <a:ext cx="2316806" cy="2799734"/>
          </a:xfrm>
        </p:spPr>
        <p:txBody>
          <a:bodyPr anchor="t">
            <a:normAutofit/>
          </a:bodyPr>
          <a:lstStyle>
            <a:lvl1pPr marL="0" indent="0" algn="ctr">
              <a:buNone/>
              <a:defRPr sz="1333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FDF6-65E9-457C-BC17-6923E984AA8B}" type="datetime1">
              <a:rPr lang="zh-CN" altLang="en-US" smtClean="0"/>
              <a:pPr/>
              <a:t>2021/2/27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A164-84F9-448D-9AF4-4AED68B940C0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125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489" y="508269"/>
            <a:ext cx="2856788" cy="43378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123" y="508269"/>
            <a:ext cx="3270563" cy="1524448"/>
          </a:xfrm>
        </p:spPr>
        <p:txBody>
          <a:bodyPr anchor="b">
            <a:noAutofit/>
          </a:bodyPr>
          <a:lstStyle>
            <a:lvl1pPr algn="ctr">
              <a:defRPr sz="2667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7274" y="619991"/>
            <a:ext cx="2637813" cy="4094018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33"/>
            </a:lvl1pPr>
            <a:lvl2pPr marL="380985" indent="0">
              <a:buNone/>
              <a:defRPr sz="1333"/>
            </a:lvl2pPr>
            <a:lvl3pPr marL="761970" indent="0">
              <a:buNone/>
              <a:defRPr sz="1333"/>
            </a:lvl3pPr>
            <a:lvl4pPr marL="1142954" indent="0">
              <a:buNone/>
              <a:defRPr sz="1333"/>
            </a:lvl4pPr>
            <a:lvl5pPr marL="1523939" indent="0">
              <a:buNone/>
              <a:defRPr sz="1333"/>
            </a:lvl5pPr>
            <a:lvl6pPr marL="1904924" indent="0">
              <a:buNone/>
              <a:defRPr sz="1333"/>
            </a:lvl6pPr>
            <a:lvl7pPr marL="2285909" indent="0">
              <a:buNone/>
              <a:defRPr sz="1333"/>
            </a:lvl7pPr>
            <a:lvl8pPr marL="2666893" indent="0">
              <a:buNone/>
              <a:defRPr sz="1333"/>
            </a:lvl8pPr>
            <a:lvl9pPr marL="3047878" indent="0">
              <a:buNone/>
              <a:defRPr sz="1333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123" y="2032717"/>
            <a:ext cx="3270563" cy="2813445"/>
          </a:xfrm>
        </p:spPr>
        <p:txBody>
          <a:bodyPr anchor="t">
            <a:normAutofit/>
          </a:bodyPr>
          <a:lstStyle>
            <a:lvl1pPr marL="0" indent="0" algn="ctr">
              <a:buNone/>
              <a:defRPr sz="1333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FDF6-65E9-457C-BC17-6923E984AA8B}" type="datetime1">
              <a:rPr lang="zh-CN" altLang="en-US" smtClean="0"/>
              <a:pPr/>
              <a:t>2021/2/27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BF81-DCDA-4125-873B-900FEBF7A277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584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122" y="508000"/>
            <a:ext cx="6471102" cy="80870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122" y="1443709"/>
            <a:ext cx="6471102" cy="338229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99210" y="4902730"/>
            <a:ext cx="17145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3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D97FDF6-65E9-457C-BC17-6923E984AA8B}" type="datetime1">
              <a:rPr lang="zh-CN" altLang="en-US" smtClean="0"/>
              <a:pPr/>
              <a:t>2021/2/27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123" y="4902730"/>
            <a:ext cx="4170541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33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1258" y="4902730"/>
            <a:ext cx="470966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3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3F1AEB0-F8E7-4BFD-8BE4-E6CFE1745994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8854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hf sldNum="0" hdr="0" ftr="0"/>
  <p:txStyles>
    <p:titleStyle>
      <a:lvl1pPr algn="ctr" defTabSz="380985" rtl="0" eaLnBrk="1" latinLnBrk="0" hangingPunct="1">
        <a:spcBef>
          <a:spcPct val="0"/>
        </a:spcBef>
        <a:buNone/>
        <a:defRPr sz="3333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39" indent="-254990" algn="l" defTabSz="380985" rtl="0" eaLnBrk="1" latinLnBrk="0" hangingPunct="1">
        <a:spcBef>
          <a:spcPct val="20000"/>
        </a:spcBef>
        <a:spcAft>
          <a:spcPts val="500"/>
        </a:spcAft>
        <a:buClr>
          <a:schemeClr val="tx2"/>
        </a:buClr>
        <a:buSzPct val="70000"/>
        <a:buFont typeface="Wingdings 2" charset="2"/>
        <a:buChar char=""/>
        <a:defRPr sz="1667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599976" indent="-224991" algn="l" defTabSz="380985" rtl="0" eaLnBrk="1" latinLnBrk="0" hangingPunct="1">
        <a:spcBef>
          <a:spcPct val="20000"/>
        </a:spcBef>
        <a:spcAft>
          <a:spcPts val="5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854966" indent="-179993" algn="l" defTabSz="380985" rtl="0" eaLnBrk="1" latinLnBrk="0" hangingPunct="1">
        <a:spcBef>
          <a:spcPct val="20000"/>
        </a:spcBef>
        <a:spcAft>
          <a:spcPts val="500"/>
        </a:spcAft>
        <a:buClr>
          <a:schemeClr val="tx2"/>
        </a:buClr>
        <a:buSzPct val="70000"/>
        <a:buFont typeface="Wingdings 2" charset="2"/>
        <a:buChar char=""/>
        <a:defRPr sz="1333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154954" indent="-179993" algn="l" defTabSz="380985" rtl="0" eaLnBrk="1" latinLnBrk="0" hangingPunct="1">
        <a:spcBef>
          <a:spcPct val="20000"/>
        </a:spcBef>
        <a:spcAft>
          <a:spcPts val="500"/>
        </a:spcAft>
        <a:buClr>
          <a:schemeClr val="tx2"/>
        </a:buClr>
        <a:buSzPct val="70000"/>
        <a:buFont typeface="Wingdings 2" charset="2"/>
        <a:buChar char=""/>
        <a:defRPr sz="1167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394944" indent="-179993" algn="l" defTabSz="380985" rtl="0" eaLnBrk="1" latinLnBrk="0" hangingPunct="1">
        <a:spcBef>
          <a:spcPct val="20000"/>
        </a:spcBef>
        <a:spcAft>
          <a:spcPts val="500"/>
        </a:spcAft>
        <a:buClr>
          <a:schemeClr val="tx2"/>
        </a:buClr>
        <a:buSzPct val="70000"/>
        <a:buFont typeface="Wingdings 2" charset="2"/>
        <a:buChar char=""/>
        <a:defRPr sz="1167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1678766" indent="-190492" algn="l" defTabSz="380985" rtl="0" eaLnBrk="1" latinLnBrk="0" hangingPunct="1">
        <a:spcBef>
          <a:spcPct val="20000"/>
        </a:spcBef>
        <a:spcAft>
          <a:spcPts val="500"/>
        </a:spcAft>
        <a:buClr>
          <a:schemeClr val="tx2"/>
        </a:buClr>
        <a:buSzPct val="70000"/>
        <a:buFont typeface="Wingdings 2" charset="2"/>
        <a:buChar char=""/>
        <a:defRPr sz="1167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001420" indent="-190492" algn="l" defTabSz="380985" rtl="0" eaLnBrk="1" latinLnBrk="0" hangingPunct="1">
        <a:spcBef>
          <a:spcPct val="20000"/>
        </a:spcBef>
        <a:spcAft>
          <a:spcPts val="500"/>
        </a:spcAft>
        <a:buClr>
          <a:schemeClr val="tx2"/>
        </a:buClr>
        <a:buSzPct val="70000"/>
        <a:buFont typeface="Wingdings 2" charset="2"/>
        <a:buChar char=""/>
        <a:defRPr sz="1167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324074" indent="-190492" algn="l" defTabSz="380985" rtl="0" eaLnBrk="1" latinLnBrk="0" hangingPunct="1">
        <a:spcBef>
          <a:spcPct val="20000"/>
        </a:spcBef>
        <a:spcAft>
          <a:spcPts val="500"/>
        </a:spcAft>
        <a:buClr>
          <a:schemeClr val="tx2"/>
        </a:buClr>
        <a:buSzPct val="70000"/>
        <a:buFont typeface="Wingdings 2" charset="2"/>
        <a:buChar char=""/>
        <a:defRPr sz="1167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2588396" indent="-190492" algn="l" defTabSz="380985" rtl="0" eaLnBrk="1" latinLnBrk="0" hangingPunct="1">
        <a:spcBef>
          <a:spcPct val="20000"/>
        </a:spcBef>
        <a:spcAft>
          <a:spcPts val="500"/>
        </a:spcAft>
        <a:buClr>
          <a:schemeClr val="tx2"/>
        </a:buClr>
        <a:buSzPct val="70000"/>
        <a:buFont typeface="Wingdings 2" charset="2"/>
        <a:buChar char=""/>
        <a:defRPr sz="1167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hw666/2021_Pack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矩形 5"/>
          <p:cNvSpPr>
            <a:spLocks noChangeArrowheads="1"/>
          </p:cNvSpPr>
          <p:nvPr/>
        </p:nvSpPr>
        <p:spPr bwMode="auto">
          <a:xfrm>
            <a:off x="5328034" y="4370388"/>
            <a:ext cx="2153776" cy="1348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lang="zh-CN" altLang="en-US" sz="13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3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3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</a:t>
            </a:r>
            <a:r>
              <a:rPr lang="en-US" altLang="zh-CN" sz="1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By @15PB</a:t>
            </a:r>
            <a:r>
              <a:rPr lang="zh-CN" altLang="en-US" sz="13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</a:t>
            </a:r>
            <a:r>
              <a:rPr lang="en-US" altLang="zh-CN" sz="13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41</a:t>
            </a:r>
            <a:r>
              <a:rPr lang="zh-CN" altLang="en-US" sz="13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期</a:t>
            </a:r>
            <a:endParaRPr lang="en-US" altLang="zh-CN" sz="13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3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</a:t>
            </a:r>
            <a:r>
              <a:rPr lang="zh-CN" altLang="en-US" sz="13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学员：毛宏伟</a:t>
            </a:r>
            <a:endParaRPr lang="en-US" altLang="zh-CN" sz="13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3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</a:t>
            </a:r>
            <a:r>
              <a:rPr lang="zh-CN" altLang="en-US" sz="13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老</a:t>
            </a:r>
            <a:r>
              <a:rPr lang="zh-CN" altLang="en-US" sz="1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师：</a:t>
            </a:r>
            <a:r>
              <a:rPr lang="zh-CN" altLang="en-US" sz="13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荆琳、万敏</a:t>
            </a:r>
            <a:endParaRPr lang="en-US" altLang="zh-CN" sz="13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3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</a:t>
            </a:r>
            <a:r>
              <a:rPr lang="en-US" altLang="zh-CN" sz="13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2020</a:t>
            </a:r>
            <a:r>
              <a:rPr lang="zh-CN" altLang="en-US" sz="13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</a:t>
            </a:r>
            <a:r>
              <a:rPr lang="en-US" altLang="zh-CN" sz="13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02</a:t>
            </a:r>
            <a:r>
              <a:rPr lang="zh-CN" altLang="en-US" sz="13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</a:t>
            </a:r>
            <a:r>
              <a:rPr lang="en-US" altLang="zh-CN" sz="13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27</a:t>
            </a:r>
            <a:endParaRPr lang="zh-CN" altLang="en-US" sz="13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63561" y="1705372"/>
            <a:ext cx="1871410" cy="769441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System</a:t>
            </a:r>
            <a:endParaRPr lang="zh-CN" altLang="en-US" sz="4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1746250" y="516285"/>
            <a:ext cx="361950" cy="361950"/>
          </a:xfrm>
          <a:prstGeom prst="ellipse">
            <a:avLst/>
          </a:prstGeom>
          <a:noFill/>
          <a:ln w="60325" cap="rnd">
            <a:solidFill>
              <a:schemeClr val="tx2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2" name="Freeform 6"/>
          <p:cNvSpPr>
            <a:spLocks noChangeArrowheads="1"/>
          </p:cNvSpPr>
          <p:nvPr/>
        </p:nvSpPr>
        <p:spPr bwMode="auto">
          <a:xfrm>
            <a:off x="4581525" y="3032473"/>
            <a:ext cx="409575" cy="409575"/>
          </a:xfrm>
          <a:custGeom>
            <a:avLst/>
            <a:gdLst>
              <a:gd name="T0" fmla="*/ 329935 w 36"/>
              <a:gd name="T1" fmla="*/ 329935 h 36"/>
              <a:gd name="T2" fmla="*/ 79640 w 36"/>
              <a:gd name="T3" fmla="*/ 329935 h 36"/>
              <a:gd name="T4" fmla="*/ 79640 w 36"/>
              <a:gd name="T5" fmla="*/ 79640 h 36"/>
              <a:gd name="T6" fmla="*/ 329935 w 36"/>
              <a:gd name="T7" fmla="*/ 79640 h 36"/>
              <a:gd name="T8" fmla="*/ 329935 w 36"/>
              <a:gd name="T9" fmla="*/ 329935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36"/>
              <a:gd name="T17" fmla="*/ 36 w 36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36">
                <a:moveTo>
                  <a:pt x="29" y="29"/>
                </a:moveTo>
                <a:cubicBezTo>
                  <a:pt x="23" y="36"/>
                  <a:pt x="13" y="36"/>
                  <a:pt x="7" y="29"/>
                </a:cubicBezTo>
                <a:cubicBezTo>
                  <a:pt x="0" y="23"/>
                  <a:pt x="0" y="13"/>
                  <a:pt x="7" y="7"/>
                </a:cubicBezTo>
                <a:cubicBezTo>
                  <a:pt x="13" y="0"/>
                  <a:pt x="23" y="0"/>
                  <a:pt x="29" y="7"/>
                </a:cubicBezTo>
                <a:cubicBezTo>
                  <a:pt x="36" y="13"/>
                  <a:pt x="36" y="23"/>
                  <a:pt x="29" y="29"/>
                </a:cubicBezTo>
                <a:close/>
              </a:path>
            </a:pathLst>
          </a:custGeom>
          <a:noFill/>
          <a:ln w="60325" cap="rnd" cmpd="sng">
            <a:solidFill>
              <a:schemeClr val="tx2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2789238" y="287685"/>
            <a:ext cx="90487" cy="90488"/>
          </a:xfrm>
          <a:prstGeom prst="ellipse">
            <a:avLst/>
          </a:prstGeom>
          <a:noFill/>
          <a:ln w="60325" cap="rnd">
            <a:solidFill>
              <a:schemeClr val="tx2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4" name="Oval 8"/>
          <p:cNvSpPr>
            <a:spLocks noChangeArrowheads="1"/>
          </p:cNvSpPr>
          <p:nvPr/>
        </p:nvSpPr>
        <p:spPr bwMode="auto">
          <a:xfrm>
            <a:off x="4514850" y="197198"/>
            <a:ext cx="90488" cy="90487"/>
          </a:xfrm>
          <a:prstGeom prst="ellipse">
            <a:avLst/>
          </a:prstGeom>
          <a:noFill/>
          <a:ln w="60325" cap="rnd">
            <a:solidFill>
              <a:schemeClr val="tx2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5" name="Oval 9"/>
          <p:cNvSpPr>
            <a:spLocks noChangeArrowheads="1"/>
          </p:cNvSpPr>
          <p:nvPr/>
        </p:nvSpPr>
        <p:spPr bwMode="auto">
          <a:xfrm>
            <a:off x="1974850" y="1379885"/>
            <a:ext cx="90488" cy="90488"/>
          </a:xfrm>
          <a:prstGeom prst="ellipse">
            <a:avLst/>
          </a:prstGeom>
          <a:noFill/>
          <a:ln w="60325" cap="rnd">
            <a:solidFill>
              <a:schemeClr val="tx2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6" name="Oval 10"/>
          <p:cNvSpPr>
            <a:spLocks noChangeArrowheads="1"/>
          </p:cNvSpPr>
          <p:nvPr/>
        </p:nvSpPr>
        <p:spPr bwMode="auto">
          <a:xfrm>
            <a:off x="2927350" y="3961160"/>
            <a:ext cx="92075" cy="92075"/>
          </a:xfrm>
          <a:prstGeom prst="ellipse">
            <a:avLst/>
          </a:prstGeom>
          <a:noFill/>
          <a:ln w="60325" cap="rnd">
            <a:solidFill>
              <a:schemeClr val="tx2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7" name="Oval 11"/>
          <p:cNvSpPr>
            <a:spLocks noChangeArrowheads="1"/>
          </p:cNvSpPr>
          <p:nvPr/>
        </p:nvSpPr>
        <p:spPr bwMode="auto">
          <a:xfrm>
            <a:off x="1746250" y="3327748"/>
            <a:ext cx="542925" cy="544512"/>
          </a:xfrm>
          <a:prstGeom prst="ellipse">
            <a:avLst/>
          </a:prstGeom>
          <a:noFill/>
          <a:ln w="60325" cap="rnd">
            <a:solidFill>
              <a:schemeClr val="tx2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8" name="Freeform 13"/>
          <p:cNvSpPr>
            <a:spLocks noChangeArrowheads="1"/>
          </p:cNvSpPr>
          <p:nvPr/>
        </p:nvSpPr>
        <p:spPr bwMode="auto">
          <a:xfrm>
            <a:off x="3833813" y="797273"/>
            <a:ext cx="2087562" cy="3436937"/>
          </a:xfrm>
          <a:custGeom>
            <a:avLst/>
            <a:gdLst>
              <a:gd name="T0" fmla="*/ 1588362 w 184"/>
              <a:gd name="T1" fmla="*/ 0 h 303"/>
              <a:gd name="T2" fmla="*/ 2087562 w 184"/>
              <a:gd name="T3" fmla="*/ 1349820 h 303"/>
              <a:gd name="T4" fmla="*/ 0 w 184"/>
              <a:gd name="T5" fmla="*/ 3436937 h 303"/>
              <a:gd name="T6" fmla="*/ 0 60000 65536"/>
              <a:gd name="T7" fmla="*/ 0 60000 65536"/>
              <a:gd name="T8" fmla="*/ 0 60000 65536"/>
              <a:gd name="T9" fmla="*/ 0 w 184"/>
              <a:gd name="T10" fmla="*/ 0 h 303"/>
              <a:gd name="T11" fmla="*/ 184 w 184"/>
              <a:gd name="T12" fmla="*/ 303 h 30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4" h="303">
                <a:moveTo>
                  <a:pt x="140" y="0"/>
                </a:moveTo>
                <a:cubicBezTo>
                  <a:pt x="168" y="32"/>
                  <a:pt x="184" y="74"/>
                  <a:pt x="184" y="119"/>
                </a:cubicBezTo>
                <a:cubicBezTo>
                  <a:pt x="184" y="221"/>
                  <a:pt x="102" y="303"/>
                  <a:pt x="0" y="303"/>
                </a:cubicBezTo>
              </a:path>
            </a:pathLst>
          </a:custGeom>
          <a:noFill/>
          <a:ln w="60325" cap="rnd" cmpd="sng">
            <a:solidFill>
              <a:schemeClr val="tx2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19" name="Freeform 14"/>
          <p:cNvSpPr>
            <a:spLocks noChangeArrowheads="1"/>
          </p:cNvSpPr>
          <p:nvPr/>
        </p:nvSpPr>
        <p:spPr bwMode="auto">
          <a:xfrm>
            <a:off x="2746375" y="2146648"/>
            <a:ext cx="9525" cy="147637"/>
          </a:xfrm>
          <a:custGeom>
            <a:avLst/>
            <a:gdLst>
              <a:gd name="T0" fmla="*/ 9525 w 1"/>
              <a:gd name="T1" fmla="*/ 147637 h 13"/>
              <a:gd name="T2" fmla="*/ 0 w 1"/>
              <a:gd name="T3" fmla="*/ 0 h 13"/>
              <a:gd name="T4" fmla="*/ 0 60000 65536"/>
              <a:gd name="T5" fmla="*/ 0 60000 65536"/>
              <a:gd name="T6" fmla="*/ 0 w 1"/>
              <a:gd name="T7" fmla="*/ 0 h 13"/>
              <a:gd name="T8" fmla="*/ 1 w 1"/>
              <a:gd name="T9" fmla="*/ 13 h 1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3">
                <a:moveTo>
                  <a:pt x="1" y="13"/>
                </a:moveTo>
                <a:cubicBezTo>
                  <a:pt x="0" y="9"/>
                  <a:pt x="0" y="4"/>
                  <a:pt x="0" y="0"/>
                </a:cubicBezTo>
              </a:path>
            </a:pathLst>
          </a:custGeom>
          <a:noFill/>
          <a:ln w="60325" cap="rnd" cmpd="sng">
            <a:solidFill>
              <a:schemeClr val="tx2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0" name="Freeform 15"/>
          <p:cNvSpPr>
            <a:spLocks noChangeArrowheads="1"/>
          </p:cNvSpPr>
          <p:nvPr/>
        </p:nvSpPr>
        <p:spPr bwMode="auto">
          <a:xfrm>
            <a:off x="2822575" y="1116360"/>
            <a:ext cx="658813" cy="625475"/>
          </a:xfrm>
          <a:custGeom>
            <a:avLst/>
            <a:gdLst>
              <a:gd name="T0" fmla="*/ 0 w 58"/>
              <a:gd name="T1" fmla="*/ 625475 h 55"/>
              <a:gd name="T2" fmla="*/ 658813 w 58"/>
              <a:gd name="T3" fmla="*/ 0 h 55"/>
              <a:gd name="T4" fmla="*/ 0 60000 65536"/>
              <a:gd name="T5" fmla="*/ 0 60000 65536"/>
              <a:gd name="T6" fmla="*/ 0 w 58"/>
              <a:gd name="T7" fmla="*/ 0 h 55"/>
              <a:gd name="T8" fmla="*/ 58 w 58"/>
              <a:gd name="T9" fmla="*/ 55 h 5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" h="55">
                <a:moveTo>
                  <a:pt x="0" y="55"/>
                </a:moveTo>
                <a:cubicBezTo>
                  <a:pt x="10" y="29"/>
                  <a:pt x="31" y="9"/>
                  <a:pt x="58" y="0"/>
                </a:cubicBezTo>
              </a:path>
            </a:pathLst>
          </a:custGeom>
          <a:noFill/>
          <a:ln w="60325" cap="rnd" cmpd="sng">
            <a:solidFill>
              <a:schemeClr val="tx2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1" name="Freeform 16"/>
          <p:cNvSpPr>
            <a:spLocks noChangeArrowheads="1"/>
          </p:cNvSpPr>
          <p:nvPr/>
        </p:nvSpPr>
        <p:spPr bwMode="auto">
          <a:xfrm>
            <a:off x="2379663" y="697260"/>
            <a:ext cx="2906712" cy="2901950"/>
          </a:xfrm>
          <a:custGeom>
            <a:avLst/>
            <a:gdLst>
              <a:gd name="T0" fmla="*/ 2270869 w 256"/>
              <a:gd name="T1" fmla="*/ 2652564 h 256"/>
              <a:gd name="T2" fmla="*/ 1453356 w 256"/>
              <a:gd name="T3" fmla="*/ 2901950 h 256"/>
              <a:gd name="T4" fmla="*/ 0 w 256"/>
              <a:gd name="T5" fmla="*/ 1450975 h 256"/>
              <a:gd name="T6" fmla="*/ 1453356 w 256"/>
              <a:gd name="T7" fmla="*/ 0 h 256"/>
              <a:gd name="T8" fmla="*/ 2906712 w 256"/>
              <a:gd name="T9" fmla="*/ 1450975 h 256"/>
              <a:gd name="T10" fmla="*/ 2543373 w 256"/>
              <a:gd name="T11" fmla="*/ 2414513 h 2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56"/>
              <a:gd name="T20" fmla="*/ 256 w 256"/>
              <a:gd name="T21" fmla="*/ 256 h 25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56">
                <a:moveTo>
                  <a:pt x="200" y="234"/>
                </a:moveTo>
                <a:cubicBezTo>
                  <a:pt x="179" y="248"/>
                  <a:pt x="155" y="256"/>
                  <a:pt x="128" y="256"/>
                </a:cubicBezTo>
                <a:cubicBezTo>
                  <a:pt x="57" y="256"/>
                  <a:pt x="0" y="199"/>
                  <a:pt x="0" y="128"/>
                </a:cubicBezTo>
                <a:cubicBezTo>
                  <a:pt x="0" y="57"/>
                  <a:pt x="57" y="0"/>
                  <a:pt x="128" y="0"/>
                </a:cubicBezTo>
                <a:cubicBezTo>
                  <a:pt x="199" y="0"/>
                  <a:pt x="256" y="57"/>
                  <a:pt x="256" y="128"/>
                </a:cubicBezTo>
                <a:cubicBezTo>
                  <a:pt x="256" y="161"/>
                  <a:pt x="244" y="190"/>
                  <a:pt x="224" y="213"/>
                </a:cubicBezTo>
              </a:path>
            </a:pathLst>
          </a:custGeom>
          <a:noFill/>
          <a:ln w="60325" cap="rnd" cmpd="sng">
            <a:solidFill>
              <a:schemeClr val="tx2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3" name="直接连接符 27"/>
          <p:cNvSpPr>
            <a:spLocks noChangeShapeType="1"/>
          </p:cNvSpPr>
          <p:nvPr/>
        </p:nvSpPr>
        <p:spPr bwMode="auto">
          <a:xfrm>
            <a:off x="2879725" y="5249893"/>
            <a:ext cx="2234557" cy="0"/>
          </a:xfrm>
          <a:prstGeom prst="line">
            <a:avLst/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67893" y="4480452"/>
            <a:ext cx="2448106" cy="769441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内核驱动</a:t>
            </a:r>
            <a:endParaRPr lang="zh-CN" altLang="en-US" sz="4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21"/>
          <p:cNvSpPr>
            <a:spLocks noChangeArrowheads="1"/>
          </p:cNvSpPr>
          <p:nvPr/>
        </p:nvSpPr>
        <p:spPr bwMode="auto">
          <a:xfrm>
            <a:off x="0" y="1657350"/>
            <a:ext cx="7620000" cy="2967038"/>
          </a:xfrm>
          <a:prstGeom prst="rect">
            <a:avLst/>
          </a:prstGeom>
          <a:solidFill>
            <a:srgbClr val="E1E0E2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10000"/>
          <a:lstStyle/>
          <a:p>
            <a:endParaRPr lang="zh-CN" altLang="zh-CN" sz="2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099" name="椭圆 1"/>
          <p:cNvSpPr>
            <a:spLocks noChangeArrowheads="1"/>
          </p:cNvSpPr>
          <p:nvPr/>
        </p:nvSpPr>
        <p:spPr bwMode="auto">
          <a:xfrm>
            <a:off x="708025" y="2197100"/>
            <a:ext cx="1381125" cy="1381125"/>
          </a:xfrm>
          <a:prstGeom prst="ellipse">
            <a:avLst/>
          </a:prstGeom>
          <a:solidFill>
            <a:srgbClr val="E94D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500">
                <a:solidFill>
                  <a:srgbClr val="FFFFFF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t>01</a:t>
            </a:r>
            <a:endParaRPr lang="zh-CN" altLang="en-US" sz="4500">
              <a:solidFill>
                <a:srgbClr val="FFFFFF"/>
              </a:solidFill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  <p:sp>
        <p:nvSpPr>
          <p:cNvPr id="4100" name="矩形 2"/>
          <p:cNvSpPr>
            <a:spLocks noChangeArrowheads="1"/>
          </p:cNvSpPr>
          <p:nvPr/>
        </p:nvSpPr>
        <p:spPr bwMode="auto">
          <a:xfrm>
            <a:off x="663575" y="3848100"/>
            <a:ext cx="138271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3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功能介绍</a:t>
            </a:r>
            <a:endParaRPr lang="zh-CN" altLang="en-US"/>
          </a:p>
        </p:txBody>
      </p:sp>
      <p:sp>
        <p:nvSpPr>
          <p:cNvPr id="4101" name="椭圆 3"/>
          <p:cNvSpPr>
            <a:spLocks noChangeArrowheads="1"/>
          </p:cNvSpPr>
          <p:nvPr/>
        </p:nvSpPr>
        <p:spPr bwMode="auto">
          <a:xfrm>
            <a:off x="3119438" y="2197100"/>
            <a:ext cx="1379537" cy="1381125"/>
          </a:xfrm>
          <a:prstGeom prst="ellipse">
            <a:avLst/>
          </a:prstGeom>
          <a:solidFill>
            <a:srgbClr val="E94D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500">
                <a:solidFill>
                  <a:srgbClr val="FFFFFF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t>02</a:t>
            </a:r>
            <a:endParaRPr lang="zh-CN" altLang="en-US" sz="4500">
              <a:solidFill>
                <a:srgbClr val="FFFFFF"/>
              </a:solidFill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  <p:sp>
        <p:nvSpPr>
          <p:cNvPr id="4102" name="矩形 4"/>
          <p:cNvSpPr>
            <a:spLocks noChangeArrowheads="1"/>
          </p:cNvSpPr>
          <p:nvPr/>
        </p:nvSpPr>
        <p:spPr bwMode="auto">
          <a:xfrm>
            <a:off x="2803525" y="3848100"/>
            <a:ext cx="1982788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3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项目设计分享</a:t>
            </a:r>
            <a:endParaRPr lang="zh-CN" altLang="en-US"/>
          </a:p>
        </p:txBody>
      </p:sp>
      <p:sp>
        <p:nvSpPr>
          <p:cNvPr id="4103" name="椭圆 8"/>
          <p:cNvSpPr>
            <a:spLocks noChangeArrowheads="1"/>
          </p:cNvSpPr>
          <p:nvPr/>
        </p:nvSpPr>
        <p:spPr bwMode="auto">
          <a:xfrm>
            <a:off x="5530850" y="2197100"/>
            <a:ext cx="1381125" cy="1381125"/>
          </a:xfrm>
          <a:prstGeom prst="ellipse">
            <a:avLst/>
          </a:prstGeom>
          <a:solidFill>
            <a:srgbClr val="E94D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500">
                <a:solidFill>
                  <a:srgbClr val="FFFFFF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t>03</a:t>
            </a:r>
            <a:endParaRPr lang="zh-CN" altLang="en-US" sz="4500">
              <a:solidFill>
                <a:srgbClr val="FFFFFF"/>
              </a:solidFill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  <p:sp>
        <p:nvSpPr>
          <p:cNvPr id="4104" name="矩形 9"/>
          <p:cNvSpPr>
            <a:spLocks noChangeArrowheads="1"/>
          </p:cNvSpPr>
          <p:nvPr/>
        </p:nvSpPr>
        <p:spPr bwMode="auto">
          <a:xfrm>
            <a:off x="5335588" y="3848100"/>
            <a:ext cx="1684337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3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心得与总结</a:t>
            </a:r>
            <a:endParaRPr lang="zh-CN" altLang="en-US"/>
          </a:p>
        </p:txBody>
      </p:sp>
      <p:sp>
        <p:nvSpPr>
          <p:cNvPr id="4105" name="直接连接符 12"/>
          <p:cNvSpPr>
            <a:spLocks noChangeShapeType="1"/>
          </p:cNvSpPr>
          <p:nvPr/>
        </p:nvSpPr>
        <p:spPr bwMode="auto">
          <a:xfrm>
            <a:off x="708025" y="3848100"/>
            <a:ext cx="1271588" cy="0"/>
          </a:xfrm>
          <a:prstGeom prst="line">
            <a:avLst/>
          </a:prstGeom>
          <a:noFill/>
          <a:ln w="9525" cap="flat" cmpd="sng">
            <a:solidFill>
              <a:srgbClr val="E94D1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6" name="直接连接符 13"/>
          <p:cNvSpPr>
            <a:spLocks noChangeShapeType="1"/>
          </p:cNvSpPr>
          <p:nvPr/>
        </p:nvSpPr>
        <p:spPr bwMode="auto">
          <a:xfrm>
            <a:off x="708025" y="4291013"/>
            <a:ext cx="1271588" cy="0"/>
          </a:xfrm>
          <a:prstGeom prst="line">
            <a:avLst/>
          </a:prstGeom>
          <a:noFill/>
          <a:ln w="9525" cap="flat" cmpd="sng">
            <a:solidFill>
              <a:srgbClr val="E94D1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7" name="直接连接符 14"/>
          <p:cNvSpPr>
            <a:spLocks noChangeShapeType="1"/>
          </p:cNvSpPr>
          <p:nvPr/>
        </p:nvSpPr>
        <p:spPr bwMode="auto">
          <a:xfrm>
            <a:off x="3170238" y="3854450"/>
            <a:ext cx="1271587" cy="0"/>
          </a:xfrm>
          <a:prstGeom prst="line">
            <a:avLst/>
          </a:prstGeom>
          <a:noFill/>
          <a:ln w="9525" cap="flat" cmpd="sng">
            <a:solidFill>
              <a:srgbClr val="E94D1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8" name="直接连接符 15"/>
          <p:cNvSpPr>
            <a:spLocks noChangeShapeType="1"/>
          </p:cNvSpPr>
          <p:nvPr/>
        </p:nvSpPr>
        <p:spPr bwMode="auto">
          <a:xfrm>
            <a:off x="3170238" y="4297363"/>
            <a:ext cx="1271587" cy="1587"/>
          </a:xfrm>
          <a:prstGeom prst="line">
            <a:avLst/>
          </a:prstGeom>
          <a:noFill/>
          <a:ln w="9525" cap="flat" cmpd="sng">
            <a:solidFill>
              <a:srgbClr val="E94D1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9" name="直接连接符 16"/>
          <p:cNvSpPr>
            <a:spLocks noChangeShapeType="1"/>
          </p:cNvSpPr>
          <p:nvPr/>
        </p:nvSpPr>
        <p:spPr bwMode="auto">
          <a:xfrm>
            <a:off x="5549900" y="3854450"/>
            <a:ext cx="1271588" cy="0"/>
          </a:xfrm>
          <a:prstGeom prst="line">
            <a:avLst/>
          </a:prstGeom>
          <a:noFill/>
          <a:ln w="9525" cap="flat" cmpd="sng">
            <a:solidFill>
              <a:srgbClr val="E94D1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0" name="直接连接符 17"/>
          <p:cNvSpPr>
            <a:spLocks noChangeShapeType="1"/>
          </p:cNvSpPr>
          <p:nvPr/>
        </p:nvSpPr>
        <p:spPr bwMode="auto">
          <a:xfrm>
            <a:off x="5549900" y="4297363"/>
            <a:ext cx="1271588" cy="1587"/>
          </a:xfrm>
          <a:prstGeom prst="line">
            <a:avLst/>
          </a:prstGeom>
          <a:noFill/>
          <a:ln w="9525" cap="flat" cmpd="sng">
            <a:solidFill>
              <a:srgbClr val="E94D1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1" name="椭圆 18"/>
          <p:cNvSpPr>
            <a:spLocks noChangeArrowheads="1"/>
          </p:cNvSpPr>
          <p:nvPr/>
        </p:nvSpPr>
        <p:spPr bwMode="auto">
          <a:xfrm>
            <a:off x="1500188" y="366713"/>
            <a:ext cx="4979987" cy="137953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36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 </a:t>
            </a:r>
            <a:r>
              <a:rPr lang="en-US" altLang="zh-CN" sz="36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zh-CN" altLang="en-US" sz="36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3600">
                <a:solidFill>
                  <a:srgbClr val="E94D1A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CONTENTS</a:t>
            </a:r>
            <a:endParaRPr lang="zh-CN" altLang="en-US" sz="3600">
              <a:solidFill>
                <a:srgbClr val="E94D1A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2730500"/>
            <a:ext cx="3779838" cy="127000"/>
            <a:chOff x="0" y="0"/>
            <a:chExt cx="5436096" cy="152400"/>
          </a:xfrm>
        </p:grpSpPr>
        <p:sp>
          <p:nvSpPr>
            <p:cNvPr id="5123" name="直接连接符 2"/>
            <p:cNvSpPr>
              <a:spLocks noChangeShapeType="1"/>
            </p:cNvSpPr>
            <p:nvPr/>
          </p:nvSpPr>
          <p:spPr bwMode="auto">
            <a:xfrm>
              <a:off x="0" y="0"/>
              <a:ext cx="5436096" cy="1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4" name="直接连接符 3"/>
            <p:cNvSpPr>
              <a:spLocks noChangeShapeType="1"/>
            </p:cNvSpPr>
            <p:nvPr/>
          </p:nvSpPr>
          <p:spPr bwMode="auto">
            <a:xfrm>
              <a:off x="0" y="152400"/>
              <a:ext cx="5436096" cy="1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5" name="矩形 5"/>
          <p:cNvSpPr>
            <a:spLocks noChangeArrowheads="1"/>
          </p:cNvSpPr>
          <p:nvPr/>
        </p:nvSpPr>
        <p:spPr bwMode="auto">
          <a:xfrm>
            <a:off x="311150" y="1871663"/>
            <a:ext cx="3922713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50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01  </a:t>
            </a:r>
            <a:r>
              <a:rPr lang="zh-CN" altLang="en-US" sz="50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功能介绍</a:t>
            </a:r>
            <a:endParaRPr lang="zh-CN" altLang="en-US"/>
          </a:p>
        </p:txBody>
      </p:sp>
      <p:sp>
        <p:nvSpPr>
          <p:cNvPr id="5126" name="矩形 6"/>
          <p:cNvSpPr>
            <a:spLocks noChangeArrowheads="1"/>
          </p:cNvSpPr>
          <p:nvPr/>
        </p:nvSpPr>
        <p:spPr bwMode="auto">
          <a:xfrm>
            <a:off x="6037263" y="2994025"/>
            <a:ext cx="863600" cy="862013"/>
          </a:xfrm>
          <a:prstGeom prst="rect">
            <a:avLst/>
          </a:prstGeom>
          <a:solidFill>
            <a:srgbClr val="E94D1A">
              <a:alpha val="6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5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7" name="矩形 7"/>
          <p:cNvSpPr>
            <a:spLocks noChangeArrowheads="1"/>
          </p:cNvSpPr>
          <p:nvPr/>
        </p:nvSpPr>
        <p:spPr bwMode="auto">
          <a:xfrm>
            <a:off x="4619625" y="3343275"/>
            <a:ext cx="1898650" cy="1895475"/>
          </a:xfrm>
          <a:prstGeom prst="rect">
            <a:avLst/>
          </a:prstGeom>
          <a:solidFill>
            <a:srgbClr val="E94D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5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8" name="矩形 8"/>
          <p:cNvSpPr>
            <a:spLocks noChangeArrowheads="1"/>
          </p:cNvSpPr>
          <p:nvPr/>
        </p:nvSpPr>
        <p:spPr bwMode="auto">
          <a:xfrm>
            <a:off x="6823075" y="3719513"/>
            <a:ext cx="360363" cy="360362"/>
          </a:xfrm>
          <a:prstGeom prst="rect">
            <a:avLst/>
          </a:prstGeom>
          <a:solidFill>
            <a:srgbClr val="E94D1A">
              <a:alpha val="6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5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9" name="矩形 1"/>
          <p:cNvSpPr>
            <a:spLocks noChangeArrowheads="1"/>
          </p:cNvSpPr>
          <p:nvPr/>
        </p:nvSpPr>
        <p:spPr bwMode="auto">
          <a:xfrm>
            <a:off x="5030781" y="3538538"/>
            <a:ext cx="9541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加壳器</a:t>
            </a:r>
            <a:endParaRPr lang="zh-CN" altLang="en-US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30" name="直接连接符 10"/>
          <p:cNvSpPr>
            <a:spLocks noChangeShapeType="1"/>
          </p:cNvSpPr>
          <p:nvPr/>
        </p:nvSpPr>
        <p:spPr bwMode="auto">
          <a:xfrm>
            <a:off x="4649788" y="4157663"/>
            <a:ext cx="1830387" cy="1587"/>
          </a:xfrm>
          <a:prstGeom prst="lin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131" name="图片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988" y="4321175"/>
            <a:ext cx="1317625" cy="700088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21"/>
          <p:cNvSpPr>
            <a:spLocks noChangeArrowheads="1"/>
          </p:cNvSpPr>
          <p:nvPr/>
        </p:nvSpPr>
        <p:spPr bwMode="auto">
          <a:xfrm>
            <a:off x="0" y="1525352"/>
            <a:ext cx="7620000" cy="3756434"/>
          </a:xfrm>
          <a:prstGeom prst="rect">
            <a:avLst/>
          </a:prstGeom>
          <a:solidFill>
            <a:srgbClr val="E1E0E2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10000"/>
          <a:lstStyle/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11" name="椭圆 18"/>
          <p:cNvSpPr>
            <a:spLocks noChangeArrowheads="1"/>
          </p:cNvSpPr>
          <p:nvPr/>
        </p:nvSpPr>
        <p:spPr bwMode="auto">
          <a:xfrm>
            <a:off x="497632" y="366713"/>
            <a:ext cx="6336704" cy="137953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3600" b="1" dirty="0" smtClean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功能介绍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0087309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2"/>
          <p:cNvGrpSpPr>
            <a:grpSpLocks/>
          </p:cNvGrpSpPr>
          <p:nvPr/>
        </p:nvGrpSpPr>
        <p:grpSpPr bwMode="auto">
          <a:xfrm>
            <a:off x="0" y="2730500"/>
            <a:ext cx="4410075" cy="127000"/>
            <a:chOff x="0" y="0"/>
            <a:chExt cx="5436096" cy="152400"/>
          </a:xfrm>
        </p:grpSpPr>
        <p:sp>
          <p:nvSpPr>
            <p:cNvPr id="11267" name="直接连接符 2"/>
            <p:cNvSpPr>
              <a:spLocks noChangeShapeType="1"/>
            </p:cNvSpPr>
            <p:nvPr/>
          </p:nvSpPr>
          <p:spPr bwMode="auto">
            <a:xfrm>
              <a:off x="0" y="0"/>
              <a:ext cx="5436096" cy="1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8" name="直接连接符 3"/>
            <p:cNvSpPr>
              <a:spLocks noChangeShapeType="1"/>
            </p:cNvSpPr>
            <p:nvPr/>
          </p:nvSpPr>
          <p:spPr bwMode="auto">
            <a:xfrm>
              <a:off x="0" y="152400"/>
              <a:ext cx="5436096" cy="1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69" name="矩形 5"/>
          <p:cNvSpPr>
            <a:spLocks noChangeArrowheads="1"/>
          </p:cNvSpPr>
          <p:nvPr/>
        </p:nvSpPr>
        <p:spPr bwMode="auto">
          <a:xfrm>
            <a:off x="1114425" y="1714500"/>
            <a:ext cx="4824413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50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02</a:t>
            </a:r>
            <a:r>
              <a:rPr lang="zh-CN" altLang="en-US" sz="50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项目设计分享</a:t>
            </a:r>
          </a:p>
          <a:p>
            <a:pPr algn="ctr"/>
            <a:endParaRPr lang="zh-CN" altLang="en-US" sz="5000" b="1">
              <a:solidFill>
                <a:srgbClr val="E94D1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270" name="矩形 6"/>
          <p:cNvSpPr>
            <a:spLocks noChangeArrowheads="1"/>
          </p:cNvSpPr>
          <p:nvPr/>
        </p:nvSpPr>
        <p:spPr bwMode="auto">
          <a:xfrm>
            <a:off x="6037263" y="2994025"/>
            <a:ext cx="863600" cy="862013"/>
          </a:xfrm>
          <a:prstGeom prst="rect">
            <a:avLst/>
          </a:prstGeom>
          <a:solidFill>
            <a:srgbClr val="E94D1A">
              <a:alpha val="6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5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71" name="矩形 8"/>
          <p:cNvSpPr>
            <a:spLocks noChangeArrowheads="1"/>
          </p:cNvSpPr>
          <p:nvPr/>
        </p:nvSpPr>
        <p:spPr bwMode="auto">
          <a:xfrm>
            <a:off x="6823075" y="3719513"/>
            <a:ext cx="360363" cy="360362"/>
          </a:xfrm>
          <a:prstGeom prst="rect">
            <a:avLst/>
          </a:prstGeom>
          <a:solidFill>
            <a:srgbClr val="E94D1A">
              <a:alpha val="6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5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1272" name="Group 8"/>
          <p:cNvGrpSpPr>
            <a:grpSpLocks/>
          </p:cNvGrpSpPr>
          <p:nvPr/>
        </p:nvGrpSpPr>
        <p:grpSpPr bwMode="auto">
          <a:xfrm>
            <a:off x="4532313" y="3289300"/>
            <a:ext cx="1947862" cy="1895475"/>
            <a:chOff x="0" y="0"/>
            <a:chExt cx="1948160" cy="1896217"/>
          </a:xfrm>
        </p:grpSpPr>
        <p:sp>
          <p:nvSpPr>
            <p:cNvPr id="11273" name="矩形 12"/>
            <p:cNvSpPr>
              <a:spLocks noChangeArrowheads="1"/>
            </p:cNvSpPr>
            <p:nvPr/>
          </p:nvSpPr>
          <p:spPr bwMode="auto">
            <a:xfrm>
              <a:off x="0" y="0"/>
              <a:ext cx="1897848" cy="1896217"/>
            </a:xfrm>
            <a:prstGeom prst="rect">
              <a:avLst/>
            </a:prstGeom>
            <a:solidFill>
              <a:srgbClr val="E94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5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274" name="矩形 13"/>
            <p:cNvSpPr>
              <a:spLocks noChangeArrowheads="1"/>
            </p:cNvSpPr>
            <p:nvPr/>
          </p:nvSpPr>
          <p:spPr bwMode="auto">
            <a:xfrm>
              <a:off x="370993" y="248690"/>
              <a:ext cx="1210773" cy="400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内核驱动</a:t>
              </a:r>
              <a:endPara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275" name="直接连接符 14"/>
            <p:cNvSpPr>
              <a:spLocks noChangeShapeType="1"/>
            </p:cNvSpPr>
            <p:nvPr/>
          </p:nvSpPr>
          <p:spPr bwMode="auto">
            <a:xfrm>
              <a:off x="118160" y="868593"/>
              <a:ext cx="1830000" cy="1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1276" name="图片 1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416" y="1032563"/>
              <a:ext cx="1316724" cy="699720"/>
            </a:xfrm>
            <a:prstGeom prst="rect">
              <a:avLst/>
            </a:prstGeom>
            <a:noFill/>
            <a:ln w="38100" cap="flat" cmpd="sng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</p:pic>
      </p:grp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21"/>
          <p:cNvSpPr>
            <a:spLocks noChangeArrowheads="1"/>
          </p:cNvSpPr>
          <p:nvPr/>
        </p:nvSpPr>
        <p:spPr bwMode="auto">
          <a:xfrm>
            <a:off x="0" y="1525352"/>
            <a:ext cx="7620000" cy="3756434"/>
          </a:xfrm>
          <a:prstGeom prst="rect">
            <a:avLst/>
          </a:prstGeom>
          <a:solidFill>
            <a:srgbClr val="E1E0E2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10000"/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控制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类（界面数据交互）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控制类（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R3R0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驱动函数分发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文件操作类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数据、视图、逻辑（控制类）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相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分离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243" y="539589"/>
            <a:ext cx="2528501" cy="4853908"/>
          </a:xfrm>
          <a:prstGeom prst="rect">
            <a:avLst/>
          </a:prstGeom>
        </p:spPr>
      </p:pic>
      <p:sp>
        <p:nvSpPr>
          <p:cNvPr id="4111" name="椭圆 18"/>
          <p:cNvSpPr>
            <a:spLocks noChangeArrowheads="1"/>
          </p:cNvSpPr>
          <p:nvPr/>
        </p:nvSpPr>
        <p:spPr bwMode="auto">
          <a:xfrm>
            <a:off x="497632" y="366713"/>
            <a:ext cx="6336704" cy="137953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3600" b="1" dirty="0" smtClean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</a:t>
            </a:r>
            <a:r>
              <a:rPr lang="zh-CN" altLang="en-US" sz="3600" b="1" dirty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目设计分享</a:t>
            </a:r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3017913" y="1237320"/>
            <a:ext cx="1944215" cy="10081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2261829" y="3325552"/>
            <a:ext cx="2700299" cy="780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23899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0" y="2730500"/>
            <a:ext cx="4410075" cy="127000"/>
            <a:chOff x="0" y="0"/>
            <a:chExt cx="5436096" cy="152400"/>
          </a:xfrm>
        </p:grpSpPr>
        <p:sp>
          <p:nvSpPr>
            <p:cNvPr id="13315" name="直接连接符 2"/>
            <p:cNvSpPr>
              <a:spLocks noChangeShapeType="1"/>
            </p:cNvSpPr>
            <p:nvPr/>
          </p:nvSpPr>
          <p:spPr bwMode="auto">
            <a:xfrm>
              <a:off x="0" y="0"/>
              <a:ext cx="5436096" cy="1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6" name="直接连接符 3"/>
            <p:cNvSpPr>
              <a:spLocks noChangeShapeType="1"/>
            </p:cNvSpPr>
            <p:nvPr/>
          </p:nvSpPr>
          <p:spPr bwMode="auto">
            <a:xfrm>
              <a:off x="0" y="152400"/>
              <a:ext cx="5436096" cy="1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317" name="矩形 5"/>
          <p:cNvSpPr>
            <a:spLocks noChangeArrowheads="1"/>
          </p:cNvSpPr>
          <p:nvPr/>
        </p:nvSpPr>
        <p:spPr bwMode="auto">
          <a:xfrm>
            <a:off x="4763" y="1741488"/>
            <a:ext cx="4564062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50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03  </a:t>
            </a:r>
            <a:r>
              <a:rPr lang="zh-CN" altLang="en-US" sz="50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心得与总结</a:t>
            </a:r>
            <a:endParaRPr lang="zh-CN" altLang="en-US"/>
          </a:p>
        </p:txBody>
      </p:sp>
      <p:sp>
        <p:nvSpPr>
          <p:cNvPr id="13318" name="矩形 6"/>
          <p:cNvSpPr>
            <a:spLocks noChangeArrowheads="1"/>
          </p:cNvSpPr>
          <p:nvPr/>
        </p:nvSpPr>
        <p:spPr bwMode="auto">
          <a:xfrm>
            <a:off x="6037263" y="2994025"/>
            <a:ext cx="863600" cy="862013"/>
          </a:xfrm>
          <a:prstGeom prst="rect">
            <a:avLst/>
          </a:prstGeom>
          <a:solidFill>
            <a:srgbClr val="E94D1A">
              <a:alpha val="6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5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319" name="矩形 8"/>
          <p:cNvSpPr>
            <a:spLocks noChangeArrowheads="1"/>
          </p:cNvSpPr>
          <p:nvPr/>
        </p:nvSpPr>
        <p:spPr bwMode="auto">
          <a:xfrm>
            <a:off x="6823075" y="3719513"/>
            <a:ext cx="360363" cy="360362"/>
          </a:xfrm>
          <a:prstGeom prst="rect">
            <a:avLst/>
          </a:prstGeom>
          <a:solidFill>
            <a:srgbClr val="E94D1A">
              <a:alpha val="6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5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3320" name="Group 8"/>
          <p:cNvGrpSpPr>
            <a:grpSpLocks/>
          </p:cNvGrpSpPr>
          <p:nvPr/>
        </p:nvGrpSpPr>
        <p:grpSpPr bwMode="auto">
          <a:xfrm>
            <a:off x="4521200" y="3325813"/>
            <a:ext cx="1947863" cy="1895475"/>
            <a:chOff x="0" y="0"/>
            <a:chExt cx="1948160" cy="1896217"/>
          </a:xfrm>
        </p:grpSpPr>
        <p:sp>
          <p:nvSpPr>
            <p:cNvPr id="13321" name="矩形 13"/>
            <p:cNvSpPr>
              <a:spLocks noChangeArrowheads="1"/>
            </p:cNvSpPr>
            <p:nvPr/>
          </p:nvSpPr>
          <p:spPr bwMode="auto">
            <a:xfrm>
              <a:off x="0" y="0"/>
              <a:ext cx="1897848" cy="1896217"/>
            </a:xfrm>
            <a:prstGeom prst="rect">
              <a:avLst/>
            </a:prstGeom>
            <a:solidFill>
              <a:srgbClr val="E94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5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322" name="矩形 14"/>
            <p:cNvSpPr>
              <a:spLocks noChangeArrowheads="1"/>
            </p:cNvSpPr>
            <p:nvPr/>
          </p:nvSpPr>
          <p:spPr bwMode="auto">
            <a:xfrm>
              <a:off x="370992" y="248690"/>
              <a:ext cx="1210773" cy="400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内核驱动</a:t>
              </a:r>
              <a:endPara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3323" name="直接连接符 15"/>
            <p:cNvSpPr>
              <a:spLocks noChangeShapeType="1"/>
            </p:cNvSpPr>
            <p:nvPr/>
          </p:nvSpPr>
          <p:spPr bwMode="auto">
            <a:xfrm>
              <a:off x="118160" y="868593"/>
              <a:ext cx="1830000" cy="1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3324" name="图片 1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416" y="1032563"/>
              <a:ext cx="1316724" cy="699720"/>
            </a:xfrm>
            <a:prstGeom prst="rect">
              <a:avLst/>
            </a:prstGeom>
            <a:noFill/>
            <a:ln w="38100" cap="flat" cmpd="sng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</p:pic>
      </p:grp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21"/>
          <p:cNvSpPr>
            <a:spLocks noChangeArrowheads="1"/>
          </p:cNvSpPr>
          <p:nvPr/>
        </p:nvSpPr>
        <p:spPr bwMode="auto">
          <a:xfrm>
            <a:off x="0" y="1525352"/>
            <a:ext cx="7620000" cy="3756434"/>
          </a:xfrm>
          <a:prstGeom prst="rect">
            <a:avLst/>
          </a:prstGeom>
          <a:solidFill>
            <a:srgbClr val="E1E0E2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10000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 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开源项目：本项目开源在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GitHub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上，也参考了部分开源项目。</a:t>
            </a:r>
            <a:endParaRPr lang="en-US" altLang="zh-CN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其中部分代码灵感也来源于老师以及学长的项目。</a:t>
            </a:r>
            <a:endParaRPr lang="en-US" altLang="zh-CN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 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 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 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5.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开源地址：</a:t>
            </a:r>
            <a:r>
              <a:rPr lang="en-US" altLang="zh-CN" dirty="0">
                <a:hlinkClick r:id="rId2"/>
              </a:rPr>
              <a:t>https://github.com/mhw666/2021_Pack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11" name="椭圆 18"/>
          <p:cNvSpPr>
            <a:spLocks noChangeArrowheads="1"/>
          </p:cNvSpPr>
          <p:nvPr/>
        </p:nvSpPr>
        <p:spPr bwMode="auto">
          <a:xfrm>
            <a:off x="497632" y="366713"/>
            <a:ext cx="6336704" cy="137953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3600" b="1" dirty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心得与总</a:t>
            </a:r>
            <a:r>
              <a:rPr lang="zh-CN" altLang="en-US" sz="3600" b="1" dirty="0" smtClean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</a:t>
            </a:r>
            <a:endParaRPr lang="zh-CN" altLang="en-US" sz="3600" b="1" dirty="0">
              <a:solidFill>
                <a:srgbClr val="E94D1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883420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矩形 3"/>
          <p:cNvSpPr>
            <a:spLocks noChangeArrowheads="1"/>
          </p:cNvSpPr>
          <p:nvPr/>
        </p:nvSpPr>
        <p:spPr bwMode="auto">
          <a:xfrm>
            <a:off x="0" y="2047875"/>
            <a:ext cx="7620000" cy="1619250"/>
          </a:xfrm>
          <a:prstGeom prst="rect">
            <a:avLst/>
          </a:prstGeom>
          <a:solidFill>
            <a:srgbClr val="E94D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73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387" name="矩形 4"/>
          <p:cNvSpPr>
            <a:spLocks noChangeArrowheads="1"/>
          </p:cNvSpPr>
          <p:nvPr/>
        </p:nvSpPr>
        <p:spPr bwMode="auto">
          <a:xfrm>
            <a:off x="3486150" y="2582863"/>
            <a:ext cx="253365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谢谢观看！</a:t>
            </a:r>
            <a:endParaRPr lang="zh-CN" altLang="en-US"/>
          </a:p>
        </p:txBody>
      </p:sp>
      <p:sp>
        <p:nvSpPr>
          <p:cNvPr id="16388" name="矩形 5"/>
          <p:cNvSpPr>
            <a:spLocks noChangeArrowheads="1"/>
          </p:cNvSpPr>
          <p:nvPr/>
        </p:nvSpPr>
        <p:spPr bwMode="auto">
          <a:xfrm>
            <a:off x="5219700" y="3908425"/>
            <a:ext cx="863600" cy="862013"/>
          </a:xfrm>
          <a:prstGeom prst="rect">
            <a:avLst/>
          </a:prstGeom>
          <a:solidFill>
            <a:srgbClr val="E94D1A">
              <a:alpha val="6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5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89" name="矩形 6"/>
          <p:cNvSpPr>
            <a:spLocks noChangeArrowheads="1"/>
          </p:cNvSpPr>
          <p:nvPr/>
        </p:nvSpPr>
        <p:spPr bwMode="auto">
          <a:xfrm>
            <a:off x="6005513" y="4632325"/>
            <a:ext cx="360362" cy="360363"/>
          </a:xfrm>
          <a:prstGeom prst="rect">
            <a:avLst/>
          </a:prstGeom>
          <a:solidFill>
            <a:srgbClr val="E94D1A">
              <a:alpha val="6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5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90" name="直接连接符 2"/>
          <p:cNvSpPr>
            <a:spLocks noChangeShapeType="1"/>
          </p:cNvSpPr>
          <p:nvPr/>
        </p:nvSpPr>
        <p:spPr bwMode="auto">
          <a:xfrm>
            <a:off x="3330575" y="2355850"/>
            <a:ext cx="0" cy="981075"/>
          </a:xfrm>
          <a:prstGeom prst="lin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6391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25" y="2409825"/>
            <a:ext cx="1689100" cy="896938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</p:pic>
    </p:spTree>
  </p:cSld>
  <p:clrMapOvr>
    <a:masterClrMapping/>
  </p:clrMapOvr>
  <p:transition advClick="0"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69676D"/>
      </a:dk1>
      <a:lt1>
        <a:srgbClr val="FFFFFF"/>
      </a:lt1>
      <a:dk2>
        <a:srgbClr val="000000"/>
      </a:dk2>
      <a:lt2>
        <a:srgbClr val="C9C2D1"/>
      </a:lt2>
      <a:accent1>
        <a:srgbClr val="CEB966"/>
      </a:accent1>
      <a:accent2>
        <a:srgbClr val="9CB084"/>
      </a:accent2>
      <a:accent3>
        <a:srgbClr val="AAAAAA"/>
      </a:accent3>
      <a:accent4>
        <a:srgbClr val="DADADA"/>
      </a:accent4>
      <a:accent5>
        <a:srgbClr val="E3D9B8"/>
      </a:accent5>
      <a:accent6>
        <a:srgbClr val="8D9F77"/>
      </a:accent6>
      <a:hlink>
        <a:srgbClr val="410082"/>
      </a:hlink>
      <a:folHlink>
        <a:srgbClr val="932968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428</TotalTime>
  <Pages>0</Pages>
  <Words>152</Words>
  <Characters>0</Characters>
  <Application>Microsoft Office PowerPoint</Application>
  <DocSecurity>0</DocSecurity>
  <PresentationFormat>自定义</PresentationFormat>
  <Lines>0</Lines>
  <Paragraphs>38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Calisto MT</vt:lpstr>
      <vt:lpstr>Wingdings 2</vt:lpstr>
      <vt:lpstr>等线</vt:lpstr>
      <vt:lpstr>方正舒体</vt:lpstr>
      <vt:lpstr>宋体</vt:lpstr>
      <vt:lpstr>微软雅黑</vt:lpstr>
      <vt:lpstr>微软雅黑 Light</vt:lpstr>
      <vt:lpstr>Arial</vt:lpstr>
      <vt:lpstr>Arial Black</vt:lpstr>
      <vt:lpstr>Calibri</vt:lpstr>
      <vt:lpstr>Impact</vt:lpstr>
      <vt:lpstr>Trebuchet MS</vt:lpstr>
      <vt:lpstr>石板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微软中国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CO0kie</dc:creator>
  <cp:keywords/>
  <dc:description/>
  <cp:lastModifiedBy>mhws2</cp:lastModifiedBy>
  <cp:revision>193</cp:revision>
  <dcterms:created xsi:type="dcterms:W3CDTF">2014-03-18T04:44:00Z</dcterms:created>
  <dcterms:modified xsi:type="dcterms:W3CDTF">2021-02-27T03:28:14Z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