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9" r:id="rId2"/>
    <p:sldId id="261" r:id="rId3"/>
    <p:sldId id="267" r:id="rId4"/>
    <p:sldId id="283" r:id="rId5"/>
    <p:sldId id="265" r:id="rId6"/>
    <p:sldId id="286" r:id="rId7"/>
    <p:sldId id="266" r:id="rId8"/>
    <p:sldId id="288" r:id="rId9"/>
    <p:sldId id="272" r:id="rId10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1204" y="72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2021/2/27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683" y="1474618"/>
            <a:ext cx="5900022" cy="1524001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683" y="2998616"/>
            <a:ext cx="5900022" cy="87488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81A-7B2E-4184-B81A-9FF47A4B22A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" y="450071"/>
            <a:ext cx="6380008" cy="3195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9" y="3804379"/>
            <a:ext cx="6472079" cy="452893"/>
          </a:xfrm>
        </p:spPr>
        <p:txBody>
          <a:bodyPr anchor="b">
            <a:normAutofit/>
          </a:bodyPr>
          <a:lstStyle>
            <a:lvl1pPr algn="ctr">
              <a:defRPr sz="2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1848" y="579175"/>
            <a:ext cx="6071333" cy="293805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7"/>
            </a:lvl1pPr>
            <a:lvl2pPr marL="380985" indent="0">
              <a:buNone/>
              <a:defRPr sz="1667"/>
            </a:lvl2pPr>
            <a:lvl3pPr marL="761970" indent="0">
              <a:buNone/>
              <a:defRPr sz="1667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4257273"/>
            <a:ext cx="6471102" cy="56872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9172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507031"/>
            <a:ext cx="6471102" cy="29452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79317"/>
            <a:ext cx="6471102" cy="1251522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4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508000"/>
            <a:ext cx="5814220" cy="24940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3008361"/>
            <a:ext cx="5470187" cy="443958"/>
          </a:xfrm>
        </p:spPr>
        <p:txBody>
          <a:bodyPr anchor="t">
            <a:normAutofit/>
          </a:bodyPr>
          <a:lstStyle>
            <a:lvl1pPr marL="0" indent="0" algn="r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86961"/>
            <a:ext cx="6471102" cy="12412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83" y="728260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3633" y="2444371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2949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1772453"/>
            <a:ext cx="6471102" cy="2093196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16" y="3875463"/>
            <a:ext cx="6470124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682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1122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1122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194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75897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08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79108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1586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6" y="1521704"/>
            <a:ext cx="2107538" cy="1527965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4" y="1521704"/>
            <a:ext cx="2107538" cy="1527965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3" y="1521704"/>
            <a:ext cx="2107538" cy="152796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1122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36314" y="1615765"/>
            <a:ext cx="1932730" cy="13357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1122" y="3733641"/>
            <a:ext cx="2063115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6743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41089" y="1615912"/>
            <a:ext cx="1932730" cy="134013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75896" y="3733640"/>
            <a:ext cx="2063961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86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47312" y="1612027"/>
            <a:ext cx="1932730" cy="1339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79108" y="3733639"/>
            <a:ext cx="2063115" cy="1092363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9357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BEDB-0139-45AB-A0F2-89B2834B0AB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4419" y="508000"/>
            <a:ext cx="1427804" cy="43180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123" y="508000"/>
            <a:ext cx="4948045" cy="43180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1F8-D4C9-4532-83C6-FEE1C314495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0EA-F9DF-4BDB-98B6-9D70E4A0CA2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6" y="1467557"/>
            <a:ext cx="5994094" cy="1524011"/>
          </a:xfrm>
        </p:spPr>
        <p:txBody>
          <a:bodyPr anchor="b"/>
          <a:lstStyle>
            <a:lvl1pPr algn="ctr">
              <a:defRPr sz="3333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6" y="2991566"/>
            <a:ext cx="5994094" cy="1255878"/>
          </a:xfrm>
        </p:spPr>
        <p:txBody>
          <a:bodyPr anchor="t"/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464D-8D84-480A-A551-F2E10FFAE47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123" y="1443707"/>
            <a:ext cx="3162811" cy="338229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6808" y="1443709"/>
            <a:ext cx="3165416" cy="338229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9E4-DE9C-46FB-B322-69FD2C6AF0C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" y="1475270"/>
            <a:ext cx="3156186" cy="342746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475270"/>
            <a:ext cx="3156186" cy="3427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0" y="1529378"/>
            <a:ext cx="3047715" cy="45407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70" y="1983449"/>
            <a:ext cx="3047715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354" y="1529380"/>
            <a:ext cx="3059582" cy="45406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354" y="1983449"/>
            <a:ext cx="3059582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0814-FD9B-4FB2-8CCA-5D8611361F1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745-29F4-4FA5-9B17-835B9C73855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2CD4-CB1E-4DC9-A5B5-4E5AF5A5479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000"/>
            <a:ext cx="2316806" cy="1518265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771" y="508000"/>
            <a:ext cx="4007453" cy="4318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26265"/>
            <a:ext cx="2316806" cy="2799734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164-84F9-448D-9AF4-4AED68B940C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89" y="508269"/>
            <a:ext cx="2856788" cy="4337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269"/>
            <a:ext cx="3270563" cy="1524448"/>
          </a:xfrm>
        </p:spPr>
        <p:txBody>
          <a:bodyPr anchor="b">
            <a:noAutofit/>
          </a:bodyPr>
          <a:lstStyle>
            <a:lvl1pPr algn="ctr">
              <a:defRPr sz="2667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274" y="619991"/>
            <a:ext cx="2637813" cy="409401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32717"/>
            <a:ext cx="3270563" cy="281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BF81-DCDA-4125-873B-900FEBF7A27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122" y="1443709"/>
            <a:ext cx="6471102" cy="3382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9210" y="490273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97FDF6-65E9-457C-BC17-6923E984AA8B}" type="datetime1">
              <a:rPr lang="zh-CN" altLang="en-US" smtClean="0"/>
              <a:pPr/>
              <a:t>2021/2/27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123" y="4902730"/>
            <a:ext cx="41705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1258" y="4902730"/>
            <a:ext cx="4709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/>
  <p:txStyles>
    <p:titleStyle>
      <a:lvl1pPr algn="ctr" defTabSz="380985" rtl="0" eaLnBrk="1" latinLnBrk="0" hangingPunct="1">
        <a:spcBef>
          <a:spcPct val="0"/>
        </a:spcBef>
        <a:buNone/>
        <a:defRPr sz="3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9" indent="-254990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6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99976" indent="-224991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854966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15495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39494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67876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001420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324074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58839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5328034" y="4370388"/>
            <a:ext cx="2153776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@15PB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41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endParaRPr lang="en-US" altLang="zh-CN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学员：毛宏伟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老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师：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荆琳、万敏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27</a:t>
            </a: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63561" y="1705372"/>
            <a:ext cx="1871410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System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746250" y="516285"/>
            <a:ext cx="361950" cy="361950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4581525" y="3032473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789238" y="287685"/>
            <a:ext cx="90487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514850" y="197198"/>
            <a:ext cx="90488" cy="90487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974850" y="1379885"/>
            <a:ext cx="90488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27350" y="3961160"/>
            <a:ext cx="92075" cy="92075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746250" y="3327748"/>
            <a:ext cx="542925" cy="544512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3833813" y="797273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2746375" y="2146648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2822575" y="1116360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2379663" y="697260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直接连接符 27"/>
          <p:cNvSpPr>
            <a:spLocks noChangeShapeType="1"/>
          </p:cNvSpPr>
          <p:nvPr/>
        </p:nvSpPr>
        <p:spPr bwMode="auto">
          <a:xfrm>
            <a:off x="2879725" y="5249893"/>
            <a:ext cx="2234557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7893" y="4480452"/>
            <a:ext cx="2448106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内核驱动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5030781" y="35385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加壳器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8" y="1633696"/>
            <a:ext cx="5762008" cy="3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370993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内核驱动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类（界面数据交互）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控制类（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R3R0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驱动函数分发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文件操作类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数据、视图、逻辑（控制类）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分离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43" y="539589"/>
            <a:ext cx="2528501" cy="4853908"/>
          </a:xfrm>
          <a:prstGeom prst="rect">
            <a:avLst/>
          </a:prstGeom>
        </p:spPr>
      </p:pic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017913" y="1237320"/>
            <a:ext cx="1944215" cy="10081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261829" y="3325552"/>
            <a:ext cx="2700299" cy="780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370992" y="248690"/>
              <a:ext cx="121077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内核驱动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由于内核层较严谨，很多代码必须扣细节，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如果一不注意就会导致蓝屏。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R3R0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之间有很多区别，刚开始写代码会很不适应。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dirty="0"/>
              <a:t>https://github.com/mhw666/2102_ARK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689</TotalTime>
  <Pages>0</Pages>
  <Words>187</Words>
  <Characters>0</Characters>
  <Application>Microsoft Office PowerPoint</Application>
  <DocSecurity>0</DocSecurity>
  <PresentationFormat>自定义</PresentationFormat>
  <Lines>0</Lines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Calisto MT</vt:lpstr>
      <vt:lpstr>Wingdings 2</vt:lpstr>
      <vt:lpstr>等线</vt:lpstr>
      <vt:lpstr>方正舒体</vt:lpstr>
      <vt:lpstr>宋体</vt:lpstr>
      <vt:lpstr>微软雅黑</vt:lpstr>
      <vt:lpstr>微软雅黑 Light</vt:lpstr>
      <vt:lpstr>Arial</vt:lpstr>
      <vt:lpstr>Arial Black</vt:lpstr>
      <vt:lpstr>Calibri</vt:lpstr>
      <vt:lpstr>Impact</vt:lpstr>
      <vt:lpstr>Trebuchet MS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CO0kie</dc:creator>
  <cp:keywords/>
  <dc:description/>
  <cp:lastModifiedBy>mhws2</cp:lastModifiedBy>
  <cp:revision>195</cp:revision>
  <dcterms:created xsi:type="dcterms:W3CDTF">2014-03-18T04:44:00Z</dcterms:created>
  <dcterms:modified xsi:type="dcterms:W3CDTF">2021-02-27T07:49:08Z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