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D6F3926-B534-4A9C-8C17-FBC0BE1EF0ED}" type="datetimeFigureOut">
              <a:rPr lang="en-US" smtClean="0"/>
              <a:t>12/22/2019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A8173E9-BA3D-4D6E-A1CA-5D9BAC15B823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833553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AIRLINE RESERVATION SYSTEM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857760"/>
            <a:ext cx="8643998" cy="17526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A Project Report submitted in partial fulfilment of</a:t>
            </a:r>
            <a:endParaRPr lang="en-IN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the requirement for the award of</a:t>
            </a:r>
          </a:p>
          <a:p>
            <a:pPr algn="ctr"/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Bachelor of Engineering</a:t>
            </a:r>
          </a:p>
          <a:p>
            <a:pPr algn="ctr"/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IN</a:t>
            </a: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COMPUTER SCIENCE AND ENGINEERING</a:t>
            </a: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4" name="image1.png" descr="Image result for ccet college logo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28992" y="3071810"/>
            <a:ext cx="2278101" cy="1594624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715140" y="3214686"/>
            <a:ext cx="1850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SUBMITTED BY:</a:t>
            </a:r>
          </a:p>
          <a:p>
            <a:r>
              <a:rPr lang="en-IN" dirty="0" smtClean="0"/>
              <a:t>PARINA</a:t>
            </a:r>
          </a:p>
          <a:p>
            <a:r>
              <a:rPr lang="en-IN" dirty="0" smtClean="0"/>
              <a:t>CO17343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SOFTWARES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ECCLIPSE</a:t>
            </a:r>
          </a:p>
          <a:p>
            <a:endParaRPr lang="en-IN" dirty="0" smtClean="0"/>
          </a:p>
          <a:p>
            <a:r>
              <a:rPr lang="en-IN" dirty="0" smtClean="0"/>
              <a:t>(@ </a:t>
            </a:r>
            <a:r>
              <a:rPr lang="en-IN" dirty="0" smtClean="0"/>
              <a:t>www.</a:t>
            </a:r>
            <a:r>
              <a:rPr lang="en-IN" b="1" dirty="0" smtClean="0"/>
              <a:t>eclipse</a:t>
            </a:r>
            <a:r>
              <a:rPr lang="en-IN" dirty="0" smtClean="0"/>
              <a:t>.org) is an open-source Integrated Development Environment (IDE) supported by IBM. </a:t>
            </a:r>
            <a:r>
              <a:rPr lang="en-IN" b="1" dirty="0" smtClean="0"/>
              <a:t>Eclipse</a:t>
            </a:r>
            <a:r>
              <a:rPr lang="en-IN" dirty="0" smtClean="0"/>
              <a:t> is popular for </a:t>
            </a:r>
            <a:r>
              <a:rPr lang="en-IN" b="1" dirty="0" smtClean="0"/>
              <a:t>Java</a:t>
            </a:r>
            <a:r>
              <a:rPr lang="en-IN" dirty="0" smtClean="0"/>
              <a:t> application development (</a:t>
            </a:r>
            <a:r>
              <a:rPr lang="en-IN" b="1" dirty="0" smtClean="0"/>
              <a:t>Java</a:t>
            </a:r>
            <a:r>
              <a:rPr lang="en-IN" dirty="0" smtClean="0"/>
              <a:t> SE and </a:t>
            </a:r>
            <a:r>
              <a:rPr lang="en-IN" b="1" dirty="0" smtClean="0"/>
              <a:t>Java</a:t>
            </a:r>
            <a:r>
              <a:rPr lang="en-IN" dirty="0" smtClean="0"/>
              <a:t> EE) and Android apps. It also supports C/C++, PHP, Python, Perl, and other web project developments via extensible plug-ins.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MYSQL WORKBENCH</a:t>
            </a:r>
          </a:p>
          <a:p>
            <a:endParaRPr lang="en-IN" dirty="0" smtClean="0"/>
          </a:p>
          <a:p>
            <a:r>
              <a:rPr lang="en-IN" dirty="0" err="1" smtClean="0"/>
              <a:t>MySQL</a:t>
            </a:r>
            <a:r>
              <a:rPr lang="en-IN" dirty="0" smtClean="0"/>
              <a:t> Workbench is a visual database design tool that integrates SQL development, administration, database design, creation and maintenance into a single integrated development environment for the </a:t>
            </a:r>
            <a:r>
              <a:rPr lang="en-IN" dirty="0" err="1" smtClean="0"/>
              <a:t>MySQL</a:t>
            </a:r>
            <a:r>
              <a:rPr lang="en-IN" dirty="0" smtClean="0"/>
              <a:t> database system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LANGUAGE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N" sz="2800" b="1" dirty="0" smtClean="0"/>
              <a:t>JAVA</a:t>
            </a:r>
            <a:endParaRPr lang="en-IN" sz="1400" dirty="0" smtClean="0"/>
          </a:p>
          <a:p>
            <a:r>
              <a:rPr lang="en-IN" dirty="0" smtClean="0"/>
              <a:t>Java is a popular programming language, created in 1995.</a:t>
            </a:r>
            <a:endParaRPr lang="en-IN" sz="2800" dirty="0" smtClean="0"/>
          </a:p>
          <a:p>
            <a:r>
              <a:rPr lang="en-IN" dirty="0" smtClean="0"/>
              <a:t>It is owned by Oracle, and more than </a:t>
            </a:r>
            <a:r>
              <a:rPr lang="en-IN" b="1" dirty="0" smtClean="0"/>
              <a:t>3 billion</a:t>
            </a:r>
            <a:r>
              <a:rPr lang="en-IN" dirty="0" smtClean="0"/>
              <a:t> devices run Java.</a:t>
            </a:r>
            <a:endParaRPr lang="en-IN" sz="2800" dirty="0" smtClean="0"/>
          </a:p>
          <a:p>
            <a:r>
              <a:rPr lang="en-IN" dirty="0" smtClean="0"/>
              <a:t>It is used for:</a:t>
            </a:r>
            <a:endParaRPr lang="en-IN" sz="2800" dirty="0" smtClean="0"/>
          </a:p>
          <a:p>
            <a:pPr lvl="0"/>
            <a:r>
              <a:rPr lang="en-IN" dirty="0" smtClean="0"/>
              <a:t>Mobile applications (specially Android apps)</a:t>
            </a:r>
            <a:endParaRPr lang="en-IN" sz="2800" dirty="0" smtClean="0"/>
          </a:p>
          <a:p>
            <a:pPr lvl="0"/>
            <a:r>
              <a:rPr lang="en-IN" dirty="0" smtClean="0"/>
              <a:t>Desktop applications</a:t>
            </a:r>
            <a:endParaRPr lang="en-IN" sz="2800" dirty="0" smtClean="0"/>
          </a:p>
          <a:p>
            <a:pPr lvl="0"/>
            <a:r>
              <a:rPr lang="en-IN" dirty="0" smtClean="0"/>
              <a:t>Web applications</a:t>
            </a:r>
            <a:endParaRPr lang="en-IN" sz="2800" dirty="0" smtClean="0"/>
          </a:p>
          <a:p>
            <a:pPr lvl="0"/>
            <a:r>
              <a:rPr lang="en-IN" dirty="0" smtClean="0"/>
              <a:t>Web servers and application servers</a:t>
            </a:r>
            <a:endParaRPr lang="en-IN" sz="2800" dirty="0" smtClean="0"/>
          </a:p>
          <a:p>
            <a:pPr lvl="0"/>
            <a:r>
              <a:rPr lang="en-IN" dirty="0" smtClean="0"/>
              <a:t>Games</a:t>
            </a:r>
            <a:endParaRPr lang="en-IN" sz="2800" dirty="0" smtClean="0"/>
          </a:p>
          <a:p>
            <a:pPr lvl="0"/>
            <a:r>
              <a:rPr lang="en-IN" dirty="0" smtClean="0"/>
              <a:t>Database connection</a:t>
            </a:r>
            <a:endParaRPr lang="en-IN" sz="2800" dirty="0" smtClean="0"/>
          </a:p>
          <a:p>
            <a:pPr lvl="0"/>
            <a:r>
              <a:rPr lang="en-IN" dirty="0" smtClean="0"/>
              <a:t>And much, much more!</a:t>
            </a:r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INFORMATION ABOUT 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MySQL</a:t>
            </a:r>
            <a:r>
              <a:rPr lang="en-IN" dirty="0" smtClean="0"/>
              <a:t> Workbench is a unified visual tool for database architects, developers, and DBAs. </a:t>
            </a:r>
            <a:r>
              <a:rPr lang="en-IN" dirty="0" err="1" smtClean="0"/>
              <a:t>MySQL</a:t>
            </a:r>
            <a:r>
              <a:rPr lang="en-IN" dirty="0" smtClean="0"/>
              <a:t> Workbench provides data </a:t>
            </a:r>
            <a:r>
              <a:rPr lang="en-IN" dirty="0" err="1" smtClean="0"/>
              <a:t>modeling</a:t>
            </a:r>
            <a:r>
              <a:rPr lang="en-IN" dirty="0" smtClean="0"/>
              <a:t>, SQL development, and comprehensive administration tools for server configuration, user administration, backup, and much more. </a:t>
            </a:r>
            <a:r>
              <a:rPr lang="en-IN" dirty="0" err="1" smtClean="0"/>
              <a:t>MySQL</a:t>
            </a:r>
            <a:r>
              <a:rPr lang="en-IN" dirty="0" smtClean="0"/>
              <a:t> Workbench is available on Windows, Linux and Mac OS X.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SCREENSHOTS OF MY PROJECT</a:t>
            </a:r>
            <a:endParaRPr lang="en-IN" dirty="0"/>
          </a:p>
        </p:txBody>
      </p:sp>
      <p:pic>
        <p:nvPicPr>
          <p:cNvPr id="4" name="Content Placeholder 3" descr="Screenshot (4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4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4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4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44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46238"/>
            <a:ext cx="8050083" cy="45259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AIRLINE RESERVATION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Airline </a:t>
            </a:r>
            <a:r>
              <a:rPr lang="en-US" dirty="0" smtClean="0"/>
              <a:t>reservation system is an integrated passenger processing system. This system includes:</a:t>
            </a:r>
            <a:endParaRPr lang="en-IN" dirty="0" smtClean="0"/>
          </a:p>
          <a:p>
            <a:pPr lvl="0"/>
            <a:r>
              <a:rPr lang="en-US" dirty="0" smtClean="0"/>
              <a:t>Fares</a:t>
            </a:r>
            <a:endParaRPr lang="en-IN" dirty="0" smtClean="0"/>
          </a:p>
          <a:p>
            <a:pPr lvl="0"/>
            <a:r>
              <a:rPr lang="en-US" dirty="0" smtClean="0"/>
              <a:t>Inventory</a:t>
            </a:r>
            <a:endParaRPr lang="en-IN" dirty="0" smtClean="0"/>
          </a:p>
          <a:p>
            <a:pPr lvl="0"/>
            <a:r>
              <a:rPr lang="en-US" dirty="0" smtClean="0"/>
              <a:t>Enquiry</a:t>
            </a:r>
            <a:endParaRPr lang="en-IN" dirty="0" smtClean="0"/>
          </a:p>
          <a:p>
            <a:pPr lvl="0"/>
            <a:r>
              <a:rPr lang="en-US" dirty="0" smtClean="0"/>
              <a:t>Reservations</a:t>
            </a:r>
            <a:endParaRPr lang="en-IN" dirty="0" smtClean="0"/>
          </a:p>
          <a:p>
            <a:endParaRPr lang="en-IN" dirty="0" smtClean="0"/>
          </a:p>
          <a:p>
            <a:r>
              <a:rPr lang="en-US" dirty="0" smtClean="0"/>
              <a:t>THIS PROJECT IS CONSTRUCTED BY USING ELLIPSE AND WORKBENCH MYSQL.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106</TotalTime>
  <Words>274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AIRLINE RESERVATION SYSTEM</vt:lpstr>
      <vt:lpstr>SCREENSHOTS OF MY PROJECT</vt:lpstr>
      <vt:lpstr>Slide 3</vt:lpstr>
      <vt:lpstr>Slide 4</vt:lpstr>
      <vt:lpstr>Slide 5</vt:lpstr>
      <vt:lpstr>Slide 6</vt:lpstr>
      <vt:lpstr>Slide 7</vt:lpstr>
      <vt:lpstr>Slide 8</vt:lpstr>
      <vt:lpstr>AIRLINE RESERVATION SYSTEM</vt:lpstr>
      <vt:lpstr>SOFTWARES USED</vt:lpstr>
      <vt:lpstr>LANGUAGE USED</vt:lpstr>
      <vt:lpstr>INFORMATION ABOUT MYSQL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Parina</dc:creator>
  <cp:lastModifiedBy>Parina</cp:lastModifiedBy>
  <cp:revision>2</cp:revision>
  <dcterms:created xsi:type="dcterms:W3CDTF">2019-12-22T13:38:53Z</dcterms:created>
  <dcterms:modified xsi:type="dcterms:W3CDTF">2019-12-22T15:25:15Z</dcterms:modified>
</cp:coreProperties>
</file>