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72" r:id="rId3"/>
    <p:sldId id="256" r:id="rId4"/>
    <p:sldId id="261" r:id="rId5"/>
    <p:sldId id="257" r:id="rId6"/>
    <p:sldId id="258" r:id="rId7"/>
    <p:sldId id="259" r:id="rId8"/>
    <p:sldId id="266" r:id="rId9"/>
    <p:sldId id="263" r:id="rId10"/>
    <p:sldId id="264" r:id="rId11"/>
    <p:sldId id="265" r:id="rId12"/>
    <p:sldId id="260" r:id="rId13"/>
    <p:sldId id="262" r:id="rId14"/>
    <p:sldId id="268" r:id="rId15"/>
    <p:sldId id="269" r:id="rId16"/>
    <p:sldId id="270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ED747F-DF9F-47BE-AE67-774EFCD8A195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9DD4868-3FFB-4503-85DC-B37BB66ECC16}">
      <dgm:prSet phldrT="[Text]" phldr="1"/>
      <dgm:spPr/>
      <dgm:t>
        <a:bodyPr/>
        <a:lstStyle/>
        <a:p>
          <a:endParaRPr lang="en-IN" dirty="0"/>
        </a:p>
      </dgm:t>
    </dgm:pt>
    <dgm:pt modelId="{DAB36B3F-11B6-4163-8509-A4C0B47677F7}" type="parTrans" cxnId="{9038F9E2-77B4-4D5E-99F7-6ECA6F473E40}">
      <dgm:prSet/>
      <dgm:spPr/>
      <dgm:t>
        <a:bodyPr/>
        <a:lstStyle/>
        <a:p>
          <a:endParaRPr lang="en-IN"/>
        </a:p>
      </dgm:t>
    </dgm:pt>
    <dgm:pt modelId="{A8C049A4-187D-47C2-A1A3-E917700E94CF}" type="sibTrans" cxnId="{9038F9E2-77B4-4D5E-99F7-6ECA6F473E40}">
      <dgm:prSet/>
      <dgm:spPr/>
      <dgm:t>
        <a:bodyPr/>
        <a:lstStyle/>
        <a:p>
          <a:endParaRPr lang="en-IN"/>
        </a:p>
      </dgm:t>
    </dgm:pt>
    <dgm:pt modelId="{36D77372-66D2-48E9-A675-DA760F79A6E9}">
      <dgm:prSet phldrT="[Text]"/>
      <dgm:spPr/>
      <dgm:t>
        <a:bodyPr/>
        <a:lstStyle/>
        <a:p>
          <a:r>
            <a:rPr lang="en-IN" dirty="0"/>
            <a:t>FORMATION OF A BLANK WINDOW</a:t>
          </a:r>
        </a:p>
      </dgm:t>
    </dgm:pt>
    <dgm:pt modelId="{11AE3C04-F6A2-4204-B67A-CB83BB9F167F}" type="parTrans" cxnId="{6EA3D6FA-2E17-44BC-A3B6-8522FC346224}">
      <dgm:prSet/>
      <dgm:spPr/>
      <dgm:t>
        <a:bodyPr/>
        <a:lstStyle/>
        <a:p>
          <a:endParaRPr lang="en-IN"/>
        </a:p>
      </dgm:t>
    </dgm:pt>
    <dgm:pt modelId="{57E94AB4-D7EF-4D7B-B4E8-3559BE646D9D}" type="sibTrans" cxnId="{6EA3D6FA-2E17-44BC-A3B6-8522FC346224}">
      <dgm:prSet/>
      <dgm:spPr/>
      <dgm:t>
        <a:bodyPr/>
        <a:lstStyle/>
        <a:p>
          <a:endParaRPr lang="en-IN"/>
        </a:p>
      </dgm:t>
    </dgm:pt>
    <dgm:pt modelId="{73F6FC19-13E4-458D-A613-B526D6EBD2A6}">
      <dgm:prSet phldrT="[Text]" phldr="1"/>
      <dgm:spPr/>
      <dgm:t>
        <a:bodyPr/>
        <a:lstStyle/>
        <a:p>
          <a:endParaRPr lang="en-IN"/>
        </a:p>
      </dgm:t>
    </dgm:pt>
    <dgm:pt modelId="{2DE19A45-F189-468B-94EB-CE80F44173B3}" type="parTrans" cxnId="{23B004AD-C8C4-4A36-A821-B9746948CBB7}">
      <dgm:prSet/>
      <dgm:spPr/>
      <dgm:t>
        <a:bodyPr/>
        <a:lstStyle/>
        <a:p>
          <a:endParaRPr lang="en-IN"/>
        </a:p>
      </dgm:t>
    </dgm:pt>
    <dgm:pt modelId="{8E95E6F5-9686-4BC3-8CAE-79EF0DD44B87}" type="sibTrans" cxnId="{23B004AD-C8C4-4A36-A821-B9746948CBB7}">
      <dgm:prSet/>
      <dgm:spPr/>
      <dgm:t>
        <a:bodyPr/>
        <a:lstStyle/>
        <a:p>
          <a:endParaRPr lang="en-IN"/>
        </a:p>
      </dgm:t>
    </dgm:pt>
    <dgm:pt modelId="{8D47225D-2293-4B1D-BD80-824F0A06E77E}">
      <dgm:prSet phldrT="[Text]"/>
      <dgm:spPr/>
      <dgm:t>
        <a:bodyPr/>
        <a:lstStyle/>
        <a:p>
          <a:r>
            <a:rPr lang="en-IN" dirty="0"/>
            <a:t>FORMATION OF MENU ITEM-1:FILE</a:t>
          </a:r>
        </a:p>
      </dgm:t>
    </dgm:pt>
    <dgm:pt modelId="{D93DB70B-82F3-467B-98FC-F6C8D6C21C11}" type="parTrans" cxnId="{37FBB926-D6AF-4AE9-807D-BF11E82D8071}">
      <dgm:prSet/>
      <dgm:spPr/>
      <dgm:t>
        <a:bodyPr/>
        <a:lstStyle/>
        <a:p>
          <a:endParaRPr lang="en-IN"/>
        </a:p>
      </dgm:t>
    </dgm:pt>
    <dgm:pt modelId="{34F2BB0E-5F96-410E-ACCB-B8B2CEE6DE6B}" type="sibTrans" cxnId="{37FBB926-D6AF-4AE9-807D-BF11E82D8071}">
      <dgm:prSet/>
      <dgm:spPr/>
      <dgm:t>
        <a:bodyPr/>
        <a:lstStyle/>
        <a:p>
          <a:endParaRPr lang="en-IN"/>
        </a:p>
      </dgm:t>
    </dgm:pt>
    <dgm:pt modelId="{9E1A106F-3BF3-4DBE-88A6-63154F3D7407}">
      <dgm:prSet phldrT="[Text]" phldr="1"/>
      <dgm:spPr/>
      <dgm:t>
        <a:bodyPr/>
        <a:lstStyle/>
        <a:p>
          <a:endParaRPr lang="en-IN" dirty="0"/>
        </a:p>
      </dgm:t>
    </dgm:pt>
    <dgm:pt modelId="{F8CB5D16-88F0-4D95-838E-C19F719F8F15}" type="sibTrans" cxnId="{EE9F3820-A14D-4F0C-870D-07A0A6EB93E7}">
      <dgm:prSet/>
      <dgm:spPr/>
      <dgm:t>
        <a:bodyPr/>
        <a:lstStyle/>
        <a:p>
          <a:endParaRPr lang="en-IN"/>
        </a:p>
      </dgm:t>
    </dgm:pt>
    <dgm:pt modelId="{FCA83D53-4691-4F73-92AE-9D4EE87DB68C}" type="parTrans" cxnId="{EE9F3820-A14D-4F0C-870D-07A0A6EB93E7}">
      <dgm:prSet/>
      <dgm:spPr/>
      <dgm:t>
        <a:bodyPr/>
        <a:lstStyle/>
        <a:p>
          <a:endParaRPr lang="en-IN"/>
        </a:p>
      </dgm:t>
    </dgm:pt>
    <dgm:pt modelId="{A2A59B78-F54E-4726-8274-22BC255C471E}">
      <dgm:prSet/>
      <dgm:spPr/>
      <dgm:t>
        <a:bodyPr/>
        <a:lstStyle/>
        <a:p>
          <a:r>
            <a:rPr lang="en-IN" dirty="0"/>
            <a:t>FORMATION OF A VBOX</a:t>
          </a:r>
        </a:p>
      </dgm:t>
    </dgm:pt>
    <dgm:pt modelId="{6CAF2CB2-D70E-4F79-9361-A66B5D558C31}" type="parTrans" cxnId="{5CAE76A3-0090-4108-BCA8-DED3F8E4D104}">
      <dgm:prSet/>
      <dgm:spPr/>
      <dgm:t>
        <a:bodyPr/>
        <a:lstStyle/>
        <a:p>
          <a:endParaRPr lang="en-IN"/>
        </a:p>
      </dgm:t>
    </dgm:pt>
    <dgm:pt modelId="{980355FA-CB3A-4A95-BE2E-F35B43C89CCA}" type="sibTrans" cxnId="{5CAE76A3-0090-4108-BCA8-DED3F8E4D104}">
      <dgm:prSet/>
      <dgm:spPr/>
      <dgm:t>
        <a:bodyPr/>
        <a:lstStyle/>
        <a:p>
          <a:endParaRPr lang="en-IN"/>
        </a:p>
      </dgm:t>
    </dgm:pt>
    <dgm:pt modelId="{6900F851-3BE0-4F38-9D92-44B008EF0E9D}">
      <dgm:prSet phldrT="[Text]"/>
      <dgm:spPr/>
      <dgm:t>
        <a:bodyPr/>
        <a:lstStyle/>
        <a:p>
          <a:r>
            <a:rPr lang="en-IN" dirty="0"/>
            <a:t>FORMATION OF MENU ITEM-2:HELP</a:t>
          </a:r>
        </a:p>
      </dgm:t>
    </dgm:pt>
    <dgm:pt modelId="{E72FC20B-E21E-4717-928E-01DF5A990555}" type="parTrans" cxnId="{0501AB43-0818-401E-87DC-F9E18303E0C4}">
      <dgm:prSet/>
      <dgm:spPr/>
      <dgm:t>
        <a:bodyPr/>
        <a:lstStyle/>
        <a:p>
          <a:endParaRPr lang="en-IN"/>
        </a:p>
      </dgm:t>
    </dgm:pt>
    <dgm:pt modelId="{95B301C5-7F69-4EF8-A567-A6AA199A5D45}" type="sibTrans" cxnId="{0501AB43-0818-401E-87DC-F9E18303E0C4}">
      <dgm:prSet/>
      <dgm:spPr/>
      <dgm:t>
        <a:bodyPr/>
        <a:lstStyle/>
        <a:p>
          <a:endParaRPr lang="en-IN"/>
        </a:p>
      </dgm:t>
    </dgm:pt>
    <dgm:pt modelId="{6DD131D7-AF3D-4A4C-B77E-1440C8C7B7A3}">
      <dgm:prSet phldrT="[Text]"/>
      <dgm:spPr/>
      <dgm:t>
        <a:bodyPr/>
        <a:lstStyle/>
        <a:p>
          <a:r>
            <a:rPr lang="en-IN" dirty="0"/>
            <a:t>FORMATION OF A MENU BAR</a:t>
          </a:r>
        </a:p>
      </dgm:t>
    </dgm:pt>
    <dgm:pt modelId="{B65CBF1A-E902-47F6-B218-D6BF1A5B2EAF}" type="parTrans" cxnId="{40C158A6-3A32-41E8-BCC7-7A2852A501AD}">
      <dgm:prSet/>
      <dgm:spPr/>
      <dgm:t>
        <a:bodyPr/>
        <a:lstStyle/>
        <a:p>
          <a:endParaRPr lang="en-IN"/>
        </a:p>
      </dgm:t>
    </dgm:pt>
    <dgm:pt modelId="{CFBFB555-A967-444F-A70C-E3CE77907F54}" type="sibTrans" cxnId="{40C158A6-3A32-41E8-BCC7-7A2852A501AD}">
      <dgm:prSet/>
      <dgm:spPr/>
      <dgm:t>
        <a:bodyPr/>
        <a:lstStyle/>
        <a:p>
          <a:endParaRPr lang="en-IN"/>
        </a:p>
      </dgm:t>
    </dgm:pt>
    <dgm:pt modelId="{6D3982FF-609C-4EDC-8C0E-E3E298F907F7}">
      <dgm:prSet phldrT="[Text]"/>
      <dgm:spPr/>
      <dgm:t>
        <a:bodyPr/>
        <a:lstStyle/>
        <a:p>
          <a:r>
            <a:rPr lang="en-IN" dirty="0"/>
            <a:t>SET TITLE FOR THE EDITOR(OR WE CAN SAY FOR THE BLANK WINDOW)</a:t>
          </a:r>
        </a:p>
      </dgm:t>
    </dgm:pt>
    <dgm:pt modelId="{3DAA121B-6F82-491D-AAE3-DD54F38EBD64}" type="parTrans" cxnId="{2507BE8B-08C1-47A3-8772-EB44F18A52D8}">
      <dgm:prSet/>
      <dgm:spPr/>
      <dgm:t>
        <a:bodyPr/>
        <a:lstStyle/>
        <a:p>
          <a:endParaRPr lang="en-IN"/>
        </a:p>
      </dgm:t>
    </dgm:pt>
    <dgm:pt modelId="{6624594C-5009-4A65-95ED-3BC4CE2676C6}" type="sibTrans" cxnId="{2507BE8B-08C1-47A3-8772-EB44F18A52D8}">
      <dgm:prSet/>
      <dgm:spPr/>
      <dgm:t>
        <a:bodyPr/>
        <a:lstStyle/>
        <a:p>
          <a:endParaRPr lang="en-IN"/>
        </a:p>
      </dgm:t>
    </dgm:pt>
    <dgm:pt modelId="{9B4B69AA-0ACD-47FC-8991-3C0B3FE3BD6B}" type="pres">
      <dgm:prSet presAssocID="{30ED747F-DF9F-47BE-AE67-774EFCD8A195}" presName="linearFlow" presStyleCnt="0">
        <dgm:presLayoutVars>
          <dgm:dir/>
          <dgm:animLvl val="lvl"/>
          <dgm:resizeHandles val="exact"/>
        </dgm:presLayoutVars>
      </dgm:prSet>
      <dgm:spPr/>
    </dgm:pt>
    <dgm:pt modelId="{34828979-FF0B-4472-B27A-FAA0E7DFAC07}" type="pres">
      <dgm:prSet presAssocID="{A9DD4868-3FFB-4503-85DC-B37BB66ECC16}" presName="composite" presStyleCnt="0"/>
      <dgm:spPr/>
    </dgm:pt>
    <dgm:pt modelId="{9FF91778-5A7E-44D9-9B03-E07984CD9D8B}" type="pres">
      <dgm:prSet presAssocID="{A9DD4868-3FFB-4503-85DC-B37BB66ECC1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E47AD0B-2BA8-46C0-BC85-8CC521438C48}" type="pres">
      <dgm:prSet presAssocID="{A9DD4868-3FFB-4503-85DC-B37BB66ECC16}" presName="descendantText" presStyleLbl="alignAcc1" presStyleIdx="0" presStyleCnt="3">
        <dgm:presLayoutVars>
          <dgm:bulletEnabled val="1"/>
        </dgm:presLayoutVars>
      </dgm:prSet>
      <dgm:spPr/>
    </dgm:pt>
    <dgm:pt modelId="{1E9B2CDF-DCE2-4352-8680-9559ABC3D5DE}" type="pres">
      <dgm:prSet presAssocID="{A8C049A4-187D-47C2-A1A3-E917700E94CF}" presName="sp" presStyleCnt="0"/>
      <dgm:spPr/>
    </dgm:pt>
    <dgm:pt modelId="{9A6AB14C-8AC4-4DB1-B593-973620B08E48}" type="pres">
      <dgm:prSet presAssocID="{9E1A106F-3BF3-4DBE-88A6-63154F3D7407}" presName="composite" presStyleCnt="0"/>
      <dgm:spPr/>
    </dgm:pt>
    <dgm:pt modelId="{807A92D2-8B9D-49A4-940A-5B42E295EF03}" type="pres">
      <dgm:prSet presAssocID="{9E1A106F-3BF3-4DBE-88A6-63154F3D740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FE21ACC-9A28-4BDD-B9E2-759BE3390343}" type="pres">
      <dgm:prSet presAssocID="{9E1A106F-3BF3-4DBE-88A6-63154F3D7407}" presName="descendantText" presStyleLbl="alignAcc1" presStyleIdx="1" presStyleCnt="3" custScaleY="88504">
        <dgm:presLayoutVars>
          <dgm:bulletEnabled val="1"/>
        </dgm:presLayoutVars>
      </dgm:prSet>
      <dgm:spPr/>
    </dgm:pt>
    <dgm:pt modelId="{DF84CC33-D101-491A-A2DA-F832B66A08FB}" type="pres">
      <dgm:prSet presAssocID="{F8CB5D16-88F0-4D95-838E-C19F719F8F15}" presName="sp" presStyleCnt="0"/>
      <dgm:spPr/>
    </dgm:pt>
    <dgm:pt modelId="{3228EA8C-920E-41A1-8B9F-C8927FEE9AEC}" type="pres">
      <dgm:prSet presAssocID="{73F6FC19-13E4-458D-A613-B526D6EBD2A6}" presName="composite" presStyleCnt="0"/>
      <dgm:spPr/>
    </dgm:pt>
    <dgm:pt modelId="{A156F926-4C4F-4311-882D-4A30D7DAF8ED}" type="pres">
      <dgm:prSet presAssocID="{73F6FC19-13E4-458D-A613-B526D6EBD2A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8C61CB0-25CA-4442-A4E7-EE21B0550BCE}" type="pres">
      <dgm:prSet presAssocID="{73F6FC19-13E4-458D-A613-B526D6EBD2A6}" presName="descendantText" presStyleLbl="alignAcc1" presStyleIdx="2" presStyleCnt="3" custScaleY="94295" custLinFactNeighborX="0" custLinFactNeighborY="3312">
        <dgm:presLayoutVars>
          <dgm:bulletEnabled val="1"/>
        </dgm:presLayoutVars>
      </dgm:prSet>
      <dgm:spPr/>
    </dgm:pt>
  </dgm:ptLst>
  <dgm:cxnLst>
    <dgm:cxn modelId="{0EF55A01-55F4-4731-9AC0-F7A8BD0819D4}" type="presOf" srcId="{36D77372-66D2-48E9-A675-DA760F79A6E9}" destId="{8E47AD0B-2BA8-46C0-BC85-8CC521438C48}" srcOrd="0" destOrd="0" presId="urn:microsoft.com/office/officeart/2005/8/layout/chevron2"/>
    <dgm:cxn modelId="{713CD716-6F18-41AD-9DDB-06DB59442F21}" type="presOf" srcId="{6900F851-3BE0-4F38-9D92-44B008EF0E9D}" destId="{58C61CB0-25CA-4442-A4E7-EE21B0550BCE}" srcOrd="0" destOrd="2" presId="urn:microsoft.com/office/officeart/2005/8/layout/chevron2"/>
    <dgm:cxn modelId="{EE9F3820-A14D-4F0C-870D-07A0A6EB93E7}" srcId="{30ED747F-DF9F-47BE-AE67-774EFCD8A195}" destId="{9E1A106F-3BF3-4DBE-88A6-63154F3D7407}" srcOrd="1" destOrd="0" parTransId="{FCA83D53-4691-4F73-92AE-9D4EE87DB68C}" sibTransId="{F8CB5D16-88F0-4D95-838E-C19F719F8F15}"/>
    <dgm:cxn modelId="{37FBB926-D6AF-4AE9-807D-BF11E82D8071}" srcId="{73F6FC19-13E4-458D-A613-B526D6EBD2A6}" destId="{8D47225D-2293-4B1D-BD80-824F0A06E77E}" srcOrd="1" destOrd="0" parTransId="{D93DB70B-82F3-467B-98FC-F6C8D6C21C11}" sibTransId="{34F2BB0E-5F96-410E-ACCB-B8B2CEE6DE6B}"/>
    <dgm:cxn modelId="{A98F773C-CF96-4EF3-9F43-8A48065E8D4C}" type="presOf" srcId="{A9DD4868-3FFB-4503-85DC-B37BB66ECC16}" destId="{9FF91778-5A7E-44D9-9B03-E07984CD9D8B}" srcOrd="0" destOrd="0" presId="urn:microsoft.com/office/officeart/2005/8/layout/chevron2"/>
    <dgm:cxn modelId="{0501AB43-0818-401E-87DC-F9E18303E0C4}" srcId="{73F6FC19-13E4-458D-A613-B526D6EBD2A6}" destId="{6900F851-3BE0-4F38-9D92-44B008EF0E9D}" srcOrd="2" destOrd="0" parTransId="{E72FC20B-E21E-4717-928E-01DF5A990555}" sibTransId="{95B301C5-7F69-4EF8-A567-A6AA199A5D45}"/>
    <dgm:cxn modelId="{A391FB68-5C46-498C-A20D-D9D78813A71C}" type="presOf" srcId="{6DD131D7-AF3D-4A4C-B77E-1440C8C7B7A3}" destId="{58C61CB0-25CA-4442-A4E7-EE21B0550BCE}" srcOrd="0" destOrd="0" presId="urn:microsoft.com/office/officeart/2005/8/layout/chevron2"/>
    <dgm:cxn modelId="{CD655A7A-0C22-4457-AFE2-6BB7E5231FAB}" type="presOf" srcId="{8D47225D-2293-4B1D-BD80-824F0A06E77E}" destId="{58C61CB0-25CA-4442-A4E7-EE21B0550BCE}" srcOrd="0" destOrd="1" presId="urn:microsoft.com/office/officeart/2005/8/layout/chevron2"/>
    <dgm:cxn modelId="{2507BE8B-08C1-47A3-8772-EB44F18A52D8}" srcId="{A9DD4868-3FFB-4503-85DC-B37BB66ECC16}" destId="{6D3982FF-609C-4EDC-8C0E-E3E298F907F7}" srcOrd="1" destOrd="0" parTransId="{3DAA121B-6F82-491D-AAE3-DD54F38EBD64}" sibTransId="{6624594C-5009-4A65-95ED-3BC4CE2676C6}"/>
    <dgm:cxn modelId="{1E822390-753A-4F81-85F2-7BBCE960B760}" type="presOf" srcId="{A2A59B78-F54E-4726-8274-22BC255C471E}" destId="{1FE21ACC-9A28-4BDD-B9E2-759BE3390343}" srcOrd="0" destOrd="0" presId="urn:microsoft.com/office/officeart/2005/8/layout/chevron2"/>
    <dgm:cxn modelId="{98C68493-8403-4DFC-ABDE-6CEDA37C58B2}" type="presOf" srcId="{6D3982FF-609C-4EDC-8C0E-E3E298F907F7}" destId="{8E47AD0B-2BA8-46C0-BC85-8CC521438C48}" srcOrd="0" destOrd="1" presId="urn:microsoft.com/office/officeart/2005/8/layout/chevron2"/>
    <dgm:cxn modelId="{5CAE76A3-0090-4108-BCA8-DED3F8E4D104}" srcId="{9E1A106F-3BF3-4DBE-88A6-63154F3D7407}" destId="{A2A59B78-F54E-4726-8274-22BC255C471E}" srcOrd="0" destOrd="0" parTransId="{6CAF2CB2-D70E-4F79-9361-A66B5D558C31}" sibTransId="{980355FA-CB3A-4A95-BE2E-F35B43C89CCA}"/>
    <dgm:cxn modelId="{40C158A6-3A32-41E8-BCC7-7A2852A501AD}" srcId="{73F6FC19-13E4-458D-A613-B526D6EBD2A6}" destId="{6DD131D7-AF3D-4A4C-B77E-1440C8C7B7A3}" srcOrd="0" destOrd="0" parTransId="{B65CBF1A-E902-47F6-B218-D6BF1A5B2EAF}" sibTransId="{CFBFB555-A967-444F-A70C-E3CE77907F54}"/>
    <dgm:cxn modelId="{23B004AD-C8C4-4A36-A821-B9746948CBB7}" srcId="{30ED747F-DF9F-47BE-AE67-774EFCD8A195}" destId="{73F6FC19-13E4-458D-A613-B526D6EBD2A6}" srcOrd="2" destOrd="0" parTransId="{2DE19A45-F189-468B-94EB-CE80F44173B3}" sibTransId="{8E95E6F5-9686-4BC3-8CAE-79EF0DD44B87}"/>
    <dgm:cxn modelId="{BD0CDDD1-7AD2-42F0-9116-6FCDFB0E4BEA}" type="presOf" srcId="{9E1A106F-3BF3-4DBE-88A6-63154F3D7407}" destId="{807A92D2-8B9D-49A4-940A-5B42E295EF03}" srcOrd="0" destOrd="0" presId="urn:microsoft.com/office/officeart/2005/8/layout/chevron2"/>
    <dgm:cxn modelId="{9038F9E2-77B4-4D5E-99F7-6ECA6F473E40}" srcId="{30ED747F-DF9F-47BE-AE67-774EFCD8A195}" destId="{A9DD4868-3FFB-4503-85DC-B37BB66ECC16}" srcOrd="0" destOrd="0" parTransId="{DAB36B3F-11B6-4163-8509-A4C0B47677F7}" sibTransId="{A8C049A4-187D-47C2-A1A3-E917700E94CF}"/>
    <dgm:cxn modelId="{002793E8-A1BE-4341-BEE7-DCC9BA5CDBB2}" type="presOf" srcId="{73F6FC19-13E4-458D-A613-B526D6EBD2A6}" destId="{A156F926-4C4F-4311-882D-4A30D7DAF8ED}" srcOrd="0" destOrd="0" presId="urn:microsoft.com/office/officeart/2005/8/layout/chevron2"/>
    <dgm:cxn modelId="{6EA3D6FA-2E17-44BC-A3B6-8522FC346224}" srcId="{A9DD4868-3FFB-4503-85DC-B37BB66ECC16}" destId="{36D77372-66D2-48E9-A675-DA760F79A6E9}" srcOrd="0" destOrd="0" parTransId="{11AE3C04-F6A2-4204-B67A-CB83BB9F167F}" sibTransId="{57E94AB4-D7EF-4D7B-B4E8-3559BE646D9D}"/>
    <dgm:cxn modelId="{453C1CFF-7007-487A-A05A-4D88C6FE918C}" type="presOf" srcId="{30ED747F-DF9F-47BE-AE67-774EFCD8A195}" destId="{9B4B69AA-0ACD-47FC-8991-3C0B3FE3BD6B}" srcOrd="0" destOrd="0" presId="urn:microsoft.com/office/officeart/2005/8/layout/chevron2"/>
    <dgm:cxn modelId="{481F3DD9-6A2F-4D2B-AAF7-3E1428CB9B72}" type="presParOf" srcId="{9B4B69AA-0ACD-47FC-8991-3C0B3FE3BD6B}" destId="{34828979-FF0B-4472-B27A-FAA0E7DFAC07}" srcOrd="0" destOrd="0" presId="urn:microsoft.com/office/officeart/2005/8/layout/chevron2"/>
    <dgm:cxn modelId="{EB459F5F-DFB1-42FF-A722-D61B8ECCDE6F}" type="presParOf" srcId="{34828979-FF0B-4472-B27A-FAA0E7DFAC07}" destId="{9FF91778-5A7E-44D9-9B03-E07984CD9D8B}" srcOrd="0" destOrd="0" presId="urn:microsoft.com/office/officeart/2005/8/layout/chevron2"/>
    <dgm:cxn modelId="{48C6E584-8E08-4ED2-AEA8-E9B164E91105}" type="presParOf" srcId="{34828979-FF0B-4472-B27A-FAA0E7DFAC07}" destId="{8E47AD0B-2BA8-46C0-BC85-8CC521438C48}" srcOrd="1" destOrd="0" presId="urn:microsoft.com/office/officeart/2005/8/layout/chevron2"/>
    <dgm:cxn modelId="{B544F6F3-E6B9-4FA3-BA88-7D73C863DBEF}" type="presParOf" srcId="{9B4B69AA-0ACD-47FC-8991-3C0B3FE3BD6B}" destId="{1E9B2CDF-DCE2-4352-8680-9559ABC3D5DE}" srcOrd="1" destOrd="0" presId="urn:microsoft.com/office/officeart/2005/8/layout/chevron2"/>
    <dgm:cxn modelId="{BB2481F9-82B7-4215-80BF-C2638D2DA364}" type="presParOf" srcId="{9B4B69AA-0ACD-47FC-8991-3C0B3FE3BD6B}" destId="{9A6AB14C-8AC4-4DB1-B593-973620B08E48}" srcOrd="2" destOrd="0" presId="urn:microsoft.com/office/officeart/2005/8/layout/chevron2"/>
    <dgm:cxn modelId="{FC7C1BDF-30B0-4720-A2B9-59E293CEE896}" type="presParOf" srcId="{9A6AB14C-8AC4-4DB1-B593-973620B08E48}" destId="{807A92D2-8B9D-49A4-940A-5B42E295EF03}" srcOrd="0" destOrd="0" presId="urn:microsoft.com/office/officeart/2005/8/layout/chevron2"/>
    <dgm:cxn modelId="{9586BD6D-2E5D-4AEC-B9DB-F2C0F895D416}" type="presParOf" srcId="{9A6AB14C-8AC4-4DB1-B593-973620B08E48}" destId="{1FE21ACC-9A28-4BDD-B9E2-759BE3390343}" srcOrd="1" destOrd="0" presId="urn:microsoft.com/office/officeart/2005/8/layout/chevron2"/>
    <dgm:cxn modelId="{CAC984CF-BE1B-4D35-8120-1E6BB23F2C59}" type="presParOf" srcId="{9B4B69AA-0ACD-47FC-8991-3C0B3FE3BD6B}" destId="{DF84CC33-D101-491A-A2DA-F832B66A08FB}" srcOrd="3" destOrd="0" presId="urn:microsoft.com/office/officeart/2005/8/layout/chevron2"/>
    <dgm:cxn modelId="{67F39B34-4CA6-4754-B1C3-D8E477BD54A7}" type="presParOf" srcId="{9B4B69AA-0ACD-47FC-8991-3C0B3FE3BD6B}" destId="{3228EA8C-920E-41A1-8B9F-C8927FEE9AEC}" srcOrd="4" destOrd="0" presId="urn:microsoft.com/office/officeart/2005/8/layout/chevron2"/>
    <dgm:cxn modelId="{7C8538F3-73FC-42FD-A721-A10C6F0C71C9}" type="presParOf" srcId="{3228EA8C-920E-41A1-8B9F-C8927FEE9AEC}" destId="{A156F926-4C4F-4311-882D-4A30D7DAF8ED}" srcOrd="0" destOrd="0" presId="urn:microsoft.com/office/officeart/2005/8/layout/chevron2"/>
    <dgm:cxn modelId="{D3B832F5-9FAF-40AD-B3C2-CB5D8DB0B824}" type="presParOf" srcId="{3228EA8C-920E-41A1-8B9F-C8927FEE9AEC}" destId="{58C61CB0-25CA-4442-A4E7-EE21B0550BC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AA2A0A-FD64-4281-8602-3711E9C69A15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3B97287-B07B-414E-AC08-199363CEACCD}">
      <dgm:prSet phldrT="[Text]" phldr="1"/>
      <dgm:spPr/>
      <dgm:t>
        <a:bodyPr/>
        <a:lstStyle/>
        <a:p>
          <a:endParaRPr lang="en-IN" dirty="0"/>
        </a:p>
      </dgm:t>
    </dgm:pt>
    <dgm:pt modelId="{A83E93D7-3983-4CD3-8DA5-90425A646FF0}" type="parTrans" cxnId="{9C5CAB00-8BC0-47E9-B616-7F33B1D8F26B}">
      <dgm:prSet/>
      <dgm:spPr/>
      <dgm:t>
        <a:bodyPr/>
        <a:lstStyle/>
        <a:p>
          <a:endParaRPr lang="en-IN"/>
        </a:p>
      </dgm:t>
    </dgm:pt>
    <dgm:pt modelId="{B8713BC2-CDC8-4A24-9FE2-F1F6C637FB60}" type="sibTrans" cxnId="{9C5CAB00-8BC0-47E9-B616-7F33B1D8F26B}">
      <dgm:prSet/>
      <dgm:spPr/>
      <dgm:t>
        <a:bodyPr/>
        <a:lstStyle/>
        <a:p>
          <a:endParaRPr lang="en-IN"/>
        </a:p>
      </dgm:t>
    </dgm:pt>
    <dgm:pt modelId="{07A9BB5F-C0E8-42E4-BBB3-EAAE3B04AB56}">
      <dgm:prSet phldrT="[Text]"/>
      <dgm:spPr/>
      <dgm:t>
        <a:bodyPr/>
        <a:lstStyle/>
        <a:p>
          <a:r>
            <a:rPr lang="en-IN" dirty="0"/>
            <a:t>FORMATION OF SUBMENU IN THE FILE MENU---OPEN,SAVE AND NEW</a:t>
          </a:r>
        </a:p>
      </dgm:t>
    </dgm:pt>
    <dgm:pt modelId="{AAEC04B6-A90A-48AE-AC75-7CA068EFD9C3}" type="parTrans" cxnId="{6809F294-2562-4084-83F5-5DCA2472DA5F}">
      <dgm:prSet/>
      <dgm:spPr/>
      <dgm:t>
        <a:bodyPr/>
        <a:lstStyle/>
        <a:p>
          <a:endParaRPr lang="en-IN"/>
        </a:p>
      </dgm:t>
    </dgm:pt>
    <dgm:pt modelId="{F71A63A0-2EBE-4D87-A298-81194E89EDCE}" type="sibTrans" cxnId="{6809F294-2562-4084-83F5-5DCA2472DA5F}">
      <dgm:prSet/>
      <dgm:spPr/>
      <dgm:t>
        <a:bodyPr/>
        <a:lstStyle/>
        <a:p>
          <a:endParaRPr lang="en-IN"/>
        </a:p>
      </dgm:t>
    </dgm:pt>
    <dgm:pt modelId="{B3A2B646-8C5D-4C98-A872-6807A8216D5C}">
      <dgm:prSet phldrT="[Text]" phldr="1"/>
      <dgm:spPr/>
      <dgm:t>
        <a:bodyPr/>
        <a:lstStyle/>
        <a:p>
          <a:endParaRPr lang="en-IN"/>
        </a:p>
      </dgm:t>
    </dgm:pt>
    <dgm:pt modelId="{24319EAB-55FE-44FB-979A-69DF998C8261}" type="parTrans" cxnId="{A87CB46C-D8C4-4284-A6ED-380387875264}">
      <dgm:prSet/>
      <dgm:spPr/>
      <dgm:t>
        <a:bodyPr/>
        <a:lstStyle/>
        <a:p>
          <a:endParaRPr lang="en-IN"/>
        </a:p>
      </dgm:t>
    </dgm:pt>
    <dgm:pt modelId="{A218FB24-4542-4190-ADCA-7A90A8F72FCB}" type="sibTrans" cxnId="{A87CB46C-D8C4-4284-A6ED-380387875264}">
      <dgm:prSet/>
      <dgm:spPr/>
      <dgm:t>
        <a:bodyPr/>
        <a:lstStyle/>
        <a:p>
          <a:endParaRPr lang="en-IN"/>
        </a:p>
      </dgm:t>
    </dgm:pt>
    <dgm:pt modelId="{6F19E08B-633B-4D01-9475-84D8B085E28B}">
      <dgm:prSet phldrT="[Text]"/>
      <dgm:spPr/>
      <dgm:t>
        <a:bodyPr/>
        <a:lstStyle/>
        <a:p>
          <a:r>
            <a:rPr lang="en-IN" dirty="0"/>
            <a:t>FORMATION OF A TOOLBAR</a:t>
          </a:r>
        </a:p>
      </dgm:t>
    </dgm:pt>
    <dgm:pt modelId="{D7FAE5D8-7610-4E33-8CF6-B62ADB767B18}" type="parTrans" cxnId="{225C6AFF-E8A4-4E64-A71A-150D4A14C059}">
      <dgm:prSet/>
      <dgm:spPr/>
      <dgm:t>
        <a:bodyPr/>
        <a:lstStyle/>
        <a:p>
          <a:endParaRPr lang="en-IN"/>
        </a:p>
      </dgm:t>
    </dgm:pt>
    <dgm:pt modelId="{88F4D89D-D7FB-4F6A-90DD-10C605E6C2BB}" type="sibTrans" cxnId="{225C6AFF-E8A4-4E64-A71A-150D4A14C059}">
      <dgm:prSet/>
      <dgm:spPr/>
      <dgm:t>
        <a:bodyPr/>
        <a:lstStyle/>
        <a:p>
          <a:endParaRPr lang="en-IN"/>
        </a:p>
      </dgm:t>
    </dgm:pt>
    <dgm:pt modelId="{ECBDC99E-AA5E-4BA3-BF48-FF875FD97E1D}">
      <dgm:prSet phldrT="[Text]" phldr="1"/>
      <dgm:spPr/>
      <dgm:t>
        <a:bodyPr/>
        <a:lstStyle/>
        <a:p>
          <a:endParaRPr lang="en-IN" dirty="0"/>
        </a:p>
      </dgm:t>
    </dgm:pt>
    <dgm:pt modelId="{4FDE867B-3654-4484-A9E7-A436221F1B0A}" type="parTrans" cxnId="{DC5D4CE8-8B56-4FD4-A807-3A789DBC40E0}">
      <dgm:prSet/>
      <dgm:spPr/>
      <dgm:t>
        <a:bodyPr/>
        <a:lstStyle/>
        <a:p>
          <a:endParaRPr lang="en-IN"/>
        </a:p>
      </dgm:t>
    </dgm:pt>
    <dgm:pt modelId="{B550B608-DD9E-4204-8DBC-5149585E70AF}" type="sibTrans" cxnId="{DC5D4CE8-8B56-4FD4-A807-3A789DBC40E0}">
      <dgm:prSet/>
      <dgm:spPr/>
      <dgm:t>
        <a:bodyPr/>
        <a:lstStyle/>
        <a:p>
          <a:endParaRPr lang="en-IN"/>
        </a:p>
      </dgm:t>
    </dgm:pt>
    <dgm:pt modelId="{1C3285D7-FC81-456A-98F7-A9F86F6E4408}">
      <dgm:prSet phldrT="[Text]"/>
      <dgm:spPr/>
      <dgm:t>
        <a:bodyPr/>
        <a:lstStyle/>
        <a:p>
          <a:r>
            <a:rPr lang="en-IN" dirty="0"/>
            <a:t>TILL NOW WE HAVE JUST CREATED BUTTONS AND MENU ITEMS WITHOUT ANY FUNCTION THUS A BASIC LAYOUT OF THE EDITOR HAS BEEN FORMED</a:t>
          </a:r>
        </a:p>
      </dgm:t>
    </dgm:pt>
    <dgm:pt modelId="{B986CB8E-B1FE-4C05-B432-C10B48D317CD}" type="parTrans" cxnId="{2FC90F60-9115-43ED-89DA-A448AA3E723A}">
      <dgm:prSet/>
      <dgm:spPr/>
      <dgm:t>
        <a:bodyPr/>
        <a:lstStyle/>
        <a:p>
          <a:endParaRPr lang="en-IN"/>
        </a:p>
      </dgm:t>
    </dgm:pt>
    <dgm:pt modelId="{447B10E2-703C-4EA1-9D2E-6840C3F910C7}" type="sibTrans" cxnId="{2FC90F60-9115-43ED-89DA-A448AA3E723A}">
      <dgm:prSet/>
      <dgm:spPr/>
      <dgm:t>
        <a:bodyPr/>
        <a:lstStyle/>
        <a:p>
          <a:endParaRPr lang="en-IN"/>
        </a:p>
      </dgm:t>
    </dgm:pt>
    <dgm:pt modelId="{7A412642-2BF1-4F8D-8969-20603AD64C02}">
      <dgm:prSet phldrT="[Text]"/>
      <dgm:spPr/>
      <dgm:t>
        <a:bodyPr/>
        <a:lstStyle/>
        <a:p>
          <a:r>
            <a:rPr lang="en-IN" dirty="0"/>
            <a:t>FORMATION OF SUBMENU IN THE HELP MENU---ABOUT</a:t>
          </a:r>
        </a:p>
      </dgm:t>
    </dgm:pt>
    <dgm:pt modelId="{8DA7BEF0-AC95-4A27-B4FB-12092D1BA7FE}" type="parTrans" cxnId="{3702213D-8B8D-4567-B38B-6E3A7FBA2B8B}">
      <dgm:prSet/>
      <dgm:spPr/>
      <dgm:t>
        <a:bodyPr/>
        <a:lstStyle/>
        <a:p>
          <a:endParaRPr lang="en-IN"/>
        </a:p>
      </dgm:t>
    </dgm:pt>
    <dgm:pt modelId="{1E455054-040F-4827-B508-8073BB1CD004}" type="sibTrans" cxnId="{3702213D-8B8D-4567-B38B-6E3A7FBA2B8B}">
      <dgm:prSet/>
      <dgm:spPr/>
      <dgm:t>
        <a:bodyPr/>
        <a:lstStyle/>
        <a:p>
          <a:endParaRPr lang="en-IN"/>
        </a:p>
      </dgm:t>
    </dgm:pt>
    <dgm:pt modelId="{187C7B69-5FBA-463D-8701-295ED61AF34D}">
      <dgm:prSet phldrT="[Text]"/>
      <dgm:spPr/>
      <dgm:t>
        <a:bodyPr/>
        <a:lstStyle/>
        <a:p>
          <a:r>
            <a:rPr lang="en-IN" dirty="0"/>
            <a:t>ADDITION OF SAVE BUTTON,OPEN BUTTON,NEW BUTTON AND EXIT BUTTON</a:t>
          </a:r>
        </a:p>
      </dgm:t>
    </dgm:pt>
    <dgm:pt modelId="{3EECD50C-6889-4BF5-8D8C-73CDFE831FCF}" type="parTrans" cxnId="{7B71A717-603C-4D60-B4BC-227E1D1C981E}">
      <dgm:prSet/>
      <dgm:spPr/>
      <dgm:t>
        <a:bodyPr/>
        <a:lstStyle/>
        <a:p>
          <a:endParaRPr lang="en-IN"/>
        </a:p>
      </dgm:t>
    </dgm:pt>
    <dgm:pt modelId="{03AA12D8-F44E-4446-8FAA-E8A4C3CB8545}" type="sibTrans" cxnId="{7B71A717-603C-4D60-B4BC-227E1D1C981E}">
      <dgm:prSet/>
      <dgm:spPr/>
      <dgm:t>
        <a:bodyPr/>
        <a:lstStyle/>
        <a:p>
          <a:endParaRPr lang="en-IN"/>
        </a:p>
      </dgm:t>
    </dgm:pt>
    <dgm:pt modelId="{C6DB339B-4824-480C-9871-2917C05CBFBC}">
      <dgm:prSet phldrT="[Text]"/>
      <dgm:spPr/>
      <dgm:t>
        <a:bodyPr/>
        <a:lstStyle/>
        <a:p>
          <a:r>
            <a:rPr lang="en-IN" dirty="0"/>
            <a:t>CONNECTING THE SUBMENU WITH MENU ITEM USING </a:t>
          </a:r>
          <a:r>
            <a:rPr lang="en-IN" dirty="0" err="1"/>
            <a:t>gtk_menu_shell_append</a:t>
          </a:r>
          <a:endParaRPr lang="en-IN" dirty="0"/>
        </a:p>
      </dgm:t>
    </dgm:pt>
    <dgm:pt modelId="{58D55DCE-51AD-4580-BF47-CEC3F6F5CBAE}" type="parTrans" cxnId="{CBED0688-C576-46DD-B009-7B7D43E57863}">
      <dgm:prSet/>
      <dgm:spPr/>
      <dgm:t>
        <a:bodyPr/>
        <a:lstStyle/>
        <a:p>
          <a:endParaRPr lang="en-IN"/>
        </a:p>
      </dgm:t>
    </dgm:pt>
    <dgm:pt modelId="{8A13ACAF-6964-4493-AB97-912B9D342A13}" type="sibTrans" cxnId="{CBED0688-C576-46DD-B009-7B7D43E57863}">
      <dgm:prSet/>
      <dgm:spPr/>
      <dgm:t>
        <a:bodyPr/>
        <a:lstStyle/>
        <a:p>
          <a:endParaRPr lang="en-IN"/>
        </a:p>
      </dgm:t>
    </dgm:pt>
    <dgm:pt modelId="{969275C4-5158-41F1-BE9B-F7BA16A0C524}">
      <dgm:prSet phldrT="[Text]"/>
      <dgm:spPr/>
      <dgm:t>
        <a:bodyPr/>
        <a:lstStyle/>
        <a:p>
          <a:r>
            <a:rPr lang="en-IN" dirty="0"/>
            <a:t>INSERTION OF BUTTONS TO THE TOOLBAR USING </a:t>
          </a:r>
          <a:r>
            <a:rPr lang="en-IN" dirty="0" err="1"/>
            <a:t>gtk_toolbar_insert</a:t>
          </a:r>
          <a:endParaRPr lang="en-IN" dirty="0"/>
        </a:p>
      </dgm:t>
    </dgm:pt>
    <dgm:pt modelId="{1C9D4430-CBD5-4EA2-A64A-966916C1997E}" type="parTrans" cxnId="{8229DA20-81DC-4666-BB45-726BF1527BDA}">
      <dgm:prSet/>
      <dgm:spPr/>
      <dgm:t>
        <a:bodyPr/>
        <a:lstStyle/>
        <a:p>
          <a:endParaRPr lang="en-IN"/>
        </a:p>
      </dgm:t>
    </dgm:pt>
    <dgm:pt modelId="{65666E06-41A7-4A31-A9AC-8CC4669793F1}" type="sibTrans" cxnId="{8229DA20-81DC-4666-BB45-726BF1527BDA}">
      <dgm:prSet/>
      <dgm:spPr/>
      <dgm:t>
        <a:bodyPr/>
        <a:lstStyle/>
        <a:p>
          <a:endParaRPr lang="en-IN"/>
        </a:p>
      </dgm:t>
    </dgm:pt>
    <dgm:pt modelId="{D5F2EE13-4397-4313-93F8-895E85873663}" type="pres">
      <dgm:prSet presAssocID="{F8AA2A0A-FD64-4281-8602-3711E9C69A15}" presName="linearFlow" presStyleCnt="0">
        <dgm:presLayoutVars>
          <dgm:dir/>
          <dgm:animLvl val="lvl"/>
          <dgm:resizeHandles val="exact"/>
        </dgm:presLayoutVars>
      </dgm:prSet>
      <dgm:spPr/>
    </dgm:pt>
    <dgm:pt modelId="{4D75EF0F-D4B4-4CBE-88A9-02715D559DB1}" type="pres">
      <dgm:prSet presAssocID="{23B97287-B07B-414E-AC08-199363CEACCD}" presName="composite" presStyleCnt="0"/>
      <dgm:spPr/>
    </dgm:pt>
    <dgm:pt modelId="{489B5FB9-1056-482F-8F63-1BFF6ACCD1CD}" type="pres">
      <dgm:prSet presAssocID="{23B97287-B07B-414E-AC08-199363CEACCD}" presName="parentText" presStyleLbl="alignNode1" presStyleIdx="0" presStyleCnt="3" custScaleY="102086">
        <dgm:presLayoutVars>
          <dgm:chMax val="1"/>
          <dgm:bulletEnabled val="1"/>
        </dgm:presLayoutVars>
      </dgm:prSet>
      <dgm:spPr/>
    </dgm:pt>
    <dgm:pt modelId="{A6E940B2-1465-4278-B1EF-885614287120}" type="pres">
      <dgm:prSet presAssocID="{23B97287-B07B-414E-AC08-199363CEACCD}" presName="descendantText" presStyleLbl="alignAcc1" presStyleIdx="0" presStyleCnt="3" custScaleY="120595" custLinFactNeighborX="0" custLinFactNeighborY="0">
        <dgm:presLayoutVars>
          <dgm:bulletEnabled val="1"/>
        </dgm:presLayoutVars>
      </dgm:prSet>
      <dgm:spPr/>
    </dgm:pt>
    <dgm:pt modelId="{CB514B4A-9A9A-4A72-B57D-FE11E2AEFD1C}" type="pres">
      <dgm:prSet presAssocID="{B8713BC2-CDC8-4A24-9FE2-F1F6C637FB60}" presName="sp" presStyleCnt="0"/>
      <dgm:spPr/>
    </dgm:pt>
    <dgm:pt modelId="{FBF67AF1-96A4-44A6-A2CD-6EBFCC32B3BD}" type="pres">
      <dgm:prSet presAssocID="{B3A2B646-8C5D-4C98-A872-6807A8216D5C}" presName="composite" presStyleCnt="0"/>
      <dgm:spPr/>
    </dgm:pt>
    <dgm:pt modelId="{6491755C-865F-49A9-ACAC-7CB5F76B3DD9}" type="pres">
      <dgm:prSet presAssocID="{B3A2B646-8C5D-4C98-A872-6807A8216D5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513F060-24A1-4101-B3FB-3BADCCDD5C0B}" type="pres">
      <dgm:prSet presAssocID="{B3A2B646-8C5D-4C98-A872-6807A8216D5C}" presName="descendantText" presStyleLbl="alignAcc1" presStyleIdx="1" presStyleCnt="3" custScaleY="98974" custLinFactNeighborY="0">
        <dgm:presLayoutVars>
          <dgm:bulletEnabled val="1"/>
        </dgm:presLayoutVars>
      </dgm:prSet>
      <dgm:spPr/>
    </dgm:pt>
    <dgm:pt modelId="{7753ED64-3327-4315-AF12-9114749DFC1A}" type="pres">
      <dgm:prSet presAssocID="{A218FB24-4542-4190-ADCA-7A90A8F72FCB}" presName="sp" presStyleCnt="0"/>
      <dgm:spPr/>
    </dgm:pt>
    <dgm:pt modelId="{E5F1A927-861D-4B24-BA6B-4063BDBC6DA6}" type="pres">
      <dgm:prSet presAssocID="{ECBDC99E-AA5E-4BA3-BF48-FF875FD97E1D}" presName="composite" presStyleCnt="0"/>
      <dgm:spPr/>
    </dgm:pt>
    <dgm:pt modelId="{93984AC3-0F87-491E-9F27-5F7652C46F1D}" type="pres">
      <dgm:prSet presAssocID="{ECBDC99E-AA5E-4BA3-BF48-FF875FD97E1D}" presName="parentText" presStyleLbl="alignNode1" presStyleIdx="2" presStyleCnt="3" custLinFactNeighborY="0">
        <dgm:presLayoutVars>
          <dgm:chMax val="1"/>
          <dgm:bulletEnabled val="1"/>
        </dgm:presLayoutVars>
      </dgm:prSet>
      <dgm:spPr/>
    </dgm:pt>
    <dgm:pt modelId="{12290A51-8AA1-4A4B-9C9F-985D9DE6C7A7}" type="pres">
      <dgm:prSet presAssocID="{ECBDC99E-AA5E-4BA3-BF48-FF875FD97E1D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C5CAB00-8BC0-47E9-B616-7F33B1D8F26B}" srcId="{F8AA2A0A-FD64-4281-8602-3711E9C69A15}" destId="{23B97287-B07B-414E-AC08-199363CEACCD}" srcOrd="0" destOrd="0" parTransId="{A83E93D7-3983-4CD3-8DA5-90425A646FF0}" sibTransId="{B8713BC2-CDC8-4A24-9FE2-F1F6C637FB60}"/>
    <dgm:cxn modelId="{F1AB2301-478E-4ADD-944B-96FD8E689894}" type="presOf" srcId="{6F19E08B-633B-4D01-9475-84D8B085E28B}" destId="{D513F060-24A1-4101-B3FB-3BADCCDD5C0B}" srcOrd="0" destOrd="0" presId="urn:microsoft.com/office/officeart/2005/8/layout/chevron2"/>
    <dgm:cxn modelId="{43C0FD13-B926-45E1-954A-2A0A12FAC225}" type="presOf" srcId="{F8AA2A0A-FD64-4281-8602-3711E9C69A15}" destId="{D5F2EE13-4397-4313-93F8-895E85873663}" srcOrd="0" destOrd="0" presId="urn:microsoft.com/office/officeart/2005/8/layout/chevron2"/>
    <dgm:cxn modelId="{7B71A717-603C-4D60-B4BC-227E1D1C981E}" srcId="{B3A2B646-8C5D-4C98-A872-6807A8216D5C}" destId="{187C7B69-5FBA-463D-8701-295ED61AF34D}" srcOrd="1" destOrd="0" parTransId="{3EECD50C-6889-4BF5-8D8C-73CDFE831FCF}" sibTransId="{03AA12D8-F44E-4446-8FAA-E8A4C3CB8545}"/>
    <dgm:cxn modelId="{8229DA20-81DC-4666-BB45-726BF1527BDA}" srcId="{B3A2B646-8C5D-4C98-A872-6807A8216D5C}" destId="{969275C4-5158-41F1-BE9B-F7BA16A0C524}" srcOrd="2" destOrd="0" parTransId="{1C9D4430-CBD5-4EA2-A64A-966916C1997E}" sibTransId="{65666E06-41A7-4A31-A9AC-8CC4669793F1}"/>
    <dgm:cxn modelId="{6E2F6031-1234-4BFA-9C99-8AF5B4F7DAA5}" type="presOf" srcId="{C6DB339B-4824-480C-9871-2917C05CBFBC}" destId="{A6E940B2-1465-4278-B1EF-885614287120}" srcOrd="0" destOrd="2" presId="urn:microsoft.com/office/officeart/2005/8/layout/chevron2"/>
    <dgm:cxn modelId="{3702213D-8B8D-4567-B38B-6E3A7FBA2B8B}" srcId="{23B97287-B07B-414E-AC08-199363CEACCD}" destId="{7A412642-2BF1-4F8D-8969-20603AD64C02}" srcOrd="1" destOrd="0" parTransId="{8DA7BEF0-AC95-4A27-B4FB-12092D1BA7FE}" sibTransId="{1E455054-040F-4827-B508-8073BB1CD004}"/>
    <dgm:cxn modelId="{2FC90F60-9115-43ED-89DA-A448AA3E723A}" srcId="{ECBDC99E-AA5E-4BA3-BF48-FF875FD97E1D}" destId="{1C3285D7-FC81-456A-98F7-A9F86F6E4408}" srcOrd="0" destOrd="0" parTransId="{B986CB8E-B1FE-4C05-B432-C10B48D317CD}" sibTransId="{447B10E2-703C-4EA1-9D2E-6840C3F910C7}"/>
    <dgm:cxn modelId="{16B6B163-6891-4548-8688-6759F2B8FF14}" type="presOf" srcId="{187C7B69-5FBA-463D-8701-295ED61AF34D}" destId="{D513F060-24A1-4101-B3FB-3BADCCDD5C0B}" srcOrd="0" destOrd="1" presId="urn:microsoft.com/office/officeart/2005/8/layout/chevron2"/>
    <dgm:cxn modelId="{A87CB46C-D8C4-4284-A6ED-380387875264}" srcId="{F8AA2A0A-FD64-4281-8602-3711E9C69A15}" destId="{B3A2B646-8C5D-4C98-A872-6807A8216D5C}" srcOrd="1" destOrd="0" parTransId="{24319EAB-55FE-44FB-979A-69DF998C8261}" sibTransId="{A218FB24-4542-4190-ADCA-7A90A8F72FCB}"/>
    <dgm:cxn modelId="{6ED94958-47D2-47D3-9172-A127992033C4}" type="presOf" srcId="{1C3285D7-FC81-456A-98F7-A9F86F6E4408}" destId="{12290A51-8AA1-4A4B-9C9F-985D9DE6C7A7}" srcOrd="0" destOrd="0" presId="urn:microsoft.com/office/officeart/2005/8/layout/chevron2"/>
    <dgm:cxn modelId="{C1F72184-2F52-4D95-B578-4B8BE45B6D6A}" type="presOf" srcId="{969275C4-5158-41F1-BE9B-F7BA16A0C524}" destId="{D513F060-24A1-4101-B3FB-3BADCCDD5C0B}" srcOrd="0" destOrd="2" presId="urn:microsoft.com/office/officeart/2005/8/layout/chevron2"/>
    <dgm:cxn modelId="{CBED0688-C576-46DD-B009-7B7D43E57863}" srcId="{23B97287-B07B-414E-AC08-199363CEACCD}" destId="{C6DB339B-4824-480C-9871-2917C05CBFBC}" srcOrd="2" destOrd="0" parTransId="{58D55DCE-51AD-4580-BF47-CEC3F6F5CBAE}" sibTransId="{8A13ACAF-6964-4493-AB97-912B9D342A13}"/>
    <dgm:cxn modelId="{6809F294-2562-4084-83F5-5DCA2472DA5F}" srcId="{23B97287-B07B-414E-AC08-199363CEACCD}" destId="{07A9BB5F-C0E8-42E4-BBB3-EAAE3B04AB56}" srcOrd="0" destOrd="0" parTransId="{AAEC04B6-A90A-48AE-AC75-7CA068EFD9C3}" sibTransId="{F71A63A0-2EBE-4D87-A298-81194E89EDCE}"/>
    <dgm:cxn modelId="{BA6B539C-BC4B-47E7-8A7E-BBB21439FE25}" type="presOf" srcId="{B3A2B646-8C5D-4C98-A872-6807A8216D5C}" destId="{6491755C-865F-49A9-ACAC-7CB5F76B3DD9}" srcOrd="0" destOrd="0" presId="urn:microsoft.com/office/officeart/2005/8/layout/chevron2"/>
    <dgm:cxn modelId="{C2BA38D6-A0DD-44D8-8E34-D221359AB33F}" type="presOf" srcId="{7A412642-2BF1-4F8D-8969-20603AD64C02}" destId="{A6E940B2-1465-4278-B1EF-885614287120}" srcOrd="0" destOrd="1" presId="urn:microsoft.com/office/officeart/2005/8/layout/chevron2"/>
    <dgm:cxn modelId="{DC5D4CE8-8B56-4FD4-A807-3A789DBC40E0}" srcId="{F8AA2A0A-FD64-4281-8602-3711E9C69A15}" destId="{ECBDC99E-AA5E-4BA3-BF48-FF875FD97E1D}" srcOrd="2" destOrd="0" parTransId="{4FDE867B-3654-4484-A9E7-A436221F1B0A}" sibTransId="{B550B608-DD9E-4204-8DBC-5149585E70AF}"/>
    <dgm:cxn modelId="{9A7630F7-2F7A-4EDA-A419-5F0731D0EA39}" type="presOf" srcId="{ECBDC99E-AA5E-4BA3-BF48-FF875FD97E1D}" destId="{93984AC3-0F87-491E-9F27-5F7652C46F1D}" srcOrd="0" destOrd="0" presId="urn:microsoft.com/office/officeart/2005/8/layout/chevron2"/>
    <dgm:cxn modelId="{AAB68FF7-4E7E-4759-853D-DCF0C1668C4E}" type="presOf" srcId="{07A9BB5F-C0E8-42E4-BBB3-EAAE3B04AB56}" destId="{A6E940B2-1465-4278-B1EF-885614287120}" srcOrd="0" destOrd="0" presId="urn:microsoft.com/office/officeart/2005/8/layout/chevron2"/>
    <dgm:cxn modelId="{86B717F9-A70E-4039-AC77-3E9C7B2B56FD}" type="presOf" srcId="{23B97287-B07B-414E-AC08-199363CEACCD}" destId="{489B5FB9-1056-482F-8F63-1BFF6ACCD1CD}" srcOrd="0" destOrd="0" presId="urn:microsoft.com/office/officeart/2005/8/layout/chevron2"/>
    <dgm:cxn modelId="{225C6AFF-E8A4-4E64-A71A-150D4A14C059}" srcId="{B3A2B646-8C5D-4C98-A872-6807A8216D5C}" destId="{6F19E08B-633B-4D01-9475-84D8B085E28B}" srcOrd="0" destOrd="0" parTransId="{D7FAE5D8-7610-4E33-8CF6-B62ADB767B18}" sibTransId="{88F4D89D-D7FB-4F6A-90DD-10C605E6C2BB}"/>
    <dgm:cxn modelId="{4A545299-3815-4074-AF3A-5B22AAA5CE68}" type="presParOf" srcId="{D5F2EE13-4397-4313-93F8-895E85873663}" destId="{4D75EF0F-D4B4-4CBE-88A9-02715D559DB1}" srcOrd="0" destOrd="0" presId="urn:microsoft.com/office/officeart/2005/8/layout/chevron2"/>
    <dgm:cxn modelId="{CA638F73-8BD8-4A2B-95CE-CAE30FE2EDDC}" type="presParOf" srcId="{4D75EF0F-D4B4-4CBE-88A9-02715D559DB1}" destId="{489B5FB9-1056-482F-8F63-1BFF6ACCD1CD}" srcOrd="0" destOrd="0" presId="urn:microsoft.com/office/officeart/2005/8/layout/chevron2"/>
    <dgm:cxn modelId="{92FF1334-D4DE-4956-9B89-E30B1A1DC9DD}" type="presParOf" srcId="{4D75EF0F-D4B4-4CBE-88A9-02715D559DB1}" destId="{A6E940B2-1465-4278-B1EF-885614287120}" srcOrd="1" destOrd="0" presId="urn:microsoft.com/office/officeart/2005/8/layout/chevron2"/>
    <dgm:cxn modelId="{8E3BA982-92B9-4696-AA77-3E565BED5599}" type="presParOf" srcId="{D5F2EE13-4397-4313-93F8-895E85873663}" destId="{CB514B4A-9A9A-4A72-B57D-FE11E2AEFD1C}" srcOrd="1" destOrd="0" presId="urn:microsoft.com/office/officeart/2005/8/layout/chevron2"/>
    <dgm:cxn modelId="{585DA62C-8AA9-4F33-8830-2B51AD585AE0}" type="presParOf" srcId="{D5F2EE13-4397-4313-93F8-895E85873663}" destId="{FBF67AF1-96A4-44A6-A2CD-6EBFCC32B3BD}" srcOrd="2" destOrd="0" presId="urn:microsoft.com/office/officeart/2005/8/layout/chevron2"/>
    <dgm:cxn modelId="{B6B71BD3-28B4-4419-81CC-C33324AEBB33}" type="presParOf" srcId="{FBF67AF1-96A4-44A6-A2CD-6EBFCC32B3BD}" destId="{6491755C-865F-49A9-ACAC-7CB5F76B3DD9}" srcOrd="0" destOrd="0" presId="urn:microsoft.com/office/officeart/2005/8/layout/chevron2"/>
    <dgm:cxn modelId="{53D36140-2D0D-4DA5-B92E-1FA6C74228C8}" type="presParOf" srcId="{FBF67AF1-96A4-44A6-A2CD-6EBFCC32B3BD}" destId="{D513F060-24A1-4101-B3FB-3BADCCDD5C0B}" srcOrd="1" destOrd="0" presId="urn:microsoft.com/office/officeart/2005/8/layout/chevron2"/>
    <dgm:cxn modelId="{1FDC5F8C-50AE-4FDA-A0C4-2027885D7C96}" type="presParOf" srcId="{D5F2EE13-4397-4313-93F8-895E85873663}" destId="{7753ED64-3327-4315-AF12-9114749DFC1A}" srcOrd="3" destOrd="0" presId="urn:microsoft.com/office/officeart/2005/8/layout/chevron2"/>
    <dgm:cxn modelId="{974BCA72-2D29-4D4C-90DC-3C5FDD7B9FD9}" type="presParOf" srcId="{D5F2EE13-4397-4313-93F8-895E85873663}" destId="{E5F1A927-861D-4B24-BA6B-4063BDBC6DA6}" srcOrd="4" destOrd="0" presId="urn:microsoft.com/office/officeart/2005/8/layout/chevron2"/>
    <dgm:cxn modelId="{8BB21349-F72B-4317-9539-E113923C383D}" type="presParOf" srcId="{E5F1A927-861D-4B24-BA6B-4063BDBC6DA6}" destId="{93984AC3-0F87-491E-9F27-5F7652C46F1D}" srcOrd="0" destOrd="0" presId="urn:microsoft.com/office/officeart/2005/8/layout/chevron2"/>
    <dgm:cxn modelId="{67FB6AD3-D511-407E-8DAC-FBAD6176C6EA}" type="presParOf" srcId="{E5F1A927-861D-4B24-BA6B-4063BDBC6DA6}" destId="{12290A51-8AA1-4A4B-9C9F-985D9DE6C7A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ED747F-DF9F-47BE-AE67-774EFCD8A195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9DD4868-3FFB-4503-85DC-B37BB66ECC16}">
      <dgm:prSet phldrT="[Text]" phldr="1"/>
      <dgm:spPr/>
      <dgm:t>
        <a:bodyPr/>
        <a:lstStyle/>
        <a:p>
          <a:endParaRPr lang="en-IN" dirty="0"/>
        </a:p>
      </dgm:t>
    </dgm:pt>
    <dgm:pt modelId="{DAB36B3F-11B6-4163-8509-A4C0B47677F7}" type="parTrans" cxnId="{9038F9E2-77B4-4D5E-99F7-6ECA6F473E40}">
      <dgm:prSet/>
      <dgm:spPr/>
      <dgm:t>
        <a:bodyPr/>
        <a:lstStyle/>
        <a:p>
          <a:endParaRPr lang="en-IN"/>
        </a:p>
      </dgm:t>
    </dgm:pt>
    <dgm:pt modelId="{A8C049A4-187D-47C2-A1A3-E917700E94CF}" type="sibTrans" cxnId="{9038F9E2-77B4-4D5E-99F7-6ECA6F473E40}">
      <dgm:prSet/>
      <dgm:spPr/>
      <dgm:t>
        <a:bodyPr/>
        <a:lstStyle/>
        <a:p>
          <a:endParaRPr lang="en-IN"/>
        </a:p>
      </dgm:t>
    </dgm:pt>
    <dgm:pt modelId="{36D77372-66D2-48E9-A675-DA760F79A6E9}">
      <dgm:prSet phldrT="[Text]"/>
      <dgm:spPr/>
      <dgm:t>
        <a:bodyPr/>
        <a:lstStyle/>
        <a:p>
          <a:r>
            <a:rPr lang="en-IN" dirty="0"/>
            <a:t>FORMATION OF A TEXT BOX WHICH WRITES IN BUFFER </a:t>
          </a:r>
          <a:r>
            <a:rPr lang="en-IN" dirty="0" err="1"/>
            <a:t>ie</a:t>
          </a:r>
          <a:r>
            <a:rPr lang="en-IN" dirty="0"/>
            <a:t> FORMATION OF </a:t>
          </a:r>
          <a:r>
            <a:rPr lang="en-IN" dirty="0" err="1"/>
            <a:t>GtkTextBuffer</a:t>
          </a:r>
          <a:endParaRPr lang="en-IN" dirty="0"/>
        </a:p>
      </dgm:t>
    </dgm:pt>
    <dgm:pt modelId="{11AE3C04-F6A2-4204-B67A-CB83BB9F167F}" type="parTrans" cxnId="{6EA3D6FA-2E17-44BC-A3B6-8522FC346224}">
      <dgm:prSet/>
      <dgm:spPr/>
      <dgm:t>
        <a:bodyPr/>
        <a:lstStyle/>
        <a:p>
          <a:endParaRPr lang="en-IN"/>
        </a:p>
      </dgm:t>
    </dgm:pt>
    <dgm:pt modelId="{57E94AB4-D7EF-4D7B-B4E8-3559BE646D9D}" type="sibTrans" cxnId="{6EA3D6FA-2E17-44BC-A3B6-8522FC346224}">
      <dgm:prSet/>
      <dgm:spPr/>
      <dgm:t>
        <a:bodyPr/>
        <a:lstStyle/>
        <a:p>
          <a:endParaRPr lang="en-IN"/>
        </a:p>
      </dgm:t>
    </dgm:pt>
    <dgm:pt modelId="{73F6FC19-13E4-458D-A613-B526D6EBD2A6}">
      <dgm:prSet phldrT="[Text]" phldr="1"/>
      <dgm:spPr/>
      <dgm:t>
        <a:bodyPr/>
        <a:lstStyle/>
        <a:p>
          <a:endParaRPr lang="en-IN"/>
        </a:p>
      </dgm:t>
    </dgm:pt>
    <dgm:pt modelId="{2DE19A45-F189-468B-94EB-CE80F44173B3}" type="parTrans" cxnId="{23B004AD-C8C4-4A36-A821-B9746948CBB7}">
      <dgm:prSet/>
      <dgm:spPr/>
      <dgm:t>
        <a:bodyPr/>
        <a:lstStyle/>
        <a:p>
          <a:endParaRPr lang="en-IN"/>
        </a:p>
      </dgm:t>
    </dgm:pt>
    <dgm:pt modelId="{8E95E6F5-9686-4BC3-8CAE-79EF0DD44B87}" type="sibTrans" cxnId="{23B004AD-C8C4-4A36-A821-B9746948CBB7}">
      <dgm:prSet/>
      <dgm:spPr/>
      <dgm:t>
        <a:bodyPr/>
        <a:lstStyle/>
        <a:p>
          <a:endParaRPr lang="en-IN"/>
        </a:p>
      </dgm:t>
    </dgm:pt>
    <dgm:pt modelId="{9E1A106F-3BF3-4DBE-88A6-63154F3D7407}">
      <dgm:prSet phldrT="[Text]" phldr="1"/>
      <dgm:spPr/>
      <dgm:t>
        <a:bodyPr/>
        <a:lstStyle/>
        <a:p>
          <a:endParaRPr lang="en-IN" dirty="0"/>
        </a:p>
      </dgm:t>
    </dgm:pt>
    <dgm:pt modelId="{F8CB5D16-88F0-4D95-838E-C19F719F8F15}" type="sibTrans" cxnId="{EE9F3820-A14D-4F0C-870D-07A0A6EB93E7}">
      <dgm:prSet/>
      <dgm:spPr/>
      <dgm:t>
        <a:bodyPr/>
        <a:lstStyle/>
        <a:p>
          <a:endParaRPr lang="en-IN"/>
        </a:p>
      </dgm:t>
    </dgm:pt>
    <dgm:pt modelId="{FCA83D53-4691-4F73-92AE-9D4EE87DB68C}" type="parTrans" cxnId="{EE9F3820-A14D-4F0C-870D-07A0A6EB93E7}">
      <dgm:prSet/>
      <dgm:spPr/>
      <dgm:t>
        <a:bodyPr/>
        <a:lstStyle/>
        <a:p>
          <a:endParaRPr lang="en-IN"/>
        </a:p>
      </dgm:t>
    </dgm:pt>
    <dgm:pt modelId="{6DD131D7-AF3D-4A4C-B77E-1440C8C7B7A3}">
      <dgm:prSet phldrT="[Text]"/>
      <dgm:spPr/>
      <dgm:t>
        <a:bodyPr/>
        <a:lstStyle/>
        <a:p>
          <a:r>
            <a:rPr lang="en-IN" dirty="0"/>
            <a:t>FORMATION OF </a:t>
          </a:r>
          <a:r>
            <a:rPr lang="en-IN" dirty="0" err="1"/>
            <a:t>about_label</a:t>
          </a:r>
          <a:r>
            <a:rPr lang="en-IN" dirty="0"/>
            <a:t> FUNCTION WHICH GIVES SOME INFORMATION ABOUT THE EDITOR</a:t>
          </a:r>
        </a:p>
      </dgm:t>
    </dgm:pt>
    <dgm:pt modelId="{B65CBF1A-E902-47F6-B218-D6BF1A5B2EAF}" type="parTrans" cxnId="{40C158A6-3A32-41E8-BCC7-7A2852A501AD}">
      <dgm:prSet/>
      <dgm:spPr/>
      <dgm:t>
        <a:bodyPr/>
        <a:lstStyle/>
        <a:p>
          <a:endParaRPr lang="en-IN"/>
        </a:p>
      </dgm:t>
    </dgm:pt>
    <dgm:pt modelId="{CFBFB555-A967-444F-A70C-E3CE77907F54}" type="sibTrans" cxnId="{40C158A6-3A32-41E8-BCC7-7A2852A501AD}">
      <dgm:prSet/>
      <dgm:spPr/>
      <dgm:t>
        <a:bodyPr/>
        <a:lstStyle/>
        <a:p>
          <a:endParaRPr lang="en-IN"/>
        </a:p>
      </dgm:t>
    </dgm:pt>
    <dgm:pt modelId="{86A38123-6046-4E04-8BFC-B156B834B35B}">
      <dgm:prSet phldrT="[Text]"/>
      <dgm:spPr/>
      <dgm:t>
        <a:bodyPr/>
        <a:lstStyle/>
        <a:p>
          <a:r>
            <a:rPr lang="en-IN" dirty="0"/>
            <a:t>SO NOW THE USER CAN WRITE,COPY,PASTE TEXT IN THE EDITOR BUT STILL CANNOT OPEN ANY FILE OR MAKE ONE AND SAVE IT</a:t>
          </a:r>
        </a:p>
      </dgm:t>
    </dgm:pt>
    <dgm:pt modelId="{E2B3A9FC-C9BE-4269-83E9-E7AA531186DB}" type="parTrans" cxnId="{E5BEC53C-85F7-441E-AF6F-F9F5C46FB567}">
      <dgm:prSet/>
      <dgm:spPr/>
      <dgm:t>
        <a:bodyPr/>
        <a:lstStyle/>
        <a:p>
          <a:endParaRPr lang="en-IN"/>
        </a:p>
      </dgm:t>
    </dgm:pt>
    <dgm:pt modelId="{7E4D7D41-CCB7-4BF6-840F-9F95974474C6}" type="sibTrans" cxnId="{E5BEC53C-85F7-441E-AF6F-F9F5C46FB567}">
      <dgm:prSet/>
      <dgm:spPr/>
      <dgm:t>
        <a:bodyPr/>
        <a:lstStyle/>
        <a:p>
          <a:endParaRPr lang="en-IN"/>
        </a:p>
      </dgm:t>
    </dgm:pt>
    <dgm:pt modelId="{B275C01B-9F1C-4401-A312-029C0E0632D2}">
      <dgm:prSet/>
      <dgm:spPr/>
      <dgm:t>
        <a:bodyPr/>
        <a:lstStyle/>
        <a:p>
          <a:r>
            <a:rPr lang="en-IN" dirty="0"/>
            <a:t>FORMATION OF </a:t>
          </a:r>
          <a:r>
            <a:rPr lang="en-IN" dirty="0" err="1"/>
            <a:t>open_dialog</a:t>
          </a:r>
          <a:r>
            <a:rPr lang="en-IN" dirty="0"/>
            <a:t> FUNCTION WHICH IS USED TO OPEN A FILE IN THE EDITOR </a:t>
          </a:r>
        </a:p>
      </dgm:t>
    </dgm:pt>
    <dgm:pt modelId="{26B334E0-450C-4463-BA6C-084BBBDE8929}" type="parTrans" cxnId="{551AAA01-F9A3-4C0A-8FD7-241A097843AC}">
      <dgm:prSet/>
      <dgm:spPr/>
      <dgm:t>
        <a:bodyPr/>
        <a:lstStyle/>
        <a:p>
          <a:endParaRPr lang="en-IN"/>
        </a:p>
      </dgm:t>
    </dgm:pt>
    <dgm:pt modelId="{84290801-8F56-4E3E-9775-CDD004EF619E}" type="sibTrans" cxnId="{551AAA01-F9A3-4C0A-8FD7-241A097843AC}">
      <dgm:prSet/>
      <dgm:spPr/>
      <dgm:t>
        <a:bodyPr/>
        <a:lstStyle/>
        <a:p>
          <a:endParaRPr lang="en-IN"/>
        </a:p>
      </dgm:t>
    </dgm:pt>
    <dgm:pt modelId="{993BF0E0-581C-4C93-BB93-83913D2D6DDF}">
      <dgm:prSet/>
      <dgm:spPr/>
      <dgm:t>
        <a:bodyPr/>
        <a:lstStyle/>
        <a:p>
          <a:r>
            <a:rPr lang="en-IN" dirty="0"/>
            <a:t>FORMATION OF </a:t>
          </a:r>
          <a:r>
            <a:rPr lang="en-IN" dirty="0" err="1"/>
            <a:t>save_dialog</a:t>
          </a:r>
          <a:r>
            <a:rPr lang="en-IN" dirty="0"/>
            <a:t> FUNCTION WHICH IS USED TO SAVE A NEW FILE OR AN EDITED FILE </a:t>
          </a:r>
        </a:p>
      </dgm:t>
    </dgm:pt>
    <dgm:pt modelId="{436B7EFE-028E-4BA7-8FB8-2E0B06DB91B3}" type="parTrans" cxnId="{EABAA27C-D1FA-4AFD-A219-6AA4069C3CBF}">
      <dgm:prSet/>
      <dgm:spPr/>
      <dgm:t>
        <a:bodyPr/>
        <a:lstStyle/>
        <a:p>
          <a:endParaRPr lang="en-IN"/>
        </a:p>
      </dgm:t>
    </dgm:pt>
    <dgm:pt modelId="{DFBFBA09-4B42-4C5F-96C9-F9D87B4696F6}" type="sibTrans" cxnId="{EABAA27C-D1FA-4AFD-A219-6AA4069C3CBF}">
      <dgm:prSet/>
      <dgm:spPr/>
      <dgm:t>
        <a:bodyPr/>
        <a:lstStyle/>
        <a:p>
          <a:endParaRPr lang="en-IN"/>
        </a:p>
      </dgm:t>
    </dgm:pt>
    <dgm:pt modelId="{07CE0B8A-22FD-41C9-985C-5955E56311D8}">
      <dgm:prSet phldrT="[Text]"/>
      <dgm:spPr/>
      <dgm:t>
        <a:bodyPr/>
        <a:lstStyle/>
        <a:p>
          <a:r>
            <a:rPr lang="en-IN" dirty="0"/>
            <a:t>NOW WE HAVE FORMED ALL THE NECESSARY FUNCTIONS.</a:t>
          </a:r>
        </a:p>
      </dgm:t>
    </dgm:pt>
    <dgm:pt modelId="{49D3C92C-8D7F-49B7-9E2C-16850A48A8C2}" type="parTrans" cxnId="{F92D456B-65BF-44F6-8D5F-12274A7118F8}">
      <dgm:prSet/>
      <dgm:spPr/>
      <dgm:t>
        <a:bodyPr/>
        <a:lstStyle/>
        <a:p>
          <a:endParaRPr lang="en-IN"/>
        </a:p>
      </dgm:t>
    </dgm:pt>
    <dgm:pt modelId="{D6BC5D0B-49D7-435B-9EB5-66DB150C72F0}" type="sibTrans" cxnId="{F92D456B-65BF-44F6-8D5F-12274A7118F8}">
      <dgm:prSet/>
      <dgm:spPr/>
      <dgm:t>
        <a:bodyPr/>
        <a:lstStyle/>
        <a:p>
          <a:endParaRPr lang="en-IN"/>
        </a:p>
      </dgm:t>
    </dgm:pt>
    <dgm:pt modelId="{430A6646-DE7B-423C-B83F-7065CD2C67C2}">
      <dgm:prSet phldrT="[Text]"/>
      <dgm:spPr/>
      <dgm:t>
        <a:bodyPr/>
        <a:lstStyle/>
        <a:p>
          <a:r>
            <a:rPr lang="en-IN" dirty="0"/>
            <a:t>CONNECTING SUB MENU-ABOUT WITH THE FUNCTION </a:t>
          </a:r>
          <a:r>
            <a:rPr lang="en-IN" dirty="0" err="1"/>
            <a:t>about_label</a:t>
          </a:r>
          <a:r>
            <a:rPr lang="en-IN" dirty="0"/>
            <a:t> USING </a:t>
          </a:r>
          <a:r>
            <a:rPr lang="en-IN" dirty="0" err="1"/>
            <a:t>g_signal_connect</a:t>
          </a:r>
          <a:endParaRPr lang="en-IN" dirty="0"/>
        </a:p>
      </dgm:t>
    </dgm:pt>
    <dgm:pt modelId="{DD74B88F-35DA-4401-8D08-7559DAE9D7FD}" type="parTrans" cxnId="{76F58839-3E1E-4D9C-8243-D5C0A02188D0}">
      <dgm:prSet/>
      <dgm:spPr/>
      <dgm:t>
        <a:bodyPr/>
        <a:lstStyle/>
        <a:p>
          <a:endParaRPr lang="en-IN"/>
        </a:p>
      </dgm:t>
    </dgm:pt>
    <dgm:pt modelId="{463223D2-1A2B-4BC6-A504-8AF3129D84CA}" type="sibTrans" cxnId="{76F58839-3E1E-4D9C-8243-D5C0A02188D0}">
      <dgm:prSet/>
      <dgm:spPr/>
      <dgm:t>
        <a:bodyPr/>
        <a:lstStyle/>
        <a:p>
          <a:endParaRPr lang="en-IN"/>
        </a:p>
      </dgm:t>
    </dgm:pt>
    <dgm:pt modelId="{9B4B69AA-0ACD-47FC-8991-3C0B3FE3BD6B}" type="pres">
      <dgm:prSet presAssocID="{30ED747F-DF9F-47BE-AE67-774EFCD8A195}" presName="linearFlow" presStyleCnt="0">
        <dgm:presLayoutVars>
          <dgm:dir/>
          <dgm:animLvl val="lvl"/>
          <dgm:resizeHandles val="exact"/>
        </dgm:presLayoutVars>
      </dgm:prSet>
      <dgm:spPr/>
    </dgm:pt>
    <dgm:pt modelId="{34828979-FF0B-4472-B27A-FAA0E7DFAC07}" type="pres">
      <dgm:prSet presAssocID="{A9DD4868-3FFB-4503-85DC-B37BB66ECC16}" presName="composite" presStyleCnt="0"/>
      <dgm:spPr/>
    </dgm:pt>
    <dgm:pt modelId="{9FF91778-5A7E-44D9-9B03-E07984CD9D8B}" type="pres">
      <dgm:prSet presAssocID="{A9DD4868-3FFB-4503-85DC-B37BB66ECC1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E47AD0B-2BA8-46C0-BC85-8CC521438C48}" type="pres">
      <dgm:prSet presAssocID="{A9DD4868-3FFB-4503-85DC-B37BB66ECC16}" presName="descendantText" presStyleLbl="alignAcc1" presStyleIdx="0" presStyleCnt="3" custLinFactNeighborX="0">
        <dgm:presLayoutVars>
          <dgm:bulletEnabled val="1"/>
        </dgm:presLayoutVars>
      </dgm:prSet>
      <dgm:spPr/>
    </dgm:pt>
    <dgm:pt modelId="{1E9B2CDF-DCE2-4352-8680-9559ABC3D5DE}" type="pres">
      <dgm:prSet presAssocID="{A8C049A4-187D-47C2-A1A3-E917700E94CF}" presName="sp" presStyleCnt="0"/>
      <dgm:spPr/>
    </dgm:pt>
    <dgm:pt modelId="{9A6AB14C-8AC4-4DB1-B593-973620B08E48}" type="pres">
      <dgm:prSet presAssocID="{9E1A106F-3BF3-4DBE-88A6-63154F3D7407}" presName="composite" presStyleCnt="0"/>
      <dgm:spPr/>
    </dgm:pt>
    <dgm:pt modelId="{807A92D2-8B9D-49A4-940A-5B42E295EF03}" type="pres">
      <dgm:prSet presAssocID="{9E1A106F-3BF3-4DBE-88A6-63154F3D740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FE21ACC-9A28-4BDD-B9E2-759BE3390343}" type="pres">
      <dgm:prSet presAssocID="{9E1A106F-3BF3-4DBE-88A6-63154F3D7407}" presName="descendantText" presStyleLbl="alignAcc1" presStyleIdx="1" presStyleCnt="3" custScaleY="88504">
        <dgm:presLayoutVars>
          <dgm:bulletEnabled val="1"/>
        </dgm:presLayoutVars>
      </dgm:prSet>
      <dgm:spPr/>
    </dgm:pt>
    <dgm:pt modelId="{DF84CC33-D101-491A-A2DA-F832B66A08FB}" type="pres">
      <dgm:prSet presAssocID="{F8CB5D16-88F0-4D95-838E-C19F719F8F15}" presName="sp" presStyleCnt="0"/>
      <dgm:spPr/>
    </dgm:pt>
    <dgm:pt modelId="{3228EA8C-920E-41A1-8B9F-C8927FEE9AEC}" type="pres">
      <dgm:prSet presAssocID="{73F6FC19-13E4-458D-A613-B526D6EBD2A6}" presName="composite" presStyleCnt="0"/>
      <dgm:spPr/>
    </dgm:pt>
    <dgm:pt modelId="{A156F926-4C4F-4311-882D-4A30D7DAF8ED}" type="pres">
      <dgm:prSet presAssocID="{73F6FC19-13E4-458D-A613-B526D6EBD2A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8C61CB0-25CA-4442-A4E7-EE21B0550BCE}" type="pres">
      <dgm:prSet presAssocID="{73F6FC19-13E4-458D-A613-B526D6EBD2A6}" presName="descendantText" presStyleLbl="alignAcc1" presStyleIdx="2" presStyleCnt="3" custScaleY="104308" custLinFactNeighborX="0" custLinFactNeighborY="3312">
        <dgm:presLayoutVars>
          <dgm:bulletEnabled val="1"/>
        </dgm:presLayoutVars>
      </dgm:prSet>
      <dgm:spPr/>
    </dgm:pt>
  </dgm:ptLst>
  <dgm:cxnLst>
    <dgm:cxn modelId="{0EF55A01-55F4-4731-9AC0-F7A8BD0819D4}" type="presOf" srcId="{36D77372-66D2-48E9-A675-DA760F79A6E9}" destId="{8E47AD0B-2BA8-46C0-BC85-8CC521438C48}" srcOrd="0" destOrd="0" presId="urn:microsoft.com/office/officeart/2005/8/layout/chevron2"/>
    <dgm:cxn modelId="{551AAA01-F9A3-4C0A-8FD7-241A097843AC}" srcId="{9E1A106F-3BF3-4DBE-88A6-63154F3D7407}" destId="{B275C01B-9F1C-4401-A312-029C0E0632D2}" srcOrd="0" destOrd="0" parTransId="{26B334E0-450C-4463-BA6C-084BBBDE8929}" sibTransId="{84290801-8F56-4E3E-9775-CDD004EF619E}"/>
    <dgm:cxn modelId="{EE9F3820-A14D-4F0C-870D-07A0A6EB93E7}" srcId="{30ED747F-DF9F-47BE-AE67-774EFCD8A195}" destId="{9E1A106F-3BF3-4DBE-88A6-63154F3D7407}" srcOrd="1" destOrd="0" parTransId="{FCA83D53-4691-4F73-92AE-9D4EE87DB68C}" sibTransId="{F8CB5D16-88F0-4D95-838E-C19F719F8F15}"/>
    <dgm:cxn modelId="{608DF037-59CE-415C-A381-A35E69D787D9}" type="presOf" srcId="{993BF0E0-581C-4C93-BB93-83913D2D6DDF}" destId="{1FE21ACC-9A28-4BDD-B9E2-759BE3390343}" srcOrd="0" destOrd="1" presId="urn:microsoft.com/office/officeart/2005/8/layout/chevron2"/>
    <dgm:cxn modelId="{76F58839-3E1E-4D9C-8243-D5C0A02188D0}" srcId="{73F6FC19-13E4-458D-A613-B526D6EBD2A6}" destId="{430A6646-DE7B-423C-B83F-7065CD2C67C2}" srcOrd="2" destOrd="0" parTransId="{DD74B88F-35DA-4401-8D08-7559DAE9D7FD}" sibTransId="{463223D2-1A2B-4BC6-A504-8AF3129D84CA}"/>
    <dgm:cxn modelId="{A98F773C-CF96-4EF3-9F43-8A48065E8D4C}" type="presOf" srcId="{A9DD4868-3FFB-4503-85DC-B37BB66ECC16}" destId="{9FF91778-5A7E-44D9-9B03-E07984CD9D8B}" srcOrd="0" destOrd="0" presId="urn:microsoft.com/office/officeart/2005/8/layout/chevron2"/>
    <dgm:cxn modelId="{E5BEC53C-85F7-441E-AF6F-F9F5C46FB567}" srcId="{A9DD4868-3FFB-4503-85DC-B37BB66ECC16}" destId="{86A38123-6046-4E04-8BFC-B156B834B35B}" srcOrd="1" destOrd="0" parTransId="{E2B3A9FC-C9BE-4269-83E9-E7AA531186DB}" sibTransId="{7E4D7D41-CCB7-4BF6-840F-9F95974474C6}"/>
    <dgm:cxn modelId="{7DA1A743-7C27-4063-B274-D18B1A3C0C13}" type="presOf" srcId="{B275C01B-9F1C-4401-A312-029C0E0632D2}" destId="{1FE21ACC-9A28-4BDD-B9E2-759BE3390343}" srcOrd="0" destOrd="0" presId="urn:microsoft.com/office/officeart/2005/8/layout/chevron2"/>
    <dgm:cxn modelId="{A391FB68-5C46-498C-A20D-D9D78813A71C}" type="presOf" srcId="{6DD131D7-AF3D-4A4C-B77E-1440C8C7B7A3}" destId="{58C61CB0-25CA-4442-A4E7-EE21B0550BCE}" srcOrd="0" destOrd="0" presId="urn:microsoft.com/office/officeart/2005/8/layout/chevron2"/>
    <dgm:cxn modelId="{F92D456B-65BF-44F6-8D5F-12274A7118F8}" srcId="{73F6FC19-13E4-458D-A613-B526D6EBD2A6}" destId="{07CE0B8A-22FD-41C9-985C-5955E56311D8}" srcOrd="1" destOrd="0" parTransId="{49D3C92C-8D7F-49B7-9E2C-16850A48A8C2}" sibTransId="{D6BC5D0B-49D7-435B-9EB5-66DB150C72F0}"/>
    <dgm:cxn modelId="{F214BA73-4BCD-4B8E-9FA6-0809E54C9621}" type="presOf" srcId="{07CE0B8A-22FD-41C9-985C-5955E56311D8}" destId="{58C61CB0-25CA-4442-A4E7-EE21B0550BCE}" srcOrd="0" destOrd="1" presId="urn:microsoft.com/office/officeart/2005/8/layout/chevron2"/>
    <dgm:cxn modelId="{9386215A-0493-49EF-BFF1-6E587DA9F7A0}" type="presOf" srcId="{430A6646-DE7B-423C-B83F-7065CD2C67C2}" destId="{58C61CB0-25CA-4442-A4E7-EE21B0550BCE}" srcOrd="0" destOrd="2" presId="urn:microsoft.com/office/officeart/2005/8/layout/chevron2"/>
    <dgm:cxn modelId="{EABAA27C-D1FA-4AFD-A219-6AA4069C3CBF}" srcId="{9E1A106F-3BF3-4DBE-88A6-63154F3D7407}" destId="{993BF0E0-581C-4C93-BB93-83913D2D6DDF}" srcOrd="1" destOrd="0" parTransId="{436B7EFE-028E-4BA7-8FB8-2E0B06DB91B3}" sibTransId="{DFBFBA09-4B42-4C5F-96C9-F9D87B4696F6}"/>
    <dgm:cxn modelId="{09AAB39E-3697-4870-BB18-A24639E754DE}" type="presOf" srcId="{86A38123-6046-4E04-8BFC-B156B834B35B}" destId="{8E47AD0B-2BA8-46C0-BC85-8CC521438C48}" srcOrd="0" destOrd="1" presId="urn:microsoft.com/office/officeart/2005/8/layout/chevron2"/>
    <dgm:cxn modelId="{40C158A6-3A32-41E8-BCC7-7A2852A501AD}" srcId="{73F6FC19-13E4-458D-A613-B526D6EBD2A6}" destId="{6DD131D7-AF3D-4A4C-B77E-1440C8C7B7A3}" srcOrd="0" destOrd="0" parTransId="{B65CBF1A-E902-47F6-B218-D6BF1A5B2EAF}" sibTransId="{CFBFB555-A967-444F-A70C-E3CE77907F54}"/>
    <dgm:cxn modelId="{23B004AD-C8C4-4A36-A821-B9746948CBB7}" srcId="{30ED747F-DF9F-47BE-AE67-774EFCD8A195}" destId="{73F6FC19-13E4-458D-A613-B526D6EBD2A6}" srcOrd="2" destOrd="0" parTransId="{2DE19A45-F189-468B-94EB-CE80F44173B3}" sibTransId="{8E95E6F5-9686-4BC3-8CAE-79EF0DD44B87}"/>
    <dgm:cxn modelId="{BD0CDDD1-7AD2-42F0-9116-6FCDFB0E4BEA}" type="presOf" srcId="{9E1A106F-3BF3-4DBE-88A6-63154F3D7407}" destId="{807A92D2-8B9D-49A4-940A-5B42E295EF03}" srcOrd="0" destOrd="0" presId="urn:microsoft.com/office/officeart/2005/8/layout/chevron2"/>
    <dgm:cxn modelId="{9038F9E2-77B4-4D5E-99F7-6ECA6F473E40}" srcId="{30ED747F-DF9F-47BE-AE67-774EFCD8A195}" destId="{A9DD4868-3FFB-4503-85DC-B37BB66ECC16}" srcOrd="0" destOrd="0" parTransId="{DAB36B3F-11B6-4163-8509-A4C0B47677F7}" sibTransId="{A8C049A4-187D-47C2-A1A3-E917700E94CF}"/>
    <dgm:cxn modelId="{002793E8-A1BE-4341-BEE7-DCC9BA5CDBB2}" type="presOf" srcId="{73F6FC19-13E4-458D-A613-B526D6EBD2A6}" destId="{A156F926-4C4F-4311-882D-4A30D7DAF8ED}" srcOrd="0" destOrd="0" presId="urn:microsoft.com/office/officeart/2005/8/layout/chevron2"/>
    <dgm:cxn modelId="{6EA3D6FA-2E17-44BC-A3B6-8522FC346224}" srcId="{A9DD4868-3FFB-4503-85DC-B37BB66ECC16}" destId="{36D77372-66D2-48E9-A675-DA760F79A6E9}" srcOrd="0" destOrd="0" parTransId="{11AE3C04-F6A2-4204-B67A-CB83BB9F167F}" sibTransId="{57E94AB4-D7EF-4D7B-B4E8-3559BE646D9D}"/>
    <dgm:cxn modelId="{453C1CFF-7007-487A-A05A-4D88C6FE918C}" type="presOf" srcId="{30ED747F-DF9F-47BE-AE67-774EFCD8A195}" destId="{9B4B69AA-0ACD-47FC-8991-3C0B3FE3BD6B}" srcOrd="0" destOrd="0" presId="urn:microsoft.com/office/officeart/2005/8/layout/chevron2"/>
    <dgm:cxn modelId="{481F3DD9-6A2F-4D2B-AAF7-3E1428CB9B72}" type="presParOf" srcId="{9B4B69AA-0ACD-47FC-8991-3C0B3FE3BD6B}" destId="{34828979-FF0B-4472-B27A-FAA0E7DFAC07}" srcOrd="0" destOrd="0" presId="urn:microsoft.com/office/officeart/2005/8/layout/chevron2"/>
    <dgm:cxn modelId="{EB459F5F-DFB1-42FF-A722-D61B8ECCDE6F}" type="presParOf" srcId="{34828979-FF0B-4472-B27A-FAA0E7DFAC07}" destId="{9FF91778-5A7E-44D9-9B03-E07984CD9D8B}" srcOrd="0" destOrd="0" presId="urn:microsoft.com/office/officeart/2005/8/layout/chevron2"/>
    <dgm:cxn modelId="{48C6E584-8E08-4ED2-AEA8-E9B164E91105}" type="presParOf" srcId="{34828979-FF0B-4472-B27A-FAA0E7DFAC07}" destId="{8E47AD0B-2BA8-46C0-BC85-8CC521438C48}" srcOrd="1" destOrd="0" presId="urn:microsoft.com/office/officeart/2005/8/layout/chevron2"/>
    <dgm:cxn modelId="{B544F6F3-E6B9-4FA3-BA88-7D73C863DBEF}" type="presParOf" srcId="{9B4B69AA-0ACD-47FC-8991-3C0B3FE3BD6B}" destId="{1E9B2CDF-DCE2-4352-8680-9559ABC3D5DE}" srcOrd="1" destOrd="0" presId="urn:microsoft.com/office/officeart/2005/8/layout/chevron2"/>
    <dgm:cxn modelId="{BB2481F9-82B7-4215-80BF-C2638D2DA364}" type="presParOf" srcId="{9B4B69AA-0ACD-47FC-8991-3C0B3FE3BD6B}" destId="{9A6AB14C-8AC4-4DB1-B593-973620B08E48}" srcOrd="2" destOrd="0" presId="urn:microsoft.com/office/officeart/2005/8/layout/chevron2"/>
    <dgm:cxn modelId="{FC7C1BDF-30B0-4720-A2B9-59E293CEE896}" type="presParOf" srcId="{9A6AB14C-8AC4-4DB1-B593-973620B08E48}" destId="{807A92D2-8B9D-49A4-940A-5B42E295EF03}" srcOrd="0" destOrd="0" presId="urn:microsoft.com/office/officeart/2005/8/layout/chevron2"/>
    <dgm:cxn modelId="{9586BD6D-2E5D-4AEC-B9DB-F2C0F895D416}" type="presParOf" srcId="{9A6AB14C-8AC4-4DB1-B593-973620B08E48}" destId="{1FE21ACC-9A28-4BDD-B9E2-759BE3390343}" srcOrd="1" destOrd="0" presId="urn:microsoft.com/office/officeart/2005/8/layout/chevron2"/>
    <dgm:cxn modelId="{CAC984CF-BE1B-4D35-8120-1E6BB23F2C59}" type="presParOf" srcId="{9B4B69AA-0ACD-47FC-8991-3C0B3FE3BD6B}" destId="{DF84CC33-D101-491A-A2DA-F832B66A08FB}" srcOrd="3" destOrd="0" presId="urn:microsoft.com/office/officeart/2005/8/layout/chevron2"/>
    <dgm:cxn modelId="{67F39B34-4CA6-4754-B1C3-D8E477BD54A7}" type="presParOf" srcId="{9B4B69AA-0ACD-47FC-8991-3C0B3FE3BD6B}" destId="{3228EA8C-920E-41A1-8B9F-C8927FEE9AEC}" srcOrd="4" destOrd="0" presId="urn:microsoft.com/office/officeart/2005/8/layout/chevron2"/>
    <dgm:cxn modelId="{7C8538F3-73FC-42FD-A721-A10C6F0C71C9}" type="presParOf" srcId="{3228EA8C-920E-41A1-8B9F-C8927FEE9AEC}" destId="{A156F926-4C4F-4311-882D-4A30D7DAF8ED}" srcOrd="0" destOrd="0" presId="urn:microsoft.com/office/officeart/2005/8/layout/chevron2"/>
    <dgm:cxn modelId="{D3B832F5-9FAF-40AD-B3C2-CB5D8DB0B824}" type="presParOf" srcId="{3228EA8C-920E-41A1-8B9F-C8927FEE9AEC}" destId="{58C61CB0-25CA-4442-A4E7-EE21B0550BC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AA2A0A-FD64-4281-8602-3711E9C69A15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3B97287-B07B-414E-AC08-199363CEACCD}">
      <dgm:prSet phldrT="[Text]" phldr="1"/>
      <dgm:spPr/>
      <dgm:t>
        <a:bodyPr/>
        <a:lstStyle/>
        <a:p>
          <a:endParaRPr lang="en-IN" dirty="0"/>
        </a:p>
      </dgm:t>
    </dgm:pt>
    <dgm:pt modelId="{A83E93D7-3983-4CD3-8DA5-90425A646FF0}" type="parTrans" cxnId="{9C5CAB00-8BC0-47E9-B616-7F33B1D8F26B}">
      <dgm:prSet/>
      <dgm:spPr/>
      <dgm:t>
        <a:bodyPr/>
        <a:lstStyle/>
        <a:p>
          <a:endParaRPr lang="en-IN"/>
        </a:p>
      </dgm:t>
    </dgm:pt>
    <dgm:pt modelId="{B8713BC2-CDC8-4A24-9FE2-F1F6C637FB60}" type="sibTrans" cxnId="{9C5CAB00-8BC0-47E9-B616-7F33B1D8F26B}">
      <dgm:prSet/>
      <dgm:spPr/>
      <dgm:t>
        <a:bodyPr/>
        <a:lstStyle/>
        <a:p>
          <a:endParaRPr lang="en-IN"/>
        </a:p>
      </dgm:t>
    </dgm:pt>
    <dgm:pt modelId="{07A9BB5F-C0E8-42E4-BBB3-EAAE3B04AB56}">
      <dgm:prSet phldrT="[Text]"/>
      <dgm:spPr/>
      <dgm:t>
        <a:bodyPr/>
        <a:lstStyle/>
        <a:p>
          <a:r>
            <a:rPr lang="en-IN" dirty="0"/>
            <a:t>CONNECTING SUB MENU-OPEN WITH THE FUNCTION </a:t>
          </a:r>
          <a:r>
            <a:rPr lang="en-IN" dirty="0" err="1"/>
            <a:t>open_dialog</a:t>
          </a:r>
          <a:r>
            <a:rPr lang="en-IN" dirty="0"/>
            <a:t> USING </a:t>
          </a:r>
          <a:r>
            <a:rPr lang="en-IN" dirty="0" err="1"/>
            <a:t>g_signal_connect</a:t>
          </a:r>
          <a:endParaRPr lang="en-IN" dirty="0"/>
        </a:p>
      </dgm:t>
    </dgm:pt>
    <dgm:pt modelId="{AAEC04B6-A90A-48AE-AC75-7CA068EFD9C3}" type="parTrans" cxnId="{6809F294-2562-4084-83F5-5DCA2472DA5F}">
      <dgm:prSet/>
      <dgm:spPr/>
      <dgm:t>
        <a:bodyPr/>
        <a:lstStyle/>
        <a:p>
          <a:endParaRPr lang="en-IN"/>
        </a:p>
      </dgm:t>
    </dgm:pt>
    <dgm:pt modelId="{F71A63A0-2EBE-4D87-A298-81194E89EDCE}" type="sibTrans" cxnId="{6809F294-2562-4084-83F5-5DCA2472DA5F}">
      <dgm:prSet/>
      <dgm:spPr/>
      <dgm:t>
        <a:bodyPr/>
        <a:lstStyle/>
        <a:p>
          <a:endParaRPr lang="en-IN"/>
        </a:p>
      </dgm:t>
    </dgm:pt>
    <dgm:pt modelId="{B3A2B646-8C5D-4C98-A872-6807A8216D5C}">
      <dgm:prSet phldrT="[Text]" phldr="1"/>
      <dgm:spPr/>
      <dgm:t>
        <a:bodyPr/>
        <a:lstStyle/>
        <a:p>
          <a:endParaRPr lang="en-IN" dirty="0"/>
        </a:p>
      </dgm:t>
    </dgm:pt>
    <dgm:pt modelId="{24319EAB-55FE-44FB-979A-69DF998C8261}" type="parTrans" cxnId="{A87CB46C-D8C4-4284-A6ED-380387875264}">
      <dgm:prSet/>
      <dgm:spPr/>
      <dgm:t>
        <a:bodyPr/>
        <a:lstStyle/>
        <a:p>
          <a:endParaRPr lang="en-IN"/>
        </a:p>
      </dgm:t>
    </dgm:pt>
    <dgm:pt modelId="{A218FB24-4542-4190-ADCA-7A90A8F72FCB}" type="sibTrans" cxnId="{A87CB46C-D8C4-4284-A6ED-380387875264}">
      <dgm:prSet/>
      <dgm:spPr/>
      <dgm:t>
        <a:bodyPr/>
        <a:lstStyle/>
        <a:p>
          <a:endParaRPr lang="en-IN"/>
        </a:p>
      </dgm:t>
    </dgm:pt>
    <dgm:pt modelId="{6F19E08B-633B-4D01-9475-84D8B085E28B}">
      <dgm:prSet phldrT="[Text]"/>
      <dgm:spPr/>
      <dgm:t>
        <a:bodyPr/>
        <a:lstStyle/>
        <a:p>
          <a:endParaRPr lang="en-IN" dirty="0"/>
        </a:p>
      </dgm:t>
    </dgm:pt>
    <dgm:pt modelId="{D7FAE5D8-7610-4E33-8CF6-B62ADB767B18}" type="parTrans" cxnId="{225C6AFF-E8A4-4E64-A71A-150D4A14C059}">
      <dgm:prSet/>
      <dgm:spPr/>
      <dgm:t>
        <a:bodyPr/>
        <a:lstStyle/>
        <a:p>
          <a:endParaRPr lang="en-IN"/>
        </a:p>
      </dgm:t>
    </dgm:pt>
    <dgm:pt modelId="{88F4D89D-D7FB-4F6A-90DD-10C605E6C2BB}" type="sibTrans" cxnId="{225C6AFF-E8A4-4E64-A71A-150D4A14C059}">
      <dgm:prSet/>
      <dgm:spPr/>
      <dgm:t>
        <a:bodyPr/>
        <a:lstStyle/>
        <a:p>
          <a:endParaRPr lang="en-IN"/>
        </a:p>
      </dgm:t>
    </dgm:pt>
    <dgm:pt modelId="{ECBDC99E-AA5E-4BA3-BF48-FF875FD97E1D}">
      <dgm:prSet phldrT="[Text]" phldr="1"/>
      <dgm:spPr/>
      <dgm:t>
        <a:bodyPr/>
        <a:lstStyle/>
        <a:p>
          <a:endParaRPr lang="en-IN" dirty="0"/>
        </a:p>
      </dgm:t>
    </dgm:pt>
    <dgm:pt modelId="{4FDE867B-3654-4484-A9E7-A436221F1B0A}" type="parTrans" cxnId="{DC5D4CE8-8B56-4FD4-A807-3A789DBC40E0}">
      <dgm:prSet/>
      <dgm:spPr/>
      <dgm:t>
        <a:bodyPr/>
        <a:lstStyle/>
        <a:p>
          <a:endParaRPr lang="en-IN"/>
        </a:p>
      </dgm:t>
    </dgm:pt>
    <dgm:pt modelId="{B550B608-DD9E-4204-8DBC-5149585E70AF}" type="sibTrans" cxnId="{DC5D4CE8-8B56-4FD4-A807-3A789DBC40E0}">
      <dgm:prSet/>
      <dgm:spPr/>
      <dgm:t>
        <a:bodyPr/>
        <a:lstStyle/>
        <a:p>
          <a:endParaRPr lang="en-IN"/>
        </a:p>
      </dgm:t>
    </dgm:pt>
    <dgm:pt modelId="{C13E614A-C66D-451A-9A50-A06D979B48D5}">
      <dgm:prSet phldrT="[Text]"/>
      <dgm:spPr/>
      <dgm:t>
        <a:bodyPr/>
        <a:lstStyle/>
        <a:p>
          <a:r>
            <a:rPr lang="en-IN" dirty="0"/>
            <a:t>AFTER THIS A USER CAN OPEN,SAVE OR FORM A NEW FILE ALSO SO WE COULD HAVE CONSIDERED OUR EDITOR TO BE  COMPLETE UNTIL I FOUND THAT FILE WITH LARGE DATA WAS NOT READ COMPLETELY DUE TO NON-AVAILABILITY OF “SCROLLER WINDOW”.</a:t>
          </a:r>
        </a:p>
      </dgm:t>
    </dgm:pt>
    <dgm:pt modelId="{62BF5E35-6348-42E3-B97C-7036AD58D11C}" type="parTrans" cxnId="{64BE1750-209A-48B9-9C76-686547A1231E}">
      <dgm:prSet/>
      <dgm:spPr/>
      <dgm:t>
        <a:bodyPr/>
        <a:lstStyle/>
        <a:p>
          <a:endParaRPr lang="en-IN"/>
        </a:p>
      </dgm:t>
    </dgm:pt>
    <dgm:pt modelId="{3F8B93D2-177A-427A-B641-339FB788898F}" type="sibTrans" cxnId="{64BE1750-209A-48B9-9C76-686547A1231E}">
      <dgm:prSet/>
      <dgm:spPr/>
      <dgm:t>
        <a:bodyPr/>
        <a:lstStyle/>
        <a:p>
          <a:endParaRPr lang="en-IN"/>
        </a:p>
      </dgm:t>
    </dgm:pt>
    <dgm:pt modelId="{66527E7C-0BCF-4959-B9A6-CC35C1FEC844}">
      <dgm:prSet phldrT="[Text]"/>
      <dgm:spPr/>
      <dgm:t>
        <a:bodyPr/>
        <a:lstStyle/>
        <a:p>
          <a:r>
            <a:rPr lang="en-IN" dirty="0"/>
            <a:t>CONNECTING SUB MENU-SAVE WITH THE FUNCTION </a:t>
          </a:r>
          <a:r>
            <a:rPr lang="en-IN" dirty="0" err="1"/>
            <a:t>save_dialog</a:t>
          </a:r>
          <a:r>
            <a:rPr lang="en-IN" dirty="0"/>
            <a:t> USING </a:t>
          </a:r>
          <a:r>
            <a:rPr lang="en-IN" dirty="0" err="1"/>
            <a:t>g_signal_connect</a:t>
          </a:r>
          <a:endParaRPr lang="en-IN" dirty="0"/>
        </a:p>
      </dgm:t>
    </dgm:pt>
    <dgm:pt modelId="{9EC11C0E-03FA-4ECF-BB9F-04C4CDDD4B36}" type="parTrans" cxnId="{DED47C72-15B6-4702-859C-C477A40C3012}">
      <dgm:prSet/>
      <dgm:spPr/>
      <dgm:t>
        <a:bodyPr/>
        <a:lstStyle/>
        <a:p>
          <a:endParaRPr lang="en-IN"/>
        </a:p>
      </dgm:t>
    </dgm:pt>
    <dgm:pt modelId="{3BE110E0-7317-4215-8831-3E5E4A421552}" type="sibTrans" cxnId="{DED47C72-15B6-4702-859C-C477A40C3012}">
      <dgm:prSet/>
      <dgm:spPr/>
      <dgm:t>
        <a:bodyPr/>
        <a:lstStyle/>
        <a:p>
          <a:endParaRPr lang="en-IN"/>
        </a:p>
      </dgm:t>
    </dgm:pt>
    <dgm:pt modelId="{517D8F32-1A20-4975-8FF5-AFF364819426}">
      <dgm:prSet phldrT="[Text]"/>
      <dgm:spPr/>
      <dgm:t>
        <a:bodyPr/>
        <a:lstStyle/>
        <a:p>
          <a:r>
            <a:rPr lang="en-IN" dirty="0"/>
            <a:t>CONNECTING SUB MENU-NEW WITH THE FUNCTION main USING </a:t>
          </a:r>
          <a:r>
            <a:rPr lang="en-IN" dirty="0" err="1"/>
            <a:t>g_signal_connect</a:t>
          </a:r>
          <a:endParaRPr lang="en-IN" dirty="0"/>
        </a:p>
      </dgm:t>
    </dgm:pt>
    <dgm:pt modelId="{E64FF783-6DF3-49E4-ADCD-929E148CF0B9}" type="parTrans" cxnId="{C825A85A-509C-4A36-9B1F-E23C0A506F4F}">
      <dgm:prSet/>
      <dgm:spPr/>
      <dgm:t>
        <a:bodyPr/>
        <a:lstStyle/>
        <a:p>
          <a:endParaRPr lang="en-IN"/>
        </a:p>
      </dgm:t>
    </dgm:pt>
    <dgm:pt modelId="{B4F7C129-92F4-49F5-A490-FA9F082CC15C}" type="sibTrans" cxnId="{C825A85A-509C-4A36-9B1F-E23C0A506F4F}">
      <dgm:prSet/>
      <dgm:spPr/>
      <dgm:t>
        <a:bodyPr/>
        <a:lstStyle/>
        <a:p>
          <a:endParaRPr lang="en-IN"/>
        </a:p>
      </dgm:t>
    </dgm:pt>
    <dgm:pt modelId="{F6C0C0F8-3E90-4A7C-B409-708B5055A862}">
      <dgm:prSet/>
      <dgm:spPr/>
      <dgm:t>
        <a:bodyPr/>
        <a:lstStyle/>
        <a:p>
          <a:r>
            <a:rPr lang="en-IN" dirty="0"/>
            <a:t>CONNECTING TOOLBAR BUTTON OPEN WITH THE FUNCTION </a:t>
          </a:r>
          <a:r>
            <a:rPr lang="en-IN" dirty="0" err="1"/>
            <a:t>open_dialog</a:t>
          </a:r>
          <a:r>
            <a:rPr lang="en-IN" dirty="0"/>
            <a:t> USING </a:t>
          </a:r>
          <a:r>
            <a:rPr lang="en-IN" dirty="0" err="1"/>
            <a:t>g_signal_connect</a:t>
          </a:r>
          <a:endParaRPr lang="en-IN" dirty="0"/>
        </a:p>
      </dgm:t>
    </dgm:pt>
    <dgm:pt modelId="{459F88A9-86AB-4BD5-8627-DCDD8963B3A1}" type="parTrans" cxnId="{71E34F04-07BE-4B64-AB70-E983DD89C2B9}">
      <dgm:prSet/>
      <dgm:spPr/>
      <dgm:t>
        <a:bodyPr/>
        <a:lstStyle/>
        <a:p>
          <a:endParaRPr lang="en-IN"/>
        </a:p>
      </dgm:t>
    </dgm:pt>
    <dgm:pt modelId="{7FEE6D38-8725-442E-BCF4-1322F33CF57F}" type="sibTrans" cxnId="{71E34F04-07BE-4B64-AB70-E983DD89C2B9}">
      <dgm:prSet/>
      <dgm:spPr/>
      <dgm:t>
        <a:bodyPr/>
        <a:lstStyle/>
        <a:p>
          <a:endParaRPr lang="en-IN"/>
        </a:p>
      </dgm:t>
    </dgm:pt>
    <dgm:pt modelId="{2387D453-6B7D-4C00-A0C0-61A1EFEBA530}">
      <dgm:prSet/>
      <dgm:spPr/>
      <dgm:t>
        <a:bodyPr/>
        <a:lstStyle/>
        <a:p>
          <a:r>
            <a:rPr lang="en-IN" dirty="0"/>
            <a:t>CONNECTING TOOLBAR BUTTON SAVE WITH THE FUNCTION </a:t>
          </a:r>
          <a:r>
            <a:rPr lang="en-IN" dirty="0" err="1"/>
            <a:t>save_dialog</a:t>
          </a:r>
          <a:r>
            <a:rPr lang="en-IN" dirty="0"/>
            <a:t> USING </a:t>
          </a:r>
          <a:r>
            <a:rPr lang="en-IN" dirty="0" err="1"/>
            <a:t>g_signal_connect</a:t>
          </a:r>
          <a:endParaRPr lang="en-IN" dirty="0"/>
        </a:p>
      </dgm:t>
    </dgm:pt>
    <dgm:pt modelId="{4025F836-DBC4-4825-8702-747067CE2507}" type="parTrans" cxnId="{0F6ECFEB-E0ED-4456-9CE4-CD35A2CD0946}">
      <dgm:prSet/>
      <dgm:spPr/>
      <dgm:t>
        <a:bodyPr/>
        <a:lstStyle/>
        <a:p>
          <a:endParaRPr lang="en-IN"/>
        </a:p>
      </dgm:t>
    </dgm:pt>
    <dgm:pt modelId="{B0A3D139-399A-4207-996A-1B579D6C81F0}" type="sibTrans" cxnId="{0F6ECFEB-E0ED-4456-9CE4-CD35A2CD0946}">
      <dgm:prSet/>
      <dgm:spPr/>
      <dgm:t>
        <a:bodyPr/>
        <a:lstStyle/>
        <a:p>
          <a:endParaRPr lang="en-IN"/>
        </a:p>
      </dgm:t>
    </dgm:pt>
    <dgm:pt modelId="{C70A47C8-43EA-4728-9300-D3AB14961CF6}">
      <dgm:prSet/>
      <dgm:spPr/>
      <dgm:t>
        <a:bodyPr/>
        <a:lstStyle/>
        <a:p>
          <a:r>
            <a:rPr lang="en-IN" dirty="0"/>
            <a:t>CONNECTING TOOLBAR BUTTON NEW WITH THE FUNCTION main USING </a:t>
          </a:r>
          <a:r>
            <a:rPr lang="en-IN" dirty="0" err="1"/>
            <a:t>g_signal_connect</a:t>
          </a:r>
          <a:endParaRPr lang="en-IN" dirty="0"/>
        </a:p>
      </dgm:t>
    </dgm:pt>
    <dgm:pt modelId="{42D8D69D-6F1D-4C23-89CD-B3715FBCA88C}" type="parTrans" cxnId="{9D12C4C5-1F18-47B7-86DA-6CB1BFABEFE5}">
      <dgm:prSet/>
      <dgm:spPr/>
      <dgm:t>
        <a:bodyPr/>
        <a:lstStyle/>
        <a:p>
          <a:endParaRPr lang="en-IN"/>
        </a:p>
      </dgm:t>
    </dgm:pt>
    <dgm:pt modelId="{3271F139-F372-4E34-A87A-28AD1FD6F608}" type="sibTrans" cxnId="{9D12C4C5-1F18-47B7-86DA-6CB1BFABEFE5}">
      <dgm:prSet/>
      <dgm:spPr/>
      <dgm:t>
        <a:bodyPr/>
        <a:lstStyle/>
        <a:p>
          <a:endParaRPr lang="en-IN"/>
        </a:p>
      </dgm:t>
    </dgm:pt>
    <dgm:pt modelId="{D5F2EE13-4397-4313-93F8-895E85873663}" type="pres">
      <dgm:prSet presAssocID="{F8AA2A0A-FD64-4281-8602-3711E9C69A15}" presName="linearFlow" presStyleCnt="0">
        <dgm:presLayoutVars>
          <dgm:dir/>
          <dgm:animLvl val="lvl"/>
          <dgm:resizeHandles val="exact"/>
        </dgm:presLayoutVars>
      </dgm:prSet>
      <dgm:spPr/>
    </dgm:pt>
    <dgm:pt modelId="{4D75EF0F-D4B4-4CBE-88A9-02715D559DB1}" type="pres">
      <dgm:prSet presAssocID="{23B97287-B07B-414E-AC08-199363CEACCD}" presName="composite" presStyleCnt="0"/>
      <dgm:spPr/>
    </dgm:pt>
    <dgm:pt modelId="{489B5FB9-1056-482F-8F63-1BFF6ACCD1CD}" type="pres">
      <dgm:prSet presAssocID="{23B97287-B07B-414E-AC08-199363CEACCD}" presName="parentText" presStyleLbl="alignNode1" presStyleIdx="0" presStyleCnt="3" custScaleY="102086">
        <dgm:presLayoutVars>
          <dgm:chMax val="1"/>
          <dgm:bulletEnabled val="1"/>
        </dgm:presLayoutVars>
      </dgm:prSet>
      <dgm:spPr/>
    </dgm:pt>
    <dgm:pt modelId="{A6E940B2-1465-4278-B1EF-885614287120}" type="pres">
      <dgm:prSet presAssocID="{23B97287-B07B-414E-AC08-199363CEACCD}" presName="descendantText" presStyleLbl="alignAcc1" presStyleIdx="0" presStyleCnt="3" custScaleY="120595" custLinFactNeighborX="0" custLinFactNeighborY="6340">
        <dgm:presLayoutVars>
          <dgm:bulletEnabled val="1"/>
        </dgm:presLayoutVars>
      </dgm:prSet>
      <dgm:spPr/>
    </dgm:pt>
    <dgm:pt modelId="{CB514B4A-9A9A-4A72-B57D-FE11E2AEFD1C}" type="pres">
      <dgm:prSet presAssocID="{B8713BC2-CDC8-4A24-9FE2-F1F6C637FB60}" presName="sp" presStyleCnt="0"/>
      <dgm:spPr/>
    </dgm:pt>
    <dgm:pt modelId="{FBF67AF1-96A4-44A6-A2CD-6EBFCC32B3BD}" type="pres">
      <dgm:prSet presAssocID="{B3A2B646-8C5D-4C98-A872-6807A8216D5C}" presName="composite" presStyleCnt="0"/>
      <dgm:spPr/>
    </dgm:pt>
    <dgm:pt modelId="{6491755C-865F-49A9-ACAC-7CB5F76B3DD9}" type="pres">
      <dgm:prSet presAssocID="{B3A2B646-8C5D-4C98-A872-6807A8216D5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513F060-24A1-4101-B3FB-3BADCCDD5C0B}" type="pres">
      <dgm:prSet presAssocID="{B3A2B646-8C5D-4C98-A872-6807A8216D5C}" presName="descendantText" presStyleLbl="alignAcc1" presStyleIdx="1" presStyleCnt="3" custScaleY="98974" custLinFactNeighborY="0">
        <dgm:presLayoutVars>
          <dgm:bulletEnabled val="1"/>
        </dgm:presLayoutVars>
      </dgm:prSet>
      <dgm:spPr/>
    </dgm:pt>
    <dgm:pt modelId="{7753ED64-3327-4315-AF12-9114749DFC1A}" type="pres">
      <dgm:prSet presAssocID="{A218FB24-4542-4190-ADCA-7A90A8F72FCB}" presName="sp" presStyleCnt="0"/>
      <dgm:spPr/>
    </dgm:pt>
    <dgm:pt modelId="{E5F1A927-861D-4B24-BA6B-4063BDBC6DA6}" type="pres">
      <dgm:prSet presAssocID="{ECBDC99E-AA5E-4BA3-BF48-FF875FD97E1D}" presName="composite" presStyleCnt="0"/>
      <dgm:spPr/>
    </dgm:pt>
    <dgm:pt modelId="{93984AC3-0F87-491E-9F27-5F7652C46F1D}" type="pres">
      <dgm:prSet presAssocID="{ECBDC99E-AA5E-4BA3-BF48-FF875FD97E1D}" presName="parentText" presStyleLbl="alignNode1" presStyleIdx="2" presStyleCnt="3" custLinFactNeighborY="0">
        <dgm:presLayoutVars>
          <dgm:chMax val="1"/>
          <dgm:bulletEnabled val="1"/>
        </dgm:presLayoutVars>
      </dgm:prSet>
      <dgm:spPr/>
    </dgm:pt>
    <dgm:pt modelId="{12290A51-8AA1-4A4B-9C9F-985D9DE6C7A7}" type="pres">
      <dgm:prSet presAssocID="{ECBDC99E-AA5E-4BA3-BF48-FF875FD97E1D}" presName="descendantText" presStyleLbl="alignAcc1" presStyleIdx="2" presStyleCnt="3" custLinFactNeighborY="0">
        <dgm:presLayoutVars>
          <dgm:bulletEnabled val="1"/>
        </dgm:presLayoutVars>
      </dgm:prSet>
      <dgm:spPr/>
    </dgm:pt>
  </dgm:ptLst>
  <dgm:cxnLst>
    <dgm:cxn modelId="{9C5CAB00-8BC0-47E9-B616-7F33B1D8F26B}" srcId="{F8AA2A0A-FD64-4281-8602-3711E9C69A15}" destId="{23B97287-B07B-414E-AC08-199363CEACCD}" srcOrd="0" destOrd="0" parTransId="{A83E93D7-3983-4CD3-8DA5-90425A646FF0}" sibTransId="{B8713BC2-CDC8-4A24-9FE2-F1F6C637FB60}"/>
    <dgm:cxn modelId="{F1AB2301-478E-4ADD-944B-96FD8E689894}" type="presOf" srcId="{6F19E08B-633B-4D01-9475-84D8B085E28B}" destId="{D513F060-24A1-4101-B3FB-3BADCCDD5C0B}" srcOrd="0" destOrd="0" presId="urn:microsoft.com/office/officeart/2005/8/layout/chevron2"/>
    <dgm:cxn modelId="{71E34F04-07BE-4B64-AB70-E983DD89C2B9}" srcId="{B3A2B646-8C5D-4C98-A872-6807A8216D5C}" destId="{F6C0C0F8-3E90-4A7C-B409-708B5055A862}" srcOrd="1" destOrd="0" parTransId="{459F88A9-86AB-4BD5-8627-DCDD8963B3A1}" sibTransId="{7FEE6D38-8725-442E-BCF4-1322F33CF57F}"/>
    <dgm:cxn modelId="{78B33211-7010-4469-957A-04F24DCBDC68}" type="presOf" srcId="{66527E7C-0BCF-4959-B9A6-CC35C1FEC844}" destId="{A6E940B2-1465-4278-B1EF-885614287120}" srcOrd="0" destOrd="1" presId="urn:microsoft.com/office/officeart/2005/8/layout/chevron2"/>
    <dgm:cxn modelId="{43C0FD13-B926-45E1-954A-2A0A12FAC225}" type="presOf" srcId="{F8AA2A0A-FD64-4281-8602-3711E9C69A15}" destId="{D5F2EE13-4397-4313-93F8-895E85873663}" srcOrd="0" destOrd="0" presId="urn:microsoft.com/office/officeart/2005/8/layout/chevron2"/>
    <dgm:cxn modelId="{2A449F69-8FD8-472A-9436-9DFAE1E6F552}" type="presOf" srcId="{C70A47C8-43EA-4728-9300-D3AB14961CF6}" destId="{D513F060-24A1-4101-B3FB-3BADCCDD5C0B}" srcOrd="0" destOrd="3" presId="urn:microsoft.com/office/officeart/2005/8/layout/chevron2"/>
    <dgm:cxn modelId="{A87CB46C-D8C4-4284-A6ED-380387875264}" srcId="{F8AA2A0A-FD64-4281-8602-3711E9C69A15}" destId="{B3A2B646-8C5D-4C98-A872-6807A8216D5C}" srcOrd="1" destOrd="0" parTransId="{24319EAB-55FE-44FB-979A-69DF998C8261}" sibTransId="{A218FB24-4542-4190-ADCA-7A90A8F72FCB}"/>
    <dgm:cxn modelId="{B025924D-DB52-45B8-8290-E020959AABBD}" type="presOf" srcId="{2387D453-6B7D-4C00-A0C0-61A1EFEBA530}" destId="{D513F060-24A1-4101-B3FB-3BADCCDD5C0B}" srcOrd="0" destOrd="2" presId="urn:microsoft.com/office/officeart/2005/8/layout/chevron2"/>
    <dgm:cxn modelId="{64BE1750-209A-48B9-9C76-686547A1231E}" srcId="{ECBDC99E-AA5E-4BA3-BF48-FF875FD97E1D}" destId="{C13E614A-C66D-451A-9A50-A06D979B48D5}" srcOrd="0" destOrd="0" parTransId="{62BF5E35-6348-42E3-B97C-7036AD58D11C}" sibTransId="{3F8B93D2-177A-427A-B641-339FB788898F}"/>
    <dgm:cxn modelId="{DED47C72-15B6-4702-859C-C477A40C3012}" srcId="{23B97287-B07B-414E-AC08-199363CEACCD}" destId="{66527E7C-0BCF-4959-B9A6-CC35C1FEC844}" srcOrd="1" destOrd="0" parTransId="{9EC11C0E-03FA-4ECF-BB9F-04C4CDDD4B36}" sibTransId="{3BE110E0-7317-4215-8831-3E5E4A421552}"/>
    <dgm:cxn modelId="{C825A85A-509C-4A36-9B1F-E23C0A506F4F}" srcId="{23B97287-B07B-414E-AC08-199363CEACCD}" destId="{517D8F32-1A20-4975-8FF5-AFF364819426}" srcOrd="2" destOrd="0" parTransId="{E64FF783-6DF3-49E4-ADCD-929E148CF0B9}" sibTransId="{B4F7C129-92F4-49F5-A490-FA9F082CC15C}"/>
    <dgm:cxn modelId="{D5726386-01B3-4327-B30D-43A22BAA0F86}" type="presOf" srcId="{F6C0C0F8-3E90-4A7C-B409-708B5055A862}" destId="{D513F060-24A1-4101-B3FB-3BADCCDD5C0B}" srcOrd="0" destOrd="1" presId="urn:microsoft.com/office/officeart/2005/8/layout/chevron2"/>
    <dgm:cxn modelId="{8BB3AB86-44CE-4B80-AFB2-2827C4949F8A}" type="presOf" srcId="{517D8F32-1A20-4975-8FF5-AFF364819426}" destId="{A6E940B2-1465-4278-B1EF-885614287120}" srcOrd="0" destOrd="2" presId="urn:microsoft.com/office/officeart/2005/8/layout/chevron2"/>
    <dgm:cxn modelId="{6809F294-2562-4084-83F5-5DCA2472DA5F}" srcId="{23B97287-B07B-414E-AC08-199363CEACCD}" destId="{07A9BB5F-C0E8-42E4-BBB3-EAAE3B04AB56}" srcOrd="0" destOrd="0" parTransId="{AAEC04B6-A90A-48AE-AC75-7CA068EFD9C3}" sibTransId="{F71A63A0-2EBE-4D87-A298-81194E89EDCE}"/>
    <dgm:cxn modelId="{BA6B539C-BC4B-47E7-8A7E-BBB21439FE25}" type="presOf" srcId="{B3A2B646-8C5D-4C98-A872-6807A8216D5C}" destId="{6491755C-865F-49A9-ACAC-7CB5F76B3DD9}" srcOrd="0" destOrd="0" presId="urn:microsoft.com/office/officeart/2005/8/layout/chevron2"/>
    <dgm:cxn modelId="{9D12C4C5-1F18-47B7-86DA-6CB1BFABEFE5}" srcId="{B3A2B646-8C5D-4C98-A872-6807A8216D5C}" destId="{C70A47C8-43EA-4728-9300-D3AB14961CF6}" srcOrd="3" destOrd="0" parTransId="{42D8D69D-6F1D-4C23-89CD-B3715FBCA88C}" sibTransId="{3271F139-F372-4E34-A87A-28AD1FD6F608}"/>
    <dgm:cxn modelId="{CDFBC5CD-4707-44EC-A705-CC7E52125CBE}" type="presOf" srcId="{C13E614A-C66D-451A-9A50-A06D979B48D5}" destId="{12290A51-8AA1-4A4B-9C9F-985D9DE6C7A7}" srcOrd="0" destOrd="0" presId="urn:microsoft.com/office/officeart/2005/8/layout/chevron2"/>
    <dgm:cxn modelId="{DC5D4CE8-8B56-4FD4-A807-3A789DBC40E0}" srcId="{F8AA2A0A-FD64-4281-8602-3711E9C69A15}" destId="{ECBDC99E-AA5E-4BA3-BF48-FF875FD97E1D}" srcOrd="2" destOrd="0" parTransId="{4FDE867B-3654-4484-A9E7-A436221F1B0A}" sibTransId="{B550B608-DD9E-4204-8DBC-5149585E70AF}"/>
    <dgm:cxn modelId="{0F6ECFEB-E0ED-4456-9CE4-CD35A2CD0946}" srcId="{B3A2B646-8C5D-4C98-A872-6807A8216D5C}" destId="{2387D453-6B7D-4C00-A0C0-61A1EFEBA530}" srcOrd="2" destOrd="0" parTransId="{4025F836-DBC4-4825-8702-747067CE2507}" sibTransId="{B0A3D139-399A-4207-996A-1B579D6C81F0}"/>
    <dgm:cxn modelId="{9A7630F7-2F7A-4EDA-A419-5F0731D0EA39}" type="presOf" srcId="{ECBDC99E-AA5E-4BA3-BF48-FF875FD97E1D}" destId="{93984AC3-0F87-491E-9F27-5F7652C46F1D}" srcOrd="0" destOrd="0" presId="urn:microsoft.com/office/officeart/2005/8/layout/chevron2"/>
    <dgm:cxn modelId="{AAB68FF7-4E7E-4759-853D-DCF0C1668C4E}" type="presOf" srcId="{07A9BB5F-C0E8-42E4-BBB3-EAAE3B04AB56}" destId="{A6E940B2-1465-4278-B1EF-885614287120}" srcOrd="0" destOrd="0" presId="urn:microsoft.com/office/officeart/2005/8/layout/chevron2"/>
    <dgm:cxn modelId="{86B717F9-A70E-4039-AC77-3E9C7B2B56FD}" type="presOf" srcId="{23B97287-B07B-414E-AC08-199363CEACCD}" destId="{489B5FB9-1056-482F-8F63-1BFF6ACCD1CD}" srcOrd="0" destOrd="0" presId="urn:microsoft.com/office/officeart/2005/8/layout/chevron2"/>
    <dgm:cxn modelId="{225C6AFF-E8A4-4E64-A71A-150D4A14C059}" srcId="{B3A2B646-8C5D-4C98-A872-6807A8216D5C}" destId="{6F19E08B-633B-4D01-9475-84D8B085E28B}" srcOrd="0" destOrd="0" parTransId="{D7FAE5D8-7610-4E33-8CF6-B62ADB767B18}" sibTransId="{88F4D89D-D7FB-4F6A-90DD-10C605E6C2BB}"/>
    <dgm:cxn modelId="{4A545299-3815-4074-AF3A-5B22AAA5CE68}" type="presParOf" srcId="{D5F2EE13-4397-4313-93F8-895E85873663}" destId="{4D75EF0F-D4B4-4CBE-88A9-02715D559DB1}" srcOrd="0" destOrd="0" presId="urn:microsoft.com/office/officeart/2005/8/layout/chevron2"/>
    <dgm:cxn modelId="{CA638F73-8BD8-4A2B-95CE-CAE30FE2EDDC}" type="presParOf" srcId="{4D75EF0F-D4B4-4CBE-88A9-02715D559DB1}" destId="{489B5FB9-1056-482F-8F63-1BFF6ACCD1CD}" srcOrd="0" destOrd="0" presId="urn:microsoft.com/office/officeart/2005/8/layout/chevron2"/>
    <dgm:cxn modelId="{92FF1334-D4DE-4956-9B89-E30B1A1DC9DD}" type="presParOf" srcId="{4D75EF0F-D4B4-4CBE-88A9-02715D559DB1}" destId="{A6E940B2-1465-4278-B1EF-885614287120}" srcOrd="1" destOrd="0" presId="urn:microsoft.com/office/officeart/2005/8/layout/chevron2"/>
    <dgm:cxn modelId="{8E3BA982-92B9-4696-AA77-3E565BED5599}" type="presParOf" srcId="{D5F2EE13-4397-4313-93F8-895E85873663}" destId="{CB514B4A-9A9A-4A72-B57D-FE11E2AEFD1C}" srcOrd="1" destOrd="0" presId="urn:microsoft.com/office/officeart/2005/8/layout/chevron2"/>
    <dgm:cxn modelId="{585DA62C-8AA9-4F33-8830-2B51AD585AE0}" type="presParOf" srcId="{D5F2EE13-4397-4313-93F8-895E85873663}" destId="{FBF67AF1-96A4-44A6-A2CD-6EBFCC32B3BD}" srcOrd="2" destOrd="0" presId="urn:microsoft.com/office/officeart/2005/8/layout/chevron2"/>
    <dgm:cxn modelId="{B6B71BD3-28B4-4419-81CC-C33324AEBB33}" type="presParOf" srcId="{FBF67AF1-96A4-44A6-A2CD-6EBFCC32B3BD}" destId="{6491755C-865F-49A9-ACAC-7CB5F76B3DD9}" srcOrd="0" destOrd="0" presId="urn:microsoft.com/office/officeart/2005/8/layout/chevron2"/>
    <dgm:cxn modelId="{53D36140-2D0D-4DA5-B92E-1FA6C74228C8}" type="presParOf" srcId="{FBF67AF1-96A4-44A6-A2CD-6EBFCC32B3BD}" destId="{D513F060-24A1-4101-B3FB-3BADCCDD5C0B}" srcOrd="1" destOrd="0" presId="urn:microsoft.com/office/officeart/2005/8/layout/chevron2"/>
    <dgm:cxn modelId="{1FDC5F8C-50AE-4FDA-A0C4-2027885D7C96}" type="presParOf" srcId="{D5F2EE13-4397-4313-93F8-895E85873663}" destId="{7753ED64-3327-4315-AF12-9114749DFC1A}" srcOrd="3" destOrd="0" presId="urn:microsoft.com/office/officeart/2005/8/layout/chevron2"/>
    <dgm:cxn modelId="{974BCA72-2D29-4D4C-90DC-3C5FDD7B9FD9}" type="presParOf" srcId="{D5F2EE13-4397-4313-93F8-895E85873663}" destId="{E5F1A927-861D-4B24-BA6B-4063BDBC6DA6}" srcOrd="4" destOrd="0" presId="urn:microsoft.com/office/officeart/2005/8/layout/chevron2"/>
    <dgm:cxn modelId="{8BB21349-F72B-4317-9539-E113923C383D}" type="presParOf" srcId="{E5F1A927-861D-4B24-BA6B-4063BDBC6DA6}" destId="{93984AC3-0F87-491E-9F27-5F7652C46F1D}" srcOrd="0" destOrd="0" presId="urn:microsoft.com/office/officeart/2005/8/layout/chevron2"/>
    <dgm:cxn modelId="{67FB6AD3-D511-407E-8DAC-FBAD6176C6EA}" type="presParOf" srcId="{E5F1A927-861D-4B24-BA6B-4063BDBC6DA6}" destId="{12290A51-8AA1-4A4B-9C9F-985D9DE6C7A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ED747F-DF9F-47BE-AE67-774EFCD8A195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9DD4868-3FFB-4503-85DC-B37BB66ECC16}">
      <dgm:prSet phldrT="[Text]" phldr="1"/>
      <dgm:spPr/>
      <dgm:t>
        <a:bodyPr/>
        <a:lstStyle/>
        <a:p>
          <a:endParaRPr lang="en-IN" dirty="0"/>
        </a:p>
      </dgm:t>
    </dgm:pt>
    <dgm:pt modelId="{DAB36B3F-11B6-4163-8509-A4C0B47677F7}" type="parTrans" cxnId="{9038F9E2-77B4-4D5E-99F7-6ECA6F473E40}">
      <dgm:prSet/>
      <dgm:spPr/>
      <dgm:t>
        <a:bodyPr/>
        <a:lstStyle/>
        <a:p>
          <a:endParaRPr lang="en-IN"/>
        </a:p>
      </dgm:t>
    </dgm:pt>
    <dgm:pt modelId="{A8C049A4-187D-47C2-A1A3-E917700E94CF}" type="sibTrans" cxnId="{9038F9E2-77B4-4D5E-99F7-6ECA6F473E40}">
      <dgm:prSet/>
      <dgm:spPr/>
      <dgm:t>
        <a:bodyPr/>
        <a:lstStyle/>
        <a:p>
          <a:endParaRPr lang="en-IN"/>
        </a:p>
      </dgm:t>
    </dgm:pt>
    <dgm:pt modelId="{36D77372-66D2-48E9-A675-DA760F79A6E9}">
      <dgm:prSet phldrT="[Text]"/>
      <dgm:spPr/>
      <dgm:t>
        <a:bodyPr/>
        <a:lstStyle/>
        <a:p>
          <a:r>
            <a:rPr lang="en-IN" dirty="0"/>
            <a:t>FORMATION OF SCROLLER WIDGET USING </a:t>
          </a:r>
          <a:r>
            <a:rPr lang="en-IN" dirty="0" err="1"/>
            <a:t>gtk_scrolled_window_new</a:t>
          </a:r>
          <a:endParaRPr lang="en-IN" dirty="0"/>
        </a:p>
      </dgm:t>
    </dgm:pt>
    <dgm:pt modelId="{11AE3C04-F6A2-4204-B67A-CB83BB9F167F}" type="parTrans" cxnId="{6EA3D6FA-2E17-44BC-A3B6-8522FC346224}">
      <dgm:prSet/>
      <dgm:spPr/>
      <dgm:t>
        <a:bodyPr/>
        <a:lstStyle/>
        <a:p>
          <a:endParaRPr lang="en-IN"/>
        </a:p>
      </dgm:t>
    </dgm:pt>
    <dgm:pt modelId="{57E94AB4-D7EF-4D7B-B4E8-3559BE646D9D}" type="sibTrans" cxnId="{6EA3D6FA-2E17-44BC-A3B6-8522FC346224}">
      <dgm:prSet/>
      <dgm:spPr/>
      <dgm:t>
        <a:bodyPr/>
        <a:lstStyle/>
        <a:p>
          <a:endParaRPr lang="en-IN"/>
        </a:p>
      </dgm:t>
    </dgm:pt>
    <dgm:pt modelId="{73F6FC19-13E4-458D-A613-B526D6EBD2A6}">
      <dgm:prSet phldrT="[Text]" phldr="1"/>
      <dgm:spPr/>
      <dgm:t>
        <a:bodyPr/>
        <a:lstStyle/>
        <a:p>
          <a:endParaRPr lang="en-IN" dirty="0"/>
        </a:p>
      </dgm:t>
    </dgm:pt>
    <dgm:pt modelId="{2DE19A45-F189-468B-94EB-CE80F44173B3}" type="parTrans" cxnId="{23B004AD-C8C4-4A36-A821-B9746948CBB7}">
      <dgm:prSet/>
      <dgm:spPr/>
      <dgm:t>
        <a:bodyPr/>
        <a:lstStyle/>
        <a:p>
          <a:endParaRPr lang="en-IN"/>
        </a:p>
      </dgm:t>
    </dgm:pt>
    <dgm:pt modelId="{8E95E6F5-9686-4BC3-8CAE-79EF0DD44B87}" type="sibTrans" cxnId="{23B004AD-C8C4-4A36-A821-B9746948CBB7}">
      <dgm:prSet/>
      <dgm:spPr/>
      <dgm:t>
        <a:bodyPr/>
        <a:lstStyle/>
        <a:p>
          <a:endParaRPr lang="en-IN"/>
        </a:p>
      </dgm:t>
    </dgm:pt>
    <dgm:pt modelId="{9E1A106F-3BF3-4DBE-88A6-63154F3D7407}">
      <dgm:prSet phldrT="[Text]" phldr="1"/>
      <dgm:spPr/>
      <dgm:t>
        <a:bodyPr/>
        <a:lstStyle/>
        <a:p>
          <a:endParaRPr lang="en-IN" dirty="0"/>
        </a:p>
      </dgm:t>
    </dgm:pt>
    <dgm:pt modelId="{F8CB5D16-88F0-4D95-838E-C19F719F8F15}" type="sibTrans" cxnId="{EE9F3820-A14D-4F0C-870D-07A0A6EB93E7}">
      <dgm:prSet/>
      <dgm:spPr/>
      <dgm:t>
        <a:bodyPr/>
        <a:lstStyle/>
        <a:p>
          <a:endParaRPr lang="en-IN"/>
        </a:p>
      </dgm:t>
    </dgm:pt>
    <dgm:pt modelId="{FCA83D53-4691-4F73-92AE-9D4EE87DB68C}" type="parTrans" cxnId="{EE9F3820-A14D-4F0C-870D-07A0A6EB93E7}">
      <dgm:prSet/>
      <dgm:spPr/>
      <dgm:t>
        <a:bodyPr/>
        <a:lstStyle/>
        <a:p>
          <a:endParaRPr lang="en-IN"/>
        </a:p>
      </dgm:t>
    </dgm:pt>
    <dgm:pt modelId="{A2A59B78-F54E-4726-8274-22BC255C471E}">
      <dgm:prSet/>
      <dgm:spPr/>
      <dgm:t>
        <a:bodyPr/>
        <a:lstStyle/>
        <a:p>
          <a:r>
            <a:rPr lang="en-IN" dirty="0"/>
            <a:t>NOW OUR EDITOR IS COMPLETELY READY FOR USE BUT IT DOESN’T HAVE ANY ICON</a:t>
          </a:r>
        </a:p>
      </dgm:t>
    </dgm:pt>
    <dgm:pt modelId="{6CAF2CB2-D70E-4F79-9361-A66B5D558C31}" type="parTrans" cxnId="{5CAE76A3-0090-4108-BCA8-DED3F8E4D104}">
      <dgm:prSet/>
      <dgm:spPr/>
      <dgm:t>
        <a:bodyPr/>
        <a:lstStyle/>
        <a:p>
          <a:endParaRPr lang="en-IN"/>
        </a:p>
      </dgm:t>
    </dgm:pt>
    <dgm:pt modelId="{980355FA-CB3A-4A95-BE2E-F35B43C89CCA}" type="sibTrans" cxnId="{5CAE76A3-0090-4108-BCA8-DED3F8E4D104}">
      <dgm:prSet/>
      <dgm:spPr/>
      <dgm:t>
        <a:bodyPr/>
        <a:lstStyle/>
        <a:p>
          <a:endParaRPr lang="en-IN"/>
        </a:p>
      </dgm:t>
    </dgm:pt>
    <dgm:pt modelId="{6DD131D7-AF3D-4A4C-B77E-1440C8C7B7A3}">
      <dgm:prSet phldrT="[Text]"/>
      <dgm:spPr/>
      <dgm:t>
        <a:bodyPr/>
        <a:lstStyle/>
        <a:p>
          <a:r>
            <a:rPr lang="en-IN" dirty="0"/>
            <a:t>ADDITION OF AN .</a:t>
          </a:r>
          <a:r>
            <a:rPr lang="en-IN" dirty="0" err="1"/>
            <a:t>ico</a:t>
          </a:r>
          <a:r>
            <a:rPr lang="en-IN" dirty="0"/>
            <a:t> FILE AS THE ICON USING FUNCTION </a:t>
          </a:r>
          <a:r>
            <a:rPr lang="en-IN" dirty="0" err="1"/>
            <a:t>create_pixbuf</a:t>
          </a:r>
          <a:r>
            <a:rPr lang="en-IN" dirty="0"/>
            <a:t> </a:t>
          </a:r>
        </a:p>
      </dgm:t>
    </dgm:pt>
    <dgm:pt modelId="{B65CBF1A-E902-47F6-B218-D6BF1A5B2EAF}" type="parTrans" cxnId="{40C158A6-3A32-41E8-BCC7-7A2852A501AD}">
      <dgm:prSet/>
      <dgm:spPr/>
      <dgm:t>
        <a:bodyPr/>
        <a:lstStyle/>
        <a:p>
          <a:endParaRPr lang="en-IN"/>
        </a:p>
      </dgm:t>
    </dgm:pt>
    <dgm:pt modelId="{CFBFB555-A967-444F-A70C-E3CE77907F54}" type="sibTrans" cxnId="{40C158A6-3A32-41E8-BCC7-7A2852A501AD}">
      <dgm:prSet/>
      <dgm:spPr/>
      <dgm:t>
        <a:bodyPr/>
        <a:lstStyle/>
        <a:p>
          <a:endParaRPr lang="en-IN"/>
        </a:p>
      </dgm:t>
    </dgm:pt>
    <dgm:pt modelId="{9C1BE204-3C7C-421F-ABE5-81A4C06921D7}">
      <dgm:prSet phldrT="[Text]"/>
      <dgm:spPr/>
      <dgm:t>
        <a:bodyPr/>
        <a:lstStyle/>
        <a:p>
          <a:r>
            <a:rPr lang="en-IN" dirty="0"/>
            <a:t>ADDITION OF TEXT BOX TO SCROLLER WINDOW USING </a:t>
          </a:r>
          <a:r>
            <a:rPr lang="en-IN" dirty="0" err="1"/>
            <a:t>gtk_container_add</a:t>
          </a:r>
          <a:endParaRPr lang="en-IN" dirty="0"/>
        </a:p>
      </dgm:t>
    </dgm:pt>
    <dgm:pt modelId="{F1EE55C4-EF49-4304-B14C-CFB1B9DCEDE7}" type="parTrans" cxnId="{D21E04B5-573E-48FF-B55B-9FE594B6A8C0}">
      <dgm:prSet/>
      <dgm:spPr/>
      <dgm:t>
        <a:bodyPr/>
        <a:lstStyle/>
        <a:p>
          <a:endParaRPr lang="en-IN"/>
        </a:p>
      </dgm:t>
    </dgm:pt>
    <dgm:pt modelId="{4ADEEE92-903C-48B0-99C0-5266D382B23C}" type="sibTrans" cxnId="{D21E04B5-573E-48FF-B55B-9FE594B6A8C0}">
      <dgm:prSet/>
      <dgm:spPr/>
      <dgm:t>
        <a:bodyPr/>
        <a:lstStyle/>
        <a:p>
          <a:endParaRPr lang="en-IN"/>
        </a:p>
      </dgm:t>
    </dgm:pt>
    <dgm:pt modelId="{DD9DD3D1-72BC-46B7-A543-216E8E1635A5}">
      <dgm:prSet phldrT="[Text]"/>
      <dgm:spPr/>
      <dgm:t>
        <a:bodyPr/>
        <a:lstStyle/>
        <a:p>
          <a:r>
            <a:rPr lang="en-IN" dirty="0"/>
            <a:t>ADDITION OF SCROLLER WINDOW TO VBOX USING </a:t>
          </a:r>
          <a:r>
            <a:rPr lang="en-IN" dirty="0" err="1"/>
            <a:t>gtk_container_add</a:t>
          </a:r>
          <a:endParaRPr lang="en-IN" dirty="0"/>
        </a:p>
      </dgm:t>
    </dgm:pt>
    <dgm:pt modelId="{66B2EE75-4BBD-4F3A-834A-0E015B3539DB}" type="parTrans" cxnId="{8DE80447-31B6-48A4-A91C-D9EE23AF8486}">
      <dgm:prSet/>
      <dgm:spPr/>
      <dgm:t>
        <a:bodyPr/>
        <a:lstStyle/>
        <a:p>
          <a:endParaRPr lang="en-IN"/>
        </a:p>
      </dgm:t>
    </dgm:pt>
    <dgm:pt modelId="{884710A4-02B9-4793-B5D6-1AE3099349E9}" type="sibTrans" cxnId="{8DE80447-31B6-48A4-A91C-D9EE23AF8486}">
      <dgm:prSet/>
      <dgm:spPr/>
      <dgm:t>
        <a:bodyPr/>
        <a:lstStyle/>
        <a:p>
          <a:endParaRPr lang="en-IN"/>
        </a:p>
      </dgm:t>
    </dgm:pt>
    <dgm:pt modelId="{E007F024-0384-4FFB-8072-30E30780042C}">
      <dgm:prSet phldrT="[Text]"/>
      <dgm:spPr/>
      <dgm:t>
        <a:bodyPr/>
        <a:lstStyle/>
        <a:p>
          <a:r>
            <a:rPr lang="en-IN" dirty="0"/>
            <a:t>FORMATION OF A GDK PIXBUF ICON</a:t>
          </a:r>
        </a:p>
      </dgm:t>
    </dgm:pt>
    <dgm:pt modelId="{F072565A-FCF5-4BE9-9ADB-1923BFE09E5C}" type="parTrans" cxnId="{9278639C-7D5D-4D58-9600-547C365824D8}">
      <dgm:prSet/>
      <dgm:spPr/>
      <dgm:t>
        <a:bodyPr/>
        <a:lstStyle/>
        <a:p>
          <a:endParaRPr lang="en-IN"/>
        </a:p>
      </dgm:t>
    </dgm:pt>
    <dgm:pt modelId="{10456973-EE53-4B17-A010-0521EFEE5C19}" type="sibTrans" cxnId="{9278639C-7D5D-4D58-9600-547C365824D8}">
      <dgm:prSet/>
      <dgm:spPr/>
      <dgm:t>
        <a:bodyPr/>
        <a:lstStyle/>
        <a:p>
          <a:endParaRPr lang="en-IN"/>
        </a:p>
      </dgm:t>
    </dgm:pt>
    <dgm:pt modelId="{C7C661BD-22B5-4A6C-B1B9-FAE7B2AFBE0F}">
      <dgm:prSet phldrT="[Text]"/>
      <dgm:spPr/>
      <dgm:t>
        <a:bodyPr/>
        <a:lstStyle/>
        <a:p>
          <a:r>
            <a:rPr lang="en-IN" dirty="0"/>
            <a:t>SET THE ICON AS ICON OF THE WINDOW BY USING  </a:t>
          </a:r>
          <a:r>
            <a:rPr lang="en-IN" dirty="0" err="1"/>
            <a:t>gtk_window_set_icon</a:t>
          </a:r>
          <a:endParaRPr lang="en-IN" dirty="0"/>
        </a:p>
      </dgm:t>
    </dgm:pt>
    <dgm:pt modelId="{A4362598-722F-4A73-8955-A55ED5C7606E}" type="parTrans" cxnId="{5B059A6D-5686-45B7-81B0-DC05D88EFA78}">
      <dgm:prSet/>
      <dgm:spPr/>
      <dgm:t>
        <a:bodyPr/>
        <a:lstStyle/>
        <a:p>
          <a:endParaRPr lang="en-IN"/>
        </a:p>
      </dgm:t>
    </dgm:pt>
    <dgm:pt modelId="{2ABAA7CE-1D3A-4EFF-A01E-6E8ACA461822}" type="sibTrans" cxnId="{5B059A6D-5686-45B7-81B0-DC05D88EFA78}">
      <dgm:prSet/>
      <dgm:spPr/>
      <dgm:t>
        <a:bodyPr/>
        <a:lstStyle/>
        <a:p>
          <a:endParaRPr lang="en-IN"/>
        </a:p>
      </dgm:t>
    </dgm:pt>
    <dgm:pt modelId="{9B4B69AA-0ACD-47FC-8991-3C0B3FE3BD6B}" type="pres">
      <dgm:prSet presAssocID="{30ED747F-DF9F-47BE-AE67-774EFCD8A195}" presName="linearFlow" presStyleCnt="0">
        <dgm:presLayoutVars>
          <dgm:dir/>
          <dgm:animLvl val="lvl"/>
          <dgm:resizeHandles val="exact"/>
        </dgm:presLayoutVars>
      </dgm:prSet>
      <dgm:spPr/>
    </dgm:pt>
    <dgm:pt modelId="{34828979-FF0B-4472-B27A-FAA0E7DFAC07}" type="pres">
      <dgm:prSet presAssocID="{A9DD4868-3FFB-4503-85DC-B37BB66ECC16}" presName="composite" presStyleCnt="0"/>
      <dgm:spPr/>
    </dgm:pt>
    <dgm:pt modelId="{9FF91778-5A7E-44D9-9B03-E07984CD9D8B}" type="pres">
      <dgm:prSet presAssocID="{A9DD4868-3FFB-4503-85DC-B37BB66ECC1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E47AD0B-2BA8-46C0-BC85-8CC521438C48}" type="pres">
      <dgm:prSet presAssocID="{A9DD4868-3FFB-4503-85DC-B37BB66ECC16}" presName="descendantText" presStyleLbl="alignAcc1" presStyleIdx="0" presStyleCnt="3" custLinFactNeighborX="0">
        <dgm:presLayoutVars>
          <dgm:bulletEnabled val="1"/>
        </dgm:presLayoutVars>
      </dgm:prSet>
      <dgm:spPr/>
    </dgm:pt>
    <dgm:pt modelId="{1E9B2CDF-DCE2-4352-8680-9559ABC3D5DE}" type="pres">
      <dgm:prSet presAssocID="{A8C049A4-187D-47C2-A1A3-E917700E94CF}" presName="sp" presStyleCnt="0"/>
      <dgm:spPr/>
    </dgm:pt>
    <dgm:pt modelId="{9A6AB14C-8AC4-4DB1-B593-973620B08E48}" type="pres">
      <dgm:prSet presAssocID="{9E1A106F-3BF3-4DBE-88A6-63154F3D7407}" presName="composite" presStyleCnt="0"/>
      <dgm:spPr/>
    </dgm:pt>
    <dgm:pt modelId="{807A92D2-8B9D-49A4-940A-5B42E295EF03}" type="pres">
      <dgm:prSet presAssocID="{9E1A106F-3BF3-4DBE-88A6-63154F3D740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FE21ACC-9A28-4BDD-B9E2-759BE3390343}" type="pres">
      <dgm:prSet presAssocID="{9E1A106F-3BF3-4DBE-88A6-63154F3D7407}" presName="descendantText" presStyleLbl="alignAcc1" presStyleIdx="1" presStyleCnt="3" custScaleY="88504" custLinFactNeighborX="-122" custLinFactNeighborY="2499">
        <dgm:presLayoutVars>
          <dgm:bulletEnabled val="1"/>
        </dgm:presLayoutVars>
      </dgm:prSet>
      <dgm:spPr/>
    </dgm:pt>
    <dgm:pt modelId="{DF84CC33-D101-491A-A2DA-F832B66A08FB}" type="pres">
      <dgm:prSet presAssocID="{F8CB5D16-88F0-4D95-838E-C19F719F8F15}" presName="sp" presStyleCnt="0"/>
      <dgm:spPr/>
    </dgm:pt>
    <dgm:pt modelId="{3228EA8C-920E-41A1-8B9F-C8927FEE9AEC}" type="pres">
      <dgm:prSet presAssocID="{73F6FC19-13E4-458D-A613-B526D6EBD2A6}" presName="composite" presStyleCnt="0"/>
      <dgm:spPr/>
    </dgm:pt>
    <dgm:pt modelId="{A156F926-4C4F-4311-882D-4A30D7DAF8ED}" type="pres">
      <dgm:prSet presAssocID="{73F6FC19-13E4-458D-A613-B526D6EBD2A6}" presName="parentText" presStyleLbl="alignNode1" presStyleIdx="2" presStyleCnt="3" custLinFactNeighborY="0">
        <dgm:presLayoutVars>
          <dgm:chMax val="1"/>
          <dgm:bulletEnabled val="1"/>
        </dgm:presLayoutVars>
      </dgm:prSet>
      <dgm:spPr/>
    </dgm:pt>
    <dgm:pt modelId="{58C61CB0-25CA-4442-A4E7-EE21B0550BCE}" type="pres">
      <dgm:prSet presAssocID="{73F6FC19-13E4-458D-A613-B526D6EBD2A6}" presName="descendantText" presStyleLbl="alignAcc1" presStyleIdx="2" presStyleCnt="3" custScaleY="94295" custLinFactNeighborY="3312">
        <dgm:presLayoutVars>
          <dgm:bulletEnabled val="1"/>
        </dgm:presLayoutVars>
      </dgm:prSet>
      <dgm:spPr/>
    </dgm:pt>
  </dgm:ptLst>
  <dgm:cxnLst>
    <dgm:cxn modelId="{0EF55A01-55F4-4731-9AC0-F7A8BD0819D4}" type="presOf" srcId="{36D77372-66D2-48E9-A675-DA760F79A6E9}" destId="{8E47AD0B-2BA8-46C0-BC85-8CC521438C48}" srcOrd="0" destOrd="0" presId="urn:microsoft.com/office/officeart/2005/8/layout/chevron2"/>
    <dgm:cxn modelId="{C8E1691C-BCFD-4D14-8958-B9D1345A0F81}" type="presOf" srcId="{E007F024-0384-4FFB-8072-30E30780042C}" destId="{1FE21ACC-9A28-4BDD-B9E2-759BE3390343}" srcOrd="0" destOrd="1" presId="urn:microsoft.com/office/officeart/2005/8/layout/chevron2"/>
    <dgm:cxn modelId="{EE9F3820-A14D-4F0C-870D-07A0A6EB93E7}" srcId="{30ED747F-DF9F-47BE-AE67-774EFCD8A195}" destId="{9E1A106F-3BF3-4DBE-88A6-63154F3D7407}" srcOrd="1" destOrd="0" parTransId="{FCA83D53-4691-4F73-92AE-9D4EE87DB68C}" sibTransId="{F8CB5D16-88F0-4D95-838E-C19F719F8F15}"/>
    <dgm:cxn modelId="{A98F773C-CF96-4EF3-9F43-8A48065E8D4C}" type="presOf" srcId="{A9DD4868-3FFB-4503-85DC-B37BB66ECC16}" destId="{9FF91778-5A7E-44D9-9B03-E07984CD9D8B}" srcOrd="0" destOrd="0" presId="urn:microsoft.com/office/officeart/2005/8/layout/chevron2"/>
    <dgm:cxn modelId="{B3E1DF3F-19CC-47E4-9C1B-A252FD270E3E}" type="presOf" srcId="{9C1BE204-3C7C-421F-ABE5-81A4C06921D7}" destId="{8E47AD0B-2BA8-46C0-BC85-8CC521438C48}" srcOrd="0" destOrd="1" presId="urn:microsoft.com/office/officeart/2005/8/layout/chevron2"/>
    <dgm:cxn modelId="{8DE80447-31B6-48A4-A91C-D9EE23AF8486}" srcId="{A9DD4868-3FFB-4503-85DC-B37BB66ECC16}" destId="{DD9DD3D1-72BC-46B7-A543-216E8E1635A5}" srcOrd="2" destOrd="0" parTransId="{66B2EE75-4BBD-4F3A-834A-0E015B3539DB}" sibTransId="{884710A4-02B9-4793-B5D6-1AE3099349E9}"/>
    <dgm:cxn modelId="{A391FB68-5C46-498C-A20D-D9D78813A71C}" type="presOf" srcId="{6DD131D7-AF3D-4A4C-B77E-1440C8C7B7A3}" destId="{58C61CB0-25CA-4442-A4E7-EE21B0550BCE}" srcOrd="0" destOrd="0" presId="urn:microsoft.com/office/officeart/2005/8/layout/chevron2"/>
    <dgm:cxn modelId="{5B059A6D-5686-45B7-81B0-DC05D88EFA78}" srcId="{73F6FC19-13E4-458D-A613-B526D6EBD2A6}" destId="{C7C661BD-22B5-4A6C-B1B9-FAE7B2AFBE0F}" srcOrd="1" destOrd="0" parTransId="{A4362598-722F-4A73-8955-A55ED5C7606E}" sibTransId="{2ABAA7CE-1D3A-4EFF-A01E-6E8ACA461822}"/>
    <dgm:cxn modelId="{1E822390-753A-4F81-85F2-7BBCE960B760}" type="presOf" srcId="{A2A59B78-F54E-4726-8274-22BC255C471E}" destId="{1FE21ACC-9A28-4BDD-B9E2-759BE3390343}" srcOrd="0" destOrd="0" presId="urn:microsoft.com/office/officeart/2005/8/layout/chevron2"/>
    <dgm:cxn modelId="{9278639C-7D5D-4D58-9600-547C365824D8}" srcId="{9E1A106F-3BF3-4DBE-88A6-63154F3D7407}" destId="{E007F024-0384-4FFB-8072-30E30780042C}" srcOrd="1" destOrd="0" parTransId="{F072565A-FCF5-4BE9-9ADB-1923BFE09E5C}" sibTransId="{10456973-EE53-4B17-A010-0521EFEE5C19}"/>
    <dgm:cxn modelId="{5CAE76A3-0090-4108-BCA8-DED3F8E4D104}" srcId="{9E1A106F-3BF3-4DBE-88A6-63154F3D7407}" destId="{A2A59B78-F54E-4726-8274-22BC255C471E}" srcOrd="0" destOrd="0" parTransId="{6CAF2CB2-D70E-4F79-9361-A66B5D558C31}" sibTransId="{980355FA-CB3A-4A95-BE2E-F35B43C89CCA}"/>
    <dgm:cxn modelId="{40C158A6-3A32-41E8-BCC7-7A2852A501AD}" srcId="{73F6FC19-13E4-458D-A613-B526D6EBD2A6}" destId="{6DD131D7-AF3D-4A4C-B77E-1440C8C7B7A3}" srcOrd="0" destOrd="0" parTransId="{B65CBF1A-E902-47F6-B218-D6BF1A5B2EAF}" sibTransId="{CFBFB555-A967-444F-A70C-E3CE77907F54}"/>
    <dgm:cxn modelId="{23B004AD-C8C4-4A36-A821-B9746948CBB7}" srcId="{30ED747F-DF9F-47BE-AE67-774EFCD8A195}" destId="{73F6FC19-13E4-458D-A613-B526D6EBD2A6}" srcOrd="2" destOrd="0" parTransId="{2DE19A45-F189-468B-94EB-CE80F44173B3}" sibTransId="{8E95E6F5-9686-4BC3-8CAE-79EF0DD44B87}"/>
    <dgm:cxn modelId="{D21E04B5-573E-48FF-B55B-9FE594B6A8C0}" srcId="{A9DD4868-3FFB-4503-85DC-B37BB66ECC16}" destId="{9C1BE204-3C7C-421F-ABE5-81A4C06921D7}" srcOrd="1" destOrd="0" parTransId="{F1EE55C4-EF49-4304-B14C-CFB1B9DCEDE7}" sibTransId="{4ADEEE92-903C-48B0-99C0-5266D382B23C}"/>
    <dgm:cxn modelId="{2BF9F4C6-F089-479C-AF93-D81742189D2E}" type="presOf" srcId="{C7C661BD-22B5-4A6C-B1B9-FAE7B2AFBE0F}" destId="{58C61CB0-25CA-4442-A4E7-EE21B0550BCE}" srcOrd="0" destOrd="1" presId="urn:microsoft.com/office/officeart/2005/8/layout/chevron2"/>
    <dgm:cxn modelId="{BD0CDDD1-7AD2-42F0-9116-6FCDFB0E4BEA}" type="presOf" srcId="{9E1A106F-3BF3-4DBE-88A6-63154F3D7407}" destId="{807A92D2-8B9D-49A4-940A-5B42E295EF03}" srcOrd="0" destOrd="0" presId="urn:microsoft.com/office/officeart/2005/8/layout/chevron2"/>
    <dgm:cxn modelId="{9038F9E2-77B4-4D5E-99F7-6ECA6F473E40}" srcId="{30ED747F-DF9F-47BE-AE67-774EFCD8A195}" destId="{A9DD4868-3FFB-4503-85DC-B37BB66ECC16}" srcOrd="0" destOrd="0" parTransId="{DAB36B3F-11B6-4163-8509-A4C0B47677F7}" sibTransId="{A8C049A4-187D-47C2-A1A3-E917700E94CF}"/>
    <dgm:cxn modelId="{002793E8-A1BE-4341-BEE7-DCC9BA5CDBB2}" type="presOf" srcId="{73F6FC19-13E4-458D-A613-B526D6EBD2A6}" destId="{A156F926-4C4F-4311-882D-4A30D7DAF8ED}" srcOrd="0" destOrd="0" presId="urn:microsoft.com/office/officeart/2005/8/layout/chevron2"/>
    <dgm:cxn modelId="{305FB5F2-F0C5-4F5E-AA8B-2737E5B92C73}" type="presOf" srcId="{DD9DD3D1-72BC-46B7-A543-216E8E1635A5}" destId="{8E47AD0B-2BA8-46C0-BC85-8CC521438C48}" srcOrd="0" destOrd="2" presId="urn:microsoft.com/office/officeart/2005/8/layout/chevron2"/>
    <dgm:cxn modelId="{6EA3D6FA-2E17-44BC-A3B6-8522FC346224}" srcId="{A9DD4868-3FFB-4503-85DC-B37BB66ECC16}" destId="{36D77372-66D2-48E9-A675-DA760F79A6E9}" srcOrd="0" destOrd="0" parTransId="{11AE3C04-F6A2-4204-B67A-CB83BB9F167F}" sibTransId="{57E94AB4-D7EF-4D7B-B4E8-3559BE646D9D}"/>
    <dgm:cxn modelId="{453C1CFF-7007-487A-A05A-4D88C6FE918C}" type="presOf" srcId="{30ED747F-DF9F-47BE-AE67-774EFCD8A195}" destId="{9B4B69AA-0ACD-47FC-8991-3C0B3FE3BD6B}" srcOrd="0" destOrd="0" presId="urn:microsoft.com/office/officeart/2005/8/layout/chevron2"/>
    <dgm:cxn modelId="{481F3DD9-6A2F-4D2B-AAF7-3E1428CB9B72}" type="presParOf" srcId="{9B4B69AA-0ACD-47FC-8991-3C0B3FE3BD6B}" destId="{34828979-FF0B-4472-B27A-FAA0E7DFAC07}" srcOrd="0" destOrd="0" presId="urn:microsoft.com/office/officeart/2005/8/layout/chevron2"/>
    <dgm:cxn modelId="{EB459F5F-DFB1-42FF-A722-D61B8ECCDE6F}" type="presParOf" srcId="{34828979-FF0B-4472-B27A-FAA0E7DFAC07}" destId="{9FF91778-5A7E-44D9-9B03-E07984CD9D8B}" srcOrd="0" destOrd="0" presId="urn:microsoft.com/office/officeart/2005/8/layout/chevron2"/>
    <dgm:cxn modelId="{48C6E584-8E08-4ED2-AEA8-E9B164E91105}" type="presParOf" srcId="{34828979-FF0B-4472-B27A-FAA0E7DFAC07}" destId="{8E47AD0B-2BA8-46C0-BC85-8CC521438C48}" srcOrd="1" destOrd="0" presId="urn:microsoft.com/office/officeart/2005/8/layout/chevron2"/>
    <dgm:cxn modelId="{B544F6F3-E6B9-4FA3-BA88-7D73C863DBEF}" type="presParOf" srcId="{9B4B69AA-0ACD-47FC-8991-3C0B3FE3BD6B}" destId="{1E9B2CDF-DCE2-4352-8680-9559ABC3D5DE}" srcOrd="1" destOrd="0" presId="urn:microsoft.com/office/officeart/2005/8/layout/chevron2"/>
    <dgm:cxn modelId="{BB2481F9-82B7-4215-80BF-C2638D2DA364}" type="presParOf" srcId="{9B4B69AA-0ACD-47FC-8991-3C0B3FE3BD6B}" destId="{9A6AB14C-8AC4-4DB1-B593-973620B08E48}" srcOrd="2" destOrd="0" presId="urn:microsoft.com/office/officeart/2005/8/layout/chevron2"/>
    <dgm:cxn modelId="{FC7C1BDF-30B0-4720-A2B9-59E293CEE896}" type="presParOf" srcId="{9A6AB14C-8AC4-4DB1-B593-973620B08E48}" destId="{807A92D2-8B9D-49A4-940A-5B42E295EF03}" srcOrd="0" destOrd="0" presId="urn:microsoft.com/office/officeart/2005/8/layout/chevron2"/>
    <dgm:cxn modelId="{9586BD6D-2E5D-4AEC-B9DB-F2C0F895D416}" type="presParOf" srcId="{9A6AB14C-8AC4-4DB1-B593-973620B08E48}" destId="{1FE21ACC-9A28-4BDD-B9E2-759BE3390343}" srcOrd="1" destOrd="0" presId="urn:microsoft.com/office/officeart/2005/8/layout/chevron2"/>
    <dgm:cxn modelId="{CAC984CF-BE1B-4D35-8120-1E6BB23F2C59}" type="presParOf" srcId="{9B4B69AA-0ACD-47FC-8991-3C0B3FE3BD6B}" destId="{DF84CC33-D101-491A-A2DA-F832B66A08FB}" srcOrd="3" destOrd="0" presId="urn:microsoft.com/office/officeart/2005/8/layout/chevron2"/>
    <dgm:cxn modelId="{67F39B34-4CA6-4754-B1C3-D8E477BD54A7}" type="presParOf" srcId="{9B4B69AA-0ACD-47FC-8991-3C0B3FE3BD6B}" destId="{3228EA8C-920E-41A1-8B9F-C8927FEE9AEC}" srcOrd="4" destOrd="0" presId="urn:microsoft.com/office/officeart/2005/8/layout/chevron2"/>
    <dgm:cxn modelId="{7C8538F3-73FC-42FD-A721-A10C6F0C71C9}" type="presParOf" srcId="{3228EA8C-920E-41A1-8B9F-C8927FEE9AEC}" destId="{A156F926-4C4F-4311-882D-4A30D7DAF8ED}" srcOrd="0" destOrd="0" presId="urn:microsoft.com/office/officeart/2005/8/layout/chevron2"/>
    <dgm:cxn modelId="{D3B832F5-9FAF-40AD-B3C2-CB5D8DB0B824}" type="presParOf" srcId="{3228EA8C-920E-41A1-8B9F-C8927FEE9AEC}" destId="{58C61CB0-25CA-4442-A4E7-EE21B0550BC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91778-5A7E-44D9-9B03-E07984CD9D8B}">
      <dsp:nvSpPr>
        <dsp:cNvPr id="0" name=""/>
        <dsp:cNvSpPr/>
      </dsp:nvSpPr>
      <dsp:spPr>
        <a:xfrm rot="5400000">
          <a:off x="-175894" y="176037"/>
          <a:ext cx="1172627" cy="8208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 dirty="0"/>
        </a:p>
      </dsp:txBody>
      <dsp:txXfrm rot="-5400000">
        <a:off x="1" y="410561"/>
        <a:ext cx="820838" cy="351789"/>
      </dsp:txXfrm>
    </dsp:sp>
    <dsp:sp modelId="{8E47AD0B-2BA8-46C0-BC85-8CC521438C48}">
      <dsp:nvSpPr>
        <dsp:cNvPr id="0" name=""/>
        <dsp:cNvSpPr/>
      </dsp:nvSpPr>
      <dsp:spPr>
        <a:xfrm rot="5400000">
          <a:off x="4331040" y="-3510058"/>
          <a:ext cx="762207" cy="77826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FORMATION OF A BLANK WINDOW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SET TITLE FOR THE EDITOR(OR WE CAN SAY FOR THE BLANK WINDOW)</a:t>
          </a:r>
        </a:p>
      </dsp:txBody>
      <dsp:txXfrm rot="-5400000">
        <a:off x="820839" y="37351"/>
        <a:ext cx="7745402" cy="687791"/>
      </dsp:txXfrm>
    </dsp:sp>
    <dsp:sp modelId="{807A92D2-8B9D-49A4-940A-5B42E295EF03}">
      <dsp:nvSpPr>
        <dsp:cNvPr id="0" name=""/>
        <dsp:cNvSpPr/>
      </dsp:nvSpPr>
      <dsp:spPr>
        <a:xfrm rot="5400000">
          <a:off x="-175894" y="1146999"/>
          <a:ext cx="1172627" cy="8208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 dirty="0"/>
        </a:p>
      </dsp:txBody>
      <dsp:txXfrm rot="-5400000">
        <a:off x="1" y="1381523"/>
        <a:ext cx="820838" cy="351789"/>
      </dsp:txXfrm>
    </dsp:sp>
    <dsp:sp modelId="{1FE21ACC-9A28-4BDD-B9E2-759BE3390343}">
      <dsp:nvSpPr>
        <dsp:cNvPr id="0" name=""/>
        <dsp:cNvSpPr/>
      </dsp:nvSpPr>
      <dsp:spPr>
        <a:xfrm rot="5400000">
          <a:off x="4374851" y="-2539095"/>
          <a:ext cx="674584" cy="77826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FORMATION OF A VBOX</a:t>
          </a:r>
        </a:p>
      </dsp:txBody>
      <dsp:txXfrm rot="-5400000">
        <a:off x="820838" y="1047848"/>
        <a:ext cx="7749680" cy="608724"/>
      </dsp:txXfrm>
    </dsp:sp>
    <dsp:sp modelId="{A156F926-4C4F-4311-882D-4A30D7DAF8ED}">
      <dsp:nvSpPr>
        <dsp:cNvPr id="0" name=""/>
        <dsp:cNvSpPr/>
      </dsp:nvSpPr>
      <dsp:spPr>
        <a:xfrm rot="5400000">
          <a:off x="-175894" y="2117961"/>
          <a:ext cx="1172627" cy="8208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/>
        </a:p>
      </dsp:txBody>
      <dsp:txXfrm rot="-5400000">
        <a:off x="1" y="2352485"/>
        <a:ext cx="820838" cy="351789"/>
      </dsp:txXfrm>
    </dsp:sp>
    <dsp:sp modelId="{58C61CB0-25CA-4442-A4E7-EE21B0550BCE}">
      <dsp:nvSpPr>
        <dsp:cNvPr id="0" name=""/>
        <dsp:cNvSpPr/>
      </dsp:nvSpPr>
      <dsp:spPr>
        <a:xfrm rot="5400000">
          <a:off x="4352782" y="-1542889"/>
          <a:ext cx="718723" cy="77826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FORMATION OF A MENU BAR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FORMATION OF MENU ITEM-1:FILE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FORMATION OF MENU ITEM-2:HELP</a:t>
          </a:r>
        </a:p>
      </dsp:txBody>
      <dsp:txXfrm rot="-5400000">
        <a:off x="820839" y="2024139"/>
        <a:ext cx="7747525" cy="6485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B5FB9-1056-482F-8F63-1BFF6ACCD1CD}">
      <dsp:nvSpPr>
        <dsp:cNvPr id="0" name=""/>
        <dsp:cNvSpPr/>
      </dsp:nvSpPr>
      <dsp:spPr>
        <a:xfrm rot="5400000">
          <a:off x="-182756" y="247637"/>
          <a:ext cx="1162930" cy="7974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 dirty="0"/>
        </a:p>
      </dsp:txBody>
      <dsp:txXfrm rot="-5400000">
        <a:off x="1" y="463590"/>
        <a:ext cx="797417" cy="365513"/>
      </dsp:txXfrm>
    </dsp:sp>
    <dsp:sp modelId="{A6E940B2-1465-4278-B1EF-885614287120}">
      <dsp:nvSpPr>
        <dsp:cNvPr id="0" name=""/>
        <dsp:cNvSpPr/>
      </dsp:nvSpPr>
      <dsp:spPr>
        <a:xfrm rot="5400000">
          <a:off x="4253954" y="-3456024"/>
          <a:ext cx="892956" cy="78060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FORMATION OF SUBMENU IN THE FILE MENU---OPEN,SAVE AND NEW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FORMATION OF SUBMENU IN THE HELP MENU---ABOUT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CONNECTING THE SUBMENU WITH MENU ITEM USING </a:t>
          </a:r>
          <a:r>
            <a:rPr lang="en-IN" sz="1300" kern="1200" dirty="0" err="1"/>
            <a:t>gtk_menu_shell_append</a:t>
          </a:r>
          <a:endParaRPr lang="en-IN" sz="1300" kern="1200" dirty="0"/>
        </a:p>
      </dsp:txBody>
      <dsp:txXfrm rot="-5400000">
        <a:off x="797417" y="44104"/>
        <a:ext cx="7762440" cy="805774"/>
      </dsp:txXfrm>
    </dsp:sp>
    <dsp:sp modelId="{6491755C-865F-49A9-ACAC-7CB5F76B3DD9}">
      <dsp:nvSpPr>
        <dsp:cNvPr id="0" name=""/>
        <dsp:cNvSpPr/>
      </dsp:nvSpPr>
      <dsp:spPr>
        <a:xfrm rot="5400000">
          <a:off x="-170875" y="1202776"/>
          <a:ext cx="1139167" cy="7974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 rot="-5400000">
        <a:off x="1" y="1430610"/>
        <a:ext cx="797417" cy="341750"/>
      </dsp:txXfrm>
    </dsp:sp>
    <dsp:sp modelId="{D513F060-24A1-4101-B3FB-3BADCCDD5C0B}">
      <dsp:nvSpPr>
        <dsp:cNvPr id="0" name=""/>
        <dsp:cNvSpPr/>
      </dsp:nvSpPr>
      <dsp:spPr>
        <a:xfrm rot="5400000">
          <a:off x="4334002" y="-2500885"/>
          <a:ext cx="732861" cy="78060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FORMATION OF A TOOLBAR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ADDITION OF SAVE BUTTON,OPEN BUTTON,NEW BUTTON AND EXIT BUTTON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INSERTION OF BUTTONS TO THE TOOLBAR USING </a:t>
          </a:r>
          <a:r>
            <a:rPr lang="en-IN" sz="1300" kern="1200" dirty="0" err="1"/>
            <a:t>gtk_toolbar_insert</a:t>
          </a:r>
          <a:endParaRPr lang="en-IN" sz="1300" kern="1200" dirty="0"/>
        </a:p>
      </dsp:txBody>
      <dsp:txXfrm rot="-5400000">
        <a:off x="797418" y="1071474"/>
        <a:ext cx="7770256" cy="661311"/>
      </dsp:txXfrm>
    </dsp:sp>
    <dsp:sp modelId="{93984AC3-0F87-491E-9F27-5F7652C46F1D}">
      <dsp:nvSpPr>
        <dsp:cNvPr id="0" name=""/>
        <dsp:cNvSpPr/>
      </dsp:nvSpPr>
      <dsp:spPr>
        <a:xfrm rot="5400000">
          <a:off x="-170875" y="2146032"/>
          <a:ext cx="1139167" cy="7974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 dirty="0"/>
        </a:p>
      </dsp:txBody>
      <dsp:txXfrm rot="-5400000">
        <a:off x="1" y="2373866"/>
        <a:ext cx="797417" cy="341750"/>
      </dsp:txXfrm>
    </dsp:sp>
    <dsp:sp modelId="{12290A51-8AA1-4A4B-9C9F-985D9DE6C7A7}">
      <dsp:nvSpPr>
        <dsp:cNvPr id="0" name=""/>
        <dsp:cNvSpPr/>
      </dsp:nvSpPr>
      <dsp:spPr>
        <a:xfrm rot="5400000">
          <a:off x="4330203" y="-1557628"/>
          <a:ext cx="740458" cy="78060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TILL NOW WE HAVE JUST CREATED BUTTONS AND MENU ITEMS WITHOUT ANY FUNCTION THUS A BASIC LAYOUT OF THE EDITOR HAS BEEN FORMED</a:t>
          </a:r>
        </a:p>
      </dsp:txBody>
      <dsp:txXfrm rot="-5400000">
        <a:off x="797417" y="2011304"/>
        <a:ext cx="7769885" cy="6681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91778-5A7E-44D9-9B03-E07984CD9D8B}">
      <dsp:nvSpPr>
        <dsp:cNvPr id="0" name=""/>
        <dsp:cNvSpPr/>
      </dsp:nvSpPr>
      <dsp:spPr>
        <a:xfrm rot="5400000">
          <a:off x="-174981" y="175037"/>
          <a:ext cx="1166543" cy="8165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 dirty="0"/>
        </a:p>
      </dsp:txBody>
      <dsp:txXfrm rot="-5400000">
        <a:off x="1" y="408345"/>
        <a:ext cx="816580" cy="349963"/>
      </dsp:txXfrm>
    </dsp:sp>
    <dsp:sp modelId="{8E47AD0B-2BA8-46C0-BC85-8CC521438C48}">
      <dsp:nvSpPr>
        <dsp:cNvPr id="0" name=""/>
        <dsp:cNvSpPr/>
      </dsp:nvSpPr>
      <dsp:spPr>
        <a:xfrm rot="5400000">
          <a:off x="4330888" y="-3514251"/>
          <a:ext cx="758253" cy="77868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FORMATION OF A TEXT BOX WHICH WRITES IN BUFFER </a:t>
          </a:r>
          <a:r>
            <a:rPr lang="en-IN" sz="1300" kern="1200" dirty="0" err="1"/>
            <a:t>ie</a:t>
          </a:r>
          <a:r>
            <a:rPr lang="en-IN" sz="1300" kern="1200" dirty="0"/>
            <a:t> FORMATION OF </a:t>
          </a:r>
          <a:r>
            <a:rPr lang="en-IN" sz="1300" kern="1200" dirty="0" err="1"/>
            <a:t>GtkTextBuffer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SO NOW THE USER CAN WRITE,COPY,PASTE TEXT IN THE EDITOR BUT STILL CANNOT OPEN ANY FILE OR MAKE ONE AND SAVE IT</a:t>
          </a:r>
        </a:p>
      </dsp:txBody>
      <dsp:txXfrm rot="-5400000">
        <a:off x="816581" y="37071"/>
        <a:ext cx="7749853" cy="684223"/>
      </dsp:txXfrm>
    </dsp:sp>
    <dsp:sp modelId="{807A92D2-8B9D-49A4-940A-5B42E295EF03}">
      <dsp:nvSpPr>
        <dsp:cNvPr id="0" name=""/>
        <dsp:cNvSpPr/>
      </dsp:nvSpPr>
      <dsp:spPr>
        <a:xfrm rot="5400000">
          <a:off x="-174981" y="1140962"/>
          <a:ext cx="1166543" cy="8165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 dirty="0"/>
        </a:p>
      </dsp:txBody>
      <dsp:txXfrm rot="-5400000">
        <a:off x="1" y="1374270"/>
        <a:ext cx="816580" cy="349963"/>
      </dsp:txXfrm>
    </dsp:sp>
    <dsp:sp modelId="{1FE21ACC-9A28-4BDD-B9E2-759BE3390343}">
      <dsp:nvSpPr>
        <dsp:cNvPr id="0" name=""/>
        <dsp:cNvSpPr/>
      </dsp:nvSpPr>
      <dsp:spPr>
        <a:xfrm rot="5400000">
          <a:off x="4374472" y="-2548326"/>
          <a:ext cx="671084" cy="77868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FORMATION OF </a:t>
          </a:r>
          <a:r>
            <a:rPr lang="en-IN" sz="1300" kern="1200" dirty="0" err="1"/>
            <a:t>open_dialog</a:t>
          </a:r>
          <a:r>
            <a:rPr lang="en-IN" sz="1300" kern="1200" dirty="0"/>
            <a:t> FUNCTION WHICH IS USED TO OPEN A FILE IN THE EDITOR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FORMATION OF </a:t>
          </a:r>
          <a:r>
            <a:rPr lang="en-IN" sz="1300" kern="1200" dirty="0" err="1"/>
            <a:t>save_dialog</a:t>
          </a:r>
          <a:r>
            <a:rPr lang="en-IN" sz="1300" kern="1200" dirty="0"/>
            <a:t> FUNCTION WHICH IS USED TO SAVE A NEW FILE OR AN EDITED FILE </a:t>
          </a:r>
        </a:p>
      </dsp:txBody>
      <dsp:txXfrm rot="-5400000">
        <a:off x="816580" y="1042326"/>
        <a:ext cx="7754108" cy="605564"/>
      </dsp:txXfrm>
    </dsp:sp>
    <dsp:sp modelId="{A156F926-4C4F-4311-882D-4A30D7DAF8ED}">
      <dsp:nvSpPr>
        <dsp:cNvPr id="0" name=""/>
        <dsp:cNvSpPr/>
      </dsp:nvSpPr>
      <dsp:spPr>
        <a:xfrm rot="5400000">
          <a:off x="-174981" y="2123220"/>
          <a:ext cx="1166543" cy="8165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 rot="-5400000">
        <a:off x="1" y="2356528"/>
        <a:ext cx="816580" cy="349963"/>
      </dsp:txXfrm>
    </dsp:sp>
    <dsp:sp modelId="{58C61CB0-25CA-4442-A4E7-EE21B0550BCE}">
      <dsp:nvSpPr>
        <dsp:cNvPr id="0" name=""/>
        <dsp:cNvSpPr/>
      </dsp:nvSpPr>
      <dsp:spPr>
        <a:xfrm rot="5400000">
          <a:off x="4314555" y="-1540955"/>
          <a:ext cx="790918" cy="77868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FORMATION OF </a:t>
          </a:r>
          <a:r>
            <a:rPr lang="en-IN" sz="1300" kern="1200" dirty="0" err="1"/>
            <a:t>about_label</a:t>
          </a:r>
          <a:r>
            <a:rPr lang="en-IN" sz="1300" kern="1200" dirty="0"/>
            <a:t> FUNCTION WHICH GIVES SOME INFORMATION ABOUT THE EDITOR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NOW WE HAVE FORMED ALL THE NECESSARY FUNCTIONS.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CONNECTING SUB MENU-ABOUT WITH THE FUNCTION </a:t>
          </a:r>
          <a:r>
            <a:rPr lang="en-IN" sz="1300" kern="1200" dirty="0" err="1"/>
            <a:t>about_label</a:t>
          </a:r>
          <a:r>
            <a:rPr lang="en-IN" sz="1300" kern="1200" dirty="0"/>
            <a:t> USING </a:t>
          </a:r>
          <a:r>
            <a:rPr lang="en-IN" sz="1300" kern="1200" dirty="0" err="1"/>
            <a:t>g_signal_connect</a:t>
          </a:r>
          <a:endParaRPr lang="en-IN" sz="1300" kern="1200" dirty="0"/>
        </a:p>
      </dsp:txBody>
      <dsp:txXfrm rot="-5400000">
        <a:off x="816581" y="1995628"/>
        <a:ext cx="7748259" cy="7137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B5FB9-1056-482F-8F63-1BFF6ACCD1CD}">
      <dsp:nvSpPr>
        <dsp:cNvPr id="0" name=""/>
        <dsp:cNvSpPr/>
      </dsp:nvSpPr>
      <dsp:spPr>
        <a:xfrm rot="5400000">
          <a:off x="-200708" y="273248"/>
          <a:ext cx="1277165" cy="8757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500" kern="1200" dirty="0"/>
        </a:p>
      </dsp:txBody>
      <dsp:txXfrm rot="-5400000">
        <a:off x="2" y="510413"/>
        <a:ext cx="875747" cy="401418"/>
      </dsp:txXfrm>
    </dsp:sp>
    <dsp:sp modelId="{A6E940B2-1465-4278-B1EF-885614287120}">
      <dsp:nvSpPr>
        <dsp:cNvPr id="0" name=""/>
        <dsp:cNvSpPr/>
      </dsp:nvSpPr>
      <dsp:spPr>
        <a:xfrm rot="5400000">
          <a:off x="4249262" y="-3320109"/>
          <a:ext cx="980671" cy="77277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/>
            <a:t>CONNECTING SUB MENU-OPEN WITH THE FUNCTION </a:t>
          </a:r>
          <a:r>
            <a:rPr lang="en-IN" sz="1100" kern="1200" dirty="0" err="1"/>
            <a:t>open_dialog</a:t>
          </a:r>
          <a:r>
            <a:rPr lang="en-IN" sz="1100" kern="1200" dirty="0"/>
            <a:t> USING </a:t>
          </a:r>
          <a:r>
            <a:rPr lang="en-IN" sz="1100" kern="1200" dirty="0" err="1"/>
            <a:t>g_signal_connect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/>
            <a:t>CONNECTING SUB MENU-SAVE WITH THE FUNCTION </a:t>
          </a:r>
          <a:r>
            <a:rPr lang="en-IN" sz="1100" kern="1200" dirty="0" err="1"/>
            <a:t>save_dialog</a:t>
          </a:r>
          <a:r>
            <a:rPr lang="en-IN" sz="1100" kern="1200" dirty="0"/>
            <a:t> USING </a:t>
          </a:r>
          <a:r>
            <a:rPr lang="en-IN" sz="1100" kern="1200" dirty="0" err="1"/>
            <a:t>g_signal_connect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/>
            <a:t>CONNECTING SUB MENU-NEW WITH THE FUNCTION main USING </a:t>
          </a:r>
          <a:r>
            <a:rPr lang="en-IN" sz="1100" kern="1200" dirty="0" err="1"/>
            <a:t>g_signal_connect</a:t>
          </a:r>
          <a:endParaRPr lang="en-IN" sz="1100" kern="1200" dirty="0"/>
        </a:p>
      </dsp:txBody>
      <dsp:txXfrm rot="-5400000">
        <a:off x="875747" y="101278"/>
        <a:ext cx="7679829" cy="884927"/>
      </dsp:txXfrm>
    </dsp:sp>
    <dsp:sp modelId="{6491755C-865F-49A9-ACAC-7CB5F76B3DD9}">
      <dsp:nvSpPr>
        <dsp:cNvPr id="0" name=""/>
        <dsp:cNvSpPr/>
      </dsp:nvSpPr>
      <dsp:spPr>
        <a:xfrm rot="5400000">
          <a:off x="-187660" y="1344070"/>
          <a:ext cx="1251068" cy="8757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/>
        </a:p>
      </dsp:txBody>
      <dsp:txXfrm rot="-5400000">
        <a:off x="1" y="1594284"/>
        <a:ext cx="875747" cy="375321"/>
      </dsp:txXfrm>
    </dsp:sp>
    <dsp:sp modelId="{D513F060-24A1-4101-B3FB-3BADCCDD5C0B}">
      <dsp:nvSpPr>
        <dsp:cNvPr id="0" name=""/>
        <dsp:cNvSpPr/>
      </dsp:nvSpPr>
      <dsp:spPr>
        <a:xfrm rot="5400000">
          <a:off x="4337172" y="-2300843"/>
          <a:ext cx="804850" cy="77277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/>
            <a:t>CONNECTING TOOLBAR BUTTON OPEN WITH THE FUNCTION </a:t>
          </a:r>
          <a:r>
            <a:rPr lang="en-IN" sz="1100" kern="1200" dirty="0" err="1"/>
            <a:t>open_dialog</a:t>
          </a:r>
          <a:r>
            <a:rPr lang="en-IN" sz="1100" kern="1200" dirty="0"/>
            <a:t> USING </a:t>
          </a:r>
          <a:r>
            <a:rPr lang="en-IN" sz="1100" kern="1200" dirty="0" err="1"/>
            <a:t>g_signal_connect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/>
            <a:t>CONNECTING TOOLBAR BUTTON SAVE WITH THE FUNCTION </a:t>
          </a:r>
          <a:r>
            <a:rPr lang="en-IN" sz="1100" kern="1200" dirty="0" err="1"/>
            <a:t>save_dialog</a:t>
          </a:r>
          <a:r>
            <a:rPr lang="en-IN" sz="1100" kern="1200" dirty="0"/>
            <a:t> USING </a:t>
          </a:r>
          <a:r>
            <a:rPr lang="en-IN" sz="1100" kern="1200" dirty="0" err="1"/>
            <a:t>g_signal_connect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/>
            <a:t>CONNECTING TOOLBAR BUTTON NEW WITH THE FUNCTION main USING </a:t>
          </a:r>
          <a:r>
            <a:rPr lang="en-IN" sz="1100" kern="1200" dirty="0" err="1"/>
            <a:t>g_signal_connect</a:t>
          </a:r>
          <a:endParaRPr lang="en-IN" sz="1100" kern="1200" dirty="0"/>
        </a:p>
      </dsp:txBody>
      <dsp:txXfrm rot="-5400000">
        <a:off x="875747" y="1199872"/>
        <a:ext cx="7688411" cy="726270"/>
      </dsp:txXfrm>
    </dsp:sp>
    <dsp:sp modelId="{93984AC3-0F87-491E-9F27-5F7652C46F1D}">
      <dsp:nvSpPr>
        <dsp:cNvPr id="0" name=""/>
        <dsp:cNvSpPr/>
      </dsp:nvSpPr>
      <dsp:spPr>
        <a:xfrm rot="5400000">
          <a:off x="-187660" y="2401843"/>
          <a:ext cx="1251068" cy="8757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/>
        </a:p>
      </dsp:txBody>
      <dsp:txXfrm rot="-5400000">
        <a:off x="1" y="2652057"/>
        <a:ext cx="875747" cy="375321"/>
      </dsp:txXfrm>
    </dsp:sp>
    <dsp:sp modelId="{12290A51-8AA1-4A4B-9C9F-985D9DE6C7A7}">
      <dsp:nvSpPr>
        <dsp:cNvPr id="0" name=""/>
        <dsp:cNvSpPr/>
      </dsp:nvSpPr>
      <dsp:spPr>
        <a:xfrm rot="5400000">
          <a:off x="4333001" y="-1243069"/>
          <a:ext cx="813194" cy="77277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/>
            <a:t>AFTER THIS A USER CAN OPEN,SAVE OR FORM A NEW FILE ALSO SO WE COULD HAVE CONSIDERED OUR EDITOR TO BE  COMPLETE UNTIL I FOUND THAT FILE WITH LARGE DATA WAS NOT READ COMPLETELY DUE TO NON-AVAILABILITY OF “SCROLLER WINDOW”.</a:t>
          </a:r>
        </a:p>
      </dsp:txBody>
      <dsp:txXfrm rot="-5400000">
        <a:off x="875748" y="2253881"/>
        <a:ext cx="7688004" cy="733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91778-5A7E-44D9-9B03-E07984CD9D8B}">
      <dsp:nvSpPr>
        <dsp:cNvPr id="0" name=""/>
        <dsp:cNvSpPr/>
      </dsp:nvSpPr>
      <dsp:spPr>
        <a:xfrm rot="5400000">
          <a:off x="-189628" y="191513"/>
          <a:ext cx="1264191" cy="8849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/>
        </a:p>
      </dsp:txBody>
      <dsp:txXfrm rot="-5400000">
        <a:off x="1" y="444351"/>
        <a:ext cx="884934" cy="379257"/>
      </dsp:txXfrm>
    </dsp:sp>
    <dsp:sp modelId="{8E47AD0B-2BA8-46C0-BC85-8CC521438C48}">
      <dsp:nvSpPr>
        <dsp:cNvPr id="0" name=""/>
        <dsp:cNvSpPr/>
      </dsp:nvSpPr>
      <dsp:spPr>
        <a:xfrm rot="5400000">
          <a:off x="4333329" y="-3446510"/>
          <a:ext cx="821724" cy="77185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FORMATION OF SCROLLER WIDGET USING </a:t>
          </a:r>
          <a:r>
            <a:rPr lang="en-IN" sz="1400" kern="1200" dirty="0" err="1"/>
            <a:t>gtk_scrolled_window_new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ADDITION OF TEXT BOX TO SCROLLER WINDOW USING </a:t>
          </a:r>
          <a:r>
            <a:rPr lang="en-IN" sz="1400" kern="1200" dirty="0" err="1"/>
            <a:t>gtk_container_add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ADDITION OF SCROLLER WINDOW TO VBOX USING </a:t>
          </a:r>
          <a:r>
            <a:rPr lang="en-IN" sz="1400" kern="1200" dirty="0" err="1"/>
            <a:t>gtk_container_add</a:t>
          </a:r>
          <a:endParaRPr lang="en-IN" sz="1400" kern="1200" dirty="0"/>
        </a:p>
      </dsp:txBody>
      <dsp:txXfrm rot="-5400000">
        <a:off x="884935" y="41997"/>
        <a:ext cx="7678401" cy="741498"/>
      </dsp:txXfrm>
    </dsp:sp>
    <dsp:sp modelId="{807A92D2-8B9D-49A4-940A-5B42E295EF03}">
      <dsp:nvSpPr>
        <dsp:cNvPr id="0" name=""/>
        <dsp:cNvSpPr/>
      </dsp:nvSpPr>
      <dsp:spPr>
        <a:xfrm rot="5400000">
          <a:off x="-189628" y="1256393"/>
          <a:ext cx="1264191" cy="8849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/>
        </a:p>
      </dsp:txBody>
      <dsp:txXfrm rot="-5400000">
        <a:off x="1" y="1509231"/>
        <a:ext cx="884934" cy="379257"/>
      </dsp:txXfrm>
    </dsp:sp>
    <dsp:sp modelId="{1FE21ACC-9A28-4BDD-B9E2-759BE3390343}">
      <dsp:nvSpPr>
        <dsp:cNvPr id="0" name=""/>
        <dsp:cNvSpPr/>
      </dsp:nvSpPr>
      <dsp:spPr>
        <a:xfrm rot="5400000">
          <a:off x="4371145" y="-2361095"/>
          <a:ext cx="727259" cy="77185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NOW OUR EDITOR IS COMPLETELY READY FOR USE BUT IT DOESN’T HAVE ANY ICON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FORMATION OF A GDK PIXBUF ICON</a:t>
          </a:r>
        </a:p>
      </dsp:txBody>
      <dsp:txXfrm rot="-5400000">
        <a:off x="875518" y="1170034"/>
        <a:ext cx="7683012" cy="656255"/>
      </dsp:txXfrm>
    </dsp:sp>
    <dsp:sp modelId="{A156F926-4C4F-4311-882D-4A30D7DAF8ED}">
      <dsp:nvSpPr>
        <dsp:cNvPr id="0" name=""/>
        <dsp:cNvSpPr/>
      </dsp:nvSpPr>
      <dsp:spPr>
        <a:xfrm rot="5400000">
          <a:off x="-189628" y="2321274"/>
          <a:ext cx="1264191" cy="8849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/>
        </a:p>
      </dsp:txBody>
      <dsp:txXfrm rot="-5400000">
        <a:off x="1" y="2574112"/>
        <a:ext cx="884934" cy="379257"/>
      </dsp:txXfrm>
    </dsp:sp>
    <dsp:sp modelId="{58C61CB0-25CA-4442-A4E7-EE21B0550BCE}">
      <dsp:nvSpPr>
        <dsp:cNvPr id="0" name=""/>
        <dsp:cNvSpPr/>
      </dsp:nvSpPr>
      <dsp:spPr>
        <a:xfrm rot="5400000">
          <a:off x="4356768" y="-1289533"/>
          <a:ext cx="774845" cy="77185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ADDITION OF AN .</a:t>
          </a:r>
          <a:r>
            <a:rPr lang="en-IN" sz="1400" kern="1200" dirty="0" err="1"/>
            <a:t>ico</a:t>
          </a:r>
          <a:r>
            <a:rPr lang="en-IN" sz="1400" kern="1200" dirty="0"/>
            <a:t> FILE AS THE ICON USING FUNCTION </a:t>
          </a:r>
          <a:r>
            <a:rPr lang="en-IN" sz="1400" kern="1200" dirty="0" err="1"/>
            <a:t>create_pixbuf</a:t>
          </a:r>
          <a:r>
            <a:rPr lang="en-IN" sz="1400" kern="1200" dirty="0"/>
            <a:t>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SET THE ICON AS ICON OF THE WINDOW BY USING  </a:t>
          </a:r>
          <a:r>
            <a:rPr lang="en-IN" sz="1400" kern="1200" dirty="0" err="1"/>
            <a:t>gtk_window_set_icon</a:t>
          </a:r>
          <a:endParaRPr lang="en-IN" sz="1400" kern="1200" dirty="0"/>
        </a:p>
      </dsp:txBody>
      <dsp:txXfrm rot="-5400000">
        <a:off x="884934" y="2220126"/>
        <a:ext cx="7680689" cy="699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zetcode.com/gui/gtk2/" TargetMode="External"/><Relationship Id="rId2" Type="http://schemas.openxmlformats.org/officeDocument/2006/relationships/hyperlink" Target="https://developer.gnom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hyperlink" Target="https://www.gtk.org/tutorial1.2/gtk_tut.html#toc14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cet logo">
            <a:extLst>
              <a:ext uri="{FF2B5EF4-FFF2-40B4-BE49-F238E27FC236}">
                <a16:creationId xmlns:a16="http://schemas.microsoft.com/office/drawing/2014/main" id="{BFBA98B5-6CF4-4543-90BD-30AF19A59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3" y="600075"/>
            <a:ext cx="6734174" cy="565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752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ED29AD0-0564-4BB8-8BEB-EF8E6F90C4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7397707"/>
              </p:ext>
            </p:extLst>
          </p:nvPr>
        </p:nvGraphicFramePr>
        <p:xfrm>
          <a:off x="1996487" y="361622"/>
          <a:ext cx="8603449" cy="3114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97A9BB8-B202-4AA8-9856-E0A4E60B9F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1401044"/>
              </p:ext>
            </p:extLst>
          </p:nvPr>
        </p:nvGraphicFramePr>
        <p:xfrm>
          <a:off x="1996488" y="3238500"/>
          <a:ext cx="8603449" cy="3467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84921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hueOff val="0"/>
            <a:satOff val="0"/>
            <a:lumOff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27CC735-0E62-4C03-AC39-FFE4C0A950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1678549"/>
              </p:ext>
            </p:extLst>
          </p:nvPr>
        </p:nvGraphicFramePr>
        <p:xfrm>
          <a:off x="1996488" y="533236"/>
          <a:ext cx="8603449" cy="3397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5BC89E49-4827-4DD8-BCF7-3ECE4BB0C8B2}"/>
              </a:ext>
            </a:extLst>
          </p:cNvPr>
          <p:cNvGrpSpPr/>
          <p:nvPr/>
        </p:nvGrpSpPr>
        <p:grpSpPr>
          <a:xfrm>
            <a:off x="1996489" y="3934462"/>
            <a:ext cx="820838" cy="1172627"/>
            <a:chOff x="1" y="1942066"/>
            <a:chExt cx="820838" cy="1172627"/>
          </a:xfrm>
        </p:grpSpPr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15D222FE-BC5C-4B93-9BE1-50981DFAB729}"/>
                </a:ext>
              </a:extLst>
            </p:cNvPr>
            <p:cNvSpPr/>
            <p:nvPr/>
          </p:nvSpPr>
          <p:spPr>
            <a:xfrm rot="5400000">
              <a:off x="-175894" y="2117961"/>
              <a:ext cx="1172627" cy="820838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Chevron 4">
              <a:extLst>
                <a:ext uri="{FF2B5EF4-FFF2-40B4-BE49-F238E27FC236}">
                  <a16:creationId xmlns:a16="http://schemas.microsoft.com/office/drawing/2014/main" id="{6F14A5F2-F06E-43AE-A05D-905C2E7F8CAF}"/>
                </a:ext>
              </a:extLst>
            </p:cNvPr>
            <p:cNvSpPr txBox="1"/>
            <p:nvPr/>
          </p:nvSpPr>
          <p:spPr>
            <a:xfrm>
              <a:off x="1" y="2352485"/>
              <a:ext cx="820838" cy="3517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605" tIns="14605" rIns="14605" bIns="14605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2300" kern="12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2F43EF2-6F7A-48DB-94C9-9326E605C61E}"/>
              </a:ext>
            </a:extLst>
          </p:cNvPr>
          <p:cNvGrpSpPr/>
          <p:nvPr/>
        </p:nvGrpSpPr>
        <p:grpSpPr>
          <a:xfrm>
            <a:off x="2817327" y="3981450"/>
            <a:ext cx="7782610" cy="718723"/>
            <a:chOff x="820839" y="1989054"/>
            <a:chExt cx="7782610" cy="718723"/>
          </a:xfrm>
        </p:grpSpPr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0027A13B-FA95-4217-B259-27A7B3EF802E}"/>
                </a:ext>
              </a:extLst>
            </p:cNvPr>
            <p:cNvSpPr/>
            <p:nvPr/>
          </p:nvSpPr>
          <p:spPr>
            <a:xfrm rot="5400000">
              <a:off x="4352782" y="-1542889"/>
              <a:ext cx="718723" cy="7782610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tangle: Top Corners Rounded 6">
              <a:extLst>
                <a:ext uri="{FF2B5EF4-FFF2-40B4-BE49-F238E27FC236}">
                  <a16:creationId xmlns:a16="http://schemas.microsoft.com/office/drawing/2014/main" id="{E196F93F-947A-4E46-9D1D-F24CA0DDB86A}"/>
                </a:ext>
              </a:extLst>
            </p:cNvPr>
            <p:cNvSpPr txBox="1"/>
            <p:nvPr/>
          </p:nvSpPr>
          <p:spPr>
            <a:xfrm>
              <a:off x="820839" y="2024139"/>
              <a:ext cx="7747525" cy="6485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IN" sz="1400" dirty="0"/>
                <a:t>WITH THIS OUR EDITOR IS COMPLETELY READY AND FUNCTIONAL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1521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D4D2-B7D2-473C-8A4E-41E0BEE4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SOURCES OF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09153-98F7-408E-8ACA-3AD52CCDC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29" y="2593975"/>
            <a:ext cx="8761413" cy="3416300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https://developer.gnome.org/</a:t>
            </a:r>
            <a:endParaRPr lang="en-IN" dirty="0"/>
          </a:p>
          <a:p>
            <a:r>
              <a:rPr lang="en-IN" dirty="0">
                <a:hlinkClick r:id="rId3"/>
              </a:rPr>
              <a:t>http://zetcode.com/gui/gtk2/</a:t>
            </a:r>
            <a:endParaRPr lang="en-IN" dirty="0"/>
          </a:p>
          <a:p>
            <a:r>
              <a:rPr lang="en-IN" dirty="0">
                <a:hlinkClick r:id="rId4"/>
              </a:rPr>
              <a:t>https://www.gtk.org/tutorial1.2/gtk_tut.html#toc14</a:t>
            </a:r>
            <a:endParaRPr lang="en-IN" dirty="0"/>
          </a:p>
          <a:p>
            <a:r>
              <a:rPr lang="en-IN" dirty="0"/>
              <a:t>GTK+ Tutorials on YouTube</a:t>
            </a:r>
          </a:p>
          <a:p>
            <a:r>
              <a:rPr lang="en-IN" dirty="0"/>
              <a:t>Teachers and fellow classmates</a:t>
            </a:r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424E0D2C-8628-4325-A336-2C1A49DAB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9" y="2875243"/>
            <a:ext cx="4581525" cy="341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438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A8E674-1197-404A-91D7-57DF58988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67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242035-8D1E-4C4A-B5F6-775E34C2E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93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E65E3D-FFA4-4D5C-9AD4-AC209B4DA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51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B23B80-A933-4C44-8537-CA63319E3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30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62D27A-F8AA-47AF-B09F-E202F85E6ED6}"/>
              </a:ext>
            </a:extLst>
          </p:cNvPr>
          <p:cNvSpPr/>
          <p:nvPr/>
        </p:nvSpPr>
        <p:spPr>
          <a:xfrm rot="20862339">
            <a:off x="912418" y="2321004"/>
            <a:ext cx="1006237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7979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81FA5D-C275-4E07-91CB-EC2BA8BCF68F}"/>
              </a:ext>
            </a:extLst>
          </p:cNvPr>
          <p:cNvSpPr/>
          <p:nvPr/>
        </p:nvSpPr>
        <p:spPr>
          <a:xfrm>
            <a:off x="1252538" y="674400"/>
            <a:ext cx="968692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PROGRAMMING FUNDAMENTAL </a:t>
            </a:r>
          </a:p>
          <a:p>
            <a:pPr algn="ctr"/>
            <a:r>
              <a:rPr lang="en-US" sz="8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FINAL PROJECT</a:t>
            </a:r>
          </a:p>
          <a:p>
            <a:pPr algn="ctr"/>
            <a:r>
              <a: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</a:t>
            </a:r>
            <a:r>
              <a:rPr lang="en-US" sz="8800" b="1" baseline="300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</a:t>
            </a:r>
            <a:r>
              <a: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SEMESTER</a:t>
            </a:r>
          </a:p>
        </p:txBody>
      </p:sp>
    </p:spTree>
    <p:extLst>
      <p:ext uri="{BB962C8B-B14F-4D97-AF65-F5344CB8AC3E}">
        <p14:creationId xmlns:p14="http://schemas.microsoft.com/office/powerpoint/2010/main" val="64495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DDA6-4338-4C15-B592-78D8DBB3E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289" y="1296162"/>
            <a:ext cx="8825658" cy="2677648"/>
          </a:xfrm>
        </p:spPr>
        <p:txBody>
          <a:bodyPr/>
          <a:lstStyle/>
          <a:p>
            <a:r>
              <a:rPr lang="en-IN" dirty="0"/>
              <a:t>THE GIPSY PAD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5A15D-049E-4064-B496-E9FF8272F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9721" y="3912772"/>
            <a:ext cx="8825658" cy="861420"/>
          </a:xfrm>
        </p:spPr>
        <p:txBody>
          <a:bodyPr/>
          <a:lstStyle/>
          <a:p>
            <a:r>
              <a:rPr lang="en-IN" dirty="0"/>
              <a:t>A SIMPLE TEXT EDITOR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412ED-22AE-4F50-8736-2EDD86C37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741" y="1322134"/>
            <a:ext cx="2590638" cy="25906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01F5BFD-EDAC-4AA7-AB84-2155B75F4EE2}"/>
              </a:ext>
            </a:extLst>
          </p:cNvPr>
          <p:cNvSpPr/>
          <p:nvPr/>
        </p:nvSpPr>
        <p:spPr>
          <a:xfrm>
            <a:off x="7199506" y="4751036"/>
            <a:ext cx="449353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SUBMITTED BY : </a:t>
            </a:r>
          </a:p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INDERPREET SINGH</a:t>
            </a:r>
          </a:p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ROLL NO-CO18325</a:t>
            </a:r>
          </a:p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SUBMITTED TO: SUDHAKAR SIR</a:t>
            </a:r>
          </a:p>
        </p:txBody>
      </p:sp>
    </p:spTree>
    <p:extLst>
      <p:ext uri="{BB962C8B-B14F-4D97-AF65-F5344CB8AC3E}">
        <p14:creationId xmlns:p14="http://schemas.microsoft.com/office/powerpoint/2010/main" val="359406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0D4CF-0C62-435D-BE9D-8087BC2C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1A3A0-D58E-4BE3-944D-5C94B9538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04" y="2505355"/>
            <a:ext cx="7388971" cy="3416300"/>
          </a:xfrm>
        </p:spPr>
        <p:txBody>
          <a:bodyPr/>
          <a:lstStyle/>
          <a:p>
            <a:r>
              <a:rPr lang="en-IN" dirty="0"/>
              <a:t>The main aim of this project is to provide user a simple text editor with graphical touch.</a:t>
            </a:r>
          </a:p>
          <a:p>
            <a:r>
              <a:rPr lang="en-IN" dirty="0"/>
              <a:t>This project is built using GTK which is written completely in C LANGUAGE.</a:t>
            </a:r>
          </a:p>
          <a:p>
            <a:r>
              <a:rPr lang="en-IN" dirty="0"/>
              <a:t>The name is GIPSY is given on the name of GIPSY AVENGER from the movie PACIFIC RIM</a:t>
            </a:r>
          </a:p>
          <a:p>
            <a:r>
              <a:rPr lang="en-US" dirty="0"/>
              <a:t>Gipsy Avenger honors the heroic legacy of her namesake as the flagship leader of the Mark VI fleet. More than just a Jaeger, she is a symbol of hope to millions.</a:t>
            </a: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2523D-9FDF-4ACB-8EEB-43286E2B4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794" y="2305050"/>
            <a:ext cx="4061812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28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51F7-9561-40C8-9CD9-B2BF0419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GTK(GIMP TOOLKIT)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96FB3-B758-4959-AEF9-87EAC0F44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18" y="2603499"/>
            <a:ext cx="11647502" cy="408138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GTK (GIMP Toolkit) is a library for creating graphical user interfaces. It is licensed using the LGPL license, so you can develop open software, free software, or even commercial non-free software using GTK without having to spend anything for licenses or royalties.</a:t>
            </a:r>
          </a:p>
          <a:p>
            <a:r>
              <a:rPr lang="en-IN" dirty="0"/>
              <a:t>It's called the GIMP toolkit because it was originally written for developing the GNU Image Manipulation Program (GIMP), but GTK has now been used in a large number of software projects, including the GNU Network Object Model Environment (GNOME) project. GTK is built on top of GDK (GIMP Drawing Kit) which is basically a wrapper around the low-level functions for accessing the underlying windowing functions . The primary authors of GTK are:</a:t>
            </a:r>
          </a:p>
          <a:p>
            <a:pPr lvl="0"/>
            <a:r>
              <a:rPr lang="en-IN" dirty="0"/>
              <a:t>Peter Mattis </a:t>
            </a:r>
          </a:p>
          <a:p>
            <a:pPr lvl="0"/>
            <a:r>
              <a:rPr lang="en-IN" dirty="0"/>
              <a:t>Spencer Kimball </a:t>
            </a:r>
          </a:p>
          <a:p>
            <a:pPr lvl="0"/>
            <a:r>
              <a:rPr lang="en-IN" dirty="0"/>
              <a:t>Josh MacDonald</a:t>
            </a:r>
          </a:p>
          <a:p>
            <a:r>
              <a:rPr lang="en-IN" dirty="0"/>
              <a:t>GTK is essentially an object oriented application programmers interface (API). Although written completely in C, it is implemented using the idea of classes and </a:t>
            </a:r>
            <a:r>
              <a:rPr lang="en-IN" dirty="0" err="1"/>
              <a:t>callback</a:t>
            </a:r>
            <a:r>
              <a:rPr lang="en-IN" dirty="0"/>
              <a:t> functions (pointers to functions).</a:t>
            </a:r>
          </a:p>
          <a:p>
            <a:endParaRPr lang="en-IN" dirty="0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E0A73579-C533-4EEC-BB22-02901514D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745" y="0"/>
            <a:ext cx="2619375" cy="273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96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9A1E6-67B8-46A0-831E-8CAB2380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5B826-03C0-4362-A160-78F9A229F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It is a simple text editor which includes:-</a:t>
            </a:r>
          </a:p>
          <a:p>
            <a:pPr marL="0" indent="0">
              <a:buNone/>
            </a:pPr>
            <a:r>
              <a:rPr lang="en-IN" dirty="0"/>
              <a:t>1)OPTION TO OPEN A FILE</a:t>
            </a:r>
          </a:p>
          <a:p>
            <a:pPr marL="0" indent="0">
              <a:buNone/>
            </a:pPr>
            <a:r>
              <a:rPr lang="en-IN" dirty="0"/>
              <a:t>2)CREATE A NEW FILE</a:t>
            </a:r>
          </a:p>
          <a:p>
            <a:pPr marL="0" indent="0">
              <a:buNone/>
            </a:pPr>
            <a:r>
              <a:rPr lang="en-IN" dirty="0"/>
              <a:t>3)SAVE AND EDIT A FILE</a:t>
            </a:r>
          </a:p>
          <a:p>
            <a:pPr marL="0" indent="0">
              <a:buNone/>
            </a:pPr>
            <a:r>
              <a:rPr lang="en-IN" dirty="0"/>
              <a:t>4)TOOLBAR WHICH CONTAINS ICONS FOR USEFUL FUNCTIONS</a:t>
            </a:r>
          </a:p>
          <a:p>
            <a:pPr marL="0" indent="0">
              <a:buNone/>
            </a:pPr>
            <a:r>
              <a:rPr lang="en-IN" dirty="0"/>
              <a:t>5)SPECIAL ICON FOR THE EDITOR</a:t>
            </a:r>
          </a:p>
        </p:txBody>
      </p:sp>
    </p:spTree>
    <p:extLst>
      <p:ext uri="{BB962C8B-B14F-4D97-AF65-F5344CB8AC3E}">
        <p14:creationId xmlns:p14="http://schemas.microsoft.com/office/powerpoint/2010/main" val="249951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046D0-9E3B-4925-9208-A2E885A3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USED IN MY PROGRAMME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9FA9-7AC6-46A6-A1C8-0CA15F259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open_dialog</a:t>
            </a:r>
            <a:endParaRPr lang="en-IN" dirty="0"/>
          </a:p>
          <a:p>
            <a:r>
              <a:rPr lang="en-IN" dirty="0" err="1"/>
              <a:t>Save_dialog</a:t>
            </a:r>
            <a:endParaRPr lang="en-IN" dirty="0"/>
          </a:p>
          <a:p>
            <a:r>
              <a:rPr lang="en-IN" dirty="0" err="1"/>
              <a:t>About_label</a:t>
            </a:r>
            <a:endParaRPr lang="en-IN" dirty="0"/>
          </a:p>
          <a:p>
            <a:r>
              <a:rPr lang="en-IN" dirty="0" err="1"/>
              <a:t>Create_pixbuff</a:t>
            </a:r>
            <a:endParaRPr lang="en-IN" dirty="0"/>
          </a:p>
          <a:p>
            <a:r>
              <a:rPr lang="en-IN" dirty="0"/>
              <a:t>Main</a:t>
            </a:r>
          </a:p>
        </p:txBody>
      </p:sp>
      <p:pic>
        <p:nvPicPr>
          <p:cNvPr id="2050" name="Picture 2" descr="Image result for function in c animated">
            <a:extLst>
              <a:ext uri="{FF2B5EF4-FFF2-40B4-BE49-F238E27FC236}">
                <a16:creationId xmlns:a16="http://schemas.microsoft.com/office/drawing/2014/main" id="{FB983174-67D7-4EE0-B50A-7E1E370D8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842" y="2308224"/>
            <a:ext cx="5085508" cy="38141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820447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D2FFE1-855B-40CF-9FFB-03F2A3428AA5}"/>
              </a:ext>
            </a:extLst>
          </p:cNvPr>
          <p:cNvSpPr/>
          <p:nvPr/>
        </p:nvSpPr>
        <p:spPr>
          <a:xfrm>
            <a:off x="-90530" y="619750"/>
            <a:ext cx="1228253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WAY</a:t>
            </a:r>
            <a:r>
              <a:rPr lang="en-US" sz="8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 I PROCEEDED</a:t>
            </a:r>
          </a:p>
        </p:txBody>
      </p:sp>
      <p:pic>
        <p:nvPicPr>
          <p:cNvPr id="3074" name="Picture 2" descr="Image result for procedure animated">
            <a:extLst>
              <a:ext uri="{FF2B5EF4-FFF2-40B4-BE49-F238E27FC236}">
                <a16:creationId xmlns:a16="http://schemas.microsoft.com/office/drawing/2014/main" id="{D3804434-9568-458D-A2DF-5D15D1D32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0750"/>
            <a:ext cx="1219200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840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7CFD55F-D101-48B2-9957-E5F2968D92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7206491"/>
              </p:ext>
            </p:extLst>
          </p:nvPr>
        </p:nvGraphicFramePr>
        <p:xfrm>
          <a:off x="1996488" y="533236"/>
          <a:ext cx="8603449" cy="3114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CD91D8C-B2DF-4BFA-A459-7E94316BC3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0995141"/>
              </p:ext>
            </p:extLst>
          </p:nvPr>
        </p:nvGraphicFramePr>
        <p:xfrm>
          <a:off x="1996488" y="3381539"/>
          <a:ext cx="8603449" cy="3114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68542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2243</TotalTime>
  <Words>835</Words>
  <Application>Microsoft Office PowerPoint</Application>
  <PresentationFormat>Widescreen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 Boardroom</vt:lpstr>
      <vt:lpstr>PowerPoint Presentation</vt:lpstr>
      <vt:lpstr>PowerPoint Presentation</vt:lpstr>
      <vt:lpstr>THE GIPSY PAD</vt:lpstr>
      <vt:lpstr>INTRODUCTION</vt:lpstr>
      <vt:lpstr>GTK(GIMP TOOLKIT)</vt:lpstr>
      <vt:lpstr>FEATURES OF MY PROJECT</vt:lpstr>
      <vt:lpstr>FUNCTIONS USED IN MY PROGRAMME</vt:lpstr>
      <vt:lpstr>PowerPoint Presentation</vt:lpstr>
      <vt:lpstr>PowerPoint Presentation</vt:lpstr>
      <vt:lpstr>PowerPoint Presentation</vt:lpstr>
      <vt:lpstr>PowerPoint Presentation</vt:lpstr>
      <vt:lpstr>SOURCES OF INFORMATION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GYPSY PAD</dc:title>
  <dc:creator>Inderpreet Singh</dc:creator>
  <cp:lastModifiedBy>Inderpreet Singh</cp:lastModifiedBy>
  <cp:revision>33</cp:revision>
  <dcterms:created xsi:type="dcterms:W3CDTF">2018-11-14T16:56:29Z</dcterms:created>
  <dcterms:modified xsi:type="dcterms:W3CDTF">2018-11-17T04:54:36Z</dcterms:modified>
</cp:coreProperties>
</file>