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32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83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D035-DCE2-4740-AD5B-B725221A007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2AEA92-6B84-4270-B50D-FFB41BBC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geekforgeek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1248-CBC8-4F21-8274-1A1B2D2CA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STUDENT REPORT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085DF-2E7B-4CC4-8C7E-7E272B958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55744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Made By: Anish Benjwal CO20307</a:t>
            </a:r>
          </a:p>
          <a:p>
            <a:r>
              <a:rPr lang="en-US" sz="2000" dirty="0"/>
              <a:t>Lalit Kumar CO20328</a:t>
            </a:r>
          </a:p>
          <a:p>
            <a:r>
              <a:rPr lang="en-US" sz="2000" dirty="0"/>
              <a:t>Vyom Verma CO20368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B2AF-0FEC-4496-92BF-51916587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1" y="4050836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ED86-01ED-4442-9E09-10B87157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1BB3-746A-4770-96AF-5818779E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 Oriented Programming in C++ by </a:t>
            </a:r>
            <a:r>
              <a:rPr lang="en-US" sz="2400" dirty="0" err="1"/>
              <a:t>E.Balaguruswamy</a:t>
            </a:r>
            <a:endParaRPr lang="en-US" sz="2400" dirty="0"/>
          </a:p>
          <a:p>
            <a:r>
              <a:rPr lang="en-US" sz="2400" dirty="0"/>
              <a:t>en.cppreference.com</a:t>
            </a:r>
          </a:p>
          <a:p>
            <a:r>
              <a:rPr lang="en-US" sz="2400" dirty="0">
                <a:hlinkClick r:id="rId2"/>
              </a:rPr>
              <a:t>www.geekforgeeks.com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www.google.com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7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ACCE-493A-42BD-8259-8A5A7FF7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B46D-07E5-44E3-BF19-E9E249B9B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6C54-535C-4118-88AC-D17F2B29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F700-9006-4333-A503-E6DF2F80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Report Management System (SRMS) is a faster and more efficient way of storing marks of students in an ordered manner.</a:t>
            </a:r>
          </a:p>
          <a:p>
            <a:r>
              <a:rPr lang="en-US" dirty="0"/>
              <a:t>It will nullify the need of big registers which is usually used to write down marks.</a:t>
            </a:r>
          </a:p>
          <a:p>
            <a:r>
              <a:rPr lang="en-US" dirty="0"/>
              <a:t>Since there is no need of registers, it will be beneficial for environment too.</a:t>
            </a:r>
          </a:p>
          <a:p>
            <a:r>
              <a:rPr lang="en-US" dirty="0"/>
              <a:t>Marks of whole class of all subjects can be viewed in an ordered table.</a:t>
            </a:r>
          </a:p>
          <a:p>
            <a:r>
              <a:rPr lang="en-US" dirty="0"/>
              <a:t>Marks of a specific subjects can be viewed too.</a:t>
            </a:r>
          </a:p>
          <a:p>
            <a:r>
              <a:rPr lang="en-US" dirty="0"/>
              <a:t>Making modifications in marks is very easy too. </a:t>
            </a:r>
          </a:p>
        </p:txBody>
      </p:sp>
    </p:spTree>
    <p:extLst>
      <p:ext uri="{BB962C8B-B14F-4D97-AF65-F5344CB8AC3E}">
        <p14:creationId xmlns:p14="http://schemas.microsoft.com/office/powerpoint/2010/main" val="13652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DBC-63DC-42EB-AAFE-0B192F5B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7601-1A4B-41D9-A2E0-4E704FBE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69153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Adding new standard</a:t>
            </a:r>
          </a:p>
          <a:p>
            <a:pPr lvl="1"/>
            <a:r>
              <a:rPr lang="en-US" sz="2000" dirty="0"/>
              <a:t>Adding subjects in the standard, and assigning teachers.</a:t>
            </a:r>
          </a:p>
          <a:p>
            <a:pPr lvl="1"/>
            <a:r>
              <a:rPr lang="en-US" sz="2000" dirty="0"/>
              <a:t>View existing standards, teachers list.</a:t>
            </a:r>
          </a:p>
          <a:p>
            <a:pPr lvl="1"/>
            <a:r>
              <a:rPr lang="en-US" sz="2000" dirty="0"/>
              <a:t>Add students and input marks in any specific subject.</a:t>
            </a:r>
          </a:p>
          <a:p>
            <a:pPr lvl="1"/>
            <a:r>
              <a:rPr lang="en-US" sz="2000" dirty="0"/>
              <a:t>View marks of any specific subject of any standard.</a:t>
            </a:r>
          </a:p>
          <a:p>
            <a:pPr lvl="1"/>
            <a:r>
              <a:rPr lang="en-US" sz="2000" dirty="0"/>
              <a:t>View marks of all students in a standard.</a:t>
            </a:r>
          </a:p>
          <a:p>
            <a:pPr lvl="1"/>
            <a:r>
              <a:rPr lang="en-US" sz="2000" dirty="0"/>
              <a:t>Percentage is automatically calculated for a student.</a:t>
            </a:r>
          </a:p>
        </p:txBody>
      </p:sp>
    </p:spTree>
    <p:extLst>
      <p:ext uri="{BB962C8B-B14F-4D97-AF65-F5344CB8AC3E}">
        <p14:creationId xmlns:p14="http://schemas.microsoft.com/office/powerpoint/2010/main" val="22277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BCB2-BF76-4ECE-8847-BC7A6714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ADMIN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5910-3CA3-4E72-ABE0-A842823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Teachers</a:t>
            </a:r>
          </a:p>
          <a:p>
            <a:r>
              <a:rPr lang="en-US" dirty="0"/>
              <a:t>Admin can create new standards and assign it’s class in charge.</a:t>
            </a:r>
          </a:p>
          <a:p>
            <a:r>
              <a:rPr lang="en-US" dirty="0"/>
              <a:t>Assign teachers to subjects of the standards.</a:t>
            </a:r>
          </a:p>
          <a:p>
            <a:r>
              <a:rPr lang="en-US" dirty="0"/>
              <a:t>View all standard details (excluding marks of students).</a:t>
            </a:r>
          </a:p>
          <a:p>
            <a:r>
              <a:rPr lang="en-US" dirty="0"/>
              <a:t>View all teachers details (excluding password)</a:t>
            </a:r>
          </a:p>
          <a:p>
            <a:r>
              <a:rPr lang="en-US" dirty="0"/>
              <a:t>Reset it’s own password.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148FF-FC76-40E7-B89A-E768B9B97450}"/>
              </a:ext>
            </a:extLst>
          </p:cNvPr>
          <p:cNvSpPr txBox="1"/>
          <p:nvPr/>
        </p:nvSpPr>
        <p:spPr>
          <a:xfrm>
            <a:off x="986824" y="5118032"/>
            <a:ext cx="772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Default password for admin is “admin” and username is fixed to be “admin”.</a:t>
            </a:r>
          </a:p>
        </p:txBody>
      </p:sp>
    </p:spTree>
    <p:extLst>
      <p:ext uri="{BB962C8B-B14F-4D97-AF65-F5344CB8AC3E}">
        <p14:creationId xmlns:p14="http://schemas.microsoft.com/office/powerpoint/2010/main" val="322580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18A9-2F6F-432B-BC64-4ACB42FA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ADMIN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57ABE-7314-4879-A7A2-0A18D9450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6" r="5424" b="9796"/>
          <a:stretch/>
        </p:blipFill>
        <p:spPr>
          <a:xfrm>
            <a:off x="818665" y="2321170"/>
            <a:ext cx="8670326" cy="30808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81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E6CE-137E-4126-AE2C-467C062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8AA7-F5DE-41A1-94B9-2CF086C8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Teachers can add new students to their class, i.e. in which they are class in- charge.</a:t>
            </a:r>
          </a:p>
          <a:p>
            <a:r>
              <a:rPr lang="en-US" dirty="0"/>
              <a:t>Input marks of students already added.</a:t>
            </a:r>
          </a:p>
          <a:p>
            <a:r>
              <a:rPr lang="en-US" dirty="0"/>
              <a:t>Teachers can add and view marks of only those subjects of standards which they have been assigned by the admin.</a:t>
            </a:r>
          </a:p>
          <a:p>
            <a:r>
              <a:rPr lang="en-US" dirty="0"/>
              <a:t>View all the details and marks of their class, i.e. in which they are class in- charge.</a:t>
            </a:r>
          </a:p>
          <a:p>
            <a:r>
              <a:rPr lang="en-US" dirty="0"/>
              <a:t>View their account details.</a:t>
            </a:r>
          </a:p>
          <a:p>
            <a:r>
              <a:rPr lang="en-US" dirty="0"/>
              <a:t>Update password of their account.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2806A-3346-4FF8-83A6-8A4482D9FA91}"/>
              </a:ext>
            </a:extLst>
          </p:cNvPr>
          <p:cNvSpPr txBox="1"/>
          <p:nvPr/>
        </p:nvSpPr>
        <p:spPr>
          <a:xfrm>
            <a:off x="1014960" y="5455657"/>
            <a:ext cx="772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Default username and password of the teacher will be set by admin. Teachers can update their password if they wish to do so. </a:t>
            </a:r>
          </a:p>
        </p:txBody>
      </p:sp>
    </p:spTree>
    <p:extLst>
      <p:ext uri="{BB962C8B-B14F-4D97-AF65-F5344CB8AC3E}">
        <p14:creationId xmlns:p14="http://schemas.microsoft.com/office/powerpoint/2010/main" val="345974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1E8-5E03-4628-B3CC-13AEACFA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TEACHER MENU </a:t>
            </a:r>
            <a:br>
              <a:rPr lang="en-US" sz="900" b="1" dirty="0"/>
            </a:br>
            <a:r>
              <a:rPr lang="en-US" sz="2000" b="1" dirty="0"/>
              <a:t>for a class incharge.</a:t>
            </a:r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150B6-B339-40EC-92D1-ADA8BDFB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6930"/>
            <a:ext cx="9028191" cy="3303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5942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0ADD28-B0B6-4A3A-AC54-2E1EDE7E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TEACHER MENU </a:t>
            </a:r>
            <a:br>
              <a:rPr lang="en-US" sz="900" b="1" dirty="0"/>
            </a:br>
            <a:r>
              <a:rPr lang="en-US" sz="2000" b="1" dirty="0"/>
              <a:t>for not a class incharge.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5B61B-7AC7-45A0-89C0-79057149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7309"/>
            <a:ext cx="8632693" cy="33129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363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156-A2DC-49C2-B7D4-3F7BDC3B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Possible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4CE1-2E27-4389-9954-EEFD2473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Modify username of both admin and teachers according to their liking.</a:t>
            </a:r>
          </a:p>
          <a:p>
            <a:r>
              <a:rPr lang="en-US" sz="2000" dirty="0"/>
              <a:t>Modify subject name, standard name.</a:t>
            </a:r>
          </a:p>
          <a:p>
            <a:r>
              <a:rPr lang="en-US" sz="2000" dirty="0"/>
              <a:t>Add subject at a later time in already existing standard.</a:t>
            </a:r>
          </a:p>
          <a:p>
            <a:r>
              <a:rPr lang="en-US" sz="2000" dirty="0"/>
              <a:t>It can be made in GUI which will be much more user friendly.</a:t>
            </a:r>
          </a:p>
          <a:p>
            <a:r>
              <a:rPr lang="en-US" sz="2000" dirty="0"/>
              <a:t>It can be stretched to student report system, where student can login and view their reports too.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086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457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STUDENT REPORT MANAGEMENT SYSTEM</vt:lpstr>
      <vt:lpstr>INTRODUCTION</vt:lpstr>
      <vt:lpstr>KEY FEATURES</vt:lpstr>
      <vt:lpstr>ADMIN FUNCTIONS</vt:lpstr>
      <vt:lpstr>ADMIN MENU</vt:lpstr>
      <vt:lpstr>TEACHERS</vt:lpstr>
      <vt:lpstr>TEACHER MENU  for a class incharge.</vt:lpstr>
      <vt:lpstr>TEACHER MENU  for not a class incharge.</vt:lpstr>
      <vt:lpstr>Possible future improvements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REPORT MANAGEMENT SYSTEM</dc:title>
  <dc:creator>Vyom</dc:creator>
  <cp:lastModifiedBy>anishbenjwal@gmail.com</cp:lastModifiedBy>
  <cp:revision>27</cp:revision>
  <dcterms:created xsi:type="dcterms:W3CDTF">2021-07-26T05:57:11Z</dcterms:created>
  <dcterms:modified xsi:type="dcterms:W3CDTF">2021-07-26T16:26:18Z</dcterms:modified>
</cp:coreProperties>
</file>