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86"/>
  </p:normalViewPr>
  <p:slideViewPr>
    <p:cSldViewPr snapToGrid="0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B71D-C84B-70A0-0452-A4749E0C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D6FA1-603D-F5C0-8990-57810FC83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0EEE-D461-601D-6C50-DA7F2FD8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696B-3FC9-DEF9-96AD-97D7BD04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DF412-0BA8-79B7-7A98-D92892DF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E06-4E54-9C2C-EF84-EC1E407F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6144D-BF75-3164-BA8C-B749D2006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168D-D3B5-3D37-115F-3268CD30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F217-D8B1-55EB-647E-E8E45BC8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C04D-50EE-B6F7-A5BA-F8D5E9B3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E0E76-2A8E-C1DF-E84A-CAFDAD26D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0DE4-24B2-2204-19D7-0E576355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BC13-A3CC-B024-57F6-24253558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3B19-BEFE-E485-2E89-2C0FE94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3FAC-37EF-F84E-3851-F6921FA5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48A1-ACA0-2305-7C90-54A26576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9C73-2396-9419-626F-22B0C636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CC51-4EBE-518D-BB5E-45C65240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94E5-DFFF-14D6-87EC-84562528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1A19-365B-AF16-E682-9183751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D2EE-19A5-FC57-5007-9D416ECA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46A5-ABDF-5EE0-D256-007DB28C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AC77-408E-763D-ED3D-DD3B6DB5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90FF-6CF7-5074-0518-0ADD82A3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33D9-1306-99E2-6EBF-BC523398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CFC1-BEC2-2BC3-A1B0-F06FE049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5586-A9F7-ECC8-121D-C30A18F2B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CBAAC-4207-806E-2107-95E1A9524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AFE1-C3A5-CEBA-6744-D61ABB24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1832-04F6-CF6B-705C-D6616CB4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CFE3-EDBA-ADE7-3BB0-185755BC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E724-D721-2D90-EFE8-68698881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6FB6-04CE-8063-AA96-18D284FD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A69A5-A00A-1D4A-4C17-B10DDA612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1128D-E60C-0122-3760-874A5F379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1082D-5CA8-66BF-D671-5E4111F29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5246A-57FF-A62C-EE2D-07EA095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CA6E-6ED0-381C-8DCD-961A71CF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2D3C2-7FD0-DB7D-E71C-5552D1C0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8122-C80F-F8A2-17E6-8B3971F2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BB001-3093-F3F0-7B44-7C6CCF05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ECC21-820B-C203-E560-AAD8271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479B-B1E9-DB5F-1A6A-0A924961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4E4B7-2E22-3A8F-D891-67219735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18907-6B8D-D5DB-E695-3CCF8F36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05888-CACF-CB55-96D5-1347535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1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A07-4D93-813F-026B-B41F18F5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9E4B-C8EE-1951-4629-DC05E7A3C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C2EF-40AE-54F6-0023-0E353825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E5A4-7DBF-3455-AAA0-21ED0485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82701-F603-F7A2-32AD-C07E3EBC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41D6-7A34-519A-A891-D1548EC8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E8F5-64C6-BDE2-40E5-6BF1B5C2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5FF4C-4FD5-33DB-60E6-9236392DC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4234-1AA6-6A53-3223-28682D17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B990-CC53-21B5-0B2D-C941490F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0F00-1F11-0747-FE7D-B1107F14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8C76-C4B9-07C5-8DAD-A57803CE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AECAC-E668-925E-F155-8B8EC71F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27F2-9837-0D45-575C-018F6E43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FF3C-8C43-F648-E04F-ECA7FBC7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F438D-5591-FD49-B3DB-324DDCFBAA06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160E-5423-09AA-7153-E32A77CE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B70D-2F56-2B81-2AC6-84DED458D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E094-98F0-B371-6360-B84E6081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Chlorophyll-a calibration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653E-9B14-35AB-94BE-A9070C30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30254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Dilutions made from a stock solution measured at 297.7 ug/L</a:t>
            </a:r>
          </a:p>
          <a:p>
            <a:r>
              <a:rPr lang="en-US" dirty="0"/>
              <a:t>Completed serial dilution from 100 to 5 ug/L in 90% acetone</a:t>
            </a:r>
          </a:p>
          <a:p>
            <a:r>
              <a:rPr lang="en-US" dirty="0"/>
              <a:t>Vortexed stocks and standards before spiking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0F0FF83F-019F-303F-B5C9-90382995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51091"/>
            <a:ext cx="10935462" cy="1641784"/>
          </a:xfrm>
          <a:prstGeom prst="rect">
            <a:avLst/>
          </a:prstGeom>
        </p:spPr>
      </p:pic>
      <p:pic>
        <p:nvPicPr>
          <p:cNvPr id="7" name="Picture 6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984A3E5B-D57B-5361-F888-20BB84DE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594" y="1690688"/>
            <a:ext cx="5196415" cy="311493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D83E64-7817-A34A-5BAE-AE55EB14B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37485"/>
              </p:ext>
            </p:extLst>
          </p:nvPr>
        </p:nvGraphicFramePr>
        <p:xfrm>
          <a:off x="9828305" y="2497435"/>
          <a:ext cx="208280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5840127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37796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Concentration (ug/L)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479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788.625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6919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389.1875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0911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3022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99.4375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534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6128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3.0625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98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D0B5-BBFB-4211-DEB2-56225FF3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validation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D810-A37B-81D8-5587-3B1C085F1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Sampling location close to CORMP EXO2</a:t>
            </a:r>
          </a:p>
          <a:p>
            <a:r>
              <a:rPr lang="en-US" dirty="0"/>
              <a:t>1.78 ug/L measurement from CORMP</a:t>
            </a:r>
          </a:p>
          <a:p>
            <a:r>
              <a:rPr lang="en-US" dirty="0"/>
              <a:t>Measurement taken on the surface in an amber bottle</a:t>
            </a:r>
          </a:p>
          <a:p>
            <a:pPr lvl="1"/>
            <a:r>
              <a:rPr lang="en-US" dirty="0"/>
              <a:t>CORMP measurements deeper</a:t>
            </a:r>
          </a:p>
          <a:p>
            <a:r>
              <a:rPr lang="en-US" dirty="0"/>
              <a:t>17.89 ug/L average on OF</a:t>
            </a:r>
          </a:p>
          <a:p>
            <a:pPr lvl="1"/>
            <a:r>
              <a:rPr lang="en-US" dirty="0"/>
              <a:t>Factor of 10 difference, calculation error or sensor issue? </a:t>
            </a:r>
          </a:p>
          <a:p>
            <a:endParaRPr lang="en-US" dirty="0"/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B3EDE6B3-B523-856B-926D-F7C9DFA0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533" y="3429000"/>
            <a:ext cx="4350904" cy="3418568"/>
          </a:xfrm>
          <a:prstGeom prst="rect">
            <a:avLst/>
          </a:prstGeom>
        </p:spPr>
      </p:pic>
      <p:pic>
        <p:nvPicPr>
          <p:cNvPr id="7" name="Picture 6" descr="A graph with blue dots and white text&#10;&#10;Description automatically generated">
            <a:extLst>
              <a:ext uri="{FF2B5EF4-FFF2-40B4-BE49-F238E27FC236}">
                <a16:creationId xmlns:a16="http://schemas.microsoft.com/office/drawing/2014/main" id="{385D68EE-41AF-68B6-5571-6B39B9EC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1390458"/>
            <a:ext cx="6807200" cy="2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2A88-F805-5FB5-A78C-60214BCF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causes of discrepancy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5ADA-1A01-978D-93C9-91159288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  <a:p>
            <a:pPr lvl="1"/>
            <a:r>
              <a:rPr lang="en-US" dirty="0"/>
              <a:t>Spreadsheet for trichromatic chlorophyll method may have calculation mistake</a:t>
            </a:r>
          </a:p>
          <a:p>
            <a:pPr lvl="1"/>
            <a:r>
              <a:rPr lang="en-US" dirty="0"/>
              <a:t>Problem with calibration curve calculations</a:t>
            </a:r>
          </a:p>
          <a:p>
            <a:pPr lvl="1"/>
            <a:r>
              <a:rPr lang="en-US" dirty="0"/>
              <a:t>Problem with python script</a:t>
            </a:r>
          </a:p>
          <a:p>
            <a:r>
              <a:rPr lang="en-US" dirty="0"/>
              <a:t>Environmental factors</a:t>
            </a:r>
          </a:p>
          <a:p>
            <a:pPr lvl="1"/>
            <a:r>
              <a:rPr lang="en-US" dirty="0"/>
              <a:t>Acetone vs seawater</a:t>
            </a:r>
          </a:p>
          <a:p>
            <a:pPr lvl="1"/>
            <a:r>
              <a:rPr lang="en-US" dirty="0"/>
              <a:t>Photochemical quenching in seawater</a:t>
            </a:r>
          </a:p>
          <a:p>
            <a:pPr lvl="1"/>
            <a:r>
              <a:rPr lang="en-US" dirty="0"/>
              <a:t>EXO2 in a slightly different place at a different depth (slightly)</a:t>
            </a:r>
          </a:p>
          <a:p>
            <a:r>
              <a:rPr lang="en-US" dirty="0"/>
              <a:t>Sensor sensitivity issue</a:t>
            </a:r>
          </a:p>
        </p:txBody>
      </p:sp>
    </p:spTree>
    <p:extLst>
      <p:ext uri="{BB962C8B-B14F-4D97-AF65-F5344CB8AC3E}">
        <p14:creationId xmlns:p14="http://schemas.microsoft.com/office/powerpoint/2010/main" val="341767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63C7-6E13-2CC1-33B4-6512CD7B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639-53B1-9E44-AB16-046DFFDE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all calculations again and have Phil double check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 Dr. </a:t>
            </a:r>
            <a:r>
              <a:rPr lang="en-US" dirty="0" err="1"/>
              <a:t>Loh’s</a:t>
            </a:r>
            <a:r>
              <a:rPr lang="en-US" dirty="0"/>
              <a:t> Horiba and test standards on there to determine if it agrees with the spectrophotometer or the OF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Van Dorn sampler to sample in the same place and depth as the EXO2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chlorophyll standards using CMS highly filtered seawater rather than acetone</a:t>
            </a:r>
          </a:p>
        </p:txBody>
      </p:sp>
    </p:spTree>
    <p:extLst>
      <p:ext uri="{BB962C8B-B14F-4D97-AF65-F5344CB8AC3E}">
        <p14:creationId xmlns:p14="http://schemas.microsoft.com/office/powerpoint/2010/main" val="38715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206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Chlorophyll-a calibration curve</vt:lpstr>
      <vt:lpstr>Field validation test</vt:lpstr>
      <vt:lpstr>Potential causes of discrepancy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Lucas, Adam Chase</dc:creator>
  <cp:lastModifiedBy>Lucas, Adam Chase</cp:lastModifiedBy>
  <cp:revision>2</cp:revision>
  <dcterms:created xsi:type="dcterms:W3CDTF">2025-02-21T21:22:56Z</dcterms:created>
  <dcterms:modified xsi:type="dcterms:W3CDTF">2025-02-24T03:36:47Z</dcterms:modified>
</cp:coreProperties>
</file>