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>
      <p:cViewPr>
        <p:scale>
          <a:sx n="135" d="100"/>
          <a:sy n="135" d="100"/>
        </p:scale>
        <p:origin x="-56" y="-56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AST-Lab/HawkEye_Evaluation/blob/main/python_programs/3D_contours.py" TargetMode="External"/><Relationship Id="rId3" Type="http://schemas.openxmlformats.org/officeDocument/2006/relationships/hyperlink" Target="https://github.com/COAST-Lab/HawkEye_Evaluation/blob/main/python_programs/satsitu.py" TargetMode="External"/><Relationship Id="rId7" Type="http://schemas.openxmlformats.org/officeDocument/2006/relationships/hyperlink" Target="https://github.com/COAST-Lab/HawkEye_Evaluation/blob/main/python_programs/satsitu_stats-histogram.py" TargetMode="External"/><Relationship Id="rId2" Type="http://schemas.openxmlformats.org/officeDocument/2006/relationships/hyperlink" Target="https://github.com/COAST-Lab/HawkEye_Evaluation/blob/main/python_programs/preprocessing.p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AST-Lab/HawkEye_Evaluation/blob/main/python_programs/aggregate_satsitu.py" TargetMode="External"/><Relationship Id="rId5" Type="http://schemas.openxmlformats.org/officeDocument/2006/relationships/hyperlink" Target="https://github.com/COAST-Lab/HawkEye_Evaluation/blob/main/python_programs/sat_mosaic.py" TargetMode="External"/><Relationship Id="rId10" Type="http://schemas.openxmlformats.org/officeDocument/2006/relationships/hyperlink" Target="https://github.com/COAST-Lab/HawkEye_Evaluation/blob/main/python_programs/oc_param_depth_analysis.py" TargetMode="External"/><Relationship Id="rId4" Type="http://schemas.openxmlformats.org/officeDocument/2006/relationships/hyperlink" Target="https://github.com/COAST-Lab/HawkEye_Evaluation/blob/main/python_programs/2D_contours.py" TargetMode="External"/><Relationship Id="rId9" Type="http://schemas.openxmlformats.org/officeDocument/2006/relationships/hyperlink" Target="https://github.com/COAST-Lab/HawkEye_Evaluation/blob/main/python_programs/satsitu-bar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071678" y="248274"/>
            <a:ext cx="3451857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Satellite/In-Situ Matchup Analysis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10242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620181" y="1422158"/>
            <a:ext cx="224092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84815" y="1454802"/>
            <a:ext cx="221702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2"/>
            <a:ext cx="3018879" cy="16651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530470" y="5660474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satsitu.py </a:t>
            </a:r>
            <a:r>
              <a:rPr lang="en-US" sz="10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5985933" y="5660475"/>
            <a:ext cx="3101212" cy="148065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2D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2D_contour.py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4212569" y="2999030"/>
            <a:ext cx="583644" cy="4739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913454" y="5037389"/>
            <a:ext cx="583645" cy="66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365883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sat_mosaic.py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154749"/>
            <a:ext cx="1" cy="21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637470" y="7699878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6"/>
              </a:rPr>
              <a:t>aggregate_satsitu.py </a:t>
            </a:r>
            <a:r>
              <a:rPr lang="en-US" sz="9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5400000">
            <a:off x="-1022604" y="4397876"/>
            <a:ext cx="3709266" cy="603117"/>
          </a:xfrm>
          <a:prstGeom prst="bentConnector4">
            <a:avLst>
              <a:gd name="adj1" fmla="val 37955"/>
              <a:gd name="adj2" fmla="val 1379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3544715" y="9748935"/>
            <a:ext cx="3013719" cy="240919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&amp; Visualize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7"/>
              </a:rPr>
              <a:t>satsitu_stats-histogram.py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histogram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2134768" y="7447659"/>
            <a:ext cx="1" cy="25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808056" y="7684638"/>
            <a:ext cx="2279089" cy="954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3D Gradients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8"/>
              </a:rPr>
              <a:t>3D_contour.py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265846" y="10213880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9"/>
              </a:rPr>
              <a:t>satsitu-bars.py </a:t>
            </a:r>
            <a:r>
              <a:rPr lang="en-US" sz="1000" dirty="0">
                <a:solidFill>
                  <a:schemeClr val="tx1"/>
                </a:solidFill>
              </a:rPr>
              <a:t>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bar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cxnSpLocks/>
            <a:stCxn id="264" idx="1"/>
            <a:endCxn id="390" idx="3"/>
          </p:cNvCxnSpPr>
          <p:nvPr/>
        </p:nvCxnSpPr>
        <p:spPr>
          <a:xfrm flipH="1" flipV="1">
            <a:off x="2794827" y="10952895"/>
            <a:ext cx="749888" cy="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C064826-ECF9-46C5-BC31-A7C63AE0DED7}"/>
              </a:ext>
            </a:extLst>
          </p:cNvPr>
          <p:cNvCxnSpPr>
            <a:cxnSpLocks/>
            <a:stCxn id="18" idx="1"/>
            <a:endCxn id="212" idx="3"/>
          </p:cNvCxnSpPr>
          <p:nvPr/>
        </p:nvCxnSpPr>
        <p:spPr>
          <a:xfrm rot="10800000">
            <a:off x="4738579" y="4083162"/>
            <a:ext cx="625994" cy="1610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BF4864-B527-404C-2056-70C453FCFDA8}"/>
              </a:ext>
            </a:extLst>
          </p:cNvPr>
          <p:cNvSpPr/>
          <p:nvPr/>
        </p:nvSpPr>
        <p:spPr>
          <a:xfrm>
            <a:off x="3975069" y="7684638"/>
            <a:ext cx="2564764" cy="954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Across Depth Intervals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10"/>
              </a:rPr>
              <a:t>depth_analysis.py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depth distribution box plots.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average oceanic parameters by depth.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A76E1-7330-2040-F467-BDB96D803410}"/>
              </a:ext>
            </a:extLst>
          </p:cNvPr>
          <p:cNvCxnSpPr>
            <a:cxnSpLocks/>
            <a:stCxn id="21" idx="2"/>
            <a:endCxn id="378" idx="0"/>
          </p:cNvCxnSpPr>
          <p:nvPr/>
        </p:nvCxnSpPr>
        <p:spPr>
          <a:xfrm rot="16200000" flipH="1">
            <a:off x="7470315" y="7207351"/>
            <a:ext cx="543511" cy="4110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7DB93C-5843-2E8C-4AC3-222A5BCCD4C8}"/>
              </a:ext>
            </a:extLst>
          </p:cNvPr>
          <p:cNvCxnSpPr>
            <a:cxnSpLocks/>
            <a:stCxn id="241" idx="2"/>
            <a:endCxn id="264" idx="0"/>
          </p:cNvCxnSpPr>
          <p:nvPr/>
        </p:nvCxnSpPr>
        <p:spPr>
          <a:xfrm rot="16200000" flipH="1">
            <a:off x="3403574" y="8100934"/>
            <a:ext cx="379194" cy="29168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37646DE-EF05-D5DB-8F2F-90FDFEA48CBE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6125240" y="6273338"/>
            <a:ext cx="543511" cy="22790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656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Torkelson, Mitchell David</cp:lastModifiedBy>
  <cp:revision>12</cp:revision>
  <dcterms:created xsi:type="dcterms:W3CDTF">2024-04-11T16:48:54Z</dcterms:created>
  <dcterms:modified xsi:type="dcterms:W3CDTF">2024-06-17T14:54:23Z</dcterms:modified>
</cp:coreProperties>
</file>