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>
      <p:cViewPr>
        <p:scale>
          <a:sx n="210" d="100"/>
          <a:sy n="210" d="100"/>
        </p:scale>
        <p:origin x="1616" y="-8008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AST-Lab/HawkEye_Evaluation/blob/main/python_programs/3D_contours.py" TargetMode="External"/><Relationship Id="rId3" Type="http://schemas.openxmlformats.org/officeDocument/2006/relationships/hyperlink" Target="https://github.com/COAST-Lab/HawkEye_Evaluation/blob/main/python_programs/satsitu.py" TargetMode="External"/><Relationship Id="rId7" Type="http://schemas.openxmlformats.org/officeDocument/2006/relationships/hyperlink" Target="https://github.com/COAST-Lab/HawkEye_Evaluation/blob/main/python_programs/stats.py" TargetMode="External"/><Relationship Id="rId2" Type="http://schemas.openxmlformats.org/officeDocument/2006/relationships/hyperlink" Target="https://github.com/COAST-Lab/HawkEye_Evaluation/blob/main/python_programs/preprocessing.p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AST-Lab/HawkEye_Evaluation/blob/main/python_programs/aggregate_satsitu.py" TargetMode="External"/><Relationship Id="rId5" Type="http://schemas.openxmlformats.org/officeDocument/2006/relationships/hyperlink" Target="https://github.com/COAST-Lab/HawkEye_Evaluation/blob/main/python_programs/masonboro_mosaic.py" TargetMode="External"/><Relationship Id="rId4" Type="http://schemas.openxmlformats.org/officeDocument/2006/relationships/hyperlink" Target="https://github.com/COAST-Lab/HawkEye_Evaluation/blob/main/python_programs/2D_contour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467164" y="228457"/>
            <a:ext cx="2209672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HawkEye Evaluation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0520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9013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593355" y="1395331"/>
            <a:ext cx="277745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57989" y="1427975"/>
            <a:ext cx="275355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1"/>
            <a:ext cx="3018879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 script </a:t>
            </a:r>
            <a:r>
              <a:rPr lang="en-US" sz="900" dirty="0">
                <a:solidFill>
                  <a:schemeClr val="tx1"/>
                </a:solidFill>
              </a:rPr>
              <a:t>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2865444" y="5599476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satsitu.py </a:t>
            </a:r>
            <a:r>
              <a:rPr lang="en-US" sz="10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6389921" y="5599475"/>
            <a:ext cx="2622274" cy="160264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2D_contour.py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5471553" y="4197016"/>
            <a:ext cx="400650" cy="2404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7087211" y="4985627"/>
            <a:ext cx="400649" cy="82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266137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masonboro_mosaic.py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031790"/>
            <a:ext cx="1" cy="23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2972444" y="7620302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6"/>
              </a:rPr>
              <a:t>aggregate_satsitu.py</a:t>
            </a:r>
            <a:r>
              <a:rPr lang="en-US" sz="900" dirty="0">
                <a:solidFill>
                  <a:schemeClr val="tx1"/>
                </a:solidFill>
                <a:hlinkClick r:id="rId6"/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175381" y="3803006"/>
            <a:ext cx="3648268" cy="1731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2962882" y="9585770"/>
            <a:ext cx="3013719" cy="24079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7"/>
              </a:rPr>
              <a:t>stats.py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4469742" y="7386661"/>
            <a:ext cx="1" cy="23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6B07E4E-BA38-FD0D-EAB2-4C78010FDA33}"/>
              </a:ext>
            </a:extLst>
          </p:cNvPr>
          <p:cNvCxnSpPr>
            <a:stCxn id="241" idx="2"/>
            <a:endCxn id="264" idx="0"/>
          </p:cNvCxnSpPr>
          <p:nvPr/>
        </p:nvCxnSpPr>
        <p:spPr>
          <a:xfrm>
            <a:off x="4469742" y="9290165"/>
            <a:ext cx="0" cy="29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389921" y="7505330"/>
            <a:ext cx="2622274" cy="135055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8"/>
              </a:rPr>
              <a:t>3D_contour.py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Optionally, compile these images into an animated GIF to show progression across transects for easier viewing.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A50D395-550A-2FEC-3574-113347AFAAE1}"/>
              </a:ext>
            </a:extLst>
          </p:cNvPr>
          <p:cNvCxnSpPr>
            <a:stCxn id="21" idx="2"/>
            <a:endCxn id="378" idx="0"/>
          </p:cNvCxnSpPr>
          <p:nvPr/>
        </p:nvCxnSpPr>
        <p:spPr>
          <a:xfrm>
            <a:off x="7701058" y="7202124"/>
            <a:ext cx="0" cy="30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159894" y="10052554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R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the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stCxn id="264" idx="1"/>
            <a:endCxn id="390" idx="3"/>
          </p:cNvCxnSpPr>
          <p:nvPr/>
        </p:nvCxnSpPr>
        <p:spPr>
          <a:xfrm flipH="1">
            <a:off x="2688875" y="10789730"/>
            <a:ext cx="274007" cy="1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C064826-ECF9-46C5-BC31-A7C63AE0DED7}"/>
              </a:ext>
            </a:extLst>
          </p:cNvPr>
          <p:cNvCxnSpPr>
            <a:stCxn id="18" idx="1"/>
            <a:endCxn id="212" idx="3"/>
          </p:cNvCxnSpPr>
          <p:nvPr/>
        </p:nvCxnSpPr>
        <p:spPr>
          <a:xfrm rot="10800000">
            <a:off x="4738579" y="3983416"/>
            <a:ext cx="625994" cy="3218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</TotalTime>
  <Words>634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Mitch Torkelson</cp:lastModifiedBy>
  <cp:revision>6</cp:revision>
  <dcterms:created xsi:type="dcterms:W3CDTF">2024-04-11T16:48:54Z</dcterms:created>
  <dcterms:modified xsi:type="dcterms:W3CDTF">2024-04-14T01:17:27Z</dcterms:modified>
</cp:coreProperties>
</file>