
<file path=[Content_Types].xml><?xml version="1.0" encoding="utf-8"?>
<Types xmlns="http://schemas.openxmlformats.org/package/2006/content-types">
  <Default Extension="png" ContentType="image/png"/>
  <Default Extension="jpeg" ContentType="image/jpeg"/>
  <Default Extension="png&amp;ehk=Gz2B1JibDaLJqimEXsun9A&amp;r=0&amp;pid=OfficeInsert" ContentType="image/png"/>
  <Default Extension="rels" ContentType="application/vnd.openxmlformats-package.relationships+xml"/>
  <Default Extension="xml" ContentType="application/xml"/>
  <Default Extension="jpg&amp;ehk=nKUMWL" ContentType="image/jpeg"/>
  <Default Extension="jpg&amp;ehk=0CjTXTQkZgOOXyPM" ContentType="image/jpeg"/>
  <Default Extension="co" ContentType="image/gif"/>
  <Default Extension="jpg&amp;ehk=YJn8zgYwDsfIT2EWLTljEw&amp;r=0&amp;pid=OfficeInsert" ContentType="image/jpeg"/>
  <Default Extension="png&amp;ehk=oUyq9Smtifa6sSVsXVs9cA&amp;r=0&amp;pid=OfficeInsert"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notesMasterIdLst>
    <p:notesMasterId r:id="rId17"/>
  </p:notesMasterIdLst>
  <p:sldIdLst>
    <p:sldId id="256" r:id="rId2"/>
    <p:sldId id="258" r:id="rId3"/>
    <p:sldId id="266" r:id="rId4"/>
    <p:sldId id="259" r:id="rId5"/>
    <p:sldId id="270" r:id="rId6"/>
    <p:sldId id="260" r:id="rId7"/>
    <p:sldId id="261" r:id="rId8"/>
    <p:sldId id="262" r:id="rId9"/>
    <p:sldId id="263" r:id="rId10"/>
    <p:sldId id="264" r:id="rId11"/>
    <p:sldId id="265" r:id="rId12"/>
    <p:sldId id="267" r:id="rId13"/>
    <p:sldId id="268" r:id="rId14"/>
    <p:sldId id="25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87329" autoAdjust="0"/>
  </p:normalViewPr>
  <p:slideViewPr>
    <p:cSldViewPr snapToGrid="0">
      <p:cViewPr varScale="1">
        <p:scale>
          <a:sx n="76" d="100"/>
          <a:sy n="76" d="100"/>
        </p:scale>
        <p:origin x="22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FAB3C-0ED9-4D63-9DDE-191F968A621D}" type="datetimeFigureOut">
              <a:rPr lang="en-US" smtClean="0"/>
              <a:t>4/22/2017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91067-C43E-49BA-9295-CBDDFB1C5C24}" type="slidenum">
              <a:rPr lang="en-US" smtClean="0"/>
              <a:t>‹#›</a:t>
            </a:fld>
            <a:endParaRPr lang="en-US"/>
          </a:p>
        </p:txBody>
      </p:sp>
    </p:spTree>
    <p:extLst>
      <p:ext uri="{BB962C8B-B14F-4D97-AF65-F5344CB8AC3E}">
        <p14:creationId xmlns:p14="http://schemas.microsoft.com/office/powerpoint/2010/main" val="240431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a:t>
            </a:r>
            <a:r>
              <a:rPr lang="en-US" baseline="0" dirty="0"/>
              <a:t> is Vince Paulson</a:t>
            </a:r>
          </a:p>
          <a:p>
            <a:r>
              <a:rPr lang="en-US" baseline="0" dirty="0"/>
              <a:t>Senior Consultant at HMB</a:t>
            </a:r>
          </a:p>
          <a:p>
            <a:r>
              <a:rPr lang="en-US" baseline="0" dirty="0"/>
              <a:t>Introduce you to Azure Bot Framework and Cognitive Services</a:t>
            </a:r>
            <a:endParaRPr lang="en-US" dirty="0"/>
          </a:p>
          <a:p>
            <a:r>
              <a:rPr lang="en-US" dirty="0"/>
              <a:t>Been with HMB for over 2 years</a:t>
            </a:r>
          </a:p>
          <a:p>
            <a:r>
              <a:rPr lang="en-US" dirty="0"/>
              <a:t>Software Development for 11 years</a:t>
            </a:r>
          </a:p>
          <a:p>
            <a:endParaRPr lang="en-US" dirty="0"/>
          </a:p>
        </p:txBody>
      </p:sp>
      <p:sp>
        <p:nvSpPr>
          <p:cNvPr id="4" name="Slide Number Placeholder 3"/>
          <p:cNvSpPr>
            <a:spLocks noGrp="1"/>
          </p:cNvSpPr>
          <p:nvPr>
            <p:ph type="sldNum" sz="quarter" idx="10"/>
          </p:nvPr>
        </p:nvSpPr>
        <p:spPr/>
        <p:txBody>
          <a:bodyPr/>
          <a:lstStyle/>
          <a:p>
            <a:fld id="{A5B91067-C43E-49BA-9295-CBDDFB1C5C24}" type="slidenum">
              <a:rPr lang="en-US" smtClean="0"/>
              <a:t>1</a:t>
            </a:fld>
            <a:endParaRPr lang="en-US"/>
          </a:p>
        </p:txBody>
      </p:sp>
    </p:spTree>
    <p:extLst>
      <p:ext uri="{BB962C8B-B14F-4D97-AF65-F5344CB8AC3E}">
        <p14:creationId xmlns:p14="http://schemas.microsoft.com/office/powerpoint/2010/main" val="384735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HMB is a technology firm that has been in business for 23 years. We offer experienced teams the ability to develop custom software solutions that help our clients solve their business challenges.  We have helped hundreds of companies achieve their goals by using reliable, newer, and scalable technologies to implement effective applications that support and complement their core business functions.  HMB is committed to training and career growth (look up our HMB University), and on a daily basis teams collaborate to deliver awesome project solutions! Most of all… we have fun and have a life outside of work! </a:t>
            </a:r>
            <a:endParaRPr lang="en-US" dirty="0"/>
          </a:p>
        </p:txBody>
      </p:sp>
      <p:sp>
        <p:nvSpPr>
          <p:cNvPr id="4" name="Slide Number Placeholder 3"/>
          <p:cNvSpPr>
            <a:spLocks noGrp="1"/>
          </p:cNvSpPr>
          <p:nvPr>
            <p:ph type="sldNum" sz="quarter" idx="10"/>
          </p:nvPr>
        </p:nvSpPr>
        <p:spPr/>
        <p:txBody>
          <a:bodyPr/>
          <a:lstStyle/>
          <a:p>
            <a:fld id="{A5B91067-C43E-49BA-9295-CBDDFB1C5C24}" type="slidenum">
              <a:rPr lang="en-US" smtClean="0"/>
              <a:t>2</a:t>
            </a:fld>
            <a:endParaRPr lang="en-US"/>
          </a:p>
        </p:txBody>
      </p:sp>
    </p:spTree>
    <p:extLst>
      <p:ext uri="{BB962C8B-B14F-4D97-AF65-F5344CB8AC3E}">
        <p14:creationId xmlns:p14="http://schemas.microsoft.com/office/powerpoint/2010/main" val="3290809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0DFA50-4636-4FC9-889F-F70149CF79CD}" type="datetime1">
              <a:rPr lang="en-US" smtClean="0"/>
              <a:t>4/22/2017</a:t>
            </a:fld>
            <a:endParaRPr lang="en-US" dirty="0"/>
          </a:p>
        </p:txBody>
      </p:sp>
      <p:sp>
        <p:nvSpPr>
          <p:cNvPr id="5" name="Footer Placeholder 4"/>
          <p:cNvSpPr>
            <a:spLocks noGrp="1"/>
          </p:cNvSpPr>
          <p:nvPr>
            <p:ph type="ftr" sz="quarter" idx="11"/>
          </p:nvPr>
        </p:nvSpPr>
        <p:spPr/>
        <p:txBody>
          <a:bodyPr/>
          <a:lstStyle/>
          <a:p>
            <a:r>
              <a:rPr lang="en-US"/>
              <a:t>@pougan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438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3A2931-4FB1-4A6F-9935-CE637216D398}" type="datetime1">
              <a:rPr lang="en-US" smtClean="0"/>
              <a:t>4/22/2017</a:t>
            </a:fld>
            <a:endParaRPr lang="en-US" dirty="0"/>
          </a:p>
        </p:txBody>
      </p:sp>
      <p:sp>
        <p:nvSpPr>
          <p:cNvPr id="6" name="Footer Placeholder 5"/>
          <p:cNvSpPr>
            <a:spLocks noGrp="1"/>
          </p:cNvSpPr>
          <p:nvPr>
            <p:ph type="ftr" sz="quarter" idx="11"/>
          </p:nvPr>
        </p:nvSpPr>
        <p:spPr/>
        <p:txBody>
          <a:bodyPr/>
          <a:lstStyle/>
          <a:p>
            <a:r>
              <a:rPr lang="en-US"/>
              <a:t>@pougan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9265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DABDA60E-3FBE-4FD2-8851-B2BA67B403BB}" type="datetime1">
              <a:rPr lang="en-US" smtClean="0"/>
              <a:t>4/22/2017</a:t>
            </a:fld>
            <a:endParaRPr lang="en-US" dirty="0"/>
          </a:p>
        </p:txBody>
      </p:sp>
      <p:sp>
        <p:nvSpPr>
          <p:cNvPr id="5" name="Footer Placeholder 4"/>
          <p:cNvSpPr>
            <a:spLocks noGrp="1"/>
          </p:cNvSpPr>
          <p:nvPr>
            <p:ph type="ftr" sz="quarter" idx="11"/>
          </p:nvPr>
        </p:nvSpPr>
        <p:spPr/>
        <p:txBody>
          <a:bodyPr/>
          <a:lstStyle/>
          <a:p>
            <a:r>
              <a:rPr lang="en-US"/>
              <a:t>@pougan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8744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3C8A8A01-0B06-4A6B-A68C-780F9124E9A4}" type="datetime1">
              <a:rPr lang="en-US" smtClean="0"/>
              <a:t>4/22/2017</a:t>
            </a:fld>
            <a:endParaRPr lang="en-US" dirty="0"/>
          </a:p>
        </p:txBody>
      </p:sp>
      <p:sp>
        <p:nvSpPr>
          <p:cNvPr id="3" name="Footer Placeholder 2"/>
          <p:cNvSpPr>
            <a:spLocks noGrp="1"/>
          </p:cNvSpPr>
          <p:nvPr>
            <p:ph type="ftr" sz="quarter" idx="11"/>
          </p:nvPr>
        </p:nvSpPr>
        <p:spPr/>
        <p:txBody>
          <a:bodyPr/>
          <a:lstStyle/>
          <a:p>
            <a:r>
              <a:rPr lang="en-US"/>
              <a:t>@pougan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9324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BDAB9-211E-403D-A289-AA796F794419}" type="datetime1">
              <a:rPr lang="en-US" smtClean="0"/>
              <a:t>4/22/2017</a:t>
            </a:fld>
            <a:endParaRPr lang="en-US" dirty="0"/>
          </a:p>
        </p:txBody>
      </p:sp>
      <p:sp>
        <p:nvSpPr>
          <p:cNvPr id="5" name="Footer Placeholder 4"/>
          <p:cNvSpPr>
            <a:spLocks noGrp="1"/>
          </p:cNvSpPr>
          <p:nvPr>
            <p:ph type="ftr" sz="quarter" idx="11"/>
          </p:nvPr>
        </p:nvSpPr>
        <p:spPr/>
        <p:txBody>
          <a:bodyPr/>
          <a:lstStyle/>
          <a:p>
            <a:r>
              <a:rPr lang="en-US"/>
              <a:t>@pougan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7608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AA750-11FC-41AA-A940-1447C56103EB}" type="datetime1">
              <a:rPr lang="en-US" smtClean="0"/>
              <a:t>4/22/2017</a:t>
            </a:fld>
            <a:endParaRPr lang="en-US" dirty="0"/>
          </a:p>
        </p:txBody>
      </p:sp>
      <p:sp>
        <p:nvSpPr>
          <p:cNvPr id="5" name="Footer Placeholder 4"/>
          <p:cNvSpPr>
            <a:spLocks noGrp="1"/>
          </p:cNvSpPr>
          <p:nvPr>
            <p:ph type="ftr" sz="quarter" idx="11"/>
          </p:nvPr>
        </p:nvSpPr>
        <p:spPr/>
        <p:txBody>
          <a:bodyPr/>
          <a:lstStyle/>
          <a:p>
            <a:r>
              <a:rPr lang="en-US"/>
              <a:t>@pougan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5421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0F4F1-5928-447A-A82D-891601B135C5}" type="datetime1">
              <a:rPr lang="en-US" smtClean="0"/>
              <a:t>4/22/2017</a:t>
            </a:fld>
            <a:endParaRPr lang="en-US" dirty="0"/>
          </a:p>
        </p:txBody>
      </p:sp>
      <p:sp>
        <p:nvSpPr>
          <p:cNvPr id="5" name="Footer Placeholder 4"/>
          <p:cNvSpPr>
            <a:spLocks noGrp="1"/>
          </p:cNvSpPr>
          <p:nvPr>
            <p:ph type="ftr" sz="quarter" idx="11"/>
          </p:nvPr>
        </p:nvSpPr>
        <p:spPr/>
        <p:txBody>
          <a:bodyPr/>
          <a:lstStyle/>
          <a:p>
            <a:r>
              <a:rPr lang="en-US"/>
              <a:t>@pougan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810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B2F708-C2DA-4292-832A-F831D83AF7C4}" type="datetime1">
              <a:rPr lang="en-US" smtClean="0"/>
              <a:t>4/22/2017</a:t>
            </a:fld>
            <a:endParaRPr lang="en-US" dirty="0"/>
          </a:p>
        </p:txBody>
      </p:sp>
      <p:sp>
        <p:nvSpPr>
          <p:cNvPr id="5" name="Footer Placeholder 4"/>
          <p:cNvSpPr>
            <a:spLocks noGrp="1"/>
          </p:cNvSpPr>
          <p:nvPr>
            <p:ph type="ftr" sz="quarter" idx="11"/>
          </p:nvPr>
        </p:nvSpPr>
        <p:spPr/>
        <p:txBody>
          <a:bodyPr/>
          <a:lstStyle/>
          <a:p>
            <a:r>
              <a:rPr lang="en-US"/>
              <a:t>@pougan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323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D35AE1-20BA-4B39-ACD2-404D8713200D}" type="datetime1">
              <a:rPr lang="en-US" smtClean="0"/>
              <a:t>4/22/2017</a:t>
            </a:fld>
            <a:endParaRPr lang="en-US" dirty="0"/>
          </a:p>
        </p:txBody>
      </p:sp>
      <p:sp>
        <p:nvSpPr>
          <p:cNvPr id="6" name="Footer Placeholder 5"/>
          <p:cNvSpPr>
            <a:spLocks noGrp="1"/>
          </p:cNvSpPr>
          <p:nvPr>
            <p:ph type="ftr" sz="quarter" idx="11"/>
          </p:nvPr>
        </p:nvSpPr>
        <p:spPr/>
        <p:txBody>
          <a:bodyPr/>
          <a:lstStyle/>
          <a:p>
            <a:r>
              <a:rPr lang="en-US"/>
              <a:t>@pougan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727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A1A74E-ABEF-4B70-B8F3-2C3F40152C52}" type="datetime1">
              <a:rPr lang="en-US" smtClean="0"/>
              <a:t>4/22/2017</a:t>
            </a:fld>
            <a:endParaRPr lang="en-US" dirty="0"/>
          </a:p>
        </p:txBody>
      </p:sp>
      <p:sp>
        <p:nvSpPr>
          <p:cNvPr id="8" name="Footer Placeholder 7"/>
          <p:cNvSpPr>
            <a:spLocks noGrp="1"/>
          </p:cNvSpPr>
          <p:nvPr>
            <p:ph type="ftr" sz="quarter" idx="11"/>
          </p:nvPr>
        </p:nvSpPr>
        <p:spPr/>
        <p:txBody>
          <a:bodyPr/>
          <a:lstStyle/>
          <a:p>
            <a:r>
              <a:rPr lang="en-US"/>
              <a:t>@pougan</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651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024158-D9E0-4671-98C8-A94994073276}" type="datetime1">
              <a:rPr lang="en-US" smtClean="0"/>
              <a:t>4/22/2017</a:t>
            </a:fld>
            <a:endParaRPr lang="en-US" dirty="0"/>
          </a:p>
        </p:txBody>
      </p:sp>
      <p:sp>
        <p:nvSpPr>
          <p:cNvPr id="4" name="Footer Placeholder 3"/>
          <p:cNvSpPr>
            <a:spLocks noGrp="1"/>
          </p:cNvSpPr>
          <p:nvPr>
            <p:ph type="ftr" sz="quarter" idx="11"/>
          </p:nvPr>
        </p:nvSpPr>
        <p:spPr/>
        <p:txBody>
          <a:bodyPr/>
          <a:lstStyle/>
          <a:p>
            <a:r>
              <a:rPr lang="en-US"/>
              <a:t>@pougan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011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37566-4868-4DE9-9600-3EF257D0A306}" type="datetime1">
              <a:rPr lang="en-US" smtClean="0"/>
              <a:t>4/22/2017</a:t>
            </a:fld>
            <a:endParaRPr lang="en-US" dirty="0"/>
          </a:p>
        </p:txBody>
      </p:sp>
      <p:sp>
        <p:nvSpPr>
          <p:cNvPr id="3" name="Footer Placeholder 2"/>
          <p:cNvSpPr>
            <a:spLocks noGrp="1"/>
          </p:cNvSpPr>
          <p:nvPr>
            <p:ph type="ftr" sz="quarter" idx="11"/>
          </p:nvPr>
        </p:nvSpPr>
        <p:spPr/>
        <p:txBody>
          <a:bodyPr/>
          <a:lstStyle/>
          <a:p>
            <a:r>
              <a:rPr lang="en-US"/>
              <a:t>@pougan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2974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3A0F7D3-34D9-4CFA-96D9-03F6A9D9F8DE}" type="datetime1">
              <a:rPr lang="en-US" smtClean="0"/>
              <a:t>4/22/2017</a:t>
            </a:fld>
            <a:endParaRPr lang="en-US" dirty="0"/>
          </a:p>
        </p:txBody>
      </p:sp>
      <p:sp>
        <p:nvSpPr>
          <p:cNvPr id="6" name="Footer Placeholder 5"/>
          <p:cNvSpPr>
            <a:spLocks noGrp="1"/>
          </p:cNvSpPr>
          <p:nvPr>
            <p:ph type="ftr" sz="quarter" idx="11"/>
          </p:nvPr>
        </p:nvSpPr>
        <p:spPr/>
        <p:txBody>
          <a:bodyPr/>
          <a:lstStyle/>
          <a:p>
            <a:r>
              <a:rPr lang="en-US"/>
              <a:t>@pougan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477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BFB2C71-8FB9-418D-BF20-A6C5095002EB}" type="datetime1">
              <a:rPr lang="en-US" smtClean="0"/>
              <a:t>4/22/2017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US"/>
              <a:t>@pougan</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513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@pougan</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58BFC5A-C987-45A8-B1BA-29578A5C8A71}" type="datetime1">
              <a:rPr lang="en-US" smtClean="0"/>
              <a:t>4/22/2017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3591189"/>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Lst>
  <p:hf sldNum="0"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botframework.com/en-us/tools/bot-framework-emulator/" TargetMode="External"/><Relationship Id="rId2" Type="http://schemas.openxmlformats.org/officeDocument/2006/relationships/image" Target="../media/image9.co"/><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microsoft.com/cognitive-services/en-us/api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icrosoft/botbuilder" TargetMode="External"/><Relationship Id="rId2" Type="http://schemas.openxmlformats.org/officeDocument/2006/relationships/hyperlink" Target="https://docs.botframework.com/en-us/" TargetMode="External"/><Relationship Id="rId1" Type="http://schemas.openxmlformats.org/officeDocument/2006/relationships/slideLayout" Target="../slideLayouts/slideLayout2.xml"/><Relationship Id="rId6" Type="http://schemas.openxmlformats.org/officeDocument/2006/relationships/hyperlink" Target="https://github.com/sagefranch/botdemo" TargetMode="External"/><Relationship Id="rId5" Type="http://schemas.openxmlformats.org/officeDocument/2006/relationships/hyperlink" Target="https://blogs.msdn.microsoft.com/smich/2016/09/30/microsoft-bot-framework-resources/" TargetMode="External"/><Relationship Id="rId4" Type="http://schemas.openxmlformats.org/officeDocument/2006/relationships/hyperlink" Target="https://docs.microsoft.com/en-us/azure/cognitive-servic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dev.botframework.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amp;ehk=YJn8zgYwDsfIT2EWLTljEw&amp;r=0&amp;pid=OfficeInsert"/><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rosoft/BotBuilder" TargetMode="External"/><Relationship Id="rId2" Type="http://schemas.openxmlformats.org/officeDocument/2006/relationships/image" Target="../media/image5.png&amp;ehk=oUyq9Smtifa6sSVsXVs9cA&amp;r=0&amp;pid=OfficeInsert"/><Relationship Id="rId1" Type="http://schemas.openxmlformats.org/officeDocument/2006/relationships/slideLayout" Target="../slideLayouts/slideLayout4.xml"/><Relationship Id="rId4" Type="http://schemas.openxmlformats.org/officeDocument/2006/relationships/hyperlink" Target="https://github.com/Microsoft/BotBuilder-Samples/tree/master/CShar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g&amp;ehk=0CjTXTQkZgOOXyPM"/><Relationship Id="rId2" Type="http://schemas.openxmlformats.org/officeDocument/2006/relationships/hyperlink" Target="https://docs.botframework.com/en-us/csharp/builder/sdkreference/connector.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dev.botframework.com/bots" TargetMode="External"/><Relationship Id="rId2" Type="http://schemas.openxmlformats.org/officeDocument/2006/relationships/image" Target="../media/image7.png&amp;ehk=Gz2B1JibDaLJqimEXsun9A&amp;r=0&amp;pid=OfficeInsert"/><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amp;ehk=nKUMWL"/><Relationship Id="rId2" Type="http://schemas.openxmlformats.org/officeDocument/2006/relationships/hyperlink" Target="https://bots.botframework.com/"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Bot Framework and Cognitive Services</a:t>
            </a:r>
          </a:p>
        </p:txBody>
      </p:sp>
      <p:sp>
        <p:nvSpPr>
          <p:cNvPr id="3" name="Subtitle 2"/>
          <p:cNvSpPr>
            <a:spLocks noGrp="1"/>
          </p:cNvSpPr>
          <p:nvPr>
            <p:ph type="subTitle" idx="1"/>
          </p:nvPr>
        </p:nvSpPr>
        <p:spPr>
          <a:xfrm>
            <a:off x="1565031" y="5280847"/>
            <a:ext cx="9816970" cy="970484"/>
          </a:xfrm>
        </p:spPr>
        <p:txBody>
          <a:bodyPr>
            <a:normAutofit fontScale="92500" lnSpcReduction="20000"/>
          </a:bodyPr>
          <a:lstStyle/>
          <a:p>
            <a:r>
              <a:rPr lang="en-US" dirty="0"/>
              <a:t>Vince Paulson</a:t>
            </a:r>
          </a:p>
          <a:p>
            <a:r>
              <a:rPr lang="en-US" dirty="0"/>
              <a:t>Senior Consultant, Solution Architect</a:t>
            </a:r>
          </a:p>
          <a:p>
            <a:r>
              <a:rPr lang="en-US" dirty="0"/>
              <a:t>HMB</a:t>
            </a:r>
          </a:p>
        </p:txBody>
      </p:sp>
      <p:sp>
        <p:nvSpPr>
          <p:cNvPr id="4" name="Footer Placeholder 3"/>
          <p:cNvSpPr>
            <a:spLocks noGrp="1"/>
          </p:cNvSpPr>
          <p:nvPr>
            <p:ph type="ftr" sz="quarter" idx="11"/>
          </p:nvPr>
        </p:nvSpPr>
        <p:spPr/>
        <p:txBody>
          <a:bodyPr/>
          <a:lstStyle/>
          <a:p>
            <a:r>
              <a:rPr lang="en-US"/>
              <a:t>@pougan</a:t>
            </a:r>
            <a:endParaRPr lang="en-US" dirty="0"/>
          </a:p>
        </p:txBody>
      </p:sp>
    </p:spTree>
    <p:extLst>
      <p:ext uri="{BB962C8B-B14F-4D97-AF65-F5344CB8AC3E}">
        <p14:creationId xmlns:p14="http://schemas.microsoft.com/office/powerpoint/2010/main" val="414017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Emulator</a:t>
            </a:r>
          </a:p>
        </p:txBody>
      </p:sp>
      <p:pic>
        <p:nvPicPr>
          <p:cNvPr id="7" name="Content Placeholder 6" descr="Work &lt;strong&gt;Cat&lt;/strong&gt; GIF - Work &lt;strong&gt;Cat Typing&lt;/strong&gt; - Discover &amp; Share GIFs"/>
          <p:cNvPicPr>
            <a:picLocks noGrp="1" noChangeAspect="1"/>
          </p:cNvPicPr>
          <p:nvPr>
            <p:ph sz="half" idx="1"/>
          </p:nvPr>
        </p:nvPicPr>
        <p:blipFill>
          <a:blip r:embed="rId2"/>
          <a:stretch>
            <a:fillRect/>
          </a:stretch>
        </p:blipFill>
        <p:spPr>
          <a:xfrm>
            <a:off x="1125537" y="2327275"/>
            <a:ext cx="4572000" cy="3429000"/>
          </a:xfrm>
        </p:spPr>
      </p:pic>
      <p:sp>
        <p:nvSpPr>
          <p:cNvPr id="5" name="Content Placeholder 4"/>
          <p:cNvSpPr>
            <a:spLocks noGrp="1"/>
          </p:cNvSpPr>
          <p:nvPr>
            <p:ph sz="half" idx="2"/>
          </p:nvPr>
        </p:nvSpPr>
        <p:spPr/>
        <p:txBody>
          <a:bodyPr/>
          <a:lstStyle/>
          <a:p>
            <a:r>
              <a:rPr lang="en-US" dirty="0">
                <a:hlinkClick r:id="rId3"/>
              </a:rPr>
              <a:t>https://docs.botframework.com/en-us/tools/bot-framework-emulator/</a:t>
            </a:r>
            <a:endParaRPr lang="en-US" dirty="0"/>
          </a:p>
        </p:txBody>
      </p:sp>
      <p:sp>
        <p:nvSpPr>
          <p:cNvPr id="4" name="Footer Placeholder 3"/>
          <p:cNvSpPr>
            <a:spLocks noGrp="1"/>
          </p:cNvSpPr>
          <p:nvPr>
            <p:ph type="ftr" sz="quarter" idx="11"/>
          </p:nvPr>
        </p:nvSpPr>
        <p:spPr/>
        <p:txBody>
          <a:bodyPr/>
          <a:lstStyle/>
          <a:p>
            <a:r>
              <a:rPr lang="en-US"/>
              <a:t>@pougan</a:t>
            </a:r>
            <a:endParaRPr lang="en-US" dirty="0"/>
          </a:p>
        </p:txBody>
      </p:sp>
    </p:spTree>
    <p:extLst>
      <p:ext uri="{BB962C8B-B14F-4D97-AF65-F5344CB8AC3E}">
        <p14:creationId xmlns:p14="http://schemas.microsoft.com/office/powerpoint/2010/main" val="238627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Services</a:t>
            </a:r>
          </a:p>
        </p:txBody>
      </p:sp>
      <p:sp>
        <p:nvSpPr>
          <p:cNvPr id="6" name="Text Placeholder 5"/>
          <p:cNvSpPr>
            <a:spLocks noGrp="1"/>
          </p:cNvSpPr>
          <p:nvPr>
            <p:ph type="body" idx="1"/>
          </p:nvPr>
        </p:nvSpPr>
        <p:spPr/>
        <p:txBody>
          <a:bodyPr/>
          <a:lstStyle/>
          <a:p>
            <a:r>
              <a:rPr lang="en-US" dirty="0">
                <a:hlinkClick r:id="rId2"/>
              </a:rPr>
              <a:t>https://www.microsoft.com/cognitive-services/en-us/apis</a:t>
            </a:r>
            <a:endParaRPr lang="en-US" dirty="0"/>
          </a:p>
          <a:p>
            <a:endParaRPr lang="en-US" dirty="0"/>
          </a:p>
        </p:txBody>
      </p:sp>
      <p:sp>
        <p:nvSpPr>
          <p:cNvPr id="5" name="Footer Placeholder 4"/>
          <p:cNvSpPr>
            <a:spLocks noGrp="1"/>
          </p:cNvSpPr>
          <p:nvPr>
            <p:ph type="ftr" sz="quarter" idx="11"/>
          </p:nvPr>
        </p:nvSpPr>
        <p:spPr/>
        <p:txBody>
          <a:bodyPr/>
          <a:lstStyle/>
          <a:p>
            <a:r>
              <a:rPr lang="en-US"/>
              <a:t>@pougan</a:t>
            </a:r>
            <a:endParaRPr lang="en-US" dirty="0"/>
          </a:p>
        </p:txBody>
      </p:sp>
    </p:spTree>
    <p:extLst>
      <p:ext uri="{BB962C8B-B14F-4D97-AF65-F5344CB8AC3E}">
        <p14:creationId xmlns:p14="http://schemas.microsoft.com/office/powerpoint/2010/main" val="174082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Content Placeholder 5"/>
          <p:cNvSpPr>
            <a:spLocks noGrp="1"/>
          </p:cNvSpPr>
          <p:nvPr>
            <p:ph idx="1"/>
          </p:nvPr>
        </p:nvSpPr>
        <p:spPr/>
        <p:txBody>
          <a:bodyPr/>
          <a:lstStyle/>
          <a:p>
            <a:r>
              <a:rPr lang="en-US" dirty="0"/>
              <a:t>Microsoft Cognitive Services (formerly Project Oxford) are a set of APIs, SDKs and services available to developers to make their applications more intelligent, engaging and discoverable</a:t>
            </a:r>
          </a:p>
          <a:p>
            <a:r>
              <a:rPr lang="en-US" dirty="0"/>
              <a:t>Several categories:</a:t>
            </a:r>
          </a:p>
          <a:p>
            <a:pPr lvl="1"/>
            <a:r>
              <a:rPr lang="en-US" dirty="0"/>
              <a:t>Vision</a:t>
            </a:r>
          </a:p>
          <a:p>
            <a:pPr lvl="1"/>
            <a:r>
              <a:rPr lang="en-US" dirty="0"/>
              <a:t>Speech</a:t>
            </a:r>
          </a:p>
          <a:p>
            <a:pPr lvl="1"/>
            <a:r>
              <a:rPr lang="en-US" dirty="0"/>
              <a:t>Language</a:t>
            </a:r>
          </a:p>
          <a:p>
            <a:pPr lvl="1"/>
            <a:r>
              <a:rPr lang="en-US" dirty="0"/>
              <a:t>Knowledge</a:t>
            </a:r>
          </a:p>
          <a:p>
            <a:pPr lvl="1"/>
            <a:r>
              <a:rPr lang="en-US" dirty="0"/>
              <a:t>Search</a:t>
            </a:r>
          </a:p>
        </p:txBody>
      </p:sp>
      <p:sp>
        <p:nvSpPr>
          <p:cNvPr id="4" name="Footer Placeholder 3"/>
          <p:cNvSpPr>
            <a:spLocks noGrp="1"/>
          </p:cNvSpPr>
          <p:nvPr>
            <p:ph type="ftr" sz="quarter" idx="11"/>
          </p:nvPr>
        </p:nvSpPr>
        <p:spPr/>
        <p:txBody>
          <a:bodyPr/>
          <a:lstStyle/>
          <a:p>
            <a:r>
              <a:rPr lang="en-US"/>
              <a:t>@pougan</a:t>
            </a:r>
            <a:endParaRPr lang="en-US" dirty="0"/>
          </a:p>
        </p:txBody>
      </p:sp>
    </p:spTree>
    <p:extLst>
      <p:ext uri="{BB962C8B-B14F-4D97-AF65-F5344CB8AC3E}">
        <p14:creationId xmlns:p14="http://schemas.microsoft.com/office/powerpoint/2010/main" val="296268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Demo</a:t>
            </a:r>
          </a:p>
        </p:txBody>
      </p:sp>
      <p:sp>
        <p:nvSpPr>
          <p:cNvPr id="6" name="Subtitle 5"/>
          <p:cNvSpPr>
            <a:spLocks noGrp="1"/>
          </p:cNvSpPr>
          <p:nvPr>
            <p:ph type="subTitle" idx="1"/>
          </p:nvPr>
        </p:nvSpPr>
        <p:spPr/>
        <p:txBody>
          <a:bodyPr/>
          <a:lstStyle/>
          <a:p>
            <a:r>
              <a:rPr lang="en-US" dirty="0"/>
              <a:t>Woo!</a:t>
            </a:r>
          </a:p>
        </p:txBody>
      </p:sp>
      <p:sp>
        <p:nvSpPr>
          <p:cNvPr id="4" name="Footer Placeholder 3"/>
          <p:cNvSpPr>
            <a:spLocks noGrp="1"/>
          </p:cNvSpPr>
          <p:nvPr>
            <p:ph type="ftr" sz="quarter" idx="11"/>
          </p:nvPr>
        </p:nvSpPr>
        <p:spPr/>
        <p:txBody>
          <a:bodyPr/>
          <a:lstStyle/>
          <a:p>
            <a:r>
              <a:rPr lang="en-US"/>
              <a:t>@pougan</a:t>
            </a:r>
            <a:endParaRPr lang="en-US" dirty="0"/>
          </a:p>
        </p:txBody>
      </p:sp>
    </p:spTree>
    <p:extLst>
      <p:ext uri="{BB962C8B-B14F-4D97-AF65-F5344CB8AC3E}">
        <p14:creationId xmlns:p14="http://schemas.microsoft.com/office/powerpoint/2010/main" val="104459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dirty="0">
                <a:hlinkClick r:id="rId2"/>
              </a:rPr>
              <a:t>https://docs.botframework.com/en-us/</a:t>
            </a:r>
            <a:endParaRPr lang="en-US" dirty="0"/>
          </a:p>
          <a:p>
            <a:r>
              <a:rPr lang="en-US" dirty="0">
                <a:hlinkClick r:id="rId3"/>
              </a:rPr>
              <a:t>https://github.com/Microsoft/botbuilder</a:t>
            </a:r>
            <a:endParaRPr lang="en-US" dirty="0"/>
          </a:p>
          <a:p>
            <a:r>
              <a:rPr lang="en-US" dirty="0">
                <a:hlinkClick r:id="rId4"/>
              </a:rPr>
              <a:t>https://docs.microsoft.com/en-us/azure/cognitive-services/</a:t>
            </a:r>
            <a:endParaRPr lang="en-US" dirty="0"/>
          </a:p>
          <a:p>
            <a:r>
              <a:rPr lang="en-US" dirty="0">
                <a:hlinkClick r:id="rId5"/>
              </a:rPr>
              <a:t>https://blogs.msdn.microsoft.com/smich/2016/09/30/microsoft-bot-framework-resources/</a:t>
            </a:r>
            <a:r>
              <a:rPr lang="en-US" dirty="0"/>
              <a:t> </a:t>
            </a:r>
          </a:p>
          <a:p>
            <a:r>
              <a:rPr lang="en-US" dirty="0">
                <a:hlinkClick r:id="rId6"/>
              </a:rPr>
              <a:t>https://github.com/sagefranch/botdemo</a:t>
            </a:r>
            <a:r>
              <a:rPr lang="en-US" dirty="0"/>
              <a:t> </a:t>
            </a:r>
          </a:p>
        </p:txBody>
      </p:sp>
      <p:sp>
        <p:nvSpPr>
          <p:cNvPr id="4" name="Footer Placeholder 3"/>
          <p:cNvSpPr>
            <a:spLocks noGrp="1"/>
          </p:cNvSpPr>
          <p:nvPr>
            <p:ph type="ftr" sz="quarter" idx="11"/>
          </p:nvPr>
        </p:nvSpPr>
        <p:spPr/>
        <p:txBody>
          <a:bodyPr/>
          <a:lstStyle/>
          <a:p>
            <a:r>
              <a:rPr lang="en-US"/>
              <a:t>@pougan</a:t>
            </a:r>
            <a:endParaRPr lang="en-US" dirty="0"/>
          </a:p>
        </p:txBody>
      </p:sp>
    </p:spTree>
    <p:extLst>
      <p:ext uri="{BB962C8B-B14F-4D97-AF65-F5344CB8AC3E}">
        <p14:creationId xmlns:p14="http://schemas.microsoft.com/office/powerpoint/2010/main" val="408629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END</a:t>
            </a:r>
          </a:p>
        </p:txBody>
      </p:sp>
      <p:sp>
        <p:nvSpPr>
          <p:cNvPr id="6" name="Text Placeholder 5"/>
          <p:cNvSpPr>
            <a:spLocks noGrp="1"/>
          </p:cNvSpPr>
          <p:nvPr>
            <p:ph type="body" idx="1"/>
          </p:nvPr>
        </p:nvSpPr>
        <p:spPr/>
        <p:txBody>
          <a:bodyPr/>
          <a:lstStyle/>
          <a:p>
            <a:r>
              <a:rPr lang="en-US" dirty="0"/>
              <a:t>QUESTIONS?</a:t>
            </a:r>
          </a:p>
        </p:txBody>
      </p:sp>
      <p:sp>
        <p:nvSpPr>
          <p:cNvPr id="4" name="Footer Placeholder 3"/>
          <p:cNvSpPr>
            <a:spLocks noGrp="1"/>
          </p:cNvSpPr>
          <p:nvPr>
            <p:ph type="ftr" sz="quarter" idx="11"/>
          </p:nvPr>
        </p:nvSpPr>
        <p:spPr/>
        <p:txBody>
          <a:bodyPr/>
          <a:lstStyle/>
          <a:p>
            <a:r>
              <a:rPr lang="en-US"/>
              <a:t>@pougan</a:t>
            </a:r>
            <a:endParaRPr lang="en-US" dirty="0"/>
          </a:p>
        </p:txBody>
      </p:sp>
    </p:spTree>
    <p:extLst>
      <p:ext uri="{BB962C8B-B14F-4D97-AF65-F5344CB8AC3E}">
        <p14:creationId xmlns:p14="http://schemas.microsoft.com/office/powerpoint/2010/main" val="100672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years</a:t>
            </a:r>
          </a:p>
        </p:txBody>
      </p:sp>
      <p:sp>
        <p:nvSpPr>
          <p:cNvPr id="6" name="Text Placeholder 5"/>
          <p:cNvSpPr>
            <a:spLocks noGrp="1"/>
          </p:cNvSpPr>
          <p:nvPr>
            <p:ph type="body" sz="half" idx="2"/>
          </p:nvPr>
        </p:nvSpPr>
        <p:spPr/>
        <p:txBody>
          <a:bodyPr/>
          <a:lstStyle/>
          <a:p>
            <a:endParaRPr lang="en-US"/>
          </a:p>
        </p:txBody>
      </p:sp>
      <p:sp>
        <p:nvSpPr>
          <p:cNvPr id="4" name="Footer Placeholder 3"/>
          <p:cNvSpPr>
            <a:spLocks noGrp="1"/>
          </p:cNvSpPr>
          <p:nvPr>
            <p:ph type="ftr" sz="quarter" idx="11"/>
          </p:nvPr>
        </p:nvSpPr>
        <p:spPr/>
        <p:txBody>
          <a:bodyPr/>
          <a:lstStyle/>
          <a:p>
            <a:r>
              <a:rPr lang="en-US"/>
              <a:t>@pougan</a:t>
            </a:r>
            <a:endParaRPr lang="en-US" dirty="0"/>
          </a:p>
        </p:txBody>
      </p:sp>
      <p:pic>
        <p:nvPicPr>
          <p:cNvPr id="13" name="Picture Placeholder 12"/>
          <p:cNvPicPr>
            <a:picLocks noGrp="1" noChangeAspect="1"/>
          </p:cNvPicPr>
          <p:nvPr>
            <p:ph type="pic" sz="quarter" idx="13"/>
          </p:nvPr>
        </p:nvPicPr>
        <p:blipFill>
          <a:blip r:embed="rId3"/>
          <a:srcRect t="30312" b="30312"/>
          <a:stretch>
            <a:fillRect/>
          </a:stretch>
        </p:blipFill>
        <p:spPr/>
      </p:pic>
    </p:spTree>
    <p:extLst>
      <p:ext uri="{BB962C8B-B14F-4D97-AF65-F5344CB8AC3E}">
        <p14:creationId xmlns:p14="http://schemas.microsoft.com/office/powerpoint/2010/main" val="280624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Bot Framework</a:t>
            </a:r>
          </a:p>
        </p:txBody>
      </p:sp>
      <p:sp>
        <p:nvSpPr>
          <p:cNvPr id="7" name="Text Placeholder 6"/>
          <p:cNvSpPr>
            <a:spLocks noGrp="1"/>
          </p:cNvSpPr>
          <p:nvPr>
            <p:ph type="body" idx="1"/>
          </p:nvPr>
        </p:nvSpPr>
        <p:spPr/>
        <p:txBody>
          <a:bodyPr/>
          <a:lstStyle/>
          <a:p>
            <a:r>
              <a:rPr lang="en-US" dirty="0">
                <a:hlinkClick r:id="rId2"/>
              </a:rPr>
              <a:t>https://dev.botframework.com/</a:t>
            </a:r>
            <a:endParaRPr lang="en-US" dirty="0"/>
          </a:p>
          <a:p>
            <a:endParaRPr lang="en-US" dirty="0"/>
          </a:p>
        </p:txBody>
      </p:sp>
      <p:sp>
        <p:nvSpPr>
          <p:cNvPr id="5" name="Footer Placeholder 4"/>
          <p:cNvSpPr>
            <a:spLocks noGrp="1"/>
          </p:cNvSpPr>
          <p:nvPr>
            <p:ph type="ftr" sz="quarter" idx="11"/>
          </p:nvPr>
        </p:nvSpPr>
        <p:spPr/>
        <p:txBody>
          <a:bodyPr/>
          <a:lstStyle/>
          <a:p>
            <a:r>
              <a:rPr lang="en-US"/>
              <a:t>@pougan</a:t>
            </a:r>
            <a:endParaRPr lang="en-US" dirty="0"/>
          </a:p>
        </p:txBody>
      </p:sp>
    </p:spTree>
    <p:extLst>
      <p:ext uri="{BB962C8B-B14F-4D97-AF65-F5344CB8AC3E}">
        <p14:creationId xmlns:p14="http://schemas.microsoft.com/office/powerpoint/2010/main" val="246388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Overview</a:t>
            </a:r>
          </a:p>
        </p:txBody>
      </p:sp>
      <p:sp>
        <p:nvSpPr>
          <p:cNvPr id="7" name="Content Placeholder 6"/>
          <p:cNvSpPr>
            <a:spLocks noGrp="1"/>
          </p:cNvSpPr>
          <p:nvPr>
            <p:ph sz="half" idx="1"/>
          </p:nvPr>
        </p:nvSpPr>
        <p:spPr/>
        <p:txBody>
          <a:bodyPr/>
          <a:lstStyle/>
          <a:p>
            <a:r>
              <a:rPr lang="en-US" dirty="0"/>
              <a:t>The Microsoft Bot Framework is a comprehensive offering that you use to build and deploy high quality bots</a:t>
            </a:r>
          </a:p>
          <a:p>
            <a:r>
              <a:rPr lang="en-US" dirty="0"/>
              <a:t>Introduced April 2016</a:t>
            </a:r>
          </a:p>
          <a:p>
            <a:r>
              <a:rPr lang="en-US" dirty="0"/>
              <a:t>Components</a:t>
            </a:r>
          </a:p>
          <a:p>
            <a:pPr lvl="1"/>
            <a:r>
              <a:rPr lang="en-US" dirty="0"/>
              <a:t>Bot Builder SDK</a:t>
            </a:r>
          </a:p>
          <a:p>
            <a:pPr lvl="1"/>
            <a:r>
              <a:rPr lang="en-US" dirty="0"/>
              <a:t>Bot Connector</a:t>
            </a:r>
          </a:p>
          <a:p>
            <a:pPr lvl="1"/>
            <a:r>
              <a:rPr lang="en-US" dirty="0"/>
              <a:t>Developer Portal</a:t>
            </a:r>
          </a:p>
          <a:p>
            <a:pPr lvl="1"/>
            <a:r>
              <a:rPr lang="en-US" dirty="0"/>
              <a:t>Bot Directory</a:t>
            </a:r>
          </a:p>
          <a:p>
            <a:pPr lvl="1"/>
            <a:r>
              <a:rPr lang="en-US" dirty="0"/>
              <a:t>Emulator</a:t>
            </a:r>
          </a:p>
        </p:txBody>
      </p:sp>
      <p:pic>
        <p:nvPicPr>
          <p:cNvPr id="10" name="Content Placeholder 9" descr="Web aplikazioak zuretzat elkarlanean, IFTTT erabiliz – Teknopataren ..."/>
          <p:cNvPicPr>
            <a:picLocks noGrp="1" noChangeAspect="1"/>
          </p:cNvPicPr>
          <p:nvPr>
            <p:ph sz="half" idx="2"/>
          </p:nvPr>
        </p:nvPicPr>
        <p:blipFill>
          <a:blip r:embed="rId2"/>
          <a:stretch>
            <a:fillRect/>
          </a:stretch>
        </p:blipFill>
        <p:spPr>
          <a:xfrm>
            <a:off x="7413625" y="2830195"/>
            <a:ext cx="2743200" cy="2423160"/>
          </a:xfrm>
        </p:spPr>
      </p:pic>
      <p:sp>
        <p:nvSpPr>
          <p:cNvPr id="5" name="Footer Placeholder 4"/>
          <p:cNvSpPr>
            <a:spLocks noGrp="1"/>
          </p:cNvSpPr>
          <p:nvPr>
            <p:ph type="ftr" sz="quarter" idx="11"/>
          </p:nvPr>
        </p:nvSpPr>
        <p:spPr/>
        <p:txBody>
          <a:bodyPr/>
          <a:lstStyle/>
          <a:p>
            <a:r>
              <a:rPr lang="en-US"/>
              <a:t>@pougan</a:t>
            </a:r>
            <a:endParaRPr lang="en-US" dirty="0"/>
          </a:p>
        </p:txBody>
      </p:sp>
    </p:spTree>
    <p:extLst>
      <p:ext uri="{BB962C8B-B14F-4D97-AF65-F5344CB8AC3E}">
        <p14:creationId xmlns:p14="http://schemas.microsoft.com/office/powerpoint/2010/main" val="43395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@pougan</a:t>
            </a:r>
            <a:endParaRPr lang="en-US" dirty="0"/>
          </a:p>
        </p:txBody>
      </p:sp>
      <p:pic>
        <p:nvPicPr>
          <p:cNvPr id="1026" name="Picture 2" descr="https://camo.githubusercontent.com/80b5b361476d7ee5154dd92d731d1f82d4443967/687474703a2f2f646f63732e626f746672616d65776f726b2e636f6d2f656e2d75732f696d616765732f6661712d6f766572766965772f626f746672616d65776f726b5f6f766572766965775f6a756c79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9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Builder SDK</a:t>
            </a:r>
          </a:p>
        </p:txBody>
      </p:sp>
      <p:pic>
        <p:nvPicPr>
          <p:cNvPr id="13" name="Content Placeholder 12" descr="iOS 7 &lt;strong&gt;SDK&lt;/strong&gt;"/>
          <p:cNvPicPr>
            <a:picLocks noGrp="1" noChangeAspect="1"/>
          </p:cNvPicPr>
          <p:nvPr>
            <p:ph sz="half" idx="1"/>
          </p:nvPr>
        </p:nvPicPr>
        <p:blipFill>
          <a:blip r:embed="rId2"/>
          <a:stretch>
            <a:fillRect/>
          </a:stretch>
        </p:blipFill>
        <p:spPr>
          <a:xfrm>
            <a:off x="2125662" y="2755900"/>
            <a:ext cx="2571750" cy="2571750"/>
          </a:xfrm>
        </p:spPr>
      </p:pic>
      <p:sp>
        <p:nvSpPr>
          <p:cNvPr id="11" name="Content Placeholder 10"/>
          <p:cNvSpPr>
            <a:spLocks noGrp="1"/>
          </p:cNvSpPr>
          <p:nvPr>
            <p:ph sz="half" idx="2"/>
          </p:nvPr>
        </p:nvSpPr>
        <p:spPr/>
        <p:txBody>
          <a:bodyPr/>
          <a:lstStyle/>
          <a:p>
            <a:r>
              <a:rPr lang="en-US" dirty="0">
                <a:hlinkClick r:id="rId3"/>
              </a:rPr>
              <a:t>https://github.com/Microsoft/BotBuilder</a:t>
            </a:r>
            <a:r>
              <a:rPr lang="en-US" dirty="0"/>
              <a:t> </a:t>
            </a:r>
          </a:p>
          <a:p>
            <a:r>
              <a:rPr lang="en-US" dirty="0">
                <a:hlinkClick r:id="rId4"/>
              </a:rPr>
              <a:t>https://github.com/Microsoft/BotBuilder-Samples/tree/master/CSharp</a:t>
            </a:r>
            <a:r>
              <a:rPr lang="en-US" dirty="0"/>
              <a:t>  </a:t>
            </a:r>
            <a:endParaRPr lang="en-US" dirty="0"/>
          </a:p>
        </p:txBody>
      </p:sp>
      <p:sp>
        <p:nvSpPr>
          <p:cNvPr id="4" name="Footer Placeholder 3"/>
          <p:cNvSpPr>
            <a:spLocks noGrp="1"/>
          </p:cNvSpPr>
          <p:nvPr>
            <p:ph type="ftr" sz="quarter" idx="11"/>
          </p:nvPr>
        </p:nvSpPr>
        <p:spPr/>
        <p:txBody>
          <a:bodyPr/>
          <a:lstStyle/>
          <a:p>
            <a:r>
              <a:rPr lang="en-US"/>
              <a:t>@pougan</a:t>
            </a:r>
            <a:endParaRPr lang="en-US" dirty="0"/>
          </a:p>
        </p:txBody>
      </p:sp>
    </p:spTree>
    <p:extLst>
      <p:ext uri="{BB962C8B-B14F-4D97-AF65-F5344CB8AC3E}">
        <p14:creationId xmlns:p14="http://schemas.microsoft.com/office/powerpoint/2010/main" val="271786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Connector</a:t>
            </a:r>
          </a:p>
        </p:txBody>
      </p:sp>
      <p:sp>
        <p:nvSpPr>
          <p:cNvPr id="3" name="Content Placeholder 2"/>
          <p:cNvSpPr>
            <a:spLocks noGrp="1"/>
          </p:cNvSpPr>
          <p:nvPr>
            <p:ph sz="half" idx="1"/>
          </p:nvPr>
        </p:nvSpPr>
        <p:spPr/>
        <p:txBody>
          <a:bodyPr/>
          <a:lstStyle/>
          <a:p>
            <a:r>
              <a:rPr lang="en-US" dirty="0"/>
              <a:t>Provides API for communication across multiple services such as Skype, Facebook, Email, Slack, etc.</a:t>
            </a:r>
            <a:endParaRPr lang="en-US" dirty="0">
              <a:hlinkClick r:id="rId2"/>
            </a:endParaRPr>
          </a:p>
          <a:p>
            <a:r>
              <a:rPr lang="en-US" dirty="0">
                <a:hlinkClick r:id="rId2"/>
              </a:rPr>
              <a:t>https://docs.botframework.com/en-us/csharp/builder/sdkreference/connector.html</a:t>
            </a:r>
            <a:endParaRPr lang="en-US" dirty="0"/>
          </a:p>
        </p:txBody>
      </p:sp>
      <p:sp>
        <p:nvSpPr>
          <p:cNvPr id="4" name="Footer Placeholder 3"/>
          <p:cNvSpPr>
            <a:spLocks noGrp="1"/>
          </p:cNvSpPr>
          <p:nvPr>
            <p:ph type="ftr" sz="quarter" idx="11"/>
          </p:nvPr>
        </p:nvSpPr>
        <p:spPr/>
        <p:txBody>
          <a:bodyPr/>
          <a:lstStyle/>
          <a:p>
            <a:r>
              <a:rPr lang="en-US"/>
              <a:t>@pougan</a:t>
            </a:r>
            <a:endParaRPr lang="en-US" dirty="0"/>
          </a:p>
        </p:txBody>
      </p:sp>
      <p:pic>
        <p:nvPicPr>
          <p:cNvPr id="10" name="Content Placeholder 9" descr="Leaders Help People &lt;strong&gt;Connect&lt;/strong&gt; the Dots"/>
          <p:cNvPicPr>
            <a:picLocks noGrp="1" noChangeAspect="1"/>
          </p:cNvPicPr>
          <p:nvPr>
            <p:ph sz="half" idx="2"/>
          </p:nvPr>
        </p:nvPicPr>
        <p:blipFill>
          <a:blip r:embed="rId3"/>
          <a:stretch>
            <a:fillRect/>
          </a:stretch>
        </p:blipFill>
        <p:spPr>
          <a:xfrm>
            <a:off x="6880225" y="2613025"/>
            <a:ext cx="3810000" cy="2857500"/>
          </a:xfrm>
        </p:spPr>
      </p:pic>
    </p:spTree>
    <p:extLst>
      <p:ext uri="{BB962C8B-B14F-4D97-AF65-F5344CB8AC3E}">
        <p14:creationId xmlns:p14="http://schemas.microsoft.com/office/powerpoint/2010/main" val="46998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Portal</a:t>
            </a:r>
          </a:p>
        </p:txBody>
      </p:sp>
      <p:pic>
        <p:nvPicPr>
          <p:cNvPr id="7" name="Content Placeholder 6" descr="Valve - Source 2 &lt;strong&gt;Portal&lt;/strong&gt; VR demo at GDC"/>
          <p:cNvPicPr>
            <a:picLocks noGrp="1" noChangeAspect="1"/>
          </p:cNvPicPr>
          <p:nvPr>
            <p:ph sz="half" idx="1"/>
          </p:nvPr>
        </p:nvPicPr>
        <p:blipFill>
          <a:blip r:embed="rId2"/>
          <a:stretch>
            <a:fillRect/>
          </a:stretch>
        </p:blipFill>
        <p:spPr>
          <a:xfrm>
            <a:off x="2144972" y="2846982"/>
            <a:ext cx="2533130" cy="2389586"/>
          </a:xfrm>
        </p:spPr>
      </p:pic>
      <p:sp>
        <p:nvSpPr>
          <p:cNvPr id="5" name="Content Placeholder 4"/>
          <p:cNvSpPr>
            <a:spLocks noGrp="1"/>
          </p:cNvSpPr>
          <p:nvPr>
            <p:ph sz="half" idx="2"/>
          </p:nvPr>
        </p:nvSpPr>
        <p:spPr/>
        <p:txBody>
          <a:bodyPr/>
          <a:lstStyle/>
          <a:p>
            <a:r>
              <a:rPr lang="en-US" dirty="0">
                <a:hlinkClick r:id="rId3"/>
              </a:rPr>
              <a:t>https://dev.botframework.com/bots</a:t>
            </a:r>
            <a:endParaRPr lang="en-US" dirty="0"/>
          </a:p>
        </p:txBody>
      </p:sp>
      <p:sp>
        <p:nvSpPr>
          <p:cNvPr id="4" name="Footer Placeholder 3"/>
          <p:cNvSpPr>
            <a:spLocks noGrp="1"/>
          </p:cNvSpPr>
          <p:nvPr>
            <p:ph type="ftr" sz="quarter" idx="11"/>
          </p:nvPr>
        </p:nvSpPr>
        <p:spPr/>
        <p:txBody>
          <a:bodyPr/>
          <a:lstStyle/>
          <a:p>
            <a:r>
              <a:rPr lang="en-US"/>
              <a:t>@pougan</a:t>
            </a:r>
            <a:endParaRPr lang="en-US" dirty="0"/>
          </a:p>
        </p:txBody>
      </p:sp>
    </p:spTree>
    <p:extLst>
      <p:ext uri="{BB962C8B-B14F-4D97-AF65-F5344CB8AC3E}">
        <p14:creationId xmlns:p14="http://schemas.microsoft.com/office/powerpoint/2010/main" val="112256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Directory</a:t>
            </a:r>
          </a:p>
        </p:txBody>
      </p:sp>
      <p:sp>
        <p:nvSpPr>
          <p:cNvPr id="3" name="Content Placeholder 2"/>
          <p:cNvSpPr>
            <a:spLocks noGrp="1"/>
          </p:cNvSpPr>
          <p:nvPr>
            <p:ph sz="half" idx="1"/>
          </p:nvPr>
        </p:nvSpPr>
        <p:spPr/>
        <p:txBody>
          <a:bodyPr/>
          <a:lstStyle/>
          <a:p>
            <a:r>
              <a:rPr lang="en-US" dirty="0"/>
              <a:t>Directory of existing bots</a:t>
            </a:r>
          </a:p>
          <a:p>
            <a:r>
              <a:rPr lang="en-US" dirty="0">
                <a:hlinkClick r:id="rId2"/>
              </a:rPr>
              <a:t>https://bots.botframework.com/</a:t>
            </a:r>
            <a:r>
              <a:rPr lang="en-US" dirty="0"/>
              <a:t> </a:t>
            </a:r>
          </a:p>
        </p:txBody>
      </p:sp>
      <p:pic>
        <p:nvPicPr>
          <p:cNvPr id="7" name="Content Placeholder 6" descr="Stuna Proxy Finder And Checker PRO v2.0 -"/>
          <p:cNvPicPr>
            <a:picLocks noGrp="1" noChangeAspect="1"/>
          </p:cNvPicPr>
          <p:nvPr>
            <p:ph sz="half" idx="2"/>
          </p:nvPr>
        </p:nvPicPr>
        <p:blipFill>
          <a:blip r:embed="rId3"/>
          <a:stretch>
            <a:fillRect/>
          </a:stretch>
        </p:blipFill>
        <p:spPr>
          <a:xfrm>
            <a:off x="6188075" y="2483485"/>
            <a:ext cx="5194300" cy="3116580"/>
          </a:xfrm>
        </p:spPr>
      </p:pic>
      <p:sp>
        <p:nvSpPr>
          <p:cNvPr id="4" name="Footer Placeholder 3"/>
          <p:cNvSpPr>
            <a:spLocks noGrp="1"/>
          </p:cNvSpPr>
          <p:nvPr>
            <p:ph type="ftr" sz="quarter" idx="11"/>
          </p:nvPr>
        </p:nvSpPr>
        <p:spPr/>
        <p:txBody>
          <a:bodyPr/>
          <a:lstStyle/>
          <a:p>
            <a:r>
              <a:rPr lang="en-US"/>
              <a:t>@pougan</a:t>
            </a:r>
            <a:endParaRPr lang="en-US" dirty="0"/>
          </a:p>
        </p:txBody>
      </p:sp>
    </p:spTree>
    <p:extLst>
      <p:ext uri="{BB962C8B-B14F-4D97-AF65-F5344CB8AC3E}">
        <p14:creationId xmlns:p14="http://schemas.microsoft.com/office/powerpoint/2010/main" val="1052639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390</TotalTime>
  <Words>381</Words>
  <Application>Microsoft Office PowerPoint</Application>
  <PresentationFormat>Widescreen</PresentationFormat>
  <Paragraphs>72</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2</vt:lpstr>
      <vt:lpstr>Quotable</vt:lpstr>
      <vt:lpstr>Bot Framework and Cognitive Services</vt:lpstr>
      <vt:lpstr>23 years</vt:lpstr>
      <vt:lpstr>Bot Framework</vt:lpstr>
      <vt:lpstr>Overview</vt:lpstr>
      <vt:lpstr>PowerPoint Presentation</vt:lpstr>
      <vt:lpstr>Bot Builder SDK</vt:lpstr>
      <vt:lpstr>Bot Connector</vt:lpstr>
      <vt:lpstr>Developer Portal</vt:lpstr>
      <vt:lpstr>Bot Directory</vt:lpstr>
      <vt:lpstr>Bot Emulator</vt:lpstr>
      <vt:lpstr>Cognitive Services</vt:lpstr>
      <vt:lpstr>Overview</vt:lpstr>
      <vt:lpstr>Demo</vt:lpstr>
      <vt:lpstr>Resources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Bot Framework and Cognitive Services</dc:title>
  <dc:creator>Vince Paulson</dc:creator>
  <cp:lastModifiedBy>Vince Paulson</cp:lastModifiedBy>
  <cp:revision>46</cp:revision>
  <dcterms:created xsi:type="dcterms:W3CDTF">2017-04-15T23:07:28Z</dcterms:created>
  <dcterms:modified xsi:type="dcterms:W3CDTF">2017-04-22T16:31:28Z</dcterms:modified>
</cp:coreProperties>
</file>