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333" r:id="rId3"/>
    <p:sldId id="323" r:id="rId4"/>
    <p:sldId id="324" r:id="rId5"/>
    <p:sldId id="325" r:id="rId6"/>
    <p:sldId id="326" r:id="rId7"/>
    <p:sldId id="327" r:id="rId8"/>
    <p:sldId id="308" r:id="rId9"/>
    <p:sldId id="314" r:id="rId10"/>
    <p:sldId id="313" r:id="rId11"/>
    <p:sldId id="315" r:id="rId12"/>
    <p:sldId id="316" r:id="rId13"/>
    <p:sldId id="309" r:id="rId14"/>
    <p:sldId id="322" r:id="rId15"/>
    <p:sldId id="318" r:id="rId16"/>
    <p:sldId id="319" r:id="rId17"/>
    <p:sldId id="320" r:id="rId18"/>
    <p:sldId id="321" r:id="rId19"/>
    <p:sldId id="328" r:id="rId20"/>
    <p:sldId id="331" r:id="rId21"/>
    <p:sldId id="3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42442" autoAdjust="0"/>
  </p:normalViewPr>
  <p:slideViewPr>
    <p:cSldViewPr snapToGrid="0">
      <p:cViewPr varScale="1">
        <p:scale>
          <a:sx n="49" d="100"/>
          <a:sy n="49" d="100"/>
        </p:scale>
        <p:origin x="2784" y="36"/>
      </p:cViewPr>
      <p:guideLst/>
    </p:cSldViewPr>
  </p:slideViewPr>
  <p:notesTextViewPr>
    <p:cViewPr>
      <p:scale>
        <a:sx n="3" d="2"/>
        <a:sy n="3" d="2"/>
      </p:scale>
      <p:origin x="0" y="0"/>
    </p:cViewPr>
  </p:notesTextViewPr>
  <p:sorterViewPr>
    <p:cViewPr varScale="1">
      <p:scale>
        <a:sx n="100" d="100"/>
        <a:sy n="100" d="100"/>
      </p:scale>
      <p:origin x="0" y="-5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1183212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Orchestration in the context of containers is the deployment and management of containers across infrastructure and networks. It provides the tools and software defined infrastructure needed to deploy containers. Containers by design are intended to be deployed in large volumes with some applications using dozen to even thousands of </a:t>
            </a:r>
            <a:r>
              <a:rPr lang="en-US" dirty="0" smtClean="0"/>
              <a:t>containers.</a:t>
            </a:r>
            <a:r>
              <a:rPr lang="en-US" baseline="0" dirty="0" smtClean="0"/>
              <a:t> </a:t>
            </a:r>
            <a:r>
              <a:rPr lang="en-US" dirty="0" smtClean="0"/>
              <a:t>With </a:t>
            </a:r>
            <a:r>
              <a:rPr lang="en-US" dirty="0"/>
              <a:t>this type of scale, automating deployment and management of containers with Orchestration Software becomes necessary.</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01516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container cluster is intended to have redundancy for load balancing, scalability, and high availability.  A cluster is composed of one or more Master Nodes which control the orchestration for scaling and delegation of tasks to the agents as well as provide monitoring. The Agent Nodes actually run the container loads.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4003806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Kubernetes is an open-source platform for automating deployment, scaling, and operations of application containers across clusters of hosts, providing container-centric infrastructure.</a:t>
            </a:r>
          </a:p>
          <a:p>
            <a:r>
              <a:rPr lang="en-US" sz="1200" b="0" i="0" kern="1200" dirty="0">
                <a:solidFill>
                  <a:schemeClr val="tx1"/>
                </a:solidFill>
                <a:effectLst/>
                <a:latin typeface="+mn-lt"/>
                <a:ea typeface="+mn-ea"/>
                <a:cs typeface="+mn-cs"/>
              </a:rPr>
              <a:t>With Kubernetes, you are able to quickly and efficiently respond to customer demand: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Deploy your applications quickly and predictably.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 your applications on the fly.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Seamlessly roll out new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Optimize use of your hardware by using only the resources you need. </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65467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Datacenter Operating System is, as the name implies, an operating system for </a:t>
            </a:r>
            <a:r>
              <a:rPr lang="en-US" sz="1200" b="0" i="0" kern="1200" dirty="0" smtClean="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datacenter rather than for a </a:t>
            </a:r>
            <a:r>
              <a:rPr lang="en-US" sz="1200" b="0" i="0" kern="1200" dirty="0" err="1">
                <a:solidFill>
                  <a:schemeClr val="tx1"/>
                </a:solidFill>
                <a:effectLst/>
                <a:latin typeface="+mn-lt"/>
                <a:ea typeface="+mn-ea"/>
                <a:cs typeface="+mn-cs"/>
              </a:rPr>
              <a:t>phyiscal</a:t>
            </a:r>
            <a:r>
              <a:rPr lang="en-US" sz="1200" b="0" i="0" kern="1200" dirty="0">
                <a:solidFill>
                  <a:schemeClr val="tx1"/>
                </a:solidFill>
                <a:effectLst/>
                <a:latin typeface="+mn-lt"/>
                <a:ea typeface="+mn-ea"/>
                <a:cs typeface="+mn-cs"/>
              </a:rPr>
              <a:t> of virtual machine. DC/OS abstracts away the underlying hardware from applications and provides much of the needed infrastructure that would otherwise come from multiple disparate services on traditional networks. This enables operations and developers alike to deploy and maintain applications in a uniform fashion with less time and resources spent monitoring the supporting network and network services for those applications.</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63251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Swarm is the orchestration engine from Docker. It has tight integration with Docker, so many of the same paradigms and tools that used with Swarm seamlessly as well as some additional features like overlay networks and Docker services that can run multiple containers spread across multiple hosts. These containers can seamlessly communicate and rapidly scale.</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6904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1" name="Shape 8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endParaRPr lang="e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20861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1" name="Shape 8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endParaRPr lang="e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6662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1" name="Shape 8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endParaRPr lang="e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45837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976" name="Shape 9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9978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1" name="Shape 8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endParaRPr lang="e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157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0" name="Shape 5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2651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1" name="Shape 8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endParaRPr lang="e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2858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1" name="Shape 8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r>
              <a:rPr lang="en" sz="1100" b="0" i="0" u="none" strike="noStrike" cap="none" dirty="0">
                <a:solidFill>
                  <a:schemeClr val="dk1"/>
                </a:solidFill>
                <a:latin typeface="Arial"/>
                <a:ea typeface="Arial"/>
                <a:cs typeface="Arial"/>
                <a:sym typeface="Arial"/>
              </a:rPr>
              <a:t>Docker: Manage Linux, Windows, x86</a:t>
            </a:r>
          </a:p>
          <a:p>
            <a:pPr marL="457200" marR="0" lvl="0" indent="-228600" algn="l" rtl="0">
              <a:spcBef>
                <a:spcPts val="0"/>
              </a:spcBef>
              <a:spcAft>
                <a:spcPts val="0"/>
              </a:spcAft>
              <a:buClr>
                <a:schemeClr val="dk1"/>
              </a:buClr>
              <a:buSzPct val="100000"/>
              <a:buFont typeface="Arial"/>
              <a:buChar char="•"/>
            </a:pPr>
            <a:r>
              <a:rPr lang="en" sz="1100" b="0" i="0" u="none" strike="noStrike" cap="none" dirty="0">
                <a:solidFill>
                  <a:schemeClr val="dk1"/>
                </a:solidFill>
                <a:latin typeface="Arial"/>
                <a:ea typeface="Arial"/>
                <a:cs typeface="Arial"/>
                <a:sym typeface="Arial"/>
              </a:rPr>
              <a:t>Same Docker engine on Linux and Win</a:t>
            </a:r>
          </a:p>
          <a:p>
            <a:pPr marL="457200" marR="0" lvl="0" indent="-228600" algn="l" rtl="0">
              <a:spcBef>
                <a:spcPts val="0"/>
              </a:spcBef>
              <a:spcAft>
                <a:spcPts val="0"/>
              </a:spcAft>
              <a:buClr>
                <a:schemeClr val="dk1"/>
              </a:buClr>
              <a:buSzPct val="100000"/>
              <a:buFont typeface="Arial"/>
              <a:buChar char="•"/>
            </a:pPr>
            <a:r>
              <a:rPr lang="en" sz="1100" b="0" i="0" u="none" strike="noStrike" cap="none" dirty="0">
                <a:solidFill>
                  <a:schemeClr val="dk1"/>
                </a:solidFill>
                <a:latin typeface="Arial"/>
                <a:ea typeface="Arial"/>
                <a:cs typeface="Arial"/>
                <a:sym typeface="Arial"/>
              </a:rPr>
              <a:t>Registry/DTR stores both win and linux with multi-arch, same for Hub</a:t>
            </a:r>
          </a:p>
          <a:p>
            <a:pPr marL="457200" marR="0" lvl="0" indent="-228600" algn="l" rtl="0">
              <a:spcBef>
                <a:spcPts val="0"/>
              </a:spcBef>
              <a:spcAft>
                <a:spcPts val="0"/>
              </a:spcAft>
              <a:buClr>
                <a:schemeClr val="dk1"/>
              </a:buClr>
              <a:buSzPct val="100000"/>
              <a:buFont typeface="Arial"/>
              <a:buChar char="•"/>
            </a:pPr>
            <a:r>
              <a:rPr lang="en" sz="1100" b="0" i="0" u="none" strike="noStrike" cap="none" dirty="0">
                <a:solidFill>
                  <a:schemeClr val="dk1"/>
                </a:solidFill>
                <a:latin typeface="Arial"/>
                <a:ea typeface="Arial"/>
                <a:cs typeface="Arial"/>
                <a:sym typeface="Arial"/>
              </a:rPr>
              <a:t>The same control REST API</a:t>
            </a:r>
          </a:p>
          <a:p>
            <a:pPr marL="914400" marR="0" lvl="1" indent="-228600" algn="l" rtl="0">
              <a:spcBef>
                <a:spcPts val="0"/>
              </a:spcBef>
              <a:spcAft>
                <a:spcPts val="0"/>
              </a:spcAft>
              <a:buClr>
                <a:schemeClr val="dk1"/>
              </a:buClr>
              <a:buSzPct val="100000"/>
              <a:buFont typeface="Arial"/>
              <a:buChar char="•"/>
            </a:pPr>
            <a:r>
              <a:rPr lang="en" sz="1100" b="0" i="0" u="none" strike="noStrike" cap="none" dirty="0">
                <a:solidFill>
                  <a:schemeClr val="dk1"/>
                </a:solidFill>
                <a:latin typeface="Arial"/>
                <a:ea typeface="Arial"/>
                <a:cs typeface="Arial"/>
                <a:sym typeface="Arial"/>
              </a:rPr>
              <a:t>`docker`, `docker-compose` and Dockerfile all work the same</a:t>
            </a:r>
          </a:p>
          <a:p>
            <a:pPr marL="457200" marR="0" lvl="0" indent="-228600" algn="l" rtl="0">
              <a:spcBef>
                <a:spcPts val="0"/>
              </a:spcBef>
              <a:spcAft>
                <a:spcPts val="0"/>
              </a:spcAft>
              <a:buSzPct val="25000"/>
              <a:buNone/>
            </a:pPr>
            <a:r>
              <a:rPr lang="en" sz="1100" b="0" i="0" u="none" strike="noStrike" cap="none" dirty="0">
                <a:solidFill>
                  <a:schemeClr val="dk1"/>
                </a:solidFill>
                <a:latin typeface="Arial"/>
                <a:ea typeface="Arial"/>
                <a:cs typeface="Arial"/>
                <a:sym typeface="Arial"/>
              </a:rPr>
              <a:t>This means great efficiency gains</a:t>
            </a:r>
          </a:p>
          <a:p>
            <a:pPr marL="914400" marR="0" lvl="1" indent="-228600" algn="l" rtl="0">
              <a:spcBef>
                <a:spcPts val="0"/>
              </a:spcBef>
              <a:spcAft>
                <a:spcPts val="0"/>
              </a:spcAft>
              <a:buSzPct val="25000"/>
              <a:buNone/>
            </a:pPr>
            <a:r>
              <a:rPr lang="en" sz="1100" b="0" i="0" u="none" strike="noStrike" cap="none" dirty="0">
                <a:solidFill>
                  <a:schemeClr val="dk1"/>
                </a:solidFill>
                <a:latin typeface="Arial"/>
                <a:ea typeface="Arial"/>
                <a:cs typeface="Arial"/>
                <a:sym typeface="Arial"/>
              </a:rPr>
              <a:t>Mac/Linux developers and ops just have to know Docker to be able to build, run and deploy Windows apps and vice-versa</a:t>
            </a:r>
          </a:p>
          <a:p>
            <a:pPr marL="914400" marR="0" lvl="1" indent="-228600" algn="l" rtl="0">
              <a:spcBef>
                <a:spcPts val="0"/>
              </a:spcBef>
              <a:buSzPct val="25000"/>
              <a:buNone/>
            </a:pPr>
            <a:r>
              <a:rPr lang="en" sz="1100" b="0" i="0" u="none" strike="noStrike" cap="none" dirty="0">
                <a:solidFill>
                  <a:schemeClr val="dk1"/>
                </a:solidFill>
                <a:latin typeface="Arial"/>
                <a:ea typeface="Arial"/>
                <a:cs typeface="Arial"/>
                <a:sym typeface="Arial"/>
              </a:rPr>
              <a:t>Docker ships dev tools (Docker for Windows, Docker for Mac) that makes it easy to develop Docker apps anywhere</a:t>
            </a:r>
          </a:p>
        </p:txBody>
      </p:sp>
    </p:spTree>
    <p:extLst>
      <p:ext uri="{BB962C8B-B14F-4D97-AF65-F5344CB8AC3E}">
        <p14:creationId xmlns:p14="http://schemas.microsoft.com/office/powerpoint/2010/main" val="887305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99235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only">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23850" y="277310"/>
            <a:ext cx="11525250" cy="817562"/>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4267" b="0" i="0" u="none" strike="noStrike" cap="none">
                <a:solidFill>
                  <a:schemeClr val="dk2"/>
                </a:solidFill>
                <a:latin typeface="Arial"/>
                <a:ea typeface="Arial"/>
                <a:cs typeface="Arial"/>
                <a:sym typeface="Arial"/>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72" name="Shape 72"/>
          <p:cNvSpPr txBox="1">
            <a:spLocks noGrp="1"/>
          </p:cNvSpPr>
          <p:nvPr>
            <p:ph type="sldNum" idx="12"/>
          </p:nvPr>
        </p:nvSpPr>
        <p:spPr>
          <a:xfrm>
            <a:off x="323850" y="6359024"/>
            <a:ext cx="2844799" cy="365759"/>
          </a:xfrm>
          <a:prstGeom prst="rect">
            <a:avLst/>
          </a:prstGeom>
          <a:noFill/>
          <a:ln>
            <a:noFill/>
          </a:ln>
        </p:spPr>
        <p:txBody>
          <a:bodyPr lIns="91425" tIns="45700" rIns="91425" bIns="45700" anchor="ctr" anchorCtr="0">
            <a:noAutofit/>
          </a:bodyPr>
          <a:lstStyle/>
          <a:p>
            <a:pPr algn="l">
              <a:buClr>
                <a:srgbClr val="797979"/>
              </a:buClr>
              <a:buSzPct val="25000"/>
            </a:pPr>
            <a:fld id="{00000000-1234-1234-1234-123412341234}" type="slidenum">
              <a:rPr lang="en" smtClean="0">
                <a:solidFill>
                  <a:srgbClr val="797979"/>
                </a:solidFill>
                <a:latin typeface="Arial"/>
                <a:ea typeface="Arial"/>
                <a:cs typeface="Arial"/>
                <a:sym typeface="Arial"/>
              </a:rPr>
              <a:pPr algn="l">
                <a:buClr>
                  <a:srgbClr val="797979"/>
                </a:buClr>
                <a:buSzPct val="25000"/>
              </a:pPr>
              <a:t>‹#›</a:t>
            </a:fld>
            <a:endParaRPr lang="en">
              <a:solidFill>
                <a:srgbClr val="797979"/>
              </a:solidFill>
              <a:latin typeface="Arial"/>
              <a:ea typeface="Arial"/>
              <a:cs typeface="Arial"/>
              <a:sym typeface="Arial"/>
            </a:endParaRPr>
          </a:p>
        </p:txBody>
      </p:sp>
    </p:spTree>
    <p:extLst>
      <p:ext uri="{BB962C8B-B14F-4D97-AF65-F5344CB8AC3E}">
        <p14:creationId xmlns:p14="http://schemas.microsoft.com/office/powerpoint/2010/main" val="477974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r>
              <a:t>Title Text</a:t>
            </a:r>
          </a:p>
        </p:txBody>
      </p:sp>
      <p:sp>
        <p:nvSpPr>
          <p:cNvPr id="55" name="Shape 55"/>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hape 5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8835045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4/20/2017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 id="21474836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22.png"/><Relationship Id="rId10" Type="http://schemas.openxmlformats.org/officeDocument/2006/relationships/image" Target="../media/image21.png"/><Relationship Id="rId4" Type="http://schemas.openxmlformats.org/officeDocument/2006/relationships/image" Target="../media/image36.png"/><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Container Service</a:t>
            </a:r>
            <a:endParaRPr lang="en-US" dirty="0"/>
          </a:p>
        </p:txBody>
      </p:sp>
      <p:sp>
        <p:nvSpPr>
          <p:cNvPr id="5" name="Text Placeholder 4"/>
          <p:cNvSpPr>
            <a:spLocks noGrp="1"/>
          </p:cNvSpPr>
          <p:nvPr>
            <p:ph type="body" sz="quarter" idx="11"/>
          </p:nvPr>
        </p:nvSpPr>
        <p:spPr>
          <a:xfrm>
            <a:off x="519250" y="4612344"/>
            <a:ext cx="5455754" cy="1550681"/>
          </a:xfrm>
        </p:spPr>
        <p:txBody>
          <a:bodyPr/>
          <a:lstStyle/>
          <a:p>
            <a:r>
              <a:rPr lang="en-US" dirty="0" smtClean="0"/>
              <a:t>Chad Thomas</a:t>
            </a:r>
          </a:p>
          <a:p>
            <a:r>
              <a:rPr lang="en-US" dirty="0" smtClean="0"/>
              <a:t>Neudesic</a:t>
            </a:r>
          </a:p>
          <a:p>
            <a:endParaRPr lang="en-US" dirty="0"/>
          </a:p>
          <a:p>
            <a:r>
              <a:rPr lang="en-US" dirty="0" smtClean="0"/>
              <a:t>@</a:t>
            </a:r>
            <a:r>
              <a:rPr lang="en-US" dirty="0" err="1" smtClean="0"/>
              <a:t>chadcthomas</a:t>
            </a:r>
            <a:r>
              <a:rPr lang="en-US" dirty="0" smtClean="0"/>
              <a:t>  </a:t>
            </a:r>
            <a:endParaRPr lang="en-US" dirty="0"/>
          </a:p>
        </p:txBody>
      </p:sp>
    </p:spTree>
    <p:extLst>
      <p:ext uri="{BB962C8B-B14F-4D97-AF65-F5344CB8AC3E}">
        <p14:creationId xmlns:p14="http://schemas.microsoft.com/office/powerpoint/2010/main" val="214707479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Orchestration</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Facilitates deployment </a:t>
            </a:r>
            <a:r>
              <a:rPr lang="en-US" dirty="0"/>
              <a:t>and management of </a:t>
            </a:r>
            <a:r>
              <a:rPr lang="en-US" dirty="0" smtClean="0"/>
              <a:t>containers</a:t>
            </a:r>
          </a:p>
          <a:p>
            <a:r>
              <a:rPr lang="en-US" dirty="0" smtClean="0"/>
              <a:t>Containers </a:t>
            </a:r>
            <a:r>
              <a:rPr lang="en-US" dirty="0"/>
              <a:t>by design are intended to be deployed in large volumes with some applications using </a:t>
            </a:r>
            <a:r>
              <a:rPr lang="en-US" dirty="0" smtClean="0"/>
              <a:t>dozens </a:t>
            </a:r>
            <a:r>
              <a:rPr lang="en-US" dirty="0"/>
              <a:t>to even thousands of </a:t>
            </a:r>
            <a:r>
              <a:rPr lang="en-US" dirty="0" smtClean="0"/>
              <a:t>containers</a:t>
            </a:r>
            <a:endParaRPr lang="en-US" dirty="0"/>
          </a:p>
          <a:p>
            <a:r>
              <a:rPr lang="en-US" dirty="0"/>
              <a:t>With this type of scale, automating </a:t>
            </a:r>
            <a:r>
              <a:rPr lang="en-US" dirty="0" smtClean="0"/>
              <a:t>container deployment </a:t>
            </a:r>
            <a:r>
              <a:rPr lang="en-US" dirty="0"/>
              <a:t>and management </a:t>
            </a:r>
            <a:r>
              <a:rPr lang="en-US" dirty="0" smtClean="0"/>
              <a:t>with orchestration </a:t>
            </a:r>
            <a:r>
              <a:rPr lang="en-US" dirty="0"/>
              <a:t>s</a:t>
            </a:r>
            <a:r>
              <a:rPr lang="en-US" dirty="0" smtClean="0"/>
              <a:t>oftware </a:t>
            </a:r>
            <a:r>
              <a:rPr lang="en-US" dirty="0"/>
              <a:t>becomes </a:t>
            </a:r>
            <a:r>
              <a:rPr lang="en-US" dirty="0" smtClean="0"/>
              <a:t>necessary</a:t>
            </a:r>
          </a:p>
          <a:p>
            <a:r>
              <a:rPr lang="en-US" dirty="0" smtClean="0"/>
              <a:t>Azure Container service supports Kubernetes, DC/OS, and Docker Swarm</a:t>
            </a:r>
            <a:endParaRPr lang="en-US" dirty="0"/>
          </a:p>
        </p:txBody>
      </p:sp>
    </p:spTree>
    <p:extLst>
      <p:ext uri="{BB962C8B-B14F-4D97-AF65-F5344CB8AC3E}">
        <p14:creationId xmlns:p14="http://schemas.microsoft.com/office/powerpoint/2010/main" val="2994962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Clusters</a:t>
            </a:r>
          </a:p>
        </p:txBody>
      </p:sp>
      <p:sp>
        <p:nvSpPr>
          <p:cNvPr id="3" name="Content Placeholder 2"/>
          <p:cNvSpPr>
            <a:spLocks noGrp="1"/>
          </p:cNvSpPr>
          <p:nvPr>
            <p:ph idx="1"/>
          </p:nvPr>
        </p:nvSpPr>
        <p:spPr>
          <a:xfrm>
            <a:off x="838200" y="1825625"/>
            <a:ext cx="10515600" cy="2079292"/>
          </a:xfrm>
        </p:spPr>
        <p:txBody>
          <a:bodyPr>
            <a:normAutofit/>
          </a:bodyPr>
          <a:lstStyle/>
          <a:p>
            <a:r>
              <a:rPr lang="en-US" dirty="0" smtClean="0"/>
              <a:t>Facilitate load </a:t>
            </a:r>
            <a:r>
              <a:rPr lang="en-US" dirty="0"/>
              <a:t>balancing, scalability, and high </a:t>
            </a:r>
            <a:r>
              <a:rPr lang="en-US" dirty="0" smtClean="0"/>
              <a:t>availability</a:t>
            </a:r>
            <a:endParaRPr lang="en-US" dirty="0"/>
          </a:p>
          <a:p>
            <a:r>
              <a:rPr lang="en-US" dirty="0"/>
              <a:t>A cluster is composed of </a:t>
            </a:r>
            <a:r>
              <a:rPr lang="en-US" dirty="0" smtClean="0"/>
              <a:t>master </a:t>
            </a:r>
            <a:r>
              <a:rPr lang="en-US" dirty="0"/>
              <a:t>n</a:t>
            </a:r>
            <a:r>
              <a:rPr lang="en-US" dirty="0" smtClean="0"/>
              <a:t>odes </a:t>
            </a:r>
            <a:r>
              <a:rPr lang="en-US" dirty="0"/>
              <a:t>which control the </a:t>
            </a:r>
            <a:r>
              <a:rPr lang="en-US" dirty="0" smtClean="0"/>
              <a:t>orchestration, </a:t>
            </a:r>
            <a:r>
              <a:rPr lang="en-US" dirty="0"/>
              <a:t>and </a:t>
            </a:r>
            <a:r>
              <a:rPr lang="en-US" dirty="0" smtClean="0"/>
              <a:t>agent nodes </a:t>
            </a:r>
            <a:r>
              <a:rPr lang="en-US" dirty="0"/>
              <a:t>that </a:t>
            </a:r>
            <a:r>
              <a:rPr lang="en-US" dirty="0" smtClean="0"/>
              <a:t>host </a:t>
            </a:r>
            <a:r>
              <a:rPr lang="en-US" dirty="0"/>
              <a:t>the </a:t>
            </a:r>
            <a:r>
              <a:rPr lang="en-US" dirty="0" smtClean="0"/>
              <a:t>containers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362" y="3425415"/>
            <a:ext cx="5629275" cy="2790825"/>
          </a:xfrm>
          <a:prstGeom prst="rect">
            <a:avLst/>
          </a:prstGeom>
        </p:spPr>
      </p:pic>
    </p:spTree>
    <p:extLst>
      <p:ext uri="{BB962C8B-B14F-4D97-AF65-F5344CB8AC3E}">
        <p14:creationId xmlns:p14="http://schemas.microsoft.com/office/powerpoint/2010/main" val="2431715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a:t>
            </a:r>
          </a:p>
        </p:txBody>
      </p:sp>
      <p:sp>
        <p:nvSpPr>
          <p:cNvPr id="3" name="Content Placeholder 2"/>
          <p:cNvSpPr>
            <a:spLocks noGrp="1"/>
          </p:cNvSpPr>
          <p:nvPr>
            <p:ph idx="1"/>
          </p:nvPr>
        </p:nvSpPr>
        <p:spPr>
          <a:xfrm>
            <a:off x="838200" y="1825625"/>
            <a:ext cx="10515600" cy="4351338"/>
          </a:xfrm>
        </p:spPr>
        <p:txBody>
          <a:bodyPr/>
          <a:lstStyle/>
          <a:p>
            <a:r>
              <a:rPr lang="en-US" dirty="0" smtClean="0"/>
              <a:t>Open-source orchestration </a:t>
            </a:r>
            <a:r>
              <a:rPr lang="en-US" dirty="0"/>
              <a:t>e</a:t>
            </a:r>
            <a:r>
              <a:rPr lang="en-US" dirty="0" smtClean="0"/>
              <a:t>ngine </a:t>
            </a:r>
            <a:r>
              <a:rPr lang="en-US" dirty="0"/>
              <a:t>from </a:t>
            </a:r>
            <a:r>
              <a:rPr lang="en-US" dirty="0" smtClean="0"/>
              <a:t>Google</a:t>
            </a:r>
            <a:endParaRPr lang="en-US" dirty="0"/>
          </a:p>
          <a:p>
            <a:r>
              <a:rPr lang="en-US" dirty="0" smtClean="0"/>
              <a:t>Provides a </a:t>
            </a:r>
            <a:r>
              <a:rPr lang="en-US" dirty="0"/>
              <a:t>robust framework </a:t>
            </a:r>
            <a:r>
              <a:rPr lang="en-US" dirty="0" smtClean="0"/>
              <a:t>for container </a:t>
            </a:r>
            <a:r>
              <a:rPr lang="en-US" dirty="0"/>
              <a:t>orchestration, yet remains lightweight and </a:t>
            </a:r>
            <a:r>
              <a:rPr lang="en-US" dirty="0" smtClean="0"/>
              <a:t>scalable</a:t>
            </a:r>
            <a:endParaRPr lang="en-US" dirty="0"/>
          </a:p>
          <a:p>
            <a:r>
              <a:rPr lang="en-US" dirty="0" smtClean="0"/>
              <a:t>Supported by Azure </a:t>
            </a:r>
            <a:r>
              <a:rPr lang="en-US" dirty="0"/>
              <a:t>Container </a:t>
            </a:r>
            <a:r>
              <a:rPr lang="en-US" dirty="0" smtClean="0"/>
              <a:t>Service and tightly integrated with ACS, allowing Kubernetes to modify deployments</a:t>
            </a:r>
            <a:endParaRPr lang="en-US" dirty="0"/>
          </a:p>
          <a:p>
            <a:endParaRPr lang="en-US" dirty="0"/>
          </a:p>
        </p:txBody>
      </p:sp>
      <p:pic>
        <p:nvPicPr>
          <p:cNvPr id="1026" name="Picture 2" descr="Image result for kubernete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7" y="4652963"/>
            <a:ext cx="621982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846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DC/OS</a:t>
            </a:r>
          </a:p>
        </p:txBody>
      </p:sp>
      <p:sp>
        <p:nvSpPr>
          <p:cNvPr id="3" name="Content Placeholder 2"/>
          <p:cNvSpPr>
            <a:spLocks noGrp="1"/>
          </p:cNvSpPr>
          <p:nvPr>
            <p:ph idx="1"/>
          </p:nvPr>
        </p:nvSpPr>
        <p:spPr>
          <a:xfrm>
            <a:off x="838200" y="1825625"/>
            <a:ext cx="10515600" cy="4351338"/>
          </a:xfrm>
        </p:spPr>
        <p:txBody>
          <a:bodyPr/>
          <a:lstStyle/>
          <a:p>
            <a:r>
              <a:rPr lang="en-US" dirty="0" smtClean="0"/>
              <a:t>Datacenter </a:t>
            </a:r>
            <a:r>
              <a:rPr lang="en-US" dirty="0"/>
              <a:t>Operating System </a:t>
            </a:r>
            <a:r>
              <a:rPr lang="en-US" dirty="0" smtClean="0"/>
              <a:t>built on </a:t>
            </a:r>
            <a:r>
              <a:rPr lang="en-US" dirty="0"/>
              <a:t>Apache </a:t>
            </a:r>
            <a:r>
              <a:rPr lang="en-US" dirty="0" err="1"/>
              <a:t>Mesos</a:t>
            </a:r>
            <a:r>
              <a:rPr lang="en-US" dirty="0"/>
              <a:t> </a:t>
            </a:r>
            <a:endParaRPr lang="en-US" dirty="0" smtClean="0"/>
          </a:p>
          <a:p>
            <a:r>
              <a:rPr lang="en-US" dirty="0" smtClean="0"/>
              <a:t>Creates logical data centers and abstracts underlying hardware</a:t>
            </a:r>
          </a:p>
          <a:p>
            <a:r>
              <a:rPr lang="en-US" dirty="0" smtClean="0"/>
              <a:t>Provides </a:t>
            </a:r>
            <a:r>
              <a:rPr lang="en-US" dirty="0"/>
              <a:t>resources traditionally provided by infrastructure, including networking, DNS, and load balancing</a:t>
            </a:r>
          </a:p>
          <a:p>
            <a:r>
              <a:rPr lang="en-US" dirty="0" smtClean="0"/>
              <a:t>Natively supported by Azure Container Service</a:t>
            </a:r>
            <a:endParaRPr lang="en-US" dirty="0"/>
          </a:p>
          <a:p>
            <a:endParaRPr lang="en-US" dirty="0"/>
          </a:p>
        </p:txBody>
      </p:sp>
      <p:pic>
        <p:nvPicPr>
          <p:cNvPr id="2050" name="Picture 2" descr="Image result for DC/O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1910" y="4730936"/>
            <a:ext cx="3568601" cy="1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Swarm</a:t>
            </a:r>
            <a:endParaRPr lang="en-US" dirty="0"/>
          </a:p>
        </p:txBody>
      </p:sp>
      <p:sp>
        <p:nvSpPr>
          <p:cNvPr id="3" name="Content Placeholder 2"/>
          <p:cNvSpPr>
            <a:spLocks noGrp="1"/>
          </p:cNvSpPr>
          <p:nvPr>
            <p:ph idx="1"/>
          </p:nvPr>
        </p:nvSpPr>
        <p:spPr>
          <a:xfrm>
            <a:off x="742506" y="1974480"/>
            <a:ext cx="7008629" cy="3852162"/>
          </a:xfrm>
        </p:spPr>
        <p:txBody>
          <a:bodyPr>
            <a:normAutofit fontScale="92500" lnSpcReduction="10000"/>
          </a:bodyPr>
          <a:lstStyle/>
          <a:p>
            <a:pPr>
              <a:lnSpc>
                <a:spcPct val="100000"/>
              </a:lnSpc>
            </a:pPr>
            <a:r>
              <a:rPr lang="en-US" dirty="0"/>
              <a:t>Docker’s own orchestration engine</a:t>
            </a:r>
          </a:p>
          <a:p>
            <a:pPr>
              <a:lnSpc>
                <a:spcPct val="100000"/>
              </a:lnSpc>
            </a:pPr>
            <a:r>
              <a:rPr lang="en-US" dirty="0"/>
              <a:t>Current releases of the Docker engine have “Swarm Mode” built in and can many of the same things that other orchestration engines do</a:t>
            </a:r>
          </a:p>
          <a:p>
            <a:pPr>
              <a:lnSpc>
                <a:spcPct val="100000"/>
              </a:lnSpc>
            </a:pPr>
            <a:r>
              <a:rPr lang="en-US" dirty="0"/>
              <a:t> Lacks a GUI, but makes up for it with tight integration with Docker</a:t>
            </a:r>
          </a:p>
          <a:p>
            <a:pPr>
              <a:lnSpc>
                <a:spcPct val="100000"/>
              </a:lnSpc>
            </a:pPr>
            <a:r>
              <a:rPr lang="en-US" dirty="0"/>
              <a:t>Natively supported by Azure Container Service</a:t>
            </a:r>
          </a:p>
          <a:p>
            <a:endParaRPr lang="en-US" dirty="0"/>
          </a:p>
        </p:txBody>
      </p:sp>
      <p:pic>
        <p:nvPicPr>
          <p:cNvPr id="3074" name="Picture 2" descr="Image result for docker swar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1135" y="1974480"/>
            <a:ext cx="4162666" cy="34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36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title"/>
          </p:nvPr>
        </p:nvSpPr>
        <p:spPr>
          <a:xfrm>
            <a:off x="323850" y="189761"/>
            <a:ext cx="11525250" cy="817562"/>
          </a:xfrm>
          <a:prstGeom prst="rect">
            <a:avLst/>
          </a:prstGeom>
          <a:noFill/>
          <a:ln>
            <a:noFill/>
          </a:ln>
        </p:spPr>
        <p:txBody>
          <a:bodyPr vert="horz" lIns="121900" tIns="121900" rIns="121900" bIns="121900" rtlCol="0" anchor="ctr" anchorCtr="0">
            <a:noAutofit/>
          </a:bodyPr>
          <a:lstStyle/>
          <a:p>
            <a:pPr>
              <a:buSzPct val="25000"/>
            </a:pPr>
            <a:r>
              <a:rPr lang="en-US" sz="3600" dirty="0">
                <a:latin typeface="+mn-lt"/>
              </a:rPr>
              <a:t>Docker Hub </a:t>
            </a:r>
            <a:r>
              <a:rPr lang="en" sz="3734" dirty="0"/>
              <a:t/>
            </a:r>
            <a:br>
              <a:rPr lang="en" sz="3734" dirty="0"/>
            </a:br>
            <a:endParaRPr lang="en" sz="2400" dirty="0">
              <a:latin typeface="Roboto Regular" pitchFamily="2" charset="0"/>
              <a:ea typeface="Roboto Regular" pitchFamily="2" charset="0"/>
            </a:endParaRPr>
          </a:p>
        </p:txBody>
      </p:sp>
      <p:pic>
        <p:nvPicPr>
          <p:cNvPr id="2" name="Picture 1"/>
          <p:cNvPicPr>
            <a:picLocks noChangeAspect="1"/>
          </p:cNvPicPr>
          <p:nvPr/>
        </p:nvPicPr>
        <p:blipFill>
          <a:blip r:embed="rId3"/>
          <a:stretch>
            <a:fillRect/>
          </a:stretch>
        </p:blipFill>
        <p:spPr>
          <a:xfrm>
            <a:off x="1047699" y="760500"/>
            <a:ext cx="10275297" cy="6000224"/>
          </a:xfrm>
          <a:prstGeom prst="rect">
            <a:avLst/>
          </a:prstGeom>
        </p:spPr>
      </p:pic>
    </p:spTree>
    <p:extLst>
      <p:ext uri="{BB962C8B-B14F-4D97-AF65-F5344CB8AC3E}">
        <p14:creationId xmlns:p14="http://schemas.microsoft.com/office/powerpoint/2010/main" val="4014156666"/>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title"/>
          </p:nvPr>
        </p:nvSpPr>
        <p:spPr>
          <a:xfrm>
            <a:off x="323850" y="189761"/>
            <a:ext cx="11525250" cy="817562"/>
          </a:xfrm>
          <a:prstGeom prst="rect">
            <a:avLst/>
          </a:prstGeom>
          <a:noFill/>
          <a:ln>
            <a:noFill/>
          </a:ln>
        </p:spPr>
        <p:txBody>
          <a:bodyPr vert="horz" lIns="121900" tIns="121900" rIns="121900" bIns="121900" rtlCol="0" anchor="ctr" anchorCtr="0">
            <a:noAutofit/>
          </a:bodyPr>
          <a:lstStyle/>
          <a:p>
            <a:pPr>
              <a:buSzPct val="25000"/>
            </a:pPr>
            <a:r>
              <a:rPr lang="en-US" sz="3600" dirty="0" smtClean="0">
                <a:latin typeface="+mn-lt"/>
              </a:rPr>
              <a:t>Other Registries </a:t>
            </a:r>
            <a:r>
              <a:rPr lang="en" sz="3734" dirty="0"/>
              <a:t/>
            </a:r>
            <a:br>
              <a:rPr lang="en" sz="3734" dirty="0"/>
            </a:br>
            <a:endParaRPr lang="en" sz="2400" dirty="0">
              <a:latin typeface="Roboto Regular" pitchFamily="2" charset="0"/>
              <a:ea typeface="Roboto Regular" pitchFamily="2" charset="0"/>
            </a:endParaRPr>
          </a:p>
        </p:txBody>
      </p:sp>
      <p:pic>
        <p:nvPicPr>
          <p:cNvPr id="1026" name="Picture 2" descr="Image result for azure container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95" y="1946432"/>
            <a:ext cx="3421638" cy="17963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04170" y="3908809"/>
            <a:ext cx="2701189" cy="369332"/>
          </a:xfrm>
          <a:prstGeom prst="rect">
            <a:avLst/>
          </a:prstGeom>
          <a:noFill/>
        </p:spPr>
        <p:txBody>
          <a:bodyPr wrap="none" rtlCol="0">
            <a:spAutoFit/>
          </a:bodyPr>
          <a:lstStyle/>
          <a:p>
            <a:r>
              <a:rPr lang="en-US" dirty="0" smtClean="0"/>
              <a:t>Azure Container Registry</a:t>
            </a:r>
            <a:endParaRPr lang="en-US" dirty="0"/>
          </a:p>
        </p:txBody>
      </p:sp>
      <p:pic>
        <p:nvPicPr>
          <p:cNvPr id="1028" name="Picture 4" descr="Image result for docker trusted regist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6810" y="1946432"/>
            <a:ext cx="2085207" cy="20476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60165" y="4086212"/>
            <a:ext cx="2587953" cy="369332"/>
          </a:xfrm>
          <a:prstGeom prst="rect">
            <a:avLst/>
          </a:prstGeom>
          <a:noFill/>
        </p:spPr>
        <p:txBody>
          <a:bodyPr wrap="none" rtlCol="0">
            <a:spAutoFit/>
          </a:bodyPr>
          <a:lstStyle/>
          <a:p>
            <a:r>
              <a:rPr lang="en-US" dirty="0" smtClean="0"/>
              <a:t>Docker Trusted Registry</a:t>
            </a:r>
            <a:endParaRPr lang="en-US" dirty="0"/>
          </a:p>
        </p:txBody>
      </p:sp>
    </p:spTree>
    <p:extLst>
      <p:ext uri="{BB962C8B-B14F-4D97-AF65-F5344CB8AC3E}">
        <p14:creationId xmlns:p14="http://schemas.microsoft.com/office/powerpoint/2010/main" val="3914882267"/>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title"/>
          </p:nvPr>
        </p:nvSpPr>
        <p:spPr>
          <a:xfrm>
            <a:off x="323850" y="277310"/>
            <a:ext cx="11525250" cy="817562"/>
          </a:xfrm>
          <a:prstGeom prst="rect">
            <a:avLst/>
          </a:prstGeom>
          <a:noFill/>
          <a:ln>
            <a:noFill/>
          </a:ln>
        </p:spPr>
        <p:txBody>
          <a:bodyPr vert="horz" lIns="121900" tIns="121900" rIns="121900" bIns="121900" rtlCol="0" anchor="ctr" anchorCtr="0">
            <a:noAutofit/>
          </a:bodyPr>
          <a:lstStyle/>
          <a:p>
            <a:pPr>
              <a:buSzPct val="25000"/>
            </a:pPr>
            <a:r>
              <a:rPr lang="en" sz="3600" dirty="0">
                <a:latin typeface="+mn-lt"/>
              </a:rPr>
              <a:t>What is Docker and Containerization?</a:t>
            </a:r>
            <a:r>
              <a:rPr lang="en" sz="3734" dirty="0"/>
              <a:t/>
            </a:r>
            <a:br>
              <a:rPr lang="en" sz="3734" dirty="0"/>
            </a:br>
            <a:endParaRPr lang="en" sz="2400" dirty="0">
              <a:latin typeface="Roboto Regular" pitchFamily="2" charset="0"/>
              <a:ea typeface="Roboto Regular" pitchFamily="2" charset="0"/>
            </a:endParaRPr>
          </a:p>
        </p:txBody>
      </p:sp>
      <p:pic>
        <p:nvPicPr>
          <p:cNvPr id="1026" name="Picture 2" descr="http://i.imgur.com/MJHfm1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7" y="1209172"/>
            <a:ext cx="9663113" cy="472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495338"/>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Shape 978"/>
          <p:cNvSpPr txBox="1">
            <a:spLocks noGrp="1"/>
          </p:cNvSpPr>
          <p:nvPr>
            <p:ph type="title"/>
          </p:nvPr>
        </p:nvSpPr>
        <p:spPr>
          <a:xfrm>
            <a:off x="323850" y="277310"/>
            <a:ext cx="11525250" cy="817562"/>
          </a:xfrm>
          <a:prstGeom prst="rect">
            <a:avLst/>
          </a:prstGeom>
          <a:noFill/>
          <a:ln>
            <a:noFill/>
          </a:ln>
        </p:spPr>
        <p:txBody>
          <a:bodyPr vert="horz" lIns="121900" tIns="121900" rIns="121900" bIns="121900" rtlCol="0" anchor="ctr" anchorCtr="0">
            <a:noAutofit/>
          </a:bodyPr>
          <a:lstStyle/>
          <a:p>
            <a:pPr>
              <a:buSzPct val="25000"/>
            </a:pPr>
            <a:r>
              <a:rPr lang="en" sz="3600" dirty="0">
                <a:latin typeface="+mn-lt"/>
              </a:rPr>
              <a:t>Docker </a:t>
            </a:r>
            <a:r>
              <a:rPr lang="en" sz="3600" dirty="0" smtClean="0">
                <a:latin typeface="+mn-lt"/>
              </a:rPr>
              <a:t>Enterprise on Azure</a:t>
            </a:r>
            <a:endParaRPr lang="en" sz="3600" dirty="0">
              <a:latin typeface="+mn-lt"/>
            </a:endParaRPr>
          </a:p>
        </p:txBody>
      </p:sp>
      <p:sp>
        <p:nvSpPr>
          <p:cNvPr id="979" name="Shape 979"/>
          <p:cNvSpPr/>
          <p:nvPr/>
        </p:nvSpPr>
        <p:spPr>
          <a:xfrm>
            <a:off x="3389845" y="1451060"/>
            <a:ext cx="4361975" cy="3801640"/>
          </a:xfrm>
          <a:prstGeom prst="rect">
            <a:avLst/>
          </a:prstGeom>
          <a:solidFill>
            <a:schemeClr val="lt1"/>
          </a:solidFill>
          <a:ln w="9525" cap="flat" cmpd="sng">
            <a:solidFill>
              <a:srgbClr val="A5A5A5"/>
            </a:solidFill>
            <a:prstDash val="dot"/>
            <a:round/>
            <a:headEnd type="none" w="med" len="med"/>
            <a:tailEnd type="none" w="med" len="med"/>
          </a:ln>
          <a:effectLst>
            <a:outerShdw blurRad="39999" dist="23000" dir="5400000" rotWithShape="0">
              <a:srgbClr val="000000">
                <a:alpha val="34509"/>
              </a:srgbClr>
            </a:outerShdw>
          </a:effectLst>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sp>
        <p:nvSpPr>
          <p:cNvPr id="980" name="Shape 980"/>
          <p:cNvSpPr/>
          <p:nvPr/>
        </p:nvSpPr>
        <p:spPr>
          <a:xfrm rot="10800000">
            <a:off x="2803414" y="2627376"/>
            <a:ext cx="498816" cy="408780"/>
          </a:xfrm>
          <a:prstGeom prst="rightArrow">
            <a:avLst>
              <a:gd name="adj1" fmla="val 50000"/>
              <a:gd name="adj2" fmla="val 50000"/>
            </a:avLst>
          </a:prstGeom>
          <a:solidFill>
            <a:srgbClr val="D8D8D8"/>
          </a:solidFill>
          <a:ln>
            <a:noFill/>
          </a:ln>
        </p:spPr>
        <p:txBody>
          <a:bodyPr lIns="121900" tIns="60934" rIns="121900" bIns="60934" anchor="ctr" anchorCtr="0">
            <a:noAutofit/>
          </a:bodyPr>
          <a:lstStyle/>
          <a:p>
            <a:pPr>
              <a:buClr>
                <a:srgbClr val="000000"/>
              </a:buClr>
            </a:pPr>
            <a:endParaRPr sz="2134">
              <a:solidFill>
                <a:schemeClr val="lt1"/>
              </a:solidFill>
              <a:latin typeface="Roboto Thin" pitchFamily="2" charset="0"/>
              <a:ea typeface="Roboto Thin" pitchFamily="2" charset="0"/>
              <a:cs typeface="Arial"/>
              <a:sym typeface="Arial"/>
            </a:endParaRPr>
          </a:p>
        </p:txBody>
      </p:sp>
      <p:sp>
        <p:nvSpPr>
          <p:cNvPr id="981" name="Shape 981"/>
          <p:cNvSpPr/>
          <p:nvPr/>
        </p:nvSpPr>
        <p:spPr>
          <a:xfrm>
            <a:off x="7870614" y="3373896"/>
            <a:ext cx="494024" cy="408780"/>
          </a:xfrm>
          <a:prstGeom prst="rightArrow">
            <a:avLst>
              <a:gd name="adj1" fmla="val 50000"/>
              <a:gd name="adj2" fmla="val 50000"/>
            </a:avLst>
          </a:prstGeom>
          <a:solidFill>
            <a:srgbClr val="D8D8D8"/>
          </a:solidFill>
          <a:ln>
            <a:noFill/>
          </a:ln>
        </p:spPr>
        <p:txBody>
          <a:bodyPr lIns="121900" tIns="60934" rIns="121900" bIns="60934" anchor="ctr" anchorCtr="0">
            <a:noAutofit/>
          </a:bodyPr>
          <a:lstStyle/>
          <a:p>
            <a:pPr>
              <a:buClr>
                <a:srgbClr val="000000"/>
              </a:buClr>
            </a:pPr>
            <a:endParaRPr sz="2134">
              <a:solidFill>
                <a:schemeClr val="lt1"/>
              </a:solidFill>
              <a:latin typeface="Roboto Thin" pitchFamily="2" charset="0"/>
              <a:ea typeface="Roboto Thin" pitchFamily="2" charset="0"/>
              <a:cs typeface="Arial"/>
              <a:sym typeface="Arial"/>
            </a:endParaRPr>
          </a:p>
        </p:txBody>
      </p:sp>
      <p:sp>
        <p:nvSpPr>
          <p:cNvPr id="982" name="Shape 982"/>
          <p:cNvSpPr/>
          <p:nvPr/>
        </p:nvSpPr>
        <p:spPr>
          <a:xfrm>
            <a:off x="1030699" y="2149834"/>
            <a:ext cx="1706878" cy="681934"/>
          </a:xfrm>
          <a:prstGeom prst="rect">
            <a:avLst/>
          </a:prstGeom>
          <a:solidFill>
            <a:srgbClr val="177DBB"/>
          </a:solidFill>
          <a:ln w="12700" cap="flat" cmpd="sng">
            <a:solidFill>
              <a:srgbClr val="24ACFF"/>
            </a:solidFill>
            <a:prstDash val="solid"/>
            <a:round/>
            <a:headEnd type="none" w="med" len="med"/>
            <a:tailEnd type="none" w="med" len="med"/>
          </a:ln>
        </p:spPr>
        <p:txBody>
          <a:bodyPr lIns="853434" tIns="60934" rIns="121900" bIns="60934" anchor="ctr" anchorCtr="0">
            <a:noAutofit/>
          </a:bodyPr>
          <a:lstStyle/>
          <a:p>
            <a:pPr algn="l">
              <a:buClr>
                <a:schemeClr val="lt1"/>
              </a:buClr>
              <a:buSzPct val="25000"/>
            </a:pPr>
            <a:r>
              <a:rPr lang="en" sz="1600">
                <a:solidFill>
                  <a:schemeClr val="lt1"/>
                </a:solidFill>
                <a:latin typeface="Roboto Thin" pitchFamily="2" charset="0"/>
                <a:ea typeface="Roboto Thin" pitchFamily="2" charset="0"/>
                <a:cs typeface="Arial"/>
                <a:sym typeface="Arial"/>
              </a:rPr>
              <a:t>Client</a:t>
            </a:r>
          </a:p>
        </p:txBody>
      </p:sp>
      <p:sp>
        <p:nvSpPr>
          <p:cNvPr id="983" name="Shape 983"/>
          <p:cNvSpPr/>
          <p:nvPr/>
        </p:nvSpPr>
        <p:spPr>
          <a:xfrm>
            <a:off x="1030699" y="2937884"/>
            <a:ext cx="1706878" cy="681934"/>
          </a:xfrm>
          <a:prstGeom prst="rect">
            <a:avLst/>
          </a:prstGeom>
          <a:solidFill>
            <a:srgbClr val="177DBB"/>
          </a:solidFill>
          <a:ln w="12700" cap="flat" cmpd="sng">
            <a:solidFill>
              <a:srgbClr val="24ACFF"/>
            </a:solidFill>
            <a:prstDash val="solid"/>
            <a:round/>
            <a:headEnd type="none" w="med" len="med"/>
            <a:tailEnd type="none" w="med" len="med"/>
          </a:ln>
        </p:spPr>
        <p:txBody>
          <a:bodyPr lIns="670534" tIns="60934" rIns="0" bIns="60934" anchor="ctr" anchorCtr="0">
            <a:noAutofit/>
          </a:bodyPr>
          <a:lstStyle/>
          <a:p>
            <a:pPr algn="l">
              <a:buClr>
                <a:schemeClr val="lt1"/>
              </a:buClr>
              <a:buSzPct val="25000"/>
            </a:pPr>
            <a:r>
              <a:rPr lang="en" sz="1600">
                <a:solidFill>
                  <a:schemeClr val="lt1"/>
                </a:solidFill>
                <a:latin typeface="Roboto Thin" pitchFamily="2" charset="0"/>
                <a:ea typeface="Roboto Thin" pitchFamily="2" charset="0"/>
                <a:cs typeface="Arial"/>
                <a:sym typeface="Arial"/>
              </a:rPr>
              <a:t>Compose</a:t>
            </a:r>
          </a:p>
        </p:txBody>
      </p:sp>
      <p:sp>
        <p:nvSpPr>
          <p:cNvPr id="984" name="Shape 984"/>
          <p:cNvSpPr txBox="1"/>
          <p:nvPr/>
        </p:nvSpPr>
        <p:spPr>
          <a:xfrm flipH="1">
            <a:off x="8554714" y="1550772"/>
            <a:ext cx="3069715" cy="451406"/>
          </a:xfrm>
          <a:prstGeom prst="rect">
            <a:avLst/>
          </a:prstGeom>
          <a:noFill/>
          <a:ln>
            <a:noFill/>
          </a:ln>
        </p:spPr>
        <p:txBody>
          <a:bodyPr lIns="121900" tIns="60934" rIns="121900" bIns="60934" anchor="t" anchorCtr="0">
            <a:noAutofit/>
          </a:bodyPr>
          <a:lstStyle/>
          <a:p>
            <a:pPr>
              <a:buClr>
                <a:srgbClr val="000000"/>
              </a:buClr>
              <a:buSzPct val="25000"/>
            </a:pPr>
            <a:r>
              <a:rPr lang="en" sz="2134">
                <a:latin typeface="Roboto Thin" pitchFamily="2" charset="0"/>
                <a:ea typeface="Roboto Thin" pitchFamily="2" charset="0"/>
                <a:cs typeface="Arial"/>
                <a:sym typeface="Arial"/>
              </a:rPr>
              <a:t>Partner Integrations</a:t>
            </a:r>
          </a:p>
        </p:txBody>
      </p:sp>
      <p:sp>
        <p:nvSpPr>
          <p:cNvPr id="985" name="Shape 985"/>
          <p:cNvSpPr txBox="1"/>
          <p:nvPr/>
        </p:nvSpPr>
        <p:spPr>
          <a:xfrm flipH="1">
            <a:off x="481144" y="1550772"/>
            <a:ext cx="2627068" cy="451406"/>
          </a:xfrm>
          <a:prstGeom prst="rect">
            <a:avLst/>
          </a:prstGeom>
          <a:noFill/>
          <a:ln>
            <a:noFill/>
          </a:ln>
        </p:spPr>
        <p:txBody>
          <a:bodyPr lIns="121900" tIns="60934" rIns="121900" bIns="60934" anchor="t" anchorCtr="0">
            <a:noAutofit/>
          </a:bodyPr>
          <a:lstStyle/>
          <a:p>
            <a:pPr>
              <a:buClr>
                <a:srgbClr val="000000"/>
              </a:buClr>
              <a:buSzPct val="25000"/>
            </a:pPr>
            <a:r>
              <a:rPr lang="en" sz="2134">
                <a:latin typeface="Roboto Thin" pitchFamily="2" charset="0"/>
                <a:ea typeface="Roboto Thin" pitchFamily="2" charset="0"/>
                <a:cs typeface="Arial"/>
                <a:sym typeface="Arial"/>
              </a:rPr>
              <a:t>Docker Interfaces</a:t>
            </a:r>
          </a:p>
        </p:txBody>
      </p:sp>
      <p:sp>
        <p:nvSpPr>
          <p:cNvPr id="986" name="Shape 986"/>
          <p:cNvSpPr/>
          <p:nvPr/>
        </p:nvSpPr>
        <p:spPr>
          <a:xfrm>
            <a:off x="10195004" y="2156594"/>
            <a:ext cx="1617686" cy="681934"/>
          </a:xfrm>
          <a:prstGeom prst="rect">
            <a:avLst/>
          </a:prstGeom>
          <a:solidFill>
            <a:srgbClr val="394D54"/>
          </a:solidFill>
          <a:ln w="12700" cap="flat" cmpd="sng">
            <a:solidFill>
              <a:srgbClr val="FFFFFF"/>
            </a:solidFill>
            <a:prstDash val="solid"/>
            <a:round/>
            <a:headEnd type="none" w="med" len="med"/>
            <a:tailEnd type="none" w="med" len="med"/>
          </a:ln>
        </p:spPr>
        <p:txBody>
          <a:bodyPr lIns="731500" tIns="60934" rIns="121900" bIns="60934" anchor="ctr" anchorCtr="0">
            <a:noAutofit/>
          </a:bodyPr>
          <a:lstStyle/>
          <a:p>
            <a:pPr algn="l">
              <a:buClr>
                <a:schemeClr val="lt1"/>
              </a:buClr>
              <a:buSzPct val="25000"/>
            </a:pPr>
            <a:r>
              <a:rPr lang="en" sz="1467">
                <a:solidFill>
                  <a:schemeClr val="lt1"/>
                </a:solidFill>
                <a:latin typeface="Roboto Thin" pitchFamily="2" charset="0"/>
                <a:ea typeface="Roboto Thin" pitchFamily="2" charset="0"/>
                <a:cs typeface="Arial"/>
                <a:sym typeface="Arial"/>
              </a:rPr>
              <a:t>Volume</a:t>
            </a:r>
          </a:p>
          <a:p>
            <a:pPr algn="l">
              <a:buClr>
                <a:schemeClr val="lt1"/>
              </a:buClr>
              <a:buSzPct val="25000"/>
            </a:pPr>
            <a:r>
              <a:rPr lang="en" sz="1467">
                <a:solidFill>
                  <a:schemeClr val="lt1"/>
                </a:solidFill>
                <a:latin typeface="Roboto Thin" pitchFamily="2" charset="0"/>
                <a:ea typeface="Roboto Thin" pitchFamily="2" charset="0"/>
                <a:cs typeface="Arial"/>
                <a:sym typeface="Arial"/>
              </a:rPr>
              <a:t>Plug-ins</a:t>
            </a:r>
          </a:p>
        </p:txBody>
      </p:sp>
      <p:sp>
        <p:nvSpPr>
          <p:cNvPr id="987" name="Shape 987"/>
          <p:cNvSpPr/>
          <p:nvPr/>
        </p:nvSpPr>
        <p:spPr>
          <a:xfrm>
            <a:off x="8471886" y="2972188"/>
            <a:ext cx="1617686" cy="681934"/>
          </a:xfrm>
          <a:prstGeom prst="rect">
            <a:avLst/>
          </a:prstGeom>
          <a:solidFill>
            <a:srgbClr val="394D54"/>
          </a:solidFill>
          <a:ln w="12700" cap="flat" cmpd="sng">
            <a:solidFill>
              <a:srgbClr val="FFFFFF"/>
            </a:solidFill>
            <a:prstDash val="solid"/>
            <a:round/>
            <a:headEnd type="none" w="med" len="med"/>
            <a:tailEnd type="none" w="med" len="med"/>
          </a:ln>
        </p:spPr>
        <p:txBody>
          <a:bodyPr lIns="609600" tIns="60934" rIns="121900" bIns="60934" anchor="ctr" anchorCtr="0">
            <a:noAutofit/>
          </a:bodyPr>
          <a:lstStyle/>
          <a:p>
            <a:pPr>
              <a:buClr>
                <a:schemeClr val="lt1"/>
              </a:buClr>
              <a:buSzPct val="25000"/>
            </a:pPr>
            <a:r>
              <a:rPr lang="en" sz="1467">
                <a:solidFill>
                  <a:schemeClr val="lt1"/>
                </a:solidFill>
                <a:latin typeface="Roboto Thin" pitchFamily="2" charset="0"/>
                <a:ea typeface="Roboto Thin" pitchFamily="2" charset="0"/>
                <a:cs typeface="Arial"/>
                <a:sym typeface="Arial"/>
              </a:rPr>
              <a:t>Monitoring</a:t>
            </a:r>
          </a:p>
        </p:txBody>
      </p:sp>
      <p:sp>
        <p:nvSpPr>
          <p:cNvPr id="988" name="Shape 988"/>
          <p:cNvSpPr/>
          <p:nvPr/>
        </p:nvSpPr>
        <p:spPr>
          <a:xfrm>
            <a:off x="10195004" y="2972188"/>
            <a:ext cx="1617686" cy="681934"/>
          </a:xfrm>
          <a:prstGeom prst="rect">
            <a:avLst/>
          </a:prstGeom>
          <a:solidFill>
            <a:srgbClr val="394D54"/>
          </a:solidFill>
          <a:ln w="12700" cap="flat" cmpd="sng">
            <a:solidFill>
              <a:srgbClr val="FFFFFF"/>
            </a:solidFill>
            <a:prstDash val="solid"/>
            <a:round/>
            <a:headEnd type="none" w="med" len="med"/>
            <a:tailEnd type="none" w="med" len="med"/>
          </a:ln>
        </p:spPr>
        <p:txBody>
          <a:bodyPr lIns="609600" tIns="60934" rIns="121900" bIns="60934" anchor="ctr" anchorCtr="0">
            <a:noAutofit/>
          </a:bodyPr>
          <a:lstStyle/>
          <a:p>
            <a:pPr>
              <a:buClr>
                <a:schemeClr val="lt1"/>
              </a:buClr>
              <a:buSzPct val="25000"/>
            </a:pPr>
            <a:r>
              <a:rPr lang="en" sz="1467">
                <a:solidFill>
                  <a:schemeClr val="lt1"/>
                </a:solidFill>
                <a:latin typeface="Roboto Thin" pitchFamily="2" charset="0"/>
                <a:ea typeface="Roboto Thin" pitchFamily="2" charset="0"/>
                <a:cs typeface="Arial"/>
                <a:sym typeface="Arial"/>
              </a:rPr>
              <a:t>Logging</a:t>
            </a:r>
          </a:p>
        </p:txBody>
      </p:sp>
      <p:sp>
        <p:nvSpPr>
          <p:cNvPr id="989" name="Shape 989"/>
          <p:cNvSpPr/>
          <p:nvPr/>
        </p:nvSpPr>
        <p:spPr>
          <a:xfrm>
            <a:off x="8471886" y="2156594"/>
            <a:ext cx="1617686" cy="681934"/>
          </a:xfrm>
          <a:prstGeom prst="rect">
            <a:avLst/>
          </a:prstGeom>
          <a:solidFill>
            <a:srgbClr val="394D54"/>
          </a:solidFill>
          <a:ln w="12700" cap="flat" cmpd="sng">
            <a:solidFill>
              <a:srgbClr val="FFFFFF"/>
            </a:solidFill>
            <a:prstDash val="solid"/>
            <a:round/>
            <a:headEnd type="none" w="med" len="med"/>
            <a:tailEnd type="none" w="med" len="med"/>
          </a:ln>
        </p:spPr>
        <p:txBody>
          <a:bodyPr lIns="731500" tIns="60934" rIns="121900" bIns="60934" anchor="ctr" anchorCtr="0">
            <a:noAutofit/>
          </a:bodyPr>
          <a:lstStyle/>
          <a:p>
            <a:pPr algn="l">
              <a:buClr>
                <a:schemeClr val="lt1"/>
              </a:buClr>
              <a:buSzPct val="25000"/>
            </a:pPr>
            <a:r>
              <a:rPr lang="en" sz="1467">
                <a:solidFill>
                  <a:schemeClr val="lt1"/>
                </a:solidFill>
                <a:latin typeface="Roboto Thin" pitchFamily="2" charset="0"/>
                <a:ea typeface="Roboto Thin" pitchFamily="2" charset="0"/>
                <a:cs typeface="Arial"/>
                <a:sym typeface="Arial"/>
              </a:rPr>
              <a:t>Network</a:t>
            </a:r>
          </a:p>
          <a:p>
            <a:pPr algn="l">
              <a:buClr>
                <a:schemeClr val="lt1"/>
              </a:buClr>
              <a:buSzPct val="25000"/>
            </a:pPr>
            <a:r>
              <a:rPr lang="en" sz="1467">
                <a:solidFill>
                  <a:schemeClr val="lt1"/>
                </a:solidFill>
                <a:latin typeface="Roboto Thin" pitchFamily="2" charset="0"/>
                <a:ea typeface="Roboto Thin" pitchFamily="2" charset="0"/>
                <a:cs typeface="Arial"/>
                <a:sym typeface="Arial"/>
              </a:rPr>
              <a:t>Plug-ins</a:t>
            </a:r>
          </a:p>
        </p:txBody>
      </p:sp>
      <p:grpSp>
        <p:nvGrpSpPr>
          <p:cNvPr id="990" name="Shape 990"/>
          <p:cNvGrpSpPr/>
          <p:nvPr/>
        </p:nvGrpSpPr>
        <p:grpSpPr>
          <a:xfrm>
            <a:off x="8584896" y="3153181"/>
            <a:ext cx="442738" cy="359772"/>
            <a:chOff x="-5046662" y="-195260"/>
            <a:chExt cx="906462" cy="736599"/>
          </a:xfrm>
        </p:grpSpPr>
        <p:sp>
          <p:nvSpPr>
            <p:cNvPr id="991" name="Shape 991"/>
            <p:cNvSpPr/>
            <p:nvPr/>
          </p:nvSpPr>
          <p:spPr>
            <a:xfrm>
              <a:off x="-5046662" y="-195260"/>
              <a:ext cx="906462" cy="736599"/>
            </a:xfrm>
            <a:custGeom>
              <a:avLst/>
              <a:gdLst/>
              <a:ahLst/>
              <a:cxnLst/>
              <a:rect l="0" t="0" r="0" b="0"/>
              <a:pathLst>
                <a:path w="120000" h="120000" extrusionOk="0">
                  <a:moveTo>
                    <a:pt x="112500" y="0"/>
                  </a:moveTo>
                  <a:cubicBezTo>
                    <a:pt x="7500" y="0"/>
                    <a:pt x="7500" y="0"/>
                    <a:pt x="7500" y="0"/>
                  </a:cubicBezTo>
                  <a:cubicBezTo>
                    <a:pt x="3333" y="0"/>
                    <a:pt x="0" y="4102"/>
                    <a:pt x="0" y="9230"/>
                  </a:cubicBezTo>
                  <a:cubicBezTo>
                    <a:pt x="0" y="96923"/>
                    <a:pt x="0" y="96923"/>
                    <a:pt x="0" y="96923"/>
                  </a:cubicBezTo>
                  <a:cubicBezTo>
                    <a:pt x="0" y="102051"/>
                    <a:pt x="3333" y="106153"/>
                    <a:pt x="7500" y="106153"/>
                  </a:cubicBezTo>
                  <a:cubicBezTo>
                    <a:pt x="52500" y="106153"/>
                    <a:pt x="52500" y="106153"/>
                    <a:pt x="52500" y="106153"/>
                  </a:cubicBezTo>
                  <a:cubicBezTo>
                    <a:pt x="52500" y="115384"/>
                    <a:pt x="52500" y="115384"/>
                    <a:pt x="52500" y="115384"/>
                  </a:cubicBezTo>
                  <a:cubicBezTo>
                    <a:pt x="37500" y="115384"/>
                    <a:pt x="37500" y="115384"/>
                    <a:pt x="37500" y="115384"/>
                  </a:cubicBezTo>
                  <a:cubicBezTo>
                    <a:pt x="37500" y="120000"/>
                    <a:pt x="37500" y="120000"/>
                    <a:pt x="37500" y="120000"/>
                  </a:cubicBezTo>
                  <a:cubicBezTo>
                    <a:pt x="82500" y="120000"/>
                    <a:pt x="82500" y="120000"/>
                    <a:pt x="82500" y="120000"/>
                  </a:cubicBezTo>
                  <a:cubicBezTo>
                    <a:pt x="82500" y="115384"/>
                    <a:pt x="82500" y="115384"/>
                    <a:pt x="82500" y="115384"/>
                  </a:cubicBezTo>
                  <a:cubicBezTo>
                    <a:pt x="67500" y="115384"/>
                    <a:pt x="67500" y="115384"/>
                    <a:pt x="67500" y="115384"/>
                  </a:cubicBezTo>
                  <a:cubicBezTo>
                    <a:pt x="67500" y="106153"/>
                    <a:pt x="67500" y="106153"/>
                    <a:pt x="67500" y="106153"/>
                  </a:cubicBezTo>
                  <a:cubicBezTo>
                    <a:pt x="112500" y="106153"/>
                    <a:pt x="112500" y="106153"/>
                    <a:pt x="112500" y="106153"/>
                  </a:cubicBezTo>
                  <a:cubicBezTo>
                    <a:pt x="116666" y="106153"/>
                    <a:pt x="120000" y="102051"/>
                    <a:pt x="120000" y="96923"/>
                  </a:cubicBezTo>
                  <a:cubicBezTo>
                    <a:pt x="120000" y="9230"/>
                    <a:pt x="120000" y="9230"/>
                    <a:pt x="120000" y="9230"/>
                  </a:cubicBezTo>
                  <a:cubicBezTo>
                    <a:pt x="120000" y="4102"/>
                    <a:pt x="116666" y="0"/>
                    <a:pt x="112500" y="0"/>
                  </a:cubicBezTo>
                  <a:close/>
                  <a:moveTo>
                    <a:pt x="63750" y="115384"/>
                  </a:moveTo>
                  <a:cubicBezTo>
                    <a:pt x="56250" y="115384"/>
                    <a:pt x="56250" y="115384"/>
                    <a:pt x="56250" y="115384"/>
                  </a:cubicBezTo>
                  <a:cubicBezTo>
                    <a:pt x="56250" y="106153"/>
                    <a:pt x="56250" y="106153"/>
                    <a:pt x="56250" y="106153"/>
                  </a:cubicBezTo>
                  <a:cubicBezTo>
                    <a:pt x="63750" y="106153"/>
                    <a:pt x="63750" y="106153"/>
                    <a:pt x="63750" y="106153"/>
                  </a:cubicBezTo>
                  <a:lnTo>
                    <a:pt x="63750" y="115384"/>
                  </a:lnTo>
                  <a:close/>
                  <a:moveTo>
                    <a:pt x="116250" y="96923"/>
                  </a:moveTo>
                  <a:cubicBezTo>
                    <a:pt x="116250" y="99487"/>
                    <a:pt x="114583" y="101538"/>
                    <a:pt x="112500" y="101538"/>
                  </a:cubicBezTo>
                  <a:cubicBezTo>
                    <a:pt x="7500" y="101538"/>
                    <a:pt x="7500" y="101538"/>
                    <a:pt x="7500" y="101538"/>
                  </a:cubicBezTo>
                  <a:cubicBezTo>
                    <a:pt x="5416" y="101538"/>
                    <a:pt x="3750" y="99487"/>
                    <a:pt x="3750" y="96923"/>
                  </a:cubicBezTo>
                  <a:cubicBezTo>
                    <a:pt x="3750" y="9230"/>
                    <a:pt x="3750" y="9230"/>
                    <a:pt x="3750" y="9230"/>
                  </a:cubicBezTo>
                  <a:cubicBezTo>
                    <a:pt x="3750" y="6666"/>
                    <a:pt x="5416" y="4615"/>
                    <a:pt x="7500" y="4615"/>
                  </a:cubicBezTo>
                  <a:cubicBezTo>
                    <a:pt x="112500" y="4615"/>
                    <a:pt x="112500" y="4615"/>
                    <a:pt x="112500" y="4615"/>
                  </a:cubicBezTo>
                  <a:cubicBezTo>
                    <a:pt x="114583" y="4615"/>
                    <a:pt x="116250" y="6666"/>
                    <a:pt x="116250" y="9230"/>
                  </a:cubicBezTo>
                  <a:lnTo>
                    <a:pt x="116250" y="96923"/>
                  </a:lnTo>
                  <a:close/>
                </a:path>
              </a:pathLst>
            </a:cu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992" name="Shape 992"/>
            <p:cNvSpPr/>
            <p:nvPr/>
          </p:nvSpPr>
          <p:spPr>
            <a:xfrm>
              <a:off x="-4991100" y="-138110"/>
              <a:ext cx="793748" cy="452438"/>
            </a:xfrm>
            <a:custGeom>
              <a:avLst/>
              <a:gdLst/>
              <a:ahLst/>
              <a:cxnLst/>
              <a:rect l="0" t="0" r="0" b="0"/>
              <a:pathLst>
                <a:path w="120000" h="120000" extrusionOk="0">
                  <a:moveTo>
                    <a:pt x="0" y="119999"/>
                  </a:moveTo>
                  <a:lnTo>
                    <a:pt x="120000" y="119999"/>
                  </a:lnTo>
                  <a:lnTo>
                    <a:pt x="120000" y="0"/>
                  </a:lnTo>
                  <a:lnTo>
                    <a:pt x="0" y="0"/>
                  </a:lnTo>
                  <a:lnTo>
                    <a:pt x="0" y="119999"/>
                  </a:lnTo>
                  <a:close/>
                  <a:moveTo>
                    <a:pt x="4320" y="7578"/>
                  </a:moveTo>
                  <a:lnTo>
                    <a:pt x="115680" y="7578"/>
                  </a:lnTo>
                  <a:lnTo>
                    <a:pt x="115680" y="112421"/>
                  </a:lnTo>
                  <a:lnTo>
                    <a:pt x="4320" y="112421"/>
                  </a:lnTo>
                  <a:lnTo>
                    <a:pt x="4320" y="7578"/>
                  </a:lnTo>
                  <a:close/>
                </a:path>
              </a:pathLst>
            </a:cu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993" name="Shape 993"/>
            <p:cNvSpPr/>
            <p:nvPr/>
          </p:nvSpPr>
          <p:spPr>
            <a:xfrm>
              <a:off x="-4622800" y="342900"/>
              <a:ext cx="57150" cy="57150"/>
            </a:xfrm>
            <a:prstGeom prst="ellipse">
              <a:avLst/>
            </a:pr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grpSp>
      <p:grpSp>
        <p:nvGrpSpPr>
          <p:cNvPr id="994" name="Shape 994"/>
          <p:cNvGrpSpPr/>
          <p:nvPr/>
        </p:nvGrpSpPr>
        <p:grpSpPr>
          <a:xfrm>
            <a:off x="1211314" y="3095397"/>
            <a:ext cx="365243" cy="358300"/>
            <a:chOff x="-2324530" y="4870844"/>
            <a:chExt cx="668337" cy="655638"/>
          </a:xfrm>
        </p:grpSpPr>
        <p:cxnSp>
          <p:nvCxnSpPr>
            <p:cNvPr id="995" name="Shape 995"/>
            <p:cNvCxnSpPr/>
            <p:nvPr/>
          </p:nvCxnSpPr>
          <p:spPr>
            <a:xfrm rot="10800000">
              <a:off x="-2249916" y="5023243"/>
              <a:ext cx="0" cy="90486"/>
            </a:xfrm>
            <a:prstGeom prst="straightConnector1">
              <a:avLst/>
            </a:prstGeom>
            <a:noFill/>
            <a:ln w="12700" cap="sq" cmpd="sng">
              <a:solidFill>
                <a:schemeClr val="lt1"/>
              </a:solidFill>
              <a:prstDash val="solid"/>
              <a:miter/>
              <a:headEnd type="none" w="med" len="med"/>
              <a:tailEnd type="none" w="med" len="med"/>
            </a:ln>
          </p:spPr>
        </p:cxnSp>
        <p:cxnSp>
          <p:nvCxnSpPr>
            <p:cNvPr id="996" name="Shape 996"/>
            <p:cNvCxnSpPr/>
            <p:nvPr/>
          </p:nvCxnSpPr>
          <p:spPr>
            <a:xfrm rot="10800000">
              <a:off x="-1991155" y="5023243"/>
              <a:ext cx="0" cy="90486"/>
            </a:xfrm>
            <a:prstGeom prst="straightConnector1">
              <a:avLst/>
            </a:prstGeom>
            <a:noFill/>
            <a:ln w="12700" cap="sq" cmpd="sng">
              <a:solidFill>
                <a:schemeClr val="lt1"/>
              </a:solidFill>
              <a:prstDash val="solid"/>
              <a:miter/>
              <a:headEnd type="none" w="med" len="med"/>
              <a:tailEnd type="none" w="med" len="med"/>
            </a:ln>
          </p:spPr>
        </p:cxnSp>
        <p:cxnSp>
          <p:nvCxnSpPr>
            <p:cNvPr id="997" name="Shape 997"/>
            <p:cNvCxnSpPr/>
            <p:nvPr/>
          </p:nvCxnSpPr>
          <p:spPr>
            <a:xfrm rot="10800000">
              <a:off x="-2172128" y="5191519"/>
              <a:ext cx="103186" cy="0"/>
            </a:xfrm>
            <a:prstGeom prst="straightConnector1">
              <a:avLst/>
            </a:prstGeom>
            <a:noFill/>
            <a:ln w="12700" cap="sq" cmpd="sng">
              <a:solidFill>
                <a:schemeClr val="lt1"/>
              </a:solidFill>
              <a:prstDash val="solid"/>
              <a:miter/>
              <a:headEnd type="none" w="med" len="med"/>
              <a:tailEnd type="none" w="med" len="med"/>
            </a:ln>
          </p:spPr>
        </p:cxnSp>
        <p:cxnSp>
          <p:nvCxnSpPr>
            <p:cNvPr id="998" name="Shape 998"/>
            <p:cNvCxnSpPr/>
            <p:nvPr/>
          </p:nvCxnSpPr>
          <p:spPr>
            <a:xfrm rot="10800000">
              <a:off x="-1907016" y="5450280"/>
              <a:ext cx="92073" cy="0"/>
            </a:xfrm>
            <a:prstGeom prst="straightConnector1">
              <a:avLst/>
            </a:prstGeom>
            <a:noFill/>
            <a:ln w="12700" cap="sq" cmpd="sng">
              <a:solidFill>
                <a:schemeClr val="lt1"/>
              </a:solidFill>
              <a:prstDash val="solid"/>
              <a:miter/>
              <a:headEnd type="none" w="med" len="med"/>
              <a:tailEnd type="none" w="med" len="med"/>
            </a:ln>
          </p:spPr>
        </p:cxnSp>
        <p:sp>
          <p:nvSpPr>
            <p:cNvPr id="999" name="Shape 999"/>
            <p:cNvSpPr/>
            <p:nvPr/>
          </p:nvSpPr>
          <p:spPr>
            <a:xfrm>
              <a:off x="-2324530" y="4870844"/>
              <a:ext cx="152399" cy="152399"/>
            </a:xfrm>
            <a:custGeom>
              <a:avLst/>
              <a:gdLst/>
              <a:ahLst/>
              <a:cxnLst/>
              <a:rect l="0" t="0" r="0" b="0"/>
              <a:pathLst>
                <a:path w="120000" h="120000" extrusionOk="0">
                  <a:moveTo>
                    <a:pt x="11162" y="0"/>
                  </a:moveTo>
                  <a:cubicBezTo>
                    <a:pt x="106046" y="0"/>
                    <a:pt x="106046" y="0"/>
                    <a:pt x="106046" y="0"/>
                  </a:cubicBezTo>
                  <a:cubicBezTo>
                    <a:pt x="114418" y="0"/>
                    <a:pt x="120000" y="5581"/>
                    <a:pt x="120000" y="13953"/>
                  </a:cubicBezTo>
                  <a:cubicBezTo>
                    <a:pt x="120000" y="108837"/>
                    <a:pt x="120000" y="108837"/>
                    <a:pt x="120000" y="108837"/>
                  </a:cubicBezTo>
                  <a:cubicBezTo>
                    <a:pt x="120000" y="117209"/>
                    <a:pt x="114418" y="120000"/>
                    <a:pt x="106046" y="120000"/>
                  </a:cubicBezTo>
                  <a:cubicBezTo>
                    <a:pt x="11162" y="120000"/>
                    <a:pt x="11162" y="120000"/>
                    <a:pt x="11162" y="120000"/>
                  </a:cubicBezTo>
                  <a:cubicBezTo>
                    <a:pt x="2790" y="120000"/>
                    <a:pt x="0" y="117209"/>
                    <a:pt x="0" y="108837"/>
                  </a:cubicBezTo>
                  <a:cubicBezTo>
                    <a:pt x="0" y="13953"/>
                    <a:pt x="0" y="13953"/>
                    <a:pt x="0" y="13953"/>
                  </a:cubicBezTo>
                  <a:cubicBezTo>
                    <a:pt x="0" y="5581"/>
                    <a:pt x="2790" y="0"/>
                    <a:pt x="11162"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00" name="Shape 1000"/>
            <p:cNvSpPr/>
            <p:nvPr/>
          </p:nvSpPr>
          <p:spPr>
            <a:xfrm>
              <a:off x="-2065766" y="4870844"/>
              <a:ext cx="152399" cy="152399"/>
            </a:xfrm>
            <a:custGeom>
              <a:avLst/>
              <a:gdLst/>
              <a:ahLst/>
              <a:cxnLst/>
              <a:rect l="0" t="0" r="0" b="0"/>
              <a:pathLst>
                <a:path w="120000" h="120000" extrusionOk="0">
                  <a:moveTo>
                    <a:pt x="11162" y="0"/>
                  </a:moveTo>
                  <a:cubicBezTo>
                    <a:pt x="108837" y="0"/>
                    <a:pt x="108837" y="0"/>
                    <a:pt x="108837" y="0"/>
                  </a:cubicBezTo>
                  <a:cubicBezTo>
                    <a:pt x="114418" y="0"/>
                    <a:pt x="120000" y="5581"/>
                    <a:pt x="120000" y="13953"/>
                  </a:cubicBezTo>
                  <a:cubicBezTo>
                    <a:pt x="120000" y="108837"/>
                    <a:pt x="120000" y="108837"/>
                    <a:pt x="120000" y="108837"/>
                  </a:cubicBezTo>
                  <a:cubicBezTo>
                    <a:pt x="120000" y="117209"/>
                    <a:pt x="114418" y="120000"/>
                    <a:pt x="108837" y="120000"/>
                  </a:cubicBezTo>
                  <a:cubicBezTo>
                    <a:pt x="11162" y="120000"/>
                    <a:pt x="11162" y="120000"/>
                    <a:pt x="11162" y="120000"/>
                  </a:cubicBezTo>
                  <a:cubicBezTo>
                    <a:pt x="5581" y="120000"/>
                    <a:pt x="0" y="117209"/>
                    <a:pt x="0" y="108837"/>
                  </a:cubicBezTo>
                  <a:cubicBezTo>
                    <a:pt x="0" y="13953"/>
                    <a:pt x="0" y="13953"/>
                    <a:pt x="0" y="13953"/>
                  </a:cubicBezTo>
                  <a:cubicBezTo>
                    <a:pt x="0" y="5581"/>
                    <a:pt x="5581" y="0"/>
                    <a:pt x="11162"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01" name="Shape 1001"/>
            <p:cNvSpPr/>
            <p:nvPr/>
          </p:nvSpPr>
          <p:spPr>
            <a:xfrm>
              <a:off x="-2324530" y="5113730"/>
              <a:ext cx="152399" cy="155574"/>
            </a:xfrm>
            <a:custGeom>
              <a:avLst/>
              <a:gdLst/>
              <a:ahLst/>
              <a:cxnLst/>
              <a:rect l="0" t="0" r="0" b="0"/>
              <a:pathLst>
                <a:path w="120000" h="120000" extrusionOk="0">
                  <a:moveTo>
                    <a:pt x="11162" y="0"/>
                  </a:moveTo>
                  <a:cubicBezTo>
                    <a:pt x="106046" y="0"/>
                    <a:pt x="106046" y="0"/>
                    <a:pt x="106046" y="0"/>
                  </a:cubicBezTo>
                  <a:cubicBezTo>
                    <a:pt x="114418" y="0"/>
                    <a:pt x="120000" y="5454"/>
                    <a:pt x="120000" y="13636"/>
                  </a:cubicBezTo>
                  <a:cubicBezTo>
                    <a:pt x="120000" y="106363"/>
                    <a:pt x="120000" y="106363"/>
                    <a:pt x="120000" y="106363"/>
                  </a:cubicBezTo>
                  <a:cubicBezTo>
                    <a:pt x="120000" y="114545"/>
                    <a:pt x="114418" y="120000"/>
                    <a:pt x="106046" y="120000"/>
                  </a:cubicBezTo>
                  <a:cubicBezTo>
                    <a:pt x="11162" y="120000"/>
                    <a:pt x="11162" y="120000"/>
                    <a:pt x="11162" y="120000"/>
                  </a:cubicBezTo>
                  <a:cubicBezTo>
                    <a:pt x="2790" y="120000"/>
                    <a:pt x="0" y="114545"/>
                    <a:pt x="0" y="106363"/>
                  </a:cubicBezTo>
                  <a:cubicBezTo>
                    <a:pt x="0" y="13636"/>
                    <a:pt x="0" y="13636"/>
                    <a:pt x="0" y="13636"/>
                  </a:cubicBezTo>
                  <a:cubicBezTo>
                    <a:pt x="0" y="5454"/>
                    <a:pt x="2790" y="0"/>
                    <a:pt x="11162"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02" name="Shape 1002"/>
            <p:cNvSpPr/>
            <p:nvPr/>
          </p:nvSpPr>
          <p:spPr>
            <a:xfrm>
              <a:off x="-2065766" y="5113730"/>
              <a:ext cx="152399" cy="155574"/>
            </a:xfrm>
            <a:custGeom>
              <a:avLst/>
              <a:gdLst/>
              <a:ahLst/>
              <a:cxnLst/>
              <a:rect l="0" t="0" r="0" b="0"/>
              <a:pathLst>
                <a:path w="120000" h="120000" extrusionOk="0">
                  <a:moveTo>
                    <a:pt x="11162" y="0"/>
                  </a:moveTo>
                  <a:cubicBezTo>
                    <a:pt x="108837" y="0"/>
                    <a:pt x="108837" y="0"/>
                    <a:pt x="108837" y="0"/>
                  </a:cubicBezTo>
                  <a:cubicBezTo>
                    <a:pt x="114418" y="0"/>
                    <a:pt x="120000" y="5454"/>
                    <a:pt x="120000" y="13636"/>
                  </a:cubicBezTo>
                  <a:cubicBezTo>
                    <a:pt x="120000" y="106363"/>
                    <a:pt x="120000" y="106363"/>
                    <a:pt x="120000" y="106363"/>
                  </a:cubicBezTo>
                  <a:cubicBezTo>
                    <a:pt x="120000" y="114545"/>
                    <a:pt x="114418" y="120000"/>
                    <a:pt x="108837" y="120000"/>
                  </a:cubicBezTo>
                  <a:cubicBezTo>
                    <a:pt x="11162" y="120000"/>
                    <a:pt x="11162" y="120000"/>
                    <a:pt x="11162" y="120000"/>
                  </a:cubicBezTo>
                  <a:cubicBezTo>
                    <a:pt x="5581" y="120000"/>
                    <a:pt x="0" y="114545"/>
                    <a:pt x="0" y="106363"/>
                  </a:cubicBezTo>
                  <a:cubicBezTo>
                    <a:pt x="0" y="13636"/>
                    <a:pt x="0" y="13636"/>
                    <a:pt x="0" y="13636"/>
                  </a:cubicBezTo>
                  <a:cubicBezTo>
                    <a:pt x="0" y="5454"/>
                    <a:pt x="5581" y="0"/>
                    <a:pt x="11162"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03" name="Shape 1003"/>
            <p:cNvSpPr/>
            <p:nvPr/>
          </p:nvSpPr>
          <p:spPr>
            <a:xfrm>
              <a:off x="-2065766" y="5375669"/>
              <a:ext cx="152399" cy="150813"/>
            </a:xfrm>
            <a:custGeom>
              <a:avLst/>
              <a:gdLst/>
              <a:ahLst/>
              <a:cxnLst/>
              <a:rect l="0" t="0" r="0" b="0"/>
              <a:pathLst>
                <a:path w="120000" h="120000" extrusionOk="0">
                  <a:moveTo>
                    <a:pt x="11162" y="0"/>
                  </a:moveTo>
                  <a:cubicBezTo>
                    <a:pt x="108837" y="0"/>
                    <a:pt x="108837" y="0"/>
                    <a:pt x="108837" y="0"/>
                  </a:cubicBezTo>
                  <a:cubicBezTo>
                    <a:pt x="114418" y="0"/>
                    <a:pt x="120000" y="5581"/>
                    <a:pt x="120000" y="11162"/>
                  </a:cubicBezTo>
                  <a:cubicBezTo>
                    <a:pt x="120000" y="108837"/>
                    <a:pt x="120000" y="108837"/>
                    <a:pt x="120000" y="108837"/>
                  </a:cubicBezTo>
                  <a:cubicBezTo>
                    <a:pt x="120000" y="114418"/>
                    <a:pt x="114418" y="120000"/>
                    <a:pt x="108837" y="120000"/>
                  </a:cubicBezTo>
                  <a:cubicBezTo>
                    <a:pt x="11162" y="120000"/>
                    <a:pt x="11162" y="120000"/>
                    <a:pt x="11162" y="120000"/>
                  </a:cubicBezTo>
                  <a:cubicBezTo>
                    <a:pt x="5581" y="120000"/>
                    <a:pt x="0" y="114418"/>
                    <a:pt x="0" y="108837"/>
                  </a:cubicBezTo>
                  <a:cubicBezTo>
                    <a:pt x="0" y="11162"/>
                    <a:pt x="0" y="11162"/>
                    <a:pt x="0" y="11162"/>
                  </a:cubicBezTo>
                  <a:cubicBezTo>
                    <a:pt x="0" y="5581"/>
                    <a:pt x="5581" y="0"/>
                    <a:pt x="11162"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04" name="Shape 1004"/>
            <p:cNvSpPr/>
            <p:nvPr/>
          </p:nvSpPr>
          <p:spPr>
            <a:xfrm>
              <a:off x="-1808591" y="5113730"/>
              <a:ext cx="152399" cy="155574"/>
            </a:xfrm>
            <a:custGeom>
              <a:avLst/>
              <a:gdLst/>
              <a:ahLst/>
              <a:cxnLst/>
              <a:rect l="0" t="0" r="0" b="0"/>
              <a:pathLst>
                <a:path w="120000" h="120000" extrusionOk="0">
                  <a:moveTo>
                    <a:pt x="13953" y="0"/>
                  </a:moveTo>
                  <a:cubicBezTo>
                    <a:pt x="108837" y="0"/>
                    <a:pt x="108837" y="0"/>
                    <a:pt x="108837" y="0"/>
                  </a:cubicBezTo>
                  <a:cubicBezTo>
                    <a:pt x="114418" y="0"/>
                    <a:pt x="120000" y="5454"/>
                    <a:pt x="120000" y="13636"/>
                  </a:cubicBezTo>
                  <a:cubicBezTo>
                    <a:pt x="120000" y="106363"/>
                    <a:pt x="120000" y="106363"/>
                    <a:pt x="120000" y="106363"/>
                  </a:cubicBezTo>
                  <a:cubicBezTo>
                    <a:pt x="120000" y="114545"/>
                    <a:pt x="114418" y="120000"/>
                    <a:pt x="108837" y="120000"/>
                  </a:cubicBezTo>
                  <a:cubicBezTo>
                    <a:pt x="13953" y="120000"/>
                    <a:pt x="13953" y="120000"/>
                    <a:pt x="13953" y="120000"/>
                  </a:cubicBezTo>
                  <a:cubicBezTo>
                    <a:pt x="5581" y="120000"/>
                    <a:pt x="0" y="114545"/>
                    <a:pt x="0" y="106363"/>
                  </a:cubicBezTo>
                  <a:cubicBezTo>
                    <a:pt x="0" y="13636"/>
                    <a:pt x="0" y="13636"/>
                    <a:pt x="0" y="13636"/>
                  </a:cubicBezTo>
                  <a:cubicBezTo>
                    <a:pt x="0" y="5454"/>
                    <a:pt x="5581" y="0"/>
                    <a:pt x="13953"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05" name="Shape 1005"/>
            <p:cNvSpPr/>
            <p:nvPr/>
          </p:nvSpPr>
          <p:spPr>
            <a:xfrm>
              <a:off x="-1808591" y="5375669"/>
              <a:ext cx="152399" cy="150813"/>
            </a:xfrm>
            <a:custGeom>
              <a:avLst/>
              <a:gdLst/>
              <a:ahLst/>
              <a:cxnLst/>
              <a:rect l="0" t="0" r="0" b="0"/>
              <a:pathLst>
                <a:path w="120000" h="120000" extrusionOk="0">
                  <a:moveTo>
                    <a:pt x="13953" y="0"/>
                  </a:moveTo>
                  <a:cubicBezTo>
                    <a:pt x="108837" y="0"/>
                    <a:pt x="108837" y="0"/>
                    <a:pt x="108837" y="0"/>
                  </a:cubicBezTo>
                  <a:cubicBezTo>
                    <a:pt x="114418" y="0"/>
                    <a:pt x="120000" y="5581"/>
                    <a:pt x="120000" y="11162"/>
                  </a:cubicBezTo>
                  <a:cubicBezTo>
                    <a:pt x="120000" y="108837"/>
                    <a:pt x="120000" y="108837"/>
                    <a:pt x="120000" y="108837"/>
                  </a:cubicBezTo>
                  <a:cubicBezTo>
                    <a:pt x="120000" y="114418"/>
                    <a:pt x="114418" y="120000"/>
                    <a:pt x="108837" y="120000"/>
                  </a:cubicBezTo>
                  <a:cubicBezTo>
                    <a:pt x="13953" y="120000"/>
                    <a:pt x="13953" y="120000"/>
                    <a:pt x="13953" y="120000"/>
                  </a:cubicBezTo>
                  <a:cubicBezTo>
                    <a:pt x="5581" y="120000"/>
                    <a:pt x="0" y="114418"/>
                    <a:pt x="0" y="108837"/>
                  </a:cubicBezTo>
                  <a:cubicBezTo>
                    <a:pt x="0" y="11162"/>
                    <a:pt x="0" y="11162"/>
                    <a:pt x="0" y="11162"/>
                  </a:cubicBezTo>
                  <a:cubicBezTo>
                    <a:pt x="0" y="5581"/>
                    <a:pt x="5581" y="0"/>
                    <a:pt x="13953"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06" name="Shape 1006"/>
            <p:cNvSpPr/>
            <p:nvPr/>
          </p:nvSpPr>
          <p:spPr>
            <a:xfrm>
              <a:off x="-1808591" y="4870844"/>
              <a:ext cx="152399" cy="152399"/>
            </a:xfrm>
            <a:custGeom>
              <a:avLst/>
              <a:gdLst/>
              <a:ahLst/>
              <a:cxnLst/>
              <a:rect l="0" t="0" r="0" b="0"/>
              <a:pathLst>
                <a:path w="120000" h="120000" extrusionOk="0">
                  <a:moveTo>
                    <a:pt x="13953" y="0"/>
                  </a:moveTo>
                  <a:cubicBezTo>
                    <a:pt x="108837" y="0"/>
                    <a:pt x="108837" y="0"/>
                    <a:pt x="108837" y="0"/>
                  </a:cubicBezTo>
                  <a:cubicBezTo>
                    <a:pt x="114418" y="0"/>
                    <a:pt x="120000" y="5581"/>
                    <a:pt x="120000" y="13953"/>
                  </a:cubicBezTo>
                  <a:cubicBezTo>
                    <a:pt x="120000" y="108837"/>
                    <a:pt x="120000" y="108837"/>
                    <a:pt x="120000" y="108837"/>
                  </a:cubicBezTo>
                  <a:cubicBezTo>
                    <a:pt x="120000" y="117209"/>
                    <a:pt x="114418" y="120000"/>
                    <a:pt x="108837" y="120000"/>
                  </a:cubicBezTo>
                  <a:cubicBezTo>
                    <a:pt x="13953" y="120000"/>
                    <a:pt x="13953" y="120000"/>
                    <a:pt x="13953" y="120000"/>
                  </a:cubicBezTo>
                  <a:cubicBezTo>
                    <a:pt x="5581" y="120000"/>
                    <a:pt x="0" y="117209"/>
                    <a:pt x="0" y="108837"/>
                  </a:cubicBezTo>
                  <a:cubicBezTo>
                    <a:pt x="0" y="13953"/>
                    <a:pt x="0" y="13953"/>
                    <a:pt x="0" y="13953"/>
                  </a:cubicBezTo>
                  <a:cubicBezTo>
                    <a:pt x="0" y="5581"/>
                    <a:pt x="5581" y="0"/>
                    <a:pt x="13953"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07" name="Shape 1007"/>
            <p:cNvSpPr/>
            <p:nvPr/>
          </p:nvSpPr>
          <p:spPr>
            <a:xfrm>
              <a:off x="-2324530" y="5375669"/>
              <a:ext cx="152399" cy="150813"/>
            </a:xfrm>
            <a:custGeom>
              <a:avLst/>
              <a:gdLst/>
              <a:ahLst/>
              <a:cxnLst/>
              <a:rect l="0" t="0" r="0" b="0"/>
              <a:pathLst>
                <a:path w="120000" h="120000" extrusionOk="0">
                  <a:moveTo>
                    <a:pt x="11162" y="0"/>
                  </a:moveTo>
                  <a:cubicBezTo>
                    <a:pt x="106046" y="0"/>
                    <a:pt x="106046" y="0"/>
                    <a:pt x="106046" y="0"/>
                  </a:cubicBezTo>
                  <a:cubicBezTo>
                    <a:pt x="114418" y="0"/>
                    <a:pt x="120000" y="5581"/>
                    <a:pt x="120000" y="11162"/>
                  </a:cubicBezTo>
                  <a:cubicBezTo>
                    <a:pt x="120000" y="108837"/>
                    <a:pt x="120000" y="108837"/>
                    <a:pt x="120000" y="108837"/>
                  </a:cubicBezTo>
                  <a:cubicBezTo>
                    <a:pt x="120000" y="114418"/>
                    <a:pt x="114418" y="120000"/>
                    <a:pt x="106046" y="120000"/>
                  </a:cubicBezTo>
                  <a:cubicBezTo>
                    <a:pt x="11162" y="120000"/>
                    <a:pt x="11162" y="120000"/>
                    <a:pt x="11162" y="120000"/>
                  </a:cubicBezTo>
                  <a:cubicBezTo>
                    <a:pt x="2790" y="120000"/>
                    <a:pt x="0" y="114418"/>
                    <a:pt x="0" y="108837"/>
                  </a:cubicBezTo>
                  <a:cubicBezTo>
                    <a:pt x="0" y="11162"/>
                    <a:pt x="0" y="11162"/>
                    <a:pt x="0" y="11162"/>
                  </a:cubicBezTo>
                  <a:cubicBezTo>
                    <a:pt x="0" y="5581"/>
                    <a:pt x="2790" y="0"/>
                    <a:pt x="11162" y="0"/>
                  </a:cubicBez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grpSp>
        <p:nvGrpSpPr>
          <p:cNvPr id="1008" name="Shape 1008"/>
          <p:cNvGrpSpPr/>
          <p:nvPr/>
        </p:nvGrpSpPr>
        <p:grpSpPr>
          <a:xfrm>
            <a:off x="8654474" y="2302916"/>
            <a:ext cx="408003" cy="408004"/>
            <a:chOff x="-1492679" y="3938980"/>
            <a:chExt cx="773111" cy="773112"/>
          </a:xfrm>
        </p:grpSpPr>
        <p:sp>
          <p:nvSpPr>
            <p:cNvPr id="1009" name="Shape 1009"/>
            <p:cNvSpPr/>
            <p:nvPr/>
          </p:nvSpPr>
          <p:spPr>
            <a:xfrm>
              <a:off x="-1172004" y="3938980"/>
              <a:ext cx="452436" cy="452438"/>
            </a:xfrm>
            <a:custGeom>
              <a:avLst/>
              <a:gdLst/>
              <a:ahLst/>
              <a:cxnLst/>
              <a:rect l="0" t="0" r="0" b="0"/>
              <a:pathLst>
                <a:path w="120000" h="120000" extrusionOk="0">
                  <a:moveTo>
                    <a:pt x="5625" y="48750"/>
                  </a:moveTo>
                  <a:cubicBezTo>
                    <a:pt x="49687" y="5625"/>
                    <a:pt x="49687" y="5625"/>
                    <a:pt x="49687" y="5625"/>
                  </a:cubicBezTo>
                  <a:cubicBezTo>
                    <a:pt x="55312" y="0"/>
                    <a:pt x="64687" y="0"/>
                    <a:pt x="71250" y="5625"/>
                  </a:cubicBezTo>
                  <a:cubicBezTo>
                    <a:pt x="114375" y="48750"/>
                    <a:pt x="114375" y="48750"/>
                    <a:pt x="114375" y="48750"/>
                  </a:cubicBezTo>
                  <a:cubicBezTo>
                    <a:pt x="120000" y="55312"/>
                    <a:pt x="120000" y="64687"/>
                    <a:pt x="114375" y="71250"/>
                  </a:cubicBezTo>
                  <a:cubicBezTo>
                    <a:pt x="71250" y="114375"/>
                    <a:pt x="71250" y="114375"/>
                    <a:pt x="71250" y="114375"/>
                  </a:cubicBezTo>
                  <a:cubicBezTo>
                    <a:pt x="64687" y="120000"/>
                    <a:pt x="55312" y="120000"/>
                    <a:pt x="49687" y="114375"/>
                  </a:cubicBezTo>
                  <a:cubicBezTo>
                    <a:pt x="5625" y="70312"/>
                    <a:pt x="5625" y="70312"/>
                    <a:pt x="5625" y="70312"/>
                  </a:cubicBezTo>
                  <a:cubicBezTo>
                    <a:pt x="0" y="64687"/>
                    <a:pt x="0" y="55312"/>
                    <a:pt x="5625" y="48750"/>
                  </a:cubicBezTo>
                  <a:close/>
                </a:path>
              </a:pathLst>
            </a:custGeom>
            <a:noFill/>
            <a:ln w="19050" cap="flat" cmpd="sng">
              <a:solidFill>
                <a:srgbClr val="FFFF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10" name="Shape 1010"/>
            <p:cNvSpPr/>
            <p:nvPr/>
          </p:nvSpPr>
          <p:spPr>
            <a:xfrm>
              <a:off x="-1492679" y="4256480"/>
              <a:ext cx="455612" cy="455612"/>
            </a:xfrm>
            <a:custGeom>
              <a:avLst/>
              <a:gdLst/>
              <a:ahLst/>
              <a:cxnLst/>
              <a:rect l="0" t="0" r="0" b="0"/>
              <a:pathLst>
                <a:path w="120000" h="120000" extrusionOk="0">
                  <a:moveTo>
                    <a:pt x="6511" y="49302"/>
                  </a:moveTo>
                  <a:cubicBezTo>
                    <a:pt x="49302" y="6511"/>
                    <a:pt x="49302" y="6511"/>
                    <a:pt x="49302" y="6511"/>
                  </a:cubicBezTo>
                  <a:cubicBezTo>
                    <a:pt x="54883" y="0"/>
                    <a:pt x="65116" y="0"/>
                    <a:pt x="70697" y="6511"/>
                  </a:cubicBezTo>
                  <a:cubicBezTo>
                    <a:pt x="113488" y="49302"/>
                    <a:pt x="113488" y="49302"/>
                    <a:pt x="113488" y="49302"/>
                  </a:cubicBezTo>
                  <a:cubicBezTo>
                    <a:pt x="120000" y="54883"/>
                    <a:pt x="120000" y="65116"/>
                    <a:pt x="113488" y="70697"/>
                  </a:cubicBezTo>
                  <a:cubicBezTo>
                    <a:pt x="70697" y="113488"/>
                    <a:pt x="70697" y="113488"/>
                    <a:pt x="70697" y="113488"/>
                  </a:cubicBezTo>
                  <a:cubicBezTo>
                    <a:pt x="65116" y="120000"/>
                    <a:pt x="54883" y="120000"/>
                    <a:pt x="49302" y="113488"/>
                  </a:cubicBezTo>
                  <a:cubicBezTo>
                    <a:pt x="6511" y="70697"/>
                    <a:pt x="6511" y="70697"/>
                    <a:pt x="6511" y="70697"/>
                  </a:cubicBezTo>
                  <a:cubicBezTo>
                    <a:pt x="0" y="65116"/>
                    <a:pt x="0" y="54883"/>
                    <a:pt x="6511" y="49302"/>
                  </a:cubicBezTo>
                  <a:close/>
                </a:path>
              </a:pathLst>
            </a:custGeom>
            <a:noFill/>
            <a:ln w="19050" cap="flat" cmpd="sng">
              <a:solidFill>
                <a:srgbClr val="FFFF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11" name="Shape 1011"/>
            <p:cNvSpPr/>
            <p:nvPr/>
          </p:nvSpPr>
          <p:spPr>
            <a:xfrm>
              <a:off x="-1310116" y="4126305"/>
              <a:ext cx="80960" cy="77788"/>
            </a:xfrm>
            <a:custGeom>
              <a:avLst/>
              <a:gdLst/>
              <a:ahLst/>
              <a:cxnLst/>
              <a:rect l="0" t="0" r="0" b="0"/>
              <a:pathLst>
                <a:path w="120000" h="120000" extrusionOk="0">
                  <a:moveTo>
                    <a:pt x="0" y="120000"/>
                  </a:moveTo>
                  <a:cubicBezTo>
                    <a:pt x="5217" y="92727"/>
                    <a:pt x="15652" y="60000"/>
                    <a:pt x="36521" y="38181"/>
                  </a:cubicBezTo>
                  <a:cubicBezTo>
                    <a:pt x="62608" y="16363"/>
                    <a:pt x="88695" y="0"/>
                    <a:pt x="120000" y="0"/>
                  </a:cubicBezTo>
                </a:path>
              </a:pathLst>
            </a:custGeom>
            <a:noFill/>
            <a:ln w="19050"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12" name="Shape 1012"/>
            <p:cNvSpPr/>
            <p:nvPr/>
          </p:nvSpPr>
          <p:spPr>
            <a:xfrm>
              <a:off x="-1376791" y="4059630"/>
              <a:ext cx="134936" cy="133349"/>
            </a:xfrm>
            <a:custGeom>
              <a:avLst/>
              <a:gdLst/>
              <a:ahLst/>
              <a:cxnLst/>
              <a:rect l="0" t="0" r="0" b="0"/>
              <a:pathLst>
                <a:path w="120000" h="120000" extrusionOk="0">
                  <a:moveTo>
                    <a:pt x="0" y="120000"/>
                  </a:moveTo>
                  <a:cubicBezTo>
                    <a:pt x="3157" y="88421"/>
                    <a:pt x="18947" y="60000"/>
                    <a:pt x="41052" y="37894"/>
                  </a:cubicBezTo>
                  <a:cubicBezTo>
                    <a:pt x="63157" y="15789"/>
                    <a:pt x="91578" y="3157"/>
                    <a:pt x="120000" y="0"/>
                  </a:cubicBezTo>
                </a:path>
              </a:pathLst>
            </a:custGeom>
            <a:noFill/>
            <a:ln w="19050"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13" name="Shape 1013"/>
            <p:cNvSpPr/>
            <p:nvPr/>
          </p:nvSpPr>
          <p:spPr>
            <a:xfrm>
              <a:off x="-1443466" y="3991369"/>
              <a:ext cx="187324" cy="187324"/>
            </a:xfrm>
            <a:custGeom>
              <a:avLst/>
              <a:gdLst/>
              <a:ahLst/>
              <a:cxnLst/>
              <a:rect l="0" t="0" r="0" b="0"/>
              <a:pathLst>
                <a:path w="120000" h="120000" extrusionOk="0">
                  <a:moveTo>
                    <a:pt x="0" y="120000"/>
                  </a:moveTo>
                  <a:cubicBezTo>
                    <a:pt x="4528" y="90566"/>
                    <a:pt x="18113" y="61132"/>
                    <a:pt x="40754" y="40754"/>
                  </a:cubicBezTo>
                  <a:cubicBezTo>
                    <a:pt x="63396" y="18113"/>
                    <a:pt x="90566" y="4528"/>
                    <a:pt x="120000" y="0"/>
                  </a:cubicBezTo>
                </a:path>
              </a:pathLst>
            </a:custGeom>
            <a:noFill/>
            <a:ln w="19050"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14" name="Shape 1014"/>
            <p:cNvSpPr/>
            <p:nvPr/>
          </p:nvSpPr>
          <p:spPr>
            <a:xfrm>
              <a:off x="-995791" y="4435869"/>
              <a:ext cx="82550" cy="82550"/>
            </a:xfrm>
            <a:custGeom>
              <a:avLst/>
              <a:gdLst/>
              <a:ahLst/>
              <a:cxnLst/>
              <a:rect l="0" t="0" r="0" b="0"/>
              <a:pathLst>
                <a:path w="120000" h="120000" extrusionOk="0">
                  <a:moveTo>
                    <a:pt x="120000" y="0"/>
                  </a:moveTo>
                  <a:cubicBezTo>
                    <a:pt x="114782" y="31304"/>
                    <a:pt x="104347" y="57391"/>
                    <a:pt x="83478" y="83478"/>
                  </a:cubicBezTo>
                  <a:cubicBezTo>
                    <a:pt x="57391" y="104347"/>
                    <a:pt x="31304" y="114782"/>
                    <a:pt x="0" y="120000"/>
                  </a:cubicBezTo>
                </a:path>
              </a:pathLst>
            </a:custGeom>
            <a:noFill/>
            <a:ln w="19050"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15" name="Shape 1015"/>
            <p:cNvSpPr/>
            <p:nvPr/>
          </p:nvSpPr>
          <p:spPr>
            <a:xfrm>
              <a:off x="-981504" y="4450155"/>
              <a:ext cx="134936" cy="134938"/>
            </a:xfrm>
            <a:custGeom>
              <a:avLst/>
              <a:gdLst/>
              <a:ahLst/>
              <a:cxnLst/>
              <a:rect l="0" t="0" r="0" b="0"/>
              <a:pathLst>
                <a:path w="120000" h="120000" extrusionOk="0">
                  <a:moveTo>
                    <a:pt x="120000" y="0"/>
                  </a:moveTo>
                  <a:cubicBezTo>
                    <a:pt x="116842" y="28421"/>
                    <a:pt x="101052" y="56842"/>
                    <a:pt x="78947" y="78947"/>
                  </a:cubicBezTo>
                  <a:cubicBezTo>
                    <a:pt x="56842" y="101052"/>
                    <a:pt x="28421" y="113684"/>
                    <a:pt x="0" y="120000"/>
                  </a:cubicBezTo>
                </a:path>
              </a:pathLst>
            </a:custGeom>
            <a:noFill/>
            <a:ln w="19050"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16" name="Shape 1016"/>
            <p:cNvSpPr/>
            <p:nvPr/>
          </p:nvSpPr>
          <p:spPr>
            <a:xfrm>
              <a:off x="-967216" y="4464444"/>
              <a:ext cx="187324" cy="187324"/>
            </a:xfrm>
            <a:custGeom>
              <a:avLst/>
              <a:gdLst/>
              <a:ahLst/>
              <a:cxnLst/>
              <a:rect l="0" t="0" r="0" b="0"/>
              <a:pathLst>
                <a:path w="120000" h="120000" extrusionOk="0">
                  <a:moveTo>
                    <a:pt x="120000" y="0"/>
                  </a:moveTo>
                  <a:cubicBezTo>
                    <a:pt x="115471" y="29433"/>
                    <a:pt x="101886" y="56603"/>
                    <a:pt x="79245" y="79245"/>
                  </a:cubicBezTo>
                  <a:cubicBezTo>
                    <a:pt x="56603" y="101886"/>
                    <a:pt x="29433" y="115471"/>
                    <a:pt x="0" y="120000"/>
                  </a:cubicBezTo>
                </a:path>
              </a:pathLst>
            </a:custGeom>
            <a:noFill/>
            <a:ln w="19050"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grpSp>
      <p:sp>
        <p:nvSpPr>
          <p:cNvPr id="1017" name="Shape 1017"/>
          <p:cNvSpPr/>
          <p:nvPr/>
        </p:nvSpPr>
        <p:spPr>
          <a:xfrm>
            <a:off x="5602505" y="2151667"/>
            <a:ext cx="1931540" cy="1437566"/>
          </a:xfrm>
          <a:prstGeom prst="rect">
            <a:avLst/>
          </a:prstGeom>
          <a:solidFill>
            <a:srgbClr val="24ACFF"/>
          </a:solidFill>
          <a:ln>
            <a:noFill/>
          </a:ln>
        </p:spPr>
        <p:txBody>
          <a:bodyPr lIns="121900" tIns="60934" rIns="121900" bIns="60934" anchor="b" anchorCtr="0">
            <a:noAutofit/>
          </a:bodyPr>
          <a:lstStyle/>
          <a:p>
            <a:pPr>
              <a:buClr>
                <a:schemeClr val="lt1"/>
              </a:buClr>
              <a:buSzPct val="25000"/>
            </a:pPr>
            <a:r>
              <a:rPr lang="en" sz="1600" b="1">
                <a:solidFill>
                  <a:schemeClr val="lt1"/>
                </a:solidFill>
                <a:latin typeface="Roboto Thin" pitchFamily="2" charset="0"/>
                <a:ea typeface="Roboto Thin" pitchFamily="2" charset="0"/>
                <a:cs typeface="Arial"/>
                <a:sym typeface="Arial"/>
              </a:rPr>
              <a:t>Docker Universal Control Plane</a:t>
            </a:r>
          </a:p>
        </p:txBody>
      </p:sp>
      <p:grpSp>
        <p:nvGrpSpPr>
          <p:cNvPr id="1018" name="Shape 1018"/>
          <p:cNvGrpSpPr/>
          <p:nvPr/>
        </p:nvGrpSpPr>
        <p:grpSpPr>
          <a:xfrm>
            <a:off x="6137579" y="2239496"/>
            <a:ext cx="773419" cy="533019"/>
            <a:chOff x="-1067591" y="4311139"/>
            <a:chExt cx="672921" cy="524953"/>
          </a:xfrm>
        </p:grpSpPr>
        <p:sp>
          <p:nvSpPr>
            <p:cNvPr id="1019" name="Shape 1019"/>
            <p:cNvSpPr/>
            <p:nvPr/>
          </p:nvSpPr>
          <p:spPr>
            <a:xfrm>
              <a:off x="-1067591" y="4311139"/>
              <a:ext cx="672921" cy="524953"/>
            </a:xfrm>
            <a:prstGeom prst="rect">
              <a:avLst/>
            </a:prstGeom>
            <a:noFill/>
            <a:ln w="1905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0" name="Shape 1020"/>
            <p:cNvSpPr/>
            <p:nvPr/>
          </p:nvSpPr>
          <p:spPr>
            <a:xfrm>
              <a:off x="-670349" y="4394642"/>
              <a:ext cx="7368" cy="388649"/>
            </a:xfrm>
            <a:prstGeom prst="rect">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1" name="Shape 1021"/>
            <p:cNvSpPr/>
            <p:nvPr/>
          </p:nvSpPr>
          <p:spPr>
            <a:xfrm>
              <a:off x="-617545" y="4394642"/>
              <a:ext cx="7368" cy="388649"/>
            </a:xfrm>
            <a:prstGeom prst="rect">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2" name="Shape 1022"/>
            <p:cNvSpPr/>
            <p:nvPr/>
          </p:nvSpPr>
          <p:spPr>
            <a:xfrm>
              <a:off x="-568427" y="4394642"/>
              <a:ext cx="7368" cy="388649"/>
            </a:xfrm>
            <a:prstGeom prst="rect">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3" name="Shape 1023"/>
            <p:cNvSpPr/>
            <p:nvPr/>
          </p:nvSpPr>
          <p:spPr>
            <a:xfrm>
              <a:off x="-519310" y="4394642"/>
              <a:ext cx="7368" cy="388649"/>
            </a:xfrm>
            <a:prstGeom prst="rect">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4" name="Shape 1024"/>
            <p:cNvSpPr/>
            <p:nvPr/>
          </p:nvSpPr>
          <p:spPr>
            <a:xfrm>
              <a:off x="-470191" y="4394642"/>
              <a:ext cx="7368" cy="388649"/>
            </a:xfrm>
            <a:prstGeom prst="rect">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5" name="Shape 1025"/>
            <p:cNvSpPr/>
            <p:nvPr/>
          </p:nvSpPr>
          <p:spPr>
            <a:xfrm>
              <a:off x="-682014" y="4609535"/>
              <a:ext cx="33769" cy="33769"/>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6" name="Shape 1026"/>
            <p:cNvSpPr/>
            <p:nvPr/>
          </p:nvSpPr>
          <p:spPr>
            <a:xfrm>
              <a:off x="-674645" y="4616901"/>
              <a:ext cx="19031" cy="19031"/>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7" name="Shape 1027"/>
            <p:cNvSpPr/>
            <p:nvPr/>
          </p:nvSpPr>
          <p:spPr>
            <a:xfrm>
              <a:off x="-632895" y="4590501"/>
              <a:ext cx="33769" cy="34381"/>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8" name="Shape 1028"/>
            <p:cNvSpPr/>
            <p:nvPr/>
          </p:nvSpPr>
          <p:spPr>
            <a:xfrm>
              <a:off x="-625527" y="4598482"/>
              <a:ext cx="19031" cy="18419"/>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29" name="Shape 1029"/>
            <p:cNvSpPr/>
            <p:nvPr/>
          </p:nvSpPr>
          <p:spPr>
            <a:xfrm>
              <a:off x="-583777" y="4572082"/>
              <a:ext cx="33769" cy="33769"/>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0" name="Shape 1030"/>
            <p:cNvSpPr/>
            <p:nvPr/>
          </p:nvSpPr>
          <p:spPr>
            <a:xfrm>
              <a:off x="-572725" y="4579450"/>
              <a:ext cx="15347" cy="19031"/>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1" name="Shape 1031"/>
            <p:cNvSpPr/>
            <p:nvPr/>
          </p:nvSpPr>
          <p:spPr>
            <a:xfrm>
              <a:off x="-530975" y="4553048"/>
              <a:ext cx="34381" cy="33769"/>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2" name="Shape 1032"/>
            <p:cNvSpPr/>
            <p:nvPr/>
          </p:nvSpPr>
          <p:spPr>
            <a:xfrm>
              <a:off x="-523606" y="4560416"/>
              <a:ext cx="15347" cy="19031"/>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3" name="Shape 1033"/>
            <p:cNvSpPr/>
            <p:nvPr/>
          </p:nvSpPr>
          <p:spPr>
            <a:xfrm>
              <a:off x="-481856" y="4534014"/>
              <a:ext cx="34381" cy="33769"/>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4" name="Shape 1034"/>
            <p:cNvSpPr/>
            <p:nvPr/>
          </p:nvSpPr>
          <p:spPr>
            <a:xfrm>
              <a:off x="-474489" y="4541382"/>
              <a:ext cx="19031" cy="19031"/>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5" name="Shape 1035"/>
            <p:cNvSpPr/>
            <p:nvPr/>
          </p:nvSpPr>
          <p:spPr>
            <a:xfrm>
              <a:off x="-987775" y="4363942"/>
              <a:ext cx="7368" cy="159020"/>
            </a:xfrm>
            <a:custGeom>
              <a:avLst/>
              <a:gdLst/>
              <a:ahLst/>
              <a:cxnLst/>
              <a:rect l="0" t="0" r="0" b="0"/>
              <a:pathLst>
                <a:path w="120000" h="120000" extrusionOk="0">
                  <a:moveTo>
                    <a:pt x="60000" y="120000"/>
                  </a:moveTo>
                  <a:cubicBezTo>
                    <a:pt x="60000" y="120000"/>
                    <a:pt x="0" y="120000"/>
                    <a:pt x="0" y="117142"/>
                  </a:cubicBezTo>
                  <a:cubicBezTo>
                    <a:pt x="0" y="2857"/>
                    <a:pt x="0" y="2857"/>
                    <a:pt x="0" y="2857"/>
                  </a:cubicBezTo>
                  <a:cubicBezTo>
                    <a:pt x="0" y="2857"/>
                    <a:pt x="60000" y="0"/>
                    <a:pt x="60000" y="0"/>
                  </a:cubicBezTo>
                  <a:cubicBezTo>
                    <a:pt x="120000" y="0"/>
                    <a:pt x="120000" y="2857"/>
                    <a:pt x="120000" y="2857"/>
                  </a:cubicBezTo>
                  <a:cubicBezTo>
                    <a:pt x="120000" y="117142"/>
                    <a:pt x="120000" y="117142"/>
                    <a:pt x="120000" y="117142"/>
                  </a:cubicBezTo>
                  <a:cubicBezTo>
                    <a:pt x="120000" y="120000"/>
                    <a:pt x="120000" y="120000"/>
                    <a:pt x="60000" y="120000"/>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6" name="Shape 1036"/>
            <p:cNvSpPr/>
            <p:nvPr/>
          </p:nvSpPr>
          <p:spPr>
            <a:xfrm>
              <a:off x="-987775" y="4386660"/>
              <a:ext cx="196471" cy="68151"/>
            </a:xfrm>
            <a:custGeom>
              <a:avLst/>
              <a:gdLst/>
              <a:ahLst/>
              <a:cxnLst/>
              <a:rect l="0" t="0" r="0" b="0"/>
              <a:pathLst>
                <a:path w="120000" h="120000" extrusionOk="0">
                  <a:moveTo>
                    <a:pt x="30000" y="120000"/>
                  </a:moveTo>
                  <a:cubicBezTo>
                    <a:pt x="30000" y="120000"/>
                    <a:pt x="27692" y="120000"/>
                    <a:pt x="27692" y="120000"/>
                  </a:cubicBezTo>
                  <a:cubicBezTo>
                    <a:pt x="13846" y="93333"/>
                    <a:pt x="13846" y="93333"/>
                    <a:pt x="13846" y="93333"/>
                  </a:cubicBezTo>
                  <a:cubicBezTo>
                    <a:pt x="4615" y="113333"/>
                    <a:pt x="4615" y="113333"/>
                    <a:pt x="4615" y="113333"/>
                  </a:cubicBezTo>
                  <a:cubicBezTo>
                    <a:pt x="4615" y="120000"/>
                    <a:pt x="2307" y="113333"/>
                    <a:pt x="2307" y="113333"/>
                  </a:cubicBezTo>
                  <a:cubicBezTo>
                    <a:pt x="0" y="113333"/>
                    <a:pt x="0" y="106666"/>
                    <a:pt x="2307" y="106666"/>
                  </a:cubicBezTo>
                  <a:cubicBezTo>
                    <a:pt x="13846" y="80000"/>
                    <a:pt x="13846" y="80000"/>
                    <a:pt x="13846" y="80000"/>
                  </a:cubicBezTo>
                  <a:cubicBezTo>
                    <a:pt x="13846" y="73333"/>
                    <a:pt x="16153" y="73333"/>
                    <a:pt x="16153" y="80000"/>
                  </a:cubicBezTo>
                  <a:cubicBezTo>
                    <a:pt x="30000" y="100000"/>
                    <a:pt x="30000" y="100000"/>
                    <a:pt x="30000" y="100000"/>
                  </a:cubicBezTo>
                  <a:cubicBezTo>
                    <a:pt x="64615" y="6666"/>
                    <a:pt x="64615" y="6666"/>
                    <a:pt x="64615" y="6666"/>
                  </a:cubicBezTo>
                  <a:cubicBezTo>
                    <a:pt x="64615" y="6666"/>
                    <a:pt x="64615" y="0"/>
                    <a:pt x="66923" y="0"/>
                  </a:cubicBezTo>
                  <a:cubicBezTo>
                    <a:pt x="66923" y="0"/>
                    <a:pt x="66923" y="6666"/>
                    <a:pt x="66923" y="6666"/>
                  </a:cubicBezTo>
                  <a:cubicBezTo>
                    <a:pt x="92307" y="80000"/>
                    <a:pt x="92307" y="80000"/>
                    <a:pt x="92307" y="80000"/>
                  </a:cubicBezTo>
                  <a:cubicBezTo>
                    <a:pt x="101538" y="73333"/>
                    <a:pt x="101538" y="73333"/>
                    <a:pt x="101538" y="73333"/>
                  </a:cubicBezTo>
                  <a:cubicBezTo>
                    <a:pt x="101538" y="66666"/>
                    <a:pt x="103846" y="66666"/>
                    <a:pt x="103846" y="73333"/>
                  </a:cubicBezTo>
                  <a:cubicBezTo>
                    <a:pt x="117692" y="93333"/>
                    <a:pt x="117692" y="93333"/>
                    <a:pt x="117692" y="93333"/>
                  </a:cubicBezTo>
                  <a:cubicBezTo>
                    <a:pt x="120000" y="93333"/>
                    <a:pt x="120000" y="100000"/>
                    <a:pt x="120000" y="100000"/>
                  </a:cubicBezTo>
                  <a:cubicBezTo>
                    <a:pt x="117692" y="106666"/>
                    <a:pt x="117692" y="106666"/>
                    <a:pt x="115384" y="106666"/>
                  </a:cubicBezTo>
                  <a:cubicBezTo>
                    <a:pt x="103846" y="86666"/>
                    <a:pt x="103846" y="86666"/>
                    <a:pt x="103846" y="86666"/>
                  </a:cubicBezTo>
                  <a:cubicBezTo>
                    <a:pt x="92307" y="100000"/>
                    <a:pt x="92307" y="100000"/>
                    <a:pt x="92307" y="100000"/>
                  </a:cubicBezTo>
                  <a:cubicBezTo>
                    <a:pt x="92307" y="100000"/>
                    <a:pt x="90000" y="100000"/>
                    <a:pt x="90000" y="100000"/>
                  </a:cubicBezTo>
                  <a:cubicBezTo>
                    <a:pt x="66923" y="20000"/>
                    <a:pt x="66923" y="20000"/>
                    <a:pt x="66923" y="20000"/>
                  </a:cubicBezTo>
                  <a:cubicBezTo>
                    <a:pt x="32307" y="120000"/>
                    <a:pt x="32307" y="120000"/>
                    <a:pt x="32307" y="120000"/>
                  </a:cubicBezTo>
                  <a:cubicBezTo>
                    <a:pt x="30000" y="120000"/>
                    <a:pt x="30000" y="120000"/>
                    <a:pt x="30000" y="120000"/>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7" name="Shape 1037"/>
            <p:cNvSpPr/>
            <p:nvPr/>
          </p:nvSpPr>
          <p:spPr>
            <a:xfrm>
              <a:off x="-984091" y="4514982"/>
              <a:ext cx="230242" cy="7981"/>
            </a:xfrm>
            <a:custGeom>
              <a:avLst/>
              <a:gdLst/>
              <a:ahLst/>
              <a:cxnLst/>
              <a:rect l="0" t="0" r="0" b="0"/>
              <a:pathLst>
                <a:path w="120000" h="120000" extrusionOk="0">
                  <a:moveTo>
                    <a:pt x="118032" y="120000"/>
                  </a:moveTo>
                  <a:cubicBezTo>
                    <a:pt x="1967" y="120000"/>
                    <a:pt x="1967" y="120000"/>
                    <a:pt x="1967" y="120000"/>
                  </a:cubicBezTo>
                  <a:cubicBezTo>
                    <a:pt x="0" y="120000"/>
                    <a:pt x="0" y="120000"/>
                    <a:pt x="0" y="60000"/>
                  </a:cubicBezTo>
                  <a:cubicBezTo>
                    <a:pt x="0" y="0"/>
                    <a:pt x="0" y="0"/>
                    <a:pt x="1967" y="0"/>
                  </a:cubicBezTo>
                  <a:cubicBezTo>
                    <a:pt x="118032" y="0"/>
                    <a:pt x="118032" y="0"/>
                    <a:pt x="118032" y="0"/>
                  </a:cubicBezTo>
                  <a:cubicBezTo>
                    <a:pt x="120000" y="0"/>
                    <a:pt x="120000" y="0"/>
                    <a:pt x="120000" y="60000"/>
                  </a:cubicBezTo>
                  <a:cubicBezTo>
                    <a:pt x="120000" y="120000"/>
                    <a:pt x="120000" y="120000"/>
                    <a:pt x="118032" y="120000"/>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8" name="Shape 1038"/>
            <p:cNvSpPr/>
            <p:nvPr/>
          </p:nvSpPr>
          <p:spPr>
            <a:xfrm>
              <a:off x="-817704" y="4477528"/>
              <a:ext cx="44821" cy="45432"/>
            </a:xfrm>
            <a:custGeom>
              <a:avLst/>
              <a:gdLst/>
              <a:ahLst/>
              <a:cxnLst/>
              <a:rect l="0" t="0" r="0" b="0"/>
              <a:pathLst>
                <a:path w="120000" h="120000" extrusionOk="0">
                  <a:moveTo>
                    <a:pt x="20000" y="120000"/>
                  </a:moveTo>
                  <a:cubicBezTo>
                    <a:pt x="10000" y="120000"/>
                    <a:pt x="10000" y="120000"/>
                    <a:pt x="10000" y="120000"/>
                  </a:cubicBezTo>
                  <a:cubicBezTo>
                    <a:pt x="10000" y="110000"/>
                    <a:pt x="0" y="110000"/>
                    <a:pt x="10000" y="100000"/>
                  </a:cubicBezTo>
                  <a:cubicBezTo>
                    <a:pt x="100000" y="0"/>
                    <a:pt x="100000" y="0"/>
                    <a:pt x="100000" y="0"/>
                  </a:cubicBezTo>
                  <a:cubicBezTo>
                    <a:pt x="100000" y="0"/>
                    <a:pt x="110000" y="0"/>
                    <a:pt x="110000" y="0"/>
                  </a:cubicBezTo>
                  <a:cubicBezTo>
                    <a:pt x="120000" y="0"/>
                    <a:pt x="120000" y="10000"/>
                    <a:pt x="110000" y="20000"/>
                  </a:cubicBezTo>
                  <a:cubicBezTo>
                    <a:pt x="20000" y="120000"/>
                    <a:pt x="20000" y="120000"/>
                    <a:pt x="20000" y="120000"/>
                  </a:cubicBezTo>
                  <a:cubicBezTo>
                    <a:pt x="20000" y="120000"/>
                    <a:pt x="20000" y="120000"/>
                    <a:pt x="20000" y="120000"/>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39" name="Shape 1039"/>
            <p:cNvSpPr/>
            <p:nvPr/>
          </p:nvSpPr>
          <p:spPr>
            <a:xfrm>
              <a:off x="-893837" y="4424726"/>
              <a:ext cx="117270" cy="98237"/>
            </a:xfrm>
            <a:custGeom>
              <a:avLst/>
              <a:gdLst/>
              <a:ahLst/>
              <a:cxnLst/>
              <a:rect l="0" t="0" r="0" b="0"/>
              <a:pathLst>
                <a:path w="120000" h="120000" extrusionOk="0">
                  <a:moveTo>
                    <a:pt x="42580" y="120000"/>
                  </a:moveTo>
                  <a:cubicBezTo>
                    <a:pt x="3870" y="120000"/>
                    <a:pt x="3870" y="120000"/>
                    <a:pt x="3870" y="120000"/>
                  </a:cubicBezTo>
                  <a:cubicBezTo>
                    <a:pt x="0" y="120000"/>
                    <a:pt x="0" y="120000"/>
                    <a:pt x="0" y="120000"/>
                  </a:cubicBezTo>
                  <a:cubicBezTo>
                    <a:pt x="0" y="115384"/>
                    <a:pt x="0" y="115384"/>
                    <a:pt x="0" y="110769"/>
                  </a:cubicBezTo>
                  <a:cubicBezTo>
                    <a:pt x="77419" y="9230"/>
                    <a:pt x="77419" y="9230"/>
                    <a:pt x="77419" y="9230"/>
                  </a:cubicBezTo>
                  <a:cubicBezTo>
                    <a:pt x="77419" y="4615"/>
                    <a:pt x="81290" y="4615"/>
                    <a:pt x="81290" y="4615"/>
                  </a:cubicBezTo>
                  <a:cubicBezTo>
                    <a:pt x="96774" y="13846"/>
                    <a:pt x="96774" y="13846"/>
                    <a:pt x="96774" y="13846"/>
                  </a:cubicBezTo>
                  <a:cubicBezTo>
                    <a:pt x="112258" y="0"/>
                    <a:pt x="112258" y="0"/>
                    <a:pt x="112258" y="0"/>
                  </a:cubicBezTo>
                  <a:cubicBezTo>
                    <a:pt x="116129" y="0"/>
                    <a:pt x="120000" y="0"/>
                    <a:pt x="120000" y="0"/>
                  </a:cubicBezTo>
                  <a:cubicBezTo>
                    <a:pt x="120000" y="4615"/>
                    <a:pt x="120000" y="4615"/>
                    <a:pt x="120000" y="9230"/>
                  </a:cubicBezTo>
                  <a:cubicBezTo>
                    <a:pt x="116129" y="9230"/>
                    <a:pt x="116129" y="9230"/>
                    <a:pt x="116129" y="9230"/>
                  </a:cubicBezTo>
                  <a:cubicBezTo>
                    <a:pt x="116129" y="9230"/>
                    <a:pt x="120000" y="9230"/>
                    <a:pt x="120000" y="13846"/>
                  </a:cubicBezTo>
                  <a:cubicBezTo>
                    <a:pt x="120000" y="13846"/>
                    <a:pt x="120000" y="18461"/>
                    <a:pt x="120000" y="18461"/>
                  </a:cubicBezTo>
                  <a:cubicBezTo>
                    <a:pt x="46451" y="120000"/>
                    <a:pt x="46451" y="120000"/>
                    <a:pt x="46451" y="120000"/>
                  </a:cubicBezTo>
                  <a:cubicBezTo>
                    <a:pt x="46451" y="120000"/>
                    <a:pt x="46451" y="120000"/>
                    <a:pt x="42580" y="120000"/>
                  </a:cubicBezTo>
                  <a:close/>
                  <a:moveTo>
                    <a:pt x="11612" y="110769"/>
                  </a:moveTo>
                  <a:cubicBezTo>
                    <a:pt x="42580" y="110769"/>
                    <a:pt x="42580" y="110769"/>
                    <a:pt x="42580" y="110769"/>
                  </a:cubicBezTo>
                  <a:cubicBezTo>
                    <a:pt x="112258" y="18461"/>
                    <a:pt x="112258" y="18461"/>
                    <a:pt x="112258" y="18461"/>
                  </a:cubicBezTo>
                  <a:cubicBezTo>
                    <a:pt x="100645" y="27692"/>
                    <a:pt x="100645" y="27692"/>
                    <a:pt x="100645" y="27692"/>
                  </a:cubicBezTo>
                  <a:cubicBezTo>
                    <a:pt x="100645" y="27692"/>
                    <a:pt x="96774" y="27692"/>
                    <a:pt x="96774" y="27692"/>
                  </a:cubicBezTo>
                  <a:cubicBezTo>
                    <a:pt x="81290" y="18461"/>
                    <a:pt x="81290" y="18461"/>
                    <a:pt x="81290" y="18461"/>
                  </a:cubicBezTo>
                  <a:lnTo>
                    <a:pt x="11612" y="110769"/>
                  </a:ln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40" name="Shape 1040"/>
            <p:cNvSpPr/>
            <p:nvPr/>
          </p:nvSpPr>
          <p:spPr>
            <a:xfrm>
              <a:off x="-780250" y="4421042"/>
              <a:ext cx="7368" cy="101921"/>
            </a:xfrm>
            <a:custGeom>
              <a:avLst/>
              <a:gdLst/>
              <a:ahLst/>
              <a:cxnLst/>
              <a:rect l="0" t="0" r="0" b="0"/>
              <a:pathLst>
                <a:path w="120000" h="120000" extrusionOk="0">
                  <a:moveTo>
                    <a:pt x="60000" y="120000"/>
                  </a:moveTo>
                  <a:cubicBezTo>
                    <a:pt x="0" y="120000"/>
                    <a:pt x="0" y="115555"/>
                    <a:pt x="0" y="115555"/>
                  </a:cubicBezTo>
                  <a:cubicBezTo>
                    <a:pt x="0" y="4444"/>
                    <a:pt x="0" y="4444"/>
                    <a:pt x="0" y="4444"/>
                  </a:cubicBezTo>
                  <a:cubicBezTo>
                    <a:pt x="0" y="4444"/>
                    <a:pt x="0" y="0"/>
                    <a:pt x="60000" y="0"/>
                  </a:cubicBezTo>
                  <a:cubicBezTo>
                    <a:pt x="60000" y="0"/>
                    <a:pt x="120000" y="4444"/>
                    <a:pt x="120000" y="4444"/>
                  </a:cubicBezTo>
                  <a:cubicBezTo>
                    <a:pt x="120000" y="115555"/>
                    <a:pt x="120000" y="115555"/>
                    <a:pt x="120000" y="115555"/>
                  </a:cubicBezTo>
                  <a:cubicBezTo>
                    <a:pt x="120000" y="115555"/>
                    <a:pt x="60000" y="120000"/>
                    <a:pt x="60000" y="120000"/>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41" name="Shape 1041"/>
            <p:cNvSpPr/>
            <p:nvPr/>
          </p:nvSpPr>
          <p:spPr>
            <a:xfrm>
              <a:off x="-973041" y="4402007"/>
              <a:ext cx="128321" cy="120954"/>
            </a:xfrm>
            <a:custGeom>
              <a:avLst/>
              <a:gdLst/>
              <a:ahLst/>
              <a:cxnLst/>
              <a:rect l="0" t="0" r="0" b="0"/>
              <a:pathLst>
                <a:path w="120000" h="120000" extrusionOk="0">
                  <a:moveTo>
                    <a:pt x="38823" y="120000"/>
                  </a:moveTo>
                  <a:cubicBezTo>
                    <a:pt x="3529" y="120000"/>
                    <a:pt x="3529" y="120000"/>
                    <a:pt x="3529" y="120000"/>
                  </a:cubicBezTo>
                  <a:cubicBezTo>
                    <a:pt x="0" y="120000"/>
                    <a:pt x="0" y="120000"/>
                    <a:pt x="0" y="120000"/>
                  </a:cubicBezTo>
                  <a:cubicBezTo>
                    <a:pt x="0" y="116250"/>
                    <a:pt x="0" y="116250"/>
                    <a:pt x="0" y="112500"/>
                  </a:cubicBezTo>
                  <a:cubicBezTo>
                    <a:pt x="95294" y="0"/>
                    <a:pt x="95294" y="0"/>
                    <a:pt x="95294" y="0"/>
                  </a:cubicBezTo>
                  <a:cubicBezTo>
                    <a:pt x="95294" y="0"/>
                    <a:pt x="95294" y="0"/>
                    <a:pt x="95294" y="0"/>
                  </a:cubicBezTo>
                  <a:cubicBezTo>
                    <a:pt x="95294" y="0"/>
                    <a:pt x="95294" y="0"/>
                    <a:pt x="95294" y="0"/>
                  </a:cubicBezTo>
                  <a:cubicBezTo>
                    <a:pt x="98823" y="0"/>
                    <a:pt x="98823" y="0"/>
                    <a:pt x="98823" y="0"/>
                  </a:cubicBezTo>
                  <a:cubicBezTo>
                    <a:pt x="120000" y="22500"/>
                    <a:pt x="120000" y="22500"/>
                    <a:pt x="120000" y="22500"/>
                  </a:cubicBezTo>
                  <a:cubicBezTo>
                    <a:pt x="120000" y="22500"/>
                    <a:pt x="120000" y="26250"/>
                    <a:pt x="120000" y="26250"/>
                  </a:cubicBezTo>
                  <a:cubicBezTo>
                    <a:pt x="42352" y="120000"/>
                    <a:pt x="42352" y="120000"/>
                    <a:pt x="42352" y="120000"/>
                  </a:cubicBezTo>
                  <a:cubicBezTo>
                    <a:pt x="42352" y="120000"/>
                    <a:pt x="42352" y="120000"/>
                    <a:pt x="38823" y="120000"/>
                  </a:cubicBezTo>
                  <a:close/>
                  <a:moveTo>
                    <a:pt x="10588" y="112500"/>
                  </a:moveTo>
                  <a:cubicBezTo>
                    <a:pt x="38823" y="112500"/>
                    <a:pt x="38823" y="112500"/>
                    <a:pt x="38823" y="112500"/>
                  </a:cubicBezTo>
                  <a:cubicBezTo>
                    <a:pt x="109411" y="26250"/>
                    <a:pt x="109411" y="26250"/>
                    <a:pt x="109411" y="26250"/>
                  </a:cubicBezTo>
                  <a:cubicBezTo>
                    <a:pt x="98823" y="7500"/>
                    <a:pt x="98823" y="7500"/>
                    <a:pt x="98823" y="7500"/>
                  </a:cubicBezTo>
                  <a:lnTo>
                    <a:pt x="10588" y="112500"/>
                  </a:ln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42" name="Shape 1042"/>
            <p:cNvSpPr/>
            <p:nvPr/>
          </p:nvSpPr>
          <p:spPr>
            <a:xfrm>
              <a:off x="-987775" y="4428410"/>
              <a:ext cx="44821" cy="63852"/>
            </a:xfrm>
            <a:custGeom>
              <a:avLst/>
              <a:gdLst/>
              <a:ahLst/>
              <a:cxnLst/>
              <a:rect l="0" t="0" r="0" b="0"/>
              <a:pathLst>
                <a:path w="120000" h="120000" extrusionOk="0">
                  <a:moveTo>
                    <a:pt x="10000" y="120000"/>
                  </a:moveTo>
                  <a:cubicBezTo>
                    <a:pt x="10000" y="120000"/>
                    <a:pt x="10000" y="120000"/>
                    <a:pt x="10000" y="120000"/>
                  </a:cubicBezTo>
                  <a:cubicBezTo>
                    <a:pt x="0" y="120000"/>
                    <a:pt x="0" y="112941"/>
                    <a:pt x="10000" y="112941"/>
                  </a:cubicBezTo>
                  <a:cubicBezTo>
                    <a:pt x="100000" y="35294"/>
                    <a:pt x="100000" y="35294"/>
                    <a:pt x="100000" y="35294"/>
                  </a:cubicBezTo>
                  <a:cubicBezTo>
                    <a:pt x="60000" y="21176"/>
                    <a:pt x="60000" y="21176"/>
                    <a:pt x="60000" y="21176"/>
                  </a:cubicBezTo>
                  <a:cubicBezTo>
                    <a:pt x="20000" y="42352"/>
                    <a:pt x="20000" y="42352"/>
                    <a:pt x="20000" y="42352"/>
                  </a:cubicBezTo>
                  <a:cubicBezTo>
                    <a:pt x="20000" y="49411"/>
                    <a:pt x="10000" y="42352"/>
                    <a:pt x="10000" y="42352"/>
                  </a:cubicBezTo>
                  <a:cubicBezTo>
                    <a:pt x="0" y="42352"/>
                    <a:pt x="0" y="35294"/>
                    <a:pt x="10000" y="35294"/>
                  </a:cubicBezTo>
                  <a:cubicBezTo>
                    <a:pt x="60000" y="7058"/>
                    <a:pt x="60000" y="7058"/>
                    <a:pt x="60000" y="7058"/>
                  </a:cubicBezTo>
                  <a:cubicBezTo>
                    <a:pt x="60000" y="0"/>
                    <a:pt x="70000" y="0"/>
                    <a:pt x="70000" y="7058"/>
                  </a:cubicBezTo>
                  <a:cubicBezTo>
                    <a:pt x="120000" y="28235"/>
                    <a:pt x="120000" y="28235"/>
                    <a:pt x="120000" y="28235"/>
                  </a:cubicBezTo>
                  <a:cubicBezTo>
                    <a:pt x="120000" y="28235"/>
                    <a:pt x="120000" y="28235"/>
                    <a:pt x="120000" y="35294"/>
                  </a:cubicBezTo>
                  <a:cubicBezTo>
                    <a:pt x="120000" y="35294"/>
                    <a:pt x="120000" y="35294"/>
                    <a:pt x="120000" y="42352"/>
                  </a:cubicBezTo>
                  <a:cubicBezTo>
                    <a:pt x="20000" y="120000"/>
                    <a:pt x="20000" y="120000"/>
                    <a:pt x="20000" y="120000"/>
                  </a:cubicBezTo>
                  <a:cubicBezTo>
                    <a:pt x="20000" y="120000"/>
                    <a:pt x="20000" y="120000"/>
                    <a:pt x="10000" y="120000"/>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43" name="Shape 1043"/>
            <p:cNvSpPr/>
            <p:nvPr/>
          </p:nvSpPr>
          <p:spPr>
            <a:xfrm>
              <a:off x="-1003125" y="4572082"/>
              <a:ext cx="189104" cy="188491"/>
            </a:xfrm>
            <a:custGeom>
              <a:avLst/>
              <a:gdLst/>
              <a:ahLst/>
              <a:cxnLst/>
              <a:rect l="0" t="0" r="0" b="0"/>
              <a:pathLst>
                <a:path w="120000" h="120000" extrusionOk="0">
                  <a:moveTo>
                    <a:pt x="96000" y="19200"/>
                  </a:moveTo>
                  <a:cubicBezTo>
                    <a:pt x="96000" y="19200"/>
                    <a:pt x="96000" y="19200"/>
                    <a:pt x="96000" y="19200"/>
                  </a:cubicBezTo>
                  <a:cubicBezTo>
                    <a:pt x="96000" y="19200"/>
                    <a:pt x="96000" y="19200"/>
                    <a:pt x="96000" y="19200"/>
                  </a:cubicBezTo>
                  <a:cubicBezTo>
                    <a:pt x="98400" y="19200"/>
                    <a:pt x="98400" y="21600"/>
                    <a:pt x="98400" y="21600"/>
                  </a:cubicBezTo>
                  <a:cubicBezTo>
                    <a:pt x="100800" y="21600"/>
                    <a:pt x="100800" y="24000"/>
                    <a:pt x="100800" y="24000"/>
                  </a:cubicBezTo>
                  <a:cubicBezTo>
                    <a:pt x="100800" y="24000"/>
                    <a:pt x="100800" y="24000"/>
                    <a:pt x="100800" y="24000"/>
                  </a:cubicBezTo>
                  <a:cubicBezTo>
                    <a:pt x="103200" y="24000"/>
                    <a:pt x="100800" y="26400"/>
                    <a:pt x="100800" y="26400"/>
                  </a:cubicBezTo>
                  <a:cubicBezTo>
                    <a:pt x="100800" y="26400"/>
                    <a:pt x="100800" y="28800"/>
                    <a:pt x="98400" y="28800"/>
                  </a:cubicBezTo>
                  <a:cubicBezTo>
                    <a:pt x="98400" y="31200"/>
                    <a:pt x="98400" y="31200"/>
                    <a:pt x="98400" y="31200"/>
                  </a:cubicBezTo>
                  <a:cubicBezTo>
                    <a:pt x="98400" y="33600"/>
                    <a:pt x="98400" y="33600"/>
                    <a:pt x="98400" y="33600"/>
                  </a:cubicBezTo>
                  <a:cubicBezTo>
                    <a:pt x="98400" y="33600"/>
                    <a:pt x="98400" y="33600"/>
                    <a:pt x="98400" y="33600"/>
                  </a:cubicBezTo>
                  <a:cubicBezTo>
                    <a:pt x="98400" y="33600"/>
                    <a:pt x="98400" y="33600"/>
                    <a:pt x="98400" y="36000"/>
                  </a:cubicBezTo>
                  <a:cubicBezTo>
                    <a:pt x="100800" y="36000"/>
                    <a:pt x="100800" y="38400"/>
                    <a:pt x="100800" y="38400"/>
                  </a:cubicBezTo>
                  <a:cubicBezTo>
                    <a:pt x="100800" y="38400"/>
                    <a:pt x="100800" y="38400"/>
                    <a:pt x="100800" y="38400"/>
                  </a:cubicBezTo>
                  <a:cubicBezTo>
                    <a:pt x="100800" y="38400"/>
                    <a:pt x="100800" y="38400"/>
                    <a:pt x="100800" y="38400"/>
                  </a:cubicBezTo>
                  <a:cubicBezTo>
                    <a:pt x="100800" y="38400"/>
                    <a:pt x="100800" y="38400"/>
                    <a:pt x="100800" y="40800"/>
                  </a:cubicBezTo>
                  <a:cubicBezTo>
                    <a:pt x="103200" y="40800"/>
                    <a:pt x="103200" y="40800"/>
                    <a:pt x="103200" y="40800"/>
                  </a:cubicBezTo>
                  <a:cubicBezTo>
                    <a:pt x="103200" y="40800"/>
                    <a:pt x="103200" y="40800"/>
                    <a:pt x="103200" y="40800"/>
                  </a:cubicBezTo>
                  <a:cubicBezTo>
                    <a:pt x="103200" y="40800"/>
                    <a:pt x="105600" y="40800"/>
                    <a:pt x="105600" y="43200"/>
                  </a:cubicBezTo>
                  <a:cubicBezTo>
                    <a:pt x="108000" y="43200"/>
                    <a:pt x="110400" y="43200"/>
                    <a:pt x="110400" y="43200"/>
                  </a:cubicBezTo>
                  <a:cubicBezTo>
                    <a:pt x="110400" y="43200"/>
                    <a:pt x="110400" y="43200"/>
                    <a:pt x="110400" y="43200"/>
                  </a:cubicBezTo>
                  <a:cubicBezTo>
                    <a:pt x="112800" y="43200"/>
                    <a:pt x="112800" y="43200"/>
                    <a:pt x="112800" y="43200"/>
                  </a:cubicBezTo>
                  <a:cubicBezTo>
                    <a:pt x="112800" y="43200"/>
                    <a:pt x="112800" y="43200"/>
                    <a:pt x="112800" y="43200"/>
                  </a:cubicBezTo>
                  <a:cubicBezTo>
                    <a:pt x="112800" y="45600"/>
                    <a:pt x="112800" y="45600"/>
                    <a:pt x="112800" y="45600"/>
                  </a:cubicBezTo>
                  <a:cubicBezTo>
                    <a:pt x="112800" y="48000"/>
                    <a:pt x="112800" y="48000"/>
                    <a:pt x="112800" y="50400"/>
                  </a:cubicBezTo>
                  <a:cubicBezTo>
                    <a:pt x="112800" y="50400"/>
                    <a:pt x="112800" y="50400"/>
                    <a:pt x="112800" y="50400"/>
                  </a:cubicBezTo>
                  <a:cubicBezTo>
                    <a:pt x="112800" y="50400"/>
                    <a:pt x="112800" y="52800"/>
                    <a:pt x="112800" y="52800"/>
                  </a:cubicBezTo>
                  <a:cubicBezTo>
                    <a:pt x="112800" y="52800"/>
                    <a:pt x="112800" y="52800"/>
                    <a:pt x="110400" y="52800"/>
                  </a:cubicBezTo>
                  <a:cubicBezTo>
                    <a:pt x="110400" y="52800"/>
                    <a:pt x="110400" y="52800"/>
                    <a:pt x="110400" y="55200"/>
                  </a:cubicBezTo>
                  <a:cubicBezTo>
                    <a:pt x="108000" y="55200"/>
                    <a:pt x="105600" y="55200"/>
                    <a:pt x="105600" y="55200"/>
                  </a:cubicBezTo>
                  <a:cubicBezTo>
                    <a:pt x="105600" y="55200"/>
                    <a:pt x="105600" y="55200"/>
                    <a:pt x="105600" y="57600"/>
                  </a:cubicBezTo>
                  <a:cubicBezTo>
                    <a:pt x="105600" y="57600"/>
                    <a:pt x="105600" y="57600"/>
                    <a:pt x="105600" y="57600"/>
                  </a:cubicBezTo>
                  <a:cubicBezTo>
                    <a:pt x="105600" y="60000"/>
                    <a:pt x="105600" y="60000"/>
                    <a:pt x="105600" y="60000"/>
                  </a:cubicBezTo>
                  <a:cubicBezTo>
                    <a:pt x="105600" y="60000"/>
                    <a:pt x="105600" y="62400"/>
                    <a:pt x="105600" y="62400"/>
                  </a:cubicBezTo>
                  <a:cubicBezTo>
                    <a:pt x="105600" y="62400"/>
                    <a:pt x="105600" y="62400"/>
                    <a:pt x="105600" y="62400"/>
                  </a:cubicBezTo>
                  <a:cubicBezTo>
                    <a:pt x="105600" y="62400"/>
                    <a:pt x="105600" y="62400"/>
                    <a:pt x="105600" y="64800"/>
                  </a:cubicBezTo>
                  <a:cubicBezTo>
                    <a:pt x="105600" y="64800"/>
                    <a:pt x="105600" y="64800"/>
                    <a:pt x="105600" y="64800"/>
                  </a:cubicBezTo>
                  <a:cubicBezTo>
                    <a:pt x="105600" y="67200"/>
                    <a:pt x="105600" y="67200"/>
                    <a:pt x="105600" y="67200"/>
                  </a:cubicBezTo>
                  <a:cubicBezTo>
                    <a:pt x="105600" y="67200"/>
                    <a:pt x="105600" y="67200"/>
                    <a:pt x="108000" y="67200"/>
                  </a:cubicBezTo>
                  <a:cubicBezTo>
                    <a:pt x="108000" y="67200"/>
                    <a:pt x="108000" y="67200"/>
                    <a:pt x="108000" y="67200"/>
                  </a:cubicBezTo>
                  <a:cubicBezTo>
                    <a:pt x="108000" y="67200"/>
                    <a:pt x="108000" y="67200"/>
                    <a:pt x="110400" y="67200"/>
                  </a:cubicBezTo>
                  <a:cubicBezTo>
                    <a:pt x="110400" y="69600"/>
                    <a:pt x="112800" y="69600"/>
                    <a:pt x="112800" y="69600"/>
                  </a:cubicBezTo>
                  <a:cubicBezTo>
                    <a:pt x="112800" y="69600"/>
                    <a:pt x="112800" y="69600"/>
                    <a:pt x="112800" y="69600"/>
                  </a:cubicBezTo>
                  <a:cubicBezTo>
                    <a:pt x="112800" y="72000"/>
                    <a:pt x="112800" y="72000"/>
                    <a:pt x="112800" y="72000"/>
                  </a:cubicBezTo>
                  <a:cubicBezTo>
                    <a:pt x="112800" y="72000"/>
                    <a:pt x="112800" y="72000"/>
                    <a:pt x="112800" y="72000"/>
                  </a:cubicBezTo>
                  <a:cubicBezTo>
                    <a:pt x="112800" y="74400"/>
                    <a:pt x="112800" y="74400"/>
                    <a:pt x="112800" y="74400"/>
                  </a:cubicBezTo>
                  <a:cubicBezTo>
                    <a:pt x="112800" y="76800"/>
                    <a:pt x="112800" y="76800"/>
                    <a:pt x="112800" y="79200"/>
                  </a:cubicBezTo>
                  <a:cubicBezTo>
                    <a:pt x="112800" y="79200"/>
                    <a:pt x="110400" y="79200"/>
                    <a:pt x="110400" y="79200"/>
                  </a:cubicBezTo>
                  <a:cubicBezTo>
                    <a:pt x="110400" y="79200"/>
                    <a:pt x="110400" y="79200"/>
                    <a:pt x="110400" y="79200"/>
                  </a:cubicBezTo>
                  <a:cubicBezTo>
                    <a:pt x="110400" y="79200"/>
                    <a:pt x="108000" y="79200"/>
                    <a:pt x="108000" y="79200"/>
                  </a:cubicBezTo>
                  <a:cubicBezTo>
                    <a:pt x="108000" y="79200"/>
                    <a:pt x="108000" y="79200"/>
                    <a:pt x="105600" y="79200"/>
                  </a:cubicBezTo>
                  <a:cubicBezTo>
                    <a:pt x="103200" y="79200"/>
                    <a:pt x="103200" y="79200"/>
                    <a:pt x="103200" y="79200"/>
                  </a:cubicBezTo>
                  <a:cubicBezTo>
                    <a:pt x="103200" y="79200"/>
                    <a:pt x="103200" y="79200"/>
                    <a:pt x="103200" y="81600"/>
                  </a:cubicBezTo>
                  <a:cubicBezTo>
                    <a:pt x="100800" y="81600"/>
                    <a:pt x="100800" y="81600"/>
                    <a:pt x="100800" y="81600"/>
                  </a:cubicBezTo>
                  <a:cubicBezTo>
                    <a:pt x="100800" y="84000"/>
                    <a:pt x="100800" y="84000"/>
                    <a:pt x="100800" y="84000"/>
                  </a:cubicBezTo>
                  <a:cubicBezTo>
                    <a:pt x="100800" y="84000"/>
                    <a:pt x="100800" y="84000"/>
                    <a:pt x="100800" y="84000"/>
                  </a:cubicBezTo>
                  <a:cubicBezTo>
                    <a:pt x="100800" y="84000"/>
                    <a:pt x="98400" y="86400"/>
                    <a:pt x="98400" y="86400"/>
                  </a:cubicBezTo>
                  <a:cubicBezTo>
                    <a:pt x="98400" y="86400"/>
                    <a:pt x="98400" y="88800"/>
                    <a:pt x="98400" y="88800"/>
                  </a:cubicBezTo>
                  <a:cubicBezTo>
                    <a:pt x="98400" y="88800"/>
                    <a:pt x="98400" y="88800"/>
                    <a:pt x="98400" y="88800"/>
                  </a:cubicBezTo>
                  <a:cubicBezTo>
                    <a:pt x="96000" y="88800"/>
                    <a:pt x="96000" y="88800"/>
                    <a:pt x="96000" y="88800"/>
                  </a:cubicBezTo>
                  <a:cubicBezTo>
                    <a:pt x="96000" y="88800"/>
                    <a:pt x="98400" y="91200"/>
                    <a:pt x="98400" y="91200"/>
                  </a:cubicBezTo>
                  <a:cubicBezTo>
                    <a:pt x="98400" y="93600"/>
                    <a:pt x="98400" y="93600"/>
                    <a:pt x="100800" y="93600"/>
                  </a:cubicBezTo>
                  <a:cubicBezTo>
                    <a:pt x="100800" y="96000"/>
                    <a:pt x="100800" y="96000"/>
                    <a:pt x="100800" y="96000"/>
                  </a:cubicBezTo>
                  <a:cubicBezTo>
                    <a:pt x="100800" y="96000"/>
                    <a:pt x="100800" y="96000"/>
                    <a:pt x="100800" y="98400"/>
                  </a:cubicBezTo>
                  <a:cubicBezTo>
                    <a:pt x="100800" y="98400"/>
                    <a:pt x="100800" y="98400"/>
                    <a:pt x="100800" y="98400"/>
                  </a:cubicBezTo>
                  <a:cubicBezTo>
                    <a:pt x="98400" y="98400"/>
                    <a:pt x="98400" y="100800"/>
                    <a:pt x="98400" y="100800"/>
                  </a:cubicBezTo>
                  <a:cubicBezTo>
                    <a:pt x="98400" y="100800"/>
                    <a:pt x="96000" y="100800"/>
                    <a:pt x="96000" y="103200"/>
                  </a:cubicBezTo>
                  <a:cubicBezTo>
                    <a:pt x="96000" y="103200"/>
                    <a:pt x="96000" y="103200"/>
                    <a:pt x="96000" y="103200"/>
                  </a:cubicBezTo>
                  <a:cubicBezTo>
                    <a:pt x="93600" y="103200"/>
                    <a:pt x="93600" y="103200"/>
                    <a:pt x="93600" y="103200"/>
                  </a:cubicBezTo>
                  <a:cubicBezTo>
                    <a:pt x="93600" y="103200"/>
                    <a:pt x="93600" y="103200"/>
                    <a:pt x="93600" y="103200"/>
                  </a:cubicBezTo>
                  <a:cubicBezTo>
                    <a:pt x="93600" y="103200"/>
                    <a:pt x="91200" y="100800"/>
                    <a:pt x="88800" y="100800"/>
                  </a:cubicBezTo>
                  <a:cubicBezTo>
                    <a:pt x="88800" y="100800"/>
                    <a:pt x="88800" y="100800"/>
                    <a:pt x="88800" y="100800"/>
                  </a:cubicBezTo>
                  <a:cubicBezTo>
                    <a:pt x="86400" y="98400"/>
                    <a:pt x="86400" y="98400"/>
                    <a:pt x="86400" y="98400"/>
                  </a:cubicBezTo>
                  <a:cubicBezTo>
                    <a:pt x="86400" y="98400"/>
                    <a:pt x="86400" y="98400"/>
                    <a:pt x="86400" y="98400"/>
                  </a:cubicBezTo>
                  <a:cubicBezTo>
                    <a:pt x="86400" y="100800"/>
                    <a:pt x="86400" y="100800"/>
                    <a:pt x="84000" y="100800"/>
                  </a:cubicBezTo>
                  <a:cubicBezTo>
                    <a:pt x="84000" y="100800"/>
                    <a:pt x="81600" y="103200"/>
                    <a:pt x="81600" y="103200"/>
                  </a:cubicBezTo>
                  <a:cubicBezTo>
                    <a:pt x="81600" y="103200"/>
                    <a:pt x="81600" y="103200"/>
                    <a:pt x="81600" y="103200"/>
                  </a:cubicBezTo>
                  <a:cubicBezTo>
                    <a:pt x="81600" y="103200"/>
                    <a:pt x="81600" y="103200"/>
                    <a:pt x="79200" y="103200"/>
                  </a:cubicBezTo>
                  <a:cubicBezTo>
                    <a:pt x="79200" y="103200"/>
                    <a:pt x="79200" y="103200"/>
                    <a:pt x="79200" y="103200"/>
                  </a:cubicBezTo>
                  <a:cubicBezTo>
                    <a:pt x="79200" y="103200"/>
                    <a:pt x="76800" y="103200"/>
                    <a:pt x="76800" y="103200"/>
                  </a:cubicBezTo>
                  <a:cubicBezTo>
                    <a:pt x="76800" y="103200"/>
                    <a:pt x="76800" y="105600"/>
                    <a:pt x="76800" y="108000"/>
                  </a:cubicBezTo>
                  <a:cubicBezTo>
                    <a:pt x="76800" y="110400"/>
                    <a:pt x="76800" y="110400"/>
                    <a:pt x="76800" y="110400"/>
                  </a:cubicBezTo>
                  <a:cubicBezTo>
                    <a:pt x="76800" y="112800"/>
                    <a:pt x="76800" y="112800"/>
                    <a:pt x="76800" y="112800"/>
                  </a:cubicBezTo>
                  <a:cubicBezTo>
                    <a:pt x="76800" y="112800"/>
                    <a:pt x="76800" y="112800"/>
                    <a:pt x="76800" y="112800"/>
                  </a:cubicBezTo>
                  <a:cubicBezTo>
                    <a:pt x="74400" y="112800"/>
                    <a:pt x="74400" y="115200"/>
                    <a:pt x="72000" y="115200"/>
                  </a:cubicBezTo>
                  <a:cubicBezTo>
                    <a:pt x="72000" y="115200"/>
                    <a:pt x="72000" y="115200"/>
                    <a:pt x="69600" y="115200"/>
                  </a:cubicBezTo>
                  <a:cubicBezTo>
                    <a:pt x="69600" y="115200"/>
                    <a:pt x="69600" y="115200"/>
                    <a:pt x="69600" y="115200"/>
                  </a:cubicBezTo>
                  <a:cubicBezTo>
                    <a:pt x="69600" y="115200"/>
                    <a:pt x="69600" y="115200"/>
                    <a:pt x="69600" y="115200"/>
                  </a:cubicBezTo>
                  <a:cubicBezTo>
                    <a:pt x="67200" y="115200"/>
                    <a:pt x="67200" y="115200"/>
                    <a:pt x="67200" y="112800"/>
                  </a:cubicBezTo>
                  <a:cubicBezTo>
                    <a:pt x="67200" y="112800"/>
                    <a:pt x="67200" y="112800"/>
                    <a:pt x="67200" y="112800"/>
                  </a:cubicBezTo>
                  <a:cubicBezTo>
                    <a:pt x="67200" y="112800"/>
                    <a:pt x="67200" y="110400"/>
                    <a:pt x="64800" y="110400"/>
                  </a:cubicBezTo>
                  <a:cubicBezTo>
                    <a:pt x="64800" y="110400"/>
                    <a:pt x="64800" y="108000"/>
                    <a:pt x="64800" y="108000"/>
                  </a:cubicBezTo>
                  <a:cubicBezTo>
                    <a:pt x="64800" y="108000"/>
                    <a:pt x="62400" y="108000"/>
                    <a:pt x="62400" y="108000"/>
                  </a:cubicBezTo>
                  <a:cubicBezTo>
                    <a:pt x="62400" y="108000"/>
                    <a:pt x="62400" y="108000"/>
                    <a:pt x="60000" y="108000"/>
                  </a:cubicBezTo>
                  <a:cubicBezTo>
                    <a:pt x="60000" y="108000"/>
                    <a:pt x="60000" y="108000"/>
                    <a:pt x="60000" y="108000"/>
                  </a:cubicBezTo>
                  <a:cubicBezTo>
                    <a:pt x="57600" y="108000"/>
                    <a:pt x="57600" y="108000"/>
                    <a:pt x="57600" y="108000"/>
                  </a:cubicBezTo>
                  <a:cubicBezTo>
                    <a:pt x="57600" y="108000"/>
                    <a:pt x="57600" y="108000"/>
                    <a:pt x="57600" y="108000"/>
                  </a:cubicBezTo>
                  <a:cubicBezTo>
                    <a:pt x="57600" y="108000"/>
                    <a:pt x="57600" y="108000"/>
                    <a:pt x="55200" y="108000"/>
                  </a:cubicBezTo>
                  <a:cubicBezTo>
                    <a:pt x="55200" y="108000"/>
                    <a:pt x="55200" y="108000"/>
                    <a:pt x="55200" y="108000"/>
                  </a:cubicBezTo>
                  <a:cubicBezTo>
                    <a:pt x="52800" y="108000"/>
                    <a:pt x="52800" y="108000"/>
                    <a:pt x="52800" y="108000"/>
                  </a:cubicBezTo>
                  <a:cubicBezTo>
                    <a:pt x="52800" y="108000"/>
                    <a:pt x="52800" y="108000"/>
                    <a:pt x="52800" y="108000"/>
                  </a:cubicBezTo>
                  <a:cubicBezTo>
                    <a:pt x="52800" y="110400"/>
                    <a:pt x="52800" y="110400"/>
                    <a:pt x="50400" y="110400"/>
                  </a:cubicBezTo>
                  <a:cubicBezTo>
                    <a:pt x="50400" y="112800"/>
                    <a:pt x="50400" y="112800"/>
                    <a:pt x="50400" y="112800"/>
                  </a:cubicBezTo>
                  <a:cubicBezTo>
                    <a:pt x="48000" y="115200"/>
                    <a:pt x="48000" y="115200"/>
                    <a:pt x="48000" y="115200"/>
                  </a:cubicBezTo>
                  <a:cubicBezTo>
                    <a:pt x="48000" y="115200"/>
                    <a:pt x="48000" y="115200"/>
                    <a:pt x="48000" y="115200"/>
                  </a:cubicBezTo>
                  <a:cubicBezTo>
                    <a:pt x="45600" y="115200"/>
                    <a:pt x="45600" y="115200"/>
                    <a:pt x="43200" y="115200"/>
                  </a:cubicBezTo>
                  <a:cubicBezTo>
                    <a:pt x="43200" y="112800"/>
                    <a:pt x="43200" y="112800"/>
                    <a:pt x="40800" y="112800"/>
                  </a:cubicBezTo>
                  <a:cubicBezTo>
                    <a:pt x="40800" y="112800"/>
                    <a:pt x="40800" y="112800"/>
                    <a:pt x="40800" y="112800"/>
                  </a:cubicBezTo>
                  <a:cubicBezTo>
                    <a:pt x="40800" y="112800"/>
                    <a:pt x="40800" y="112800"/>
                    <a:pt x="40800" y="112800"/>
                  </a:cubicBezTo>
                  <a:cubicBezTo>
                    <a:pt x="40800" y="112800"/>
                    <a:pt x="40800" y="112800"/>
                    <a:pt x="40800" y="110400"/>
                  </a:cubicBezTo>
                  <a:cubicBezTo>
                    <a:pt x="40800" y="110400"/>
                    <a:pt x="40800" y="110400"/>
                    <a:pt x="40800" y="110400"/>
                  </a:cubicBezTo>
                  <a:cubicBezTo>
                    <a:pt x="40800" y="108000"/>
                    <a:pt x="40800" y="108000"/>
                    <a:pt x="40800" y="108000"/>
                  </a:cubicBezTo>
                  <a:cubicBezTo>
                    <a:pt x="40800" y="105600"/>
                    <a:pt x="40800" y="103200"/>
                    <a:pt x="40800" y="103200"/>
                  </a:cubicBezTo>
                  <a:cubicBezTo>
                    <a:pt x="40800" y="103200"/>
                    <a:pt x="38400" y="103200"/>
                    <a:pt x="38400" y="103200"/>
                  </a:cubicBezTo>
                  <a:cubicBezTo>
                    <a:pt x="38400" y="103200"/>
                    <a:pt x="38400" y="103200"/>
                    <a:pt x="36000" y="103200"/>
                  </a:cubicBezTo>
                  <a:cubicBezTo>
                    <a:pt x="36000" y="103200"/>
                    <a:pt x="36000" y="100800"/>
                    <a:pt x="36000" y="100800"/>
                  </a:cubicBezTo>
                  <a:cubicBezTo>
                    <a:pt x="36000" y="100800"/>
                    <a:pt x="33600" y="100800"/>
                    <a:pt x="33600" y="100800"/>
                  </a:cubicBezTo>
                  <a:cubicBezTo>
                    <a:pt x="33600" y="100800"/>
                    <a:pt x="33600" y="100800"/>
                    <a:pt x="33600" y="100800"/>
                  </a:cubicBezTo>
                  <a:cubicBezTo>
                    <a:pt x="31200" y="98400"/>
                    <a:pt x="31200" y="98400"/>
                    <a:pt x="31200" y="98400"/>
                  </a:cubicBezTo>
                  <a:cubicBezTo>
                    <a:pt x="31200" y="98400"/>
                    <a:pt x="31200" y="98400"/>
                    <a:pt x="31200" y="98400"/>
                  </a:cubicBezTo>
                  <a:cubicBezTo>
                    <a:pt x="31200" y="98400"/>
                    <a:pt x="31200" y="98400"/>
                    <a:pt x="31200" y="98400"/>
                  </a:cubicBezTo>
                  <a:cubicBezTo>
                    <a:pt x="31200" y="98400"/>
                    <a:pt x="28800" y="98400"/>
                    <a:pt x="26400" y="100800"/>
                  </a:cubicBezTo>
                  <a:cubicBezTo>
                    <a:pt x="26400" y="100800"/>
                    <a:pt x="26400" y="100800"/>
                    <a:pt x="26400" y="100800"/>
                  </a:cubicBezTo>
                  <a:cubicBezTo>
                    <a:pt x="24000" y="100800"/>
                    <a:pt x="24000" y="100800"/>
                    <a:pt x="24000" y="100800"/>
                  </a:cubicBezTo>
                  <a:cubicBezTo>
                    <a:pt x="24000" y="103200"/>
                    <a:pt x="24000" y="103200"/>
                    <a:pt x="21600" y="103200"/>
                  </a:cubicBezTo>
                  <a:cubicBezTo>
                    <a:pt x="21600" y="103200"/>
                    <a:pt x="21600" y="103200"/>
                    <a:pt x="21600" y="103200"/>
                  </a:cubicBezTo>
                  <a:cubicBezTo>
                    <a:pt x="21600" y="103200"/>
                    <a:pt x="21600" y="100800"/>
                    <a:pt x="21600" y="100800"/>
                  </a:cubicBezTo>
                  <a:cubicBezTo>
                    <a:pt x="21600" y="100800"/>
                    <a:pt x="19200" y="100800"/>
                    <a:pt x="19200" y="98400"/>
                  </a:cubicBezTo>
                  <a:cubicBezTo>
                    <a:pt x="19200" y="98400"/>
                    <a:pt x="16800" y="98400"/>
                    <a:pt x="16800" y="98400"/>
                  </a:cubicBezTo>
                  <a:cubicBezTo>
                    <a:pt x="16800" y="96000"/>
                    <a:pt x="16800" y="96000"/>
                    <a:pt x="16800" y="96000"/>
                  </a:cubicBezTo>
                  <a:cubicBezTo>
                    <a:pt x="16800" y="96000"/>
                    <a:pt x="16800" y="96000"/>
                    <a:pt x="16800" y="93600"/>
                  </a:cubicBezTo>
                  <a:cubicBezTo>
                    <a:pt x="16800" y="93600"/>
                    <a:pt x="16800" y="93600"/>
                    <a:pt x="19200" y="91200"/>
                  </a:cubicBezTo>
                  <a:cubicBezTo>
                    <a:pt x="19200" y="91200"/>
                    <a:pt x="19200" y="88800"/>
                    <a:pt x="19200" y="88800"/>
                  </a:cubicBezTo>
                  <a:cubicBezTo>
                    <a:pt x="19200" y="88800"/>
                    <a:pt x="21600" y="88800"/>
                    <a:pt x="21600" y="88800"/>
                  </a:cubicBezTo>
                  <a:cubicBezTo>
                    <a:pt x="21600" y="88800"/>
                    <a:pt x="21600" y="88800"/>
                    <a:pt x="19200" y="88800"/>
                  </a:cubicBezTo>
                  <a:cubicBezTo>
                    <a:pt x="19200" y="86400"/>
                    <a:pt x="19200" y="86400"/>
                    <a:pt x="19200" y="86400"/>
                  </a:cubicBezTo>
                  <a:cubicBezTo>
                    <a:pt x="19200" y="84000"/>
                    <a:pt x="16800" y="84000"/>
                    <a:pt x="16800" y="84000"/>
                  </a:cubicBezTo>
                  <a:cubicBezTo>
                    <a:pt x="16800" y="84000"/>
                    <a:pt x="16800" y="84000"/>
                    <a:pt x="16800" y="84000"/>
                  </a:cubicBezTo>
                  <a:cubicBezTo>
                    <a:pt x="16800" y="81600"/>
                    <a:pt x="16800" y="81600"/>
                    <a:pt x="16800" y="81600"/>
                  </a:cubicBezTo>
                  <a:cubicBezTo>
                    <a:pt x="16800" y="81600"/>
                    <a:pt x="16800" y="79200"/>
                    <a:pt x="16800" y="79200"/>
                  </a:cubicBezTo>
                  <a:cubicBezTo>
                    <a:pt x="14400" y="79200"/>
                    <a:pt x="14400" y="79200"/>
                    <a:pt x="14400" y="79200"/>
                  </a:cubicBezTo>
                  <a:cubicBezTo>
                    <a:pt x="14400" y="79200"/>
                    <a:pt x="14400" y="79200"/>
                    <a:pt x="14400" y="79200"/>
                  </a:cubicBezTo>
                  <a:cubicBezTo>
                    <a:pt x="14400" y="79200"/>
                    <a:pt x="14400" y="79200"/>
                    <a:pt x="12000" y="79200"/>
                  </a:cubicBezTo>
                  <a:cubicBezTo>
                    <a:pt x="9600" y="79200"/>
                    <a:pt x="7200" y="79200"/>
                    <a:pt x="7200" y="79200"/>
                  </a:cubicBezTo>
                  <a:cubicBezTo>
                    <a:pt x="7200" y="79200"/>
                    <a:pt x="7200" y="79200"/>
                    <a:pt x="7200" y="79200"/>
                  </a:cubicBezTo>
                  <a:cubicBezTo>
                    <a:pt x="7200" y="79200"/>
                    <a:pt x="7200" y="79200"/>
                    <a:pt x="7200" y="79200"/>
                  </a:cubicBezTo>
                  <a:cubicBezTo>
                    <a:pt x="7200" y="79200"/>
                    <a:pt x="7200" y="76800"/>
                    <a:pt x="7200" y="76800"/>
                  </a:cubicBezTo>
                  <a:cubicBezTo>
                    <a:pt x="4800" y="76800"/>
                    <a:pt x="4800" y="74400"/>
                    <a:pt x="4800" y="74400"/>
                  </a:cubicBezTo>
                  <a:cubicBezTo>
                    <a:pt x="4800" y="74400"/>
                    <a:pt x="4800" y="72000"/>
                    <a:pt x="4800" y="72000"/>
                  </a:cubicBezTo>
                  <a:cubicBezTo>
                    <a:pt x="4800" y="72000"/>
                    <a:pt x="4800" y="69600"/>
                    <a:pt x="4800" y="69600"/>
                  </a:cubicBezTo>
                  <a:cubicBezTo>
                    <a:pt x="4800" y="69600"/>
                    <a:pt x="4800" y="69600"/>
                    <a:pt x="4800" y="69600"/>
                  </a:cubicBezTo>
                  <a:cubicBezTo>
                    <a:pt x="4800" y="69600"/>
                    <a:pt x="7200" y="69600"/>
                    <a:pt x="7200" y="67200"/>
                  </a:cubicBezTo>
                  <a:cubicBezTo>
                    <a:pt x="7200" y="67200"/>
                    <a:pt x="7200" y="67200"/>
                    <a:pt x="9600" y="67200"/>
                  </a:cubicBezTo>
                  <a:cubicBezTo>
                    <a:pt x="9600" y="67200"/>
                    <a:pt x="12000" y="64800"/>
                    <a:pt x="12000" y="64800"/>
                  </a:cubicBezTo>
                  <a:cubicBezTo>
                    <a:pt x="12000" y="64800"/>
                    <a:pt x="12000" y="64800"/>
                    <a:pt x="12000" y="64800"/>
                  </a:cubicBezTo>
                  <a:cubicBezTo>
                    <a:pt x="12000" y="64800"/>
                    <a:pt x="12000" y="62400"/>
                    <a:pt x="12000" y="62400"/>
                  </a:cubicBezTo>
                  <a:cubicBezTo>
                    <a:pt x="12000" y="62400"/>
                    <a:pt x="12000" y="60000"/>
                    <a:pt x="12000" y="60000"/>
                  </a:cubicBezTo>
                  <a:cubicBezTo>
                    <a:pt x="12000" y="60000"/>
                    <a:pt x="12000" y="60000"/>
                    <a:pt x="12000" y="60000"/>
                  </a:cubicBezTo>
                  <a:cubicBezTo>
                    <a:pt x="12000" y="60000"/>
                    <a:pt x="12000" y="60000"/>
                    <a:pt x="12000" y="60000"/>
                  </a:cubicBezTo>
                  <a:cubicBezTo>
                    <a:pt x="12000" y="57600"/>
                    <a:pt x="12000" y="57600"/>
                    <a:pt x="12000" y="57600"/>
                  </a:cubicBezTo>
                  <a:cubicBezTo>
                    <a:pt x="12000" y="57600"/>
                    <a:pt x="12000" y="55200"/>
                    <a:pt x="12000" y="55200"/>
                  </a:cubicBezTo>
                  <a:cubicBezTo>
                    <a:pt x="12000" y="55200"/>
                    <a:pt x="12000" y="55200"/>
                    <a:pt x="12000" y="55200"/>
                  </a:cubicBezTo>
                  <a:cubicBezTo>
                    <a:pt x="12000" y="55200"/>
                    <a:pt x="12000" y="55200"/>
                    <a:pt x="12000" y="55200"/>
                  </a:cubicBezTo>
                  <a:cubicBezTo>
                    <a:pt x="12000" y="55200"/>
                    <a:pt x="9600" y="55200"/>
                    <a:pt x="9600" y="52800"/>
                  </a:cubicBezTo>
                  <a:cubicBezTo>
                    <a:pt x="9600" y="52800"/>
                    <a:pt x="9600" y="52800"/>
                    <a:pt x="9600" y="52800"/>
                  </a:cubicBezTo>
                  <a:cubicBezTo>
                    <a:pt x="7200" y="52800"/>
                    <a:pt x="7200" y="50400"/>
                    <a:pt x="7200" y="50400"/>
                  </a:cubicBezTo>
                  <a:cubicBezTo>
                    <a:pt x="4800" y="50400"/>
                    <a:pt x="4800" y="50400"/>
                    <a:pt x="4800" y="50400"/>
                  </a:cubicBezTo>
                  <a:cubicBezTo>
                    <a:pt x="4800" y="50400"/>
                    <a:pt x="4800" y="50400"/>
                    <a:pt x="4800" y="50400"/>
                  </a:cubicBezTo>
                  <a:cubicBezTo>
                    <a:pt x="4800" y="50400"/>
                    <a:pt x="4800" y="48000"/>
                    <a:pt x="4800" y="48000"/>
                  </a:cubicBezTo>
                  <a:cubicBezTo>
                    <a:pt x="4800" y="48000"/>
                    <a:pt x="4800" y="45600"/>
                    <a:pt x="4800" y="45600"/>
                  </a:cubicBezTo>
                  <a:cubicBezTo>
                    <a:pt x="4800" y="45600"/>
                    <a:pt x="7200" y="43200"/>
                    <a:pt x="7200" y="43200"/>
                  </a:cubicBezTo>
                  <a:cubicBezTo>
                    <a:pt x="7200" y="43200"/>
                    <a:pt x="7200" y="40800"/>
                    <a:pt x="7200" y="40800"/>
                  </a:cubicBezTo>
                  <a:cubicBezTo>
                    <a:pt x="7200" y="40800"/>
                    <a:pt x="7200" y="40800"/>
                    <a:pt x="9600" y="40800"/>
                  </a:cubicBezTo>
                  <a:cubicBezTo>
                    <a:pt x="9600" y="40800"/>
                    <a:pt x="9600" y="40800"/>
                    <a:pt x="9600" y="40800"/>
                  </a:cubicBezTo>
                  <a:cubicBezTo>
                    <a:pt x="9600" y="40800"/>
                    <a:pt x="12000" y="40800"/>
                    <a:pt x="12000" y="40800"/>
                  </a:cubicBezTo>
                  <a:cubicBezTo>
                    <a:pt x="14400" y="40800"/>
                    <a:pt x="16800" y="40800"/>
                    <a:pt x="16800" y="40800"/>
                  </a:cubicBezTo>
                  <a:cubicBezTo>
                    <a:pt x="16800" y="40800"/>
                    <a:pt x="16800" y="40800"/>
                    <a:pt x="16800" y="40800"/>
                  </a:cubicBezTo>
                  <a:cubicBezTo>
                    <a:pt x="16800" y="40800"/>
                    <a:pt x="16800" y="38400"/>
                    <a:pt x="16800" y="38400"/>
                  </a:cubicBezTo>
                  <a:cubicBezTo>
                    <a:pt x="16800" y="38400"/>
                    <a:pt x="16800" y="38400"/>
                    <a:pt x="16800" y="36000"/>
                  </a:cubicBezTo>
                  <a:cubicBezTo>
                    <a:pt x="19200" y="36000"/>
                    <a:pt x="19200" y="36000"/>
                    <a:pt x="19200" y="36000"/>
                  </a:cubicBezTo>
                  <a:cubicBezTo>
                    <a:pt x="19200" y="36000"/>
                    <a:pt x="19200" y="36000"/>
                    <a:pt x="19200" y="33600"/>
                  </a:cubicBezTo>
                  <a:cubicBezTo>
                    <a:pt x="19200" y="33600"/>
                    <a:pt x="21600" y="33600"/>
                    <a:pt x="21600" y="33600"/>
                  </a:cubicBezTo>
                  <a:cubicBezTo>
                    <a:pt x="21600" y="33600"/>
                    <a:pt x="21600" y="31200"/>
                    <a:pt x="21600" y="31200"/>
                  </a:cubicBezTo>
                  <a:cubicBezTo>
                    <a:pt x="21600" y="31200"/>
                    <a:pt x="21600" y="31200"/>
                    <a:pt x="21600" y="31200"/>
                  </a:cubicBezTo>
                  <a:cubicBezTo>
                    <a:pt x="21600" y="31200"/>
                    <a:pt x="19200" y="31200"/>
                    <a:pt x="19200" y="28800"/>
                  </a:cubicBezTo>
                  <a:cubicBezTo>
                    <a:pt x="19200" y="28800"/>
                    <a:pt x="19200" y="26400"/>
                    <a:pt x="19200" y="26400"/>
                  </a:cubicBezTo>
                  <a:cubicBezTo>
                    <a:pt x="19200" y="26400"/>
                    <a:pt x="16800" y="26400"/>
                    <a:pt x="16800" y="26400"/>
                  </a:cubicBezTo>
                  <a:cubicBezTo>
                    <a:pt x="16800" y="24000"/>
                    <a:pt x="16800" y="24000"/>
                    <a:pt x="16800" y="24000"/>
                  </a:cubicBezTo>
                  <a:cubicBezTo>
                    <a:pt x="16800" y="24000"/>
                    <a:pt x="16800" y="24000"/>
                    <a:pt x="19200" y="24000"/>
                  </a:cubicBezTo>
                  <a:cubicBezTo>
                    <a:pt x="19200" y="21600"/>
                    <a:pt x="19200" y="21600"/>
                    <a:pt x="19200" y="21600"/>
                  </a:cubicBezTo>
                  <a:cubicBezTo>
                    <a:pt x="21600" y="19200"/>
                    <a:pt x="21600" y="19200"/>
                    <a:pt x="21600" y="19200"/>
                  </a:cubicBezTo>
                  <a:cubicBezTo>
                    <a:pt x="24000" y="19200"/>
                    <a:pt x="24000" y="19200"/>
                    <a:pt x="24000" y="19200"/>
                  </a:cubicBezTo>
                  <a:cubicBezTo>
                    <a:pt x="24000" y="16800"/>
                    <a:pt x="24000" y="16800"/>
                    <a:pt x="24000" y="19200"/>
                  </a:cubicBezTo>
                  <a:cubicBezTo>
                    <a:pt x="24000" y="19200"/>
                    <a:pt x="24000" y="19200"/>
                    <a:pt x="24000" y="19200"/>
                  </a:cubicBezTo>
                  <a:cubicBezTo>
                    <a:pt x="24000" y="19200"/>
                    <a:pt x="26400" y="19200"/>
                    <a:pt x="28800" y="19200"/>
                  </a:cubicBezTo>
                  <a:cubicBezTo>
                    <a:pt x="28800" y="21600"/>
                    <a:pt x="28800" y="21600"/>
                    <a:pt x="31200" y="21600"/>
                  </a:cubicBezTo>
                  <a:cubicBezTo>
                    <a:pt x="31200" y="21600"/>
                    <a:pt x="31200" y="21600"/>
                    <a:pt x="31200" y="21600"/>
                  </a:cubicBezTo>
                  <a:cubicBezTo>
                    <a:pt x="31200" y="21600"/>
                    <a:pt x="31200" y="21600"/>
                    <a:pt x="31200" y="21600"/>
                  </a:cubicBezTo>
                  <a:cubicBezTo>
                    <a:pt x="33600" y="21600"/>
                    <a:pt x="33600" y="21600"/>
                    <a:pt x="33600" y="21600"/>
                  </a:cubicBezTo>
                  <a:cubicBezTo>
                    <a:pt x="36000" y="19200"/>
                    <a:pt x="36000" y="19200"/>
                    <a:pt x="36000" y="19200"/>
                  </a:cubicBezTo>
                  <a:cubicBezTo>
                    <a:pt x="36000" y="19200"/>
                    <a:pt x="36000" y="19200"/>
                    <a:pt x="36000" y="19200"/>
                  </a:cubicBezTo>
                  <a:cubicBezTo>
                    <a:pt x="36000" y="19200"/>
                    <a:pt x="38400" y="19200"/>
                    <a:pt x="38400" y="16800"/>
                  </a:cubicBezTo>
                  <a:cubicBezTo>
                    <a:pt x="38400" y="16800"/>
                    <a:pt x="38400" y="16800"/>
                    <a:pt x="40800" y="16800"/>
                  </a:cubicBezTo>
                  <a:cubicBezTo>
                    <a:pt x="40800" y="16800"/>
                    <a:pt x="40800" y="16800"/>
                    <a:pt x="40800" y="16800"/>
                  </a:cubicBezTo>
                  <a:cubicBezTo>
                    <a:pt x="40800" y="16800"/>
                    <a:pt x="40800" y="14400"/>
                    <a:pt x="40800" y="14400"/>
                  </a:cubicBezTo>
                  <a:cubicBezTo>
                    <a:pt x="40800" y="12000"/>
                    <a:pt x="40800" y="9600"/>
                    <a:pt x="40800" y="9600"/>
                  </a:cubicBezTo>
                  <a:cubicBezTo>
                    <a:pt x="40800" y="9600"/>
                    <a:pt x="40800" y="7200"/>
                    <a:pt x="40800" y="7200"/>
                  </a:cubicBezTo>
                  <a:cubicBezTo>
                    <a:pt x="40800" y="7200"/>
                    <a:pt x="40800" y="7200"/>
                    <a:pt x="43200" y="7200"/>
                  </a:cubicBezTo>
                  <a:cubicBezTo>
                    <a:pt x="43200" y="7200"/>
                    <a:pt x="43200" y="7200"/>
                    <a:pt x="45600" y="7200"/>
                  </a:cubicBezTo>
                  <a:cubicBezTo>
                    <a:pt x="45600" y="7200"/>
                    <a:pt x="48000" y="7200"/>
                    <a:pt x="48000" y="7200"/>
                  </a:cubicBezTo>
                  <a:cubicBezTo>
                    <a:pt x="48000" y="4800"/>
                    <a:pt x="50400" y="4800"/>
                    <a:pt x="50400" y="4800"/>
                  </a:cubicBezTo>
                  <a:cubicBezTo>
                    <a:pt x="50400" y="4800"/>
                    <a:pt x="50400" y="4800"/>
                    <a:pt x="50400" y="4800"/>
                  </a:cubicBezTo>
                  <a:cubicBezTo>
                    <a:pt x="50400" y="7200"/>
                    <a:pt x="50400" y="7200"/>
                    <a:pt x="50400" y="7200"/>
                  </a:cubicBezTo>
                  <a:cubicBezTo>
                    <a:pt x="50400" y="7200"/>
                    <a:pt x="50400" y="7200"/>
                    <a:pt x="50400" y="7200"/>
                  </a:cubicBezTo>
                  <a:cubicBezTo>
                    <a:pt x="52800" y="9600"/>
                    <a:pt x="52800" y="9600"/>
                    <a:pt x="52800" y="9600"/>
                  </a:cubicBezTo>
                  <a:cubicBezTo>
                    <a:pt x="52800" y="12000"/>
                    <a:pt x="55200" y="14400"/>
                    <a:pt x="55200" y="14400"/>
                  </a:cubicBezTo>
                  <a:cubicBezTo>
                    <a:pt x="55200" y="14400"/>
                    <a:pt x="55200" y="14400"/>
                    <a:pt x="55200" y="14400"/>
                  </a:cubicBezTo>
                  <a:cubicBezTo>
                    <a:pt x="55200" y="14400"/>
                    <a:pt x="57600" y="12000"/>
                    <a:pt x="57600" y="12000"/>
                  </a:cubicBezTo>
                  <a:cubicBezTo>
                    <a:pt x="57600" y="12000"/>
                    <a:pt x="57600" y="12000"/>
                    <a:pt x="60000" y="12000"/>
                  </a:cubicBezTo>
                  <a:cubicBezTo>
                    <a:pt x="60000" y="12000"/>
                    <a:pt x="60000" y="12000"/>
                    <a:pt x="60000" y="12000"/>
                  </a:cubicBezTo>
                  <a:cubicBezTo>
                    <a:pt x="60000" y="12000"/>
                    <a:pt x="60000" y="12000"/>
                    <a:pt x="60000" y="12000"/>
                  </a:cubicBezTo>
                  <a:cubicBezTo>
                    <a:pt x="60000" y="12000"/>
                    <a:pt x="62400" y="12000"/>
                    <a:pt x="62400" y="12000"/>
                  </a:cubicBezTo>
                  <a:cubicBezTo>
                    <a:pt x="62400" y="14400"/>
                    <a:pt x="64800" y="14400"/>
                    <a:pt x="64800" y="14400"/>
                  </a:cubicBezTo>
                  <a:cubicBezTo>
                    <a:pt x="64800" y="14400"/>
                    <a:pt x="64800" y="14400"/>
                    <a:pt x="64800" y="14400"/>
                  </a:cubicBezTo>
                  <a:cubicBezTo>
                    <a:pt x="64800" y="14400"/>
                    <a:pt x="64800" y="12000"/>
                    <a:pt x="64800" y="12000"/>
                  </a:cubicBezTo>
                  <a:cubicBezTo>
                    <a:pt x="64800" y="12000"/>
                    <a:pt x="67200" y="12000"/>
                    <a:pt x="67200" y="9600"/>
                  </a:cubicBezTo>
                  <a:cubicBezTo>
                    <a:pt x="67200" y="9600"/>
                    <a:pt x="69600" y="7200"/>
                    <a:pt x="69600" y="7200"/>
                  </a:cubicBezTo>
                  <a:cubicBezTo>
                    <a:pt x="69600" y="7200"/>
                    <a:pt x="69600" y="4800"/>
                    <a:pt x="69600" y="7200"/>
                  </a:cubicBezTo>
                  <a:cubicBezTo>
                    <a:pt x="69600" y="7200"/>
                    <a:pt x="69600" y="7200"/>
                    <a:pt x="72000" y="7200"/>
                  </a:cubicBezTo>
                  <a:cubicBezTo>
                    <a:pt x="72000" y="7200"/>
                    <a:pt x="72000" y="7200"/>
                    <a:pt x="74400" y="7200"/>
                  </a:cubicBezTo>
                  <a:cubicBezTo>
                    <a:pt x="74400" y="7200"/>
                    <a:pt x="76800" y="7200"/>
                    <a:pt x="76800" y="7200"/>
                  </a:cubicBezTo>
                  <a:cubicBezTo>
                    <a:pt x="76800" y="7200"/>
                    <a:pt x="79200" y="7200"/>
                    <a:pt x="79200" y="7200"/>
                  </a:cubicBezTo>
                  <a:cubicBezTo>
                    <a:pt x="79200" y="7200"/>
                    <a:pt x="79200" y="7200"/>
                    <a:pt x="79200" y="7200"/>
                  </a:cubicBezTo>
                  <a:cubicBezTo>
                    <a:pt x="79200" y="9600"/>
                    <a:pt x="79200" y="9600"/>
                    <a:pt x="79200" y="9600"/>
                  </a:cubicBezTo>
                  <a:cubicBezTo>
                    <a:pt x="79200" y="9600"/>
                    <a:pt x="79200" y="9600"/>
                    <a:pt x="79200" y="12000"/>
                  </a:cubicBezTo>
                  <a:cubicBezTo>
                    <a:pt x="79200" y="12000"/>
                    <a:pt x="79200" y="12000"/>
                    <a:pt x="79200" y="14400"/>
                  </a:cubicBezTo>
                  <a:cubicBezTo>
                    <a:pt x="79200" y="14400"/>
                    <a:pt x="79200" y="16800"/>
                    <a:pt x="79200" y="16800"/>
                  </a:cubicBezTo>
                  <a:cubicBezTo>
                    <a:pt x="79200" y="16800"/>
                    <a:pt x="79200" y="16800"/>
                    <a:pt x="79200" y="16800"/>
                  </a:cubicBezTo>
                  <a:cubicBezTo>
                    <a:pt x="79200" y="16800"/>
                    <a:pt x="81600" y="19200"/>
                    <a:pt x="81600" y="19200"/>
                  </a:cubicBezTo>
                  <a:cubicBezTo>
                    <a:pt x="81600" y="19200"/>
                    <a:pt x="81600" y="19200"/>
                    <a:pt x="81600" y="19200"/>
                  </a:cubicBezTo>
                  <a:cubicBezTo>
                    <a:pt x="84000" y="19200"/>
                    <a:pt x="84000" y="19200"/>
                    <a:pt x="84000" y="19200"/>
                  </a:cubicBezTo>
                  <a:cubicBezTo>
                    <a:pt x="84000" y="19200"/>
                    <a:pt x="84000" y="21600"/>
                    <a:pt x="86400" y="21600"/>
                  </a:cubicBezTo>
                  <a:cubicBezTo>
                    <a:pt x="86400" y="21600"/>
                    <a:pt x="86400" y="21600"/>
                    <a:pt x="86400" y="21600"/>
                  </a:cubicBezTo>
                  <a:cubicBezTo>
                    <a:pt x="86400" y="21600"/>
                    <a:pt x="86400" y="21600"/>
                    <a:pt x="86400" y="21600"/>
                  </a:cubicBezTo>
                  <a:cubicBezTo>
                    <a:pt x="88800" y="21600"/>
                    <a:pt x="88800" y="21600"/>
                    <a:pt x="88800" y="21600"/>
                  </a:cubicBezTo>
                  <a:cubicBezTo>
                    <a:pt x="88800" y="21600"/>
                    <a:pt x="88800" y="21600"/>
                    <a:pt x="91200" y="21600"/>
                  </a:cubicBezTo>
                  <a:cubicBezTo>
                    <a:pt x="91200" y="21600"/>
                    <a:pt x="91200" y="19200"/>
                    <a:pt x="93600" y="19200"/>
                  </a:cubicBezTo>
                  <a:cubicBezTo>
                    <a:pt x="93600" y="19200"/>
                    <a:pt x="93600" y="19200"/>
                    <a:pt x="93600" y="19200"/>
                  </a:cubicBezTo>
                  <a:cubicBezTo>
                    <a:pt x="96000" y="19200"/>
                    <a:pt x="96000" y="19200"/>
                    <a:pt x="96000" y="19200"/>
                  </a:cubicBezTo>
                  <a:moveTo>
                    <a:pt x="38400" y="93600"/>
                  </a:moveTo>
                  <a:cubicBezTo>
                    <a:pt x="38400" y="93600"/>
                    <a:pt x="38400" y="93600"/>
                    <a:pt x="40800" y="93600"/>
                  </a:cubicBezTo>
                  <a:cubicBezTo>
                    <a:pt x="40800" y="96000"/>
                    <a:pt x="40800" y="96000"/>
                    <a:pt x="40800" y="96000"/>
                  </a:cubicBezTo>
                  <a:cubicBezTo>
                    <a:pt x="40800" y="96000"/>
                    <a:pt x="40800" y="96000"/>
                    <a:pt x="40800" y="96000"/>
                  </a:cubicBezTo>
                  <a:cubicBezTo>
                    <a:pt x="43200" y="96000"/>
                    <a:pt x="45600" y="98400"/>
                    <a:pt x="48000" y="98400"/>
                  </a:cubicBezTo>
                  <a:cubicBezTo>
                    <a:pt x="50400" y="98400"/>
                    <a:pt x="52800" y="98400"/>
                    <a:pt x="55200" y="100800"/>
                  </a:cubicBezTo>
                  <a:cubicBezTo>
                    <a:pt x="55200" y="100800"/>
                    <a:pt x="57600" y="100800"/>
                    <a:pt x="57600" y="100800"/>
                  </a:cubicBezTo>
                  <a:cubicBezTo>
                    <a:pt x="57600" y="100800"/>
                    <a:pt x="57600" y="100800"/>
                    <a:pt x="57600" y="100800"/>
                  </a:cubicBezTo>
                  <a:cubicBezTo>
                    <a:pt x="57600" y="100800"/>
                    <a:pt x="60000" y="100800"/>
                    <a:pt x="60000" y="100800"/>
                  </a:cubicBezTo>
                  <a:cubicBezTo>
                    <a:pt x="60000" y="100800"/>
                    <a:pt x="60000" y="100800"/>
                    <a:pt x="62400" y="100800"/>
                  </a:cubicBezTo>
                  <a:cubicBezTo>
                    <a:pt x="64800" y="100800"/>
                    <a:pt x="67200" y="98400"/>
                    <a:pt x="69600" y="98400"/>
                  </a:cubicBezTo>
                  <a:cubicBezTo>
                    <a:pt x="72000" y="98400"/>
                    <a:pt x="74400" y="98400"/>
                    <a:pt x="74400" y="96000"/>
                  </a:cubicBezTo>
                  <a:cubicBezTo>
                    <a:pt x="76800" y="96000"/>
                    <a:pt x="76800" y="96000"/>
                    <a:pt x="76800" y="96000"/>
                  </a:cubicBezTo>
                  <a:cubicBezTo>
                    <a:pt x="79200" y="96000"/>
                    <a:pt x="79200" y="96000"/>
                    <a:pt x="79200" y="96000"/>
                  </a:cubicBezTo>
                  <a:cubicBezTo>
                    <a:pt x="79200" y="96000"/>
                    <a:pt x="79200" y="93600"/>
                    <a:pt x="79200" y="93600"/>
                  </a:cubicBezTo>
                  <a:cubicBezTo>
                    <a:pt x="79200" y="93600"/>
                    <a:pt x="79200" y="93600"/>
                    <a:pt x="81600" y="93600"/>
                  </a:cubicBezTo>
                  <a:cubicBezTo>
                    <a:pt x="81600" y="91200"/>
                    <a:pt x="84000" y="91200"/>
                    <a:pt x="86400" y="88800"/>
                  </a:cubicBezTo>
                  <a:cubicBezTo>
                    <a:pt x="88800" y="86400"/>
                    <a:pt x="91200" y="84000"/>
                    <a:pt x="91200" y="84000"/>
                  </a:cubicBezTo>
                  <a:cubicBezTo>
                    <a:pt x="91200" y="84000"/>
                    <a:pt x="91200" y="81600"/>
                    <a:pt x="91200" y="81600"/>
                  </a:cubicBezTo>
                  <a:cubicBezTo>
                    <a:pt x="91200" y="81600"/>
                    <a:pt x="91200" y="81600"/>
                    <a:pt x="93600" y="81600"/>
                  </a:cubicBezTo>
                  <a:cubicBezTo>
                    <a:pt x="93600" y="81600"/>
                    <a:pt x="93600" y="81600"/>
                    <a:pt x="93600" y="81600"/>
                  </a:cubicBezTo>
                  <a:cubicBezTo>
                    <a:pt x="93600" y="81600"/>
                    <a:pt x="93600" y="81600"/>
                    <a:pt x="93600" y="79200"/>
                  </a:cubicBezTo>
                  <a:cubicBezTo>
                    <a:pt x="93600" y="79200"/>
                    <a:pt x="93600" y="79200"/>
                    <a:pt x="93600" y="79200"/>
                  </a:cubicBezTo>
                  <a:cubicBezTo>
                    <a:pt x="93600" y="79200"/>
                    <a:pt x="93600" y="79200"/>
                    <a:pt x="93600" y="76800"/>
                  </a:cubicBezTo>
                  <a:cubicBezTo>
                    <a:pt x="96000" y="76800"/>
                    <a:pt x="96000" y="74400"/>
                    <a:pt x="96000" y="72000"/>
                  </a:cubicBezTo>
                  <a:cubicBezTo>
                    <a:pt x="98400" y="69600"/>
                    <a:pt x="98400" y="67200"/>
                    <a:pt x="98400" y="64800"/>
                  </a:cubicBezTo>
                  <a:cubicBezTo>
                    <a:pt x="98400" y="62400"/>
                    <a:pt x="98400" y="62400"/>
                    <a:pt x="98400" y="62400"/>
                  </a:cubicBezTo>
                  <a:cubicBezTo>
                    <a:pt x="98400" y="62400"/>
                    <a:pt x="98400" y="60000"/>
                    <a:pt x="98400" y="60000"/>
                  </a:cubicBezTo>
                  <a:cubicBezTo>
                    <a:pt x="98400" y="60000"/>
                    <a:pt x="98400" y="60000"/>
                    <a:pt x="98400" y="60000"/>
                  </a:cubicBezTo>
                  <a:cubicBezTo>
                    <a:pt x="98400" y="60000"/>
                    <a:pt x="98400" y="60000"/>
                    <a:pt x="98400" y="57600"/>
                  </a:cubicBezTo>
                  <a:cubicBezTo>
                    <a:pt x="98400" y="55200"/>
                    <a:pt x="98400" y="52800"/>
                    <a:pt x="98400" y="50400"/>
                  </a:cubicBezTo>
                  <a:cubicBezTo>
                    <a:pt x="96000" y="48000"/>
                    <a:pt x="96000" y="45600"/>
                    <a:pt x="96000" y="43200"/>
                  </a:cubicBezTo>
                  <a:cubicBezTo>
                    <a:pt x="93600" y="43200"/>
                    <a:pt x="93600" y="43200"/>
                    <a:pt x="93600" y="43200"/>
                  </a:cubicBezTo>
                  <a:cubicBezTo>
                    <a:pt x="93600" y="40800"/>
                    <a:pt x="93600" y="40800"/>
                    <a:pt x="93600" y="40800"/>
                  </a:cubicBezTo>
                  <a:cubicBezTo>
                    <a:pt x="93600" y="40800"/>
                    <a:pt x="93600" y="40800"/>
                    <a:pt x="93600" y="40800"/>
                  </a:cubicBezTo>
                  <a:cubicBezTo>
                    <a:pt x="93600" y="40800"/>
                    <a:pt x="91200" y="38400"/>
                    <a:pt x="91200" y="38400"/>
                  </a:cubicBezTo>
                  <a:cubicBezTo>
                    <a:pt x="91200" y="36000"/>
                    <a:pt x="88800" y="36000"/>
                    <a:pt x="86400" y="33600"/>
                  </a:cubicBezTo>
                  <a:cubicBezTo>
                    <a:pt x="86400" y="31200"/>
                    <a:pt x="84000" y="28800"/>
                    <a:pt x="81600" y="28800"/>
                  </a:cubicBezTo>
                  <a:cubicBezTo>
                    <a:pt x="81600" y="28800"/>
                    <a:pt x="81600" y="28800"/>
                    <a:pt x="81600" y="28800"/>
                  </a:cubicBezTo>
                  <a:cubicBezTo>
                    <a:pt x="81600" y="28800"/>
                    <a:pt x="79200" y="26400"/>
                    <a:pt x="79200" y="26400"/>
                  </a:cubicBezTo>
                  <a:cubicBezTo>
                    <a:pt x="79200" y="26400"/>
                    <a:pt x="79200" y="26400"/>
                    <a:pt x="79200" y="26400"/>
                  </a:cubicBezTo>
                  <a:cubicBezTo>
                    <a:pt x="79200" y="26400"/>
                    <a:pt x="79200" y="26400"/>
                    <a:pt x="79200" y="26400"/>
                  </a:cubicBezTo>
                  <a:cubicBezTo>
                    <a:pt x="79200" y="26400"/>
                    <a:pt x="79200" y="26400"/>
                    <a:pt x="76800" y="26400"/>
                  </a:cubicBezTo>
                  <a:cubicBezTo>
                    <a:pt x="76800" y="26400"/>
                    <a:pt x="76800" y="26400"/>
                    <a:pt x="76800" y="26400"/>
                  </a:cubicBezTo>
                  <a:cubicBezTo>
                    <a:pt x="74400" y="24000"/>
                    <a:pt x="72000" y="24000"/>
                    <a:pt x="69600" y="21600"/>
                  </a:cubicBezTo>
                  <a:cubicBezTo>
                    <a:pt x="67200" y="21600"/>
                    <a:pt x="64800" y="21600"/>
                    <a:pt x="62400" y="21600"/>
                  </a:cubicBezTo>
                  <a:cubicBezTo>
                    <a:pt x="62400" y="21600"/>
                    <a:pt x="62400" y="21600"/>
                    <a:pt x="60000" y="21600"/>
                  </a:cubicBezTo>
                  <a:cubicBezTo>
                    <a:pt x="60000" y="21600"/>
                    <a:pt x="60000" y="21600"/>
                    <a:pt x="60000" y="21600"/>
                  </a:cubicBezTo>
                  <a:cubicBezTo>
                    <a:pt x="60000" y="21600"/>
                    <a:pt x="60000" y="21600"/>
                    <a:pt x="60000" y="21600"/>
                  </a:cubicBezTo>
                  <a:cubicBezTo>
                    <a:pt x="57600" y="21600"/>
                    <a:pt x="57600" y="21600"/>
                    <a:pt x="57600" y="21600"/>
                  </a:cubicBezTo>
                  <a:cubicBezTo>
                    <a:pt x="55200" y="21600"/>
                    <a:pt x="52800" y="21600"/>
                    <a:pt x="50400" y="21600"/>
                  </a:cubicBezTo>
                  <a:cubicBezTo>
                    <a:pt x="48000" y="24000"/>
                    <a:pt x="45600" y="24000"/>
                    <a:pt x="43200" y="24000"/>
                  </a:cubicBezTo>
                  <a:cubicBezTo>
                    <a:pt x="40800" y="24000"/>
                    <a:pt x="40800" y="26400"/>
                    <a:pt x="40800" y="26400"/>
                  </a:cubicBezTo>
                  <a:cubicBezTo>
                    <a:pt x="40800" y="26400"/>
                    <a:pt x="40800" y="26400"/>
                    <a:pt x="40800" y="26400"/>
                  </a:cubicBezTo>
                  <a:cubicBezTo>
                    <a:pt x="40800" y="26400"/>
                    <a:pt x="40800" y="26400"/>
                    <a:pt x="38400" y="26400"/>
                  </a:cubicBezTo>
                  <a:cubicBezTo>
                    <a:pt x="38400" y="26400"/>
                    <a:pt x="38400" y="26400"/>
                    <a:pt x="38400" y="28800"/>
                  </a:cubicBezTo>
                  <a:cubicBezTo>
                    <a:pt x="36000" y="28800"/>
                    <a:pt x="33600" y="31200"/>
                    <a:pt x="31200" y="31200"/>
                  </a:cubicBezTo>
                  <a:cubicBezTo>
                    <a:pt x="28800" y="33600"/>
                    <a:pt x="28800" y="36000"/>
                    <a:pt x="26400" y="38400"/>
                  </a:cubicBezTo>
                  <a:cubicBezTo>
                    <a:pt x="26400" y="38400"/>
                    <a:pt x="26400" y="38400"/>
                    <a:pt x="26400" y="38400"/>
                  </a:cubicBezTo>
                  <a:cubicBezTo>
                    <a:pt x="26400" y="38400"/>
                    <a:pt x="26400" y="38400"/>
                    <a:pt x="26400" y="38400"/>
                  </a:cubicBezTo>
                  <a:cubicBezTo>
                    <a:pt x="26400" y="40800"/>
                    <a:pt x="26400" y="40800"/>
                    <a:pt x="26400" y="40800"/>
                  </a:cubicBezTo>
                  <a:cubicBezTo>
                    <a:pt x="26400" y="40800"/>
                    <a:pt x="26400" y="40800"/>
                    <a:pt x="24000" y="40800"/>
                  </a:cubicBezTo>
                  <a:cubicBezTo>
                    <a:pt x="24000" y="40800"/>
                    <a:pt x="24000" y="40800"/>
                    <a:pt x="24000" y="43200"/>
                  </a:cubicBezTo>
                  <a:cubicBezTo>
                    <a:pt x="24000" y="43200"/>
                    <a:pt x="24000" y="43200"/>
                    <a:pt x="24000" y="43200"/>
                  </a:cubicBezTo>
                  <a:cubicBezTo>
                    <a:pt x="24000" y="45600"/>
                    <a:pt x="21600" y="48000"/>
                    <a:pt x="21600" y="50400"/>
                  </a:cubicBezTo>
                  <a:cubicBezTo>
                    <a:pt x="21600" y="52800"/>
                    <a:pt x="19200" y="55200"/>
                    <a:pt x="19200" y="57600"/>
                  </a:cubicBezTo>
                  <a:cubicBezTo>
                    <a:pt x="19200" y="57600"/>
                    <a:pt x="19200" y="57600"/>
                    <a:pt x="19200" y="60000"/>
                  </a:cubicBezTo>
                  <a:cubicBezTo>
                    <a:pt x="19200" y="60000"/>
                    <a:pt x="19200" y="60000"/>
                    <a:pt x="19200" y="60000"/>
                  </a:cubicBezTo>
                  <a:cubicBezTo>
                    <a:pt x="19200" y="60000"/>
                    <a:pt x="19200" y="60000"/>
                    <a:pt x="19200" y="60000"/>
                  </a:cubicBezTo>
                  <a:cubicBezTo>
                    <a:pt x="19200" y="62400"/>
                    <a:pt x="19200" y="62400"/>
                    <a:pt x="19200" y="62400"/>
                  </a:cubicBezTo>
                  <a:cubicBezTo>
                    <a:pt x="19200" y="64800"/>
                    <a:pt x="19200" y="67200"/>
                    <a:pt x="21600" y="69600"/>
                  </a:cubicBezTo>
                  <a:cubicBezTo>
                    <a:pt x="21600" y="72000"/>
                    <a:pt x="21600" y="74400"/>
                    <a:pt x="24000" y="76800"/>
                  </a:cubicBezTo>
                  <a:cubicBezTo>
                    <a:pt x="24000" y="76800"/>
                    <a:pt x="24000" y="79200"/>
                    <a:pt x="24000" y="79200"/>
                  </a:cubicBezTo>
                  <a:cubicBezTo>
                    <a:pt x="24000" y="79200"/>
                    <a:pt x="24000" y="79200"/>
                    <a:pt x="24000" y="79200"/>
                  </a:cubicBezTo>
                  <a:cubicBezTo>
                    <a:pt x="24000" y="79200"/>
                    <a:pt x="24000" y="79200"/>
                    <a:pt x="24000" y="81600"/>
                  </a:cubicBezTo>
                  <a:cubicBezTo>
                    <a:pt x="26400" y="81600"/>
                    <a:pt x="26400" y="81600"/>
                    <a:pt x="26400" y="81600"/>
                  </a:cubicBezTo>
                  <a:cubicBezTo>
                    <a:pt x="26400" y="84000"/>
                    <a:pt x="28800" y="86400"/>
                    <a:pt x="31200" y="88800"/>
                  </a:cubicBezTo>
                  <a:cubicBezTo>
                    <a:pt x="33600" y="88800"/>
                    <a:pt x="33600" y="91200"/>
                    <a:pt x="36000" y="93600"/>
                  </a:cubicBezTo>
                  <a:cubicBezTo>
                    <a:pt x="36000" y="93600"/>
                    <a:pt x="36000" y="93600"/>
                    <a:pt x="38400" y="93600"/>
                  </a:cubicBezTo>
                  <a:cubicBezTo>
                    <a:pt x="38400" y="93600"/>
                    <a:pt x="38400" y="93600"/>
                    <a:pt x="38400" y="93600"/>
                  </a:cubicBezTo>
                  <a:cubicBezTo>
                    <a:pt x="38400" y="93600"/>
                    <a:pt x="38400" y="93600"/>
                    <a:pt x="38400" y="93600"/>
                  </a:cubicBezTo>
                  <a:moveTo>
                    <a:pt x="98400" y="14400"/>
                  </a:moveTo>
                  <a:cubicBezTo>
                    <a:pt x="98400" y="14400"/>
                    <a:pt x="98400" y="14400"/>
                    <a:pt x="98400" y="14400"/>
                  </a:cubicBezTo>
                  <a:cubicBezTo>
                    <a:pt x="96000" y="12000"/>
                    <a:pt x="93600" y="14400"/>
                    <a:pt x="91200" y="14400"/>
                  </a:cubicBezTo>
                  <a:cubicBezTo>
                    <a:pt x="91200" y="14400"/>
                    <a:pt x="91200" y="14400"/>
                    <a:pt x="91200" y="14400"/>
                  </a:cubicBezTo>
                  <a:cubicBezTo>
                    <a:pt x="91200" y="14400"/>
                    <a:pt x="91200" y="14400"/>
                    <a:pt x="91200" y="14400"/>
                  </a:cubicBezTo>
                  <a:cubicBezTo>
                    <a:pt x="91200" y="14400"/>
                    <a:pt x="91200" y="14400"/>
                    <a:pt x="91200" y="14400"/>
                  </a:cubicBezTo>
                  <a:cubicBezTo>
                    <a:pt x="91200" y="14400"/>
                    <a:pt x="88800" y="16800"/>
                    <a:pt x="88800" y="16800"/>
                  </a:cubicBezTo>
                  <a:cubicBezTo>
                    <a:pt x="88800" y="16800"/>
                    <a:pt x="88800" y="16800"/>
                    <a:pt x="88800" y="16800"/>
                  </a:cubicBezTo>
                  <a:cubicBezTo>
                    <a:pt x="86400" y="14400"/>
                    <a:pt x="86400" y="14400"/>
                    <a:pt x="86400" y="14400"/>
                  </a:cubicBezTo>
                  <a:cubicBezTo>
                    <a:pt x="86400" y="14400"/>
                    <a:pt x="86400" y="14400"/>
                    <a:pt x="86400" y="14400"/>
                  </a:cubicBezTo>
                  <a:cubicBezTo>
                    <a:pt x="86400" y="14400"/>
                    <a:pt x="86400" y="14400"/>
                    <a:pt x="86400" y="14400"/>
                  </a:cubicBezTo>
                  <a:cubicBezTo>
                    <a:pt x="86400" y="14400"/>
                    <a:pt x="86400" y="14400"/>
                    <a:pt x="86400" y="14400"/>
                  </a:cubicBezTo>
                  <a:cubicBezTo>
                    <a:pt x="86400" y="14400"/>
                    <a:pt x="86400" y="14400"/>
                    <a:pt x="86400" y="14400"/>
                  </a:cubicBezTo>
                  <a:cubicBezTo>
                    <a:pt x="86400" y="14400"/>
                    <a:pt x="86400" y="14400"/>
                    <a:pt x="86400" y="14400"/>
                  </a:cubicBezTo>
                  <a:cubicBezTo>
                    <a:pt x="84000" y="14400"/>
                    <a:pt x="84000" y="14400"/>
                    <a:pt x="84000" y="14400"/>
                  </a:cubicBezTo>
                  <a:cubicBezTo>
                    <a:pt x="84000" y="14400"/>
                    <a:pt x="84000" y="14400"/>
                    <a:pt x="84000" y="14400"/>
                  </a:cubicBezTo>
                  <a:cubicBezTo>
                    <a:pt x="84000" y="14400"/>
                    <a:pt x="84000" y="14400"/>
                    <a:pt x="84000" y="14400"/>
                  </a:cubicBezTo>
                  <a:cubicBezTo>
                    <a:pt x="84000" y="12000"/>
                    <a:pt x="84000" y="12000"/>
                    <a:pt x="84000" y="12000"/>
                  </a:cubicBezTo>
                  <a:cubicBezTo>
                    <a:pt x="84000" y="12000"/>
                    <a:pt x="84000" y="12000"/>
                    <a:pt x="84000" y="12000"/>
                  </a:cubicBezTo>
                  <a:cubicBezTo>
                    <a:pt x="84000" y="12000"/>
                    <a:pt x="84000" y="12000"/>
                    <a:pt x="84000" y="12000"/>
                  </a:cubicBezTo>
                  <a:cubicBezTo>
                    <a:pt x="84000" y="9600"/>
                    <a:pt x="84000" y="9600"/>
                    <a:pt x="84000" y="9600"/>
                  </a:cubicBezTo>
                  <a:cubicBezTo>
                    <a:pt x="84000" y="9600"/>
                    <a:pt x="84000" y="4800"/>
                    <a:pt x="81600" y="4800"/>
                  </a:cubicBezTo>
                  <a:cubicBezTo>
                    <a:pt x="81600" y="4800"/>
                    <a:pt x="79200" y="4800"/>
                    <a:pt x="79200" y="2400"/>
                  </a:cubicBezTo>
                  <a:cubicBezTo>
                    <a:pt x="79200" y="2400"/>
                    <a:pt x="79200" y="2400"/>
                    <a:pt x="79200" y="2400"/>
                  </a:cubicBezTo>
                  <a:cubicBezTo>
                    <a:pt x="76800" y="2400"/>
                    <a:pt x="76800" y="2400"/>
                    <a:pt x="76800" y="2400"/>
                  </a:cubicBezTo>
                  <a:cubicBezTo>
                    <a:pt x="76800" y="2400"/>
                    <a:pt x="76800" y="2400"/>
                    <a:pt x="76800" y="2400"/>
                  </a:cubicBezTo>
                  <a:cubicBezTo>
                    <a:pt x="76800" y="2400"/>
                    <a:pt x="74400" y="2400"/>
                    <a:pt x="74400" y="2400"/>
                  </a:cubicBezTo>
                  <a:cubicBezTo>
                    <a:pt x="74400" y="2400"/>
                    <a:pt x="74400" y="2400"/>
                    <a:pt x="74400" y="2400"/>
                  </a:cubicBezTo>
                  <a:cubicBezTo>
                    <a:pt x="74400" y="2400"/>
                    <a:pt x="74400" y="2400"/>
                    <a:pt x="72000" y="2400"/>
                  </a:cubicBezTo>
                  <a:cubicBezTo>
                    <a:pt x="72000" y="0"/>
                    <a:pt x="72000" y="0"/>
                    <a:pt x="72000" y="0"/>
                  </a:cubicBezTo>
                  <a:cubicBezTo>
                    <a:pt x="69600" y="0"/>
                    <a:pt x="67200" y="2400"/>
                    <a:pt x="64800" y="2400"/>
                  </a:cubicBezTo>
                  <a:cubicBezTo>
                    <a:pt x="64800" y="2400"/>
                    <a:pt x="64800" y="4800"/>
                    <a:pt x="64800" y="4800"/>
                  </a:cubicBezTo>
                  <a:cubicBezTo>
                    <a:pt x="64800" y="4800"/>
                    <a:pt x="62400" y="7200"/>
                    <a:pt x="62400" y="7200"/>
                  </a:cubicBezTo>
                  <a:cubicBezTo>
                    <a:pt x="62400" y="7200"/>
                    <a:pt x="62400" y="7200"/>
                    <a:pt x="62400" y="7200"/>
                  </a:cubicBezTo>
                  <a:cubicBezTo>
                    <a:pt x="62400" y="7200"/>
                    <a:pt x="62400" y="7200"/>
                    <a:pt x="60000" y="7200"/>
                  </a:cubicBezTo>
                  <a:cubicBezTo>
                    <a:pt x="60000" y="7200"/>
                    <a:pt x="60000" y="7200"/>
                    <a:pt x="60000" y="7200"/>
                  </a:cubicBezTo>
                  <a:cubicBezTo>
                    <a:pt x="60000" y="7200"/>
                    <a:pt x="60000" y="7200"/>
                    <a:pt x="60000" y="7200"/>
                  </a:cubicBezTo>
                  <a:cubicBezTo>
                    <a:pt x="60000" y="7200"/>
                    <a:pt x="60000" y="7200"/>
                    <a:pt x="60000" y="7200"/>
                  </a:cubicBezTo>
                  <a:cubicBezTo>
                    <a:pt x="60000" y="7200"/>
                    <a:pt x="60000" y="7200"/>
                    <a:pt x="60000" y="7200"/>
                  </a:cubicBezTo>
                  <a:cubicBezTo>
                    <a:pt x="57600" y="7200"/>
                    <a:pt x="57600" y="7200"/>
                    <a:pt x="57600" y="7200"/>
                  </a:cubicBezTo>
                  <a:cubicBezTo>
                    <a:pt x="57600" y="7200"/>
                    <a:pt x="57600" y="7200"/>
                    <a:pt x="57600" y="7200"/>
                  </a:cubicBezTo>
                  <a:cubicBezTo>
                    <a:pt x="57600" y="7200"/>
                    <a:pt x="57600" y="7200"/>
                    <a:pt x="57600" y="7200"/>
                  </a:cubicBezTo>
                  <a:cubicBezTo>
                    <a:pt x="55200" y="7200"/>
                    <a:pt x="55200" y="4800"/>
                    <a:pt x="55200" y="4800"/>
                  </a:cubicBezTo>
                  <a:cubicBezTo>
                    <a:pt x="55200" y="4800"/>
                    <a:pt x="55200" y="4800"/>
                    <a:pt x="55200" y="4800"/>
                  </a:cubicBezTo>
                  <a:cubicBezTo>
                    <a:pt x="55200" y="4800"/>
                    <a:pt x="55200" y="4800"/>
                    <a:pt x="55200" y="4800"/>
                  </a:cubicBezTo>
                  <a:cubicBezTo>
                    <a:pt x="55200" y="4800"/>
                    <a:pt x="55200" y="4800"/>
                    <a:pt x="55200" y="4800"/>
                  </a:cubicBezTo>
                  <a:cubicBezTo>
                    <a:pt x="55200" y="4800"/>
                    <a:pt x="52800" y="2400"/>
                    <a:pt x="52800" y="2400"/>
                  </a:cubicBezTo>
                  <a:cubicBezTo>
                    <a:pt x="50400" y="0"/>
                    <a:pt x="50400" y="0"/>
                    <a:pt x="48000" y="0"/>
                  </a:cubicBezTo>
                  <a:cubicBezTo>
                    <a:pt x="48000" y="0"/>
                    <a:pt x="48000" y="0"/>
                    <a:pt x="48000" y="0"/>
                  </a:cubicBezTo>
                  <a:cubicBezTo>
                    <a:pt x="48000" y="0"/>
                    <a:pt x="48000" y="0"/>
                    <a:pt x="48000" y="0"/>
                  </a:cubicBezTo>
                  <a:cubicBezTo>
                    <a:pt x="48000" y="0"/>
                    <a:pt x="48000" y="0"/>
                    <a:pt x="48000" y="0"/>
                  </a:cubicBezTo>
                  <a:cubicBezTo>
                    <a:pt x="48000" y="0"/>
                    <a:pt x="48000" y="0"/>
                    <a:pt x="48000" y="0"/>
                  </a:cubicBezTo>
                  <a:cubicBezTo>
                    <a:pt x="48000" y="0"/>
                    <a:pt x="48000" y="0"/>
                    <a:pt x="48000" y="0"/>
                  </a:cubicBezTo>
                  <a:cubicBezTo>
                    <a:pt x="45600" y="0"/>
                    <a:pt x="45600" y="2400"/>
                    <a:pt x="45600" y="2400"/>
                  </a:cubicBezTo>
                  <a:cubicBezTo>
                    <a:pt x="45600" y="2400"/>
                    <a:pt x="45600" y="2400"/>
                    <a:pt x="43200" y="2400"/>
                  </a:cubicBezTo>
                  <a:cubicBezTo>
                    <a:pt x="43200" y="2400"/>
                    <a:pt x="43200" y="2400"/>
                    <a:pt x="43200" y="2400"/>
                  </a:cubicBezTo>
                  <a:cubicBezTo>
                    <a:pt x="43200" y="2400"/>
                    <a:pt x="43200" y="2400"/>
                    <a:pt x="43200" y="2400"/>
                  </a:cubicBezTo>
                  <a:cubicBezTo>
                    <a:pt x="43200" y="2400"/>
                    <a:pt x="43200" y="2400"/>
                    <a:pt x="43200" y="2400"/>
                  </a:cubicBezTo>
                  <a:cubicBezTo>
                    <a:pt x="43200" y="2400"/>
                    <a:pt x="40800" y="2400"/>
                    <a:pt x="40800" y="2400"/>
                  </a:cubicBezTo>
                  <a:cubicBezTo>
                    <a:pt x="40800" y="2400"/>
                    <a:pt x="40800" y="2400"/>
                    <a:pt x="40800" y="2400"/>
                  </a:cubicBezTo>
                  <a:cubicBezTo>
                    <a:pt x="40800" y="2400"/>
                    <a:pt x="40800" y="2400"/>
                    <a:pt x="40800" y="2400"/>
                  </a:cubicBezTo>
                  <a:cubicBezTo>
                    <a:pt x="40800" y="2400"/>
                    <a:pt x="40800" y="2400"/>
                    <a:pt x="40800" y="2400"/>
                  </a:cubicBezTo>
                  <a:cubicBezTo>
                    <a:pt x="38400" y="4800"/>
                    <a:pt x="36000" y="4800"/>
                    <a:pt x="36000" y="7200"/>
                  </a:cubicBezTo>
                  <a:cubicBezTo>
                    <a:pt x="36000" y="7200"/>
                    <a:pt x="36000" y="9600"/>
                    <a:pt x="36000" y="9600"/>
                  </a:cubicBezTo>
                  <a:cubicBezTo>
                    <a:pt x="36000" y="9600"/>
                    <a:pt x="36000" y="12000"/>
                    <a:pt x="36000" y="12000"/>
                  </a:cubicBezTo>
                  <a:cubicBezTo>
                    <a:pt x="36000" y="14400"/>
                    <a:pt x="36000" y="14400"/>
                    <a:pt x="36000" y="14400"/>
                  </a:cubicBezTo>
                  <a:cubicBezTo>
                    <a:pt x="36000" y="14400"/>
                    <a:pt x="36000" y="14400"/>
                    <a:pt x="36000" y="14400"/>
                  </a:cubicBezTo>
                  <a:cubicBezTo>
                    <a:pt x="36000" y="14400"/>
                    <a:pt x="33600" y="14400"/>
                    <a:pt x="33600" y="14400"/>
                  </a:cubicBezTo>
                  <a:cubicBezTo>
                    <a:pt x="33600" y="14400"/>
                    <a:pt x="33600" y="14400"/>
                    <a:pt x="33600" y="14400"/>
                  </a:cubicBezTo>
                  <a:cubicBezTo>
                    <a:pt x="33600" y="14400"/>
                    <a:pt x="33600" y="14400"/>
                    <a:pt x="33600" y="14400"/>
                  </a:cubicBezTo>
                  <a:cubicBezTo>
                    <a:pt x="31200" y="16800"/>
                    <a:pt x="31200" y="16800"/>
                    <a:pt x="31200" y="16800"/>
                  </a:cubicBezTo>
                  <a:cubicBezTo>
                    <a:pt x="31200" y="16800"/>
                    <a:pt x="31200" y="16800"/>
                    <a:pt x="31200" y="16800"/>
                  </a:cubicBezTo>
                  <a:cubicBezTo>
                    <a:pt x="28800" y="14400"/>
                    <a:pt x="28800" y="14400"/>
                    <a:pt x="28800" y="14400"/>
                  </a:cubicBezTo>
                  <a:cubicBezTo>
                    <a:pt x="28800" y="14400"/>
                    <a:pt x="26400" y="14400"/>
                    <a:pt x="26400" y="14400"/>
                  </a:cubicBezTo>
                  <a:cubicBezTo>
                    <a:pt x="24000" y="12000"/>
                    <a:pt x="21600" y="12000"/>
                    <a:pt x="19200" y="14400"/>
                  </a:cubicBezTo>
                  <a:cubicBezTo>
                    <a:pt x="19200" y="14400"/>
                    <a:pt x="19200" y="14400"/>
                    <a:pt x="19200" y="14400"/>
                  </a:cubicBezTo>
                  <a:cubicBezTo>
                    <a:pt x="19200" y="14400"/>
                    <a:pt x="19200" y="14400"/>
                    <a:pt x="19200" y="14400"/>
                  </a:cubicBezTo>
                  <a:cubicBezTo>
                    <a:pt x="19200" y="14400"/>
                    <a:pt x="19200" y="14400"/>
                    <a:pt x="19200" y="14400"/>
                  </a:cubicBezTo>
                  <a:cubicBezTo>
                    <a:pt x="19200" y="14400"/>
                    <a:pt x="16800" y="16800"/>
                    <a:pt x="16800" y="16800"/>
                  </a:cubicBezTo>
                  <a:cubicBezTo>
                    <a:pt x="16800" y="16800"/>
                    <a:pt x="16800" y="16800"/>
                    <a:pt x="16800" y="16800"/>
                  </a:cubicBezTo>
                  <a:cubicBezTo>
                    <a:pt x="16800" y="16800"/>
                    <a:pt x="16800" y="16800"/>
                    <a:pt x="16800" y="16800"/>
                  </a:cubicBezTo>
                  <a:cubicBezTo>
                    <a:pt x="16800" y="16800"/>
                    <a:pt x="16800" y="16800"/>
                    <a:pt x="16800" y="16800"/>
                  </a:cubicBezTo>
                  <a:cubicBezTo>
                    <a:pt x="16800" y="16800"/>
                    <a:pt x="14400" y="19200"/>
                    <a:pt x="14400" y="19200"/>
                  </a:cubicBezTo>
                  <a:cubicBezTo>
                    <a:pt x="14400" y="19200"/>
                    <a:pt x="14400" y="19200"/>
                    <a:pt x="14400" y="19200"/>
                  </a:cubicBezTo>
                  <a:cubicBezTo>
                    <a:pt x="14400" y="19200"/>
                    <a:pt x="14400" y="19200"/>
                    <a:pt x="14400" y="19200"/>
                  </a:cubicBezTo>
                  <a:cubicBezTo>
                    <a:pt x="14400" y="19200"/>
                    <a:pt x="14400" y="19200"/>
                    <a:pt x="14400" y="19200"/>
                  </a:cubicBezTo>
                  <a:cubicBezTo>
                    <a:pt x="14400" y="19200"/>
                    <a:pt x="14400" y="19200"/>
                    <a:pt x="14400" y="21600"/>
                  </a:cubicBezTo>
                  <a:cubicBezTo>
                    <a:pt x="12000" y="21600"/>
                    <a:pt x="12000" y="24000"/>
                    <a:pt x="12000" y="26400"/>
                  </a:cubicBezTo>
                  <a:cubicBezTo>
                    <a:pt x="12000" y="26400"/>
                    <a:pt x="12000" y="26400"/>
                    <a:pt x="14400" y="28800"/>
                  </a:cubicBezTo>
                  <a:cubicBezTo>
                    <a:pt x="14400" y="28800"/>
                    <a:pt x="14400" y="28800"/>
                    <a:pt x="14400" y="28800"/>
                  </a:cubicBezTo>
                  <a:cubicBezTo>
                    <a:pt x="14400" y="28800"/>
                    <a:pt x="14400" y="28800"/>
                    <a:pt x="14400" y="28800"/>
                  </a:cubicBezTo>
                  <a:cubicBezTo>
                    <a:pt x="14400" y="28800"/>
                    <a:pt x="14400" y="28800"/>
                    <a:pt x="14400" y="28800"/>
                  </a:cubicBezTo>
                  <a:cubicBezTo>
                    <a:pt x="14400" y="28800"/>
                    <a:pt x="14400" y="31200"/>
                    <a:pt x="14400" y="31200"/>
                  </a:cubicBezTo>
                  <a:cubicBezTo>
                    <a:pt x="14400" y="31200"/>
                    <a:pt x="14400" y="31200"/>
                    <a:pt x="14400" y="31200"/>
                  </a:cubicBezTo>
                  <a:cubicBezTo>
                    <a:pt x="14400" y="33600"/>
                    <a:pt x="14400" y="33600"/>
                    <a:pt x="14400" y="33600"/>
                  </a:cubicBezTo>
                  <a:cubicBezTo>
                    <a:pt x="14400" y="33600"/>
                    <a:pt x="14400" y="33600"/>
                    <a:pt x="14400" y="33600"/>
                  </a:cubicBezTo>
                  <a:cubicBezTo>
                    <a:pt x="14400" y="33600"/>
                    <a:pt x="14400" y="33600"/>
                    <a:pt x="14400" y="33600"/>
                  </a:cubicBezTo>
                  <a:cubicBezTo>
                    <a:pt x="14400" y="33600"/>
                    <a:pt x="14400" y="33600"/>
                    <a:pt x="14400" y="33600"/>
                  </a:cubicBezTo>
                  <a:cubicBezTo>
                    <a:pt x="14400" y="33600"/>
                    <a:pt x="14400" y="33600"/>
                    <a:pt x="14400" y="33600"/>
                  </a:cubicBezTo>
                  <a:cubicBezTo>
                    <a:pt x="14400" y="33600"/>
                    <a:pt x="14400" y="33600"/>
                    <a:pt x="14400" y="33600"/>
                  </a:cubicBezTo>
                  <a:cubicBezTo>
                    <a:pt x="14400" y="33600"/>
                    <a:pt x="14400" y="33600"/>
                    <a:pt x="14400" y="36000"/>
                  </a:cubicBezTo>
                  <a:cubicBezTo>
                    <a:pt x="12000" y="36000"/>
                    <a:pt x="12000" y="36000"/>
                    <a:pt x="12000" y="36000"/>
                  </a:cubicBezTo>
                  <a:cubicBezTo>
                    <a:pt x="12000" y="36000"/>
                    <a:pt x="12000" y="36000"/>
                    <a:pt x="12000" y="36000"/>
                  </a:cubicBezTo>
                  <a:cubicBezTo>
                    <a:pt x="12000" y="36000"/>
                    <a:pt x="9600" y="36000"/>
                    <a:pt x="9600" y="36000"/>
                  </a:cubicBezTo>
                  <a:cubicBezTo>
                    <a:pt x="9600" y="36000"/>
                    <a:pt x="9600" y="36000"/>
                    <a:pt x="9600" y="36000"/>
                  </a:cubicBezTo>
                  <a:cubicBezTo>
                    <a:pt x="9600" y="36000"/>
                    <a:pt x="9600" y="36000"/>
                    <a:pt x="9600" y="36000"/>
                  </a:cubicBezTo>
                  <a:cubicBezTo>
                    <a:pt x="9600" y="36000"/>
                    <a:pt x="9600" y="36000"/>
                    <a:pt x="9600" y="36000"/>
                  </a:cubicBezTo>
                  <a:cubicBezTo>
                    <a:pt x="7200" y="36000"/>
                    <a:pt x="7200" y="36000"/>
                    <a:pt x="7200" y="36000"/>
                  </a:cubicBezTo>
                  <a:cubicBezTo>
                    <a:pt x="4800" y="36000"/>
                    <a:pt x="2400" y="38400"/>
                    <a:pt x="2400" y="40800"/>
                  </a:cubicBezTo>
                  <a:cubicBezTo>
                    <a:pt x="2400" y="40800"/>
                    <a:pt x="2400" y="40800"/>
                    <a:pt x="2400" y="40800"/>
                  </a:cubicBezTo>
                  <a:cubicBezTo>
                    <a:pt x="0" y="43200"/>
                    <a:pt x="0" y="43200"/>
                    <a:pt x="0" y="43200"/>
                  </a:cubicBezTo>
                  <a:cubicBezTo>
                    <a:pt x="0" y="43200"/>
                    <a:pt x="0" y="43200"/>
                    <a:pt x="0" y="43200"/>
                  </a:cubicBezTo>
                  <a:cubicBezTo>
                    <a:pt x="0" y="43200"/>
                    <a:pt x="0" y="43200"/>
                    <a:pt x="0" y="43200"/>
                  </a:cubicBezTo>
                  <a:cubicBezTo>
                    <a:pt x="0" y="45600"/>
                    <a:pt x="0" y="45600"/>
                    <a:pt x="0" y="45600"/>
                  </a:cubicBezTo>
                  <a:cubicBezTo>
                    <a:pt x="0" y="45600"/>
                    <a:pt x="0" y="45600"/>
                    <a:pt x="0" y="48000"/>
                  </a:cubicBezTo>
                  <a:cubicBezTo>
                    <a:pt x="0" y="48000"/>
                    <a:pt x="0" y="48000"/>
                    <a:pt x="0" y="48000"/>
                  </a:cubicBezTo>
                  <a:cubicBezTo>
                    <a:pt x="0" y="50400"/>
                    <a:pt x="0" y="52800"/>
                    <a:pt x="2400" y="55200"/>
                  </a:cubicBezTo>
                  <a:cubicBezTo>
                    <a:pt x="2400" y="55200"/>
                    <a:pt x="2400" y="55200"/>
                    <a:pt x="2400" y="55200"/>
                  </a:cubicBezTo>
                  <a:cubicBezTo>
                    <a:pt x="4800" y="55200"/>
                    <a:pt x="4800" y="57600"/>
                    <a:pt x="7200" y="57600"/>
                  </a:cubicBezTo>
                  <a:cubicBezTo>
                    <a:pt x="7200" y="57600"/>
                    <a:pt x="7200" y="57600"/>
                    <a:pt x="7200" y="57600"/>
                  </a:cubicBezTo>
                  <a:cubicBezTo>
                    <a:pt x="7200" y="57600"/>
                    <a:pt x="7200" y="57600"/>
                    <a:pt x="7200" y="60000"/>
                  </a:cubicBezTo>
                  <a:cubicBezTo>
                    <a:pt x="7200" y="60000"/>
                    <a:pt x="7200" y="60000"/>
                    <a:pt x="7200" y="60000"/>
                  </a:cubicBezTo>
                  <a:cubicBezTo>
                    <a:pt x="7200" y="60000"/>
                    <a:pt x="7200" y="60000"/>
                    <a:pt x="7200" y="60000"/>
                  </a:cubicBezTo>
                  <a:cubicBezTo>
                    <a:pt x="7200" y="60000"/>
                    <a:pt x="7200" y="60000"/>
                    <a:pt x="7200" y="60000"/>
                  </a:cubicBezTo>
                  <a:cubicBezTo>
                    <a:pt x="7200" y="60000"/>
                    <a:pt x="7200" y="60000"/>
                    <a:pt x="7200" y="60000"/>
                  </a:cubicBezTo>
                  <a:cubicBezTo>
                    <a:pt x="7200" y="60000"/>
                    <a:pt x="7200" y="62400"/>
                    <a:pt x="7200" y="62400"/>
                  </a:cubicBezTo>
                  <a:cubicBezTo>
                    <a:pt x="7200" y="62400"/>
                    <a:pt x="7200" y="62400"/>
                    <a:pt x="7200" y="62400"/>
                  </a:cubicBezTo>
                  <a:cubicBezTo>
                    <a:pt x="7200" y="62400"/>
                    <a:pt x="7200" y="62400"/>
                    <a:pt x="7200" y="62400"/>
                  </a:cubicBezTo>
                  <a:cubicBezTo>
                    <a:pt x="4800" y="62400"/>
                    <a:pt x="4800" y="64800"/>
                    <a:pt x="4800" y="64800"/>
                  </a:cubicBezTo>
                  <a:cubicBezTo>
                    <a:pt x="4800" y="64800"/>
                    <a:pt x="4800" y="64800"/>
                    <a:pt x="4800" y="64800"/>
                  </a:cubicBezTo>
                  <a:cubicBezTo>
                    <a:pt x="4800" y="64800"/>
                    <a:pt x="4800" y="64800"/>
                    <a:pt x="4800" y="64800"/>
                  </a:cubicBezTo>
                  <a:cubicBezTo>
                    <a:pt x="2400" y="64800"/>
                    <a:pt x="2400" y="64800"/>
                    <a:pt x="2400" y="64800"/>
                  </a:cubicBezTo>
                  <a:cubicBezTo>
                    <a:pt x="2400" y="64800"/>
                    <a:pt x="2400" y="64800"/>
                    <a:pt x="2400" y="64800"/>
                  </a:cubicBezTo>
                  <a:cubicBezTo>
                    <a:pt x="0" y="67200"/>
                    <a:pt x="0" y="69600"/>
                    <a:pt x="0" y="72000"/>
                  </a:cubicBezTo>
                  <a:cubicBezTo>
                    <a:pt x="0" y="72000"/>
                    <a:pt x="0" y="72000"/>
                    <a:pt x="0" y="72000"/>
                  </a:cubicBezTo>
                  <a:cubicBezTo>
                    <a:pt x="0" y="72000"/>
                    <a:pt x="0" y="72000"/>
                    <a:pt x="0" y="72000"/>
                  </a:cubicBezTo>
                  <a:cubicBezTo>
                    <a:pt x="0" y="72000"/>
                    <a:pt x="0" y="72000"/>
                    <a:pt x="0" y="72000"/>
                  </a:cubicBezTo>
                  <a:cubicBezTo>
                    <a:pt x="0" y="72000"/>
                    <a:pt x="0" y="72000"/>
                    <a:pt x="0" y="74400"/>
                  </a:cubicBezTo>
                  <a:cubicBezTo>
                    <a:pt x="0" y="74400"/>
                    <a:pt x="0" y="74400"/>
                    <a:pt x="0" y="76800"/>
                  </a:cubicBezTo>
                  <a:cubicBezTo>
                    <a:pt x="0" y="76800"/>
                    <a:pt x="0" y="76800"/>
                    <a:pt x="0" y="76800"/>
                  </a:cubicBezTo>
                  <a:cubicBezTo>
                    <a:pt x="0" y="76800"/>
                    <a:pt x="0" y="76800"/>
                    <a:pt x="0" y="76800"/>
                  </a:cubicBezTo>
                  <a:cubicBezTo>
                    <a:pt x="0" y="76800"/>
                    <a:pt x="0" y="76800"/>
                    <a:pt x="0" y="76800"/>
                  </a:cubicBezTo>
                  <a:cubicBezTo>
                    <a:pt x="0" y="76800"/>
                    <a:pt x="0" y="79200"/>
                    <a:pt x="2400" y="79200"/>
                  </a:cubicBezTo>
                  <a:cubicBezTo>
                    <a:pt x="2400" y="79200"/>
                    <a:pt x="2400" y="79200"/>
                    <a:pt x="2400" y="79200"/>
                  </a:cubicBezTo>
                  <a:cubicBezTo>
                    <a:pt x="2400" y="79200"/>
                    <a:pt x="2400" y="79200"/>
                    <a:pt x="2400" y="79200"/>
                  </a:cubicBezTo>
                  <a:cubicBezTo>
                    <a:pt x="2400" y="79200"/>
                    <a:pt x="2400" y="79200"/>
                    <a:pt x="2400" y="79200"/>
                  </a:cubicBezTo>
                  <a:cubicBezTo>
                    <a:pt x="2400" y="81600"/>
                    <a:pt x="2400" y="81600"/>
                    <a:pt x="4800" y="84000"/>
                  </a:cubicBezTo>
                  <a:cubicBezTo>
                    <a:pt x="4800" y="84000"/>
                    <a:pt x="7200" y="84000"/>
                    <a:pt x="7200" y="84000"/>
                  </a:cubicBezTo>
                  <a:cubicBezTo>
                    <a:pt x="9600" y="84000"/>
                    <a:pt x="9600" y="84000"/>
                    <a:pt x="12000" y="84000"/>
                  </a:cubicBezTo>
                  <a:cubicBezTo>
                    <a:pt x="12000" y="84000"/>
                    <a:pt x="12000" y="84000"/>
                    <a:pt x="12000" y="84000"/>
                  </a:cubicBezTo>
                  <a:cubicBezTo>
                    <a:pt x="12000" y="84000"/>
                    <a:pt x="12000" y="84000"/>
                    <a:pt x="12000" y="84000"/>
                  </a:cubicBezTo>
                  <a:cubicBezTo>
                    <a:pt x="12000" y="84000"/>
                    <a:pt x="12000" y="84000"/>
                    <a:pt x="12000" y="86400"/>
                  </a:cubicBezTo>
                  <a:cubicBezTo>
                    <a:pt x="12000" y="86400"/>
                    <a:pt x="12000" y="86400"/>
                    <a:pt x="12000" y="86400"/>
                  </a:cubicBezTo>
                  <a:cubicBezTo>
                    <a:pt x="14400" y="86400"/>
                    <a:pt x="14400" y="86400"/>
                    <a:pt x="14400" y="86400"/>
                  </a:cubicBezTo>
                  <a:cubicBezTo>
                    <a:pt x="14400" y="86400"/>
                    <a:pt x="14400" y="86400"/>
                    <a:pt x="14400" y="86400"/>
                  </a:cubicBezTo>
                  <a:cubicBezTo>
                    <a:pt x="14400" y="86400"/>
                    <a:pt x="14400" y="86400"/>
                    <a:pt x="14400" y="86400"/>
                  </a:cubicBezTo>
                  <a:cubicBezTo>
                    <a:pt x="14400" y="88800"/>
                    <a:pt x="14400" y="88800"/>
                    <a:pt x="14400" y="88800"/>
                  </a:cubicBezTo>
                  <a:cubicBezTo>
                    <a:pt x="14400" y="88800"/>
                    <a:pt x="14400" y="88800"/>
                    <a:pt x="14400" y="88800"/>
                  </a:cubicBezTo>
                  <a:cubicBezTo>
                    <a:pt x="14400" y="91200"/>
                    <a:pt x="12000" y="91200"/>
                    <a:pt x="12000" y="91200"/>
                  </a:cubicBezTo>
                  <a:cubicBezTo>
                    <a:pt x="12000" y="93600"/>
                    <a:pt x="12000" y="93600"/>
                    <a:pt x="12000" y="93600"/>
                  </a:cubicBezTo>
                  <a:cubicBezTo>
                    <a:pt x="12000" y="96000"/>
                    <a:pt x="12000" y="98400"/>
                    <a:pt x="12000" y="100800"/>
                  </a:cubicBezTo>
                  <a:cubicBezTo>
                    <a:pt x="14400" y="100800"/>
                    <a:pt x="14400" y="100800"/>
                    <a:pt x="14400" y="100800"/>
                  </a:cubicBezTo>
                  <a:cubicBezTo>
                    <a:pt x="14400" y="100800"/>
                    <a:pt x="14400" y="100800"/>
                    <a:pt x="14400" y="100800"/>
                  </a:cubicBezTo>
                  <a:cubicBezTo>
                    <a:pt x="14400" y="100800"/>
                    <a:pt x="14400" y="100800"/>
                    <a:pt x="14400" y="100800"/>
                  </a:cubicBezTo>
                  <a:cubicBezTo>
                    <a:pt x="14400" y="100800"/>
                    <a:pt x="14400" y="100800"/>
                    <a:pt x="14400" y="103200"/>
                  </a:cubicBezTo>
                  <a:cubicBezTo>
                    <a:pt x="14400" y="103200"/>
                    <a:pt x="14400" y="103200"/>
                    <a:pt x="16800" y="103200"/>
                  </a:cubicBezTo>
                  <a:cubicBezTo>
                    <a:pt x="16800" y="103200"/>
                    <a:pt x="16800" y="103200"/>
                    <a:pt x="16800" y="103200"/>
                  </a:cubicBezTo>
                  <a:cubicBezTo>
                    <a:pt x="16800" y="103200"/>
                    <a:pt x="16800" y="103200"/>
                    <a:pt x="16800" y="103200"/>
                  </a:cubicBezTo>
                  <a:cubicBezTo>
                    <a:pt x="16800" y="103200"/>
                    <a:pt x="16800" y="103200"/>
                    <a:pt x="16800" y="105600"/>
                  </a:cubicBezTo>
                  <a:cubicBezTo>
                    <a:pt x="16800" y="105600"/>
                    <a:pt x="16800" y="105600"/>
                    <a:pt x="16800" y="105600"/>
                  </a:cubicBezTo>
                  <a:cubicBezTo>
                    <a:pt x="16800" y="105600"/>
                    <a:pt x="16800" y="105600"/>
                    <a:pt x="16800" y="105600"/>
                  </a:cubicBezTo>
                  <a:cubicBezTo>
                    <a:pt x="16800" y="105600"/>
                    <a:pt x="16800" y="105600"/>
                    <a:pt x="16800" y="105600"/>
                  </a:cubicBezTo>
                  <a:cubicBezTo>
                    <a:pt x="19200" y="105600"/>
                    <a:pt x="19200" y="105600"/>
                    <a:pt x="19200" y="105600"/>
                  </a:cubicBezTo>
                  <a:cubicBezTo>
                    <a:pt x="19200" y="105600"/>
                    <a:pt x="19200" y="105600"/>
                    <a:pt x="19200" y="105600"/>
                  </a:cubicBezTo>
                  <a:cubicBezTo>
                    <a:pt x="21600" y="108000"/>
                    <a:pt x="26400" y="108000"/>
                    <a:pt x="26400" y="105600"/>
                  </a:cubicBezTo>
                  <a:cubicBezTo>
                    <a:pt x="26400" y="105600"/>
                    <a:pt x="26400" y="105600"/>
                    <a:pt x="26400" y="105600"/>
                  </a:cubicBezTo>
                  <a:cubicBezTo>
                    <a:pt x="26400" y="105600"/>
                    <a:pt x="26400" y="105600"/>
                    <a:pt x="26400" y="105600"/>
                  </a:cubicBezTo>
                  <a:cubicBezTo>
                    <a:pt x="26400" y="105600"/>
                    <a:pt x="26400" y="105600"/>
                    <a:pt x="26400" y="105600"/>
                  </a:cubicBezTo>
                  <a:cubicBezTo>
                    <a:pt x="28800" y="105600"/>
                    <a:pt x="28800" y="105600"/>
                    <a:pt x="28800" y="105600"/>
                  </a:cubicBezTo>
                  <a:cubicBezTo>
                    <a:pt x="28800" y="105600"/>
                    <a:pt x="31200" y="105600"/>
                    <a:pt x="31200" y="105600"/>
                  </a:cubicBezTo>
                  <a:cubicBezTo>
                    <a:pt x="31200" y="105600"/>
                    <a:pt x="31200" y="105600"/>
                    <a:pt x="31200" y="105600"/>
                  </a:cubicBezTo>
                  <a:cubicBezTo>
                    <a:pt x="31200" y="105600"/>
                    <a:pt x="31200" y="105600"/>
                    <a:pt x="31200" y="105600"/>
                  </a:cubicBezTo>
                  <a:cubicBezTo>
                    <a:pt x="31200" y="105600"/>
                    <a:pt x="31200" y="105600"/>
                    <a:pt x="31200" y="105600"/>
                  </a:cubicBezTo>
                  <a:cubicBezTo>
                    <a:pt x="33600" y="105600"/>
                    <a:pt x="33600" y="105600"/>
                    <a:pt x="33600" y="105600"/>
                  </a:cubicBezTo>
                  <a:cubicBezTo>
                    <a:pt x="33600" y="105600"/>
                    <a:pt x="33600" y="105600"/>
                    <a:pt x="33600" y="105600"/>
                  </a:cubicBezTo>
                  <a:cubicBezTo>
                    <a:pt x="33600" y="105600"/>
                    <a:pt x="33600" y="105600"/>
                    <a:pt x="33600" y="105600"/>
                  </a:cubicBezTo>
                  <a:cubicBezTo>
                    <a:pt x="33600" y="105600"/>
                    <a:pt x="33600" y="105600"/>
                    <a:pt x="33600" y="105600"/>
                  </a:cubicBezTo>
                  <a:cubicBezTo>
                    <a:pt x="33600" y="105600"/>
                    <a:pt x="33600" y="108000"/>
                    <a:pt x="33600" y="108000"/>
                  </a:cubicBezTo>
                  <a:cubicBezTo>
                    <a:pt x="33600" y="108000"/>
                    <a:pt x="33600" y="108000"/>
                    <a:pt x="33600" y="108000"/>
                  </a:cubicBezTo>
                  <a:cubicBezTo>
                    <a:pt x="33600" y="108000"/>
                    <a:pt x="33600" y="108000"/>
                    <a:pt x="33600" y="110400"/>
                  </a:cubicBezTo>
                  <a:cubicBezTo>
                    <a:pt x="33600" y="110400"/>
                    <a:pt x="33600" y="110400"/>
                    <a:pt x="33600" y="110400"/>
                  </a:cubicBezTo>
                  <a:cubicBezTo>
                    <a:pt x="33600" y="110400"/>
                    <a:pt x="33600" y="110400"/>
                    <a:pt x="33600" y="110400"/>
                  </a:cubicBezTo>
                  <a:cubicBezTo>
                    <a:pt x="33600" y="110400"/>
                    <a:pt x="33600" y="110400"/>
                    <a:pt x="33600" y="110400"/>
                  </a:cubicBezTo>
                  <a:cubicBezTo>
                    <a:pt x="33600" y="112800"/>
                    <a:pt x="33600" y="115200"/>
                    <a:pt x="38400" y="117600"/>
                  </a:cubicBezTo>
                  <a:cubicBezTo>
                    <a:pt x="38400" y="117600"/>
                    <a:pt x="38400" y="117600"/>
                    <a:pt x="38400" y="117600"/>
                  </a:cubicBezTo>
                  <a:cubicBezTo>
                    <a:pt x="38400" y="117600"/>
                    <a:pt x="38400" y="117600"/>
                    <a:pt x="40800" y="117600"/>
                  </a:cubicBezTo>
                  <a:cubicBezTo>
                    <a:pt x="40800" y="117600"/>
                    <a:pt x="40800" y="117600"/>
                    <a:pt x="40800" y="117600"/>
                  </a:cubicBezTo>
                  <a:cubicBezTo>
                    <a:pt x="40800" y="117600"/>
                    <a:pt x="40800" y="117600"/>
                    <a:pt x="40800" y="117600"/>
                  </a:cubicBezTo>
                  <a:cubicBezTo>
                    <a:pt x="40800" y="117600"/>
                    <a:pt x="40800" y="117600"/>
                    <a:pt x="40800" y="117600"/>
                  </a:cubicBezTo>
                  <a:cubicBezTo>
                    <a:pt x="40800" y="117600"/>
                    <a:pt x="43200" y="120000"/>
                    <a:pt x="43200" y="120000"/>
                  </a:cubicBezTo>
                  <a:cubicBezTo>
                    <a:pt x="43200" y="120000"/>
                    <a:pt x="43200" y="120000"/>
                    <a:pt x="43200" y="120000"/>
                  </a:cubicBezTo>
                  <a:cubicBezTo>
                    <a:pt x="43200" y="120000"/>
                    <a:pt x="45600" y="120000"/>
                    <a:pt x="45600" y="120000"/>
                  </a:cubicBezTo>
                  <a:cubicBezTo>
                    <a:pt x="48000" y="120000"/>
                    <a:pt x="48000" y="120000"/>
                    <a:pt x="48000" y="120000"/>
                  </a:cubicBezTo>
                  <a:cubicBezTo>
                    <a:pt x="48000" y="120000"/>
                    <a:pt x="50400" y="120000"/>
                    <a:pt x="52800" y="117600"/>
                  </a:cubicBezTo>
                  <a:cubicBezTo>
                    <a:pt x="52800" y="117600"/>
                    <a:pt x="52800" y="117600"/>
                    <a:pt x="52800" y="115200"/>
                  </a:cubicBezTo>
                  <a:cubicBezTo>
                    <a:pt x="55200" y="115200"/>
                    <a:pt x="55200" y="115200"/>
                    <a:pt x="55200" y="112800"/>
                  </a:cubicBezTo>
                  <a:cubicBezTo>
                    <a:pt x="55200" y="112800"/>
                    <a:pt x="55200" y="112800"/>
                    <a:pt x="55200" y="112800"/>
                  </a:cubicBezTo>
                  <a:cubicBezTo>
                    <a:pt x="57600" y="112800"/>
                    <a:pt x="57600" y="112800"/>
                    <a:pt x="57600" y="112800"/>
                  </a:cubicBezTo>
                  <a:cubicBezTo>
                    <a:pt x="57600" y="112800"/>
                    <a:pt x="57600" y="112800"/>
                    <a:pt x="57600" y="112800"/>
                  </a:cubicBezTo>
                  <a:cubicBezTo>
                    <a:pt x="60000" y="112800"/>
                    <a:pt x="60000" y="112800"/>
                    <a:pt x="60000" y="112800"/>
                  </a:cubicBezTo>
                  <a:cubicBezTo>
                    <a:pt x="60000" y="112800"/>
                    <a:pt x="60000" y="112800"/>
                    <a:pt x="60000" y="112800"/>
                  </a:cubicBezTo>
                  <a:cubicBezTo>
                    <a:pt x="60000" y="112800"/>
                    <a:pt x="60000" y="112800"/>
                    <a:pt x="60000" y="112800"/>
                  </a:cubicBezTo>
                  <a:cubicBezTo>
                    <a:pt x="60000" y="112800"/>
                    <a:pt x="60000" y="112800"/>
                    <a:pt x="60000" y="112800"/>
                  </a:cubicBezTo>
                  <a:cubicBezTo>
                    <a:pt x="60000" y="112800"/>
                    <a:pt x="60000" y="112800"/>
                    <a:pt x="60000" y="112800"/>
                  </a:cubicBezTo>
                  <a:cubicBezTo>
                    <a:pt x="60000" y="112800"/>
                    <a:pt x="62400" y="112800"/>
                    <a:pt x="62400" y="112800"/>
                  </a:cubicBezTo>
                  <a:cubicBezTo>
                    <a:pt x="62400" y="115200"/>
                    <a:pt x="62400" y="115200"/>
                    <a:pt x="62400" y="115200"/>
                  </a:cubicBezTo>
                  <a:cubicBezTo>
                    <a:pt x="62400" y="115200"/>
                    <a:pt x="62400" y="115200"/>
                    <a:pt x="62400" y="115200"/>
                  </a:cubicBezTo>
                  <a:cubicBezTo>
                    <a:pt x="62400" y="115200"/>
                    <a:pt x="62400" y="115200"/>
                    <a:pt x="62400" y="115200"/>
                  </a:cubicBezTo>
                  <a:cubicBezTo>
                    <a:pt x="62400" y="115200"/>
                    <a:pt x="62400" y="115200"/>
                    <a:pt x="62400" y="115200"/>
                  </a:cubicBezTo>
                  <a:cubicBezTo>
                    <a:pt x="62400" y="117600"/>
                    <a:pt x="64800" y="117600"/>
                    <a:pt x="64800" y="120000"/>
                  </a:cubicBezTo>
                  <a:cubicBezTo>
                    <a:pt x="67200" y="120000"/>
                    <a:pt x="69600" y="120000"/>
                    <a:pt x="69600" y="120000"/>
                  </a:cubicBezTo>
                  <a:cubicBezTo>
                    <a:pt x="69600" y="120000"/>
                    <a:pt x="69600" y="120000"/>
                    <a:pt x="69600" y="120000"/>
                  </a:cubicBezTo>
                  <a:cubicBezTo>
                    <a:pt x="69600" y="120000"/>
                    <a:pt x="69600" y="120000"/>
                    <a:pt x="69600" y="120000"/>
                  </a:cubicBezTo>
                  <a:cubicBezTo>
                    <a:pt x="72000" y="120000"/>
                    <a:pt x="72000" y="120000"/>
                    <a:pt x="72000" y="120000"/>
                  </a:cubicBezTo>
                  <a:cubicBezTo>
                    <a:pt x="72000" y="120000"/>
                    <a:pt x="72000" y="120000"/>
                    <a:pt x="72000" y="120000"/>
                  </a:cubicBezTo>
                  <a:cubicBezTo>
                    <a:pt x="72000" y="120000"/>
                    <a:pt x="72000" y="120000"/>
                    <a:pt x="72000" y="120000"/>
                  </a:cubicBezTo>
                  <a:cubicBezTo>
                    <a:pt x="72000" y="120000"/>
                    <a:pt x="72000" y="120000"/>
                    <a:pt x="72000" y="120000"/>
                  </a:cubicBezTo>
                  <a:cubicBezTo>
                    <a:pt x="72000" y="120000"/>
                    <a:pt x="74400" y="120000"/>
                    <a:pt x="74400" y="120000"/>
                  </a:cubicBezTo>
                  <a:cubicBezTo>
                    <a:pt x="74400" y="120000"/>
                    <a:pt x="74400" y="120000"/>
                    <a:pt x="74400" y="120000"/>
                  </a:cubicBezTo>
                  <a:cubicBezTo>
                    <a:pt x="74400" y="120000"/>
                    <a:pt x="74400" y="120000"/>
                    <a:pt x="74400" y="120000"/>
                  </a:cubicBezTo>
                  <a:cubicBezTo>
                    <a:pt x="74400" y="120000"/>
                    <a:pt x="74400" y="120000"/>
                    <a:pt x="74400" y="120000"/>
                  </a:cubicBezTo>
                  <a:cubicBezTo>
                    <a:pt x="76800" y="120000"/>
                    <a:pt x="76800" y="117600"/>
                    <a:pt x="76800" y="117600"/>
                  </a:cubicBezTo>
                  <a:cubicBezTo>
                    <a:pt x="79200" y="117600"/>
                    <a:pt x="79200" y="117600"/>
                    <a:pt x="79200" y="117600"/>
                  </a:cubicBezTo>
                  <a:cubicBezTo>
                    <a:pt x="79200" y="117600"/>
                    <a:pt x="79200" y="117600"/>
                    <a:pt x="79200" y="117600"/>
                  </a:cubicBezTo>
                  <a:cubicBezTo>
                    <a:pt x="79200" y="117600"/>
                    <a:pt x="79200" y="117600"/>
                    <a:pt x="79200" y="117600"/>
                  </a:cubicBezTo>
                  <a:cubicBezTo>
                    <a:pt x="81600" y="117600"/>
                    <a:pt x="81600" y="115200"/>
                    <a:pt x="81600" y="112800"/>
                  </a:cubicBezTo>
                  <a:cubicBezTo>
                    <a:pt x="81600" y="112800"/>
                    <a:pt x="81600" y="112800"/>
                    <a:pt x="81600" y="110400"/>
                  </a:cubicBezTo>
                  <a:cubicBezTo>
                    <a:pt x="81600" y="110400"/>
                    <a:pt x="81600" y="110400"/>
                    <a:pt x="81600" y="108000"/>
                  </a:cubicBezTo>
                  <a:cubicBezTo>
                    <a:pt x="81600" y="108000"/>
                    <a:pt x="81600" y="108000"/>
                    <a:pt x="81600" y="108000"/>
                  </a:cubicBezTo>
                  <a:cubicBezTo>
                    <a:pt x="81600" y="108000"/>
                    <a:pt x="84000" y="108000"/>
                    <a:pt x="84000" y="108000"/>
                  </a:cubicBezTo>
                  <a:cubicBezTo>
                    <a:pt x="84000" y="108000"/>
                    <a:pt x="84000" y="108000"/>
                    <a:pt x="84000" y="108000"/>
                  </a:cubicBezTo>
                  <a:cubicBezTo>
                    <a:pt x="84000" y="105600"/>
                    <a:pt x="84000" y="105600"/>
                    <a:pt x="84000" y="105600"/>
                  </a:cubicBezTo>
                  <a:cubicBezTo>
                    <a:pt x="84000" y="105600"/>
                    <a:pt x="84000" y="105600"/>
                    <a:pt x="86400" y="105600"/>
                  </a:cubicBezTo>
                  <a:cubicBezTo>
                    <a:pt x="86400" y="105600"/>
                    <a:pt x="86400" y="105600"/>
                    <a:pt x="86400" y="105600"/>
                  </a:cubicBezTo>
                  <a:cubicBezTo>
                    <a:pt x="86400" y="105600"/>
                    <a:pt x="86400" y="105600"/>
                    <a:pt x="86400" y="105600"/>
                  </a:cubicBezTo>
                  <a:cubicBezTo>
                    <a:pt x="88800" y="105600"/>
                    <a:pt x="88800" y="105600"/>
                    <a:pt x="91200" y="108000"/>
                  </a:cubicBezTo>
                  <a:cubicBezTo>
                    <a:pt x="91200" y="108000"/>
                    <a:pt x="91200" y="108000"/>
                    <a:pt x="91200" y="108000"/>
                  </a:cubicBezTo>
                  <a:cubicBezTo>
                    <a:pt x="93600" y="108000"/>
                    <a:pt x="96000" y="108000"/>
                    <a:pt x="98400" y="108000"/>
                  </a:cubicBezTo>
                  <a:cubicBezTo>
                    <a:pt x="98400" y="105600"/>
                    <a:pt x="98400" y="105600"/>
                    <a:pt x="98400" y="105600"/>
                  </a:cubicBezTo>
                  <a:cubicBezTo>
                    <a:pt x="98400" y="105600"/>
                    <a:pt x="98400" y="105600"/>
                    <a:pt x="98400" y="105600"/>
                  </a:cubicBezTo>
                  <a:cubicBezTo>
                    <a:pt x="98400" y="105600"/>
                    <a:pt x="98400" y="105600"/>
                    <a:pt x="98400" y="105600"/>
                  </a:cubicBezTo>
                  <a:cubicBezTo>
                    <a:pt x="100800" y="105600"/>
                    <a:pt x="100800" y="105600"/>
                    <a:pt x="100800" y="105600"/>
                  </a:cubicBezTo>
                  <a:cubicBezTo>
                    <a:pt x="100800" y="105600"/>
                    <a:pt x="100800" y="103200"/>
                    <a:pt x="100800" y="103200"/>
                  </a:cubicBezTo>
                  <a:cubicBezTo>
                    <a:pt x="100800" y="103200"/>
                    <a:pt x="100800" y="103200"/>
                    <a:pt x="100800" y="103200"/>
                  </a:cubicBezTo>
                  <a:cubicBezTo>
                    <a:pt x="100800" y="103200"/>
                    <a:pt x="100800" y="103200"/>
                    <a:pt x="100800" y="103200"/>
                  </a:cubicBezTo>
                  <a:cubicBezTo>
                    <a:pt x="103200" y="103200"/>
                    <a:pt x="103200" y="103200"/>
                    <a:pt x="103200" y="103200"/>
                  </a:cubicBezTo>
                  <a:cubicBezTo>
                    <a:pt x="103200" y="103200"/>
                    <a:pt x="103200" y="100800"/>
                    <a:pt x="103200" y="100800"/>
                  </a:cubicBezTo>
                  <a:cubicBezTo>
                    <a:pt x="103200" y="100800"/>
                    <a:pt x="103200" y="100800"/>
                    <a:pt x="103200" y="100800"/>
                  </a:cubicBezTo>
                  <a:cubicBezTo>
                    <a:pt x="103200" y="100800"/>
                    <a:pt x="103200" y="100800"/>
                    <a:pt x="103200" y="100800"/>
                  </a:cubicBezTo>
                  <a:cubicBezTo>
                    <a:pt x="103200" y="100800"/>
                    <a:pt x="103200" y="100800"/>
                    <a:pt x="105600" y="100800"/>
                  </a:cubicBezTo>
                  <a:cubicBezTo>
                    <a:pt x="105600" y="100800"/>
                    <a:pt x="105600" y="100800"/>
                    <a:pt x="105600" y="100800"/>
                  </a:cubicBezTo>
                  <a:cubicBezTo>
                    <a:pt x="105600" y="98400"/>
                    <a:pt x="105600" y="96000"/>
                    <a:pt x="105600" y="96000"/>
                  </a:cubicBezTo>
                  <a:cubicBezTo>
                    <a:pt x="105600" y="93600"/>
                    <a:pt x="105600" y="93600"/>
                    <a:pt x="105600" y="93600"/>
                  </a:cubicBezTo>
                  <a:cubicBezTo>
                    <a:pt x="105600" y="91200"/>
                    <a:pt x="105600" y="91200"/>
                    <a:pt x="105600" y="91200"/>
                  </a:cubicBezTo>
                  <a:cubicBezTo>
                    <a:pt x="105600" y="91200"/>
                    <a:pt x="105600" y="91200"/>
                    <a:pt x="105600" y="91200"/>
                  </a:cubicBezTo>
                  <a:cubicBezTo>
                    <a:pt x="105600" y="91200"/>
                    <a:pt x="105600" y="91200"/>
                    <a:pt x="105600" y="91200"/>
                  </a:cubicBezTo>
                  <a:cubicBezTo>
                    <a:pt x="103200" y="91200"/>
                    <a:pt x="103200" y="91200"/>
                    <a:pt x="103200" y="88800"/>
                  </a:cubicBezTo>
                  <a:cubicBezTo>
                    <a:pt x="103200" y="88800"/>
                    <a:pt x="103200" y="88800"/>
                    <a:pt x="103200" y="88800"/>
                  </a:cubicBezTo>
                  <a:cubicBezTo>
                    <a:pt x="103200" y="88800"/>
                    <a:pt x="103200" y="88800"/>
                    <a:pt x="103200" y="88800"/>
                  </a:cubicBezTo>
                  <a:cubicBezTo>
                    <a:pt x="103200" y="86400"/>
                    <a:pt x="103200" y="86400"/>
                    <a:pt x="103200" y="86400"/>
                  </a:cubicBezTo>
                  <a:cubicBezTo>
                    <a:pt x="103200" y="86400"/>
                    <a:pt x="103200" y="86400"/>
                    <a:pt x="103200" y="86400"/>
                  </a:cubicBezTo>
                  <a:cubicBezTo>
                    <a:pt x="105600" y="86400"/>
                    <a:pt x="105600" y="86400"/>
                    <a:pt x="105600" y="86400"/>
                  </a:cubicBezTo>
                  <a:cubicBezTo>
                    <a:pt x="105600" y="86400"/>
                    <a:pt x="105600" y="86400"/>
                    <a:pt x="105600" y="86400"/>
                  </a:cubicBezTo>
                  <a:cubicBezTo>
                    <a:pt x="105600" y="86400"/>
                    <a:pt x="105600" y="86400"/>
                    <a:pt x="105600" y="86400"/>
                  </a:cubicBezTo>
                  <a:cubicBezTo>
                    <a:pt x="105600" y="86400"/>
                    <a:pt x="105600" y="86400"/>
                    <a:pt x="105600" y="86400"/>
                  </a:cubicBezTo>
                  <a:cubicBezTo>
                    <a:pt x="105600" y="86400"/>
                    <a:pt x="105600" y="86400"/>
                    <a:pt x="105600" y="84000"/>
                  </a:cubicBezTo>
                  <a:cubicBezTo>
                    <a:pt x="105600" y="84000"/>
                    <a:pt x="105600" y="84000"/>
                    <a:pt x="105600" y="84000"/>
                  </a:cubicBezTo>
                  <a:cubicBezTo>
                    <a:pt x="108000" y="84000"/>
                    <a:pt x="108000" y="84000"/>
                    <a:pt x="108000" y="84000"/>
                  </a:cubicBezTo>
                  <a:cubicBezTo>
                    <a:pt x="108000" y="84000"/>
                    <a:pt x="108000" y="84000"/>
                    <a:pt x="108000" y="84000"/>
                  </a:cubicBezTo>
                  <a:cubicBezTo>
                    <a:pt x="108000" y="84000"/>
                    <a:pt x="108000" y="84000"/>
                    <a:pt x="108000" y="84000"/>
                  </a:cubicBezTo>
                  <a:cubicBezTo>
                    <a:pt x="110400" y="84000"/>
                    <a:pt x="110400" y="84000"/>
                    <a:pt x="110400" y="84000"/>
                  </a:cubicBezTo>
                  <a:cubicBezTo>
                    <a:pt x="110400" y="84000"/>
                    <a:pt x="110400" y="84000"/>
                    <a:pt x="112800" y="84000"/>
                  </a:cubicBezTo>
                  <a:cubicBezTo>
                    <a:pt x="112800" y="84000"/>
                    <a:pt x="115200" y="84000"/>
                    <a:pt x="115200" y="81600"/>
                  </a:cubicBezTo>
                  <a:cubicBezTo>
                    <a:pt x="115200" y="81600"/>
                    <a:pt x="117600" y="81600"/>
                    <a:pt x="117600" y="79200"/>
                  </a:cubicBezTo>
                  <a:cubicBezTo>
                    <a:pt x="117600" y="79200"/>
                    <a:pt x="117600" y="79200"/>
                    <a:pt x="117600" y="79200"/>
                  </a:cubicBezTo>
                  <a:cubicBezTo>
                    <a:pt x="117600" y="79200"/>
                    <a:pt x="117600" y="76800"/>
                    <a:pt x="117600" y="76800"/>
                  </a:cubicBezTo>
                  <a:cubicBezTo>
                    <a:pt x="117600" y="76800"/>
                    <a:pt x="117600" y="76800"/>
                    <a:pt x="117600" y="76800"/>
                  </a:cubicBezTo>
                  <a:cubicBezTo>
                    <a:pt x="117600" y="74400"/>
                    <a:pt x="117600" y="74400"/>
                    <a:pt x="117600" y="74400"/>
                  </a:cubicBezTo>
                  <a:cubicBezTo>
                    <a:pt x="117600" y="72000"/>
                    <a:pt x="117600" y="72000"/>
                    <a:pt x="117600" y="72000"/>
                  </a:cubicBezTo>
                  <a:cubicBezTo>
                    <a:pt x="120000" y="69600"/>
                    <a:pt x="117600" y="67200"/>
                    <a:pt x="115200" y="67200"/>
                  </a:cubicBezTo>
                  <a:cubicBezTo>
                    <a:pt x="115200" y="67200"/>
                    <a:pt x="115200" y="64800"/>
                    <a:pt x="115200" y="64800"/>
                  </a:cubicBezTo>
                  <a:cubicBezTo>
                    <a:pt x="115200" y="64800"/>
                    <a:pt x="112800" y="64800"/>
                    <a:pt x="112800" y="64800"/>
                  </a:cubicBezTo>
                  <a:cubicBezTo>
                    <a:pt x="112800" y="64800"/>
                    <a:pt x="112800" y="64800"/>
                    <a:pt x="112800" y="64800"/>
                  </a:cubicBezTo>
                  <a:cubicBezTo>
                    <a:pt x="112800" y="62400"/>
                    <a:pt x="112800" y="62400"/>
                    <a:pt x="112800" y="62400"/>
                  </a:cubicBezTo>
                  <a:cubicBezTo>
                    <a:pt x="112800" y="62400"/>
                    <a:pt x="112800" y="62400"/>
                    <a:pt x="112800" y="62400"/>
                  </a:cubicBezTo>
                  <a:cubicBezTo>
                    <a:pt x="112800" y="60000"/>
                    <a:pt x="112800" y="60000"/>
                    <a:pt x="112800" y="60000"/>
                  </a:cubicBezTo>
                  <a:cubicBezTo>
                    <a:pt x="112800" y="60000"/>
                    <a:pt x="112800" y="60000"/>
                    <a:pt x="112800" y="60000"/>
                  </a:cubicBezTo>
                  <a:cubicBezTo>
                    <a:pt x="112800" y="60000"/>
                    <a:pt x="112800" y="60000"/>
                    <a:pt x="112800" y="60000"/>
                  </a:cubicBezTo>
                  <a:cubicBezTo>
                    <a:pt x="112800" y="60000"/>
                    <a:pt x="112800" y="60000"/>
                    <a:pt x="112800" y="60000"/>
                  </a:cubicBezTo>
                  <a:cubicBezTo>
                    <a:pt x="112800" y="60000"/>
                    <a:pt x="112800" y="57600"/>
                    <a:pt x="112800" y="57600"/>
                  </a:cubicBezTo>
                  <a:cubicBezTo>
                    <a:pt x="112800" y="57600"/>
                    <a:pt x="112800" y="57600"/>
                    <a:pt x="112800" y="57600"/>
                  </a:cubicBezTo>
                  <a:cubicBezTo>
                    <a:pt x="112800" y="57600"/>
                    <a:pt x="112800" y="57600"/>
                    <a:pt x="115200" y="57600"/>
                  </a:cubicBezTo>
                  <a:cubicBezTo>
                    <a:pt x="115200" y="57600"/>
                    <a:pt x="115200" y="57600"/>
                    <a:pt x="115200" y="57600"/>
                  </a:cubicBezTo>
                  <a:cubicBezTo>
                    <a:pt x="115200" y="57600"/>
                    <a:pt x="115200" y="57600"/>
                    <a:pt x="115200" y="57600"/>
                  </a:cubicBezTo>
                  <a:cubicBezTo>
                    <a:pt x="115200" y="57600"/>
                    <a:pt x="115200" y="57600"/>
                    <a:pt x="115200" y="57600"/>
                  </a:cubicBezTo>
                  <a:cubicBezTo>
                    <a:pt x="115200" y="55200"/>
                    <a:pt x="115200" y="55200"/>
                    <a:pt x="117600" y="55200"/>
                  </a:cubicBezTo>
                  <a:cubicBezTo>
                    <a:pt x="117600" y="55200"/>
                    <a:pt x="120000" y="52800"/>
                    <a:pt x="120000" y="50400"/>
                  </a:cubicBezTo>
                  <a:cubicBezTo>
                    <a:pt x="120000" y="50400"/>
                    <a:pt x="120000" y="50400"/>
                    <a:pt x="120000" y="50400"/>
                  </a:cubicBezTo>
                  <a:cubicBezTo>
                    <a:pt x="120000" y="50400"/>
                    <a:pt x="120000" y="50400"/>
                    <a:pt x="120000" y="50400"/>
                  </a:cubicBezTo>
                  <a:cubicBezTo>
                    <a:pt x="117600" y="48000"/>
                    <a:pt x="117600" y="48000"/>
                    <a:pt x="117600" y="48000"/>
                  </a:cubicBezTo>
                  <a:cubicBezTo>
                    <a:pt x="117600" y="48000"/>
                    <a:pt x="117600" y="48000"/>
                    <a:pt x="117600" y="48000"/>
                  </a:cubicBezTo>
                  <a:cubicBezTo>
                    <a:pt x="117600" y="48000"/>
                    <a:pt x="117600" y="48000"/>
                    <a:pt x="117600" y="48000"/>
                  </a:cubicBezTo>
                  <a:cubicBezTo>
                    <a:pt x="117600" y="48000"/>
                    <a:pt x="117600" y="48000"/>
                    <a:pt x="117600" y="48000"/>
                  </a:cubicBezTo>
                  <a:cubicBezTo>
                    <a:pt x="117600" y="48000"/>
                    <a:pt x="117600" y="45600"/>
                    <a:pt x="117600" y="45600"/>
                  </a:cubicBezTo>
                  <a:cubicBezTo>
                    <a:pt x="117600" y="45600"/>
                    <a:pt x="117600" y="45600"/>
                    <a:pt x="117600" y="45600"/>
                  </a:cubicBezTo>
                  <a:cubicBezTo>
                    <a:pt x="117600" y="45600"/>
                    <a:pt x="117600" y="45600"/>
                    <a:pt x="117600" y="45600"/>
                  </a:cubicBezTo>
                  <a:cubicBezTo>
                    <a:pt x="117600" y="45600"/>
                    <a:pt x="117600" y="45600"/>
                    <a:pt x="117600" y="45600"/>
                  </a:cubicBezTo>
                  <a:cubicBezTo>
                    <a:pt x="117600" y="43200"/>
                    <a:pt x="117600" y="43200"/>
                    <a:pt x="117600" y="43200"/>
                  </a:cubicBezTo>
                  <a:cubicBezTo>
                    <a:pt x="117600" y="40800"/>
                    <a:pt x="117600" y="40800"/>
                    <a:pt x="117600" y="40800"/>
                  </a:cubicBezTo>
                  <a:cubicBezTo>
                    <a:pt x="117600" y="40800"/>
                    <a:pt x="117600" y="40800"/>
                    <a:pt x="117600" y="40800"/>
                  </a:cubicBezTo>
                  <a:cubicBezTo>
                    <a:pt x="117600" y="40800"/>
                    <a:pt x="117600" y="40800"/>
                    <a:pt x="117600" y="40800"/>
                  </a:cubicBezTo>
                  <a:cubicBezTo>
                    <a:pt x="115200" y="40800"/>
                    <a:pt x="115200" y="38400"/>
                    <a:pt x="115200" y="38400"/>
                  </a:cubicBezTo>
                  <a:cubicBezTo>
                    <a:pt x="112800" y="36000"/>
                    <a:pt x="110400" y="36000"/>
                    <a:pt x="110400" y="38400"/>
                  </a:cubicBezTo>
                  <a:cubicBezTo>
                    <a:pt x="110400" y="36000"/>
                    <a:pt x="108000" y="36000"/>
                    <a:pt x="105600" y="36000"/>
                  </a:cubicBezTo>
                  <a:cubicBezTo>
                    <a:pt x="105600" y="36000"/>
                    <a:pt x="105600" y="36000"/>
                    <a:pt x="105600" y="36000"/>
                  </a:cubicBezTo>
                  <a:cubicBezTo>
                    <a:pt x="105600" y="36000"/>
                    <a:pt x="105600" y="36000"/>
                    <a:pt x="105600" y="36000"/>
                  </a:cubicBezTo>
                  <a:cubicBezTo>
                    <a:pt x="105600" y="36000"/>
                    <a:pt x="105600" y="36000"/>
                    <a:pt x="105600" y="36000"/>
                  </a:cubicBezTo>
                  <a:cubicBezTo>
                    <a:pt x="105600" y="36000"/>
                    <a:pt x="105600" y="36000"/>
                    <a:pt x="105600" y="36000"/>
                  </a:cubicBezTo>
                  <a:cubicBezTo>
                    <a:pt x="105600" y="36000"/>
                    <a:pt x="105600" y="33600"/>
                    <a:pt x="105600" y="33600"/>
                  </a:cubicBezTo>
                  <a:cubicBezTo>
                    <a:pt x="105600" y="33600"/>
                    <a:pt x="105600" y="33600"/>
                    <a:pt x="105600" y="33600"/>
                  </a:cubicBezTo>
                  <a:cubicBezTo>
                    <a:pt x="105600" y="33600"/>
                    <a:pt x="105600" y="33600"/>
                    <a:pt x="105600" y="33600"/>
                  </a:cubicBezTo>
                  <a:cubicBezTo>
                    <a:pt x="103200" y="33600"/>
                    <a:pt x="103200" y="33600"/>
                    <a:pt x="103200" y="33600"/>
                  </a:cubicBezTo>
                  <a:cubicBezTo>
                    <a:pt x="103200" y="33600"/>
                    <a:pt x="103200" y="31200"/>
                    <a:pt x="103200" y="31200"/>
                  </a:cubicBezTo>
                  <a:cubicBezTo>
                    <a:pt x="105600" y="31200"/>
                    <a:pt x="105600" y="28800"/>
                    <a:pt x="105600" y="28800"/>
                  </a:cubicBezTo>
                  <a:cubicBezTo>
                    <a:pt x="105600" y="28800"/>
                    <a:pt x="105600" y="28800"/>
                    <a:pt x="105600" y="26400"/>
                  </a:cubicBezTo>
                  <a:cubicBezTo>
                    <a:pt x="108000" y="26400"/>
                    <a:pt x="108000" y="24000"/>
                    <a:pt x="105600" y="21600"/>
                  </a:cubicBezTo>
                  <a:cubicBezTo>
                    <a:pt x="105600" y="21600"/>
                    <a:pt x="105600" y="21600"/>
                    <a:pt x="105600" y="21600"/>
                  </a:cubicBezTo>
                  <a:cubicBezTo>
                    <a:pt x="105600" y="21600"/>
                    <a:pt x="105600" y="21600"/>
                    <a:pt x="105600" y="21600"/>
                  </a:cubicBezTo>
                  <a:cubicBezTo>
                    <a:pt x="105600" y="21600"/>
                    <a:pt x="105600" y="21600"/>
                    <a:pt x="105600" y="21600"/>
                  </a:cubicBezTo>
                  <a:cubicBezTo>
                    <a:pt x="103200" y="19200"/>
                    <a:pt x="103200" y="19200"/>
                    <a:pt x="103200" y="19200"/>
                  </a:cubicBezTo>
                  <a:cubicBezTo>
                    <a:pt x="103200" y="19200"/>
                    <a:pt x="103200" y="19200"/>
                    <a:pt x="103200" y="19200"/>
                  </a:cubicBezTo>
                  <a:cubicBezTo>
                    <a:pt x="103200" y="19200"/>
                    <a:pt x="103200" y="19200"/>
                    <a:pt x="103200" y="19200"/>
                  </a:cubicBezTo>
                  <a:cubicBezTo>
                    <a:pt x="103200" y="19200"/>
                    <a:pt x="103200" y="19200"/>
                    <a:pt x="103200" y="19200"/>
                  </a:cubicBezTo>
                  <a:cubicBezTo>
                    <a:pt x="100800" y="16800"/>
                    <a:pt x="100800" y="16800"/>
                    <a:pt x="100800" y="16800"/>
                  </a:cubicBezTo>
                  <a:cubicBezTo>
                    <a:pt x="100800" y="16800"/>
                    <a:pt x="100800" y="16800"/>
                    <a:pt x="100800" y="16800"/>
                  </a:cubicBezTo>
                  <a:cubicBezTo>
                    <a:pt x="100800" y="16800"/>
                    <a:pt x="100800" y="16800"/>
                    <a:pt x="100800" y="16800"/>
                  </a:cubicBezTo>
                  <a:cubicBezTo>
                    <a:pt x="100800" y="16800"/>
                    <a:pt x="100800" y="16800"/>
                    <a:pt x="100800" y="16800"/>
                  </a:cubicBezTo>
                  <a:cubicBezTo>
                    <a:pt x="100800" y="14400"/>
                    <a:pt x="98400" y="14400"/>
                    <a:pt x="98400" y="14400"/>
                  </a:cubicBezTo>
                  <a:cubicBezTo>
                    <a:pt x="98400" y="14400"/>
                    <a:pt x="98400" y="14400"/>
                    <a:pt x="98400" y="14400"/>
                  </a:cubicBezTo>
                  <a:cubicBezTo>
                    <a:pt x="98400" y="14400"/>
                    <a:pt x="98400" y="14400"/>
                    <a:pt x="98400" y="14400"/>
                  </a:cubicBezTo>
                  <a:close/>
                  <a:moveTo>
                    <a:pt x="74400" y="31200"/>
                  </a:moveTo>
                  <a:cubicBezTo>
                    <a:pt x="76800" y="31200"/>
                    <a:pt x="76800" y="31200"/>
                    <a:pt x="76800" y="31200"/>
                  </a:cubicBezTo>
                  <a:cubicBezTo>
                    <a:pt x="76800" y="31200"/>
                    <a:pt x="76800" y="31200"/>
                    <a:pt x="76800" y="31200"/>
                  </a:cubicBezTo>
                  <a:cubicBezTo>
                    <a:pt x="76800" y="31200"/>
                    <a:pt x="76800" y="31200"/>
                    <a:pt x="76800" y="31200"/>
                  </a:cubicBezTo>
                  <a:cubicBezTo>
                    <a:pt x="76800" y="31200"/>
                    <a:pt x="76800" y="31200"/>
                    <a:pt x="76800" y="31200"/>
                  </a:cubicBezTo>
                  <a:cubicBezTo>
                    <a:pt x="79200" y="31200"/>
                    <a:pt x="79200" y="31200"/>
                    <a:pt x="79200" y="31200"/>
                  </a:cubicBezTo>
                  <a:cubicBezTo>
                    <a:pt x="79200" y="31200"/>
                    <a:pt x="79200" y="31200"/>
                    <a:pt x="79200" y="31200"/>
                  </a:cubicBezTo>
                  <a:cubicBezTo>
                    <a:pt x="79200" y="33600"/>
                    <a:pt x="79200" y="33600"/>
                    <a:pt x="79200" y="33600"/>
                  </a:cubicBezTo>
                  <a:cubicBezTo>
                    <a:pt x="81600" y="33600"/>
                    <a:pt x="81600" y="36000"/>
                    <a:pt x="84000" y="36000"/>
                  </a:cubicBezTo>
                  <a:cubicBezTo>
                    <a:pt x="84000" y="38400"/>
                    <a:pt x="86400" y="40800"/>
                    <a:pt x="88800" y="40800"/>
                  </a:cubicBezTo>
                  <a:cubicBezTo>
                    <a:pt x="88800" y="43200"/>
                    <a:pt x="88800" y="43200"/>
                    <a:pt x="88800" y="43200"/>
                  </a:cubicBezTo>
                  <a:cubicBezTo>
                    <a:pt x="88800" y="43200"/>
                    <a:pt x="88800" y="43200"/>
                    <a:pt x="88800" y="43200"/>
                  </a:cubicBezTo>
                  <a:cubicBezTo>
                    <a:pt x="88800" y="45600"/>
                    <a:pt x="88800" y="45600"/>
                    <a:pt x="88800" y="45600"/>
                  </a:cubicBezTo>
                  <a:cubicBezTo>
                    <a:pt x="88800" y="45600"/>
                    <a:pt x="88800" y="45600"/>
                    <a:pt x="88800" y="45600"/>
                  </a:cubicBezTo>
                  <a:cubicBezTo>
                    <a:pt x="88800" y="45600"/>
                    <a:pt x="91200" y="45600"/>
                    <a:pt x="91200" y="45600"/>
                  </a:cubicBezTo>
                  <a:cubicBezTo>
                    <a:pt x="91200" y="45600"/>
                    <a:pt x="91200" y="45600"/>
                    <a:pt x="91200" y="45600"/>
                  </a:cubicBezTo>
                  <a:cubicBezTo>
                    <a:pt x="91200" y="45600"/>
                    <a:pt x="91200" y="45600"/>
                    <a:pt x="91200" y="45600"/>
                  </a:cubicBezTo>
                  <a:cubicBezTo>
                    <a:pt x="91200" y="48000"/>
                    <a:pt x="91200" y="50400"/>
                    <a:pt x="91200" y="52800"/>
                  </a:cubicBezTo>
                  <a:cubicBezTo>
                    <a:pt x="91200" y="52800"/>
                    <a:pt x="91200" y="52800"/>
                    <a:pt x="91200" y="52800"/>
                  </a:cubicBezTo>
                  <a:cubicBezTo>
                    <a:pt x="91200" y="52800"/>
                    <a:pt x="91200" y="52800"/>
                    <a:pt x="91200" y="52800"/>
                  </a:cubicBezTo>
                  <a:cubicBezTo>
                    <a:pt x="93600" y="55200"/>
                    <a:pt x="93600" y="57600"/>
                    <a:pt x="93600" y="57600"/>
                  </a:cubicBezTo>
                  <a:cubicBezTo>
                    <a:pt x="93600" y="57600"/>
                    <a:pt x="93600" y="57600"/>
                    <a:pt x="93600" y="57600"/>
                  </a:cubicBezTo>
                  <a:cubicBezTo>
                    <a:pt x="93600" y="57600"/>
                    <a:pt x="93600" y="57600"/>
                    <a:pt x="93600" y="57600"/>
                  </a:cubicBezTo>
                  <a:cubicBezTo>
                    <a:pt x="93600" y="60000"/>
                    <a:pt x="93600" y="60000"/>
                    <a:pt x="93600" y="60000"/>
                  </a:cubicBezTo>
                  <a:cubicBezTo>
                    <a:pt x="93600" y="60000"/>
                    <a:pt x="93600" y="60000"/>
                    <a:pt x="93600" y="60000"/>
                  </a:cubicBezTo>
                  <a:cubicBezTo>
                    <a:pt x="93600" y="60000"/>
                    <a:pt x="93600" y="60000"/>
                    <a:pt x="93600" y="60000"/>
                  </a:cubicBezTo>
                  <a:cubicBezTo>
                    <a:pt x="93600" y="62400"/>
                    <a:pt x="93600" y="62400"/>
                    <a:pt x="93600" y="62400"/>
                  </a:cubicBezTo>
                  <a:cubicBezTo>
                    <a:pt x="93600" y="62400"/>
                    <a:pt x="93600" y="62400"/>
                    <a:pt x="93600" y="64800"/>
                  </a:cubicBezTo>
                  <a:cubicBezTo>
                    <a:pt x="93600" y="64800"/>
                    <a:pt x="93600" y="67200"/>
                    <a:pt x="91200" y="69600"/>
                  </a:cubicBezTo>
                  <a:cubicBezTo>
                    <a:pt x="91200" y="72000"/>
                    <a:pt x="91200" y="74400"/>
                    <a:pt x="88800" y="76800"/>
                  </a:cubicBezTo>
                  <a:cubicBezTo>
                    <a:pt x="88800" y="76800"/>
                    <a:pt x="88800" y="76800"/>
                    <a:pt x="88800" y="76800"/>
                  </a:cubicBezTo>
                  <a:cubicBezTo>
                    <a:pt x="88800" y="76800"/>
                    <a:pt x="88800" y="76800"/>
                    <a:pt x="88800" y="76800"/>
                  </a:cubicBezTo>
                  <a:cubicBezTo>
                    <a:pt x="88800" y="76800"/>
                    <a:pt x="88800" y="76800"/>
                    <a:pt x="88800" y="76800"/>
                  </a:cubicBezTo>
                  <a:cubicBezTo>
                    <a:pt x="88800" y="76800"/>
                    <a:pt x="88800" y="76800"/>
                    <a:pt x="88800" y="76800"/>
                  </a:cubicBezTo>
                  <a:cubicBezTo>
                    <a:pt x="88800" y="76800"/>
                    <a:pt x="88800" y="76800"/>
                    <a:pt x="88800" y="76800"/>
                  </a:cubicBezTo>
                  <a:cubicBezTo>
                    <a:pt x="88800" y="79200"/>
                    <a:pt x="88800" y="79200"/>
                    <a:pt x="88800" y="79200"/>
                  </a:cubicBezTo>
                  <a:cubicBezTo>
                    <a:pt x="88800" y="79200"/>
                    <a:pt x="88800" y="79200"/>
                    <a:pt x="88800" y="79200"/>
                  </a:cubicBezTo>
                  <a:cubicBezTo>
                    <a:pt x="88800" y="79200"/>
                    <a:pt x="88800" y="79200"/>
                    <a:pt x="88800" y="79200"/>
                  </a:cubicBezTo>
                  <a:cubicBezTo>
                    <a:pt x="88800" y="79200"/>
                    <a:pt x="88800" y="79200"/>
                    <a:pt x="88800" y="79200"/>
                  </a:cubicBezTo>
                  <a:cubicBezTo>
                    <a:pt x="88800" y="79200"/>
                    <a:pt x="88800" y="79200"/>
                    <a:pt x="88800" y="79200"/>
                  </a:cubicBezTo>
                  <a:cubicBezTo>
                    <a:pt x="88800" y="79200"/>
                    <a:pt x="88800" y="79200"/>
                    <a:pt x="88800" y="79200"/>
                  </a:cubicBezTo>
                  <a:cubicBezTo>
                    <a:pt x="86400" y="79200"/>
                    <a:pt x="86400" y="79200"/>
                    <a:pt x="86400" y="79200"/>
                  </a:cubicBezTo>
                  <a:cubicBezTo>
                    <a:pt x="86400" y="79200"/>
                    <a:pt x="86400" y="79200"/>
                    <a:pt x="86400" y="81600"/>
                  </a:cubicBezTo>
                  <a:cubicBezTo>
                    <a:pt x="86400" y="81600"/>
                    <a:pt x="84000" y="84000"/>
                    <a:pt x="84000" y="84000"/>
                  </a:cubicBezTo>
                  <a:cubicBezTo>
                    <a:pt x="84000" y="84000"/>
                    <a:pt x="84000" y="84000"/>
                    <a:pt x="84000" y="84000"/>
                  </a:cubicBezTo>
                  <a:cubicBezTo>
                    <a:pt x="84000" y="86400"/>
                    <a:pt x="84000" y="86400"/>
                    <a:pt x="84000" y="86400"/>
                  </a:cubicBezTo>
                  <a:cubicBezTo>
                    <a:pt x="81600" y="86400"/>
                    <a:pt x="79200" y="88800"/>
                    <a:pt x="79200" y="88800"/>
                  </a:cubicBezTo>
                  <a:cubicBezTo>
                    <a:pt x="76800" y="88800"/>
                    <a:pt x="76800" y="88800"/>
                    <a:pt x="76800" y="91200"/>
                  </a:cubicBezTo>
                  <a:cubicBezTo>
                    <a:pt x="76800" y="91200"/>
                    <a:pt x="76800" y="91200"/>
                    <a:pt x="76800" y="91200"/>
                  </a:cubicBezTo>
                  <a:cubicBezTo>
                    <a:pt x="74400" y="91200"/>
                    <a:pt x="74400" y="91200"/>
                    <a:pt x="74400" y="91200"/>
                  </a:cubicBezTo>
                  <a:cubicBezTo>
                    <a:pt x="74400" y="91200"/>
                    <a:pt x="74400" y="91200"/>
                    <a:pt x="74400" y="91200"/>
                  </a:cubicBezTo>
                  <a:cubicBezTo>
                    <a:pt x="74400" y="91200"/>
                    <a:pt x="74400" y="91200"/>
                    <a:pt x="74400" y="91200"/>
                  </a:cubicBezTo>
                  <a:cubicBezTo>
                    <a:pt x="74400" y="91200"/>
                    <a:pt x="74400" y="91200"/>
                    <a:pt x="74400" y="91200"/>
                  </a:cubicBezTo>
                  <a:cubicBezTo>
                    <a:pt x="74400" y="91200"/>
                    <a:pt x="74400" y="91200"/>
                    <a:pt x="74400" y="91200"/>
                  </a:cubicBezTo>
                  <a:cubicBezTo>
                    <a:pt x="72000" y="93600"/>
                    <a:pt x="69600" y="93600"/>
                    <a:pt x="67200" y="93600"/>
                  </a:cubicBezTo>
                  <a:cubicBezTo>
                    <a:pt x="67200" y="93600"/>
                    <a:pt x="67200" y="93600"/>
                    <a:pt x="67200" y="93600"/>
                  </a:cubicBezTo>
                  <a:cubicBezTo>
                    <a:pt x="67200" y="93600"/>
                    <a:pt x="67200" y="93600"/>
                    <a:pt x="67200" y="93600"/>
                  </a:cubicBezTo>
                  <a:cubicBezTo>
                    <a:pt x="64800" y="93600"/>
                    <a:pt x="62400" y="93600"/>
                    <a:pt x="62400" y="93600"/>
                  </a:cubicBezTo>
                  <a:cubicBezTo>
                    <a:pt x="62400" y="93600"/>
                    <a:pt x="62400" y="93600"/>
                    <a:pt x="62400" y="93600"/>
                  </a:cubicBezTo>
                  <a:cubicBezTo>
                    <a:pt x="62400" y="93600"/>
                    <a:pt x="62400" y="93600"/>
                    <a:pt x="62400" y="93600"/>
                  </a:cubicBezTo>
                  <a:cubicBezTo>
                    <a:pt x="60000" y="96000"/>
                    <a:pt x="60000" y="96000"/>
                    <a:pt x="60000" y="96000"/>
                  </a:cubicBezTo>
                  <a:cubicBezTo>
                    <a:pt x="60000" y="96000"/>
                    <a:pt x="60000" y="96000"/>
                    <a:pt x="60000" y="96000"/>
                  </a:cubicBezTo>
                  <a:cubicBezTo>
                    <a:pt x="57600" y="96000"/>
                    <a:pt x="57600" y="96000"/>
                    <a:pt x="57600" y="96000"/>
                  </a:cubicBezTo>
                  <a:cubicBezTo>
                    <a:pt x="57600" y="96000"/>
                    <a:pt x="57600" y="96000"/>
                    <a:pt x="57600" y="96000"/>
                  </a:cubicBezTo>
                  <a:cubicBezTo>
                    <a:pt x="57600" y="96000"/>
                    <a:pt x="57600" y="93600"/>
                    <a:pt x="55200" y="93600"/>
                  </a:cubicBezTo>
                  <a:cubicBezTo>
                    <a:pt x="52800" y="93600"/>
                    <a:pt x="52800" y="93600"/>
                    <a:pt x="50400" y="93600"/>
                  </a:cubicBezTo>
                  <a:cubicBezTo>
                    <a:pt x="48000" y="93600"/>
                    <a:pt x="45600" y="91200"/>
                    <a:pt x="43200" y="91200"/>
                  </a:cubicBezTo>
                  <a:cubicBezTo>
                    <a:pt x="43200" y="91200"/>
                    <a:pt x="43200" y="91200"/>
                    <a:pt x="43200" y="91200"/>
                  </a:cubicBezTo>
                  <a:cubicBezTo>
                    <a:pt x="43200" y="91200"/>
                    <a:pt x="43200" y="91200"/>
                    <a:pt x="43200" y="91200"/>
                  </a:cubicBezTo>
                  <a:cubicBezTo>
                    <a:pt x="43200" y="91200"/>
                    <a:pt x="43200" y="91200"/>
                    <a:pt x="43200" y="91200"/>
                  </a:cubicBezTo>
                  <a:cubicBezTo>
                    <a:pt x="43200" y="91200"/>
                    <a:pt x="43200" y="91200"/>
                    <a:pt x="43200" y="91200"/>
                  </a:cubicBezTo>
                  <a:cubicBezTo>
                    <a:pt x="40800" y="88800"/>
                    <a:pt x="40800" y="88800"/>
                    <a:pt x="40800" y="88800"/>
                  </a:cubicBezTo>
                  <a:cubicBezTo>
                    <a:pt x="40800" y="88800"/>
                    <a:pt x="40800" y="88800"/>
                    <a:pt x="40800" y="88800"/>
                  </a:cubicBezTo>
                  <a:cubicBezTo>
                    <a:pt x="40800" y="88800"/>
                    <a:pt x="40800" y="88800"/>
                    <a:pt x="40800" y="88800"/>
                  </a:cubicBezTo>
                  <a:cubicBezTo>
                    <a:pt x="40800" y="88800"/>
                    <a:pt x="40800" y="88800"/>
                    <a:pt x="40800" y="88800"/>
                  </a:cubicBezTo>
                  <a:cubicBezTo>
                    <a:pt x="38400" y="88800"/>
                    <a:pt x="38400" y="88800"/>
                    <a:pt x="38400" y="88800"/>
                  </a:cubicBezTo>
                  <a:cubicBezTo>
                    <a:pt x="38400" y="86400"/>
                    <a:pt x="36000" y="86400"/>
                    <a:pt x="33600" y="84000"/>
                  </a:cubicBezTo>
                  <a:cubicBezTo>
                    <a:pt x="33600" y="84000"/>
                    <a:pt x="31200" y="81600"/>
                    <a:pt x="31200" y="79200"/>
                  </a:cubicBezTo>
                  <a:cubicBezTo>
                    <a:pt x="31200" y="79200"/>
                    <a:pt x="28800" y="79200"/>
                    <a:pt x="28800" y="76800"/>
                  </a:cubicBezTo>
                  <a:cubicBezTo>
                    <a:pt x="28800" y="76800"/>
                    <a:pt x="28800" y="76800"/>
                    <a:pt x="28800" y="76800"/>
                  </a:cubicBezTo>
                  <a:cubicBezTo>
                    <a:pt x="28800" y="76800"/>
                    <a:pt x="28800" y="76800"/>
                    <a:pt x="28800" y="76800"/>
                  </a:cubicBezTo>
                  <a:cubicBezTo>
                    <a:pt x="28800" y="76800"/>
                    <a:pt x="28800" y="76800"/>
                    <a:pt x="28800" y="76800"/>
                  </a:cubicBezTo>
                  <a:cubicBezTo>
                    <a:pt x="28800" y="76800"/>
                    <a:pt x="28800" y="74400"/>
                    <a:pt x="28800" y="74400"/>
                  </a:cubicBezTo>
                  <a:cubicBezTo>
                    <a:pt x="28800" y="74400"/>
                    <a:pt x="28800" y="74400"/>
                    <a:pt x="28800" y="74400"/>
                  </a:cubicBezTo>
                  <a:cubicBezTo>
                    <a:pt x="28800" y="74400"/>
                    <a:pt x="28800" y="74400"/>
                    <a:pt x="28800" y="74400"/>
                  </a:cubicBezTo>
                  <a:cubicBezTo>
                    <a:pt x="26400" y="72000"/>
                    <a:pt x="26400" y="72000"/>
                    <a:pt x="26400" y="69600"/>
                  </a:cubicBezTo>
                  <a:cubicBezTo>
                    <a:pt x="26400" y="67200"/>
                    <a:pt x="24000" y="64800"/>
                    <a:pt x="24000" y="62400"/>
                  </a:cubicBezTo>
                  <a:cubicBezTo>
                    <a:pt x="24000" y="62400"/>
                    <a:pt x="24000" y="62400"/>
                    <a:pt x="24000" y="62400"/>
                  </a:cubicBezTo>
                  <a:cubicBezTo>
                    <a:pt x="24000" y="62400"/>
                    <a:pt x="24000" y="62400"/>
                    <a:pt x="24000" y="62400"/>
                  </a:cubicBezTo>
                  <a:cubicBezTo>
                    <a:pt x="24000" y="62400"/>
                    <a:pt x="24000" y="62400"/>
                    <a:pt x="24000" y="62400"/>
                  </a:cubicBezTo>
                  <a:cubicBezTo>
                    <a:pt x="24000" y="60000"/>
                    <a:pt x="24000" y="60000"/>
                    <a:pt x="24000" y="60000"/>
                  </a:cubicBezTo>
                  <a:cubicBezTo>
                    <a:pt x="24000" y="60000"/>
                    <a:pt x="24000" y="60000"/>
                    <a:pt x="24000" y="60000"/>
                  </a:cubicBezTo>
                  <a:cubicBezTo>
                    <a:pt x="24000" y="60000"/>
                    <a:pt x="24000" y="60000"/>
                    <a:pt x="24000" y="60000"/>
                  </a:cubicBezTo>
                  <a:cubicBezTo>
                    <a:pt x="24000" y="57600"/>
                    <a:pt x="24000" y="57600"/>
                    <a:pt x="24000" y="57600"/>
                  </a:cubicBezTo>
                  <a:cubicBezTo>
                    <a:pt x="24000" y="55200"/>
                    <a:pt x="26400" y="52800"/>
                    <a:pt x="26400" y="50400"/>
                  </a:cubicBezTo>
                  <a:cubicBezTo>
                    <a:pt x="26400" y="50400"/>
                    <a:pt x="26400" y="48000"/>
                    <a:pt x="28800" y="45600"/>
                  </a:cubicBezTo>
                  <a:cubicBezTo>
                    <a:pt x="28800" y="45600"/>
                    <a:pt x="28800" y="45600"/>
                    <a:pt x="28800" y="45600"/>
                  </a:cubicBezTo>
                  <a:cubicBezTo>
                    <a:pt x="28800" y="45600"/>
                    <a:pt x="28800" y="45600"/>
                    <a:pt x="28800" y="45600"/>
                  </a:cubicBezTo>
                  <a:cubicBezTo>
                    <a:pt x="28800" y="43200"/>
                    <a:pt x="28800" y="43200"/>
                    <a:pt x="28800" y="43200"/>
                  </a:cubicBezTo>
                  <a:cubicBezTo>
                    <a:pt x="28800" y="43200"/>
                    <a:pt x="28800" y="43200"/>
                    <a:pt x="28800" y="43200"/>
                  </a:cubicBezTo>
                  <a:cubicBezTo>
                    <a:pt x="31200" y="43200"/>
                    <a:pt x="31200" y="43200"/>
                    <a:pt x="31200" y="43200"/>
                  </a:cubicBezTo>
                  <a:cubicBezTo>
                    <a:pt x="31200" y="40800"/>
                    <a:pt x="31200" y="40800"/>
                    <a:pt x="31200" y="40800"/>
                  </a:cubicBezTo>
                  <a:cubicBezTo>
                    <a:pt x="31200" y="40800"/>
                    <a:pt x="31200" y="40800"/>
                    <a:pt x="31200" y="40800"/>
                  </a:cubicBezTo>
                  <a:cubicBezTo>
                    <a:pt x="31200" y="40800"/>
                    <a:pt x="31200" y="40800"/>
                    <a:pt x="31200" y="40800"/>
                  </a:cubicBezTo>
                  <a:cubicBezTo>
                    <a:pt x="31200" y="40800"/>
                    <a:pt x="31200" y="40800"/>
                    <a:pt x="31200" y="40800"/>
                  </a:cubicBezTo>
                  <a:cubicBezTo>
                    <a:pt x="33600" y="38400"/>
                    <a:pt x="33600" y="38400"/>
                    <a:pt x="36000" y="36000"/>
                  </a:cubicBezTo>
                  <a:cubicBezTo>
                    <a:pt x="36000" y="36000"/>
                    <a:pt x="36000" y="36000"/>
                    <a:pt x="36000" y="36000"/>
                  </a:cubicBezTo>
                  <a:cubicBezTo>
                    <a:pt x="36000" y="36000"/>
                    <a:pt x="36000" y="36000"/>
                    <a:pt x="36000" y="36000"/>
                  </a:cubicBezTo>
                  <a:cubicBezTo>
                    <a:pt x="36000" y="33600"/>
                    <a:pt x="38400" y="33600"/>
                    <a:pt x="40800" y="31200"/>
                  </a:cubicBezTo>
                  <a:cubicBezTo>
                    <a:pt x="40800" y="31200"/>
                    <a:pt x="40800" y="31200"/>
                    <a:pt x="40800" y="31200"/>
                  </a:cubicBezTo>
                  <a:cubicBezTo>
                    <a:pt x="43200" y="31200"/>
                    <a:pt x="43200" y="31200"/>
                    <a:pt x="43200" y="31200"/>
                  </a:cubicBezTo>
                  <a:cubicBezTo>
                    <a:pt x="43200" y="31200"/>
                    <a:pt x="43200" y="31200"/>
                    <a:pt x="43200" y="31200"/>
                  </a:cubicBezTo>
                  <a:cubicBezTo>
                    <a:pt x="43200" y="31200"/>
                    <a:pt x="43200" y="31200"/>
                    <a:pt x="43200" y="28800"/>
                  </a:cubicBezTo>
                  <a:cubicBezTo>
                    <a:pt x="43200" y="28800"/>
                    <a:pt x="45600" y="28800"/>
                    <a:pt x="45600" y="28800"/>
                  </a:cubicBezTo>
                  <a:cubicBezTo>
                    <a:pt x="45600" y="28800"/>
                    <a:pt x="45600" y="28800"/>
                    <a:pt x="45600" y="28800"/>
                  </a:cubicBezTo>
                  <a:cubicBezTo>
                    <a:pt x="45600" y="28800"/>
                    <a:pt x="45600" y="28800"/>
                    <a:pt x="45600" y="28800"/>
                  </a:cubicBezTo>
                  <a:cubicBezTo>
                    <a:pt x="45600" y="28800"/>
                    <a:pt x="48000" y="28800"/>
                    <a:pt x="50400" y="26400"/>
                  </a:cubicBezTo>
                  <a:cubicBezTo>
                    <a:pt x="52800" y="26400"/>
                    <a:pt x="55200" y="26400"/>
                    <a:pt x="57600" y="26400"/>
                  </a:cubicBezTo>
                  <a:cubicBezTo>
                    <a:pt x="57600" y="26400"/>
                    <a:pt x="57600" y="26400"/>
                    <a:pt x="57600" y="26400"/>
                  </a:cubicBezTo>
                  <a:cubicBezTo>
                    <a:pt x="57600" y="26400"/>
                    <a:pt x="57600" y="26400"/>
                    <a:pt x="57600" y="26400"/>
                  </a:cubicBezTo>
                  <a:cubicBezTo>
                    <a:pt x="57600" y="26400"/>
                    <a:pt x="57600" y="26400"/>
                    <a:pt x="57600" y="26400"/>
                  </a:cubicBezTo>
                  <a:cubicBezTo>
                    <a:pt x="57600" y="26400"/>
                    <a:pt x="57600" y="26400"/>
                    <a:pt x="60000" y="26400"/>
                  </a:cubicBezTo>
                  <a:cubicBezTo>
                    <a:pt x="60000" y="26400"/>
                    <a:pt x="60000" y="26400"/>
                    <a:pt x="60000" y="26400"/>
                  </a:cubicBezTo>
                  <a:cubicBezTo>
                    <a:pt x="60000" y="26400"/>
                    <a:pt x="60000" y="26400"/>
                    <a:pt x="60000" y="26400"/>
                  </a:cubicBezTo>
                  <a:cubicBezTo>
                    <a:pt x="60000" y="26400"/>
                    <a:pt x="62400" y="26400"/>
                    <a:pt x="62400" y="26400"/>
                  </a:cubicBezTo>
                  <a:cubicBezTo>
                    <a:pt x="64800" y="26400"/>
                    <a:pt x="67200" y="26400"/>
                    <a:pt x="69600" y="26400"/>
                  </a:cubicBezTo>
                  <a:cubicBezTo>
                    <a:pt x="69600" y="28800"/>
                    <a:pt x="72000" y="28800"/>
                    <a:pt x="74400" y="28800"/>
                  </a:cubicBezTo>
                  <a:cubicBezTo>
                    <a:pt x="74400" y="28800"/>
                    <a:pt x="74400" y="28800"/>
                    <a:pt x="74400" y="31200"/>
                  </a:cubicBezTo>
                  <a:cubicBezTo>
                    <a:pt x="74400" y="31200"/>
                    <a:pt x="74400" y="31200"/>
                    <a:pt x="74400" y="31200"/>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sp>
          <p:nvSpPr>
            <p:cNvPr id="1044" name="Shape 1044"/>
            <p:cNvSpPr/>
            <p:nvPr/>
          </p:nvSpPr>
          <p:spPr>
            <a:xfrm>
              <a:off x="-836737" y="4692421"/>
              <a:ext cx="101921" cy="101921"/>
            </a:xfrm>
            <a:custGeom>
              <a:avLst/>
              <a:gdLst/>
              <a:ahLst/>
              <a:cxnLst/>
              <a:rect l="0" t="0" r="0" b="0"/>
              <a:pathLst>
                <a:path w="120000" h="120000" extrusionOk="0">
                  <a:moveTo>
                    <a:pt x="88888" y="22222"/>
                  </a:moveTo>
                  <a:cubicBezTo>
                    <a:pt x="88888" y="22222"/>
                    <a:pt x="88888" y="22222"/>
                    <a:pt x="88888" y="22222"/>
                  </a:cubicBezTo>
                  <a:cubicBezTo>
                    <a:pt x="88888" y="22222"/>
                    <a:pt x="93333" y="22222"/>
                    <a:pt x="93333" y="22222"/>
                  </a:cubicBezTo>
                  <a:cubicBezTo>
                    <a:pt x="93333" y="22222"/>
                    <a:pt x="93333" y="22222"/>
                    <a:pt x="93333" y="22222"/>
                  </a:cubicBezTo>
                  <a:cubicBezTo>
                    <a:pt x="93333" y="26666"/>
                    <a:pt x="93333" y="26666"/>
                    <a:pt x="93333" y="26666"/>
                  </a:cubicBezTo>
                  <a:cubicBezTo>
                    <a:pt x="93333" y="26666"/>
                    <a:pt x="93333" y="26666"/>
                    <a:pt x="97777" y="26666"/>
                  </a:cubicBezTo>
                  <a:cubicBezTo>
                    <a:pt x="97777" y="26666"/>
                    <a:pt x="97777" y="31111"/>
                    <a:pt x="97777" y="31111"/>
                  </a:cubicBezTo>
                  <a:cubicBezTo>
                    <a:pt x="97777" y="31111"/>
                    <a:pt x="97777" y="31111"/>
                    <a:pt x="97777" y="31111"/>
                  </a:cubicBezTo>
                  <a:cubicBezTo>
                    <a:pt x="102222" y="31111"/>
                    <a:pt x="97777" y="31111"/>
                    <a:pt x="97777" y="35555"/>
                  </a:cubicBezTo>
                  <a:cubicBezTo>
                    <a:pt x="97777" y="35555"/>
                    <a:pt x="97777" y="35555"/>
                    <a:pt x="97777" y="40000"/>
                  </a:cubicBezTo>
                  <a:cubicBezTo>
                    <a:pt x="93333" y="40000"/>
                    <a:pt x="93333" y="40000"/>
                    <a:pt x="93333" y="40000"/>
                  </a:cubicBezTo>
                  <a:cubicBezTo>
                    <a:pt x="93333" y="44444"/>
                    <a:pt x="93333" y="44444"/>
                    <a:pt x="93333" y="44444"/>
                  </a:cubicBezTo>
                  <a:cubicBezTo>
                    <a:pt x="93333" y="44444"/>
                    <a:pt x="93333" y="44444"/>
                    <a:pt x="93333" y="44444"/>
                  </a:cubicBezTo>
                  <a:cubicBezTo>
                    <a:pt x="93333" y="44444"/>
                    <a:pt x="93333" y="44444"/>
                    <a:pt x="93333" y="44444"/>
                  </a:cubicBezTo>
                  <a:cubicBezTo>
                    <a:pt x="93333" y="48888"/>
                    <a:pt x="93333" y="48888"/>
                    <a:pt x="93333" y="48888"/>
                  </a:cubicBezTo>
                  <a:cubicBezTo>
                    <a:pt x="97777" y="48888"/>
                    <a:pt x="97777" y="48888"/>
                    <a:pt x="97777" y="48888"/>
                  </a:cubicBezTo>
                  <a:cubicBezTo>
                    <a:pt x="97777" y="48888"/>
                    <a:pt x="97777" y="48888"/>
                    <a:pt x="97777" y="48888"/>
                  </a:cubicBezTo>
                  <a:cubicBezTo>
                    <a:pt x="97777" y="48888"/>
                    <a:pt x="97777" y="48888"/>
                    <a:pt x="97777" y="53333"/>
                  </a:cubicBezTo>
                  <a:cubicBezTo>
                    <a:pt x="97777" y="53333"/>
                    <a:pt x="97777" y="53333"/>
                    <a:pt x="97777" y="53333"/>
                  </a:cubicBezTo>
                  <a:cubicBezTo>
                    <a:pt x="97777" y="53333"/>
                    <a:pt x="97777" y="53333"/>
                    <a:pt x="97777" y="53333"/>
                  </a:cubicBezTo>
                  <a:cubicBezTo>
                    <a:pt x="97777" y="53333"/>
                    <a:pt x="97777" y="53333"/>
                    <a:pt x="97777" y="57777"/>
                  </a:cubicBezTo>
                  <a:cubicBezTo>
                    <a:pt x="97777" y="57777"/>
                    <a:pt x="97777" y="57777"/>
                    <a:pt x="97777" y="57777"/>
                  </a:cubicBezTo>
                  <a:cubicBezTo>
                    <a:pt x="97777" y="57777"/>
                    <a:pt x="97777" y="57777"/>
                    <a:pt x="97777" y="57777"/>
                  </a:cubicBezTo>
                  <a:cubicBezTo>
                    <a:pt x="97777" y="57777"/>
                    <a:pt x="97777" y="57777"/>
                    <a:pt x="102222" y="57777"/>
                  </a:cubicBezTo>
                  <a:cubicBezTo>
                    <a:pt x="102222" y="57777"/>
                    <a:pt x="106666" y="57777"/>
                    <a:pt x="106666" y="57777"/>
                  </a:cubicBezTo>
                  <a:cubicBezTo>
                    <a:pt x="106666" y="62222"/>
                    <a:pt x="106666" y="62222"/>
                    <a:pt x="106666" y="62222"/>
                  </a:cubicBezTo>
                  <a:cubicBezTo>
                    <a:pt x="106666" y="62222"/>
                    <a:pt x="106666" y="62222"/>
                    <a:pt x="106666" y="62222"/>
                  </a:cubicBezTo>
                  <a:cubicBezTo>
                    <a:pt x="106666" y="62222"/>
                    <a:pt x="111111" y="62222"/>
                    <a:pt x="111111" y="62222"/>
                  </a:cubicBezTo>
                  <a:cubicBezTo>
                    <a:pt x="111111" y="62222"/>
                    <a:pt x="111111" y="62222"/>
                    <a:pt x="111111" y="62222"/>
                  </a:cubicBezTo>
                  <a:cubicBezTo>
                    <a:pt x="111111" y="62222"/>
                    <a:pt x="111111" y="62222"/>
                    <a:pt x="111111" y="62222"/>
                  </a:cubicBezTo>
                  <a:cubicBezTo>
                    <a:pt x="111111" y="66666"/>
                    <a:pt x="111111" y="66666"/>
                    <a:pt x="111111" y="66666"/>
                  </a:cubicBezTo>
                  <a:cubicBezTo>
                    <a:pt x="111111" y="66666"/>
                    <a:pt x="111111" y="66666"/>
                    <a:pt x="111111" y="66666"/>
                  </a:cubicBezTo>
                  <a:cubicBezTo>
                    <a:pt x="111111" y="71111"/>
                    <a:pt x="111111" y="71111"/>
                    <a:pt x="111111" y="71111"/>
                  </a:cubicBezTo>
                  <a:cubicBezTo>
                    <a:pt x="111111" y="71111"/>
                    <a:pt x="111111" y="71111"/>
                    <a:pt x="111111" y="71111"/>
                  </a:cubicBezTo>
                  <a:cubicBezTo>
                    <a:pt x="111111" y="71111"/>
                    <a:pt x="106666" y="71111"/>
                    <a:pt x="106666" y="71111"/>
                  </a:cubicBezTo>
                  <a:cubicBezTo>
                    <a:pt x="106666" y="75555"/>
                    <a:pt x="106666" y="75555"/>
                    <a:pt x="106666" y="75555"/>
                  </a:cubicBezTo>
                  <a:cubicBezTo>
                    <a:pt x="106666" y="75555"/>
                    <a:pt x="106666" y="75555"/>
                    <a:pt x="106666" y="75555"/>
                  </a:cubicBezTo>
                  <a:cubicBezTo>
                    <a:pt x="106666" y="75555"/>
                    <a:pt x="106666" y="75555"/>
                    <a:pt x="106666" y="75555"/>
                  </a:cubicBezTo>
                  <a:cubicBezTo>
                    <a:pt x="106666" y="75555"/>
                    <a:pt x="102222" y="75555"/>
                    <a:pt x="102222" y="75555"/>
                  </a:cubicBezTo>
                  <a:cubicBezTo>
                    <a:pt x="97777" y="75555"/>
                    <a:pt x="97777" y="75555"/>
                    <a:pt x="97777" y="75555"/>
                  </a:cubicBezTo>
                  <a:cubicBezTo>
                    <a:pt x="93333" y="75555"/>
                    <a:pt x="93333" y="75555"/>
                    <a:pt x="93333" y="75555"/>
                  </a:cubicBezTo>
                  <a:cubicBezTo>
                    <a:pt x="93333" y="75555"/>
                    <a:pt x="93333" y="75555"/>
                    <a:pt x="93333" y="80000"/>
                  </a:cubicBezTo>
                  <a:cubicBezTo>
                    <a:pt x="93333" y="80000"/>
                    <a:pt x="93333" y="80000"/>
                    <a:pt x="93333" y="80000"/>
                  </a:cubicBezTo>
                  <a:cubicBezTo>
                    <a:pt x="93333" y="80000"/>
                    <a:pt x="93333" y="80000"/>
                    <a:pt x="93333" y="80000"/>
                  </a:cubicBezTo>
                  <a:cubicBezTo>
                    <a:pt x="93333" y="80000"/>
                    <a:pt x="93333" y="80000"/>
                    <a:pt x="93333" y="84444"/>
                  </a:cubicBezTo>
                  <a:cubicBezTo>
                    <a:pt x="93333" y="84444"/>
                    <a:pt x="93333" y="84444"/>
                    <a:pt x="93333" y="84444"/>
                  </a:cubicBezTo>
                  <a:cubicBezTo>
                    <a:pt x="93333" y="84444"/>
                    <a:pt x="88888" y="84444"/>
                    <a:pt x="88888" y="84444"/>
                  </a:cubicBezTo>
                  <a:cubicBezTo>
                    <a:pt x="88888" y="84444"/>
                    <a:pt x="88888" y="84444"/>
                    <a:pt x="88888" y="84444"/>
                  </a:cubicBezTo>
                  <a:cubicBezTo>
                    <a:pt x="88888" y="88888"/>
                    <a:pt x="88888" y="88888"/>
                    <a:pt x="88888" y="88888"/>
                  </a:cubicBezTo>
                  <a:cubicBezTo>
                    <a:pt x="88888" y="88888"/>
                    <a:pt x="88888" y="88888"/>
                    <a:pt x="88888" y="88888"/>
                  </a:cubicBezTo>
                  <a:cubicBezTo>
                    <a:pt x="88888" y="88888"/>
                    <a:pt x="88888" y="93333"/>
                    <a:pt x="88888" y="93333"/>
                  </a:cubicBezTo>
                  <a:cubicBezTo>
                    <a:pt x="88888" y="93333"/>
                    <a:pt x="88888" y="97777"/>
                    <a:pt x="88888" y="97777"/>
                  </a:cubicBezTo>
                  <a:cubicBezTo>
                    <a:pt x="88888" y="97777"/>
                    <a:pt x="88888" y="97777"/>
                    <a:pt x="88888" y="97777"/>
                  </a:cubicBezTo>
                  <a:cubicBezTo>
                    <a:pt x="88888" y="102222"/>
                    <a:pt x="93333" y="102222"/>
                    <a:pt x="88888" y="102222"/>
                  </a:cubicBezTo>
                  <a:cubicBezTo>
                    <a:pt x="88888" y="102222"/>
                    <a:pt x="88888" y="102222"/>
                    <a:pt x="88888" y="102222"/>
                  </a:cubicBezTo>
                  <a:cubicBezTo>
                    <a:pt x="88888" y="102222"/>
                    <a:pt x="88888" y="102222"/>
                    <a:pt x="88888" y="102222"/>
                  </a:cubicBezTo>
                  <a:cubicBezTo>
                    <a:pt x="88888" y="102222"/>
                    <a:pt x="84444" y="106666"/>
                    <a:pt x="84444" y="106666"/>
                  </a:cubicBezTo>
                  <a:cubicBezTo>
                    <a:pt x="84444" y="106666"/>
                    <a:pt x="84444" y="106666"/>
                    <a:pt x="80000" y="106666"/>
                  </a:cubicBezTo>
                  <a:cubicBezTo>
                    <a:pt x="80000" y="106666"/>
                    <a:pt x="80000" y="106666"/>
                    <a:pt x="80000" y="106666"/>
                  </a:cubicBezTo>
                  <a:cubicBezTo>
                    <a:pt x="80000" y="106666"/>
                    <a:pt x="80000" y="106666"/>
                    <a:pt x="80000" y="106666"/>
                  </a:cubicBezTo>
                  <a:cubicBezTo>
                    <a:pt x="80000" y="106666"/>
                    <a:pt x="75555" y="106666"/>
                    <a:pt x="75555" y="106666"/>
                  </a:cubicBezTo>
                  <a:cubicBezTo>
                    <a:pt x="75555" y="106666"/>
                    <a:pt x="75555" y="106666"/>
                    <a:pt x="71111" y="102222"/>
                  </a:cubicBezTo>
                  <a:cubicBezTo>
                    <a:pt x="71111" y="102222"/>
                    <a:pt x="71111" y="97777"/>
                    <a:pt x="71111" y="97777"/>
                  </a:cubicBezTo>
                  <a:cubicBezTo>
                    <a:pt x="71111" y="97777"/>
                    <a:pt x="71111" y="97777"/>
                    <a:pt x="66666" y="97777"/>
                  </a:cubicBezTo>
                  <a:cubicBezTo>
                    <a:pt x="66666" y="97777"/>
                    <a:pt x="66666" y="97777"/>
                    <a:pt x="66666" y="102222"/>
                  </a:cubicBezTo>
                  <a:cubicBezTo>
                    <a:pt x="66666" y="102222"/>
                    <a:pt x="62222" y="102222"/>
                    <a:pt x="62222" y="102222"/>
                  </a:cubicBezTo>
                  <a:cubicBezTo>
                    <a:pt x="62222" y="102222"/>
                    <a:pt x="62222" y="102222"/>
                    <a:pt x="62222" y="102222"/>
                  </a:cubicBezTo>
                  <a:cubicBezTo>
                    <a:pt x="62222" y="102222"/>
                    <a:pt x="62222" y="102222"/>
                    <a:pt x="62222" y="102222"/>
                  </a:cubicBezTo>
                  <a:cubicBezTo>
                    <a:pt x="62222" y="102222"/>
                    <a:pt x="57777" y="102222"/>
                    <a:pt x="57777" y="102222"/>
                  </a:cubicBezTo>
                  <a:cubicBezTo>
                    <a:pt x="57777" y="102222"/>
                    <a:pt x="57777" y="102222"/>
                    <a:pt x="57777" y="102222"/>
                  </a:cubicBezTo>
                  <a:cubicBezTo>
                    <a:pt x="57777" y="102222"/>
                    <a:pt x="53333" y="102222"/>
                    <a:pt x="53333" y="102222"/>
                  </a:cubicBezTo>
                  <a:cubicBezTo>
                    <a:pt x="53333" y="102222"/>
                    <a:pt x="53333" y="102222"/>
                    <a:pt x="53333" y="106666"/>
                  </a:cubicBezTo>
                  <a:cubicBezTo>
                    <a:pt x="53333" y="106666"/>
                    <a:pt x="53333" y="106666"/>
                    <a:pt x="48888" y="106666"/>
                  </a:cubicBezTo>
                  <a:cubicBezTo>
                    <a:pt x="48888" y="111111"/>
                    <a:pt x="48888" y="111111"/>
                    <a:pt x="48888" y="111111"/>
                  </a:cubicBezTo>
                  <a:cubicBezTo>
                    <a:pt x="48888" y="111111"/>
                    <a:pt x="48888" y="111111"/>
                    <a:pt x="48888" y="111111"/>
                  </a:cubicBezTo>
                  <a:cubicBezTo>
                    <a:pt x="48888" y="111111"/>
                    <a:pt x="48888" y="111111"/>
                    <a:pt x="48888" y="111111"/>
                  </a:cubicBezTo>
                  <a:cubicBezTo>
                    <a:pt x="44444" y="111111"/>
                    <a:pt x="44444" y="111111"/>
                    <a:pt x="44444" y="111111"/>
                  </a:cubicBezTo>
                  <a:cubicBezTo>
                    <a:pt x="44444" y="111111"/>
                    <a:pt x="44444" y="111111"/>
                    <a:pt x="40000" y="111111"/>
                  </a:cubicBezTo>
                  <a:cubicBezTo>
                    <a:pt x="40000" y="111111"/>
                    <a:pt x="40000" y="106666"/>
                    <a:pt x="35555" y="106666"/>
                  </a:cubicBezTo>
                  <a:cubicBezTo>
                    <a:pt x="35555" y="106666"/>
                    <a:pt x="35555" y="106666"/>
                    <a:pt x="35555" y="106666"/>
                  </a:cubicBezTo>
                  <a:cubicBezTo>
                    <a:pt x="35555" y="106666"/>
                    <a:pt x="35555" y="106666"/>
                    <a:pt x="35555" y="106666"/>
                  </a:cubicBezTo>
                  <a:cubicBezTo>
                    <a:pt x="35555" y="106666"/>
                    <a:pt x="35555" y="106666"/>
                    <a:pt x="35555" y="102222"/>
                  </a:cubicBezTo>
                  <a:cubicBezTo>
                    <a:pt x="35555" y="102222"/>
                    <a:pt x="35555" y="102222"/>
                    <a:pt x="35555" y="97777"/>
                  </a:cubicBezTo>
                  <a:cubicBezTo>
                    <a:pt x="35555" y="97777"/>
                    <a:pt x="35555" y="93333"/>
                    <a:pt x="35555" y="93333"/>
                  </a:cubicBezTo>
                  <a:cubicBezTo>
                    <a:pt x="35555" y="93333"/>
                    <a:pt x="35555" y="93333"/>
                    <a:pt x="35555" y="93333"/>
                  </a:cubicBezTo>
                  <a:cubicBezTo>
                    <a:pt x="35555" y="93333"/>
                    <a:pt x="35555" y="93333"/>
                    <a:pt x="35555" y="93333"/>
                  </a:cubicBezTo>
                  <a:cubicBezTo>
                    <a:pt x="35555" y="93333"/>
                    <a:pt x="35555" y="93333"/>
                    <a:pt x="35555" y="93333"/>
                  </a:cubicBezTo>
                  <a:cubicBezTo>
                    <a:pt x="31111" y="88888"/>
                    <a:pt x="31111" y="88888"/>
                    <a:pt x="31111" y="88888"/>
                  </a:cubicBezTo>
                  <a:cubicBezTo>
                    <a:pt x="31111" y="88888"/>
                    <a:pt x="31111" y="88888"/>
                    <a:pt x="31111" y="88888"/>
                  </a:cubicBezTo>
                  <a:cubicBezTo>
                    <a:pt x="31111" y="88888"/>
                    <a:pt x="31111" y="88888"/>
                    <a:pt x="31111" y="88888"/>
                  </a:cubicBezTo>
                  <a:cubicBezTo>
                    <a:pt x="31111" y="88888"/>
                    <a:pt x="31111" y="88888"/>
                    <a:pt x="31111" y="88888"/>
                  </a:cubicBezTo>
                  <a:cubicBezTo>
                    <a:pt x="31111" y="88888"/>
                    <a:pt x="31111" y="88888"/>
                    <a:pt x="26666" y="84444"/>
                  </a:cubicBezTo>
                  <a:cubicBezTo>
                    <a:pt x="26666" y="84444"/>
                    <a:pt x="26666" y="84444"/>
                    <a:pt x="26666" y="84444"/>
                  </a:cubicBezTo>
                  <a:cubicBezTo>
                    <a:pt x="26666" y="84444"/>
                    <a:pt x="26666" y="84444"/>
                    <a:pt x="26666" y="84444"/>
                  </a:cubicBezTo>
                  <a:cubicBezTo>
                    <a:pt x="26666" y="84444"/>
                    <a:pt x="26666" y="84444"/>
                    <a:pt x="26666" y="84444"/>
                  </a:cubicBezTo>
                  <a:cubicBezTo>
                    <a:pt x="26666" y="84444"/>
                    <a:pt x="26666" y="84444"/>
                    <a:pt x="26666" y="84444"/>
                  </a:cubicBezTo>
                  <a:cubicBezTo>
                    <a:pt x="22222" y="84444"/>
                    <a:pt x="22222" y="84444"/>
                    <a:pt x="22222" y="84444"/>
                  </a:cubicBezTo>
                  <a:cubicBezTo>
                    <a:pt x="17777" y="84444"/>
                    <a:pt x="17777" y="84444"/>
                    <a:pt x="17777" y="84444"/>
                  </a:cubicBezTo>
                  <a:cubicBezTo>
                    <a:pt x="13333" y="84444"/>
                    <a:pt x="13333" y="84444"/>
                    <a:pt x="13333" y="84444"/>
                  </a:cubicBezTo>
                  <a:cubicBezTo>
                    <a:pt x="13333" y="84444"/>
                    <a:pt x="13333" y="84444"/>
                    <a:pt x="13333" y="84444"/>
                  </a:cubicBezTo>
                  <a:cubicBezTo>
                    <a:pt x="13333" y="84444"/>
                    <a:pt x="13333" y="84444"/>
                    <a:pt x="13333" y="84444"/>
                  </a:cubicBezTo>
                  <a:cubicBezTo>
                    <a:pt x="13333" y="84444"/>
                    <a:pt x="13333" y="84444"/>
                    <a:pt x="13333" y="80000"/>
                  </a:cubicBezTo>
                  <a:cubicBezTo>
                    <a:pt x="13333" y="80000"/>
                    <a:pt x="13333" y="80000"/>
                    <a:pt x="13333" y="80000"/>
                  </a:cubicBezTo>
                  <a:cubicBezTo>
                    <a:pt x="8888" y="80000"/>
                    <a:pt x="8888" y="80000"/>
                    <a:pt x="8888" y="80000"/>
                  </a:cubicBezTo>
                  <a:cubicBezTo>
                    <a:pt x="8888" y="75555"/>
                    <a:pt x="8888" y="75555"/>
                    <a:pt x="8888" y="75555"/>
                  </a:cubicBezTo>
                  <a:cubicBezTo>
                    <a:pt x="8888" y="71111"/>
                    <a:pt x="8888" y="71111"/>
                    <a:pt x="8888" y="71111"/>
                  </a:cubicBezTo>
                  <a:cubicBezTo>
                    <a:pt x="8888" y="71111"/>
                    <a:pt x="8888" y="71111"/>
                    <a:pt x="13333" y="71111"/>
                  </a:cubicBezTo>
                  <a:cubicBezTo>
                    <a:pt x="13333" y="71111"/>
                    <a:pt x="13333" y="66666"/>
                    <a:pt x="17777" y="66666"/>
                  </a:cubicBezTo>
                  <a:cubicBezTo>
                    <a:pt x="17777" y="66666"/>
                    <a:pt x="22222" y="62222"/>
                    <a:pt x="22222" y="62222"/>
                  </a:cubicBezTo>
                  <a:cubicBezTo>
                    <a:pt x="22222" y="62222"/>
                    <a:pt x="22222" y="62222"/>
                    <a:pt x="22222" y="62222"/>
                  </a:cubicBezTo>
                  <a:cubicBezTo>
                    <a:pt x="22222" y="62222"/>
                    <a:pt x="22222" y="62222"/>
                    <a:pt x="22222" y="62222"/>
                  </a:cubicBezTo>
                  <a:cubicBezTo>
                    <a:pt x="22222" y="62222"/>
                    <a:pt x="22222" y="62222"/>
                    <a:pt x="22222" y="62222"/>
                  </a:cubicBezTo>
                  <a:cubicBezTo>
                    <a:pt x="22222" y="62222"/>
                    <a:pt x="22222" y="62222"/>
                    <a:pt x="22222" y="57777"/>
                  </a:cubicBezTo>
                  <a:cubicBezTo>
                    <a:pt x="22222" y="57777"/>
                    <a:pt x="22222" y="57777"/>
                    <a:pt x="22222" y="57777"/>
                  </a:cubicBezTo>
                  <a:cubicBezTo>
                    <a:pt x="22222" y="57777"/>
                    <a:pt x="22222" y="57777"/>
                    <a:pt x="22222" y="57777"/>
                  </a:cubicBezTo>
                  <a:cubicBezTo>
                    <a:pt x="22222" y="57777"/>
                    <a:pt x="22222" y="57777"/>
                    <a:pt x="22222" y="57777"/>
                  </a:cubicBezTo>
                  <a:cubicBezTo>
                    <a:pt x="22222" y="57777"/>
                    <a:pt x="22222" y="57777"/>
                    <a:pt x="22222" y="57777"/>
                  </a:cubicBezTo>
                  <a:cubicBezTo>
                    <a:pt x="22222" y="57777"/>
                    <a:pt x="22222" y="57777"/>
                    <a:pt x="22222" y="53333"/>
                  </a:cubicBezTo>
                  <a:cubicBezTo>
                    <a:pt x="22222" y="53333"/>
                    <a:pt x="22222" y="53333"/>
                    <a:pt x="22222" y="53333"/>
                  </a:cubicBezTo>
                  <a:cubicBezTo>
                    <a:pt x="22222" y="53333"/>
                    <a:pt x="22222" y="53333"/>
                    <a:pt x="22222" y="48888"/>
                  </a:cubicBezTo>
                  <a:cubicBezTo>
                    <a:pt x="22222" y="48888"/>
                    <a:pt x="22222" y="48888"/>
                    <a:pt x="22222" y="48888"/>
                  </a:cubicBezTo>
                  <a:cubicBezTo>
                    <a:pt x="22222" y="48888"/>
                    <a:pt x="22222" y="48888"/>
                    <a:pt x="22222" y="48888"/>
                  </a:cubicBezTo>
                  <a:cubicBezTo>
                    <a:pt x="22222" y="48888"/>
                    <a:pt x="17777" y="48888"/>
                    <a:pt x="17777" y="44444"/>
                  </a:cubicBezTo>
                  <a:cubicBezTo>
                    <a:pt x="17777" y="44444"/>
                    <a:pt x="13333" y="44444"/>
                    <a:pt x="13333" y="44444"/>
                  </a:cubicBezTo>
                  <a:cubicBezTo>
                    <a:pt x="13333" y="40000"/>
                    <a:pt x="13333" y="40000"/>
                    <a:pt x="13333" y="40000"/>
                  </a:cubicBezTo>
                  <a:cubicBezTo>
                    <a:pt x="13333" y="40000"/>
                    <a:pt x="13333" y="40000"/>
                    <a:pt x="13333" y="40000"/>
                  </a:cubicBezTo>
                  <a:cubicBezTo>
                    <a:pt x="13333" y="35555"/>
                    <a:pt x="13333" y="35555"/>
                    <a:pt x="13333" y="35555"/>
                  </a:cubicBezTo>
                  <a:cubicBezTo>
                    <a:pt x="13333" y="35555"/>
                    <a:pt x="17777" y="35555"/>
                    <a:pt x="17777" y="35555"/>
                  </a:cubicBezTo>
                  <a:cubicBezTo>
                    <a:pt x="17777" y="35555"/>
                    <a:pt x="17777" y="31111"/>
                    <a:pt x="17777" y="31111"/>
                  </a:cubicBezTo>
                  <a:cubicBezTo>
                    <a:pt x="17777" y="31111"/>
                    <a:pt x="17777" y="31111"/>
                    <a:pt x="17777" y="31111"/>
                  </a:cubicBezTo>
                  <a:cubicBezTo>
                    <a:pt x="17777" y="31111"/>
                    <a:pt x="22222" y="31111"/>
                    <a:pt x="22222" y="31111"/>
                  </a:cubicBezTo>
                  <a:cubicBezTo>
                    <a:pt x="22222" y="26666"/>
                    <a:pt x="22222" y="26666"/>
                    <a:pt x="22222" y="31111"/>
                  </a:cubicBezTo>
                  <a:cubicBezTo>
                    <a:pt x="22222" y="31111"/>
                    <a:pt x="26666" y="31111"/>
                    <a:pt x="26666" y="31111"/>
                  </a:cubicBezTo>
                  <a:cubicBezTo>
                    <a:pt x="31111" y="31111"/>
                    <a:pt x="31111" y="31111"/>
                    <a:pt x="31111" y="31111"/>
                  </a:cubicBezTo>
                  <a:cubicBezTo>
                    <a:pt x="31111" y="31111"/>
                    <a:pt x="31111" y="31111"/>
                    <a:pt x="31111" y="31111"/>
                  </a:cubicBezTo>
                  <a:cubicBezTo>
                    <a:pt x="31111" y="31111"/>
                    <a:pt x="35555" y="31111"/>
                    <a:pt x="35555" y="31111"/>
                  </a:cubicBezTo>
                  <a:cubicBezTo>
                    <a:pt x="35555" y="31111"/>
                    <a:pt x="40000" y="26666"/>
                    <a:pt x="40000" y="26666"/>
                  </a:cubicBezTo>
                  <a:cubicBezTo>
                    <a:pt x="40000" y="26666"/>
                    <a:pt x="40000" y="26666"/>
                    <a:pt x="44444" y="26666"/>
                  </a:cubicBezTo>
                  <a:cubicBezTo>
                    <a:pt x="44444" y="26666"/>
                    <a:pt x="44444" y="26666"/>
                    <a:pt x="44444" y="26666"/>
                  </a:cubicBezTo>
                  <a:cubicBezTo>
                    <a:pt x="44444" y="26666"/>
                    <a:pt x="44444" y="26666"/>
                    <a:pt x="44444" y="26666"/>
                  </a:cubicBezTo>
                  <a:cubicBezTo>
                    <a:pt x="44444" y="26666"/>
                    <a:pt x="44444" y="26666"/>
                    <a:pt x="44444" y="22222"/>
                  </a:cubicBezTo>
                  <a:cubicBezTo>
                    <a:pt x="44444" y="22222"/>
                    <a:pt x="44444" y="22222"/>
                    <a:pt x="44444" y="22222"/>
                  </a:cubicBezTo>
                  <a:cubicBezTo>
                    <a:pt x="44444" y="17777"/>
                    <a:pt x="48888" y="13333"/>
                    <a:pt x="48888" y="13333"/>
                  </a:cubicBezTo>
                  <a:cubicBezTo>
                    <a:pt x="48888" y="13333"/>
                    <a:pt x="48888" y="13333"/>
                    <a:pt x="48888" y="13333"/>
                  </a:cubicBezTo>
                  <a:cubicBezTo>
                    <a:pt x="48888" y="13333"/>
                    <a:pt x="48888" y="13333"/>
                    <a:pt x="48888" y="13333"/>
                  </a:cubicBezTo>
                  <a:cubicBezTo>
                    <a:pt x="48888" y="13333"/>
                    <a:pt x="53333" y="13333"/>
                    <a:pt x="53333" y="13333"/>
                  </a:cubicBezTo>
                  <a:cubicBezTo>
                    <a:pt x="53333" y="13333"/>
                    <a:pt x="53333" y="13333"/>
                    <a:pt x="53333" y="13333"/>
                  </a:cubicBezTo>
                  <a:cubicBezTo>
                    <a:pt x="53333" y="13333"/>
                    <a:pt x="57777" y="13333"/>
                    <a:pt x="57777" y="8888"/>
                  </a:cubicBezTo>
                  <a:cubicBezTo>
                    <a:pt x="57777" y="8888"/>
                    <a:pt x="57777" y="8888"/>
                    <a:pt x="57777" y="8888"/>
                  </a:cubicBezTo>
                  <a:cubicBezTo>
                    <a:pt x="57777" y="8888"/>
                    <a:pt x="62222" y="8888"/>
                    <a:pt x="62222" y="8888"/>
                  </a:cubicBezTo>
                  <a:cubicBezTo>
                    <a:pt x="62222" y="8888"/>
                    <a:pt x="62222" y="13333"/>
                    <a:pt x="62222" y="13333"/>
                  </a:cubicBezTo>
                  <a:cubicBezTo>
                    <a:pt x="62222" y="13333"/>
                    <a:pt x="62222" y="13333"/>
                    <a:pt x="62222" y="13333"/>
                  </a:cubicBezTo>
                  <a:cubicBezTo>
                    <a:pt x="62222" y="13333"/>
                    <a:pt x="62222" y="17777"/>
                    <a:pt x="62222" y="17777"/>
                  </a:cubicBezTo>
                  <a:cubicBezTo>
                    <a:pt x="62222" y="17777"/>
                    <a:pt x="66666" y="22222"/>
                    <a:pt x="66666" y="22222"/>
                  </a:cubicBezTo>
                  <a:cubicBezTo>
                    <a:pt x="66666" y="22222"/>
                    <a:pt x="66666" y="22222"/>
                    <a:pt x="66666" y="22222"/>
                  </a:cubicBezTo>
                  <a:cubicBezTo>
                    <a:pt x="66666" y="22222"/>
                    <a:pt x="66666" y="22222"/>
                    <a:pt x="66666" y="22222"/>
                  </a:cubicBezTo>
                  <a:cubicBezTo>
                    <a:pt x="66666" y="22222"/>
                    <a:pt x="66666" y="22222"/>
                    <a:pt x="71111" y="26666"/>
                  </a:cubicBezTo>
                  <a:cubicBezTo>
                    <a:pt x="71111" y="26666"/>
                    <a:pt x="71111" y="26666"/>
                    <a:pt x="71111" y="26666"/>
                  </a:cubicBezTo>
                  <a:cubicBezTo>
                    <a:pt x="71111" y="26666"/>
                    <a:pt x="71111" y="26666"/>
                    <a:pt x="71111" y="26666"/>
                  </a:cubicBezTo>
                  <a:cubicBezTo>
                    <a:pt x="71111" y="26666"/>
                    <a:pt x="71111" y="26666"/>
                    <a:pt x="71111" y="26666"/>
                  </a:cubicBezTo>
                  <a:cubicBezTo>
                    <a:pt x="71111" y="26666"/>
                    <a:pt x="71111" y="26666"/>
                    <a:pt x="75555" y="26666"/>
                  </a:cubicBezTo>
                  <a:cubicBezTo>
                    <a:pt x="75555" y="26666"/>
                    <a:pt x="75555" y="26666"/>
                    <a:pt x="75555" y="26666"/>
                  </a:cubicBezTo>
                  <a:cubicBezTo>
                    <a:pt x="75555" y="26666"/>
                    <a:pt x="75555" y="26666"/>
                    <a:pt x="80000" y="26666"/>
                  </a:cubicBezTo>
                  <a:cubicBezTo>
                    <a:pt x="80000" y="26666"/>
                    <a:pt x="80000" y="26666"/>
                    <a:pt x="80000" y="26666"/>
                  </a:cubicBezTo>
                  <a:cubicBezTo>
                    <a:pt x="80000" y="26666"/>
                    <a:pt x="80000" y="26666"/>
                    <a:pt x="80000" y="26666"/>
                  </a:cubicBezTo>
                  <a:cubicBezTo>
                    <a:pt x="80000" y="26666"/>
                    <a:pt x="80000" y="26666"/>
                    <a:pt x="80000" y="26666"/>
                  </a:cubicBezTo>
                  <a:cubicBezTo>
                    <a:pt x="80000" y="26666"/>
                    <a:pt x="80000" y="26666"/>
                    <a:pt x="84444" y="26666"/>
                  </a:cubicBezTo>
                  <a:cubicBezTo>
                    <a:pt x="84444" y="26666"/>
                    <a:pt x="84444" y="26666"/>
                    <a:pt x="84444" y="22222"/>
                  </a:cubicBezTo>
                  <a:cubicBezTo>
                    <a:pt x="88888" y="22222"/>
                    <a:pt x="88888" y="22222"/>
                    <a:pt x="88888" y="22222"/>
                  </a:cubicBezTo>
                  <a:cubicBezTo>
                    <a:pt x="88888" y="22222"/>
                    <a:pt x="88888" y="22222"/>
                    <a:pt x="88888" y="22222"/>
                  </a:cubicBezTo>
                  <a:moveTo>
                    <a:pt x="44444" y="84444"/>
                  </a:moveTo>
                  <a:cubicBezTo>
                    <a:pt x="44444" y="84444"/>
                    <a:pt x="48888" y="84444"/>
                    <a:pt x="48888" y="88888"/>
                  </a:cubicBezTo>
                  <a:cubicBezTo>
                    <a:pt x="53333" y="88888"/>
                    <a:pt x="53333" y="88888"/>
                    <a:pt x="57777" y="88888"/>
                  </a:cubicBezTo>
                  <a:cubicBezTo>
                    <a:pt x="57777" y="88888"/>
                    <a:pt x="57777" y="88888"/>
                    <a:pt x="62222" y="88888"/>
                  </a:cubicBezTo>
                  <a:cubicBezTo>
                    <a:pt x="62222" y="88888"/>
                    <a:pt x="62222" y="88888"/>
                    <a:pt x="62222" y="88888"/>
                  </a:cubicBezTo>
                  <a:cubicBezTo>
                    <a:pt x="62222" y="88888"/>
                    <a:pt x="62222" y="88888"/>
                    <a:pt x="62222" y="88888"/>
                  </a:cubicBezTo>
                  <a:cubicBezTo>
                    <a:pt x="62222" y="88888"/>
                    <a:pt x="62222" y="88888"/>
                    <a:pt x="66666" y="88888"/>
                  </a:cubicBezTo>
                  <a:cubicBezTo>
                    <a:pt x="66666" y="88888"/>
                    <a:pt x="71111" y="84444"/>
                    <a:pt x="71111" y="84444"/>
                  </a:cubicBezTo>
                  <a:cubicBezTo>
                    <a:pt x="75555" y="84444"/>
                    <a:pt x="75555" y="80000"/>
                    <a:pt x="80000" y="80000"/>
                  </a:cubicBezTo>
                  <a:cubicBezTo>
                    <a:pt x="80000" y="80000"/>
                    <a:pt x="80000" y="80000"/>
                    <a:pt x="80000" y="75555"/>
                  </a:cubicBezTo>
                  <a:cubicBezTo>
                    <a:pt x="80000" y="75555"/>
                    <a:pt x="80000" y="75555"/>
                    <a:pt x="80000" y="75555"/>
                  </a:cubicBezTo>
                  <a:cubicBezTo>
                    <a:pt x="80000" y="75555"/>
                    <a:pt x="80000" y="75555"/>
                    <a:pt x="80000" y="75555"/>
                  </a:cubicBezTo>
                  <a:cubicBezTo>
                    <a:pt x="80000" y="75555"/>
                    <a:pt x="84444" y="75555"/>
                    <a:pt x="84444" y="75555"/>
                  </a:cubicBezTo>
                  <a:cubicBezTo>
                    <a:pt x="84444" y="71111"/>
                    <a:pt x="84444" y="66666"/>
                    <a:pt x="84444" y="66666"/>
                  </a:cubicBezTo>
                  <a:cubicBezTo>
                    <a:pt x="84444" y="62222"/>
                    <a:pt x="84444" y="57777"/>
                    <a:pt x="84444" y="57777"/>
                  </a:cubicBezTo>
                  <a:cubicBezTo>
                    <a:pt x="84444" y="57777"/>
                    <a:pt x="84444" y="57777"/>
                    <a:pt x="84444" y="57777"/>
                  </a:cubicBezTo>
                  <a:cubicBezTo>
                    <a:pt x="84444" y="57777"/>
                    <a:pt x="84444" y="53333"/>
                    <a:pt x="84444" y="53333"/>
                  </a:cubicBezTo>
                  <a:cubicBezTo>
                    <a:pt x="84444" y="53333"/>
                    <a:pt x="84444" y="53333"/>
                    <a:pt x="84444" y="53333"/>
                  </a:cubicBezTo>
                  <a:cubicBezTo>
                    <a:pt x="84444" y="53333"/>
                    <a:pt x="84444" y="53333"/>
                    <a:pt x="84444" y="53333"/>
                  </a:cubicBezTo>
                  <a:cubicBezTo>
                    <a:pt x="84444" y="53333"/>
                    <a:pt x="84444" y="53333"/>
                    <a:pt x="84444" y="53333"/>
                  </a:cubicBezTo>
                  <a:cubicBezTo>
                    <a:pt x="84444" y="53333"/>
                    <a:pt x="84444" y="53333"/>
                    <a:pt x="84444" y="53333"/>
                  </a:cubicBezTo>
                  <a:cubicBezTo>
                    <a:pt x="84444" y="53333"/>
                    <a:pt x="84444" y="53333"/>
                    <a:pt x="84444" y="53333"/>
                  </a:cubicBezTo>
                  <a:cubicBezTo>
                    <a:pt x="84444" y="53333"/>
                    <a:pt x="84444" y="48888"/>
                    <a:pt x="84444" y="48888"/>
                  </a:cubicBezTo>
                  <a:cubicBezTo>
                    <a:pt x="80000" y="48888"/>
                    <a:pt x="80000" y="44444"/>
                    <a:pt x="80000" y="44444"/>
                  </a:cubicBezTo>
                  <a:cubicBezTo>
                    <a:pt x="75555" y="40000"/>
                    <a:pt x="75555" y="40000"/>
                    <a:pt x="71111" y="40000"/>
                  </a:cubicBezTo>
                  <a:cubicBezTo>
                    <a:pt x="71111" y="40000"/>
                    <a:pt x="71111" y="40000"/>
                    <a:pt x="71111" y="40000"/>
                  </a:cubicBezTo>
                  <a:cubicBezTo>
                    <a:pt x="71111" y="40000"/>
                    <a:pt x="71111" y="40000"/>
                    <a:pt x="71111" y="40000"/>
                  </a:cubicBezTo>
                  <a:cubicBezTo>
                    <a:pt x="71111" y="40000"/>
                    <a:pt x="71111" y="35555"/>
                    <a:pt x="71111" y="35555"/>
                  </a:cubicBezTo>
                  <a:cubicBezTo>
                    <a:pt x="66666" y="35555"/>
                    <a:pt x="66666" y="35555"/>
                    <a:pt x="66666" y="35555"/>
                  </a:cubicBezTo>
                  <a:cubicBezTo>
                    <a:pt x="66666" y="35555"/>
                    <a:pt x="66666" y="35555"/>
                    <a:pt x="66666" y="35555"/>
                  </a:cubicBezTo>
                  <a:cubicBezTo>
                    <a:pt x="66666" y="35555"/>
                    <a:pt x="66666" y="35555"/>
                    <a:pt x="66666" y="35555"/>
                  </a:cubicBezTo>
                  <a:cubicBezTo>
                    <a:pt x="66666" y="35555"/>
                    <a:pt x="66666" y="35555"/>
                    <a:pt x="66666" y="35555"/>
                  </a:cubicBezTo>
                  <a:cubicBezTo>
                    <a:pt x="66666" y="35555"/>
                    <a:pt x="66666" y="35555"/>
                    <a:pt x="66666" y="35555"/>
                  </a:cubicBezTo>
                  <a:cubicBezTo>
                    <a:pt x="62222" y="35555"/>
                    <a:pt x="62222" y="35555"/>
                    <a:pt x="62222" y="35555"/>
                  </a:cubicBezTo>
                  <a:cubicBezTo>
                    <a:pt x="62222" y="35555"/>
                    <a:pt x="62222" y="35555"/>
                    <a:pt x="62222" y="35555"/>
                  </a:cubicBezTo>
                  <a:cubicBezTo>
                    <a:pt x="62222" y="35555"/>
                    <a:pt x="62222" y="35555"/>
                    <a:pt x="62222" y="35555"/>
                  </a:cubicBezTo>
                  <a:cubicBezTo>
                    <a:pt x="62222" y="35555"/>
                    <a:pt x="62222" y="35555"/>
                    <a:pt x="62222" y="35555"/>
                  </a:cubicBezTo>
                  <a:cubicBezTo>
                    <a:pt x="57777" y="35555"/>
                    <a:pt x="57777" y="35555"/>
                    <a:pt x="57777" y="35555"/>
                  </a:cubicBezTo>
                  <a:cubicBezTo>
                    <a:pt x="57777" y="35555"/>
                    <a:pt x="57777" y="35555"/>
                    <a:pt x="57777" y="35555"/>
                  </a:cubicBezTo>
                  <a:cubicBezTo>
                    <a:pt x="57777" y="35555"/>
                    <a:pt x="57777" y="35555"/>
                    <a:pt x="57777" y="35555"/>
                  </a:cubicBezTo>
                  <a:cubicBezTo>
                    <a:pt x="53333" y="35555"/>
                    <a:pt x="48888" y="35555"/>
                    <a:pt x="48888" y="35555"/>
                  </a:cubicBezTo>
                  <a:cubicBezTo>
                    <a:pt x="48888" y="40000"/>
                    <a:pt x="48888" y="40000"/>
                    <a:pt x="44444" y="40000"/>
                  </a:cubicBezTo>
                  <a:cubicBezTo>
                    <a:pt x="44444" y="40000"/>
                    <a:pt x="44444" y="40000"/>
                    <a:pt x="44444" y="40000"/>
                  </a:cubicBezTo>
                  <a:cubicBezTo>
                    <a:pt x="44444" y="40000"/>
                    <a:pt x="44444" y="40000"/>
                    <a:pt x="44444" y="40000"/>
                  </a:cubicBezTo>
                  <a:cubicBezTo>
                    <a:pt x="44444" y="40000"/>
                    <a:pt x="44444" y="40000"/>
                    <a:pt x="44444" y="40000"/>
                  </a:cubicBezTo>
                  <a:cubicBezTo>
                    <a:pt x="40000" y="44444"/>
                    <a:pt x="40000" y="44444"/>
                    <a:pt x="35555" y="48888"/>
                  </a:cubicBezTo>
                  <a:cubicBezTo>
                    <a:pt x="35555" y="48888"/>
                    <a:pt x="35555" y="48888"/>
                    <a:pt x="35555" y="48888"/>
                  </a:cubicBezTo>
                  <a:cubicBezTo>
                    <a:pt x="35555" y="48888"/>
                    <a:pt x="35555" y="48888"/>
                    <a:pt x="35555" y="48888"/>
                  </a:cubicBezTo>
                  <a:cubicBezTo>
                    <a:pt x="35555" y="48888"/>
                    <a:pt x="35555" y="48888"/>
                    <a:pt x="35555" y="48888"/>
                  </a:cubicBezTo>
                  <a:cubicBezTo>
                    <a:pt x="35555" y="48888"/>
                    <a:pt x="35555" y="48888"/>
                    <a:pt x="35555" y="48888"/>
                  </a:cubicBezTo>
                  <a:cubicBezTo>
                    <a:pt x="35555" y="48888"/>
                    <a:pt x="35555" y="48888"/>
                    <a:pt x="35555" y="53333"/>
                  </a:cubicBezTo>
                  <a:cubicBezTo>
                    <a:pt x="35555" y="53333"/>
                    <a:pt x="35555" y="53333"/>
                    <a:pt x="35555" y="53333"/>
                  </a:cubicBezTo>
                  <a:cubicBezTo>
                    <a:pt x="35555" y="53333"/>
                    <a:pt x="35555" y="53333"/>
                    <a:pt x="35555" y="53333"/>
                  </a:cubicBezTo>
                  <a:cubicBezTo>
                    <a:pt x="35555" y="53333"/>
                    <a:pt x="31111" y="53333"/>
                    <a:pt x="31111" y="53333"/>
                  </a:cubicBezTo>
                  <a:cubicBezTo>
                    <a:pt x="31111" y="57777"/>
                    <a:pt x="31111" y="57777"/>
                    <a:pt x="31111" y="57777"/>
                  </a:cubicBezTo>
                  <a:cubicBezTo>
                    <a:pt x="31111" y="57777"/>
                    <a:pt x="31111" y="57777"/>
                    <a:pt x="31111" y="57777"/>
                  </a:cubicBezTo>
                  <a:cubicBezTo>
                    <a:pt x="31111" y="57777"/>
                    <a:pt x="31111" y="57777"/>
                    <a:pt x="31111" y="57777"/>
                  </a:cubicBezTo>
                  <a:cubicBezTo>
                    <a:pt x="31111" y="57777"/>
                    <a:pt x="31111" y="57777"/>
                    <a:pt x="31111" y="57777"/>
                  </a:cubicBezTo>
                  <a:cubicBezTo>
                    <a:pt x="31111" y="57777"/>
                    <a:pt x="31111" y="62222"/>
                    <a:pt x="31111" y="62222"/>
                  </a:cubicBezTo>
                  <a:cubicBezTo>
                    <a:pt x="31111" y="62222"/>
                    <a:pt x="31111" y="62222"/>
                    <a:pt x="31111" y="62222"/>
                  </a:cubicBezTo>
                  <a:cubicBezTo>
                    <a:pt x="31111" y="62222"/>
                    <a:pt x="31111" y="66666"/>
                    <a:pt x="35555" y="71111"/>
                  </a:cubicBezTo>
                  <a:cubicBezTo>
                    <a:pt x="35555" y="71111"/>
                    <a:pt x="35555" y="75555"/>
                    <a:pt x="35555" y="75555"/>
                  </a:cubicBezTo>
                  <a:cubicBezTo>
                    <a:pt x="35555" y="80000"/>
                    <a:pt x="40000" y="80000"/>
                    <a:pt x="40000" y="80000"/>
                  </a:cubicBezTo>
                  <a:cubicBezTo>
                    <a:pt x="40000" y="80000"/>
                    <a:pt x="40000" y="80000"/>
                    <a:pt x="40000" y="80000"/>
                  </a:cubicBezTo>
                  <a:cubicBezTo>
                    <a:pt x="40000" y="80000"/>
                    <a:pt x="40000" y="80000"/>
                    <a:pt x="40000" y="80000"/>
                  </a:cubicBezTo>
                  <a:cubicBezTo>
                    <a:pt x="40000" y="80000"/>
                    <a:pt x="40000" y="80000"/>
                    <a:pt x="40000" y="80000"/>
                  </a:cubicBezTo>
                  <a:cubicBezTo>
                    <a:pt x="40000" y="80000"/>
                    <a:pt x="40000" y="80000"/>
                    <a:pt x="40000" y="80000"/>
                  </a:cubicBezTo>
                  <a:cubicBezTo>
                    <a:pt x="40000" y="80000"/>
                    <a:pt x="40000" y="80000"/>
                    <a:pt x="40000" y="80000"/>
                  </a:cubicBezTo>
                  <a:cubicBezTo>
                    <a:pt x="40000" y="80000"/>
                    <a:pt x="40000" y="80000"/>
                    <a:pt x="40000" y="80000"/>
                  </a:cubicBezTo>
                  <a:cubicBezTo>
                    <a:pt x="40000" y="80000"/>
                    <a:pt x="40000" y="84444"/>
                    <a:pt x="44444" y="84444"/>
                  </a:cubicBezTo>
                  <a:cubicBezTo>
                    <a:pt x="44444" y="84444"/>
                    <a:pt x="44444" y="84444"/>
                    <a:pt x="44444" y="84444"/>
                  </a:cubicBezTo>
                  <a:moveTo>
                    <a:pt x="97777" y="13333"/>
                  </a:moveTo>
                  <a:cubicBezTo>
                    <a:pt x="97777" y="13333"/>
                    <a:pt x="97777" y="13333"/>
                    <a:pt x="97777" y="13333"/>
                  </a:cubicBezTo>
                  <a:cubicBezTo>
                    <a:pt x="93333" y="13333"/>
                    <a:pt x="88888" y="13333"/>
                    <a:pt x="84444" y="13333"/>
                  </a:cubicBezTo>
                  <a:cubicBezTo>
                    <a:pt x="84444" y="13333"/>
                    <a:pt x="84444" y="13333"/>
                    <a:pt x="84444" y="13333"/>
                  </a:cubicBezTo>
                  <a:cubicBezTo>
                    <a:pt x="84444" y="13333"/>
                    <a:pt x="84444" y="17777"/>
                    <a:pt x="80000" y="17777"/>
                  </a:cubicBezTo>
                  <a:cubicBezTo>
                    <a:pt x="80000" y="17777"/>
                    <a:pt x="80000" y="17777"/>
                    <a:pt x="80000" y="17777"/>
                  </a:cubicBezTo>
                  <a:cubicBezTo>
                    <a:pt x="80000" y="17777"/>
                    <a:pt x="80000" y="17777"/>
                    <a:pt x="80000" y="17777"/>
                  </a:cubicBezTo>
                  <a:cubicBezTo>
                    <a:pt x="80000" y="17777"/>
                    <a:pt x="80000" y="17777"/>
                    <a:pt x="80000" y="17777"/>
                  </a:cubicBezTo>
                  <a:cubicBezTo>
                    <a:pt x="80000" y="17777"/>
                    <a:pt x="75555" y="17777"/>
                    <a:pt x="75555" y="17777"/>
                  </a:cubicBezTo>
                  <a:cubicBezTo>
                    <a:pt x="75555" y="17777"/>
                    <a:pt x="75555" y="17777"/>
                    <a:pt x="75555" y="17777"/>
                  </a:cubicBezTo>
                  <a:cubicBezTo>
                    <a:pt x="75555" y="17777"/>
                    <a:pt x="75555" y="17777"/>
                    <a:pt x="75555" y="17777"/>
                  </a:cubicBezTo>
                  <a:cubicBezTo>
                    <a:pt x="75555" y="17777"/>
                    <a:pt x="75555" y="17777"/>
                    <a:pt x="75555" y="17777"/>
                  </a:cubicBezTo>
                  <a:cubicBezTo>
                    <a:pt x="75555" y="17777"/>
                    <a:pt x="75555" y="17777"/>
                    <a:pt x="75555" y="17777"/>
                  </a:cubicBezTo>
                  <a:cubicBezTo>
                    <a:pt x="75555" y="17777"/>
                    <a:pt x="75555" y="17777"/>
                    <a:pt x="75555" y="17777"/>
                  </a:cubicBezTo>
                  <a:cubicBezTo>
                    <a:pt x="75555" y="17777"/>
                    <a:pt x="75555" y="17777"/>
                    <a:pt x="71111" y="17777"/>
                  </a:cubicBezTo>
                  <a:cubicBezTo>
                    <a:pt x="71111" y="13333"/>
                    <a:pt x="71111" y="13333"/>
                    <a:pt x="71111" y="8888"/>
                  </a:cubicBezTo>
                  <a:cubicBezTo>
                    <a:pt x="71111" y="8888"/>
                    <a:pt x="71111" y="4444"/>
                    <a:pt x="66666" y="4444"/>
                  </a:cubicBezTo>
                  <a:cubicBezTo>
                    <a:pt x="66666" y="4444"/>
                    <a:pt x="62222" y="0"/>
                    <a:pt x="62222" y="0"/>
                  </a:cubicBezTo>
                  <a:cubicBezTo>
                    <a:pt x="62222" y="0"/>
                    <a:pt x="62222" y="0"/>
                    <a:pt x="62222" y="0"/>
                  </a:cubicBezTo>
                  <a:cubicBezTo>
                    <a:pt x="62222" y="0"/>
                    <a:pt x="62222" y="0"/>
                    <a:pt x="62222" y="0"/>
                  </a:cubicBezTo>
                  <a:cubicBezTo>
                    <a:pt x="57777" y="0"/>
                    <a:pt x="57777" y="0"/>
                    <a:pt x="57777" y="0"/>
                  </a:cubicBezTo>
                  <a:cubicBezTo>
                    <a:pt x="57777" y="0"/>
                    <a:pt x="57777" y="0"/>
                    <a:pt x="57777" y="0"/>
                  </a:cubicBezTo>
                  <a:cubicBezTo>
                    <a:pt x="57777" y="0"/>
                    <a:pt x="57777" y="0"/>
                    <a:pt x="57777" y="0"/>
                  </a:cubicBezTo>
                  <a:cubicBezTo>
                    <a:pt x="57777" y="0"/>
                    <a:pt x="57777" y="0"/>
                    <a:pt x="57777" y="0"/>
                  </a:cubicBezTo>
                  <a:cubicBezTo>
                    <a:pt x="57777" y="0"/>
                    <a:pt x="57777" y="0"/>
                    <a:pt x="57777" y="0"/>
                  </a:cubicBezTo>
                  <a:cubicBezTo>
                    <a:pt x="53333" y="0"/>
                    <a:pt x="53333" y="0"/>
                    <a:pt x="53333" y="0"/>
                  </a:cubicBezTo>
                  <a:cubicBezTo>
                    <a:pt x="53333" y="0"/>
                    <a:pt x="53333" y="0"/>
                    <a:pt x="53333" y="0"/>
                  </a:cubicBezTo>
                  <a:cubicBezTo>
                    <a:pt x="53333" y="0"/>
                    <a:pt x="53333" y="0"/>
                    <a:pt x="53333" y="0"/>
                  </a:cubicBezTo>
                  <a:cubicBezTo>
                    <a:pt x="53333" y="0"/>
                    <a:pt x="53333" y="0"/>
                    <a:pt x="53333" y="0"/>
                  </a:cubicBezTo>
                  <a:cubicBezTo>
                    <a:pt x="53333" y="0"/>
                    <a:pt x="53333" y="0"/>
                    <a:pt x="48888" y="0"/>
                  </a:cubicBezTo>
                  <a:cubicBezTo>
                    <a:pt x="48888" y="0"/>
                    <a:pt x="48888" y="0"/>
                    <a:pt x="48888" y="0"/>
                  </a:cubicBezTo>
                  <a:cubicBezTo>
                    <a:pt x="48888" y="4444"/>
                    <a:pt x="48888" y="4444"/>
                    <a:pt x="48888" y="4444"/>
                  </a:cubicBezTo>
                  <a:cubicBezTo>
                    <a:pt x="48888" y="4444"/>
                    <a:pt x="48888" y="4444"/>
                    <a:pt x="48888" y="4444"/>
                  </a:cubicBezTo>
                  <a:cubicBezTo>
                    <a:pt x="48888" y="4444"/>
                    <a:pt x="48888" y="4444"/>
                    <a:pt x="48888" y="4444"/>
                  </a:cubicBezTo>
                  <a:cubicBezTo>
                    <a:pt x="48888" y="4444"/>
                    <a:pt x="48888" y="4444"/>
                    <a:pt x="48888" y="4444"/>
                  </a:cubicBezTo>
                  <a:cubicBezTo>
                    <a:pt x="44444" y="4444"/>
                    <a:pt x="44444" y="4444"/>
                    <a:pt x="44444" y="4444"/>
                  </a:cubicBezTo>
                  <a:cubicBezTo>
                    <a:pt x="44444" y="4444"/>
                    <a:pt x="40000" y="4444"/>
                    <a:pt x="40000" y="8888"/>
                  </a:cubicBezTo>
                  <a:cubicBezTo>
                    <a:pt x="35555" y="13333"/>
                    <a:pt x="35555" y="13333"/>
                    <a:pt x="35555" y="13333"/>
                  </a:cubicBezTo>
                  <a:cubicBezTo>
                    <a:pt x="35555" y="13333"/>
                    <a:pt x="35555" y="17777"/>
                    <a:pt x="35555" y="17777"/>
                  </a:cubicBezTo>
                  <a:cubicBezTo>
                    <a:pt x="35555" y="17777"/>
                    <a:pt x="35555" y="17777"/>
                    <a:pt x="35555" y="17777"/>
                  </a:cubicBezTo>
                  <a:cubicBezTo>
                    <a:pt x="35555" y="22222"/>
                    <a:pt x="35555" y="22222"/>
                    <a:pt x="35555" y="22222"/>
                  </a:cubicBezTo>
                  <a:cubicBezTo>
                    <a:pt x="35555" y="22222"/>
                    <a:pt x="35555" y="22222"/>
                    <a:pt x="35555" y="22222"/>
                  </a:cubicBezTo>
                  <a:cubicBezTo>
                    <a:pt x="35555" y="22222"/>
                    <a:pt x="35555" y="22222"/>
                    <a:pt x="35555" y="22222"/>
                  </a:cubicBezTo>
                  <a:cubicBezTo>
                    <a:pt x="31111" y="22222"/>
                    <a:pt x="31111" y="22222"/>
                    <a:pt x="31111" y="22222"/>
                  </a:cubicBezTo>
                  <a:cubicBezTo>
                    <a:pt x="31111" y="22222"/>
                    <a:pt x="26666" y="22222"/>
                    <a:pt x="26666" y="22222"/>
                  </a:cubicBezTo>
                  <a:cubicBezTo>
                    <a:pt x="26666" y="22222"/>
                    <a:pt x="22222" y="17777"/>
                    <a:pt x="22222" y="17777"/>
                  </a:cubicBezTo>
                  <a:cubicBezTo>
                    <a:pt x="17777" y="17777"/>
                    <a:pt x="13333" y="17777"/>
                    <a:pt x="13333" y="22222"/>
                  </a:cubicBezTo>
                  <a:cubicBezTo>
                    <a:pt x="13333" y="22222"/>
                    <a:pt x="13333" y="22222"/>
                    <a:pt x="13333" y="22222"/>
                  </a:cubicBezTo>
                  <a:cubicBezTo>
                    <a:pt x="13333" y="22222"/>
                    <a:pt x="13333" y="22222"/>
                    <a:pt x="13333" y="22222"/>
                  </a:cubicBezTo>
                  <a:cubicBezTo>
                    <a:pt x="13333" y="26666"/>
                    <a:pt x="13333" y="26666"/>
                    <a:pt x="13333" y="26666"/>
                  </a:cubicBezTo>
                  <a:cubicBezTo>
                    <a:pt x="13333" y="26666"/>
                    <a:pt x="13333" y="26666"/>
                    <a:pt x="13333" y="26666"/>
                  </a:cubicBezTo>
                  <a:cubicBezTo>
                    <a:pt x="13333" y="26666"/>
                    <a:pt x="13333" y="26666"/>
                    <a:pt x="13333" y="26666"/>
                  </a:cubicBezTo>
                  <a:cubicBezTo>
                    <a:pt x="13333" y="26666"/>
                    <a:pt x="13333" y="26666"/>
                    <a:pt x="13333" y="26666"/>
                  </a:cubicBezTo>
                  <a:cubicBezTo>
                    <a:pt x="8888" y="26666"/>
                    <a:pt x="8888" y="26666"/>
                    <a:pt x="8888" y="26666"/>
                  </a:cubicBezTo>
                  <a:cubicBezTo>
                    <a:pt x="8888" y="26666"/>
                    <a:pt x="8888" y="26666"/>
                    <a:pt x="8888" y="26666"/>
                  </a:cubicBezTo>
                  <a:cubicBezTo>
                    <a:pt x="8888" y="26666"/>
                    <a:pt x="8888" y="26666"/>
                    <a:pt x="8888" y="26666"/>
                  </a:cubicBezTo>
                  <a:cubicBezTo>
                    <a:pt x="8888" y="31111"/>
                    <a:pt x="8888" y="31111"/>
                    <a:pt x="8888" y="31111"/>
                  </a:cubicBezTo>
                  <a:cubicBezTo>
                    <a:pt x="8888" y="31111"/>
                    <a:pt x="8888" y="31111"/>
                    <a:pt x="8888" y="31111"/>
                  </a:cubicBezTo>
                  <a:cubicBezTo>
                    <a:pt x="8888" y="31111"/>
                    <a:pt x="8888" y="31111"/>
                    <a:pt x="8888" y="31111"/>
                  </a:cubicBezTo>
                  <a:cubicBezTo>
                    <a:pt x="8888" y="31111"/>
                    <a:pt x="8888" y="31111"/>
                    <a:pt x="8888" y="31111"/>
                  </a:cubicBezTo>
                  <a:cubicBezTo>
                    <a:pt x="8888" y="31111"/>
                    <a:pt x="8888" y="31111"/>
                    <a:pt x="8888" y="31111"/>
                  </a:cubicBezTo>
                  <a:cubicBezTo>
                    <a:pt x="8888" y="31111"/>
                    <a:pt x="8888" y="31111"/>
                    <a:pt x="8888" y="31111"/>
                  </a:cubicBezTo>
                  <a:cubicBezTo>
                    <a:pt x="4444" y="31111"/>
                    <a:pt x="4444" y="31111"/>
                    <a:pt x="4444" y="31111"/>
                  </a:cubicBezTo>
                  <a:cubicBezTo>
                    <a:pt x="4444" y="35555"/>
                    <a:pt x="4444" y="35555"/>
                    <a:pt x="4444" y="35555"/>
                  </a:cubicBezTo>
                  <a:cubicBezTo>
                    <a:pt x="4444" y="35555"/>
                    <a:pt x="4444" y="35555"/>
                    <a:pt x="4444" y="35555"/>
                  </a:cubicBezTo>
                  <a:cubicBezTo>
                    <a:pt x="4444" y="35555"/>
                    <a:pt x="4444" y="35555"/>
                    <a:pt x="4444" y="35555"/>
                  </a:cubicBezTo>
                  <a:cubicBezTo>
                    <a:pt x="4444" y="35555"/>
                    <a:pt x="4444" y="35555"/>
                    <a:pt x="4444" y="35555"/>
                  </a:cubicBezTo>
                  <a:cubicBezTo>
                    <a:pt x="4444" y="40000"/>
                    <a:pt x="4444" y="44444"/>
                    <a:pt x="4444" y="44444"/>
                  </a:cubicBezTo>
                  <a:cubicBezTo>
                    <a:pt x="4444" y="48888"/>
                    <a:pt x="8888" y="48888"/>
                    <a:pt x="8888" y="48888"/>
                  </a:cubicBezTo>
                  <a:cubicBezTo>
                    <a:pt x="8888" y="48888"/>
                    <a:pt x="8888" y="53333"/>
                    <a:pt x="13333" y="53333"/>
                  </a:cubicBezTo>
                  <a:cubicBezTo>
                    <a:pt x="13333" y="53333"/>
                    <a:pt x="13333" y="53333"/>
                    <a:pt x="13333" y="53333"/>
                  </a:cubicBezTo>
                  <a:cubicBezTo>
                    <a:pt x="13333" y="53333"/>
                    <a:pt x="13333" y="53333"/>
                    <a:pt x="13333" y="53333"/>
                  </a:cubicBezTo>
                  <a:cubicBezTo>
                    <a:pt x="13333" y="53333"/>
                    <a:pt x="13333" y="53333"/>
                    <a:pt x="13333" y="53333"/>
                  </a:cubicBezTo>
                  <a:cubicBezTo>
                    <a:pt x="13333" y="57777"/>
                    <a:pt x="13333" y="57777"/>
                    <a:pt x="13333" y="57777"/>
                  </a:cubicBezTo>
                  <a:cubicBezTo>
                    <a:pt x="13333" y="57777"/>
                    <a:pt x="13333" y="57777"/>
                    <a:pt x="13333" y="57777"/>
                  </a:cubicBezTo>
                  <a:cubicBezTo>
                    <a:pt x="8888" y="57777"/>
                    <a:pt x="8888" y="57777"/>
                    <a:pt x="8888" y="57777"/>
                  </a:cubicBezTo>
                  <a:cubicBezTo>
                    <a:pt x="8888" y="57777"/>
                    <a:pt x="8888" y="57777"/>
                    <a:pt x="8888" y="57777"/>
                  </a:cubicBezTo>
                  <a:cubicBezTo>
                    <a:pt x="8888" y="57777"/>
                    <a:pt x="8888" y="57777"/>
                    <a:pt x="8888" y="57777"/>
                  </a:cubicBezTo>
                  <a:cubicBezTo>
                    <a:pt x="8888" y="57777"/>
                    <a:pt x="8888" y="57777"/>
                    <a:pt x="8888" y="57777"/>
                  </a:cubicBezTo>
                  <a:cubicBezTo>
                    <a:pt x="8888" y="57777"/>
                    <a:pt x="8888" y="57777"/>
                    <a:pt x="8888" y="57777"/>
                  </a:cubicBezTo>
                  <a:cubicBezTo>
                    <a:pt x="8888" y="57777"/>
                    <a:pt x="8888" y="62222"/>
                    <a:pt x="4444" y="62222"/>
                  </a:cubicBezTo>
                  <a:cubicBezTo>
                    <a:pt x="0" y="66666"/>
                    <a:pt x="0" y="71111"/>
                    <a:pt x="0" y="75555"/>
                  </a:cubicBezTo>
                  <a:cubicBezTo>
                    <a:pt x="0" y="75555"/>
                    <a:pt x="0" y="75555"/>
                    <a:pt x="0" y="75555"/>
                  </a:cubicBezTo>
                  <a:cubicBezTo>
                    <a:pt x="0" y="75555"/>
                    <a:pt x="0" y="75555"/>
                    <a:pt x="0" y="75555"/>
                  </a:cubicBezTo>
                  <a:cubicBezTo>
                    <a:pt x="0" y="75555"/>
                    <a:pt x="0" y="75555"/>
                    <a:pt x="0" y="75555"/>
                  </a:cubicBezTo>
                  <a:cubicBezTo>
                    <a:pt x="0" y="75555"/>
                    <a:pt x="0" y="80000"/>
                    <a:pt x="0" y="80000"/>
                  </a:cubicBezTo>
                  <a:cubicBezTo>
                    <a:pt x="0" y="80000"/>
                    <a:pt x="0"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4444"/>
                    <a:pt x="4444" y="84444"/>
                  </a:cubicBezTo>
                  <a:cubicBezTo>
                    <a:pt x="4444" y="84444"/>
                    <a:pt x="4444" y="88888"/>
                    <a:pt x="4444" y="88888"/>
                  </a:cubicBezTo>
                  <a:cubicBezTo>
                    <a:pt x="4444" y="88888"/>
                    <a:pt x="4444" y="88888"/>
                    <a:pt x="4444" y="88888"/>
                  </a:cubicBezTo>
                  <a:cubicBezTo>
                    <a:pt x="4444" y="88888"/>
                    <a:pt x="4444" y="88888"/>
                    <a:pt x="4444" y="88888"/>
                  </a:cubicBezTo>
                  <a:cubicBezTo>
                    <a:pt x="4444" y="88888"/>
                    <a:pt x="4444" y="88888"/>
                    <a:pt x="4444" y="88888"/>
                  </a:cubicBezTo>
                  <a:cubicBezTo>
                    <a:pt x="4444" y="88888"/>
                    <a:pt x="8888" y="93333"/>
                    <a:pt x="8888" y="93333"/>
                  </a:cubicBezTo>
                  <a:cubicBezTo>
                    <a:pt x="13333" y="93333"/>
                    <a:pt x="13333" y="93333"/>
                    <a:pt x="17777" y="93333"/>
                  </a:cubicBezTo>
                  <a:cubicBezTo>
                    <a:pt x="17777" y="93333"/>
                    <a:pt x="22222" y="93333"/>
                    <a:pt x="22222" y="93333"/>
                  </a:cubicBezTo>
                  <a:cubicBezTo>
                    <a:pt x="22222" y="93333"/>
                    <a:pt x="22222" y="93333"/>
                    <a:pt x="22222" y="93333"/>
                  </a:cubicBezTo>
                  <a:cubicBezTo>
                    <a:pt x="22222" y="93333"/>
                    <a:pt x="22222" y="93333"/>
                    <a:pt x="22222" y="93333"/>
                  </a:cubicBezTo>
                  <a:cubicBezTo>
                    <a:pt x="22222" y="93333"/>
                    <a:pt x="22222" y="93333"/>
                    <a:pt x="22222" y="93333"/>
                  </a:cubicBezTo>
                  <a:cubicBezTo>
                    <a:pt x="22222" y="93333"/>
                    <a:pt x="22222" y="93333"/>
                    <a:pt x="22222" y="93333"/>
                  </a:cubicBezTo>
                  <a:cubicBezTo>
                    <a:pt x="22222" y="93333"/>
                    <a:pt x="22222" y="93333"/>
                    <a:pt x="22222" y="93333"/>
                  </a:cubicBezTo>
                  <a:cubicBezTo>
                    <a:pt x="26666" y="97777"/>
                    <a:pt x="26666" y="97777"/>
                    <a:pt x="26666" y="97777"/>
                  </a:cubicBezTo>
                  <a:cubicBezTo>
                    <a:pt x="26666" y="97777"/>
                    <a:pt x="26666" y="97777"/>
                    <a:pt x="26666" y="97777"/>
                  </a:cubicBezTo>
                  <a:cubicBezTo>
                    <a:pt x="26666" y="97777"/>
                    <a:pt x="26666" y="97777"/>
                    <a:pt x="26666" y="97777"/>
                  </a:cubicBezTo>
                  <a:cubicBezTo>
                    <a:pt x="26666" y="97777"/>
                    <a:pt x="26666" y="97777"/>
                    <a:pt x="26666" y="97777"/>
                  </a:cubicBezTo>
                  <a:cubicBezTo>
                    <a:pt x="26666" y="97777"/>
                    <a:pt x="26666" y="97777"/>
                    <a:pt x="26666" y="97777"/>
                  </a:cubicBezTo>
                  <a:cubicBezTo>
                    <a:pt x="26666" y="97777"/>
                    <a:pt x="26666" y="102222"/>
                    <a:pt x="26666" y="102222"/>
                  </a:cubicBezTo>
                  <a:cubicBezTo>
                    <a:pt x="22222" y="111111"/>
                    <a:pt x="26666" y="115555"/>
                    <a:pt x="31111" y="115555"/>
                  </a:cubicBezTo>
                  <a:cubicBezTo>
                    <a:pt x="31111" y="115555"/>
                    <a:pt x="31111" y="115555"/>
                    <a:pt x="31111" y="115555"/>
                  </a:cubicBezTo>
                  <a:cubicBezTo>
                    <a:pt x="31111" y="115555"/>
                    <a:pt x="31111" y="115555"/>
                    <a:pt x="31111" y="115555"/>
                  </a:cubicBezTo>
                  <a:cubicBezTo>
                    <a:pt x="31111" y="115555"/>
                    <a:pt x="31111" y="115555"/>
                    <a:pt x="31111" y="115555"/>
                  </a:cubicBezTo>
                  <a:cubicBezTo>
                    <a:pt x="31111" y="115555"/>
                    <a:pt x="31111" y="115555"/>
                    <a:pt x="31111" y="115555"/>
                  </a:cubicBezTo>
                  <a:cubicBezTo>
                    <a:pt x="31111" y="115555"/>
                    <a:pt x="31111" y="115555"/>
                    <a:pt x="31111" y="115555"/>
                  </a:cubicBezTo>
                  <a:cubicBezTo>
                    <a:pt x="35555" y="115555"/>
                    <a:pt x="35555" y="115555"/>
                    <a:pt x="35555" y="115555"/>
                  </a:cubicBezTo>
                  <a:cubicBezTo>
                    <a:pt x="35555" y="115555"/>
                    <a:pt x="35555" y="120000"/>
                    <a:pt x="35555" y="120000"/>
                  </a:cubicBezTo>
                  <a:cubicBezTo>
                    <a:pt x="40000" y="120000"/>
                    <a:pt x="40000" y="120000"/>
                    <a:pt x="40000" y="120000"/>
                  </a:cubicBezTo>
                  <a:cubicBezTo>
                    <a:pt x="40000" y="120000"/>
                    <a:pt x="40000" y="120000"/>
                    <a:pt x="40000" y="120000"/>
                  </a:cubicBezTo>
                  <a:cubicBezTo>
                    <a:pt x="40000" y="120000"/>
                    <a:pt x="40000" y="120000"/>
                    <a:pt x="40000" y="120000"/>
                  </a:cubicBezTo>
                  <a:cubicBezTo>
                    <a:pt x="40000" y="120000"/>
                    <a:pt x="44444" y="120000"/>
                    <a:pt x="44444" y="120000"/>
                  </a:cubicBezTo>
                  <a:cubicBezTo>
                    <a:pt x="44444" y="120000"/>
                    <a:pt x="44444" y="120000"/>
                    <a:pt x="44444" y="120000"/>
                  </a:cubicBezTo>
                  <a:cubicBezTo>
                    <a:pt x="44444" y="120000"/>
                    <a:pt x="44444" y="120000"/>
                    <a:pt x="44444" y="120000"/>
                  </a:cubicBezTo>
                  <a:cubicBezTo>
                    <a:pt x="44444" y="120000"/>
                    <a:pt x="44444" y="120000"/>
                    <a:pt x="44444" y="120000"/>
                  </a:cubicBezTo>
                  <a:cubicBezTo>
                    <a:pt x="44444" y="120000"/>
                    <a:pt x="44444" y="120000"/>
                    <a:pt x="44444" y="120000"/>
                  </a:cubicBezTo>
                  <a:cubicBezTo>
                    <a:pt x="48888" y="120000"/>
                    <a:pt x="53333" y="120000"/>
                    <a:pt x="53333" y="115555"/>
                  </a:cubicBezTo>
                  <a:cubicBezTo>
                    <a:pt x="57777" y="115555"/>
                    <a:pt x="57777" y="115555"/>
                    <a:pt x="57777" y="115555"/>
                  </a:cubicBezTo>
                  <a:cubicBezTo>
                    <a:pt x="57777" y="115555"/>
                    <a:pt x="57777" y="115555"/>
                    <a:pt x="57777" y="115555"/>
                  </a:cubicBezTo>
                  <a:cubicBezTo>
                    <a:pt x="57777" y="115555"/>
                    <a:pt x="57777" y="115555"/>
                    <a:pt x="57777" y="115555"/>
                  </a:cubicBezTo>
                  <a:cubicBezTo>
                    <a:pt x="57777" y="115555"/>
                    <a:pt x="57777" y="115555"/>
                    <a:pt x="57777" y="115555"/>
                  </a:cubicBezTo>
                  <a:cubicBezTo>
                    <a:pt x="57777" y="111111"/>
                    <a:pt x="57777" y="111111"/>
                    <a:pt x="62222" y="111111"/>
                  </a:cubicBezTo>
                  <a:cubicBezTo>
                    <a:pt x="62222" y="111111"/>
                    <a:pt x="62222" y="111111"/>
                    <a:pt x="62222" y="111111"/>
                  </a:cubicBezTo>
                  <a:cubicBezTo>
                    <a:pt x="62222" y="111111"/>
                    <a:pt x="62222" y="111111"/>
                    <a:pt x="62222" y="111111"/>
                  </a:cubicBezTo>
                  <a:cubicBezTo>
                    <a:pt x="62222" y="111111"/>
                    <a:pt x="62222" y="111111"/>
                    <a:pt x="62222" y="111111"/>
                  </a:cubicBezTo>
                  <a:cubicBezTo>
                    <a:pt x="66666" y="111111"/>
                    <a:pt x="66666" y="111111"/>
                    <a:pt x="66666" y="111111"/>
                  </a:cubicBezTo>
                  <a:cubicBezTo>
                    <a:pt x="66666" y="111111"/>
                    <a:pt x="71111" y="111111"/>
                    <a:pt x="71111" y="111111"/>
                  </a:cubicBezTo>
                  <a:cubicBezTo>
                    <a:pt x="71111" y="115555"/>
                    <a:pt x="71111" y="115555"/>
                    <a:pt x="75555" y="115555"/>
                  </a:cubicBezTo>
                  <a:cubicBezTo>
                    <a:pt x="75555" y="120000"/>
                    <a:pt x="80000" y="120000"/>
                    <a:pt x="84444" y="115555"/>
                  </a:cubicBezTo>
                  <a:cubicBezTo>
                    <a:pt x="84444" y="115555"/>
                    <a:pt x="84444" y="115555"/>
                    <a:pt x="84444" y="115555"/>
                  </a:cubicBezTo>
                  <a:cubicBezTo>
                    <a:pt x="84444" y="115555"/>
                    <a:pt x="84444" y="115555"/>
                    <a:pt x="88888" y="115555"/>
                  </a:cubicBezTo>
                  <a:cubicBezTo>
                    <a:pt x="88888" y="115555"/>
                    <a:pt x="88888" y="115555"/>
                    <a:pt x="88888" y="115555"/>
                  </a:cubicBezTo>
                  <a:cubicBezTo>
                    <a:pt x="88888" y="115555"/>
                    <a:pt x="88888" y="115555"/>
                    <a:pt x="88888" y="115555"/>
                  </a:cubicBezTo>
                  <a:cubicBezTo>
                    <a:pt x="88888" y="115555"/>
                    <a:pt x="88888" y="115555"/>
                    <a:pt x="88888" y="115555"/>
                  </a:cubicBezTo>
                  <a:cubicBezTo>
                    <a:pt x="93333" y="111111"/>
                    <a:pt x="93333" y="111111"/>
                    <a:pt x="93333" y="111111"/>
                  </a:cubicBezTo>
                  <a:cubicBezTo>
                    <a:pt x="93333" y="111111"/>
                    <a:pt x="93333" y="111111"/>
                    <a:pt x="97777" y="111111"/>
                  </a:cubicBezTo>
                  <a:cubicBezTo>
                    <a:pt x="97777" y="111111"/>
                    <a:pt x="97777" y="111111"/>
                    <a:pt x="97777" y="111111"/>
                  </a:cubicBezTo>
                  <a:cubicBezTo>
                    <a:pt x="97777" y="111111"/>
                    <a:pt x="97777" y="111111"/>
                    <a:pt x="97777" y="111111"/>
                  </a:cubicBezTo>
                  <a:cubicBezTo>
                    <a:pt x="97777" y="111111"/>
                    <a:pt x="97777" y="111111"/>
                    <a:pt x="97777" y="111111"/>
                  </a:cubicBezTo>
                  <a:cubicBezTo>
                    <a:pt x="97777" y="111111"/>
                    <a:pt x="97777" y="111111"/>
                    <a:pt x="97777" y="111111"/>
                  </a:cubicBezTo>
                  <a:cubicBezTo>
                    <a:pt x="97777" y="106666"/>
                    <a:pt x="102222" y="102222"/>
                    <a:pt x="102222" y="97777"/>
                  </a:cubicBezTo>
                  <a:cubicBezTo>
                    <a:pt x="102222" y="97777"/>
                    <a:pt x="97777" y="97777"/>
                    <a:pt x="97777" y="97777"/>
                  </a:cubicBezTo>
                  <a:cubicBezTo>
                    <a:pt x="97777" y="93333"/>
                    <a:pt x="97777" y="93333"/>
                    <a:pt x="97777" y="93333"/>
                  </a:cubicBezTo>
                  <a:cubicBezTo>
                    <a:pt x="97777" y="93333"/>
                    <a:pt x="97777" y="93333"/>
                    <a:pt x="97777" y="93333"/>
                  </a:cubicBezTo>
                  <a:cubicBezTo>
                    <a:pt x="97777" y="93333"/>
                    <a:pt x="97777" y="93333"/>
                    <a:pt x="97777" y="93333"/>
                  </a:cubicBezTo>
                  <a:cubicBezTo>
                    <a:pt x="97777" y="93333"/>
                    <a:pt x="97777" y="93333"/>
                    <a:pt x="97777" y="88888"/>
                  </a:cubicBezTo>
                  <a:cubicBezTo>
                    <a:pt x="97777" y="88888"/>
                    <a:pt x="97777" y="88888"/>
                    <a:pt x="97777" y="88888"/>
                  </a:cubicBezTo>
                  <a:cubicBezTo>
                    <a:pt x="97777" y="88888"/>
                    <a:pt x="97777" y="88888"/>
                    <a:pt x="97777" y="88888"/>
                  </a:cubicBezTo>
                  <a:cubicBezTo>
                    <a:pt x="97777" y="88888"/>
                    <a:pt x="97777" y="88888"/>
                    <a:pt x="97777" y="88888"/>
                  </a:cubicBezTo>
                  <a:cubicBezTo>
                    <a:pt x="102222" y="88888"/>
                    <a:pt x="102222" y="84444"/>
                    <a:pt x="102222" y="84444"/>
                  </a:cubicBezTo>
                  <a:cubicBezTo>
                    <a:pt x="102222" y="84444"/>
                    <a:pt x="106666" y="84444"/>
                    <a:pt x="106666" y="84444"/>
                  </a:cubicBezTo>
                  <a:cubicBezTo>
                    <a:pt x="115555" y="84444"/>
                    <a:pt x="115555" y="80000"/>
                    <a:pt x="115555" y="80000"/>
                  </a:cubicBezTo>
                  <a:cubicBezTo>
                    <a:pt x="115555" y="75555"/>
                    <a:pt x="115555" y="75555"/>
                    <a:pt x="115555" y="75555"/>
                  </a:cubicBezTo>
                  <a:cubicBezTo>
                    <a:pt x="115555" y="75555"/>
                    <a:pt x="115555" y="75555"/>
                    <a:pt x="115555" y="75555"/>
                  </a:cubicBezTo>
                  <a:cubicBezTo>
                    <a:pt x="120000" y="75555"/>
                    <a:pt x="120000" y="75555"/>
                    <a:pt x="120000" y="75555"/>
                  </a:cubicBezTo>
                  <a:cubicBezTo>
                    <a:pt x="120000" y="75555"/>
                    <a:pt x="120000" y="75555"/>
                    <a:pt x="120000" y="75555"/>
                  </a:cubicBezTo>
                  <a:cubicBezTo>
                    <a:pt x="120000" y="75555"/>
                    <a:pt x="120000" y="75555"/>
                    <a:pt x="120000" y="75555"/>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71111"/>
                    <a:pt x="120000" y="71111"/>
                    <a:pt x="120000" y="71111"/>
                  </a:cubicBezTo>
                  <a:cubicBezTo>
                    <a:pt x="120000" y="66666"/>
                    <a:pt x="120000" y="66666"/>
                    <a:pt x="120000" y="66666"/>
                  </a:cubicBezTo>
                  <a:cubicBezTo>
                    <a:pt x="120000" y="66666"/>
                    <a:pt x="120000" y="66666"/>
                    <a:pt x="120000" y="62222"/>
                  </a:cubicBezTo>
                  <a:cubicBezTo>
                    <a:pt x="120000" y="62222"/>
                    <a:pt x="120000" y="62222"/>
                    <a:pt x="120000" y="62222"/>
                  </a:cubicBezTo>
                  <a:cubicBezTo>
                    <a:pt x="120000" y="57777"/>
                    <a:pt x="115555" y="53333"/>
                    <a:pt x="115555" y="53333"/>
                  </a:cubicBezTo>
                  <a:cubicBezTo>
                    <a:pt x="111111" y="53333"/>
                    <a:pt x="111111" y="53333"/>
                    <a:pt x="111111" y="53333"/>
                  </a:cubicBezTo>
                  <a:cubicBezTo>
                    <a:pt x="111111" y="53333"/>
                    <a:pt x="111111" y="53333"/>
                    <a:pt x="111111" y="53333"/>
                  </a:cubicBezTo>
                  <a:cubicBezTo>
                    <a:pt x="106666" y="48888"/>
                    <a:pt x="106666" y="48888"/>
                    <a:pt x="106666" y="48888"/>
                  </a:cubicBezTo>
                  <a:cubicBezTo>
                    <a:pt x="106666" y="48888"/>
                    <a:pt x="106666" y="48888"/>
                    <a:pt x="106666" y="48888"/>
                  </a:cubicBezTo>
                  <a:cubicBezTo>
                    <a:pt x="106666" y="48888"/>
                    <a:pt x="106666" y="48888"/>
                    <a:pt x="106666" y="48888"/>
                  </a:cubicBezTo>
                  <a:cubicBezTo>
                    <a:pt x="106666" y="48888"/>
                    <a:pt x="106666" y="48888"/>
                    <a:pt x="106666" y="48888"/>
                  </a:cubicBezTo>
                  <a:cubicBezTo>
                    <a:pt x="106666" y="48888"/>
                    <a:pt x="106666" y="48888"/>
                    <a:pt x="106666" y="48888"/>
                  </a:cubicBezTo>
                  <a:cubicBezTo>
                    <a:pt x="106666" y="48888"/>
                    <a:pt x="106666" y="48888"/>
                    <a:pt x="106666" y="48888"/>
                  </a:cubicBezTo>
                  <a:cubicBezTo>
                    <a:pt x="106666" y="48888"/>
                    <a:pt x="106666" y="44444"/>
                    <a:pt x="102222" y="44444"/>
                  </a:cubicBezTo>
                  <a:cubicBezTo>
                    <a:pt x="102222" y="44444"/>
                    <a:pt x="102222" y="44444"/>
                    <a:pt x="102222" y="44444"/>
                  </a:cubicBezTo>
                  <a:cubicBezTo>
                    <a:pt x="106666" y="44444"/>
                    <a:pt x="106666" y="40000"/>
                    <a:pt x="106666" y="40000"/>
                  </a:cubicBezTo>
                  <a:cubicBezTo>
                    <a:pt x="111111" y="35555"/>
                    <a:pt x="111111" y="26666"/>
                    <a:pt x="106666" y="26666"/>
                  </a:cubicBezTo>
                  <a:cubicBezTo>
                    <a:pt x="106666" y="26666"/>
                    <a:pt x="106666" y="26666"/>
                    <a:pt x="106666" y="26666"/>
                  </a:cubicBezTo>
                  <a:cubicBezTo>
                    <a:pt x="106666" y="26666"/>
                    <a:pt x="106666" y="26666"/>
                    <a:pt x="106666" y="26666"/>
                  </a:cubicBezTo>
                  <a:cubicBezTo>
                    <a:pt x="106666" y="22222"/>
                    <a:pt x="106666" y="22222"/>
                    <a:pt x="106666" y="22222"/>
                  </a:cubicBezTo>
                  <a:cubicBezTo>
                    <a:pt x="106666" y="22222"/>
                    <a:pt x="106666" y="22222"/>
                    <a:pt x="106666" y="22222"/>
                  </a:cubicBezTo>
                  <a:cubicBezTo>
                    <a:pt x="106666" y="22222"/>
                    <a:pt x="106666" y="22222"/>
                    <a:pt x="106666" y="22222"/>
                  </a:cubicBezTo>
                  <a:cubicBezTo>
                    <a:pt x="106666" y="22222"/>
                    <a:pt x="106666" y="22222"/>
                    <a:pt x="106666" y="22222"/>
                  </a:cubicBezTo>
                  <a:cubicBezTo>
                    <a:pt x="106666" y="22222"/>
                    <a:pt x="102222" y="22222"/>
                    <a:pt x="102222" y="17777"/>
                  </a:cubicBezTo>
                  <a:cubicBezTo>
                    <a:pt x="102222" y="17777"/>
                    <a:pt x="102222" y="17777"/>
                    <a:pt x="102222" y="17777"/>
                  </a:cubicBezTo>
                  <a:cubicBezTo>
                    <a:pt x="102222" y="17777"/>
                    <a:pt x="102222" y="17777"/>
                    <a:pt x="102222" y="17777"/>
                  </a:cubicBezTo>
                  <a:cubicBezTo>
                    <a:pt x="102222" y="17777"/>
                    <a:pt x="102222" y="17777"/>
                    <a:pt x="102222" y="17777"/>
                  </a:cubicBezTo>
                  <a:cubicBezTo>
                    <a:pt x="102222" y="17777"/>
                    <a:pt x="102222" y="17777"/>
                    <a:pt x="102222" y="17777"/>
                  </a:cubicBezTo>
                  <a:cubicBezTo>
                    <a:pt x="102222" y="17777"/>
                    <a:pt x="102222" y="17777"/>
                    <a:pt x="102222" y="17777"/>
                  </a:cubicBezTo>
                  <a:cubicBezTo>
                    <a:pt x="97777" y="17777"/>
                    <a:pt x="97777" y="17777"/>
                    <a:pt x="97777" y="17777"/>
                  </a:cubicBezTo>
                  <a:cubicBezTo>
                    <a:pt x="97777" y="17777"/>
                    <a:pt x="97777" y="17777"/>
                    <a:pt x="97777" y="17777"/>
                  </a:cubicBezTo>
                  <a:cubicBezTo>
                    <a:pt x="97777" y="17777"/>
                    <a:pt x="97777" y="17777"/>
                    <a:pt x="97777" y="17777"/>
                  </a:cubicBezTo>
                  <a:cubicBezTo>
                    <a:pt x="97777" y="17777"/>
                    <a:pt x="97777" y="17777"/>
                    <a:pt x="97777" y="17777"/>
                  </a:cubicBezTo>
                  <a:cubicBezTo>
                    <a:pt x="97777" y="17777"/>
                    <a:pt x="97777" y="17777"/>
                    <a:pt x="97777" y="17777"/>
                  </a:cubicBezTo>
                  <a:cubicBezTo>
                    <a:pt x="97777" y="17777"/>
                    <a:pt x="97777" y="17777"/>
                    <a:pt x="97777" y="17777"/>
                  </a:cubicBezTo>
                  <a:cubicBezTo>
                    <a:pt x="97777" y="17777"/>
                    <a:pt x="97777" y="17777"/>
                    <a:pt x="97777" y="17777"/>
                  </a:cubicBezTo>
                  <a:cubicBezTo>
                    <a:pt x="97777" y="13333"/>
                    <a:pt x="97777" y="13333"/>
                    <a:pt x="97777" y="13333"/>
                  </a:cubicBezTo>
                  <a:cubicBezTo>
                    <a:pt x="97777" y="13333"/>
                    <a:pt x="97777" y="13333"/>
                    <a:pt x="97777" y="13333"/>
                  </a:cubicBezTo>
                  <a:cubicBezTo>
                    <a:pt x="97777" y="13333"/>
                    <a:pt x="97777" y="13333"/>
                    <a:pt x="97777" y="13333"/>
                  </a:cubicBezTo>
                  <a:cubicBezTo>
                    <a:pt x="97777" y="13333"/>
                    <a:pt x="97777" y="13333"/>
                    <a:pt x="97777" y="13333"/>
                  </a:cubicBezTo>
                  <a:cubicBezTo>
                    <a:pt x="97777" y="13333"/>
                    <a:pt x="97777" y="13333"/>
                    <a:pt x="97777" y="13333"/>
                  </a:cubicBezTo>
                  <a:close/>
                  <a:moveTo>
                    <a:pt x="66666" y="44444"/>
                  </a:moveTo>
                  <a:cubicBezTo>
                    <a:pt x="66666" y="48888"/>
                    <a:pt x="66666" y="48888"/>
                    <a:pt x="66666" y="48888"/>
                  </a:cubicBezTo>
                  <a:cubicBezTo>
                    <a:pt x="66666" y="48888"/>
                    <a:pt x="66666" y="48888"/>
                    <a:pt x="66666" y="48888"/>
                  </a:cubicBezTo>
                  <a:cubicBezTo>
                    <a:pt x="66666" y="48888"/>
                    <a:pt x="66666" y="48888"/>
                    <a:pt x="66666" y="48888"/>
                  </a:cubicBezTo>
                  <a:cubicBezTo>
                    <a:pt x="71111" y="48888"/>
                    <a:pt x="71111" y="48888"/>
                    <a:pt x="71111" y="48888"/>
                  </a:cubicBezTo>
                  <a:cubicBezTo>
                    <a:pt x="71111" y="48888"/>
                    <a:pt x="71111" y="48888"/>
                    <a:pt x="71111" y="48888"/>
                  </a:cubicBezTo>
                  <a:cubicBezTo>
                    <a:pt x="71111" y="48888"/>
                    <a:pt x="71111" y="48888"/>
                    <a:pt x="71111" y="48888"/>
                  </a:cubicBezTo>
                  <a:cubicBezTo>
                    <a:pt x="71111" y="53333"/>
                    <a:pt x="75555" y="53333"/>
                    <a:pt x="75555" y="53333"/>
                  </a:cubicBezTo>
                  <a:cubicBezTo>
                    <a:pt x="75555" y="53333"/>
                    <a:pt x="75555" y="53333"/>
                    <a:pt x="75555" y="53333"/>
                  </a:cubicBezTo>
                  <a:cubicBezTo>
                    <a:pt x="75555" y="53333"/>
                    <a:pt x="75555" y="53333"/>
                    <a:pt x="75555" y="53333"/>
                  </a:cubicBezTo>
                  <a:cubicBezTo>
                    <a:pt x="75555" y="57777"/>
                    <a:pt x="75555" y="57777"/>
                    <a:pt x="75555" y="57777"/>
                  </a:cubicBezTo>
                  <a:cubicBezTo>
                    <a:pt x="75555" y="57777"/>
                    <a:pt x="75555" y="57777"/>
                    <a:pt x="75555" y="57777"/>
                  </a:cubicBezTo>
                  <a:cubicBezTo>
                    <a:pt x="75555" y="57777"/>
                    <a:pt x="75555" y="57777"/>
                    <a:pt x="75555" y="57777"/>
                  </a:cubicBezTo>
                  <a:cubicBezTo>
                    <a:pt x="75555" y="57777"/>
                    <a:pt x="75555" y="57777"/>
                    <a:pt x="75555" y="57777"/>
                  </a:cubicBezTo>
                  <a:cubicBezTo>
                    <a:pt x="75555" y="57777"/>
                    <a:pt x="75555" y="57777"/>
                    <a:pt x="75555" y="57777"/>
                  </a:cubicBezTo>
                  <a:cubicBezTo>
                    <a:pt x="75555" y="57777"/>
                    <a:pt x="75555" y="57777"/>
                    <a:pt x="75555" y="57777"/>
                  </a:cubicBezTo>
                  <a:cubicBezTo>
                    <a:pt x="75555" y="57777"/>
                    <a:pt x="75555" y="57777"/>
                    <a:pt x="75555" y="57777"/>
                  </a:cubicBezTo>
                  <a:cubicBezTo>
                    <a:pt x="75555" y="62222"/>
                    <a:pt x="75555" y="62222"/>
                    <a:pt x="75555" y="62222"/>
                  </a:cubicBezTo>
                  <a:cubicBezTo>
                    <a:pt x="75555" y="62222"/>
                    <a:pt x="75555" y="62222"/>
                    <a:pt x="75555" y="62222"/>
                  </a:cubicBezTo>
                  <a:cubicBezTo>
                    <a:pt x="75555" y="62222"/>
                    <a:pt x="75555" y="62222"/>
                    <a:pt x="75555" y="62222"/>
                  </a:cubicBezTo>
                  <a:cubicBezTo>
                    <a:pt x="75555" y="66666"/>
                    <a:pt x="75555" y="66666"/>
                    <a:pt x="75555" y="71111"/>
                  </a:cubicBezTo>
                  <a:cubicBezTo>
                    <a:pt x="75555" y="71111"/>
                    <a:pt x="75555" y="71111"/>
                    <a:pt x="75555" y="71111"/>
                  </a:cubicBezTo>
                  <a:cubicBezTo>
                    <a:pt x="75555" y="71111"/>
                    <a:pt x="75555" y="71111"/>
                    <a:pt x="75555" y="71111"/>
                  </a:cubicBezTo>
                  <a:cubicBezTo>
                    <a:pt x="71111" y="71111"/>
                    <a:pt x="71111" y="71111"/>
                    <a:pt x="71111" y="71111"/>
                  </a:cubicBezTo>
                  <a:cubicBezTo>
                    <a:pt x="71111" y="71111"/>
                    <a:pt x="71111" y="71111"/>
                    <a:pt x="71111" y="71111"/>
                  </a:cubicBezTo>
                  <a:cubicBezTo>
                    <a:pt x="71111" y="71111"/>
                    <a:pt x="71111" y="71111"/>
                    <a:pt x="71111" y="71111"/>
                  </a:cubicBezTo>
                  <a:cubicBezTo>
                    <a:pt x="71111" y="71111"/>
                    <a:pt x="71111" y="71111"/>
                    <a:pt x="71111" y="71111"/>
                  </a:cubicBezTo>
                  <a:cubicBezTo>
                    <a:pt x="71111" y="71111"/>
                    <a:pt x="71111" y="71111"/>
                    <a:pt x="71111" y="71111"/>
                  </a:cubicBezTo>
                  <a:cubicBezTo>
                    <a:pt x="71111" y="71111"/>
                    <a:pt x="71111" y="71111"/>
                    <a:pt x="71111" y="75555"/>
                  </a:cubicBezTo>
                  <a:cubicBezTo>
                    <a:pt x="71111" y="75555"/>
                    <a:pt x="71111" y="75555"/>
                    <a:pt x="66666" y="75555"/>
                  </a:cubicBezTo>
                  <a:cubicBezTo>
                    <a:pt x="66666" y="75555"/>
                    <a:pt x="62222" y="80000"/>
                    <a:pt x="62222" y="80000"/>
                  </a:cubicBezTo>
                  <a:cubicBezTo>
                    <a:pt x="62222" y="80000"/>
                    <a:pt x="62222" y="80000"/>
                    <a:pt x="62222" y="80000"/>
                  </a:cubicBezTo>
                  <a:cubicBezTo>
                    <a:pt x="62222" y="80000"/>
                    <a:pt x="62222" y="80000"/>
                    <a:pt x="62222" y="80000"/>
                  </a:cubicBezTo>
                  <a:cubicBezTo>
                    <a:pt x="62222" y="80000"/>
                    <a:pt x="62222" y="80000"/>
                    <a:pt x="62222" y="80000"/>
                  </a:cubicBezTo>
                  <a:cubicBezTo>
                    <a:pt x="62222" y="80000"/>
                    <a:pt x="62222" y="80000"/>
                    <a:pt x="62222" y="80000"/>
                  </a:cubicBezTo>
                  <a:cubicBezTo>
                    <a:pt x="62222" y="80000"/>
                    <a:pt x="62222" y="80000"/>
                    <a:pt x="62222" y="80000"/>
                  </a:cubicBezTo>
                  <a:cubicBezTo>
                    <a:pt x="57777" y="80000"/>
                    <a:pt x="57777" y="80000"/>
                    <a:pt x="57777" y="80000"/>
                  </a:cubicBezTo>
                  <a:cubicBezTo>
                    <a:pt x="57777" y="80000"/>
                    <a:pt x="57777" y="80000"/>
                    <a:pt x="57777" y="80000"/>
                  </a:cubicBezTo>
                  <a:cubicBezTo>
                    <a:pt x="57777" y="80000"/>
                    <a:pt x="57777" y="80000"/>
                    <a:pt x="57777" y="80000"/>
                  </a:cubicBezTo>
                  <a:cubicBezTo>
                    <a:pt x="57777" y="80000"/>
                    <a:pt x="53333" y="80000"/>
                    <a:pt x="53333" y="80000"/>
                  </a:cubicBezTo>
                  <a:cubicBezTo>
                    <a:pt x="53333" y="80000"/>
                    <a:pt x="53333" y="80000"/>
                    <a:pt x="53333" y="80000"/>
                  </a:cubicBezTo>
                  <a:cubicBezTo>
                    <a:pt x="53333" y="80000"/>
                    <a:pt x="53333" y="80000"/>
                    <a:pt x="53333" y="80000"/>
                  </a:cubicBezTo>
                  <a:cubicBezTo>
                    <a:pt x="53333" y="75555"/>
                    <a:pt x="53333" y="75555"/>
                    <a:pt x="48888" y="75555"/>
                  </a:cubicBezTo>
                  <a:cubicBezTo>
                    <a:pt x="48888" y="75555"/>
                    <a:pt x="48888" y="75555"/>
                    <a:pt x="48888" y="75555"/>
                  </a:cubicBezTo>
                  <a:cubicBezTo>
                    <a:pt x="48888" y="75555"/>
                    <a:pt x="48888" y="75555"/>
                    <a:pt x="48888" y="75555"/>
                  </a:cubicBezTo>
                  <a:cubicBezTo>
                    <a:pt x="48888" y="75555"/>
                    <a:pt x="48888" y="75555"/>
                    <a:pt x="48888" y="75555"/>
                  </a:cubicBezTo>
                  <a:cubicBezTo>
                    <a:pt x="48888" y="75555"/>
                    <a:pt x="48888" y="75555"/>
                    <a:pt x="48888" y="75555"/>
                  </a:cubicBezTo>
                  <a:cubicBezTo>
                    <a:pt x="44444" y="75555"/>
                    <a:pt x="44444" y="75555"/>
                    <a:pt x="44444" y="75555"/>
                  </a:cubicBezTo>
                  <a:cubicBezTo>
                    <a:pt x="44444" y="75555"/>
                    <a:pt x="44444" y="75555"/>
                    <a:pt x="44444" y="75555"/>
                  </a:cubicBezTo>
                  <a:cubicBezTo>
                    <a:pt x="44444" y="75555"/>
                    <a:pt x="44444" y="75555"/>
                    <a:pt x="44444" y="75555"/>
                  </a:cubicBezTo>
                  <a:cubicBezTo>
                    <a:pt x="44444" y="71111"/>
                    <a:pt x="44444" y="71111"/>
                    <a:pt x="44444" y="71111"/>
                  </a:cubicBezTo>
                  <a:cubicBezTo>
                    <a:pt x="44444" y="71111"/>
                    <a:pt x="44444" y="71111"/>
                    <a:pt x="44444" y="71111"/>
                  </a:cubicBezTo>
                  <a:cubicBezTo>
                    <a:pt x="44444" y="71111"/>
                    <a:pt x="44444" y="71111"/>
                    <a:pt x="44444" y="71111"/>
                  </a:cubicBezTo>
                  <a:cubicBezTo>
                    <a:pt x="44444" y="71111"/>
                    <a:pt x="44444" y="71111"/>
                    <a:pt x="44444" y="66666"/>
                  </a:cubicBezTo>
                  <a:cubicBezTo>
                    <a:pt x="44444" y="66666"/>
                    <a:pt x="44444" y="66666"/>
                    <a:pt x="44444" y="66666"/>
                  </a:cubicBezTo>
                  <a:cubicBezTo>
                    <a:pt x="44444" y="66666"/>
                    <a:pt x="44444" y="66666"/>
                    <a:pt x="44444" y="66666"/>
                  </a:cubicBezTo>
                  <a:cubicBezTo>
                    <a:pt x="40000" y="66666"/>
                    <a:pt x="40000" y="62222"/>
                    <a:pt x="40000" y="62222"/>
                  </a:cubicBezTo>
                  <a:cubicBezTo>
                    <a:pt x="40000" y="62222"/>
                    <a:pt x="40000" y="62222"/>
                    <a:pt x="40000" y="62222"/>
                  </a:cubicBezTo>
                  <a:cubicBezTo>
                    <a:pt x="40000" y="62222"/>
                    <a:pt x="40000" y="62222"/>
                    <a:pt x="40000" y="62222"/>
                  </a:cubicBezTo>
                  <a:cubicBezTo>
                    <a:pt x="40000" y="62222"/>
                    <a:pt x="40000" y="62222"/>
                    <a:pt x="40000" y="62222"/>
                  </a:cubicBezTo>
                  <a:cubicBezTo>
                    <a:pt x="40000" y="62222"/>
                    <a:pt x="40000" y="62222"/>
                    <a:pt x="40000" y="62222"/>
                  </a:cubicBezTo>
                  <a:cubicBezTo>
                    <a:pt x="40000" y="57777"/>
                    <a:pt x="40000" y="57777"/>
                    <a:pt x="40000" y="57777"/>
                  </a:cubicBezTo>
                  <a:cubicBezTo>
                    <a:pt x="40000" y="57777"/>
                    <a:pt x="40000" y="57777"/>
                    <a:pt x="40000" y="57777"/>
                  </a:cubicBezTo>
                  <a:cubicBezTo>
                    <a:pt x="44444" y="57777"/>
                    <a:pt x="44444" y="57777"/>
                    <a:pt x="44444" y="57777"/>
                  </a:cubicBezTo>
                  <a:cubicBezTo>
                    <a:pt x="44444" y="57777"/>
                    <a:pt x="44444" y="57777"/>
                    <a:pt x="44444" y="57777"/>
                  </a:cubicBezTo>
                  <a:cubicBezTo>
                    <a:pt x="44444" y="57777"/>
                    <a:pt x="44444" y="57777"/>
                    <a:pt x="44444" y="57777"/>
                  </a:cubicBezTo>
                  <a:cubicBezTo>
                    <a:pt x="44444" y="57777"/>
                    <a:pt x="44444" y="57777"/>
                    <a:pt x="44444" y="57777"/>
                  </a:cubicBezTo>
                  <a:cubicBezTo>
                    <a:pt x="44444" y="57777"/>
                    <a:pt x="44444" y="57777"/>
                    <a:pt x="44444" y="57777"/>
                  </a:cubicBezTo>
                  <a:cubicBezTo>
                    <a:pt x="44444" y="57777"/>
                    <a:pt x="44444" y="57777"/>
                    <a:pt x="44444" y="57777"/>
                  </a:cubicBezTo>
                  <a:cubicBezTo>
                    <a:pt x="44444" y="57777"/>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53333"/>
                    <a:pt x="44444" y="53333"/>
                    <a:pt x="44444" y="53333"/>
                  </a:cubicBezTo>
                  <a:cubicBezTo>
                    <a:pt x="44444" y="48888"/>
                    <a:pt x="48888" y="48888"/>
                    <a:pt x="48888" y="48888"/>
                  </a:cubicBezTo>
                  <a:cubicBezTo>
                    <a:pt x="48888" y="48888"/>
                    <a:pt x="48888" y="48888"/>
                    <a:pt x="48888" y="48888"/>
                  </a:cubicBezTo>
                  <a:cubicBezTo>
                    <a:pt x="48888" y="48888"/>
                    <a:pt x="48888" y="48888"/>
                    <a:pt x="48888" y="48888"/>
                  </a:cubicBezTo>
                  <a:cubicBezTo>
                    <a:pt x="48888" y="48888"/>
                    <a:pt x="48888" y="48888"/>
                    <a:pt x="48888" y="48888"/>
                  </a:cubicBezTo>
                  <a:cubicBezTo>
                    <a:pt x="48888" y="48888"/>
                    <a:pt x="48888" y="48888"/>
                    <a:pt x="48888" y="48888"/>
                  </a:cubicBezTo>
                  <a:cubicBezTo>
                    <a:pt x="48888" y="48888"/>
                    <a:pt x="48888" y="48888"/>
                    <a:pt x="48888" y="48888"/>
                  </a:cubicBezTo>
                  <a:cubicBezTo>
                    <a:pt x="48888" y="48888"/>
                    <a:pt x="48888" y="48888"/>
                    <a:pt x="48888" y="48888"/>
                  </a:cubicBezTo>
                  <a:cubicBezTo>
                    <a:pt x="48888" y="48888"/>
                    <a:pt x="53333" y="48888"/>
                    <a:pt x="53333" y="44444"/>
                  </a:cubicBezTo>
                  <a:cubicBezTo>
                    <a:pt x="53333" y="44444"/>
                    <a:pt x="53333" y="44444"/>
                    <a:pt x="53333" y="44444"/>
                  </a:cubicBezTo>
                  <a:cubicBezTo>
                    <a:pt x="53333" y="44444"/>
                    <a:pt x="53333" y="44444"/>
                    <a:pt x="53333" y="44444"/>
                  </a:cubicBezTo>
                  <a:cubicBezTo>
                    <a:pt x="53333" y="44444"/>
                    <a:pt x="53333" y="44444"/>
                    <a:pt x="53333" y="44444"/>
                  </a:cubicBezTo>
                  <a:cubicBezTo>
                    <a:pt x="53333" y="44444"/>
                    <a:pt x="53333"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57777" y="44444"/>
                    <a:pt x="57777" y="44444"/>
                    <a:pt x="57777" y="44444"/>
                  </a:cubicBezTo>
                  <a:cubicBezTo>
                    <a:pt x="62222" y="44444"/>
                    <a:pt x="62222" y="44444"/>
                    <a:pt x="62222" y="44444"/>
                  </a:cubicBezTo>
                  <a:cubicBezTo>
                    <a:pt x="62222" y="44444"/>
                    <a:pt x="62222" y="44444"/>
                    <a:pt x="62222" y="44444"/>
                  </a:cubicBezTo>
                  <a:cubicBezTo>
                    <a:pt x="62222" y="44444"/>
                    <a:pt x="62222" y="44444"/>
                    <a:pt x="62222" y="44444"/>
                  </a:cubicBezTo>
                  <a:cubicBezTo>
                    <a:pt x="62222" y="44444"/>
                    <a:pt x="62222" y="44444"/>
                    <a:pt x="62222" y="44444"/>
                  </a:cubicBezTo>
                  <a:cubicBezTo>
                    <a:pt x="62222" y="44444"/>
                    <a:pt x="62222" y="44444"/>
                    <a:pt x="62222" y="44444"/>
                  </a:cubicBezTo>
                  <a:cubicBezTo>
                    <a:pt x="62222" y="44444"/>
                    <a:pt x="62222" y="44444"/>
                    <a:pt x="62222" y="44444"/>
                  </a:cubicBezTo>
                  <a:cubicBezTo>
                    <a:pt x="66666" y="44444"/>
                    <a:pt x="66666" y="44444"/>
                    <a:pt x="66666" y="44444"/>
                  </a:cubicBezTo>
                  <a:cubicBezTo>
                    <a:pt x="66666" y="44444"/>
                    <a:pt x="66666" y="44444"/>
                    <a:pt x="66666" y="44444"/>
                  </a:cubicBezTo>
                  <a:cubicBezTo>
                    <a:pt x="66666" y="44444"/>
                    <a:pt x="66666" y="44444"/>
                    <a:pt x="66666" y="44444"/>
                  </a:cubicBezTo>
                  <a:cubicBezTo>
                    <a:pt x="66666" y="44444"/>
                    <a:pt x="66666" y="44444"/>
                    <a:pt x="66666" y="44444"/>
                  </a:cubicBezTo>
                  <a:cubicBezTo>
                    <a:pt x="66666" y="44444"/>
                    <a:pt x="66666" y="44444"/>
                    <a:pt x="66666" y="44444"/>
                  </a:cubicBezTo>
                  <a:cubicBezTo>
                    <a:pt x="66666" y="44444"/>
                    <a:pt x="66666" y="44444"/>
                    <a:pt x="66666" y="44444"/>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600">
                <a:latin typeface="Roboto Thin" pitchFamily="2" charset="0"/>
                <a:ea typeface="Roboto Thin" pitchFamily="2" charset="0"/>
                <a:cs typeface="Arial"/>
                <a:sym typeface="Arial"/>
              </a:endParaRPr>
            </a:p>
          </p:txBody>
        </p:sp>
      </p:grpSp>
      <p:grpSp>
        <p:nvGrpSpPr>
          <p:cNvPr id="1045" name="Shape 1045"/>
          <p:cNvGrpSpPr/>
          <p:nvPr/>
        </p:nvGrpSpPr>
        <p:grpSpPr>
          <a:xfrm>
            <a:off x="10394962" y="3139621"/>
            <a:ext cx="307167" cy="401796"/>
            <a:chOff x="-1890940" y="3843287"/>
            <a:chExt cx="502236" cy="656958"/>
          </a:xfrm>
        </p:grpSpPr>
        <p:sp>
          <p:nvSpPr>
            <p:cNvPr id="1046" name="Shape 1046"/>
            <p:cNvSpPr/>
            <p:nvPr/>
          </p:nvSpPr>
          <p:spPr>
            <a:xfrm>
              <a:off x="-1890940" y="3843287"/>
              <a:ext cx="502235" cy="656958"/>
            </a:xfrm>
            <a:custGeom>
              <a:avLst/>
              <a:gdLst/>
              <a:ahLst/>
              <a:cxnLst/>
              <a:rect l="0" t="0" r="0" b="0"/>
              <a:pathLst>
                <a:path w="120000" h="120000" extrusionOk="0">
                  <a:moveTo>
                    <a:pt x="80391" y="120000"/>
                  </a:moveTo>
                  <a:lnTo>
                    <a:pt x="0" y="120000"/>
                  </a:lnTo>
                  <a:lnTo>
                    <a:pt x="0" y="0"/>
                  </a:lnTo>
                  <a:lnTo>
                    <a:pt x="120000" y="0"/>
                  </a:lnTo>
                  <a:lnTo>
                    <a:pt x="120000" y="89607"/>
                  </a:lnTo>
                  <a:lnTo>
                    <a:pt x="80391" y="120000"/>
                  </a:lnTo>
                  <a:close/>
                  <a:moveTo>
                    <a:pt x="6308" y="115177"/>
                  </a:moveTo>
                  <a:lnTo>
                    <a:pt x="77603" y="115177"/>
                  </a:lnTo>
                  <a:lnTo>
                    <a:pt x="113691" y="87588"/>
                  </a:lnTo>
                  <a:lnTo>
                    <a:pt x="113691" y="4822"/>
                  </a:lnTo>
                  <a:lnTo>
                    <a:pt x="6308" y="4822"/>
                  </a:lnTo>
                  <a:lnTo>
                    <a:pt x="6308" y="115177"/>
                  </a:lnTo>
                  <a:close/>
                </a:path>
              </a:pathLst>
            </a:cu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47" name="Shape 1047"/>
            <p:cNvSpPr/>
            <p:nvPr/>
          </p:nvSpPr>
          <p:spPr>
            <a:xfrm>
              <a:off x="-1573512" y="4314823"/>
              <a:ext cx="184808" cy="185422"/>
            </a:xfrm>
            <a:custGeom>
              <a:avLst/>
              <a:gdLst/>
              <a:ahLst/>
              <a:cxnLst/>
              <a:rect l="0" t="0" r="0" b="0"/>
              <a:pathLst>
                <a:path w="120000" h="120000" extrusionOk="0">
                  <a:moveTo>
                    <a:pt x="7346" y="119999"/>
                  </a:moveTo>
                  <a:cubicBezTo>
                    <a:pt x="7346" y="119999"/>
                    <a:pt x="4897" y="119999"/>
                    <a:pt x="4897" y="119999"/>
                  </a:cubicBezTo>
                  <a:cubicBezTo>
                    <a:pt x="2448" y="117551"/>
                    <a:pt x="0" y="115102"/>
                    <a:pt x="0" y="110204"/>
                  </a:cubicBezTo>
                  <a:cubicBezTo>
                    <a:pt x="0" y="7346"/>
                    <a:pt x="0" y="7346"/>
                    <a:pt x="0" y="7346"/>
                  </a:cubicBezTo>
                  <a:cubicBezTo>
                    <a:pt x="0" y="2448"/>
                    <a:pt x="2448" y="0"/>
                    <a:pt x="7346" y="0"/>
                  </a:cubicBezTo>
                  <a:cubicBezTo>
                    <a:pt x="110204" y="0"/>
                    <a:pt x="110204" y="0"/>
                    <a:pt x="110204" y="0"/>
                  </a:cubicBezTo>
                  <a:cubicBezTo>
                    <a:pt x="115102" y="0"/>
                    <a:pt x="117551" y="0"/>
                    <a:pt x="119999" y="4897"/>
                  </a:cubicBezTo>
                  <a:cubicBezTo>
                    <a:pt x="119999" y="7346"/>
                    <a:pt x="119999" y="12244"/>
                    <a:pt x="117551" y="14693"/>
                  </a:cubicBezTo>
                  <a:cubicBezTo>
                    <a:pt x="14693" y="117551"/>
                    <a:pt x="14693" y="117551"/>
                    <a:pt x="14693" y="117551"/>
                  </a:cubicBezTo>
                  <a:cubicBezTo>
                    <a:pt x="12244" y="119999"/>
                    <a:pt x="12244" y="119999"/>
                    <a:pt x="7346" y="119999"/>
                  </a:cubicBezTo>
                  <a:close/>
                  <a:moveTo>
                    <a:pt x="17142" y="17142"/>
                  </a:moveTo>
                  <a:cubicBezTo>
                    <a:pt x="17142" y="88163"/>
                    <a:pt x="17142" y="88163"/>
                    <a:pt x="17142" y="88163"/>
                  </a:cubicBezTo>
                  <a:cubicBezTo>
                    <a:pt x="90612" y="17142"/>
                    <a:pt x="90612" y="17142"/>
                    <a:pt x="90612" y="17142"/>
                  </a:cubicBezTo>
                  <a:lnTo>
                    <a:pt x="17142" y="17142"/>
                  </a:lnTo>
                  <a:close/>
                </a:path>
              </a:pathLst>
            </a:cu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48" name="Shape 1048"/>
            <p:cNvSpPr/>
            <p:nvPr/>
          </p:nvSpPr>
          <p:spPr>
            <a:xfrm>
              <a:off x="-1808051" y="3978976"/>
              <a:ext cx="336460" cy="30085"/>
            </a:xfrm>
            <a:prstGeom prst="rect">
              <a:avLst/>
            </a:pr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49" name="Shape 1049"/>
            <p:cNvSpPr/>
            <p:nvPr/>
          </p:nvSpPr>
          <p:spPr>
            <a:xfrm>
              <a:off x="-1808051" y="4077214"/>
              <a:ext cx="336460" cy="30085"/>
            </a:xfrm>
            <a:prstGeom prst="rect">
              <a:avLst/>
            </a:pr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sp>
          <p:nvSpPr>
            <p:cNvPr id="1050" name="Shape 1050"/>
            <p:cNvSpPr/>
            <p:nvPr/>
          </p:nvSpPr>
          <p:spPr>
            <a:xfrm>
              <a:off x="-1808051" y="4175451"/>
              <a:ext cx="336460" cy="30085"/>
            </a:xfrm>
            <a:prstGeom prst="rect">
              <a:avLst/>
            </a:pr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467">
                <a:latin typeface="Roboto Thin" pitchFamily="2" charset="0"/>
                <a:ea typeface="Roboto Thin" pitchFamily="2" charset="0"/>
                <a:cs typeface="Arial"/>
                <a:sym typeface="Arial"/>
              </a:endParaRPr>
            </a:p>
          </p:txBody>
        </p:sp>
      </p:grpSp>
      <p:grpSp>
        <p:nvGrpSpPr>
          <p:cNvPr id="1051" name="Shape 1051"/>
          <p:cNvGrpSpPr/>
          <p:nvPr/>
        </p:nvGrpSpPr>
        <p:grpSpPr>
          <a:xfrm>
            <a:off x="1142374" y="2274690"/>
            <a:ext cx="501598" cy="441526"/>
            <a:chOff x="-1437823" y="5187289"/>
            <a:chExt cx="733090" cy="645292"/>
          </a:xfrm>
        </p:grpSpPr>
        <p:sp>
          <p:nvSpPr>
            <p:cNvPr id="1052" name="Shape 1052"/>
            <p:cNvSpPr/>
            <p:nvPr/>
          </p:nvSpPr>
          <p:spPr>
            <a:xfrm>
              <a:off x="-1437823" y="5187289"/>
              <a:ext cx="733090" cy="645292"/>
            </a:xfrm>
            <a:custGeom>
              <a:avLst/>
              <a:gdLst/>
              <a:ahLst/>
              <a:cxnLst/>
              <a:rect l="0" t="0" r="0" b="0"/>
              <a:pathLst>
                <a:path w="120000" h="120000" extrusionOk="0">
                  <a:moveTo>
                    <a:pt x="114432" y="0"/>
                  </a:moveTo>
                  <a:cubicBezTo>
                    <a:pt x="5567" y="0"/>
                    <a:pt x="5567" y="0"/>
                    <a:pt x="5567" y="0"/>
                  </a:cubicBezTo>
                  <a:cubicBezTo>
                    <a:pt x="2474" y="0"/>
                    <a:pt x="0" y="2807"/>
                    <a:pt x="0" y="6315"/>
                  </a:cubicBezTo>
                  <a:cubicBezTo>
                    <a:pt x="0" y="113684"/>
                    <a:pt x="0" y="113684"/>
                    <a:pt x="0" y="113684"/>
                  </a:cubicBezTo>
                  <a:cubicBezTo>
                    <a:pt x="0" y="117192"/>
                    <a:pt x="2474" y="120000"/>
                    <a:pt x="5567" y="120000"/>
                  </a:cubicBezTo>
                  <a:cubicBezTo>
                    <a:pt x="114432" y="120000"/>
                    <a:pt x="114432" y="120000"/>
                    <a:pt x="114432" y="120000"/>
                  </a:cubicBezTo>
                  <a:cubicBezTo>
                    <a:pt x="117525" y="120000"/>
                    <a:pt x="120000" y="117192"/>
                    <a:pt x="120000" y="113684"/>
                  </a:cubicBezTo>
                  <a:cubicBezTo>
                    <a:pt x="120000" y="6315"/>
                    <a:pt x="120000" y="6315"/>
                    <a:pt x="120000" y="6315"/>
                  </a:cubicBezTo>
                  <a:cubicBezTo>
                    <a:pt x="120000" y="2807"/>
                    <a:pt x="117525" y="0"/>
                    <a:pt x="114432" y="0"/>
                  </a:cubicBezTo>
                  <a:close/>
                  <a:moveTo>
                    <a:pt x="115670" y="115087"/>
                  </a:moveTo>
                  <a:cubicBezTo>
                    <a:pt x="4329" y="115087"/>
                    <a:pt x="4329" y="115087"/>
                    <a:pt x="4329" y="115087"/>
                  </a:cubicBezTo>
                  <a:cubicBezTo>
                    <a:pt x="4329" y="28771"/>
                    <a:pt x="4329" y="28771"/>
                    <a:pt x="4329" y="28771"/>
                  </a:cubicBezTo>
                  <a:cubicBezTo>
                    <a:pt x="115670" y="28771"/>
                    <a:pt x="115670" y="28771"/>
                    <a:pt x="115670" y="28771"/>
                  </a:cubicBezTo>
                  <a:cubicBezTo>
                    <a:pt x="115670" y="115087"/>
                    <a:pt x="115670" y="115087"/>
                    <a:pt x="115670" y="115087"/>
                  </a:cubicBezTo>
                  <a:close/>
                  <a:moveTo>
                    <a:pt x="115670" y="23859"/>
                  </a:moveTo>
                  <a:cubicBezTo>
                    <a:pt x="4329" y="23859"/>
                    <a:pt x="4329" y="23859"/>
                    <a:pt x="4329" y="23859"/>
                  </a:cubicBezTo>
                  <a:cubicBezTo>
                    <a:pt x="4329" y="4912"/>
                    <a:pt x="4329" y="4912"/>
                    <a:pt x="4329" y="4912"/>
                  </a:cubicBezTo>
                  <a:cubicBezTo>
                    <a:pt x="115670" y="4912"/>
                    <a:pt x="115670" y="4912"/>
                    <a:pt x="115670" y="4912"/>
                  </a:cubicBezTo>
                  <a:cubicBezTo>
                    <a:pt x="115670" y="23859"/>
                    <a:pt x="115670" y="23859"/>
                    <a:pt x="115670" y="23859"/>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53" name="Shape 1053"/>
            <p:cNvSpPr/>
            <p:nvPr/>
          </p:nvSpPr>
          <p:spPr>
            <a:xfrm>
              <a:off x="-1350637" y="5243776"/>
              <a:ext cx="41751" cy="41137"/>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54" name="Shape 1054"/>
            <p:cNvSpPr/>
            <p:nvPr/>
          </p:nvSpPr>
          <p:spPr>
            <a:xfrm>
              <a:off x="-1252400" y="5243776"/>
              <a:ext cx="41751" cy="41137"/>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55" name="Shape 1055"/>
            <p:cNvSpPr/>
            <p:nvPr/>
          </p:nvSpPr>
          <p:spPr>
            <a:xfrm>
              <a:off x="-1154162" y="5243776"/>
              <a:ext cx="41751" cy="41137"/>
            </a:xfrm>
            <a:prstGeom prst="ellipse">
              <a:avLst/>
            </a:prstGeom>
            <a:solidFill>
              <a:schemeClr val="lt1"/>
            </a:solidFill>
            <a:ln>
              <a:noFill/>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56" name="Shape 1056"/>
            <p:cNvSpPr/>
            <p:nvPr/>
          </p:nvSpPr>
          <p:spPr>
            <a:xfrm>
              <a:off x="-1222316" y="5470332"/>
              <a:ext cx="117270" cy="207524"/>
            </a:xfrm>
            <a:custGeom>
              <a:avLst/>
              <a:gdLst/>
              <a:ahLst/>
              <a:cxnLst/>
              <a:rect l="0" t="0" r="0" b="0"/>
              <a:pathLst>
                <a:path w="120000" h="120000" extrusionOk="0">
                  <a:moveTo>
                    <a:pt x="3870" y="117818"/>
                  </a:moveTo>
                  <a:cubicBezTo>
                    <a:pt x="11612" y="120000"/>
                    <a:pt x="19354" y="120000"/>
                    <a:pt x="23225" y="117818"/>
                  </a:cubicBezTo>
                  <a:cubicBezTo>
                    <a:pt x="23225" y="117818"/>
                    <a:pt x="112258" y="65454"/>
                    <a:pt x="116129" y="65454"/>
                  </a:cubicBezTo>
                  <a:cubicBezTo>
                    <a:pt x="120000" y="63272"/>
                    <a:pt x="120000" y="58909"/>
                    <a:pt x="116129" y="54545"/>
                  </a:cubicBezTo>
                  <a:cubicBezTo>
                    <a:pt x="116129" y="54545"/>
                    <a:pt x="61935" y="24000"/>
                    <a:pt x="23225" y="2181"/>
                  </a:cubicBezTo>
                  <a:cubicBezTo>
                    <a:pt x="19354" y="0"/>
                    <a:pt x="19354" y="0"/>
                    <a:pt x="15483" y="0"/>
                  </a:cubicBezTo>
                  <a:cubicBezTo>
                    <a:pt x="11612" y="0"/>
                    <a:pt x="7741" y="0"/>
                    <a:pt x="3870" y="2181"/>
                  </a:cubicBezTo>
                  <a:cubicBezTo>
                    <a:pt x="0" y="4363"/>
                    <a:pt x="0" y="10909"/>
                    <a:pt x="3870" y="13090"/>
                  </a:cubicBezTo>
                  <a:cubicBezTo>
                    <a:pt x="89032" y="58909"/>
                    <a:pt x="89032" y="58909"/>
                    <a:pt x="89032" y="58909"/>
                  </a:cubicBezTo>
                  <a:cubicBezTo>
                    <a:pt x="3870" y="106909"/>
                    <a:pt x="3870" y="106909"/>
                    <a:pt x="3870" y="106909"/>
                  </a:cubicBezTo>
                  <a:cubicBezTo>
                    <a:pt x="0" y="109090"/>
                    <a:pt x="0" y="113454"/>
                    <a:pt x="3870" y="117818"/>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57" name="Shape 1057"/>
            <p:cNvSpPr/>
            <p:nvPr/>
          </p:nvSpPr>
          <p:spPr>
            <a:xfrm>
              <a:off x="-1089695" y="5651457"/>
              <a:ext cx="154723" cy="26401"/>
            </a:xfrm>
            <a:custGeom>
              <a:avLst/>
              <a:gdLst/>
              <a:ahLst/>
              <a:cxnLst/>
              <a:rect l="0" t="0" r="0" b="0"/>
              <a:pathLst>
                <a:path w="120000" h="120000" extrusionOk="0">
                  <a:moveTo>
                    <a:pt x="11707" y="119999"/>
                  </a:moveTo>
                  <a:cubicBezTo>
                    <a:pt x="108292" y="119999"/>
                    <a:pt x="108292" y="119999"/>
                    <a:pt x="108292" y="119999"/>
                  </a:cubicBezTo>
                  <a:cubicBezTo>
                    <a:pt x="114146" y="119999"/>
                    <a:pt x="120000" y="85714"/>
                    <a:pt x="120000" y="51428"/>
                  </a:cubicBezTo>
                  <a:cubicBezTo>
                    <a:pt x="120000" y="17142"/>
                    <a:pt x="114146" y="0"/>
                    <a:pt x="108292" y="0"/>
                  </a:cubicBezTo>
                  <a:cubicBezTo>
                    <a:pt x="11707" y="0"/>
                    <a:pt x="11707" y="0"/>
                    <a:pt x="11707" y="0"/>
                  </a:cubicBezTo>
                  <a:cubicBezTo>
                    <a:pt x="5853" y="0"/>
                    <a:pt x="0" y="17142"/>
                    <a:pt x="0" y="51428"/>
                  </a:cubicBezTo>
                  <a:cubicBezTo>
                    <a:pt x="0" y="85714"/>
                    <a:pt x="5853" y="119999"/>
                    <a:pt x="11707" y="119999"/>
                  </a:cubicBezTo>
                  <a:close/>
                </a:path>
              </a:pathLst>
            </a:custGeom>
            <a:solidFill>
              <a:schemeClr val="lt1"/>
            </a:solidFill>
            <a:ln>
              <a:noFill/>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sp>
        <p:nvSpPr>
          <p:cNvPr id="1058" name="Shape 1058"/>
          <p:cNvSpPr/>
          <p:nvPr/>
        </p:nvSpPr>
        <p:spPr>
          <a:xfrm>
            <a:off x="3723833" y="2151667"/>
            <a:ext cx="1810754" cy="1437566"/>
          </a:xfrm>
          <a:prstGeom prst="rect">
            <a:avLst/>
          </a:prstGeom>
          <a:solidFill>
            <a:srgbClr val="24ACFF"/>
          </a:solidFill>
          <a:ln>
            <a:noFill/>
          </a:ln>
        </p:spPr>
        <p:txBody>
          <a:bodyPr lIns="121900" tIns="60934" rIns="121900" bIns="60934" anchor="b" anchorCtr="0">
            <a:noAutofit/>
          </a:bodyPr>
          <a:lstStyle/>
          <a:p>
            <a:pPr>
              <a:buClr>
                <a:schemeClr val="lt1"/>
              </a:buClr>
              <a:buSzPct val="25000"/>
            </a:pPr>
            <a:r>
              <a:rPr lang="en" sz="1600" b="1">
                <a:solidFill>
                  <a:schemeClr val="lt1"/>
                </a:solidFill>
                <a:latin typeface="Roboto Thin" pitchFamily="2" charset="0"/>
                <a:ea typeface="Roboto Thin" pitchFamily="2" charset="0"/>
                <a:cs typeface="Arial"/>
                <a:sym typeface="Arial"/>
              </a:rPr>
              <a:t>Docker Trusted Registry</a:t>
            </a:r>
          </a:p>
        </p:txBody>
      </p:sp>
      <p:grpSp>
        <p:nvGrpSpPr>
          <p:cNvPr id="1059" name="Shape 1059"/>
          <p:cNvGrpSpPr/>
          <p:nvPr/>
        </p:nvGrpSpPr>
        <p:grpSpPr>
          <a:xfrm>
            <a:off x="4397356" y="2302100"/>
            <a:ext cx="553328" cy="470414"/>
            <a:chOff x="620712" y="2868613"/>
            <a:chExt cx="646112" cy="639762"/>
          </a:xfrm>
        </p:grpSpPr>
        <p:sp>
          <p:nvSpPr>
            <p:cNvPr id="1060" name="Shape 1060"/>
            <p:cNvSpPr/>
            <p:nvPr/>
          </p:nvSpPr>
          <p:spPr>
            <a:xfrm>
              <a:off x="620712" y="2868613"/>
              <a:ext cx="646112" cy="639762"/>
            </a:xfrm>
            <a:custGeom>
              <a:avLst/>
              <a:gdLst/>
              <a:ahLst/>
              <a:cxnLst/>
              <a:rect l="0" t="0" r="0" b="0"/>
              <a:pathLst>
                <a:path w="120000" h="120000" extrusionOk="0">
                  <a:moveTo>
                    <a:pt x="18461" y="49655"/>
                  </a:moveTo>
                  <a:cubicBezTo>
                    <a:pt x="18461" y="84827"/>
                    <a:pt x="18461" y="84827"/>
                    <a:pt x="18461" y="84827"/>
                  </a:cubicBezTo>
                  <a:cubicBezTo>
                    <a:pt x="18461" y="84827"/>
                    <a:pt x="18461" y="84827"/>
                    <a:pt x="18461" y="84827"/>
                  </a:cubicBezTo>
                  <a:cubicBezTo>
                    <a:pt x="100512" y="84827"/>
                    <a:pt x="100512" y="84827"/>
                    <a:pt x="100512" y="84827"/>
                  </a:cubicBezTo>
                  <a:cubicBezTo>
                    <a:pt x="100512" y="49655"/>
                    <a:pt x="100512" y="49655"/>
                    <a:pt x="100512" y="49655"/>
                  </a:cubicBezTo>
                  <a:lnTo>
                    <a:pt x="18461" y="49655"/>
                  </a:lnTo>
                  <a:close/>
                  <a:moveTo>
                    <a:pt x="18461" y="34137"/>
                  </a:moveTo>
                  <a:cubicBezTo>
                    <a:pt x="18461" y="5172"/>
                    <a:pt x="18461" y="5172"/>
                    <a:pt x="18461" y="5172"/>
                  </a:cubicBezTo>
                  <a:cubicBezTo>
                    <a:pt x="18461" y="2068"/>
                    <a:pt x="16410" y="0"/>
                    <a:pt x="13333" y="0"/>
                  </a:cubicBezTo>
                  <a:cubicBezTo>
                    <a:pt x="5128" y="0"/>
                    <a:pt x="5128" y="0"/>
                    <a:pt x="5128" y="0"/>
                  </a:cubicBezTo>
                  <a:cubicBezTo>
                    <a:pt x="2051" y="0"/>
                    <a:pt x="0" y="2068"/>
                    <a:pt x="0" y="5172"/>
                  </a:cubicBezTo>
                  <a:cubicBezTo>
                    <a:pt x="0" y="115862"/>
                    <a:pt x="0" y="115862"/>
                    <a:pt x="0" y="115862"/>
                  </a:cubicBezTo>
                  <a:cubicBezTo>
                    <a:pt x="0" y="117931"/>
                    <a:pt x="2051" y="120000"/>
                    <a:pt x="5128" y="120000"/>
                  </a:cubicBezTo>
                  <a:cubicBezTo>
                    <a:pt x="13333" y="120000"/>
                    <a:pt x="13333" y="120000"/>
                    <a:pt x="13333" y="120000"/>
                  </a:cubicBezTo>
                  <a:cubicBezTo>
                    <a:pt x="16410" y="120000"/>
                    <a:pt x="18461" y="117931"/>
                    <a:pt x="18461" y="115862"/>
                  </a:cubicBezTo>
                  <a:cubicBezTo>
                    <a:pt x="18461" y="99310"/>
                    <a:pt x="18461" y="99310"/>
                    <a:pt x="18461" y="99310"/>
                  </a:cubicBezTo>
                  <a:cubicBezTo>
                    <a:pt x="100512" y="99310"/>
                    <a:pt x="100512" y="99310"/>
                    <a:pt x="100512" y="99310"/>
                  </a:cubicBezTo>
                  <a:cubicBezTo>
                    <a:pt x="100512" y="115862"/>
                    <a:pt x="100512" y="115862"/>
                    <a:pt x="100512" y="115862"/>
                  </a:cubicBezTo>
                  <a:cubicBezTo>
                    <a:pt x="100512" y="117931"/>
                    <a:pt x="103589" y="120000"/>
                    <a:pt x="106666" y="120000"/>
                  </a:cubicBezTo>
                  <a:cubicBezTo>
                    <a:pt x="114871" y="120000"/>
                    <a:pt x="114871" y="120000"/>
                    <a:pt x="114871" y="120000"/>
                  </a:cubicBezTo>
                  <a:cubicBezTo>
                    <a:pt x="117948" y="120000"/>
                    <a:pt x="120000" y="117931"/>
                    <a:pt x="120000" y="115862"/>
                  </a:cubicBezTo>
                  <a:cubicBezTo>
                    <a:pt x="120000" y="5172"/>
                    <a:pt x="120000" y="5172"/>
                    <a:pt x="120000" y="5172"/>
                  </a:cubicBezTo>
                  <a:cubicBezTo>
                    <a:pt x="120000" y="2068"/>
                    <a:pt x="117948" y="0"/>
                    <a:pt x="114871" y="0"/>
                  </a:cubicBezTo>
                  <a:cubicBezTo>
                    <a:pt x="106666" y="0"/>
                    <a:pt x="106666" y="0"/>
                    <a:pt x="106666" y="0"/>
                  </a:cubicBezTo>
                  <a:cubicBezTo>
                    <a:pt x="103589" y="0"/>
                    <a:pt x="100512" y="2068"/>
                    <a:pt x="100512" y="5172"/>
                  </a:cubicBezTo>
                  <a:cubicBezTo>
                    <a:pt x="100512" y="34137"/>
                    <a:pt x="100512" y="34137"/>
                    <a:pt x="100512" y="34137"/>
                  </a:cubicBezTo>
                  <a:lnTo>
                    <a:pt x="18461" y="34137"/>
                  </a:lnTo>
                  <a:close/>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61" name="Shape 1061"/>
            <p:cNvSpPr/>
            <p:nvPr/>
          </p:nvSpPr>
          <p:spPr>
            <a:xfrm>
              <a:off x="730250" y="2901950"/>
              <a:ext cx="100013" cy="142875"/>
            </a:xfrm>
            <a:custGeom>
              <a:avLst/>
              <a:gdLst/>
              <a:ahLst/>
              <a:cxnLst/>
              <a:rect l="0" t="0" r="0" b="0"/>
              <a:pathLst>
                <a:path w="120000" h="120000" extrusionOk="0">
                  <a:moveTo>
                    <a:pt x="0" y="0"/>
                  </a:moveTo>
                  <a:cubicBezTo>
                    <a:pt x="106666" y="0"/>
                    <a:pt x="106666" y="0"/>
                    <a:pt x="106666" y="0"/>
                  </a:cubicBezTo>
                  <a:cubicBezTo>
                    <a:pt x="113333" y="0"/>
                    <a:pt x="120000" y="4615"/>
                    <a:pt x="120000" y="9230"/>
                  </a:cubicBezTo>
                  <a:cubicBezTo>
                    <a:pt x="120000" y="120000"/>
                    <a:pt x="120000" y="120000"/>
                    <a:pt x="120000" y="120000"/>
                  </a:cubicBezTo>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62" name="Shape 1062"/>
            <p:cNvSpPr/>
            <p:nvPr/>
          </p:nvSpPr>
          <p:spPr>
            <a:xfrm>
              <a:off x="946150" y="2901950"/>
              <a:ext cx="214312" cy="142875"/>
            </a:xfrm>
            <a:custGeom>
              <a:avLst/>
              <a:gdLst/>
              <a:ahLst/>
              <a:cxnLst/>
              <a:rect l="0" t="0" r="0" b="0"/>
              <a:pathLst>
                <a:path w="120000" h="120000" extrusionOk="0">
                  <a:moveTo>
                    <a:pt x="0" y="120000"/>
                  </a:moveTo>
                  <a:cubicBezTo>
                    <a:pt x="0" y="9230"/>
                    <a:pt x="0" y="9230"/>
                    <a:pt x="0" y="9230"/>
                  </a:cubicBezTo>
                  <a:cubicBezTo>
                    <a:pt x="0" y="4615"/>
                    <a:pt x="3076" y="0"/>
                    <a:pt x="6153" y="0"/>
                  </a:cubicBezTo>
                  <a:cubicBezTo>
                    <a:pt x="120000" y="0"/>
                    <a:pt x="120000" y="0"/>
                    <a:pt x="120000" y="0"/>
                  </a:cubicBezTo>
                </a:path>
              </a:pathLst>
            </a:custGeom>
            <a:noFill/>
            <a:ln w="12700" cap="flat" cmpd="sng">
              <a:solidFill>
                <a:schemeClr val="lt1"/>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1063" name="Shape 1063"/>
            <p:cNvCxnSpPr/>
            <p:nvPr/>
          </p:nvCxnSpPr>
          <p:spPr>
            <a:xfrm>
              <a:off x="830262" y="3133725"/>
              <a:ext cx="0" cy="176212"/>
            </a:xfrm>
            <a:prstGeom prst="straightConnector1">
              <a:avLst/>
            </a:prstGeom>
            <a:noFill/>
            <a:ln w="12700" cap="flat" cmpd="sng">
              <a:solidFill>
                <a:schemeClr val="lt1"/>
              </a:solidFill>
              <a:prstDash val="solid"/>
              <a:miter/>
              <a:headEnd type="none" w="med" len="med"/>
              <a:tailEnd type="none" w="med" len="med"/>
            </a:ln>
          </p:spPr>
        </p:cxnSp>
        <p:cxnSp>
          <p:nvCxnSpPr>
            <p:cNvPr id="1064" name="Shape 1064"/>
            <p:cNvCxnSpPr/>
            <p:nvPr/>
          </p:nvCxnSpPr>
          <p:spPr>
            <a:xfrm>
              <a:off x="939800" y="3133725"/>
              <a:ext cx="0" cy="176212"/>
            </a:xfrm>
            <a:prstGeom prst="straightConnector1">
              <a:avLst/>
            </a:prstGeom>
            <a:noFill/>
            <a:ln w="12700" cap="flat" cmpd="sng">
              <a:solidFill>
                <a:schemeClr val="lt1"/>
              </a:solidFill>
              <a:prstDash val="solid"/>
              <a:miter/>
              <a:headEnd type="none" w="med" len="med"/>
              <a:tailEnd type="none" w="med" len="med"/>
            </a:ln>
          </p:spPr>
        </p:cxnSp>
        <p:cxnSp>
          <p:nvCxnSpPr>
            <p:cNvPr id="1065" name="Shape 1065"/>
            <p:cNvCxnSpPr/>
            <p:nvPr/>
          </p:nvCxnSpPr>
          <p:spPr>
            <a:xfrm>
              <a:off x="1050925" y="3133725"/>
              <a:ext cx="0" cy="176212"/>
            </a:xfrm>
            <a:prstGeom prst="straightConnector1">
              <a:avLst/>
            </a:prstGeom>
            <a:noFill/>
            <a:ln w="12700" cap="flat" cmpd="sng">
              <a:solidFill>
                <a:schemeClr val="lt1"/>
              </a:solidFill>
              <a:prstDash val="solid"/>
              <a:miter/>
              <a:headEnd type="none" w="med" len="med"/>
              <a:tailEnd type="none" w="med" len="med"/>
            </a:ln>
          </p:spPr>
        </p:cxnSp>
        <p:cxnSp>
          <p:nvCxnSpPr>
            <p:cNvPr id="1066" name="Shape 1066"/>
            <p:cNvCxnSpPr/>
            <p:nvPr/>
          </p:nvCxnSpPr>
          <p:spPr>
            <a:xfrm>
              <a:off x="1050925" y="2901950"/>
              <a:ext cx="0" cy="147638"/>
            </a:xfrm>
            <a:prstGeom prst="straightConnector1">
              <a:avLst/>
            </a:prstGeom>
            <a:noFill/>
            <a:ln w="12700" cap="flat" cmpd="sng">
              <a:solidFill>
                <a:schemeClr val="lt1"/>
              </a:solidFill>
              <a:prstDash val="solid"/>
              <a:miter/>
              <a:headEnd type="none" w="med" len="med"/>
              <a:tailEnd type="none" w="med" len="med"/>
            </a:ln>
          </p:spPr>
        </p:cxnSp>
      </p:grpSp>
      <p:sp>
        <p:nvSpPr>
          <p:cNvPr id="1067" name="Shape 1067"/>
          <p:cNvSpPr/>
          <p:nvPr/>
        </p:nvSpPr>
        <p:spPr>
          <a:xfrm>
            <a:off x="3420734" y="5352667"/>
            <a:ext cx="4362000" cy="777200"/>
          </a:xfrm>
          <a:prstGeom prst="rect">
            <a:avLst/>
          </a:prstGeom>
          <a:solidFill>
            <a:srgbClr val="7F7F7F"/>
          </a:solidFill>
          <a:ln>
            <a:noFill/>
          </a:ln>
        </p:spPr>
        <p:txBody>
          <a:bodyPr lIns="121900" tIns="60934" rIns="121900" bIns="60934" anchor="t" anchorCtr="0">
            <a:noAutofit/>
          </a:bodyPr>
          <a:lstStyle/>
          <a:p>
            <a:pPr>
              <a:buClr>
                <a:srgbClr val="000000"/>
              </a:buClr>
            </a:pPr>
            <a:endParaRPr sz="1467">
              <a:solidFill>
                <a:schemeClr val="lt1"/>
              </a:solidFill>
              <a:latin typeface="Roboto Thin" pitchFamily="2" charset="0"/>
              <a:ea typeface="Roboto Thin" pitchFamily="2" charset="0"/>
              <a:cs typeface="Arial"/>
              <a:sym typeface="Arial"/>
            </a:endParaRPr>
          </a:p>
        </p:txBody>
      </p:sp>
      <p:sp>
        <p:nvSpPr>
          <p:cNvPr id="1068" name="Shape 1068"/>
          <p:cNvSpPr/>
          <p:nvPr/>
        </p:nvSpPr>
        <p:spPr>
          <a:xfrm>
            <a:off x="3549168" y="4757765"/>
            <a:ext cx="950200" cy="280370"/>
          </a:xfrm>
          <a:custGeom>
            <a:avLst/>
            <a:gdLst/>
            <a:ahLst/>
            <a:cxnLst/>
            <a:rect l="0" t="0" r="0" b="0"/>
            <a:pathLst>
              <a:path w="120000" h="120000" extrusionOk="0">
                <a:moveTo>
                  <a:pt x="120000" y="93714"/>
                </a:moveTo>
                <a:cubicBezTo>
                  <a:pt x="120000" y="108571"/>
                  <a:pt x="116407" y="120000"/>
                  <a:pt x="111736" y="120000"/>
                </a:cubicBezTo>
                <a:cubicBezTo>
                  <a:pt x="8263" y="120000"/>
                  <a:pt x="8263" y="120000"/>
                  <a:pt x="8263" y="120000"/>
                </a:cubicBezTo>
                <a:cubicBezTo>
                  <a:pt x="3592" y="120000"/>
                  <a:pt x="0" y="108571"/>
                  <a:pt x="0" y="93714"/>
                </a:cubicBezTo>
                <a:cubicBezTo>
                  <a:pt x="0" y="26285"/>
                  <a:pt x="0" y="26285"/>
                  <a:pt x="0" y="26285"/>
                </a:cubicBezTo>
                <a:cubicBezTo>
                  <a:pt x="0" y="11428"/>
                  <a:pt x="3592" y="0"/>
                  <a:pt x="8263" y="0"/>
                </a:cubicBezTo>
                <a:cubicBezTo>
                  <a:pt x="111736" y="0"/>
                  <a:pt x="111736" y="0"/>
                  <a:pt x="111736" y="0"/>
                </a:cubicBezTo>
                <a:cubicBezTo>
                  <a:pt x="116407" y="0"/>
                  <a:pt x="120000" y="11428"/>
                  <a:pt x="120000" y="26285"/>
                </a:cubicBezTo>
                <a:cubicBezTo>
                  <a:pt x="120000" y="93714"/>
                  <a:pt x="120000" y="93714"/>
                  <a:pt x="120000" y="93714"/>
                </a:cubicBezTo>
                <a:close/>
              </a:path>
            </a:pathLst>
          </a:custGeom>
          <a:solidFill>
            <a:srgbClr val="FFFFF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69" name="Shape 1069"/>
          <p:cNvSpPr/>
          <p:nvPr/>
        </p:nvSpPr>
        <p:spPr>
          <a:xfrm>
            <a:off x="3763208" y="4873228"/>
            <a:ext cx="52794" cy="49446"/>
          </a:xfrm>
          <a:prstGeom prst="ellipse">
            <a:avLst/>
          </a:prstGeom>
          <a:solidFill>
            <a:srgbClr val="7F7F7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70" name="Shape 1070"/>
          <p:cNvSpPr/>
          <p:nvPr/>
        </p:nvSpPr>
        <p:spPr>
          <a:xfrm>
            <a:off x="3637444" y="4873228"/>
            <a:ext cx="52794" cy="49446"/>
          </a:xfrm>
          <a:prstGeom prst="ellipse">
            <a:avLst/>
          </a:prstGeom>
          <a:solidFill>
            <a:srgbClr val="7F7F7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nvGrpSpPr>
          <p:cNvPr id="1071" name="Shape 1071"/>
          <p:cNvGrpSpPr/>
          <p:nvPr/>
        </p:nvGrpSpPr>
        <p:grpSpPr>
          <a:xfrm>
            <a:off x="4217458" y="4794635"/>
            <a:ext cx="215484" cy="206627"/>
            <a:chOff x="-5251451" y="1620837"/>
            <a:chExt cx="1103312" cy="1101725"/>
          </a:xfrm>
        </p:grpSpPr>
        <p:sp>
          <p:nvSpPr>
            <p:cNvPr id="1072" name="Shape 1072"/>
            <p:cNvSpPr/>
            <p:nvPr/>
          </p:nvSpPr>
          <p:spPr>
            <a:xfrm>
              <a:off x="-5251451" y="1620837"/>
              <a:ext cx="1103312" cy="1101725"/>
            </a:xfrm>
            <a:prstGeom prst="ellipse">
              <a:avLst/>
            </a:pr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73" name="Shape 1073"/>
            <p:cNvSpPr/>
            <p:nvPr/>
          </p:nvSpPr>
          <p:spPr>
            <a:xfrm>
              <a:off x="-5121276" y="1751013"/>
              <a:ext cx="850898" cy="846136"/>
            </a:xfrm>
            <a:prstGeom prst="ellipse">
              <a:avLst/>
            </a:pr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74" name="Shape 1074"/>
            <p:cNvSpPr/>
            <p:nvPr/>
          </p:nvSpPr>
          <p:spPr>
            <a:xfrm>
              <a:off x="-4792662" y="2273300"/>
              <a:ext cx="93663" cy="304798"/>
            </a:xfrm>
            <a:custGeom>
              <a:avLst/>
              <a:gdLst/>
              <a:ahLst/>
              <a:cxnLst/>
              <a:rect l="0" t="0" r="0" b="0"/>
              <a:pathLst>
                <a:path w="120000" h="120000" extrusionOk="0">
                  <a:moveTo>
                    <a:pt x="120000" y="0"/>
                  </a:moveTo>
                  <a:cubicBezTo>
                    <a:pt x="120000" y="27804"/>
                    <a:pt x="120000" y="52682"/>
                    <a:pt x="110400" y="73170"/>
                  </a:cubicBezTo>
                  <a:cubicBezTo>
                    <a:pt x="96000" y="106829"/>
                    <a:pt x="0" y="1200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75" name="Shape 1075"/>
            <p:cNvSpPr/>
            <p:nvPr/>
          </p:nvSpPr>
          <p:spPr>
            <a:xfrm>
              <a:off x="-4699001" y="1778000"/>
              <a:ext cx="114300" cy="277811"/>
            </a:xfrm>
            <a:custGeom>
              <a:avLst/>
              <a:gdLst/>
              <a:ahLst/>
              <a:cxnLst/>
              <a:rect l="0" t="0" r="0" b="0"/>
              <a:pathLst>
                <a:path w="120000" h="120000" extrusionOk="0">
                  <a:moveTo>
                    <a:pt x="120000" y="0"/>
                  </a:moveTo>
                  <a:cubicBezTo>
                    <a:pt x="120000" y="0"/>
                    <a:pt x="34838" y="27200"/>
                    <a:pt x="19354" y="48000"/>
                  </a:cubicBezTo>
                  <a:cubicBezTo>
                    <a:pt x="7741" y="67200"/>
                    <a:pt x="3870" y="928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76" name="Shape 1076"/>
            <p:cNvSpPr/>
            <p:nvPr/>
          </p:nvSpPr>
          <p:spPr>
            <a:xfrm>
              <a:off x="-5097462" y="2071688"/>
              <a:ext cx="290513" cy="96838"/>
            </a:xfrm>
            <a:custGeom>
              <a:avLst/>
              <a:gdLst/>
              <a:ahLst/>
              <a:cxnLst/>
              <a:rect l="0" t="0" r="0" b="0"/>
              <a:pathLst>
                <a:path w="120000" h="120000" extrusionOk="0">
                  <a:moveTo>
                    <a:pt x="120000" y="120000"/>
                  </a:moveTo>
                  <a:cubicBezTo>
                    <a:pt x="93846" y="120000"/>
                    <a:pt x="69230" y="115384"/>
                    <a:pt x="49230" y="110769"/>
                  </a:cubicBezTo>
                  <a:cubicBezTo>
                    <a:pt x="13846" y="96923"/>
                    <a:pt x="0" y="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77" name="Shape 1077"/>
            <p:cNvSpPr/>
            <p:nvPr/>
          </p:nvSpPr>
          <p:spPr>
            <a:xfrm>
              <a:off x="-4591051" y="2168525"/>
              <a:ext cx="296863" cy="119063"/>
            </a:xfrm>
            <a:custGeom>
              <a:avLst/>
              <a:gdLst/>
              <a:ahLst/>
              <a:cxnLst/>
              <a:rect l="0" t="0" r="0" b="0"/>
              <a:pathLst>
                <a:path w="120000" h="120000" extrusionOk="0">
                  <a:moveTo>
                    <a:pt x="120000" y="120000"/>
                  </a:moveTo>
                  <a:cubicBezTo>
                    <a:pt x="120000" y="120000"/>
                    <a:pt x="93000" y="30000"/>
                    <a:pt x="73500" y="18750"/>
                  </a:cubicBezTo>
                  <a:cubicBezTo>
                    <a:pt x="54000" y="3750"/>
                    <a:pt x="28500" y="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78" name="Shape 1078"/>
            <p:cNvSpPr/>
            <p:nvPr/>
          </p:nvSpPr>
          <p:spPr>
            <a:xfrm>
              <a:off x="-5046662" y="2246313"/>
              <a:ext cx="273048" cy="171449"/>
            </a:xfrm>
            <a:custGeom>
              <a:avLst/>
              <a:gdLst/>
              <a:ahLst/>
              <a:cxnLst/>
              <a:rect l="0" t="0" r="0" b="0"/>
              <a:pathLst>
                <a:path w="120000" h="120000" extrusionOk="0">
                  <a:moveTo>
                    <a:pt x="119999" y="0"/>
                  </a:moveTo>
                  <a:cubicBezTo>
                    <a:pt x="100273" y="31304"/>
                    <a:pt x="80547" y="60000"/>
                    <a:pt x="62465" y="83478"/>
                  </a:cubicBezTo>
                  <a:cubicBezTo>
                    <a:pt x="31232" y="120000"/>
                    <a:pt x="0" y="101739"/>
                    <a:pt x="0" y="101739"/>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79" name="Shape 1079"/>
            <p:cNvSpPr/>
            <p:nvPr/>
          </p:nvSpPr>
          <p:spPr>
            <a:xfrm>
              <a:off x="-4618037" y="1955800"/>
              <a:ext cx="276224" cy="134938"/>
            </a:xfrm>
            <a:custGeom>
              <a:avLst/>
              <a:gdLst/>
              <a:ahLst/>
              <a:cxnLst/>
              <a:rect l="0" t="0" r="0" b="0"/>
              <a:pathLst>
                <a:path w="120000" h="120000" extrusionOk="0">
                  <a:moveTo>
                    <a:pt x="120000" y="13333"/>
                  </a:moveTo>
                  <a:cubicBezTo>
                    <a:pt x="120000" y="13333"/>
                    <a:pt x="77837" y="0"/>
                    <a:pt x="58378" y="23333"/>
                  </a:cubicBezTo>
                  <a:cubicBezTo>
                    <a:pt x="40540" y="43333"/>
                    <a:pt x="19459" y="800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80" name="Shape 1080"/>
            <p:cNvSpPr/>
            <p:nvPr/>
          </p:nvSpPr>
          <p:spPr>
            <a:xfrm>
              <a:off x="-4938712" y="1814513"/>
              <a:ext cx="165100" cy="271461"/>
            </a:xfrm>
            <a:custGeom>
              <a:avLst/>
              <a:gdLst/>
              <a:ahLst/>
              <a:cxnLst/>
              <a:rect l="0" t="0" r="0" b="0"/>
              <a:pathLst>
                <a:path w="120000" h="120000" extrusionOk="0">
                  <a:moveTo>
                    <a:pt x="120000" y="119999"/>
                  </a:moveTo>
                  <a:cubicBezTo>
                    <a:pt x="90000" y="100273"/>
                    <a:pt x="60000" y="82191"/>
                    <a:pt x="38181" y="65753"/>
                  </a:cubicBezTo>
                  <a:cubicBezTo>
                    <a:pt x="0" y="34520"/>
                    <a:pt x="21818" y="0"/>
                    <a:pt x="21818"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81" name="Shape 1081"/>
            <p:cNvSpPr/>
            <p:nvPr/>
          </p:nvSpPr>
          <p:spPr>
            <a:xfrm>
              <a:off x="-4618037" y="2238375"/>
              <a:ext cx="141287" cy="298450"/>
            </a:xfrm>
            <a:custGeom>
              <a:avLst/>
              <a:gdLst/>
              <a:ahLst/>
              <a:cxnLst/>
              <a:rect l="0" t="0" r="0" b="0"/>
              <a:pathLst>
                <a:path w="120000" h="120000" extrusionOk="0">
                  <a:moveTo>
                    <a:pt x="107368" y="120000"/>
                  </a:moveTo>
                  <a:cubicBezTo>
                    <a:pt x="107368" y="120000"/>
                    <a:pt x="120000" y="76500"/>
                    <a:pt x="97894" y="58500"/>
                  </a:cubicBezTo>
                  <a:cubicBezTo>
                    <a:pt x="78947" y="40500"/>
                    <a:pt x="41052" y="2100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82" name="Shape 1082"/>
            <p:cNvSpPr/>
            <p:nvPr/>
          </p:nvSpPr>
          <p:spPr>
            <a:xfrm>
              <a:off x="-4795837" y="2071688"/>
              <a:ext cx="204786" cy="204786"/>
            </a:xfrm>
            <a:custGeom>
              <a:avLst/>
              <a:gdLst/>
              <a:ahLst/>
              <a:cxnLst/>
              <a:rect l="0" t="0" r="0" b="0"/>
              <a:pathLst>
                <a:path w="120000" h="120000" extrusionOk="0">
                  <a:moveTo>
                    <a:pt x="58909" y="0"/>
                  </a:moveTo>
                  <a:cubicBezTo>
                    <a:pt x="74181" y="0"/>
                    <a:pt x="87272" y="4363"/>
                    <a:pt x="98181" y="13090"/>
                  </a:cubicBezTo>
                  <a:cubicBezTo>
                    <a:pt x="111272" y="24000"/>
                    <a:pt x="120000" y="41454"/>
                    <a:pt x="120000" y="58909"/>
                  </a:cubicBezTo>
                  <a:cubicBezTo>
                    <a:pt x="120000" y="93818"/>
                    <a:pt x="91636" y="120000"/>
                    <a:pt x="58909" y="120000"/>
                  </a:cubicBezTo>
                  <a:cubicBezTo>
                    <a:pt x="26181" y="120000"/>
                    <a:pt x="0" y="93818"/>
                    <a:pt x="0" y="58909"/>
                  </a:cubicBezTo>
                  <a:cubicBezTo>
                    <a:pt x="0" y="26181"/>
                    <a:pt x="26181" y="0"/>
                    <a:pt x="58909" y="0"/>
                  </a:cubicBezTo>
                  <a:close/>
                </a:path>
              </a:pathLst>
            </a:cu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sp>
        <p:nvSpPr>
          <p:cNvPr id="1083" name="Shape 1083"/>
          <p:cNvSpPr/>
          <p:nvPr/>
        </p:nvSpPr>
        <p:spPr>
          <a:xfrm>
            <a:off x="4585752" y="4757168"/>
            <a:ext cx="950200" cy="280370"/>
          </a:xfrm>
          <a:custGeom>
            <a:avLst/>
            <a:gdLst/>
            <a:ahLst/>
            <a:cxnLst/>
            <a:rect l="0" t="0" r="0" b="0"/>
            <a:pathLst>
              <a:path w="120000" h="120000" extrusionOk="0">
                <a:moveTo>
                  <a:pt x="120000" y="93714"/>
                </a:moveTo>
                <a:cubicBezTo>
                  <a:pt x="120000" y="108571"/>
                  <a:pt x="116407" y="120000"/>
                  <a:pt x="111736" y="120000"/>
                </a:cubicBezTo>
                <a:cubicBezTo>
                  <a:pt x="8263" y="120000"/>
                  <a:pt x="8263" y="120000"/>
                  <a:pt x="8263" y="120000"/>
                </a:cubicBezTo>
                <a:cubicBezTo>
                  <a:pt x="3592" y="120000"/>
                  <a:pt x="0" y="108571"/>
                  <a:pt x="0" y="93714"/>
                </a:cubicBezTo>
                <a:cubicBezTo>
                  <a:pt x="0" y="26285"/>
                  <a:pt x="0" y="26285"/>
                  <a:pt x="0" y="26285"/>
                </a:cubicBezTo>
                <a:cubicBezTo>
                  <a:pt x="0" y="11428"/>
                  <a:pt x="3592" y="0"/>
                  <a:pt x="8263" y="0"/>
                </a:cubicBezTo>
                <a:cubicBezTo>
                  <a:pt x="111736" y="0"/>
                  <a:pt x="111736" y="0"/>
                  <a:pt x="111736" y="0"/>
                </a:cubicBezTo>
                <a:cubicBezTo>
                  <a:pt x="116407" y="0"/>
                  <a:pt x="120000" y="11428"/>
                  <a:pt x="120000" y="26285"/>
                </a:cubicBezTo>
                <a:cubicBezTo>
                  <a:pt x="120000" y="93714"/>
                  <a:pt x="120000" y="93714"/>
                  <a:pt x="120000" y="93714"/>
                </a:cubicBezTo>
                <a:close/>
              </a:path>
            </a:pathLst>
          </a:custGeom>
          <a:solidFill>
            <a:srgbClr val="FFFFF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84" name="Shape 1084"/>
          <p:cNvSpPr/>
          <p:nvPr/>
        </p:nvSpPr>
        <p:spPr>
          <a:xfrm>
            <a:off x="4799789" y="4872631"/>
            <a:ext cx="52794" cy="49446"/>
          </a:xfrm>
          <a:prstGeom prst="ellipse">
            <a:avLst/>
          </a:prstGeom>
          <a:solidFill>
            <a:srgbClr val="7F7F7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85" name="Shape 1085"/>
          <p:cNvSpPr/>
          <p:nvPr/>
        </p:nvSpPr>
        <p:spPr>
          <a:xfrm>
            <a:off x="4674024" y="4872631"/>
            <a:ext cx="52794" cy="49446"/>
          </a:xfrm>
          <a:prstGeom prst="ellipse">
            <a:avLst/>
          </a:prstGeom>
          <a:solidFill>
            <a:srgbClr val="7F7F7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nvGrpSpPr>
          <p:cNvPr id="1086" name="Shape 1086"/>
          <p:cNvGrpSpPr/>
          <p:nvPr/>
        </p:nvGrpSpPr>
        <p:grpSpPr>
          <a:xfrm>
            <a:off x="5254040" y="4794038"/>
            <a:ext cx="215484" cy="206627"/>
            <a:chOff x="-5251451" y="1620837"/>
            <a:chExt cx="1103312" cy="1101725"/>
          </a:xfrm>
        </p:grpSpPr>
        <p:sp>
          <p:nvSpPr>
            <p:cNvPr id="1087" name="Shape 1087"/>
            <p:cNvSpPr/>
            <p:nvPr/>
          </p:nvSpPr>
          <p:spPr>
            <a:xfrm>
              <a:off x="-5251451" y="1620837"/>
              <a:ext cx="1103312" cy="1101725"/>
            </a:xfrm>
            <a:prstGeom prst="ellipse">
              <a:avLst/>
            </a:pr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88" name="Shape 1088"/>
            <p:cNvSpPr/>
            <p:nvPr/>
          </p:nvSpPr>
          <p:spPr>
            <a:xfrm>
              <a:off x="-5121276" y="1751013"/>
              <a:ext cx="850898" cy="846136"/>
            </a:xfrm>
            <a:prstGeom prst="ellipse">
              <a:avLst/>
            </a:pr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89" name="Shape 1089"/>
            <p:cNvSpPr/>
            <p:nvPr/>
          </p:nvSpPr>
          <p:spPr>
            <a:xfrm>
              <a:off x="-4792662" y="2273300"/>
              <a:ext cx="93663" cy="304798"/>
            </a:xfrm>
            <a:custGeom>
              <a:avLst/>
              <a:gdLst/>
              <a:ahLst/>
              <a:cxnLst/>
              <a:rect l="0" t="0" r="0" b="0"/>
              <a:pathLst>
                <a:path w="120000" h="120000" extrusionOk="0">
                  <a:moveTo>
                    <a:pt x="120000" y="0"/>
                  </a:moveTo>
                  <a:cubicBezTo>
                    <a:pt x="120000" y="27804"/>
                    <a:pt x="120000" y="52682"/>
                    <a:pt x="110400" y="73170"/>
                  </a:cubicBezTo>
                  <a:cubicBezTo>
                    <a:pt x="96000" y="106829"/>
                    <a:pt x="0" y="1200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0" name="Shape 1090"/>
            <p:cNvSpPr/>
            <p:nvPr/>
          </p:nvSpPr>
          <p:spPr>
            <a:xfrm>
              <a:off x="-4699001" y="1778000"/>
              <a:ext cx="114300" cy="277811"/>
            </a:xfrm>
            <a:custGeom>
              <a:avLst/>
              <a:gdLst/>
              <a:ahLst/>
              <a:cxnLst/>
              <a:rect l="0" t="0" r="0" b="0"/>
              <a:pathLst>
                <a:path w="120000" h="120000" extrusionOk="0">
                  <a:moveTo>
                    <a:pt x="120000" y="0"/>
                  </a:moveTo>
                  <a:cubicBezTo>
                    <a:pt x="120000" y="0"/>
                    <a:pt x="34838" y="27200"/>
                    <a:pt x="19354" y="48000"/>
                  </a:cubicBezTo>
                  <a:cubicBezTo>
                    <a:pt x="7741" y="67200"/>
                    <a:pt x="3870" y="928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1" name="Shape 1091"/>
            <p:cNvSpPr/>
            <p:nvPr/>
          </p:nvSpPr>
          <p:spPr>
            <a:xfrm>
              <a:off x="-5097462" y="2071688"/>
              <a:ext cx="290513" cy="96838"/>
            </a:xfrm>
            <a:custGeom>
              <a:avLst/>
              <a:gdLst/>
              <a:ahLst/>
              <a:cxnLst/>
              <a:rect l="0" t="0" r="0" b="0"/>
              <a:pathLst>
                <a:path w="120000" h="120000" extrusionOk="0">
                  <a:moveTo>
                    <a:pt x="120000" y="120000"/>
                  </a:moveTo>
                  <a:cubicBezTo>
                    <a:pt x="93846" y="120000"/>
                    <a:pt x="69230" y="115384"/>
                    <a:pt x="49230" y="110769"/>
                  </a:cubicBezTo>
                  <a:cubicBezTo>
                    <a:pt x="13846" y="96923"/>
                    <a:pt x="0" y="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2" name="Shape 1092"/>
            <p:cNvSpPr/>
            <p:nvPr/>
          </p:nvSpPr>
          <p:spPr>
            <a:xfrm>
              <a:off x="-4591051" y="2168525"/>
              <a:ext cx="296863" cy="119063"/>
            </a:xfrm>
            <a:custGeom>
              <a:avLst/>
              <a:gdLst/>
              <a:ahLst/>
              <a:cxnLst/>
              <a:rect l="0" t="0" r="0" b="0"/>
              <a:pathLst>
                <a:path w="120000" h="120000" extrusionOk="0">
                  <a:moveTo>
                    <a:pt x="120000" y="120000"/>
                  </a:moveTo>
                  <a:cubicBezTo>
                    <a:pt x="120000" y="120000"/>
                    <a:pt x="93000" y="30000"/>
                    <a:pt x="73500" y="18750"/>
                  </a:cubicBezTo>
                  <a:cubicBezTo>
                    <a:pt x="54000" y="3750"/>
                    <a:pt x="28500" y="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3" name="Shape 1093"/>
            <p:cNvSpPr/>
            <p:nvPr/>
          </p:nvSpPr>
          <p:spPr>
            <a:xfrm>
              <a:off x="-5046662" y="2246313"/>
              <a:ext cx="273048" cy="171449"/>
            </a:xfrm>
            <a:custGeom>
              <a:avLst/>
              <a:gdLst/>
              <a:ahLst/>
              <a:cxnLst/>
              <a:rect l="0" t="0" r="0" b="0"/>
              <a:pathLst>
                <a:path w="120000" h="120000" extrusionOk="0">
                  <a:moveTo>
                    <a:pt x="119999" y="0"/>
                  </a:moveTo>
                  <a:cubicBezTo>
                    <a:pt x="100273" y="31304"/>
                    <a:pt x="80547" y="60000"/>
                    <a:pt x="62465" y="83478"/>
                  </a:cubicBezTo>
                  <a:cubicBezTo>
                    <a:pt x="31232" y="120000"/>
                    <a:pt x="0" y="101739"/>
                    <a:pt x="0" y="101739"/>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4" name="Shape 1094"/>
            <p:cNvSpPr/>
            <p:nvPr/>
          </p:nvSpPr>
          <p:spPr>
            <a:xfrm>
              <a:off x="-4618037" y="1955800"/>
              <a:ext cx="276224" cy="134938"/>
            </a:xfrm>
            <a:custGeom>
              <a:avLst/>
              <a:gdLst/>
              <a:ahLst/>
              <a:cxnLst/>
              <a:rect l="0" t="0" r="0" b="0"/>
              <a:pathLst>
                <a:path w="120000" h="120000" extrusionOk="0">
                  <a:moveTo>
                    <a:pt x="120000" y="13333"/>
                  </a:moveTo>
                  <a:cubicBezTo>
                    <a:pt x="120000" y="13333"/>
                    <a:pt x="77837" y="0"/>
                    <a:pt x="58378" y="23333"/>
                  </a:cubicBezTo>
                  <a:cubicBezTo>
                    <a:pt x="40540" y="43333"/>
                    <a:pt x="19459" y="800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5" name="Shape 1095"/>
            <p:cNvSpPr/>
            <p:nvPr/>
          </p:nvSpPr>
          <p:spPr>
            <a:xfrm>
              <a:off x="-4938712" y="1814513"/>
              <a:ext cx="165100" cy="271461"/>
            </a:xfrm>
            <a:custGeom>
              <a:avLst/>
              <a:gdLst/>
              <a:ahLst/>
              <a:cxnLst/>
              <a:rect l="0" t="0" r="0" b="0"/>
              <a:pathLst>
                <a:path w="120000" h="120000" extrusionOk="0">
                  <a:moveTo>
                    <a:pt x="120000" y="119999"/>
                  </a:moveTo>
                  <a:cubicBezTo>
                    <a:pt x="90000" y="100273"/>
                    <a:pt x="60000" y="82191"/>
                    <a:pt x="38181" y="65753"/>
                  </a:cubicBezTo>
                  <a:cubicBezTo>
                    <a:pt x="0" y="34520"/>
                    <a:pt x="21818" y="0"/>
                    <a:pt x="21818"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6" name="Shape 1096"/>
            <p:cNvSpPr/>
            <p:nvPr/>
          </p:nvSpPr>
          <p:spPr>
            <a:xfrm>
              <a:off x="-4618037" y="2238375"/>
              <a:ext cx="141287" cy="298450"/>
            </a:xfrm>
            <a:custGeom>
              <a:avLst/>
              <a:gdLst/>
              <a:ahLst/>
              <a:cxnLst/>
              <a:rect l="0" t="0" r="0" b="0"/>
              <a:pathLst>
                <a:path w="120000" h="120000" extrusionOk="0">
                  <a:moveTo>
                    <a:pt x="107368" y="120000"/>
                  </a:moveTo>
                  <a:cubicBezTo>
                    <a:pt x="107368" y="120000"/>
                    <a:pt x="120000" y="76500"/>
                    <a:pt x="97894" y="58500"/>
                  </a:cubicBezTo>
                  <a:cubicBezTo>
                    <a:pt x="78947" y="40500"/>
                    <a:pt x="41052" y="2100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7" name="Shape 1097"/>
            <p:cNvSpPr/>
            <p:nvPr/>
          </p:nvSpPr>
          <p:spPr>
            <a:xfrm>
              <a:off x="-4795837" y="2071688"/>
              <a:ext cx="204786" cy="204786"/>
            </a:xfrm>
            <a:custGeom>
              <a:avLst/>
              <a:gdLst/>
              <a:ahLst/>
              <a:cxnLst/>
              <a:rect l="0" t="0" r="0" b="0"/>
              <a:pathLst>
                <a:path w="120000" h="120000" extrusionOk="0">
                  <a:moveTo>
                    <a:pt x="58909" y="0"/>
                  </a:moveTo>
                  <a:cubicBezTo>
                    <a:pt x="74181" y="0"/>
                    <a:pt x="87272" y="4363"/>
                    <a:pt x="98181" y="13090"/>
                  </a:cubicBezTo>
                  <a:cubicBezTo>
                    <a:pt x="111272" y="24000"/>
                    <a:pt x="120000" y="41454"/>
                    <a:pt x="120000" y="58909"/>
                  </a:cubicBezTo>
                  <a:cubicBezTo>
                    <a:pt x="120000" y="93818"/>
                    <a:pt x="91636" y="120000"/>
                    <a:pt x="58909" y="120000"/>
                  </a:cubicBezTo>
                  <a:cubicBezTo>
                    <a:pt x="26181" y="120000"/>
                    <a:pt x="0" y="93818"/>
                    <a:pt x="0" y="58909"/>
                  </a:cubicBezTo>
                  <a:cubicBezTo>
                    <a:pt x="0" y="26181"/>
                    <a:pt x="26181" y="0"/>
                    <a:pt x="58909" y="0"/>
                  </a:cubicBezTo>
                  <a:close/>
                </a:path>
              </a:pathLst>
            </a:cu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sp>
        <p:nvSpPr>
          <p:cNvPr id="1098" name="Shape 1098"/>
          <p:cNvSpPr/>
          <p:nvPr/>
        </p:nvSpPr>
        <p:spPr>
          <a:xfrm>
            <a:off x="5629668" y="4755496"/>
            <a:ext cx="950200" cy="280370"/>
          </a:xfrm>
          <a:custGeom>
            <a:avLst/>
            <a:gdLst/>
            <a:ahLst/>
            <a:cxnLst/>
            <a:rect l="0" t="0" r="0" b="0"/>
            <a:pathLst>
              <a:path w="120000" h="120000" extrusionOk="0">
                <a:moveTo>
                  <a:pt x="120000" y="93714"/>
                </a:moveTo>
                <a:cubicBezTo>
                  <a:pt x="120000" y="108571"/>
                  <a:pt x="116407" y="120000"/>
                  <a:pt x="111736" y="120000"/>
                </a:cubicBezTo>
                <a:cubicBezTo>
                  <a:pt x="8263" y="120000"/>
                  <a:pt x="8263" y="120000"/>
                  <a:pt x="8263" y="120000"/>
                </a:cubicBezTo>
                <a:cubicBezTo>
                  <a:pt x="3592" y="120000"/>
                  <a:pt x="0" y="108571"/>
                  <a:pt x="0" y="93714"/>
                </a:cubicBezTo>
                <a:cubicBezTo>
                  <a:pt x="0" y="26285"/>
                  <a:pt x="0" y="26285"/>
                  <a:pt x="0" y="26285"/>
                </a:cubicBezTo>
                <a:cubicBezTo>
                  <a:pt x="0" y="11428"/>
                  <a:pt x="3592" y="0"/>
                  <a:pt x="8263" y="0"/>
                </a:cubicBezTo>
                <a:cubicBezTo>
                  <a:pt x="111736" y="0"/>
                  <a:pt x="111736" y="0"/>
                  <a:pt x="111736" y="0"/>
                </a:cubicBezTo>
                <a:cubicBezTo>
                  <a:pt x="116407" y="0"/>
                  <a:pt x="120000" y="11428"/>
                  <a:pt x="120000" y="26285"/>
                </a:cubicBezTo>
                <a:cubicBezTo>
                  <a:pt x="120000" y="93714"/>
                  <a:pt x="120000" y="93714"/>
                  <a:pt x="120000" y="93714"/>
                </a:cubicBezTo>
                <a:close/>
              </a:path>
            </a:pathLst>
          </a:custGeom>
          <a:solidFill>
            <a:srgbClr val="FFFFF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099" name="Shape 1099"/>
          <p:cNvSpPr/>
          <p:nvPr/>
        </p:nvSpPr>
        <p:spPr>
          <a:xfrm>
            <a:off x="5843705" y="4870959"/>
            <a:ext cx="52794" cy="49446"/>
          </a:xfrm>
          <a:prstGeom prst="ellipse">
            <a:avLst/>
          </a:prstGeom>
          <a:solidFill>
            <a:srgbClr val="7F7F7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00" name="Shape 1100"/>
          <p:cNvSpPr/>
          <p:nvPr/>
        </p:nvSpPr>
        <p:spPr>
          <a:xfrm>
            <a:off x="5717941" y="4870959"/>
            <a:ext cx="52794" cy="49446"/>
          </a:xfrm>
          <a:prstGeom prst="ellipse">
            <a:avLst/>
          </a:prstGeom>
          <a:solidFill>
            <a:srgbClr val="7F7F7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nvGrpSpPr>
          <p:cNvPr id="1101" name="Shape 1101"/>
          <p:cNvGrpSpPr/>
          <p:nvPr/>
        </p:nvGrpSpPr>
        <p:grpSpPr>
          <a:xfrm>
            <a:off x="6297958" y="4792368"/>
            <a:ext cx="215484" cy="206627"/>
            <a:chOff x="-5251451" y="1620837"/>
            <a:chExt cx="1103312" cy="1101725"/>
          </a:xfrm>
        </p:grpSpPr>
        <p:sp>
          <p:nvSpPr>
            <p:cNvPr id="1102" name="Shape 1102"/>
            <p:cNvSpPr/>
            <p:nvPr/>
          </p:nvSpPr>
          <p:spPr>
            <a:xfrm>
              <a:off x="-5251451" y="1620837"/>
              <a:ext cx="1103312" cy="1101725"/>
            </a:xfrm>
            <a:prstGeom prst="ellipse">
              <a:avLst/>
            </a:pr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03" name="Shape 1103"/>
            <p:cNvSpPr/>
            <p:nvPr/>
          </p:nvSpPr>
          <p:spPr>
            <a:xfrm>
              <a:off x="-5121276" y="1751013"/>
              <a:ext cx="850898" cy="846136"/>
            </a:xfrm>
            <a:prstGeom prst="ellipse">
              <a:avLst/>
            </a:pr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04" name="Shape 1104"/>
            <p:cNvSpPr/>
            <p:nvPr/>
          </p:nvSpPr>
          <p:spPr>
            <a:xfrm>
              <a:off x="-4792662" y="2273300"/>
              <a:ext cx="93663" cy="304798"/>
            </a:xfrm>
            <a:custGeom>
              <a:avLst/>
              <a:gdLst/>
              <a:ahLst/>
              <a:cxnLst/>
              <a:rect l="0" t="0" r="0" b="0"/>
              <a:pathLst>
                <a:path w="120000" h="120000" extrusionOk="0">
                  <a:moveTo>
                    <a:pt x="120000" y="0"/>
                  </a:moveTo>
                  <a:cubicBezTo>
                    <a:pt x="120000" y="27804"/>
                    <a:pt x="120000" y="52682"/>
                    <a:pt x="110400" y="73170"/>
                  </a:cubicBezTo>
                  <a:cubicBezTo>
                    <a:pt x="96000" y="106829"/>
                    <a:pt x="0" y="1200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05" name="Shape 1105"/>
            <p:cNvSpPr/>
            <p:nvPr/>
          </p:nvSpPr>
          <p:spPr>
            <a:xfrm>
              <a:off x="-4699001" y="1778000"/>
              <a:ext cx="114300" cy="277811"/>
            </a:xfrm>
            <a:custGeom>
              <a:avLst/>
              <a:gdLst/>
              <a:ahLst/>
              <a:cxnLst/>
              <a:rect l="0" t="0" r="0" b="0"/>
              <a:pathLst>
                <a:path w="120000" h="120000" extrusionOk="0">
                  <a:moveTo>
                    <a:pt x="120000" y="0"/>
                  </a:moveTo>
                  <a:cubicBezTo>
                    <a:pt x="120000" y="0"/>
                    <a:pt x="34838" y="27200"/>
                    <a:pt x="19354" y="48000"/>
                  </a:cubicBezTo>
                  <a:cubicBezTo>
                    <a:pt x="7741" y="67200"/>
                    <a:pt x="3870" y="928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06" name="Shape 1106"/>
            <p:cNvSpPr/>
            <p:nvPr/>
          </p:nvSpPr>
          <p:spPr>
            <a:xfrm>
              <a:off x="-5097462" y="2071688"/>
              <a:ext cx="290513" cy="96838"/>
            </a:xfrm>
            <a:custGeom>
              <a:avLst/>
              <a:gdLst/>
              <a:ahLst/>
              <a:cxnLst/>
              <a:rect l="0" t="0" r="0" b="0"/>
              <a:pathLst>
                <a:path w="120000" h="120000" extrusionOk="0">
                  <a:moveTo>
                    <a:pt x="120000" y="120000"/>
                  </a:moveTo>
                  <a:cubicBezTo>
                    <a:pt x="93846" y="120000"/>
                    <a:pt x="69230" y="115384"/>
                    <a:pt x="49230" y="110769"/>
                  </a:cubicBezTo>
                  <a:cubicBezTo>
                    <a:pt x="13846" y="96923"/>
                    <a:pt x="0" y="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07" name="Shape 1107"/>
            <p:cNvSpPr/>
            <p:nvPr/>
          </p:nvSpPr>
          <p:spPr>
            <a:xfrm>
              <a:off x="-4591051" y="2168525"/>
              <a:ext cx="296863" cy="119063"/>
            </a:xfrm>
            <a:custGeom>
              <a:avLst/>
              <a:gdLst/>
              <a:ahLst/>
              <a:cxnLst/>
              <a:rect l="0" t="0" r="0" b="0"/>
              <a:pathLst>
                <a:path w="120000" h="120000" extrusionOk="0">
                  <a:moveTo>
                    <a:pt x="120000" y="120000"/>
                  </a:moveTo>
                  <a:cubicBezTo>
                    <a:pt x="120000" y="120000"/>
                    <a:pt x="93000" y="30000"/>
                    <a:pt x="73500" y="18750"/>
                  </a:cubicBezTo>
                  <a:cubicBezTo>
                    <a:pt x="54000" y="3750"/>
                    <a:pt x="28500" y="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08" name="Shape 1108"/>
            <p:cNvSpPr/>
            <p:nvPr/>
          </p:nvSpPr>
          <p:spPr>
            <a:xfrm>
              <a:off x="-5046662" y="2246313"/>
              <a:ext cx="273048" cy="171449"/>
            </a:xfrm>
            <a:custGeom>
              <a:avLst/>
              <a:gdLst/>
              <a:ahLst/>
              <a:cxnLst/>
              <a:rect l="0" t="0" r="0" b="0"/>
              <a:pathLst>
                <a:path w="120000" h="120000" extrusionOk="0">
                  <a:moveTo>
                    <a:pt x="119999" y="0"/>
                  </a:moveTo>
                  <a:cubicBezTo>
                    <a:pt x="100273" y="31304"/>
                    <a:pt x="80547" y="60000"/>
                    <a:pt x="62465" y="83478"/>
                  </a:cubicBezTo>
                  <a:cubicBezTo>
                    <a:pt x="31232" y="120000"/>
                    <a:pt x="0" y="101739"/>
                    <a:pt x="0" y="101739"/>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09" name="Shape 1109"/>
            <p:cNvSpPr/>
            <p:nvPr/>
          </p:nvSpPr>
          <p:spPr>
            <a:xfrm>
              <a:off x="-4618037" y="1955800"/>
              <a:ext cx="276224" cy="134938"/>
            </a:xfrm>
            <a:custGeom>
              <a:avLst/>
              <a:gdLst/>
              <a:ahLst/>
              <a:cxnLst/>
              <a:rect l="0" t="0" r="0" b="0"/>
              <a:pathLst>
                <a:path w="120000" h="120000" extrusionOk="0">
                  <a:moveTo>
                    <a:pt x="120000" y="13333"/>
                  </a:moveTo>
                  <a:cubicBezTo>
                    <a:pt x="120000" y="13333"/>
                    <a:pt x="77837" y="0"/>
                    <a:pt x="58378" y="23333"/>
                  </a:cubicBezTo>
                  <a:cubicBezTo>
                    <a:pt x="40540" y="43333"/>
                    <a:pt x="19459" y="800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10" name="Shape 1110"/>
            <p:cNvSpPr/>
            <p:nvPr/>
          </p:nvSpPr>
          <p:spPr>
            <a:xfrm>
              <a:off x="-4938712" y="1814513"/>
              <a:ext cx="165100" cy="271461"/>
            </a:xfrm>
            <a:custGeom>
              <a:avLst/>
              <a:gdLst/>
              <a:ahLst/>
              <a:cxnLst/>
              <a:rect l="0" t="0" r="0" b="0"/>
              <a:pathLst>
                <a:path w="120000" h="120000" extrusionOk="0">
                  <a:moveTo>
                    <a:pt x="120000" y="119999"/>
                  </a:moveTo>
                  <a:cubicBezTo>
                    <a:pt x="90000" y="100273"/>
                    <a:pt x="60000" y="82191"/>
                    <a:pt x="38181" y="65753"/>
                  </a:cubicBezTo>
                  <a:cubicBezTo>
                    <a:pt x="0" y="34520"/>
                    <a:pt x="21818" y="0"/>
                    <a:pt x="21818"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11" name="Shape 1111"/>
            <p:cNvSpPr/>
            <p:nvPr/>
          </p:nvSpPr>
          <p:spPr>
            <a:xfrm>
              <a:off x="-4618037" y="2238375"/>
              <a:ext cx="141287" cy="298450"/>
            </a:xfrm>
            <a:custGeom>
              <a:avLst/>
              <a:gdLst/>
              <a:ahLst/>
              <a:cxnLst/>
              <a:rect l="0" t="0" r="0" b="0"/>
              <a:pathLst>
                <a:path w="120000" h="120000" extrusionOk="0">
                  <a:moveTo>
                    <a:pt x="107368" y="120000"/>
                  </a:moveTo>
                  <a:cubicBezTo>
                    <a:pt x="107368" y="120000"/>
                    <a:pt x="120000" y="76500"/>
                    <a:pt x="97894" y="58500"/>
                  </a:cubicBezTo>
                  <a:cubicBezTo>
                    <a:pt x="78947" y="40500"/>
                    <a:pt x="41052" y="2100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12" name="Shape 1112"/>
            <p:cNvSpPr/>
            <p:nvPr/>
          </p:nvSpPr>
          <p:spPr>
            <a:xfrm>
              <a:off x="-4795837" y="2071688"/>
              <a:ext cx="204786" cy="204786"/>
            </a:xfrm>
            <a:custGeom>
              <a:avLst/>
              <a:gdLst/>
              <a:ahLst/>
              <a:cxnLst/>
              <a:rect l="0" t="0" r="0" b="0"/>
              <a:pathLst>
                <a:path w="120000" h="120000" extrusionOk="0">
                  <a:moveTo>
                    <a:pt x="58909" y="0"/>
                  </a:moveTo>
                  <a:cubicBezTo>
                    <a:pt x="74181" y="0"/>
                    <a:pt x="87272" y="4363"/>
                    <a:pt x="98181" y="13090"/>
                  </a:cubicBezTo>
                  <a:cubicBezTo>
                    <a:pt x="111272" y="24000"/>
                    <a:pt x="120000" y="41454"/>
                    <a:pt x="120000" y="58909"/>
                  </a:cubicBezTo>
                  <a:cubicBezTo>
                    <a:pt x="120000" y="93818"/>
                    <a:pt x="91636" y="120000"/>
                    <a:pt x="58909" y="120000"/>
                  </a:cubicBezTo>
                  <a:cubicBezTo>
                    <a:pt x="26181" y="120000"/>
                    <a:pt x="0" y="93818"/>
                    <a:pt x="0" y="58909"/>
                  </a:cubicBezTo>
                  <a:cubicBezTo>
                    <a:pt x="0" y="26181"/>
                    <a:pt x="26181" y="0"/>
                    <a:pt x="58909" y="0"/>
                  </a:cubicBezTo>
                  <a:close/>
                </a:path>
              </a:pathLst>
            </a:cu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sp>
        <p:nvSpPr>
          <p:cNvPr id="1113" name="Shape 1113"/>
          <p:cNvSpPr/>
          <p:nvPr/>
        </p:nvSpPr>
        <p:spPr>
          <a:xfrm>
            <a:off x="6688098" y="4764544"/>
            <a:ext cx="950200" cy="280370"/>
          </a:xfrm>
          <a:custGeom>
            <a:avLst/>
            <a:gdLst/>
            <a:ahLst/>
            <a:cxnLst/>
            <a:rect l="0" t="0" r="0" b="0"/>
            <a:pathLst>
              <a:path w="120000" h="120000" extrusionOk="0">
                <a:moveTo>
                  <a:pt x="120000" y="93714"/>
                </a:moveTo>
                <a:cubicBezTo>
                  <a:pt x="120000" y="108571"/>
                  <a:pt x="116407" y="120000"/>
                  <a:pt x="111736" y="120000"/>
                </a:cubicBezTo>
                <a:cubicBezTo>
                  <a:pt x="8263" y="120000"/>
                  <a:pt x="8263" y="120000"/>
                  <a:pt x="8263" y="120000"/>
                </a:cubicBezTo>
                <a:cubicBezTo>
                  <a:pt x="3592" y="120000"/>
                  <a:pt x="0" y="108571"/>
                  <a:pt x="0" y="93714"/>
                </a:cubicBezTo>
                <a:cubicBezTo>
                  <a:pt x="0" y="26285"/>
                  <a:pt x="0" y="26285"/>
                  <a:pt x="0" y="26285"/>
                </a:cubicBezTo>
                <a:cubicBezTo>
                  <a:pt x="0" y="11428"/>
                  <a:pt x="3592" y="0"/>
                  <a:pt x="8263" y="0"/>
                </a:cubicBezTo>
                <a:cubicBezTo>
                  <a:pt x="111736" y="0"/>
                  <a:pt x="111736" y="0"/>
                  <a:pt x="111736" y="0"/>
                </a:cubicBezTo>
                <a:cubicBezTo>
                  <a:pt x="116407" y="0"/>
                  <a:pt x="120000" y="11428"/>
                  <a:pt x="120000" y="26285"/>
                </a:cubicBezTo>
                <a:cubicBezTo>
                  <a:pt x="120000" y="93714"/>
                  <a:pt x="120000" y="93714"/>
                  <a:pt x="120000" y="93714"/>
                </a:cubicBezTo>
                <a:close/>
              </a:path>
            </a:pathLst>
          </a:custGeom>
          <a:solidFill>
            <a:srgbClr val="FFFFF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14" name="Shape 1114"/>
          <p:cNvSpPr/>
          <p:nvPr/>
        </p:nvSpPr>
        <p:spPr>
          <a:xfrm>
            <a:off x="6902136" y="4880007"/>
            <a:ext cx="52794" cy="49446"/>
          </a:xfrm>
          <a:prstGeom prst="ellipse">
            <a:avLst/>
          </a:prstGeom>
          <a:solidFill>
            <a:srgbClr val="7F7F7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15" name="Shape 1115"/>
          <p:cNvSpPr/>
          <p:nvPr/>
        </p:nvSpPr>
        <p:spPr>
          <a:xfrm>
            <a:off x="6776372" y="4880007"/>
            <a:ext cx="52794" cy="49446"/>
          </a:xfrm>
          <a:prstGeom prst="ellipse">
            <a:avLst/>
          </a:prstGeom>
          <a:solidFill>
            <a:srgbClr val="7F7F7F"/>
          </a:solidFill>
          <a:ln w="12700" cap="rnd" cmpd="sng">
            <a:solidFill>
              <a:srgbClr val="5FD5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nvGrpSpPr>
          <p:cNvPr id="1116" name="Shape 1116"/>
          <p:cNvGrpSpPr/>
          <p:nvPr/>
        </p:nvGrpSpPr>
        <p:grpSpPr>
          <a:xfrm>
            <a:off x="7356389" y="4801414"/>
            <a:ext cx="215484" cy="206627"/>
            <a:chOff x="-5251451" y="1620837"/>
            <a:chExt cx="1103312" cy="1101725"/>
          </a:xfrm>
        </p:grpSpPr>
        <p:sp>
          <p:nvSpPr>
            <p:cNvPr id="1117" name="Shape 1117"/>
            <p:cNvSpPr/>
            <p:nvPr/>
          </p:nvSpPr>
          <p:spPr>
            <a:xfrm>
              <a:off x="-5251451" y="1620837"/>
              <a:ext cx="1103312" cy="1101725"/>
            </a:xfrm>
            <a:prstGeom prst="ellipse">
              <a:avLst/>
            </a:pr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18" name="Shape 1118"/>
            <p:cNvSpPr/>
            <p:nvPr/>
          </p:nvSpPr>
          <p:spPr>
            <a:xfrm>
              <a:off x="-5121276" y="1751013"/>
              <a:ext cx="850898" cy="846136"/>
            </a:xfrm>
            <a:prstGeom prst="ellipse">
              <a:avLst/>
            </a:pr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19" name="Shape 1119"/>
            <p:cNvSpPr/>
            <p:nvPr/>
          </p:nvSpPr>
          <p:spPr>
            <a:xfrm>
              <a:off x="-4792662" y="2273300"/>
              <a:ext cx="93663" cy="304798"/>
            </a:xfrm>
            <a:custGeom>
              <a:avLst/>
              <a:gdLst/>
              <a:ahLst/>
              <a:cxnLst/>
              <a:rect l="0" t="0" r="0" b="0"/>
              <a:pathLst>
                <a:path w="120000" h="120000" extrusionOk="0">
                  <a:moveTo>
                    <a:pt x="120000" y="0"/>
                  </a:moveTo>
                  <a:cubicBezTo>
                    <a:pt x="120000" y="27804"/>
                    <a:pt x="120000" y="52682"/>
                    <a:pt x="110400" y="73170"/>
                  </a:cubicBezTo>
                  <a:cubicBezTo>
                    <a:pt x="96000" y="106829"/>
                    <a:pt x="0" y="1200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20" name="Shape 1120"/>
            <p:cNvSpPr/>
            <p:nvPr/>
          </p:nvSpPr>
          <p:spPr>
            <a:xfrm>
              <a:off x="-4699001" y="1778000"/>
              <a:ext cx="114300" cy="277811"/>
            </a:xfrm>
            <a:custGeom>
              <a:avLst/>
              <a:gdLst/>
              <a:ahLst/>
              <a:cxnLst/>
              <a:rect l="0" t="0" r="0" b="0"/>
              <a:pathLst>
                <a:path w="120000" h="120000" extrusionOk="0">
                  <a:moveTo>
                    <a:pt x="120000" y="0"/>
                  </a:moveTo>
                  <a:cubicBezTo>
                    <a:pt x="120000" y="0"/>
                    <a:pt x="34838" y="27200"/>
                    <a:pt x="19354" y="48000"/>
                  </a:cubicBezTo>
                  <a:cubicBezTo>
                    <a:pt x="7741" y="67200"/>
                    <a:pt x="3870" y="928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21" name="Shape 1121"/>
            <p:cNvSpPr/>
            <p:nvPr/>
          </p:nvSpPr>
          <p:spPr>
            <a:xfrm>
              <a:off x="-5097462" y="2071688"/>
              <a:ext cx="290513" cy="96838"/>
            </a:xfrm>
            <a:custGeom>
              <a:avLst/>
              <a:gdLst/>
              <a:ahLst/>
              <a:cxnLst/>
              <a:rect l="0" t="0" r="0" b="0"/>
              <a:pathLst>
                <a:path w="120000" h="120000" extrusionOk="0">
                  <a:moveTo>
                    <a:pt x="120000" y="120000"/>
                  </a:moveTo>
                  <a:cubicBezTo>
                    <a:pt x="93846" y="120000"/>
                    <a:pt x="69230" y="115384"/>
                    <a:pt x="49230" y="110769"/>
                  </a:cubicBezTo>
                  <a:cubicBezTo>
                    <a:pt x="13846" y="96923"/>
                    <a:pt x="0" y="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22" name="Shape 1122"/>
            <p:cNvSpPr/>
            <p:nvPr/>
          </p:nvSpPr>
          <p:spPr>
            <a:xfrm>
              <a:off x="-4591051" y="2168525"/>
              <a:ext cx="296863" cy="119063"/>
            </a:xfrm>
            <a:custGeom>
              <a:avLst/>
              <a:gdLst/>
              <a:ahLst/>
              <a:cxnLst/>
              <a:rect l="0" t="0" r="0" b="0"/>
              <a:pathLst>
                <a:path w="120000" h="120000" extrusionOk="0">
                  <a:moveTo>
                    <a:pt x="120000" y="120000"/>
                  </a:moveTo>
                  <a:cubicBezTo>
                    <a:pt x="120000" y="120000"/>
                    <a:pt x="93000" y="30000"/>
                    <a:pt x="73500" y="18750"/>
                  </a:cubicBezTo>
                  <a:cubicBezTo>
                    <a:pt x="54000" y="3750"/>
                    <a:pt x="28500" y="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23" name="Shape 1123"/>
            <p:cNvSpPr/>
            <p:nvPr/>
          </p:nvSpPr>
          <p:spPr>
            <a:xfrm>
              <a:off x="-5046662" y="2246313"/>
              <a:ext cx="273048" cy="171449"/>
            </a:xfrm>
            <a:custGeom>
              <a:avLst/>
              <a:gdLst/>
              <a:ahLst/>
              <a:cxnLst/>
              <a:rect l="0" t="0" r="0" b="0"/>
              <a:pathLst>
                <a:path w="120000" h="120000" extrusionOk="0">
                  <a:moveTo>
                    <a:pt x="119999" y="0"/>
                  </a:moveTo>
                  <a:cubicBezTo>
                    <a:pt x="100273" y="31304"/>
                    <a:pt x="80547" y="60000"/>
                    <a:pt x="62465" y="83478"/>
                  </a:cubicBezTo>
                  <a:cubicBezTo>
                    <a:pt x="31232" y="120000"/>
                    <a:pt x="0" y="101739"/>
                    <a:pt x="0" y="101739"/>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24" name="Shape 1124"/>
            <p:cNvSpPr/>
            <p:nvPr/>
          </p:nvSpPr>
          <p:spPr>
            <a:xfrm>
              <a:off x="-4618037" y="1955800"/>
              <a:ext cx="276224" cy="134938"/>
            </a:xfrm>
            <a:custGeom>
              <a:avLst/>
              <a:gdLst/>
              <a:ahLst/>
              <a:cxnLst/>
              <a:rect l="0" t="0" r="0" b="0"/>
              <a:pathLst>
                <a:path w="120000" h="120000" extrusionOk="0">
                  <a:moveTo>
                    <a:pt x="120000" y="13333"/>
                  </a:moveTo>
                  <a:cubicBezTo>
                    <a:pt x="120000" y="13333"/>
                    <a:pt x="77837" y="0"/>
                    <a:pt x="58378" y="23333"/>
                  </a:cubicBezTo>
                  <a:cubicBezTo>
                    <a:pt x="40540" y="43333"/>
                    <a:pt x="19459" y="80000"/>
                    <a:pt x="0" y="12000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25" name="Shape 1125"/>
            <p:cNvSpPr/>
            <p:nvPr/>
          </p:nvSpPr>
          <p:spPr>
            <a:xfrm>
              <a:off x="-4938712" y="1814513"/>
              <a:ext cx="165100" cy="271461"/>
            </a:xfrm>
            <a:custGeom>
              <a:avLst/>
              <a:gdLst/>
              <a:ahLst/>
              <a:cxnLst/>
              <a:rect l="0" t="0" r="0" b="0"/>
              <a:pathLst>
                <a:path w="120000" h="120000" extrusionOk="0">
                  <a:moveTo>
                    <a:pt x="120000" y="119999"/>
                  </a:moveTo>
                  <a:cubicBezTo>
                    <a:pt x="90000" y="100273"/>
                    <a:pt x="60000" y="82191"/>
                    <a:pt x="38181" y="65753"/>
                  </a:cubicBezTo>
                  <a:cubicBezTo>
                    <a:pt x="0" y="34520"/>
                    <a:pt x="21818" y="0"/>
                    <a:pt x="21818"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26" name="Shape 1126"/>
            <p:cNvSpPr/>
            <p:nvPr/>
          </p:nvSpPr>
          <p:spPr>
            <a:xfrm>
              <a:off x="-4618037" y="2238375"/>
              <a:ext cx="141287" cy="298450"/>
            </a:xfrm>
            <a:custGeom>
              <a:avLst/>
              <a:gdLst/>
              <a:ahLst/>
              <a:cxnLst/>
              <a:rect l="0" t="0" r="0" b="0"/>
              <a:pathLst>
                <a:path w="120000" h="120000" extrusionOk="0">
                  <a:moveTo>
                    <a:pt x="107368" y="120000"/>
                  </a:moveTo>
                  <a:cubicBezTo>
                    <a:pt x="107368" y="120000"/>
                    <a:pt x="120000" y="76500"/>
                    <a:pt x="97894" y="58500"/>
                  </a:cubicBezTo>
                  <a:cubicBezTo>
                    <a:pt x="78947" y="40500"/>
                    <a:pt x="41052" y="21000"/>
                    <a:pt x="0" y="0"/>
                  </a:cubicBezTo>
                </a:path>
              </a:pathLst>
            </a:custGeom>
            <a:noFill/>
            <a:ln w="9525" cap="sq"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27" name="Shape 1127"/>
            <p:cNvSpPr/>
            <p:nvPr/>
          </p:nvSpPr>
          <p:spPr>
            <a:xfrm>
              <a:off x="-4795837" y="2071688"/>
              <a:ext cx="204786" cy="204786"/>
            </a:xfrm>
            <a:custGeom>
              <a:avLst/>
              <a:gdLst/>
              <a:ahLst/>
              <a:cxnLst/>
              <a:rect l="0" t="0" r="0" b="0"/>
              <a:pathLst>
                <a:path w="120000" h="120000" extrusionOk="0">
                  <a:moveTo>
                    <a:pt x="58909" y="0"/>
                  </a:moveTo>
                  <a:cubicBezTo>
                    <a:pt x="74181" y="0"/>
                    <a:pt x="87272" y="4363"/>
                    <a:pt x="98181" y="13090"/>
                  </a:cubicBezTo>
                  <a:cubicBezTo>
                    <a:pt x="111272" y="24000"/>
                    <a:pt x="120000" y="41454"/>
                    <a:pt x="120000" y="58909"/>
                  </a:cubicBezTo>
                  <a:cubicBezTo>
                    <a:pt x="120000" y="93818"/>
                    <a:pt x="91636" y="120000"/>
                    <a:pt x="58909" y="120000"/>
                  </a:cubicBezTo>
                  <a:cubicBezTo>
                    <a:pt x="26181" y="120000"/>
                    <a:pt x="0" y="93818"/>
                    <a:pt x="0" y="58909"/>
                  </a:cubicBezTo>
                  <a:cubicBezTo>
                    <a:pt x="0" y="26181"/>
                    <a:pt x="26181" y="0"/>
                    <a:pt x="58909" y="0"/>
                  </a:cubicBezTo>
                  <a:close/>
                </a:path>
              </a:pathLst>
            </a:custGeom>
            <a:noFill/>
            <a:ln w="9525" cap="flat" cmpd="sng">
              <a:solidFill>
                <a:srgbClr val="5FD5FF"/>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sp>
        <p:nvSpPr>
          <p:cNvPr id="1128" name="Shape 1128"/>
          <p:cNvSpPr/>
          <p:nvPr/>
        </p:nvSpPr>
        <p:spPr>
          <a:xfrm>
            <a:off x="3943772" y="5435847"/>
            <a:ext cx="1963199" cy="307600"/>
          </a:xfrm>
          <a:prstGeom prst="rect">
            <a:avLst/>
          </a:prstGeom>
          <a:noFill/>
          <a:ln>
            <a:noFill/>
          </a:ln>
        </p:spPr>
        <p:txBody>
          <a:bodyPr lIns="121900" tIns="60934" rIns="121900" bIns="60934" anchor="t" anchorCtr="0">
            <a:noAutofit/>
          </a:bodyPr>
          <a:lstStyle/>
          <a:p>
            <a:pPr>
              <a:buClr>
                <a:schemeClr val="lt1"/>
              </a:buClr>
              <a:buSzPct val="25000"/>
            </a:pPr>
            <a:r>
              <a:rPr lang="en" sz="1467">
                <a:solidFill>
                  <a:schemeClr val="lt1"/>
                </a:solidFill>
                <a:latin typeface="Roboto Thin" pitchFamily="2" charset="0"/>
                <a:ea typeface="Roboto Thin" pitchFamily="2" charset="0"/>
                <a:cs typeface="Arial"/>
                <a:sym typeface="Arial"/>
              </a:rPr>
              <a:t>Windows Server 2016</a:t>
            </a:r>
          </a:p>
        </p:txBody>
      </p:sp>
      <p:cxnSp>
        <p:nvCxnSpPr>
          <p:cNvPr id="1129" name="Shape 1129"/>
          <p:cNvCxnSpPr/>
          <p:nvPr/>
        </p:nvCxnSpPr>
        <p:spPr>
          <a:xfrm rot="10800000">
            <a:off x="5573961" y="4446903"/>
            <a:ext cx="1509516" cy="286440"/>
          </a:xfrm>
          <a:prstGeom prst="straightConnector1">
            <a:avLst/>
          </a:prstGeom>
          <a:noFill/>
          <a:ln w="12700" cap="flat" cmpd="sng">
            <a:solidFill>
              <a:srgbClr val="BFBFBF"/>
            </a:solidFill>
            <a:prstDash val="dot"/>
            <a:round/>
            <a:headEnd type="none" w="med" len="med"/>
            <a:tailEnd type="none" w="med" len="med"/>
          </a:ln>
        </p:spPr>
      </p:cxnSp>
      <p:cxnSp>
        <p:nvCxnSpPr>
          <p:cNvPr id="1130" name="Shape 1130"/>
          <p:cNvCxnSpPr/>
          <p:nvPr/>
        </p:nvCxnSpPr>
        <p:spPr>
          <a:xfrm rot="10800000" flipH="1">
            <a:off x="5038281" y="4446905"/>
            <a:ext cx="535679" cy="286439"/>
          </a:xfrm>
          <a:prstGeom prst="straightConnector1">
            <a:avLst/>
          </a:prstGeom>
          <a:noFill/>
          <a:ln w="12700" cap="flat" cmpd="sng">
            <a:solidFill>
              <a:srgbClr val="BFBFBF"/>
            </a:solidFill>
            <a:prstDash val="dot"/>
            <a:round/>
            <a:headEnd type="none" w="med" len="med"/>
            <a:tailEnd type="none" w="med" len="med"/>
          </a:ln>
        </p:spPr>
      </p:cxnSp>
      <p:cxnSp>
        <p:nvCxnSpPr>
          <p:cNvPr id="1131" name="Shape 1131"/>
          <p:cNvCxnSpPr/>
          <p:nvPr/>
        </p:nvCxnSpPr>
        <p:spPr>
          <a:xfrm rot="10800000">
            <a:off x="5573960" y="4446904"/>
            <a:ext cx="530806" cy="286435"/>
          </a:xfrm>
          <a:prstGeom prst="straightConnector1">
            <a:avLst/>
          </a:prstGeom>
          <a:noFill/>
          <a:ln w="12700" cap="flat" cmpd="sng">
            <a:solidFill>
              <a:srgbClr val="BFBFBF"/>
            </a:solidFill>
            <a:prstDash val="dot"/>
            <a:round/>
            <a:headEnd type="none" w="med" len="med"/>
            <a:tailEnd type="none" w="med" len="med"/>
          </a:ln>
        </p:spPr>
      </p:cxnSp>
      <p:cxnSp>
        <p:nvCxnSpPr>
          <p:cNvPr id="1132" name="Shape 1132"/>
          <p:cNvCxnSpPr/>
          <p:nvPr/>
        </p:nvCxnSpPr>
        <p:spPr>
          <a:xfrm rot="10800000" flipH="1">
            <a:off x="4001290" y="4446902"/>
            <a:ext cx="1628376" cy="308591"/>
          </a:xfrm>
          <a:prstGeom prst="straightConnector1">
            <a:avLst/>
          </a:prstGeom>
          <a:noFill/>
          <a:ln w="12700" cap="flat" cmpd="sng">
            <a:solidFill>
              <a:srgbClr val="BFBFBF"/>
            </a:solidFill>
            <a:prstDash val="dot"/>
            <a:round/>
            <a:headEnd type="none" w="med" len="med"/>
            <a:tailEnd type="none" w="med" len="med"/>
          </a:ln>
        </p:spPr>
      </p:cxnSp>
      <p:grpSp>
        <p:nvGrpSpPr>
          <p:cNvPr id="1133" name="Shape 1133"/>
          <p:cNvGrpSpPr/>
          <p:nvPr/>
        </p:nvGrpSpPr>
        <p:grpSpPr>
          <a:xfrm>
            <a:off x="5399068" y="4042666"/>
            <a:ext cx="396706" cy="417787"/>
            <a:chOff x="-2086405" y="5837630"/>
            <a:chExt cx="657224" cy="692152"/>
          </a:xfrm>
        </p:grpSpPr>
        <p:sp>
          <p:nvSpPr>
            <p:cNvPr id="1134" name="Shape 1134"/>
            <p:cNvSpPr/>
            <p:nvPr/>
          </p:nvSpPr>
          <p:spPr>
            <a:xfrm>
              <a:off x="-1892730" y="5837630"/>
              <a:ext cx="265110" cy="233363"/>
            </a:xfrm>
            <a:custGeom>
              <a:avLst/>
              <a:gdLst/>
              <a:ahLst/>
              <a:cxnLst/>
              <a:rect l="0" t="0" r="0" b="0"/>
              <a:pathLst>
                <a:path w="120000" h="120000" extrusionOk="0">
                  <a:moveTo>
                    <a:pt x="84800" y="0"/>
                  </a:moveTo>
                  <a:cubicBezTo>
                    <a:pt x="88000" y="0"/>
                    <a:pt x="92800" y="3636"/>
                    <a:pt x="94400" y="7272"/>
                  </a:cubicBezTo>
                  <a:cubicBezTo>
                    <a:pt x="120000" y="60000"/>
                    <a:pt x="120000" y="60000"/>
                    <a:pt x="120000" y="60000"/>
                  </a:cubicBezTo>
                  <a:cubicBezTo>
                    <a:pt x="91200" y="120000"/>
                    <a:pt x="91200" y="120000"/>
                    <a:pt x="91200" y="120000"/>
                  </a:cubicBezTo>
                  <a:cubicBezTo>
                    <a:pt x="30400" y="120000"/>
                    <a:pt x="30400" y="120000"/>
                    <a:pt x="30400" y="120000"/>
                  </a:cubicBezTo>
                  <a:cubicBezTo>
                    <a:pt x="0" y="60000"/>
                    <a:pt x="0" y="60000"/>
                    <a:pt x="0" y="60000"/>
                  </a:cubicBezTo>
                  <a:cubicBezTo>
                    <a:pt x="27200" y="7272"/>
                    <a:pt x="27200" y="7272"/>
                    <a:pt x="27200" y="7272"/>
                  </a:cubicBezTo>
                  <a:cubicBezTo>
                    <a:pt x="28800" y="3636"/>
                    <a:pt x="33600" y="0"/>
                    <a:pt x="36800" y="0"/>
                  </a:cubicBezTo>
                  <a:cubicBezTo>
                    <a:pt x="84800" y="0"/>
                    <a:pt x="84800" y="0"/>
                    <a:pt x="84800" y="0"/>
                  </a:cubicBezTo>
                  <a:close/>
                </a:path>
              </a:pathLst>
            </a:custGeom>
            <a:noFill/>
            <a:ln w="12700" cap="flat" cmpd="sng">
              <a:solidFill>
                <a:srgbClr val="36525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35" name="Shape 1135"/>
            <p:cNvSpPr/>
            <p:nvPr/>
          </p:nvSpPr>
          <p:spPr>
            <a:xfrm>
              <a:off x="-2086405" y="5953519"/>
              <a:ext cx="260350" cy="230188"/>
            </a:xfrm>
            <a:custGeom>
              <a:avLst/>
              <a:gdLst/>
              <a:ahLst/>
              <a:cxnLst/>
              <a:rect l="0" t="0" r="0" b="0"/>
              <a:pathLst>
                <a:path w="120000" h="120000" extrusionOk="0">
                  <a:moveTo>
                    <a:pt x="89189" y="0"/>
                  </a:moveTo>
                  <a:cubicBezTo>
                    <a:pt x="120000" y="60923"/>
                    <a:pt x="120000" y="60923"/>
                    <a:pt x="120000" y="60923"/>
                  </a:cubicBezTo>
                  <a:cubicBezTo>
                    <a:pt x="89189" y="120000"/>
                    <a:pt x="89189" y="120000"/>
                    <a:pt x="89189" y="120000"/>
                  </a:cubicBezTo>
                  <a:cubicBezTo>
                    <a:pt x="29189" y="120000"/>
                    <a:pt x="29189" y="120000"/>
                    <a:pt x="29189" y="120000"/>
                  </a:cubicBezTo>
                  <a:cubicBezTo>
                    <a:pt x="1621" y="66461"/>
                    <a:pt x="1621" y="66461"/>
                    <a:pt x="1621" y="66461"/>
                  </a:cubicBezTo>
                  <a:cubicBezTo>
                    <a:pt x="0" y="62769"/>
                    <a:pt x="0" y="57230"/>
                    <a:pt x="1621" y="53538"/>
                  </a:cubicBezTo>
                  <a:cubicBezTo>
                    <a:pt x="25945" y="7384"/>
                    <a:pt x="25945" y="7384"/>
                    <a:pt x="25945" y="7384"/>
                  </a:cubicBezTo>
                  <a:cubicBezTo>
                    <a:pt x="27567" y="3692"/>
                    <a:pt x="32432" y="0"/>
                    <a:pt x="35675" y="0"/>
                  </a:cubicBezTo>
                  <a:cubicBezTo>
                    <a:pt x="89189" y="0"/>
                    <a:pt x="89189" y="0"/>
                    <a:pt x="89189" y="0"/>
                  </a:cubicBezTo>
                  <a:close/>
                </a:path>
              </a:pathLst>
            </a:custGeom>
            <a:noFill/>
            <a:ln w="12700" cap="flat" cmpd="sng">
              <a:solidFill>
                <a:srgbClr val="36525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36" name="Shape 1136"/>
            <p:cNvSpPr/>
            <p:nvPr/>
          </p:nvSpPr>
          <p:spPr>
            <a:xfrm>
              <a:off x="-1694291" y="5953519"/>
              <a:ext cx="265110" cy="230188"/>
            </a:xfrm>
            <a:custGeom>
              <a:avLst/>
              <a:gdLst/>
              <a:ahLst/>
              <a:cxnLst/>
              <a:rect l="0" t="0" r="0" b="0"/>
              <a:pathLst>
                <a:path w="120000" h="120000" extrusionOk="0">
                  <a:moveTo>
                    <a:pt x="84800" y="0"/>
                  </a:moveTo>
                  <a:cubicBezTo>
                    <a:pt x="88000" y="0"/>
                    <a:pt x="92800" y="3692"/>
                    <a:pt x="94400" y="7384"/>
                  </a:cubicBezTo>
                  <a:cubicBezTo>
                    <a:pt x="116800" y="53538"/>
                    <a:pt x="116800" y="53538"/>
                    <a:pt x="116800" y="53538"/>
                  </a:cubicBezTo>
                  <a:cubicBezTo>
                    <a:pt x="120000" y="57230"/>
                    <a:pt x="120000" y="62769"/>
                    <a:pt x="116800" y="66461"/>
                  </a:cubicBezTo>
                  <a:cubicBezTo>
                    <a:pt x="91200" y="120000"/>
                    <a:pt x="91200" y="120000"/>
                    <a:pt x="91200" y="120000"/>
                  </a:cubicBezTo>
                  <a:cubicBezTo>
                    <a:pt x="30400" y="120000"/>
                    <a:pt x="30400" y="120000"/>
                    <a:pt x="30400" y="120000"/>
                  </a:cubicBezTo>
                  <a:cubicBezTo>
                    <a:pt x="0" y="60923"/>
                    <a:pt x="0" y="60923"/>
                    <a:pt x="0" y="60923"/>
                  </a:cubicBezTo>
                  <a:cubicBezTo>
                    <a:pt x="30400" y="0"/>
                    <a:pt x="30400" y="0"/>
                    <a:pt x="30400" y="0"/>
                  </a:cubicBezTo>
                  <a:cubicBezTo>
                    <a:pt x="84800" y="0"/>
                    <a:pt x="84800" y="0"/>
                    <a:pt x="84800" y="0"/>
                  </a:cubicBezTo>
                  <a:close/>
                </a:path>
              </a:pathLst>
            </a:custGeom>
            <a:noFill/>
            <a:ln w="12700" cap="flat" cmpd="sng">
              <a:solidFill>
                <a:srgbClr val="36525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37" name="Shape 1137"/>
            <p:cNvSpPr/>
            <p:nvPr/>
          </p:nvSpPr>
          <p:spPr>
            <a:xfrm>
              <a:off x="-1892730" y="6299594"/>
              <a:ext cx="265110" cy="230188"/>
            </a:xfrm>
            <a:custGeom>
              <a:avLst/>
              <a:gdLst/>
              <a:ahLst/>
              <a:cxnLst/>
              <a:rect l="0" t="0" r="0" b="0"/>
              <a:pathLst>
                <a:path w="120000" h="120000" extrusionOk="0">
                  <a:moveTo>
                    <a:pt x="36800" y="120000"/>
                  </a:moveTo>
                  <a:cubicBezTo>
                    <a:pt x="33600" y="120000"/>
                    <a:pt x="28800" y="116307"/>
                    <a:pt x="27200" y="112615"/>
                  </a:cubicBezTo>
                  <a:cubicBezTo>
                    <a:pt x="0" y="59076"/>
                    <a:pt x="0" y="59076"/>
                    <a:pt x="0" y="59076"/>
                  </a:cubicBezTo>
                  <a:cubicBezTo>
                    <a:pt x="30400" y="0"/>
                    <a:pt x="30400" y="0"/>
                    <a:pt x="30400" y="0"/>
                  </a:cubicBezTo>
                  <a:cubicBezTo>
                    <a:pt x="91200" y="0"/>
                    <a:pt x="91200" y="0"/>
                    <a:pt x="91200" y="0"/>
                  </a:cubicBezTo>
                  <a:cubicBezTo>
                    <a:pt x="120000" y="59076"/>
                    <a:pt x="120000" y="59076"/>
                    <a:pt x="120000" y="59076"/>
                  </a:cubicBezTo>
                  <a:cubicBezTo>
                    <a:pt x="94400" y="112615"/>
                    <a:pt x="94400" y="112615"/>
                    <a:pt x="94400" y="112615"/>
                  </a:cubicBezTo>
                  <a:cubicBezTo>
                    <a:pt x="92800" y="116307"/>
                    <a:pt x="88000" y="120000"/>
                    <a:pt x="84800" y="120000"/>
                  </a:cubicBezTo>
                  <a:cubicBezTo>
                    <a:pt x="36800" y="120000"/>
                    <a:pt x="36800" y="120000"/>
                    <a:pt x="36800" y="120000"/>
                  </a:cubicBezTo>
                  <a:close/>
                </a:path>
              </a:pathLst>
            </a:custGeom>
            <a:noFill/>
            <a:ln w="12700" cap="flat" cmpd="sng">
              <a:solidFill>
                <a:srgbClr val="36525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38" name="Shape 1138"/>
            <p:cNvSpPr/>
            <p:nvPr/>
          </p:nvSpPr>
          <p:spPr>
            <a:xfrm>
              <a:off x="-1694291" y="6183705"/>
              <a:ext cx="265110" cy="228600"/>
            </a:xfrm>
            <a:custGeom>
              <a:avLst/>
              <a:gdLst/>
              <a:ahLst/>
              <a:cxnLst/>
              <a:rect l="0" t="0" r="0" b="0"/>
              <a:pathLst>
                <a:path w="120000" h="120000" extrusionOk="0">
                  <a:moveTo>
                    <a:pt x="30400" y="120000"/>
                  </a:moveTo>
                  <a:cubicBezTo>
                    <a:pt x="0" y="60923"/>
                    <a:pt x="0" y="60923"/>
                    <a:pt x="0" y="60923"/>
                  </a:cubicBezTo>
                  <a:cubicBezTo>
                    <a:pt x="30400" y="0"/>
                    <a:pt x="30400" y="0"/>
                    <a:pt x="30400" y="0"/>
                  </a:cubicBezTo>
                  <a:cubicBezTo>
                    <a:pt x="91200" y="0"/>
                    <a:pt x="91200" y="0"/>
                    <a:pt x="91200" y="0"/>
                  </a:cubicBezTo>
                  <a:cubicBezTo>
                    <a:pt x="116800" y="53538"/>
                    <a:pt x="116800" y="53538"/>
                    <a:pt x="116800" y="53538"/>
                  </a:cubicBezTo>
                  <a:cubicBezTo>
                    <a:pt x="120000" y="57230"/>
                    <a:pt x="120000" y="62769"/>
                    <a:pt x="116800" y="66461"/>
                  </a:cubicBezTo>
                  <a:cubicBezTo>
                    <a:pt x="94400" y="114461"/>
                    <a:pt x="94400" y="114461"/>
                    <a:pt x="94400" y="114461"/>
                  </a:cubicBezTo>
                  <a:cubicBezTo>
                    <a:pt x="92800" y="118153"/>
                    <a:pt x="88000" y="120000"/>
                    <a:pt x="84800" y="120000"/>
                  </a:cubicBezTo>
                  <a:cubicBezTo>
                    <a:pt x="30400" y="120000"/>
                    <a:pt x="30400" y="120000"/>
                    <a:pt x="30400" y="120000"/>
                  </a:cubicBezTo>
                  <a:close/>
                </a:path>
              </a:pathLst>
            </a:custGeom>
            <a:noFill/>
            <a:ln w="12700" cap="flat" cmpd="sng">
              <a:solidFill>
                <a:srgbClr val="36525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39" name="Shape 1139"/>
            <p:cNvSpPr/>
            <p:nvPr/>
          </p:nvSpPr>
          <p:spPr>
            <a:xfrm>
              <a:off x="-2086405" y="6183705"/>
              <a:ext cx="260350" cy="228600"/>
            </a:xfrm>
            <a:custGeom>
              <a:avLst/>
              <a:gdLst/>
              <a:ahLst/>
              <a:cxnLst/>
              <a:rect l="0" t="0" r="0" b="0"/>
              <a:pathLst>
                <a:path w="120000" h="120000" extrusionOk="0">
                  <a:moveTo>
                    <a:pt x="35675" y="120000"/>
                  </a:moveTo>
                  <a:cubicBezTo>
                    <a:pt x="32432" y="120000"/>
                    <a:pt x="27567" y="118153"/>
                    <a:pt x="25945" y="114461"/>
                  </a:cubicBezTo>
                  <a:cubicBezTo>
                    <a:pt x="1621" y="66461"/>
                    <a:pt x="1621" y="66461"/>
                    <a:pt x="1621" y="66461"/>
                  </a:cubicBezTo>
                  <a:cubicBezTo>
                    <a:pt x="0" y="62769"/>
                    <a:pt x="0" y="57230"/>
                    <a:pt x="1621" y="53538"/>
                  </a:cubicBezTo>
                  <a:cubicBezTo>
                    <a:pt x="29189" y="0"/>
                    <a:pt x="29189" y="0"/>
                    <a:pt x="29189" y="0"/>
                  </a:cubicBezTo>
                  <a:cubicBezTo>
                    <a:pt x="89189" y="0"/>
                    <a:pt x="89189" y="0"/>
                    <a:pt x="89189" y="0"/>
                  </a:cubicBezTo>
                  <a:cubicBezTo>
                    <a:pt x="120000" y="60923"/>
                    <a:pt x="120000" y="60923"/>
                    <a:pt x="120000" y="60923"/>
                  </a:cubicBezTo>
                  <a:cubicBezTo>
                    <a:pt x="89189" y="120000"/>
                    <a:pt x="89189" y="120000"/>
                    <a:pt x="89189" y="120000"/>
                  </a:cubicBezTo>
                  <a:cubicBezTo>
                    <a:pt x="35675" y="120000"/>
                    <a:pt x="35675" y="120000"/>
                    <a:pt x="35675" y="120000"/>
                  </a:cubicBezTo>
                  <a:close/>
                </a:path>
              </a:pathLst>
            </a:custGeom>
            <a:noFill/>
            <a:ln w="12700" cap="flat" cmpd="sng">
              <a:solidFill>
                <a:srgbClr val="36525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sp>
        <p:nvSpPr>
          <p:cNvPr id="1140" name="Shape 1140"/>
          <p:cNvSpPr/>
          <p:nvPr/>
        </p:nvSpPr>
        <p:spPr>
          <a:xfrm>
            <a:off x="3549168" y="4998920"/>
            <a:ext cx="4089128" cy="266738"/>
          </a:xfrm>
          <a:prstGeom prst="rect">
            <a:avLst/>
          </a:prstGeom>
          <a:noFill/>
          <a:ln>
            <a:noFill/>
          </a:ln>
        </p:spPr>
        <p:txBody>
          <a:bodyPr lIns="121900" tIns="60934" rIns="121900" bIns="60934" anchor="t" anchorCtr="0">
            <a:noAutofit/>
          </a:bodyPr>
          <a:lstStyle/>
          <a:p>
            <a:pPr>
              <a:buClr>
                <a:srgbClr val="36525C"/>
              </a:buClr>
              <a:buSzPct val="25000"/>
            </a:pPr>
            <a:r>
              <a:rPr lang="en" sz="934">
                <a:solidFill>
                  <a:srgbClr val="36525C"/>
                </a:solidFill>
                <a:latin typeface="Roboto Thin" pitchFamily="2" charset="0"/>
                <a:ea typeface="Roboto Thin" pitchFamily="2" charset="0"/>
                <a:cs typeface="Arial"/>
                <a:sym typeface="Arial"/>
              </a:rPr>
              <a:t>Commercially supported Docker Engines</a:t>
            </a:r>
          </a:p>
        </p:txBody>
      </p:sp>
      <p:sp>
        <p:nvSpPr>
          <p:cNvPr id="1141" name="Shape 1141"/>
          <p:cNvSpPr/>
          <p:nvPr/>
        </p:nvSpPr>
        <p:spPr>
          <a:xfrm>
            <a:off x="5635298" y="4098245"/>
            <a:ext cx="1828986" cy="266738"/>
          </a:xfrm>
          <a:prstGeom prst="rect">
            <a:avLst/>
          </a:prstGeom>
          <a:noFill/>
          <a:ln>
            <a:noFill/>
          </a:ln>
        </p:spPr>
        <p:txBody>
          <a:bodyPr lIns="121900" tIns="60934" rIns="121900" bIns="60934" anchor="t" anchorCtr="0">
            <a:noAutofit/>
          </a:bodyPr>
          <a:lstStyle/>
          <a:p>
            <a:pPr>
              <a:buClr>
                <a:srgbClr val="000000"/>
              </a:buClr>
              <a:buSzPct val="25000"/>
            </a:pPr>
            <a:r>
              <a:rPr lang="en" sz="934">
                <a:latin typeface="Roboto Thin" pitchFamily="2" charset="0"/>
                <a:ea typeface="Roboto Thin" pitchFamily="2" charset="0"/>
                <a:cs typeface="Arial"/>
                <a:sym typeface="Arial"/>
              </a:rPr>
              <a:t>Docker Swarm</a:t>
            </a:r>
          </a:p>
        </p:txBody>
      </p:sp>
      <p:sp>
        <p:nvSpPr>
          <p:cNvPr id="1142" name="Shape 1142"/>
          <p:cNvSpPr txBox="1"/>
          <p:nvPr/>
        </p:nvSpPr>
        <p:spPr>
          <a:xfrm flipH="1">
            <a:off x="3934666" y="1571467"/>
            <a:ext cx="3069715" cy="451406"/>
          </a:xfrm>
          <a:prstGeom prst="rect">
            <a:avLst/>
          </a:prstGeom>
          <a:noFill/>
          <a:ln>
            <a:noFill/>
          </a:ln>
        </p:spPr>
        <p:txBody>
          <a:bodyPr lIns="121900" tIns="60934" rIns="121900" bIns="60934" anchor="t" anchorCtr="0">
            <a:noAutofit/>
          </a:bodyPr>
          <a:lstStyle/>
          <a:p>
            <a:pPr>
              <a:buClr>
                <a:srgbClr val="000000"/>
              </a:buClr>
              <a:buSzPct val="25000"/>
            </a:pPr>
            <a:r>
              <a:rPr lang="en" sz="2134" b="1">
                <a:latin typeface="Roboto Thin" pitchFamily="2" charset="0"/>
                <a:ea typeface="Roboto Thin" pitchFamily="2" charset="0"/>
                <a:cs typeface="Arial"/>
                <a:sym typeface="Arial"/>
              </a:rPr>
              <a:t>Docker Datacenter</a:t>
            </a:r>
          </a:p>
        </p:txBody>
      </p:sp>
      <p:sp>
        <p:nvSpPr>
          <p:cNvPr id="1143" name="Shape 1143"/>
          <p:cNvSpPr/>
          <p:nvPr/>
        </p:nvSpPr>
        <p:spPr>
          <a:xfrm>
            <a:off x="3723833" y="3619386"/>
            <a:ext cx="3810954" cy="328451"/>
          </a:xfrm>
          <a:prstGeom prst="rect">
            <a:avLst/>
          </a:prstGeom>
          <a:solidFill>
            <a:schemeClr val="lt1"/>
          </a:solidFill>
          <a:ln w="9525" cap="flat" cmpd="sng">
            <a:solidFill>
              <a:srgbClr val="008CBF"/>
            </a:solidFill>
            <a:prstDash val="solid"/>
            <a:round/>
            <a:headEnd type="none" w="med" len="med"/>
            <a:tailEnd type="none" w="med" len="med"/>
          </a:ln>
          <a:effectLst>
            <a:outerShdw blurRad="39999" dist="23000" dir="5400000" rotWithShape="0">
              <a:srgbClr val="000000">
                <a:alpha val="34509"/>
              </a:srgbClr>
            </a:outerShdw>
          </a:effectLst>
        </p:spPr>
        <p:txBody>
          <a:bodyPr lIns="121900" tIns="60934" rIns="121900" bIns="60934" anchor="ctr" anchorCtr="0">
            <a:noAutofit/>
          </a:bodyPr>
          <a:lstStyle/>
          <a:p>
            <a:pPr>
              <a:buClr>
                <a:srgbClr val="008EC0"/>
              </a:buClr>
              <a:buSzPct val="25000"/>
            </a:pPr>
            <a:r>
              <a:rPr lang="en" sz="1334" b="1">
                <a:solidFill>
                  <a:srgbClr val="008EC0"/>
                </a:solidFill>
                <a:latin typeface="Roboto Thin" pitchFamily="2" charset="0"/>
                <a:ea typeface="Roboto Thin" pitchFamily="2" charset="0"/>
                <a:cs typeface="Arial"/>
                <a:sym typeface="Arial"/>
              </a:rPr>
              <a:t>Content Security</a:t>
            </a:r>
          </a:p>
        </p:txBody>
      </p:sp>
      <p:sp>
        <p:nvSpPr>
          <p:cNvPr id="1144" name="Shape 1144"/>
          <p:cNvSpPr/>
          <p:nvPr/>
        </p:nvSpPr>
        <p:spPr>
          <a:xfrm>
            <a:off x="10195004" y="3802219"/>
            <a:ext cx="1617686" cy="681934"/>
          </a:xfrm>
          <a:prstGeom prst="rect">
            <a:avLst/>
          </a:prstGeom>
          <a:solidFill>
            <a:srgbClr val="394D54"/>
          </a:solidFill>
          <a:ln w="12700" cap="flat" cmpd="sng">
            <a:solidFill>
              <a:srgbClr val="FFFFFF"/>
            </a:solidFill>
            <a:prstDash val="solid"/>
            <a:round/>
            <a:headEnd type="none" w="med" len="med"/>
            <a:tailEnd type="none" w="med" len="med"/>
          </a:ln>
        </p:spPr>
        <p:txBody>
          <a:bodyPr lIns="731500" tIns="60934" rIns="121900" bIns="60934" anchor="ctr" anchorCtr="0">
            <a:noAutofit/>
          </a:bodyPr>
          <a:lstStyle/>
          <a:p>
            <a:pPr algn="l">
              <a:buClr>
                <a:schemeClr val="lt1"/>
              </a:buClr>
              <a:buSzPct val="25000"/>
            </a:pPr>
            <a:r>
              <a:rPr lang="en" sz="1467">
                <a:solidFill>
                  <a:schemeClr val="lt1"/>
                </a:solidFill>
                <a:latin typeface="Roboto Thin" pitchFamily="2" charset="0"/>
                <a:ea typeface="Roboto Thin" pitchFamily="2" charset="0"/>
                <a:cs typeface="Arial"/>
                <a:sym typeface="Arial"/>
              </a:rPr>
              <a:t>Storage Drivers</a:t>
            </a:r>
          </a:p>
        </p:txBody>
      </p:sp>
      <p:sp>
        <p:nvSpPr>
          <p:cNvPr id="1145" name="Shape 1145"/>
          <p:cNvSpPr/>
          <p:nvPr/>
        </p:nvSpPr>
        <p:spPr>
          <a:xfrm>
            <a:off x="8471886" y="3802219"/>
            <a:ext cx="1617686" cy="681934"/>
          </a:xfrm>
          <a:prstGeom prst="rect">
            <a:avLst/>
          </a:prstGeom>
          <a:solidFill>
            <a:srgbClr val="394D54"/>
          </a:solidFill>
          <a:ln w="12700" cap="flat" cmpd="sng">
            <a:solidFill>
              <a:srgbClr val="FFFFFF"/>
            </a:solidFill>
            <a:prstDash val="solid"/>
            <a:round/>
            <a:headEnd type="none" w="med" len="med"/>
            <a:tailEnd type="none" w="med" len="med"/>
          </a:ln>
        </p:spPr>
        <p:txBody>
          <a:bodyPr lIns="731500" tIns="60934" rIns="121900" bIns="60934" anchor="ctr" anchorCtr="0">
            <a:noAutofit/>
          </a:bodyPr>
          <a:lstStyle/>
          <a:p>
            <a:pPr algn="l">
              <a:buClr>
                <a:schemeClr val="lt1"/>
              </a:buClr>
              <a:buSzPct val="25000"/>
            </a:pPr>
            <a:r>
              <a:rPr lang="en" sz="1467">
                <a:solidFill>
                  <a:schemeClr val="lt1"/>
                </a:solidFill>
                <a:latin typeface="Roboto Thin" pitchFamily="2" charset="0"/>
                <a:ea typeface="Roboto Thin" pitchFamily="2" charset="0"/>
                <a:cs typeface="Arial"/>
                <a:sym typeface="Arial"/>
              </a:rPr>
              <a:t>LDAP/ AD</a:t>
            </a:r>
          </a:p>
        </p:txBody>
      </p:sp>
      <p:grpSp>
        <p:nvGrpSpPr>
          <p:cNvPr id="1146" name="Shape 1146"/>
          <p:cNvGrpSpPr/>
          <p:nvPr/>
        </p:nvGrpSpPr>
        <p:grpSpPr>
          <a:xfrm>
            <a:off x="10415974" y="3967889"/>
            <a:ext cx="303192" cy="359844"/>
            <a:chOff x="-1333929" y="5067694"/>
            <a:chExt cx="458785" cy="544509"/>
          </a:xfrm>
        </p:grpSpPr>
        <p:sp>
          <p:nvSpPr>
            <p:cNvPr id="1147" name="Shape 1147"/>
            <p:cNvSpPr/>
            <p:nvPr/>
          </p:nvSpPr>
          <p:spPr>
            <a:xfrm>
              <a:off x="-1333929" y="5067694"/>
              <a:ext cx="458785" cy="219075"/>
            </a:xfrm>
            <a:prstGeom prst="ellipse">
              <a:avLst/>
            </a:prstGeom>
            <a:noFill/>
            <a:ln w="12700" cap="rnd"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48" name="Shape 1148"/>
            <p:cNvSpPr/>
            <p:nvPr/>
          </p:nvSpPr>
          <p:spPr>
            <a:xfrm>
              <a:off x="-1333929" y="5286769"/>
              <a:ext cx="458785" cy="106362"/>
            </a:xfrm>
            <a:custGeom>
              <a:avLst/>
              <a:gdLst/>
              <a:ahLst/>
              <a:cxnLst/>
              <a:rect l="0" t="0" r="0" b="0"/>
              <a:pathLst>
                <a:path w="120000" h="120000" extrusionOk="0">
                  <a:moveTo>
                    <a:pt x="120000" y="0"/>
                  </a:moveTo>
                  <a:cubicBezTo>
                    <a:pt x="120000" y="68000"/>
                    <a:pt x="93230" y="120000"/>
                    <a:pt x="60000" y="120000"/>
                  </a:cubicBezTo>
                  <a:cubicBezTo>
                    <a:pt x="26769" y="120000"/>
                    <a:pt x="0" y="68000"/>
                    <a:pt x="0" y="0"/>
                  </a:cubicBezTo>
                </a:path>
              </a:pathLst>
            </a:custGeom>
            <a:noFill/>
            <a:ln w="12700" cap="rnd"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49" name="Shape 1149"/>
            <p:cNvSpPr/>
            <p:nvPr/>
          </p:nvSpPr>
          <p:spPr>
            <a:xfrm>
              <a:off x="-1333929" y="5393130"/>
              <a:ext cx="458785" cy="109537"/>
            </a:xfrm>
            <a:custGeom>
              <a:avLst/>
              <a:gdLst/>
              <a:ahLst/>
              <a:cxnLst/>
              <a:rect l="0" t="0" r="0" b="0"/>
              <a:pathLst>
                <a:path w="120000" h="120000" extrusionOk="0">
                  <a:moveTo>
                    <a:pt x="120000" y="0"/>
                  </a:moveTo>
                  <a:cubicBezTo>
                    <a:pt x="120000" y="65806"/>
                    <a:pt x="93230" y="120000"/>
                    <a:pt x="60000" y="120000"/>
                  </a:cubicBezTo>
                  <a:cubicBezTo>
                    <a:pt x="26769" y="120000"/>
                    <a:pt x="0" y="65806"/>
                    <a:pt x="0" y="0"/>
                  </a:cubicBezTo>
                </a:path>
              </a:pathLst>
            </a:custGeom>
            <a:noFill/>
            <a:ln w="12700" cap="rnd"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1150" name="Shape 1150"/>
            <p:cNvSpPr/>
            <p:nvPr/>
          </p:nvSpPr>
          <p:spPr>
            <a:xfrm>
              <a:off x="-1333929" y="5177230"/>
              <a:ext cx="458785" cy="434974"/>
            </a:xfrm>
            <a:custGeom>
              <a:avLst/>
              <a:gdLst/>
              <a:ahLst/>
              <a:cxnLst/>
              <a:rect l="0" t="0" r="0" b="0"/>
              <a:pathLst>
                <a:path w="120000" h="120000" extrusionOk="0">
                  <a:moveTo>
                    <a:pt x="0" y="0"/>
                  </a:moveTo>
                  <a:cubicBezTo>
                    <a:pt x="0" y="89756"/>
                    <a:pt x="0" y="89756"/>
                    <a:pt x="0" y="89756"/>
                  </a:cubicBezTo>
                  <a:cubicBezTo>
                    <a:pt x="0" y="106341"/>
                    <a:pt x="26769" y="120000"/>
                    <a:pt x="60000" y="120000"/>
                  </a:cubicBezTo>
                  <a:cubicBezTo>
                    <a:pt x="93230" y="120000"/>
                    <a:pt x="120000" y="106341"/>
                    <a:pt x="120000" y="89756"/>
                  </a:cubicBezTo>
                  <a:cubicBezTo>
                    <a:pt x="120000" y="0"/>
                    <a:pt x="120000" y="0"/>
                    <a:pt x="120000" y="0"/>
                  </a:cubicBezTo>
                </a:path>
              </a:pathLst>
            </a:custGeom>
            <a:noFill/>
            <a:ln w="12700" cap="rnd"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sp>
        <p:nvSpPr>
          <p:cNvPr id="1151" name="Shape 1151"/>
          <p:cNvSpPr/>
          <p:nvPr/>
        </p:nvSpPr>
        <p:spPr>
          <a:xfrm>
            <a:off x="8611053" y="3929936"/>
            <a:ext cx="364980" cy="365354"/>
          </a:xfrm>
          <a:custGeom>
            <a:avLst/>
            <a:gdLst/>
            <a:ahLst/>
            <a:cxnLst/>
            <a:rect l="0" t="0" r="0" b="0"/>
            <a:pathLst>
              <a:path w="120000" h="120000" extrusionOk="0">
                <a:moveTo>
                  <a:pt x="119999" y="93469"/>
                </a:moveTo>
                <a:cubicBezTo>
                  <a:pt x="119999" y="90483"/>
                  <a:pt x="117536" y="87847"/>
                  <a:pt x="114545" y="87847"/>
                </a:cubicBezTo>
                <a:cubicBezTo>
                  <a:pt x="106099" y="87847"/>
                  <a:pt x="106099" y="87847"/>
                  <a:pt x="106099" y="87847"/>
                </a:cubicBezTo>
                <a:cubicBezTo>
                  <a:pt x="106099" y="63426"/>
                  <a:pt x="106099" y="63426"/>
                  <a:pt x="106099" y="63426"/>
                </a:cubicBezTo>
                <a:cubicBezTo>
                  <a:pt x="106099" y="60439"/>
                  <a:pt x="103636" y="57979"/>
                  <a:pt x="100645" y="57979"/>
                </a:cubicBezTo>
                <a:cubicBezTo>
                  <a:pt x="62111" y="57979"/>
                  <a:pt x="62111" y="57979"/>
                  <a:pt x="62111" y="57979"/>
                </a:cubicBezTo>
                <a:cubicBezTo>
                  <a:pt x="62111" y="32152"/>
                  <a:pt x="62111" y="32152"/>
                  <a:pt x="62111" y="32152"/>
                </a:cubicBezTo>
                <a:cubicBezTo>
                  <a:pt x="70557" y="32152"/>
                  <a:pt x="70557" y="32152"/>
                  <a:pt x="70557" y="32152"/>
                </a:cubicBezTo>
                <a:cubicBezTo>
                  <a:pt x="73548" y="32152"/>
                  <a:pt x="76187" y="29516"/>
                  <a:pt x="76187" y="26530"/>
                </a:cubicBezTo>
                <a:cubicBezTo>
                  <a:pt x="76187" y="5622"/>
                  <a:pt x="76187" y="5622"/>
                  <a:pt x="76187" y="5622"/>
                </a:cubicBezTo>
                <a:cubicBezTo>
                  <a:pt x="76187" y="2635"/>
                  <a:pt x="73548" y="0"/>
                  <a:pt x="70557" y="0"/>
                </a:cubicBezTo>
                <a:cubicBezTo>
                  <a:pt x="49618" y="0"/>
                  <a:pt x="49618" y="0"/>
                  <a:pt x="49618" y="0"/>
                </a:cubicBezTo>
                <a:cubicBezTo>
                  <a:pt x="46451" y="0"/>
                  <a:pt x="43988" y="2635"/>
                  <a:pt x="43988" y="5622"/>
                </a:cubicBezTo>
                <a:cubicBezTo>
                  <a:pt x="43988" y="26530"/>
                  <a:pt x="43988" y="26530"/>
                  <a:pt x="43988" y="26530"/>
                </a:cubicBezTo>
                <a:cubicBezTo>
                  <a:pt x="43988" y="29516"/>
                  <a:pt x="46451" y="32152"/>
                  <a:pt x="49618" y="32152"/>
                </a:cubicBezTo>
                <a:cubicBezTo>
                  <a:pt x="57888" y="32152"/>
                  <a:pt x="57888" y="32152"/>
                  <a:pt x="57888" y="32152"/>
                </a:cubicBezTo>
                <a:cubicBezTo>
                  <a:pt x="57888" y="57979"/>
                  <a:pt x="57888" y="57979"/>
                  <a:pt x="57888" y="57979"/>
                </a:cubicBezTo>
                <a:cubicBezTo>
                  <a:pt x="19530" y="57979"/>
                  <a:pt x="19530" y="57979"/>
                  <a:pt x="19530" y="57979"/>
                </a:cubicBezTo>
                <a:cubicBezTo>
                  <a:pt x="16539" y="57979"/>
                  <a:pt x="13900" y="60439"/>
                  <a:pt x="13900" y="63426"/>
                </a:cubicBezTo>
                <a:cubicBezTo>
                  <a:pt x="13900" y="87847"/>
                  <a:pt x="13900" y="87847"/>
                  <a:pt x="13900" y="87847"/>
                </a:cubicBezTo>
                <a:cubicBezTo>
                  <a:pt x="5630" y="87847"/>
                  <a:pt x="5630" y="87847"/>
                  <a:pt x="5630" y="87847"/>
                </a:cubicBezTo>
                <a:cubicBezTo>
                  <a:pt x="2463" y="87847"/>
                  <a:pt x="0" y="90483"/>
                  <a:pt x="0" y="93469"/>
                </a:cubicBezTo>
                <a:cubicBezTo>
                  <a:pt x="0" y="114377"/>
                  <a:pt x="0" y="114377"/>
                  <a:pt x="0" y="114377"/>
                </a:cubicBezTo>
                <a:cubicBezTo>
                  <a:pt x="0" y="117540"/>
                  <a:pt x="2463" y="119999"/>
                  <a:pt x="5630" y="119999"/>
                </a:cubicBezTo>
                <a:cubicBezTo>
                  <a:pt x="26568" y="119999"/>
                  <a:pt x="26568" y="119999"/>
                  <a:pt x="26568" y="119999"/>
                </a:cubicBezTo>
                <a:cubicBezTo>
                  <a:pt x="29560" y="119999"/>
                  <a:pt x="32199" y="117540"/>
                  <a:pt x="32199" y="114377"/>
                </a:cubicBezTo>
                <a:cubicBezTo>
                  <a:pt x="32199" y="93469"/>
                  <a:pt x="32199" y="93469"/>
                  <a:pt x="32199" y="93469"/>
                </a:cubicBezTo>
                <a:cubicBezTo>
                  <a:pt x="32199" y="90483"/>
                  <a:pt x="29560" y="87847"/>
                  <a:pt x="26568" y="87847"/>
                </a:cubicBezTo>
                <a:cubicBezTo>
                  <a:pt x="18123" y="87847"/>
                  <a:pt x="18123" y="87847"/>
                  <a:pt x="18123" y="87847"/>
                </a:cubicBezTo>
                <a:cubicBezTo>
                  <a:pt x="18123" y="62196"/>
                  <a:pt x="18123" y="62196"/>
                  <a:pt x="18123" y="62196"/>
                </a:cubicBezTo>
                <a:cubicBezTo>
                  <a:pt x="57888" y="62196"/>
                  <a:pt x="57888" y="62196"/>
                  <a:pt x="57888" y="62196"/>
                </a:cubicBezTo>
                <a:cubicBezTo>
                  <a:pt x="57888" y="87847"/>
                  <a:pt x="57888" y="87847"/>
                  <a:pt x="57888" y="87847"/>
                </a:cubicBezTo>
                <a:cubicBezTo>
                  <a:pt x="49618" y="87847"/>
                  <a:pt x="49618" y="87847"/>
                  <a:pt x="49618" y="87847"/>
                </a:cubicBezTo>
                <a:cubicBezTo>
                  <a:pt x="46451" y="87847"/>
                  <a:pt x="43988" y="90483"/>
                  <a:pt x="43988" y="93469"/>
                </a:cubicBezTo>
                <a:cubicBezTo>
                  <a:pt x="43988" y="114377"/>
                  <a:pt x="43988" y="114377"/>
                  <a:pt x="43988" y="114377"/>
                </a:cubicBezTo>
                <a:cubicBezTo>
                  <a:pt x="43988" y="117540"/>
                  <a:pt x="46451" y="119999"/>
                  <a:pt x="49618" y="119999"/>
                </a:cubicBezTo>
                <a:cubicBezTo>
                  <a:pt x="70557" y="119999"/>
                  <a:pt x="70557" y="119999"/>
                  <a:pt x="70557" y="119999"/>
                </a:cubicBezTo>
                <a:cubicBezTo>
                  <a:pt x="73548" y="119999"/>
                  <a:pt x="76187" y="117540"/>
                  <a:pt x="76187" y="114377"/>
                </a:cubicBezTo>
                <a:cubicBezTo>
                  <a:pt x="76187" y="93469"/>
                  <a:pt x="76187" y="93469"/>
                  <a:pt x="76187" y="93469"/>
                </a:cubicBezTo>
                <a:cubicBezTo>
                  <a:pt x="76187" y="90483"/>
                  <a:pt x="73548" y="87847"/>
                  <a:pt x="70557" y="87847"/>
                </a:cubicBezTo>
                <a:cubicBezTo>
                  <a:pt x="62111" y="87847"/>
                  <a:pt x="62111" y="87847"/>
                  <a:pt x="62111" y="87847"/>
                </a:cubicBezTo>
                <a:cubicBezTo>
                  <a:pt x="62111" y="62196"/>
                  <a:pt x="62111" y="62196"/>
                  <a:pt x="62111" y="62196"/>
                </a:cubicBezTo>
                <a:cubicBezTo>
                  <a:pt x="101876" y="62196"/>
                  <a:pt x="101876" y="62196"/>
                  <a:pt x="101876" y="62196"/>
                </a:cubicBezTo>
                <a:cubicBezTo>
                  <a:pt x="101876" y="87847"/>
                  <a:pt x="101876" y="87847"/>
                  <a:pt x="101876" y="87847"/>
                </a:cubicBezTo>
                <a:cubicBezTo>
                  <a:pt x="93607" y="87847"/>
                  <a:pt x="93607" y="87847"/>
                  <a:pt x="93607" y="87847"/>
                </a:cubicBezTo>
                <a:cubicBezTo>
                  <a:pt x="90439" y="87847"/>
                  <a:pt x="87976" y="90483"/>
                  <a:pt x="87976" y="93469"/>
                </a:cubicBezTo>
                <a:cubicBezTo>
                  <a:pt x="87976" y="114377"/>
                  <a:pt x="87976" y="114377"/>
                  <a:pt x="87976" y="114377"/>
                </a:cubicBezTo>
                <a:cubicBezTo>
                  <a:pt x="87976" y="117540"/>
                  <a:pt x="90439" y="119999"/>
                  <a:pt x="93607" y="119999"/>
                </a:cubicBezTo>
                <a:cubicBezTo>
                  <a:pt x="114545" y="119999"/>
                  <a:pt x="114545" y="119999"/>
                  <a:pt x="114545" y="119999"/>
                </a:cubicBezTo>
                <a:cubicBezTo>
                  <a:pt x="117536" y="119999"/>
                  <a:pt x="119999" y="117540"/>
                  <a:pt x="119999" y="114377"/>
                </a:cubicBezTo>
                <a:cubicBezTo>
                  <a:pt x="119999" y="93469"/>
                  <a:pt x="119999" y="93469"/>
                  <a:pt x="119999" y="93469"/>
                </a:cubicBezTo>
                <a:close/>
                <a:moveTo>
                  <a:pt x="27800" y="92240"/>
                </a:moveTo>
                <a:cubicBezTo>
                  <a:pt x="27800" y="115783"/>
                  <a:pt x="27800" y="115783"/>
                  <a:pt x="27800" y="115783"/>
                </a:cubicBezTo>
                <a:cubicBezTo>
                  <a:pt x="4222" y="115783"/>
                  <a:pt x="4222" y="115783"/>
                  <a:pt x="4222" y="115783"/>
                </a:cubicBezTo>
                <a:cubicBezTo>
                  <a:pt x="4222" y="92240"/>
                  <a:pt x="4222" y="92240"/>
                  <a:pt x="4222" y="92240"/>
                </a:cubicBezTo>
                <a:lnTo>
                  <a:pt x="27800" y="92240"/>
                </a:lnTo>
                <a:close/>
                <a:moveTo>
                  <a:pt x="71788" y="92240"/>
                </a:moveTo>
                <a:cubicBezTo>
                  <a:pt x="71788" y="115783"/>
                  <a:pt x="71788" y="115783"/>
                  <a:pt x="71788" y="115783"/>
                </a:cubicBezTo>
                <a:cubicBezTo>
                  <a:pt x="48211" y="115783"/>
                  <a:pt x="48211" y="115783"/>
                  <a:pt x="48211" y="115783"/>
                </a:cubicBezTo>
                <a:cubicBezTo>
                  <a:pt x="48211" y="92240"/>
                  <a:pt x="48211" y="92240"/>
                  <a:pt x="48211" y="92240"/>
                </a:cubicBezTo>
                <a:lnTo>
                  <a:pt x="71788" y="92240"/>
                </a:lnTo>
                <a:close/>
                <a:moveTo>
                  <a:pt x="48211" y="27935"/>
                </a:moveTo>
                <a:cubicBezTo>
                  <a:pt x="48211" y="4392"/>
                  <a:pt x="48211" y="4392"/>
                  <a:pt x="48211" y="4392"/>
                </a:cubicBezTo>
                <a:cubicBezTo>
                  <a:pt x="71788" y="4392"/>
                  <a:pt x="71788" y="4392"/>
                  <a:pt x="71788" y="4392"/>
                </a:cubicBezTo>
                <a:cubicBezTo>
                  <a:pt x="71788" y="27935"/>
                  <a:pt x="71788" y="27935"/>
                  <a:pt x="71788" y="27935"/>
                </a:cubicBezTo>
                <a:lnTo>
                  <a:pt x="48211" y="27935"/>
                </a:lnTo>
                <a:close/>
                <a:moveTo>
                  <a:pt x="115777" y="115783"/>
                </a:moveTo>
                <a:cubicBezTo>
                  <a:pt x="92199" y="115783"/>
                  <a:pt x="92199" y="115783"/>
                  <a:pt x="92199" y="115783"/>
                </a:cubicBezTo>
                <a:cubicBezTo>
                  <a:pt x="92199" y="92240"/>
                  <a:pt x="92199" y="92240"/>
                  <a:pt x="92199" y="92240"/>
                </a:cubicBezTo>
                <a:cubicBezTo>
                  <a:pt x="115777" y="92240"/>
                  <a:pt x="115777" y="92240"/>
                  <a:pt x="115777" y="92240"/>
                </a:cubicBezTo>
                <a:lnTo>
                  <a:pt x="115777" y="115783"/>
                </a:lnTo>
                <a:close/>
              </a:path>
            </a:pathLst>
          </a:custGeom>
          <a:solidFill>
            <a:schemeClr val="lt1"/>
          </a:solidFill>
          <a:ln w="9525" cap="flat" cmpd="sng">
            <a:solidFill>
              <a:srgbClr val="FFFFFF"/>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pic>
        <p:nvPicPr>
          <p:cNvPr id="1152" name="Shape 1152"/>
          <p:cNvPicPr preferRelativeResize="0"/>
          <p:nvPr/>
        </p:nvPicPr>
        <p:blipFill rotWithShape="1">
          <a:blip r:embed="rId3">
            <a:alphaModFix/>
          </a:blip>
          <a:srcRect/>
          <a:stretch/>
        </p:blipFill>
        <p:spPr>
          <a:xfrm>
            <a:off x="10328586" y="2335340"/>
            <a:ext cx="427950" cy="333854"/>
          </a:xfrm>
          <a:prstGeom prst="rect">
            <a:avLst/>
          </a:prstGeom>
          <a:noFill/>
          <a:ln w="9525" cap="flat" cmpd="sng">
            <a:solidFill>
              <a:srgbClr val="FFFFFF"/>
            </a:solidFill>
            <a:prstDash val="solid"/>
            <a:round/>
            <a:headEnd type="none" w="med" len="med"/>
            <a:tailEnd type="none" w="med" len="med"/>
          </a:ln>
        </p:spPr>
      </p:pic>
      <p:sp>
        <p:nvSpPr>
          <p:cNvPr id="1153" name="Shape 1153"/>
          <p:cNvSpPr/>
          <p:nvPr/>
        </p:nvSpPr>
        <p:spPr>
          <a:xfrm>
            <a:off x="1030699" y="3802219"/>
            <a:ext cx="1706878" cy="681934"/>
          </a:xfrm>
          <a:prstGeom prst="rect">
            <a:avLst/>
          </a:prstGeom>
          <a:solidFill>
            <a:srgbClr val="177DBB"/>
          </a:solidFill>
          <a:ln w="12700" cap="flat" cmpd="sng">
            <a:solidFill>
              <a:srgbClr val="24ACFF"/>
            </a:solidFill>
            <a:prstDash val="solid"/>
            <a:round/>
            <a:headEnd type="none" w="med" len="med"/>
            <a:tailEnd type="none" w="med" len="med"/>
          </a:ln>
        </p:spPr>
        <p:txBody>
          <a:bodyPr lIns="670534" tIns="60934" rIns="0" bIns="60934" anchor="ctr" anchorCtr="0">
            <a:noAutofit/>
          </a:bodyPr>
          <a:lstStyle/>
          <a:p>
            <a:pPr algn="l">
              <a:buClr>
                <a:schemeClr val="lt1"/>
              </a:buClr>
              <a:buSzPct val="25000"/>
            </a:pPr>
            <a:r>
              <a:rPr lang="en" sz="1600">
                <a:solidFill>
                  <a:schemeClr val="lt1"/>
                </a:solidFill>
                <a:latin typeface="Roboto Thin" pitchFamily="2" charset="0"/>
                <a:ea typeface="Roboto Thin" pitchFamily="2" charset="0"/>
                <a:cs typeface="Arial"/>
                <a:sym typeface="Arial"/>
              </a:rPr>
              <a:t>Docker for Windows</a:t>
            </a:r>
          </a:p>
        </p:txBody>
      </p:sp>
      <p:pic>
        <p:nvPicPr>
          <p:cNvPr id="1154" name="Shape 1154"/>
          <p:cNvPicPr preferRelativeResize="0"/>
          <p:nvPr/>
        </p:nvPicPr>
        <p:blipFill rotWithShape="1">
          <a:blip r:embed="rId4">
            <a:alphaModFix/>
          </a:blip>
          <a:srcRect/>
          <a:stretch/>
        </p:blipFill>
        <p:spPr>
          <a:xfrm>
            <a:off x="1086088" y="3932913"/>
            <a:ext cx="552526" cy="387636"/>
          </a:xfrm>
          <a:prstGeom prst="rect">
            <a:avLst/>
          </a:prstGeom>
          <a:noFill/>
          <a:ln>
            <a:noFill/>
          </a:ln>
        </p:spPr>
      </p:pic>
      <p:pic>
        <p:nvPicPr>
          <p:cNvPr id="1155" name="Shape 1155"/>
          <p:cNvPicPr preferRelativeResize="0"/>
          <p:nvPr/>
        </p:nvPicPr>
        <p:blipFill rotWithShape="1">
          <a:blip r:embed="rId5">
            <a:alphaModFix/>
          </a:blip>
          <a:srcRect/>
          <a:stretch/>
        </p:blipFill>
        <p:spPr>
          <a:xfrm>
            <a:off x="6583766" y="6129767"/>
            <a:ext cx="950400" cy="573600"/>
          </a:xfrm>
          <a:prstGeom prst="rect">
            <a:avLst/>
          </a:prstGeom>
          <a:noFill/>
          <a:ln>
            <a:noFill/>
          </a:ln>
        </p:spPr>
      </p:pic>
      <p:sp>
        <p:nvSpPr>
          <p:cNvPr id="1156" name="Shape 1156"/>
          <p:cNvSpPr/>
          <p:nvPr/>
        </p:nvSpPr>
        <p:spPr>
          <a:xfrm>
            <a:off x="375634" y="4649500"/>
            <a:ext cx="2414800" cy="876400"/>
          </a:xfrm>
          <a:prstGeom prst="rect">
            <a:avLst/>
          </a:prstGeom>
          <a:solidFill>
            <a:srgbClr val="797979"/>
          </a:solidFill>
          <a:ln w="12700" cap="flat" cmpd="sng">
            <a:solidFill>
              <a:srgbClr val="FFFFFF"/>
            </a:solidFill>
            <a:prstDash val="solid"/>
            <a:round/>
            <a:headEnd type="none" w="med" len="med"/>
            <a:tailEnd type="none" w="med" len="med"/>
          </a:ln>
        </p:spPr>
        <p:txBody>
          <a:bodyPr lIns="731500" tIns="60934" rIns="121900" bIns="60934" anchor="ctr" anchorCtr="0">
            <a:noAutofit/>
          </a:bodyPr>
          <a:lstStyle/>
          <a:p>
            <a:pPr algn="l">
              <a:buClr>
                <a:schemeClr val="lt1"/>
              </a:buClr>
              <a:buSzPct val="25000"/>
            </a:pPr>
            <a:r>
              <a:rPr lang="en" sz="1467">
                <a:solidFill>
                  <a:schemeClr val="lt1"/>
                </a:solidFill>
                <a:latin typeface="Roboto Thin" pitchFamily="2" charset="0"/>
                <a:ea typeface="Roboto Thin" pitchFamily="2" charset="0"/>
                <a:cs typeface="Arial"/>
                <a:sym typeface="Arial"/>
              </a:rPr>
              <a:t>Plug-in for Visual Studio &amp; VS Code</a:t>
            </a:r>
          </a:p>
        </p:txBody>
      </p:sp>
      <p:pic>
        <p:nvPicPr>
          <p:cNvPr id="1157" name="Shape 1157"/>
          <p:cNvPicPr preferRelativeResize="0"/>
          <p:nvPr/>
        </p:nvPicPr>
        <p:blipFill rotWithShape="1">
          <a:blip r:embed="rId6">
            <a:alphaModFix/>
          </a:blip>
          <a:srcRect/>
          <a:stretch/>
        </p:blipFill>
        <p:spPr>
          <a:xfrm>
            <a:off x="3991356" y="6186735"/>
            <a:ext cx="575200" cy="477600"/>
          </a:xfrm>
          <a:prstGeom prst="rect">
            <a:avLst/>
          </a:prstGeom>
          <a:noFill/>
          <a:ln>
            <a:noFill/>
          </a:ln>
        </p:spPr>
      </p:pic>
      <p:pic>
        <p:nvPicPr>
          <p:cNvPr id="1158" name="Shape 1158"/>
          <p:cNvPicPr preferRelativeResize="0"/>
          <p:nvPr/>
        </p:nvPicPr>
        <p:blipFill>
          <a:blip r:embed="rId7">
            <a:alphaModFix/>
          </a:blip>
          <a:stretch>
            <a:fillRect/>
          </a:stretch>
        </p:blipFill>
        <p:spPr>
          <a:xfrm>
            <a:off x="3511882" y="5432116"/>
            <a:ext cx="575200" cy="575200"/>
          </a:xfrm>
          <a:prstGeom prst="rect">
            <a:avLst/>
          </a:prstGeom>
          <a:noFill/>
          <a:ln>
            <a:noFill/>
          </a:ln>
        </p:spPr>
      </p:pic>
      <p:pic>
        <p:nvPicPr>
          <p:cNvPr id="1159" name="Shape 1159"/>
          <p:cNvPicPr preferRelativeResize="0"/>
          <p:nvPr/>
        </p:nvPicPr>
        <p:blipFill>
          <a:blip r:embed="rId8">
            <a:alphaModFix/>
          </a:blip>
          <a:stretch>
            <a:fillRect/>
          </a:stretch>
        </p:blipFill>
        <p:spPr>
          <a:xfrm>
            <a:off x="5049777" y="6166199"/>
            <a:ext cx="1342124" cy="575200"/>
          </a:xfrm>
          <a:prstGeom prst="rect">
            <a:avLst/>
          </a:prstGeom>
          <a:noFill/>
          <a:ln>
            <a:noFill/>
          </a:ln>
        </p:spPr>
      </p:pic>
      <p:pic>
        <p:nvPicPr>
          <p:cNvPr id="1160" name="Shape 1160"/>
          <p:cNvPicPr preferRelativeResize="0"/>
          <p:nvPr/>
        </p:nvPicPr>
        <p:blipFill>
          <a:blip r:embed="rId9">
            <a:alphaModFix/>
          </a:blip>
          <a:stretch>
            <a:fillRect/>
          </a:stretch>
        </p:blipFill>
        <p:spPr>
          <a:xfrm>
            <a:off x="277934" y="4838297"/>
            <a:ext cx="950400" cy="498970"/>
          </a:xfrm>
          <a:prstGeom prst="rect">
            <a:avLst/>
          </a:prstGeom>
          <a:noFill/>
          <a:ln>
            <a:noFill/>
          </a:ln>
        </p:spPr>
      </p:pic>
      <p:pic>
        <p:nvPicPr>
          <p:cNvPr id="1161" name="Shape 1161"/>
          <p:cNvPicPr preferRelativeResize="0"/>
          <p:nvPr/>
        </p:nvPicPr>
        <p:blipFill rotWithShape="1">
          <a:blip r:embed="rId10">
            <a:alphaModFix/>
          </a:blip>
          <a:srcRect/>
          <a:stretch/>
        </p:blipFill>
        <p:spPr>
          <a:xfrm>
            <a:off x="6022738" y="5426376"/>
            <a:ext cx="550800" cy="648800"/>
          </a:xfrm>
          <a:prstGeom prst="rect">
            <a:avLst/>
          </a:prstGeom>
          <a:noFill/>
          <a:ln>
            <a:noFill/>
          </a:ln>
        </p:spPr>
      </p:pic>
      <p:sp>
        <p:nvSpPr>
          <p:cNvPr id="1162" name="Shape 1162"/>
          <p:cNvSpPr txBox="1"/>
          <p:nvPr/>
        </p:nvSpPr>
        <p:spPr>
          <a:xfrm>
            <a:off x="6460734" y="5432034"/>
            <a:ext cx="1342000" cy="575200"/>
          </a:xfrm>
          <a:prstGeom prst="rect">
            <a:avLst/>
          </a:prstGeom>
          <a:noFill/>
          <a:ln>
            <a:noFill/>
          </a:ln>
        </p:spPr>
        <p:txBody>
          <a:bodyPr lIns="121900" tIns="121900" rIns="121900" bIns="121900" anchor="ctr" anchorCtr="0">
            <a:noAutofit/>
          </a:bodyPr>
          <a:lstStyle/>
          <a:p>
            <a:pPr algn="l"/>
            <a:r>
              <a:rPr lang="en" sz="1467">
                <a:solidFill>
                  <a:schemeClr val="lt1"/>
                </a:solidFill>
                <a:latin typeface="Roboto Thin" pitchFamily="2" charset="0"/>
                <a:ea typeface="Roboto Thin" pitchFamily="2" charset="0"/>
              </a:rPr>
              <a:t>Linux</a:t>
            </a:r>
          </a:p>
        </p:txBody>
      </p:sp>
      <p:sp>
        <p:nvSpPr>
          <p:cNvPr id="1163" name="Shape 1163"/>
          <p:cNvSpPr txBox="1"/>
          <p:nvPr/>
        </p:nvSpPr>
        <p:spPr>
          <a:xfrm>
            <a:off x="8336283" y="4772627"/>
            <a:ext cx="3702137" cy="387600"/>
          </a:xfrm>
          <a:prstGeom prst="rect">
            <a:avLst/>
          </a:prstGeom>
          <a:noFill/>
          <a:ln>
            <a:noFill/>
          </a:ln>
        </p:spPr>
        <p:txBody>
          <a:bodyPr lIns="121900" tIns="121900" rIns="121900" bIns="121900" anchor="t" anchorCtr="0">
            <a:noAutofit/>
          </a:bodyPr>
          <a:lstStyle/>
          <a:p>
            <a:r>
              <a:rPr lang="en" sz="3600" dirty="0">
                <a:latin typeface="Roboto Regular" pitchFamily="2" charset="0"/>
                <a:ea typeface="Roboto Regular" pitchFamily="2" charset="0"/>
              </a:rPr>
              <a:t>Any Application</a:t>
            </a:r>
          </a:p>
        </p:txBody>
      </p:sp>
      <p:sp>
        <p:nvSpPr>
          <p:cNvPr id="1164" name="Shape 1164"/>
          <p:cNvSpPr txBox="1"/>
          <p:nvPr/>
        </p:nvSpPr>
        <p:spPr>
          <a:xfrm>
            <a:off x="7748019" y="5321701"/>
            <a:ext cx="4785325" cy="387600"/>
          </a:xfrm>
          <a:prstGeom prst="rect">
            <a:avLst/>
          </a:prstGeom>
          <a:noFill/>
          <a:ln>
            <a:noFill/>
          </a:ln>
        </p:spPr>
        <p:txBody>
          <a:bodyPr lIns="121900" tIns="121900" rIns="121900" bIns="121900" anchor="t" anchorCtr="0">
            <a:noAutofit/>
          </a:bodyPr>
          <a:lstStyle/>
          <a:p>
            <a:r>
              <a:rPr lang="en" sz="3600" dirty="0">
                <a:latin typeface="Roboto Regular" pitchFamily="2" charset="0"/>
                <a:ea typeface="Roboto Regular" pitchFamily="2" charset="0"/>
              </a:rPr>
              <a:t>Anywhere</a:t>
            </a:r>
          </a:p>
        </p:txBody>
      </p:sp>
    </p:spTree>
    <p:extLst>
      <p:ext uri="{BB962C8B-B14F-4D97-AF65-F5344CB8AC3E}">
        <p14:creationId xmlns:p14="http://schemas.microsoft.com/office/powerpoint/2010/main" val="2896052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2" name="TextBox 1"/>
          <p:cNvSpPr txBox="1"/>
          <p:nvPr/>
        </p:nvSpPr>
        <p:spPr>
          <a:xfrm>
            <a:off x="952500" y="1320195"/>
            <a:ext cx="4241800" cy="18979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defTabSz="412750" hangingPunct="0"/>
            <a:r>
              <a:rPr lang="en-US" sz="2400" b="1" dirty="0">
                <a:solidFill>
                  <a:srgbClr val="000000"/>
                </a:solidFill>
                <a:latin typeface="Segoe UI Light" panose="020B0502040204020203" pitchFamily="34" charset="0"/>
                <a:cs typeface="Segoe UI Light" panose="020B0502040204020203" pitchFamily="34" charset="0"/>
                <a:sym typeface="Roboto"/>
              </a:rPr>
              <a:t>VIRTUAL MACHINE (VM)</a:t>
            </a:r>
          </a:p>
          <a:p>
            <a:pPr marL="342900" indent="-342900" defTabSz="412750" hangingPunct="0">
              <a:buFont typeface="Arial" panose="020B0604020202020204" pitchFamily="34" charset="0"/>
              <a:buChar char="•"/>
            </a:pPr>
            <a:r>
              <a:rPr lang="en-US" sz="2400" dirty="0">
                <a:latin typeface="Segoe UI Light" panose="020B0502040204020203" pitchFamily="34" charset="0"/>
                <a:ea typeface="Roboto Regular" pitchFamily="2" charset="0"/>
                <a:cs typeface="Segoe UI Light" panose="020B0502040204020203" pitchFamily="34" charset="0"/>
              </a:rPr>
              <a:t>Kernel Virtualization</a:t>
            </a:r>
          </a:p>
          <a:p>
            <a:pPr marL="342900" indent="-342900" defTabSz="412750" hangingPunct="0">
              <a:buFont typeface="Arial" panose="020B0604020202020204" pitchFamily="34" charset="0"/>
              <a:buChar char="•"/>
            </a:pPr>
            <a:r>
              <a:rPr lang="en-US" sz="2400" dirty="0">
                <a:solidFill>
                  <a:srgbClr val="000000"/>
                </a:solidFill>
                <a:latin typeface="Segoe UI Light" panose="020B0502040204020203" pitchFamily="34" charset="0"/>
                <a:ea typeface="Roboto Regular" pitchFamily="2" charset="0"/>
                <a:cs typeface="Segoe UI Light" panose="020B0502040204020203" pitchFamily="34" charset="0"/>
                <a:sym typeface="Roboto"/>
              </a:rPr>
              <a:t>requires a POST</a:t>
            </a:r>
          </a:p>
          <a:p>
            <a:pPr marL="342900" indent="-342900" defTabSz="412750" hangingPunct="0">
              <a:buFont typeface="Arial" panose="020B0604020202020204" pitchFamily="34" charset="0"/>
              <a:buChar char="•"/>
            </a:pPr>
            <a:r>
              <a:rPr lang="en-US" sz="2400" dirty="0">
                <a:latin typeface="Segoe UI Light" panose="020B0502040204020203" pitchFamily="34" charset="0"/>
                <a:ea typeface="Roboto Regular" pitchFamily="2" charset="0"/>
                <a:cs typeface="Segoe UI Light" panose="020B0502040204020203" pitchFamily="34" charset="0"/>
              </a:rPr>
              <a:t>Requires a huge binary file (image) to be portable</a:t>
            </a:r>
            <a:endParaRPr lang="en-US" sz="2400" dirty="0">
              <a:solidFill>
                <a:srgbClr val="000000"/>
              </a:solidFill>
              <a:latin typeface="Segoe UI Light" panose="020B0502040204020203" pitchFamily="34" charset="0"/>
              <a:ea typeface="Roboto Regular" pitchFamily="2" charset="0"/>
              <a:cs typeface="Segoe UI Light" panose="020B0502040204020203" pitchFamily="34" charset="0"/>
              <a:sym typeface="Roboto"/>
            </a:endParaRPr>
          </a:p>
        </p:txBody>
      </p:sp>
      <p:sp>
        <p:nvSpPr>
          <p:cNvPr id="5" name="TextBox 4"/>
          <p:cNvSpPr txBox="1"/>
          <p:nvPr/>
        </p:nvSpPr>
        <p:spPr>
          <a:xfrm>
            <a:off x="6173185" y="1366208"/>
            <a:ext cx="5154340" cy="26366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4800" b="1">
                <a:latin typeface="Segoe UI Light" panose="020B0502040204020203" pitchFamily="34" charset="0"/>
                <a:cs typeface="Segoe UI Light" panose="020B0502040204020203" pitchFamily="34" charset="0"/>
              </a:defRPr>
            </a:lvl1pPr>
          </a:lstStyle>
          <a:p>
            <a:r>
              <a:rPr lang="en-US" sz="2400" dirty="0"/>
              <a:t>DOCKER CONTAINER</a:t>
            </a:r>
          </a:p>
          <a:p>
            <a:pPr marL="342900" indent="-342900">
              <a:buFont typeface="Arial" panose="020B0604020202020204" pitchFamily="34" charset="0"/>
              <a:buChar char="•"/>
            </a:pPr>
            <a:r>
              <a:rPr lang="en-US" sz="2400" dirty="0"/>
              <a:t>Shared Kernel</a:t>
            </a:r>
          </a:p>
          <a:p>
            <a:pPr marL="342900" indent="-342900">
              <a:buFont typeface="Arial" panose="020B0604020202020204" pitchFamily="34" charset="0"/>
              <a:buChar char="•"/>
            </a:pPr>
            <a:r>
              <a:rPr lang="en-US" sz="2400" dirty="0"/>
              <a:t>No POST</a:t>
            </a:r>
          </a:p>
          <a:p>
            <a:pPr marL="342900" indent="-342900">
              <a:buFont typeface="Arial" panose="020B0604020202020204" pitchFamily="34" charset="0"/>
              <a:buChar char="•"/>
            </a:pPr>
            <a:r>
              <a:rPr lang="en-US" sz="2400" dirty="0"/>
              <a:t>Requires a lightweight text file (</a:t>
            </a:r>
            <a:r>
              <a:rPr lang="en-US" sz="2400" dirty="0" err="1"/>
              <a:t>Dockerfile</a:t>
            </a:r>
            <a:r>
              <a:rPr lang="en-US" sz="2400" dirty="0"/>
              <a:t>) to be portable, plus layers of binary files (images)</a:t>
            </a:r>
          </a:p>
          <a:p>
            <a:endParaRPr lang="en-US" sz="2400" dirty="0"/>
          </a:p>
        </p:txBody>
      </p:sp>
      <p:pic>
        <p:nvPicPr>
          <p:cNvPr id="3" name="Picture 2"/>
          <p:cNvPicPr>
            <a:picLocks noChangeAspect="1"/>
          </p:cNvPicPr>
          <p:nvPr/>
        </p:nvPicPr>
        <p:blipFill>
          <a:blip r:embed="rId3"/>
          <a:stretch>
            <a:fillRect/>
          </a:stretch>
        </p:blipFill>
        <p:spPr>
          <a:xfrm>
            <a:off x="1600200" y="3697126"/>
            <a:ext cx="2557143" cy="2932274"/>
          </a:xfrm>
          <a:prstGeom prst="rect">
            <a:avLst/>
          </a:prstGeom>
        </p:spPr>
      </p:pic>
      <p:pic>
        <p:nvPicPr>
          <p:cNvPr id="4" name="Picture 3"/>
          <p:cNvPicPr>
            <a:picLocks noChangeAspect="1"/>
          </p:cNvPicPr>
          <p:nvPr/>
        </p:nvPicPr>
        <p:blipFill>
          <a:blip r:embed="rId4"/>
          <a:stretch>
            <a:fillRect/>
          </a:stretch>
        </p:blipFill>
        <p:spPr>
          <a:xfrm>
            <a:off x="6370941" y="4085681"/>
            <a:ext cx="3182161" cy="2739360"/>
          </a:xfrm>
          <a:prstGeom prst="rect">
            <a:avLst/>
          </a:prstGeom>
        </p:spPr>
      </p:pic>
      <p:sp>
        <p:nvSpPr>
          <p:cNvPr id="8" name="Shape 833"/>
          <p:cNvSpPr txBox="1">
            <a:spLocks noGrp="1"/>
          </p:cNvSpPr>
          <p:nvPr>
            <p:ph type="title"/>
          </p:nvPr>
        </p:nvSpPr>
        <p:spPr>
          <a:prstGeom prst="rect">
            <a:avLst/>
          </a:prstGeom>
          <a:noFill/>
          <a:ln>
            <a:noFill/>
          </a:ln>
        </p:spPr>
        <p:txBody>
          <a:bodyPr vert="horz" lIns="121900" tIns="121900" rIns="121900" bIns="121900" rtlCol="0" anchor="ctr" anchorCtr="0">
            <a:noAutofit/>
          </a:bodyPr>
          <a:lstStyle/>
          <a:p>
            <a:pPr>
              <a:buSzPct val="25000"/>
            </a:pPr>
            <a:r>
              <a:rPr lang="en" sz="3600" dirty="0">
                <a:latin typeface="+mn-lt"/>
              </a:rPr>
              <a:t>What is Docker and Containerization?</a:t>
            </a:r>
            <a:r>
              <a:rPr lang="en" sz="3734" dirty="0"/>
              <a:t/>
            </a:r>
            <a:br>
              <a:rPr lang="en" sz="3734" dirty="0"/>
            </a:br>
            <a:endParaRPr lang="en" sz="2400" dirty="0">
              <a:latin typeface="Roboto Regular" pitchFamily="2" charset="0"/>
              <a:ea typeface="Roboto Regular" pitchFamily="2" charset="0"/>
            </a:endParaRPr>
          </a:p>
        </p:txBody>
      </p:sp>
    </p:spTree>
    <p:extLst>
      <p:ext uri="{BB962C8B-B14F-4D97-AF65-F5344CB8AC3E}">
        <p14:creationId xmlns:p14="http://schemas.microsoft.com/office/powerpoint/2010/main" val="168978302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3" name="Shape 573"/>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pPr algn="l"/>
            <a:r>
              <a:rPr lang="en-US" sz="3000" dirty="0" err="1"/>
              <a:t>nano</a:t>
            </a:r>
            <a:r>
              <a:rPr lang="en-US" sz="3000" dirty="0"/>
              <a:t> | core | server </a:t>
            </a:r>
            <a:endParaRPr lang="en" sz="3000" dirty="0"/>
          </a:p>
        </p:txBody>
      </p:sp>
      <p:pic>
        <p:nvPicPr>
          <p:cNvPr id="3" name="Picture 2"/>
          <p:cNvPicPr>
            <a:picLocks noChangeAspect="1"/>
          </p:cNvPicPr>
          <p:nvPr/>
        </p:nvPicPr>
        <p:blipFill>
          <a:blip r:embed="rId3"/>
          <a:stretch>
            <a:fillRect/>
          </a:stretch>
        </p:blipFill>
        <p:spPr>
          <a:xfrm>
            <a:off x="606256" y="2625556"/>
            <a:ext cx="2265518" cy="3338462"/>
          </a:xfrm>
          <a:prstGeom prst="rect">
            <a:avLst/>
          </a:prstGeom>
        </p:spPr>
      </p:pic>
      <p:pic>
        <p:nvPicPr>
          <p:cNvPr id="4" name="Picture 3"/>
          <p:cNvPicPr>
            <a:picLocks noChangeAspect="1"/>
          </p:cNvPicPr>
          <p:nvPr/>
        </p:nvPicPr>
        <p:blipFill>
          <a:blip r:embed="rId4"/>
          <a:stretch>
            <a:fillRect/>
          </a:stretch>
        </p:blipFill>
        <p:spPr>
          <a:xfrm>
            <a:off x="3441250" y="2625556"/>
            <a:ext cx="3079521" cy="3390849"/>
          </a:xfrm>
          <a:prstGeom prst="rect">
            <a:avLst/>
          </a:prstGeom>
        </p:spPr>
      </p:pic>
      <p:pic>
        <p:nvPicPr>
          <p:cNvPr id="5" name="Picture 4"/>
          <p:cNvPicPr>
            <a:picLocks noChangeAspect="1"/>
          </p:cNvPicPr>
          <p:nvPr/>
        </p:nvPicPr>
        <p:blipFill>
          <a:blip r:embed="rId5"/>
          <a:stretch>
            <a:fillRect/>
          </a:stretch>
        </p:blipFill>
        <p:spPr>
          <a:xfrm>
            <a:off x="7090248" y="2897561"/>
            <a:ext cx="4524578" cy="2846840"/>
          </a:xfrm>
          <a:prstGeom prst="rect">
            <a:avLst/>
          </a:prstGeom>
        </p:spPr>
      </p:pic>
      <p:sp>
        <p:nvSpPr>
          <p:cNvPr id="6" name="TextBox 5"/>
          <p:cNvSpPr txBox="1"/>
          <p:nvPr/>
        </p:nvSpPr>
        <p:spPr>
          <a:xfrm>
            <a:off x="856034" y="2189539"/>
            <a:ext cx="1400783" cy="4360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500" dirty="0">
                <a:solidFill>
                  <a:srgbClr val="000000"/>
                </a:solidFill>
                <a:sym typeface="Roboto"/>
              </a:rPr>
              <a:t>24</a:t>
            </a:r>
            <a:endParaRPr lang="en-US" sz="2500" dirty="0">
              <a:solidFill>
                <a:srgbClr val="000000"/>
              </a:solidFill>
              <a:sym typeface="Roboto"/>
            </a:endParaRPr>
          </a:p>
        </p:txBody>
      </p:sp>
      <p:sp>
        <p:nvSpPr>
          <p:cNvPr id="22" name="TextBox 21"/>
          <p:cNvSpPr txBox="1"/>
          <p:nvPr/>
        </p:nvSpPr>
        <p:spPr>
          <a:xfrm>
            <a:off x="4280619" y="2189539"/>
            <a:ext cx="1400783" cy="4360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500" dirty="0">
                <a:solidFill>
                  <a:srgbClr val="000000"/>
                </a:solidFill>
                <a:sym typeface="Roboto"/>
              </a:rPr>
              <a:t>28</a:t>
            </a:r>
            <a:endParaRPr lang="en-US" sz="2500" dirty="0">
              <a:solidFill>
                <a:srgbClr val="000000"/>
              </a:solidFill>
              <a:sym typeface="Roboto"/>
            </a:endParaRPr>
          </a:p>
        </p:txBody>
      </p:sp>
      <p:sp>
        <p:nvSpPr>
          <p:cNvPr id="24" name="TextBox 23"/>
          <p:cNvSpPr txBox="1"/>
          <p:nvPr/>
        </p:nvSpPr>
        <p:spPr>
          <a:xfrm>
            <a:off x="8652145" y="2312650"/>
            <a:ext cx="1400783" cy="1897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900" dirty="0"/>
              <a:t>77</a:t>
            </a:r>
            <a:endParaRPr lang="en-US" sz="2500" dirty="0">
              <a:solidFill>
                <a:srgbClr val="000000"/>
              </a:solidFill>
              <a:sym typeface="Roboto"/>
            </a:endParaRPr>
          </a:p>
        </p:txBody>
      </p:sp>
    </p:spTree>
    <p:extLst>
      <p:ext uri="{BB962C8B-B14F-4D97-AF65-F5344CB8AC3E}">
        <p14:creationId xmlns:p14="http://schemas.microsoft.com/office/powerpoint/2010/main" val="844647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title"/>
          </p:nvPr>
        </p:nvSpPr>
        <p:spPr>
          <a:xfrm>
            <a:off x="323850" y="277310"/>
            <a:ext cx="11525250" cy="817562"/>
          </a:xfrm>
          <a:prstGeom prst="rect">
            <a:avLst/>
          </a:prstGeom>
          <a:noFill/>
          <a:ln>
            <a:noFill/>
          </a:ln>
        </p:spPr>
        <p:txBody>
          <a:bodyPr vert="horz" lIns="121900" tIns="121900" rIns="121900" bIns="121900" rtlCol="0" anchor="ctr" anchorCtr="0">
            <a:noAutofit/>
          </a:bodyPr>
          <a:lstStyle/>
          <a:p>
            <a:pPr>
              <a:buSzPct val="25000"/>
            </a:pPr>
            <a:r>
              <a:rPr lang="en-US" sz="3600" dirty="0">
                <a:latin typeface="+mn-lt"/>
              </a:rPr>
              <a:t>T</a:t>
            </a:r>
            <a:r>
              <a:rPr lang="en" sz="3600" dirty="0">
                <a:latin typeface="+mn-lt"/>
              </a:rPr>
              <a:t>he Dockerfile</a:t>
            </a:r>
            <a:r>
              <a:rPr lang="en" sz="3734" dirty="0"/>
              <a:t/>
            </a:r>
            <a:br>
              <a:rPr lang="en" sz="3734" dirty="0"/>
            </a:br>
            <a:endParaRPr lang="en" sz="2400" dirty="0">
              <a:latin typeface="Roboto Regular" pitchFamily="2" charset="0"/>
              <a:ea typeface="Roboto Regular" pitchFamily="2" charset="0"/>
            </a:endParaRPr>
          </a:p>
        </p:txBody>
      </p:sp>
      <p:pic>
        <p:nvPicPr>
          <p:cNvPr id="3" name="Picture 2"/>
          <p:cNvPicPr>
            <a:picLocks noChangeAspect="1"/>
          </p:cNvPicPr>
          <p:nvPr/>
        </p:nvPicPr>
        <p:blipFill>
          <a:blip r:embed="rId3"/>
          <a:stretch>
            <a:fillRect/>
          </a:stretch>
        </p:blipFill>
        <p:spPr>
          <a:xfrm>
            <a:off x="596900" y="999331"/>
            <a:ext cx="11031048" cy="5058569"/>
          </a:xfrm>
          <a:prstGeom prst="rect">
            <a:avLst/>
          </a:prstGeom>
        </p:spPr>
      </p:pic>
    </p:spTree>
    <p:extLst>
      <p:ext uri="{BB962C8B-B14F-4D97-AF65-F5344CB8AC3E}">
        <p14:creationId xmlns:p14="http://schemas.microsoft.com/office/powerpoint/2010/main" val="379736312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txBox="1">
            <a:spLocks noGrp="1"/>
          </p:cNvSpPr>
          <p:nvPr>
            <p:ph type="title"/>
          </p:nvPr>
        </p:nvSpPr>
        <p:spPr>
          <a:xfrm>
            <a:off x="323850" y="277310"/>
            <a:ext cx="11525250" cy="817562"/>
          </a:xfrm>
          <a:prstGeom prst="rect">
            <a:avLst/>
          </a:prstGeom>
          <a:noFill/>
          <a:ln>
            <a:noFill/>
          </a:ln>
        </p:spPr>
        <p:txBody>
          <a:bodyPr vert="horz" lIns="121900" tIns="121900" rIns="121900" bIns="121900" rtlCol="0" anchor="ctr" anchorCtr="0">
            <a:noAutofit/>
          </a:bodyPr>
          <a:lstStyle/>
          <a:p>
            <a:pPr>
              <a:buSzPct val="25000"/>
            </a:pPr>
            <a:r>
              <a:rPr lang="en" sz="3600" dirty="0">
                <a:latin typeface="+mn-lt"/>
              </a:rPr>
              <a:t>Docker </a:t>
            </a:r>
            <a:r>
              <a:rPr lang="en" sz="3600" dirty="0">
                <a:latin typeface="+mn-lt"/>
              </a:rPr>
              <a:t>Enterprise</a:t>
            </a:r>
            <a:r>
              <a:rPr lang="en" sz="3734" dirty="0"/>
              <a:t/>
            </a:r>
            <a:br>
              <a:rPr lang="en" sz="3734" dirty="0"/>
            </a:br>
            <a:r>
              <a:rPr lang="en" sz="2400" dirty="0">
                <a:latin typeface="Roboto Regular" pitchFamily="2" charset="0"/>
                <a:ea typeface="Roboto Regular" pitchFamily="2" charset="0"/>
              </a:rPr>
              <a:t>Manage Linux, Windows, x86</a:t>
            </a:r>
          </a:p>
        </p:txBody>
      </p:sp>
      <p:sp>
        <p:nvSpPr>
          <p:cNvPr id="834" name="Shape 834"/>
          <p:cNvSpPr txBox="1">
            <a:spLocks noGrp="1"/>
          </p:cNvSpPr>
          <p:nvPr>
            <p:ph type="sldNum" idx="12"/>
          </p:nvPr>
        </p:nvSpPr>
        <p:spPr>
          <a:xfrm>
            <a:off x="323850" y="6359024"/>
            <a:ext cx="2844799" cy="365759"/>
          </a:xfrm>
          <a:prstGeom prst="rect">
            <a:avLst/>
          </a:prstGeom>
          <a:noFill/>
          <a:ln>
            <a:noFill/>
          </a:ln>
        </p:spPr>
        <p:txBody>
          <a:bodyPr vert="horz" wrap="none" lIns="121900" tIns="60934" rIns="121900" bIns="60934" rtlCol="0" anchor="ctr" anchorCtr="0">
            <a:noAutofit/>
          </a:bodyPr>
          <a:lstStyle/>
          <a:p>
            <a:pPr algn="l">
              <a:buClr>
                <a:srgbClr val="797979"/>
              </a:buClr>
              <a:buSzPct val="25000"/>
            </a:pPr>
            <a:fld id="{00000000-1234-1234-1234-123412341234}" type="slidenum">
              <a:rPr lang="en">
                <a:solidFill>
                  <a:srgbClr val="797979"/>
                </a:solidFill>
                <a:latin typeface="Roboto Thin" pitchFamily="2" charset="0"/>
                <a:ea typeface="Roboto Thin" pitchFamily="2" charset="0"/>
                <a:cs typeface="Arial"/>
                <a:sym typeface="Arial"/>
              </a:rPr>
              <a:pPr algn="l">
                <a:buClr>
                  <a:srgbClr val="797979"/>
                </a:buClr>
                <a:buSzPct val="25000"/>
              </a:pPr>
              <a:t>6</a:t>
            </a:fld>
            <a:endParaRPr lang="en">
              <a:solidFill>
                <a:srgbClr val="797979"/>
              </a:solidFill>
              <a:latin typeface="Roboto Thin" pitchFamily="2" charset="0"/>
              <a:ea typeface="Roboto Thin" pitchFamily="2" charset="0"/>
              <a:cs typeface="Arial"/>
              <a:sym typeface="Arial"/>
            </a:endParaRPr>
          </a:p>
        </p:txBody>
      </p:sp>
      <p:sp>
        <p:nvSpPr>
          <p:cNvPr id="835" name="Shape 835"/>
          <p:cNvSpPr/>
          <p:nvPr/>
        </p:nvSpPr>
        <p:spPr>
          <a:xfrm>
            <a:off x="1557511" y="3371624"/>
            <a:ext cx="3336280" cy="2861880"/>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cxnSp>
        <p:nvCxnSpPr>
          <p:cNvPr id="836" name="Shape 836"/>
          <p:cNvCxnSpPr/>
          <p:nvPr/>
        </p:nvCxnSpPr>
        <p:spPr>
          <a:xfrm rot="10800000" flipH="1">
            <a:off x="6604296" y="4093516"/>
            <a:ext cx="1473564" cy="620432"/>
          </a:xfrm>
          <a:prstGeom prst="straightConnector1">
            <a:avLst/>
          </a:prstGeom>
          <a:noFill/>
          <a:ln w="12700" cap="flat" cmpd="sng">
            <a:solidFill>
              <a:srgbClr val="A5A5A5"/>
            </a:solidFill>
            <a:prstDash val="solid"/>
            <a:round/>
            <a:headEnd type="none" w="med" len="med"/>
            <a:tailEnd type="stealth" w="lg" len="lg"/>
          </a:ln>
        </p:spPr>
      </p:cxnSp>
      <p:cxnSp>
        <p:nvCxnSpPr>
          <p:cNvPr id="837" name="Shape 837"/>
          <p:cNvCxnSpPr/>
          <p:nvPr/>
        </p:nvCxnSpPr>
        <p:spPr>
          <a:xfrm>
            <a:off x="6479567" y="4937724"/>
            <a:ext cx="1533336" cy="1101834"/>
          </a:xfrm>
          <a:prstGeom prst="straightConnector1">
            <a:avLst/>
          </a:prstGeom>
          <a:noFill/>
          <a:ln w="12700" cap="flat" cmpd="sng">
            <a:solidFill>
              <a:srgbClr val="A5A5A5"/>
            </a:solidFill>
            <a:prstDash val="solid"/>
            <a:round/>
            <a:headEnd type="none" w="med" len="med"/>
            <a:tailEnd type="stealth" w="lg" len="lg"/>
          </a:ln>
        </p:spPr>
      </p:cxnSp>
      <p:pic>
        <p:nvPicPr>
          <p:cNvPr id="838" name="Shape 838"/>
          <p:cNvPicPr preferRelativeResize="0"/>
          <p:nvPr/>
        </p:nvPicPr>
        <p:blipFill rotWithShape="1">
          <a:blip r:embed="rId3">
            <a:alphaModFix/>
          </a:blip>
          <a:srcRect/>
          <a:stretch/>
        </p:blipFill>
        <p:spPr>
          <a:xfrm>
            <a:off x="1935750" y="3555318"/>
            <a:ext cx="493590" cy="493590"/>
          </a:xfrm>
          <a:prstGeom prst="rect">
            <a:avLst/>
          </a:prstGeom>
          <a:noFill/>
          <a:ln>
            <a:noFill/>
          </a:ln>
        </p:spPr>
      </p:pic>
      <p:pic>
        <p:nvPicPr>
          <p:cNvPr id="839" name="Shape 839"/>
          <p:cNvPicPr preferRelativeResize="0"/>
          <p:nvPr/>
        </p:nvPicPr>
        <p:blipFill rotWithShape="1">
          <a:blip r:embed="rId3">
            <a:alphaModFix/>
          </a:blip>
          <a:srcRect/>
          <a:stretch/>
        </p:blipFill>
        <p:spPr>
          <a:xfrm>
            <a:off x="1939010" y="4553507"/>
            <a:ext cx="493590" cy="493590"/>
          </a:xfrm>
          <a:prstGeom prst="rect">
            <a:avLst/>
          </a:prstGeom>
          <a:noFill/>
          <a:ln>
            <a:noFill/>
          </a:ln>
        </p:spPr>
      </p:pic>
      <p:pic>
        <p:nvPicPr>
          <p:cNvPr id="840" name="Shape 840"/>
          <p:cNvPicPr preferRelativeResize="0"/>
          <p:nvPr/>
        </p:nvPicPr>
        <p:blipFill rotWithShape="1">
          <a:blip r:embed="rId3">
            <a:alphaModFix/>
          </a:blip>
          <a:srcRect/>
          <a:stretch/>
        </p:blipFill>
        <p:spPr>
          <a:xfrm>
            <a:off x="1936671" y="5467462"/>
            <a:ext cx="493590" cy="493590"/>
          </a:xfrm>
          <a:prstGeom prst="rect">
            <a:avLst/>
          </a:prstGeom>
          <a:noFill/>
          <a:ln>
            <a:noFill/>
          </a:ln>
        </p:spPr>
      </p:pic>
      <p:pic>
        <p:nvPicPr>
          <p:cNvPr id="841" name="Shape 841"/>
          <p:cNvPicPr preferRelativeResize="0"/>
          <p:nvPr/>
        </p:nvPicPr>
        <p:blipFill rotWithShape="1">
          <a:blip r:embed="rId4">
            <a:alphaModFix/>
          </a:blip>
          <a:srcRect/>
          <a:stretch/>
        </p:blipFill>
        <p:spPr>
          <a:xfrm>
            <a:off x="8910347" y="2676244"/>
            <a:ext cx="760926" cy="598063"/>
          </a:xfrm>
          <a:prstGeom prst="rect">
            <a:avLst/>
          </a:prstGeom>
          <a:noFill/>
          <a:ln>
            <a:noFill/>
          </a:ln>
        </p:spPr>
      </p:pic>
      <p:grpSp>
        <p:nvGrpSpPr>
          <p:cNvPr id="842" name="Shape 842"/>
          <p:cNvGrpSpPr/>
          <p:nvPr/>
        </p:nvGrpSpPr>
        <p:grpSpPr>
          <a:xfrm>
            <a:off x="4910331" y="2980823"/>
            <a:ext cx="1812648" cy="2887579"/>
            <a:chOff x="3301742" y="1709467"/>
            <a:chExt cx="1359486" cy="2165684"/>
          </a:xfrm>
        </p:grpSpPr>
        <p:sp>
          <p:nvSpPr>
            <p:cNvPr id="843" name="Shape 843"/>
            <p:cNvSpPr/>
            <p:nvPr/>
          </p:nvSpPr>
          <p:spPr>
            <a:xfrm rot="-5400000">
              <a:off x="2898643" y="2112566"/>
              <a:ext cx="2165684" cy="1359486"/>
            </a:xfrm>
            <a:prstGeom prst="homePlate">
              <a:avLst>
                <a:gd name="adj" fmla="val 50000"/>
              </a:avLst>
            </a:prstGeom>
            <a:solidFill>
              <a:srgbClr val="F2F2F2"/>
            </a:solidFill>
            <a:ln w="9525" cap="flat" cmpd="sng">
              <a:solidFill>
                <a:srgbClr val="F2F2F2"/>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grpSp>
          <p:nvGrpSpPr>
            <p:cNvPr id="844" name="Shape 844"/>
            <p:cNvGrpSpPr/>
            <p:nvPr/>
          </p:nvGrpSpPr>
          <p:grpSpPr>
            <a:xfrm>
              <a:off x="3577156" y="2456488"/>
              <a:ext cx="295885" cy="1258842"/>
              <a:chOff x="4175791" y="2424916"/>
              <a:chExt cx="297718" cy="1311051"/>
            </a:xfrm>
          </p:grpSpPr>
          <p:pic>
            <p:nvPicPr>
              <p:cNvPr id="845" name="Shape 845"/>
              <p:cNvPicPr preferRelativeResize="0"/>
              <p:nvPr/>
            </p:nvPicPr>
            <p:blipFill rotWithShape="1">
              <a:blip r:embed="rId5">
                <a:alphaModFix/>
              </a:blip>
              <a:srcRect/>
              <a:stretch/>
            </p:blipFill>
            <p:spPr>
              <a:xfrm>
                <a:off x="4180335" y="2424916"/>
                <a:ext cx="293174" cy="335965"/>
              </a:xfrm>
              <a:prstGeom prst="rect">
                <a:avLst/>
              </a:prstGeom>
              <a:noFill/>
              <a:ln>
                <a:noFill/>
              </a:ln>
            </p:spPr>
          </p:pic>
          <p:pic>
            <p:nvPicPr>
              <p:cNvPr id="846" name="Shape 846"/>
              <p:cNvPicPr preferRelativeResize="0"/>
              <p:nvPr/>
            </p:nvPicPr>
            <p:blipFill rotWithShape="1">
              <a:blip r:embed="rId5">
                <a:alphaModFix/>
              </a:blip>
              <a:srcRect/>
              <a:stretch/>
            </p:blipFill>
            <p:spPr>
              <a:xfrm>
                <a:off x="4178017" y="2934488"/>
                <a:ext cx="293174" cy="335965"/>
              </a:xfrm>
              <a:prstGeom prst="rect">
                <a:avLst/>
              </a:prstGeom>
              <a:noFill/>
              <a:ln>
                <a:noFill/>
              </a:ln>
            </p:spPr>
          </p:pic>
          <p:pic>
            <p:nvPicPr>
              <p:cNvPr id="847" name="Shape 847"/>
              <p:cNvPicPr preferRelativeResize="0"/>
              <p:nvPr/>
            </p:nvPicPr>
            <p:blipFill rotWithShape="1">
              <a:blip r:embed="rId5">
                <a:alphaModFix/>
              </a:blip>
              <a:srcRect/>
              <a:stretch/>
            </p:blipFill>
            <p:spPr>
              <a:xfrm>
                <a:off x="4175791" y="3400001"/>
                <a:ext cx="293174" cy="335965"/>
              </a:xfrm>
              <a:prstGeom prst="rect">
                <a:avLst/>
              </a:prstGeom>
              <a:noFill/>
              <a:ln>
                <a:noFill/>
              </a:ln>
            </p:spPr>
          </p:pic>
        </p:grpSp>
      </p:grpSp>
      <p:sp>
        <p:nvSpPr>
          <p:cNvPr id="848" name="Shape 848"/>
          <p:cNvSpPr/>
          <p:nvPr/>
        </p:nvSpPr>
        <p:spPr>
          <a:xfrm rot="5400000">
            <a:off x="8116724" y="-639296"/>
            <a:ext cx="455931" cy="4852011"/>
          </a:xfrm>
          <a:prstGeom prst="leftBracket">
            <a:avLst>
              <a:gd name="adj" fmla="val 0"/>
            </a:avLst>
          </a:prstGeom>
          <a:noFill/>
          <a:ln w="25400" cap="flat" cmpd="sng">
            <a:solidFill>
              <a:schemeClr val="accent1"/>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dk1"/>
              </a:solidFill>
              <a:latin typeface="Roboto Thin" pitchFamily="2" charset="0"/>
              <a:ea typeface="Roboto Thin" pitchFamily="2" charset="0"/>
              <a:cs typeface="Arial"/>
              <a:sym typeface="Arial"/>
            </a:endParaRPr>
          </a:p>
        </p:txBody>
      </p:sp>
      <p:sp>
        <p:nvSpPr>
          <p:cNvPr id="849" name="Shape 849"/>
          <p:cNvSpPr/>
          <p:nvPr/>
        </p:nvSpPr>
        <p:spPr>
          <a:xfrm rot="5400000">
            <a:off x="3306876" y="-488790"/>
            <a:ext cx="455931" cy="4566598"/>
          </a:xfrm>
          <a:prstGeom prst="leftBracket">
            <a:avLst>
              <a:gd name="adj" fmla="val 0"/>
            </a:avLst>
          </a:prstGeom>
          <a:noFill/>
          <a:ln w="25400" cap="flat" cmpd="sng">
            <a:solidFill>
              <a:schemeClr val="accent1"/>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dk1"/>
              </a:solidFill>
              <a:latin typeface="Roboto Thin" pitchFamily="2" charset="0"/>
              <a:ea typeface="Roboto Thin" pitchFamily="2" charset="0"/>
              <a:cs typeface="Arial"/>
              <a:sym typeface="Arial"/>
            </a:endParaRPr>
          </a:p>
        </p:txBody>
      </p:sp>
      <p:sp>
        <p:nvSpPr>
          <p:cNvPr id="850" name="Shape 850"/>
          <p:cNvSpPr/>
          <p:nvPr/>
        </p:nvSpPr>
        <p:spPr>
          <a:xfrm>
            <a:off x="2544634" y="1159268"/>
            <a:ext cx="2001386" cy="348812"/>
          </a:xfrm>
          <a:prstGeom prst="rect">
            <a:avLst/>
          </a:prstGeom>
          <a:noFill/>
          <a:ln>
            <a:noFill/>
          </a:ln>
        </p:spPr>
        <p:txBody>
          <a:bodyPr lIns="121900" tIns="60934" rIns="121900" bIns="60934" anchor="t" anchorCtr="0">
            <a:noAutofit/>
          </a:bodyPr>
          <a:lstStyle/>
          <a:p>
            <a:pPr>
              <a:buClr>
                <a:srgbClr val="1C2B30"/>
              </a:buClr>
              <a:buSzPct val="25000"/>
            </a:pPr>
            <a:r>
              <a:rPr lang="en" sz="1600" b="1" dirty="0">
                <a:solidFill>
                  <a:schemeClr val="accent1"/>
                </a:solidFill>
                <a:latin typeface="Roboto Thin" pitchFamily="2" charset="0"/>
                <a:ea typeface="Roboto Thin" pitchFamily="2" charset="0"/>
                <a:cs typeface="Arial"/>
                <a:sym typeface="Arial"/>
              </a:rPr>
              <a:t>Developers</a:t>
            </a:r>
          </a:p>
          <a:p>
            <a:pPr>
              <a:buClr>
                <a:srgbClr val="1C2B30"/>
              </a:buClr>
            </a:pPr>
            <a:endParaRPr sz="1600" dirty="0">
              <a:solidFill>
                <a:schemeClr val="accent1"/>
              </a:solidFill>
              <a:latin typeface="Roboto Thin" pitchFamily="2" charset="0"/>
              <a:ea typeface="Roboto Thin" pitchFamily="2" charset="0"/>
              <a:cs typeface="Arial"/>
              <a:sym typeface="Arial"/>
            </a:endParaRPr>
          </a:p>
        </p:txBody>
      </p:sp>
      <p:sp>
        <p:nvSpPr>
          <p:cNvPr id="851" name="Shape 851"/>
          <p:cNvSpPr/>
          <p:nvPr/>
        </p:nvSpPr>
        <p:spPr>
          <a:xfrm>
            <a:off x="7274044" y="1156212"/>
            <a:ext cx="2001386" cy="348812"/>
          </a:xfrm>
          <a:prstGeom prst="rect">
            <a:avLst/>
          </a:prstGeom>
          <a:noFill/>
          <a:ln>
            <a:noFill/>
          </a:ln>
        </p:spPr>
        <p:txBody>
          <a:bodyPr lIns="121900" tIns="60934" rIns="121900" bIns="60934" anchor="t" anchorCtr="0">
            <a:noAutofit/>
          </a:bodyPr>
          <a:lstStyle/>
          <a:p>
            <a:pPr>
              <a:buClr>
                <a:srgbClr val="1C2B30"/>
              </a:buClr>
              <a:buSzPct val="25000"/>
            </a:pPr>
            <a:r>
              <a:rPr lang="en" sz="1600" b="1">
                <a:solidFill>
                  <a:schemeClr val="accent1"/>
                </a:solidFill>
                <a:latin typeface="Roboto Thin" pitchFamily="2" charset="0"/>
                <a:ea typeface="Roboto Thin" pitchFamily="2" charset="0"/>
                <a:cs typeface="Arial"/>
                <a:sym typeface="Arial"/>
              </a:rPr>
              <a:t>IT Operations</a:t>
            </a:r>
          </a:p>
          <a:p>
            <a:pPr>
              <a:buClr>
                <a:srgbClr val="1C2B30"/>
              </a:buClr>
            </a:pPr>
            <a:endParaRPr sz="1600">
              <a:solidFill>
                <a:schemeClr val="accent1"/>
              </a:solidFill>
              <a:latin typeface="Roboto Thin" pitchFamily="2" charset="0"/>
              <a:ea typeface="Roboto Thin" pitchFamily="2" charset="0"/>
              <a:cs typeface="Arial"/>
              <a:sym typeface="Arial"/>
            </a:endParaRPr>
          </a:p>
        </p:txBody>
      </p:sp>
      <p:grpSp>
        <p:nvGrpSpPr>
          <p:cNvPr id="852" name="Shape 852"/>
          <p:cNvGrpSpPr/>
          <p:nvPr/>
        </p:nvGrpSpPr>
        <p:grpSpPr>
          <a:xfrm>
            <a:off x="2592648" y="3610450"/>
            <a:ext cx="549575" cy="390800"/>
            <a:chOff x="1676400" y="9809163"/>
            <a:chExt cx="1930399" cy="1366837"/>
          </a:xfrm>
        </p:grpSpPr>
        <p:sp>
          <p:nvSpPr>
            <p:cNvPr id="853" name="Shape 853"/>
            <p:cNvSpPr/>
            <p:nvPr/>
          </p:nvSpPr>
          <p:spPr>
            <a:xfrm>
              <a:off x="1816100" y="9809163"/>
              <a:ext cx="1650999" cy="987425"/>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854" name="Shape 854"/>
            <p:cNvSpPr/>
            <p:nvPr/>
          </p:nvSpPr>
          <p:spPr>
            <a:xfrm>
              <a:off x="1676400" y="11107738"/>
              <a:ext cx="1930399" cy="68262"/>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855" name="Shape 855"/>
            <p:cNvSpPr/>
            <p:nvPr/>
          </p:nvSpPr>
          <p:spPr>
            <a:xfrm>
              <a:off x="1687513" y="10825163"/>
              <a:ext cx="1908173" cy="263525"/>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grpSp>
        <p:nvGrpSpPr>
          <p:cNvPr id="856" name="Shape 856"/>
          <p:cNvGrpSpPr/>
          <p:nvPr/>
        </p:nvGrpSpPr>
        <p:grpSpPr>
          <a:xfrm>
            <a:off x="2589614" y="4584394"/>
            <a:ext cx="549575" cy="390800"/>
            <a:chOff x="1676400" y="9809163"/>
            <a:chExt cx="1930399" cy="1366837"/>
          </a:xfrm>
        </p:grpSpPr>
        <p:sp>
          <p:nvSpPr>
            <p:cNvPr id="857" name="Shape 857"/>
            <p:cNvSpPr/>
            <p:nvPr/>
          </p:nvSpPr>
          <p:spPr>
            <a:xfrm>
              <a:off x="1816100" y="9809163"/>
              <a:ext cx="1650999" cy="987425"/>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858" name="Shape 858"/>
            <p:cNvSpPr/>
            <p:nvPr/>
          </p:nvSpPr>
          <p:spPr>
            <a:xfrm>
              <a:off x="1676400" y="11107738"/>
              <a:ext cx="1930399" cy="68262"/>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859" name="Shape 859"/>
            <p:cNvSpPr/>
            <p:nvPr/>
          </p:nvSpPr>
          <p:spPr>
            <a:xfrm>
              <a:off x="1687513" y="10825163"/>
              <a:ext cx="1908173" cy="263525"/>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grpSp>
        <p:nvGrpSpPr>
          <p:cNvPr id="860" name="Shape 860"/>
          <p:cNvGrpSpPr/>
          <p:nvPr/>
        </p:nvGrpSpPr>
        <p:grpSpPr>
          <a:xfrm>
            <a:off x="2597442" y="5504060"/>
            <a:ext cx="549575" cy="390800"/>
            <a:chOff x="1676400" y="9809163"/>
            <a:chExt cx="1930399" cy="1366837"/>
          </a:xfrm>
        </p:grpSpPr>
        <p:sp>
          <p:nvSpPr>
            <p:cNvPr id="861" name="Shape 861"/>
            <p:cNvSpPr/>
            <p:nvPr/>
          </p:nvSpPr>
          <p:spPr>
            <a:xfrm>
              <a:off x="1816100" y="9809163"/>
              <a:ext cx="1650999" cy="987425"/>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862" name="Shape 862"/>
            <p:cNvSpPr/>
            <p:nvPr/>
          </p:nvSpPr>
          <p:spPr>
            <a:xfrm>
              <a:off x="1676400" y="11107738"/>
              <a:ext cx="1930399" cy="68262"/>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863" name="Shape 863"/>
            <p:cNvSpPr/>
            <p:nvPr/>
          </p:nvSpPr>
          <p:spPr>
            <a:xfrm>
              <a:off x="1687513" y="10825163"/>
              <a:ext cx="1908173" cy="263525"/>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grpSp>
      <p:cxnSp>
        <p:nvCxnSpPr>
          <p:cNvPr id="864" name="Shape 864"/>
          <p:cNvCxnSpPr/>
          <p:nvPr/>
        </p:nvCxnSpPr>
        <p:spPr>
          <a:xfrm>
            <a:off x="3179579" y="4809816"/>
            <a:ext cx="1645048" cy="0"/>
          </a:xfrm>
          <a:prstGeom prst="straightConnector1">
            <a:avLst/>
          </a:prstGeom>
          <a:noFill/>
          <a:ln w="12700" cap="flat" cmpd="sng">
            <a:solidFill>
              <a:srgbClr val="A5A5A5"/>
            </a:solidFill>
            <a:prstDash val="solid"/>
            <a:round/>
            <a:headEnd type="stealth" w="lg" len="lg"/>
            <a:tailEnd type="stealth" w="lg" len="lg"/>
          </a:ln>
        </p:spPr>
      </p:cxnSp>
      <p:pic>
        <p:nvPicPr>
          <p:cNvPr id="865" name="Shape 865"/>
          <p:cNvPicPr preferRelativeResize="0"/>
          <p:nvPr/>
        </p:nvPicPr>
        <p:blipFill rotWithShape="1">
          <a:blip r:embed="rId5">
            <a:alphaModFix/>
          </a:blip>
          <a:srcRect/>
          <a:stretch/>
        </p:blipFill>
        <p:spPr>
          <a:xfrm>
            <a:off x="3754934" y="4386256"/>
            <a:ext cx="388491" cy="430118"/>
          </a:xfrm>
          <a:prstGeom prst="rect">
            <a:avLst/>
          </a:prstGeom>
          <a:noFill/>
          <a:ln>
            <a:noFill/>
          </a:ln>
        </p:spPr>
      </p:pic>
      <p:sp>
        <p:nvSpPr>
          <p:cNvPr id="866" name="Shape 866"/>
          <p:cNvSpPr/>
          <p:nvPr/>
        </p:nvSpPr>
        <p:spPr>
          <a:xfrm rot="10800000">
            <a:off x="8077860" y="3588733"/>
            <a:ext cx="2629751" cy="1009567"/>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sp>
        <p:nvSpPr>
          <p:cNvPr id="867" name="Shape 867"/>
          <p:cNvSpPr/>
          <p:nvPr/>
        </p:nvSpPr>
        <p:spPr>
          <a:xfrm rot="10800000">
            <a:off x="8096534" y="5432873"/>
            <a:ext cx="2611072" cy="1009567"/>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sp>
        <p:nvSpPr>
          <p:cNvPr id="868" name="Shape 868"/>
          <p:cNvSpPr/>
          <p:nvPr/>
        </p:nvSpPr>
        <p:spPr>
          <a:xfrm>
            <a:off x="9364680" y="4703253"/>
            <a:ext cx="423707" cy="643996"/>
          </a:xfrm>
          <a:prstGeom prst="upDownArrow">
            <a:avLst>
              <a:gd name="adj1" fmla="val 52017"/>
              <a:gd name="adj2" fmla="val 44001"/>
            </a:avLst>
          </a:prstGeom>
          <a:solidFill>
            <a:srgbClr val="D8D8D8"/>
          </a:solidFill>
          <a:ln w="9525" cap="flat" cmpd="sng">
            <a:solidFill>
              <a:srgbClr val="D8D8D8"/>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pic>
        <p:nvPicPr>
          <p:cNvPr id="869" name="Shape 869"/>
          <p:cNvPicPr preferRelativeResize="0"/>
          <p:nvPr/>
        </p:nvPicPr>
        <p:blipFill rotWithShape="1">
          <a:blip r:embed="rId6">
            <a:alphaModFix/>
          </a:blip>
          <a:srcRect/>
          <a:stretch/>
        </p:blipFill>
        <p:spPr>
          <a:xfrm>
            <a:off x="7802824" y="5667668"/>
            <a:ext cx="575274" cy="477646"/>
          </a:xfrm>
          <a:prstGeom prst="rect">
            <a:avLst/>
          </a:prstGeom>
          <a:noFill/>
          <a:ln>
            <a:noFill/>
          </a:ln>
        </p:spPr>
      </p:pic>
      <p:pic>
        <p:nvPicPr>
          <p:cNvPr id="870" name="Shape 870"/>
          <p:cNvPicPr preferRelativeResize="0"/>
          <p:nvPr/>
        </p:nvPicPr>
        <p:blipFill rotWithShape="1">
          <a:blip r:embed="rId7">
            <a:alphaModFix/>
          </a:blip>
          <a:srcRect l="21758" t="30892" r="25710" b="31867"/>
          <a:stretch/>
        </p:blipFill>
        <p:spPr>
          <a:xfrm>
            <a:off x="5657581" y="4689386"/>
            <a:ext cx="501564" cy="266386"/>
          </a:xfrm>
          <a:prstGeom prst="rect">
            <a:avLst/>
          </a:prstGeom>
          <a:noFill/>
          <a:ln>
            <a:noFill/>
          </a:ln>
        </p:spPr>
      </p:pic>
      <p:pic>
        <p:nvPicPr>
          <p:cNvPr id="871" name="Shape 871"/>
          <p:cNvPicPr preferRelativeResize="0"/>
          <p:nvPr/>
        </p:nvPicPr>
        <p:blipFill rotWithShape="1">
          <a:blip r:embed="rId7">
            <a:alphaModFix/>
          </a:blip>
          <a:srcRect l="21758" t="30892" r="25710" b="31867"/>
          <a:stretch/>
        </p:blipFill>
        <p:spPr>
          <a:xfrm>
            <a:off x="5654550" y="5294244"/>
            <a:ext cx="501564" cy="266386"/>
          </a:xfrm>
          <a:prstGeom prst="rect">
            <a:avLst/>
          </a:prstGeom>
          <a:noFill/>
          <a:ln>
            <a:noFill/>
          </a:ln>
        </p:spPr>
      </p:pic>
      <p:pic>
        <p:nvPicPr>
          <p:cNvPr id="872" name="Shape 872"/>
          <p:cNvPicPr preferRelativeResize="0"/>
          <p:nvPr/>
        </p:nvPicPr>
        <p:blipFill rotWithShape="1">
          <a:blip r:embed="rId7">
            <a:alphaModFix/>
          </a:blip>
          <a:srcRect l="21758" t="30892" r="25710" b="31867"/>
          <a:stretch/>
        </p:blipFill>
        <p:spPr>
          <a:xfrm>
            <a:off x="5665405" y="4056709"/>
            <a:ext cx="501564" cy="266386"/>
          </a:xfrm>
          <a:prstGeom prst="rect">
            <a:avLst/>
          </a:prstGeom>
          <a:noFill/>
          <a:ln>
            <a:noFill/>
          </a:ln>
        </p:spPr>
      </p:pic>
      <p:sp>
        <p:nvSpPr>
          <p:cNvPr id="873" name="Shape 873"/>
          <p:cNvSpPr txBox="1"/>
          <p:nvPr/>
        </p:nvSpPr>
        <p:spPr>
          <a:xfrm>
            <a:off x="1026417" y="2009060"/>
            <a:ext cx="3164036" cy="1074987"/>
          </a:xfrm>
          <a:prstGeom prst="rect">
            <a:avLst/>
          </a:prstGeom>
          <a:noFill/>
          <a:ln>
            <a:noFill/>
          </a:ln>
        </p:spPr>
        <p:txBody>
          <a:bodyPr lIns="121900" tIns="60934" rIns="121900" bIns="60934" anchor="t" anchorCtr="0">
            <a:noAutofit/>
          </a:bodyPr>
          <a:lstStyle/>
          <a:p>
            <a:pPr>
              <a:buClr>
                <a:srgbClr val="000000"/>
              </a:buClr>
              <a:buSzPct val="25000"/>
            </a:pPr>
            <a:r>
              <a:rPr lang="en" sz="1867" b="1">
                <a:latin typeface="Roboto Thin" pitchFamily="2" charset="0"/>
                <a:ea typeface="Roboto Thin" pitchFamily="2" charset="0"/>
                <a:cs typeface="Arial"/>
                <a:sym typeface="Arial"/>
              </a:rPr>
              <a:t>BUILD</a:t>
            </a:r>
          </a:p>
          <a:p>
            <a:pPr>
              <a:buClr>
                <a:srgbClr val="000000"/>
              </a:buClr>
              <a:buSzPct val="25000"/>
            </a:pPr>
            <a:r>
              <a:rPr lang="en" sz="1600">
                <a:latin typeface="Roboto Thin" pitchFamily="2" charset="0"/>
                <a:ea typeface="Roboto Thin" pitchFamily="2" charset="0"/>
                <a:cs typeface="Arial"/>
                <a:sym typeface="Arial"/>
              </a:rPr>
              <a:t>Development Environments</a:t>
            </a:r>
          </a:p>
        </p:txBody>
      </p:sp>
      <p:sp>
        <p:nvSpPr>
          <p:cNvPr id="874" name="Shape 874"/>
          <p:cNvSpPr txBox="1"/>
          <p:nvPr/>
        </p:nvSpPr>
        <p:spPr>
          <a:xfrm>
            <a:off x="4276356" y="2001700"/>
            <a:ext cx="3164034" cy="1074987"/>
          </a:xfrm>
          <a:prstGeom prst="rect">
            <a:avLst/>
          </a:prstGeom>
          <a:noFill/>
          <a:ln>
            <a:noFill/>
          </a:ln>
        </p:spPr>
        <p:txBody>
          <a:bodyPr lIns="121900" tIns="60934" rIns="121900" bIns="60934" anchor="t" anchorCtr="0">
            <a:noAutofit/>
          </a:bodyPr>
          <a:lstStyle/>
          <a:p>
            <a:pPr>
              <a:buClr>
                <a:srgbClr val="000000"/>
              </a:buClr>
              <a:buSzPct val="25000"/>
            </a:pPr>
            <a:r>
              <a:rPr lang="en" sz="1867" b="1">
                <a:latin typeface="Roboto Thin" pitchFamily="2" charset="0"/>
                <a:ea typeface="Roboto Thin" pitchFamily="2" charset="0"/>
                <a:cs typeface="Arial"/>
                <a:sym typeface="Arial"/>
              </a:rPr>
              <a:t>SHIP</a:t>
            </a:r>
          </a:p>
          <a:p>
            <a:pPr>
              <a:buClr>
                <a:srgbClr val="000000"/>
              </a:buClr>
              <a:buSzPct val="25000"/>
            </a:pPr>
            <a:r>
              <a:rPr lang="en" sz="1600">
                <a:latin typeface="Roboto Thin" pitchFamily="2" charset="0"/>
                <a:ea typeface="Roboto Thin" pitchFamily="2" charset="0"/>
                <a:cs typeface="Arial"/>
                <a:sym typeface="Arial"/>
              </a:rPr>
              <a:t>Secure Content &amp; Collaboration</a:t>
            </a:r>
          </a:p>
        </p:txBody>
      </p:sp>
      <p:sp>
        <p:nvSpPr>
          <p:cNvPr id="875" name="Shape 875"/>
          <p:cNvSpPr txBox="1"/>
          <p:nvPr/>
        </p:nvSpPr>
        <p:spPr>
          <a:xfrm>
            <a:off x="7722934" y="2001700"/>
            <a:ext cx="3164034" cy="1074987"/>
          </a:xfrm>
          <a:prstGeom prst="rect">
            <a:avLst/>
          </a:prstGeom>
          <a:noFill/>
          <a:ln>
            <a:noFill/>
          </a:ln>
        </p:spPr>
        <p:txBody>
          <a:bodyPr lIns="121900" tIns="60934" rIns="121900" bIns="60934" anchor="t" anchorCtr="0">
            <a:noAutofit/>
          </a:bodyPr>
          <a:lstStyle/>
          <a:p>
            <a:pPr>
              <a:buClr>
                <a:srgbClr val="000000"/>
              </a:buClr>
              <a:buSzPct val="25000"/>
            </a:pPr>
            <a:r>
              <a:rPr lang="en" sz="1867" b="1">
                <a:latin typeface="Roboto Thin" pitchFamily="2" charset="0"/>
                <a:ea typeface="Roboto Thin" pitchFamily="2" charset="0"/>
                <a:cs typeface="Arial"/>
                <a:sym typeface="Arial"/>
              </a:rPr>
              <a:t>RUN</a:t>
            </a:r>
          </a:p>
          <a:p>
            <a:pPr>
              <a:buClr>
                <a:srgbClr val="000000"/>
              </a:buClr>
              <a:buSzPct val="25000"/>
            </a:pPr>
            <a:r>
              <a:rPr lang="en" sz="1600">
                <a:latin typeface="Roboto Thin" pitchFamily="2" charset="0"/>
                <a:ea typeface="Roboto Thin" pitchFamily="2" charset="0"/>
                <a:cs typeface="Arial"/>
                <a:sym typeface="Arial"/>
              </a:rPr>
              <a:t>Deploy, Manage, Scale</a:t>
            </a:r>
          </a:p>
        </p:txBody>
      </p:sp>
      <p:grpSp>
        <p:nvGrpSpPr>
          <p:cNvPr id="876" name="Shape 876"/>
          <p:cNvGrpSpPr/>
          <p:nvPr/>
        </p:nvGrpSpPr>
        <p:grpSpPr>
          <a:xfrm>
            <a:off x="5486662" y="2763073"/>
            <a:ext cx="633452" cy="627228"/>
            <a:chOff x="4343297" y="2377595"/>
            <a:chExt cx="394170" cy="390297"/>
          </a:xfrm>
        </p:grpSpPr>
        <p:sp>
          <p:nvSpPr>
            <p:cNvPr id="877" name="Shape 877"/>
            <p:cNvSpPr/>
            <p:nvPr/>
          </p:nvSpPr>
          <p:spPr>
            <a:xfrm>
              <a:off x="4410123" y="2485096"/>
              <a:ext cx="278486" cy="155733"/>
            </a:xfrm>
            <a:prstGeom prst="rect">
              <a:avLst/>
            </a:prstGeom>
            <a:solidFill>
              <a:schemeClr val="lt1"/>
            </a:solidFill>
            <a:ln w="25400" cap="flat" cmpd="sng">
              <a:solidFill>
                <a:schemeClr val="lt1"/>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grpSp>
          <p:nvGrpSpPr>
            <p:cNvPr id="878" name="Shape 878"/>
            <p:cNvGrpSpPr/>
            <p:nvPr/>
          </p:nvGrpSpPr>
          <p:grpSpPr>
            <a:xfrm>
              <a:off x="4343297" y="2377595"/>
              <a:ext cx="394170" cy="390297"/>
              <a:chOff x="620712" y="2868613"/>
              <a:chExt cx="646112" cy="639762"/>
            </a:xfrm>
          </p:grpSpPr>
          <p:sp>
            <p:nvSpPr>
              <p:cNvPr id="879" name="Shape 879"/>
              <p:cNvSpPr/>
              <p:nvPr/>
            </p:nvSpPr>
            <p:spPr>
              <a:xfrm>
                <a:off x="620712" y="2868613"/>
                <a:ext cx="646112" cy="639762"/>
              </a:xfrm>
              <a:custGeom>
                <a:avLst/>
                <a:gdLst/>
                <a:ahLst/>
                <a:cxnLst/>
                <a:rect l="0" t="0" r="0" b="0"/>
                <a:pathLst>
                  <a:path w="120000" h="120000" extrusionOk="0">
                    <a:moveTo>
                      <a:pt x="18461" y="49655"/>
                    </a:moveTo>
                    <a:cubicBezTo>
                      <a:pt x="18461" y="84827"/>
                      <a:pt x="18461" y="84827"/>
                      <a:pt x="18461" y="84827"/>
                    </a:cubicBezTo>
                    <a:cubicBezTo>
                      <a:pt x="18461" y="84827"/>
                      <a:pt x="18461" y="84827"/>
                      <a:pt x="18461" y="84827"/>
                    </a:cubicBezTo>
                    <a:cubicBezTo>
                      <a:pt x="100512" y="84827"/>
                      <a:pt x="100512" y="84827"/>
                      <a:pt x="100512" y="84827"/>
                    </a:cubicBezTo>
                    <a:cubicBezTo>
                      <a:pt x="100512" y="49655"/>
                      <a:pt x="100512" y="49655"/>
                      <a:pt x="100512" y="49655"/>
                    </a:cubicBezTo>
                    <a:lnTo>
                      <a:pt x="18461" y="49655"/>
                    </a:lnTo>
                    <a:close/>
                    <a:moveTo>
                      <a:pt x="18461" y="34137"/>
                    </a:moveTo>
                    <a:cubicBezTo>
                      <a:pt x="18461" y="5172"/>
                      <a:pt x="18461" y="5172"/>
                      <a:pt x="18461" y="5172"/>
                    </a:cubicBezTo>
                    <a:cubicBezTo>
                      <a:pt x="18461" y="2068"/>
                      <a:pt x="16410" y="0"/>
                      <a:pt x="13333" y="0"/>
                    </a:cubicBezTo>
                    <a:cubicBezTo>
                      <a:pt x="5128" y="0"/>
                      <a:pt x="5128" y="0"/>
                      <a:pt x="5128" y="0"/>
                    </a:cubicBezTo>
                    <a:cubicBezTo>
                      <a:pt x="2051" y="0"/>
                      <a:pt x="0" y="2068"/>
                      <a:pt x="0" y="5172"/>
                    </a:cubicBezTo>
                    <a:cubicBezTo>
                      <a:pt x="0" y="115862"/>
                      <a:pt x="0" y="115862"/>
                      <a:pt x="0" y="115862"/>
                    </a:cubicBezTo>
                    <a:cubicBezTo>
                      <a:pt x="0" y="117931"/>
                      <a:pt x="2051" y="120000"/>
                      <a:pt x="5128" y="120000"/>
                    </a:cubicBezTo>
                    <a:cubicBezTo>
                      <a:pt x="13333" y="120000"/>
                      <a:pt x="13333" y="120000"/>
                      <a:pt x="13333" y="120000"/>
                    </a:cubicBezTo>
                    <a:cubicBezTo>
                      <a:pt x="16410" y="120000"/>
                      <a:pt x="18461" y="117931"/>
                      <a:pt x="18461" y="115862"/>
                    </a:cubicBezTo>
                    <a:cubicBezTo>
                      <a:pt x="18461" y="99310"/>
                      <a:pt x="18461" y="99310"/>
                      <a:pt x="18461" y="99310"/>
                    </a:cubicBezTo>
                    <a:cubicBezTo>
                      <a:pt x="100512" y="99310"/>
                      <a:pt x="100512" y="99310"/>
                      <a:pt x="100512" y="99310"/>
                    </a:cubicBezTo>
                    <a:cubicBezTo>
                      <a:pt x="100512" y="115862"/>
                      <a:pt x="100512" y="115862"/>
                      <a:pt x="100512" y="115862"/>
                    </a:cubicBezTo>
                    <a:cubicBezTo>
                      <a:pt x="100512" y="117931"/>
                      <a:pt x="103589" y="120000"/>
                      <a:pt x="106666" y="120000"/>
                    </a:cubicBezTo>
                    <a:cubicBezTo>
                      <a:pt x="114871" y="120000"/>
                      <a:pt x="114871" y="120000"/>
                      <a:pt x="114871" y="120000"/>
                    </a:cubicBezTo>
                    <a:cubicBezTo>
                      <a:pt x="117948" y="120000"/>
                      <a:pt x="120000" y="117931"/>
                      <a:pt x="120000" y="115862"/>
                    </a:cubicBezTo>
                    <a:cubicBezTo>
                      <a:pt x="120000" y="5172"/>
                      <a:pt x="120000" y="5172"/>
                      <a:pt x="120000" y="5172"/>
                    </a:cubicBezTo>
                    <a:cubicBezTo>
                      <a:pt x="120000" y="2068"/>
                      <a:pt x="117948" y="0"/>
                      <a:pt x="114871" y="0"/>
                    </a:cubicBezTo>
                    <a:cubicBezTo>
                      <a:pt x="106666" y="0"/>
                      <a:pt x="106666" y="0"/>
                      <a:pt x="106666" y="0"/>
                    </a:cubicBezTo>
                    <a:cubicBezTo>
                      <a:pt x="103589" y="0"/>
                      <a:pt x="100512" y="2068"/>
                      <a:pt x="100512" y="5172"/>
                    </a:cubicBezTo>
                    <a:cubicBezTo>
                      <a:pt x="100512" y="34137"/>
                      <a:pt x="100512" y="34137"/>
                      <a:pt x="100512" y="34137"/>
                    </a:cubicBezTo>
                    <a:lnTo>
                      <a:pt x="18461" y="34137"/>
                    </a:lnTo>
                    <a:close/>
                  </a:path>
                </a:pathLst>
              </a:custGeom>
              <a:solidFill>
                <a:schemeClr val="lt1"/>
              </a:solidFill>
              <a:ln w="1587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880" name="Shape 880"/>
              <p:cNvSpPr/>
              <p:nvPr/>
            </p:nvSpPr>
            <p:spPr>
              <a:xfrm>
                <a:off x="730250" y="2901950"/>
                <a:ext cx="100013" cy="142875"/>
              </a:xfrm>
              <a:custGeom>
                <a:avLst/>
                <a:gdLst/>
                <a:ahLst/>
                <a:cxnLst/>
                <a:rect l="0" t="0" r="0" b="0"/>
                <a:pathLst>
                  <a:path w="120000" h="120000" extrusionOk="0">
                    <a:moveTo>
                      <a:pt x="0" y="0"/>
                    </a:moveTo>
                    <a:cubicBezTo>
                      <a:pt x="106666" y="0"/>
                      <a:pt x="106666" y="0"/>
                      <a:pt x="106666" y="0"/>
                    </a:cubicBezTo>
                    <a:cubicBezTo>
                      <a:pt x="113333" y="0"/>
                      <a:pt x="120000" y="4615"/>
                      <a:pt x="120000" y="9230"/>
                    </a:cubicBezTo>
                    <a:cubicBezTo>
                      <a:pt x="120000" y="120000"/>
                      <a:pt x="120000" y="120000"/>
                      <a:pt x="120000" y="120000"/>
                    </a:cubicBezTo>
                  </a:path>
                </a:pathLst>
              </a:custGeom>
              <a:solidFill>
                <a:schemeClr val="lt1"/>
              </a:solidFill>
              <a:ln w="1587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sp>
            <p:nvSpPr>
              <p:cNvPr id="881" name="Shape 881"/>
              <p:cNvSpPr/>
              <p:nvPr/>
            </p:nvSpPr>
            <p:spPr>
              <a:xfrm>
                <a:off x="946150" y="2901950"/>
                <a:ext cx="214312" cy="142875"/>
              </a:xfrm>
              <a:custGeom>
                <a:avLst/>
                <a:gdLst/>
                <a:ahLst/>
                <a:cxnLst/>
                <a:rect l="0" t="0" r="0" b="0"/>
                <a:pathLst>
                  <a:path w="120000" h="120000" extrusionOk="0">
                    <a:moveTo>
                      <a:pt x="0" y="120000"/>
                    </a:moveTo>
                    <a:cubicBezTo>
                      <a:pt x="0" y="9230"/>
                      <a:pt x="0" y="9230"/>
                      <a:pt x="0" y="9230"/>
                    </a:cubicBezTo>
                    <a:cubicBezTo>
                      <a:pt x="0" y="4615"/>
                      <a:pt x="3076" y="0"/>
                      <a:pt x="6153" y="0"/>
                    </a:cubicBezTo>
                    <a:cubicBezTo>
                      <a:pt x="120000" y="0"/>
                      <a:pt x="120000" y="0"/>
                      <a:pt x="120000" y="0"/>
                    </a:cubicBezTo>
                  </a:path>
                </a:pathLst>
              </a:custGeom>
              <a:solidFill>
                <a:schemeClr val="lt1"/>
              </a:solidFill>
              <a:ln w="1587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882" name="Shape 882"/>
              <p:cNvCxnSpPr/>
              <p:nvPr/>
            </p:nvCxnSpPr>
            <p:spPr>
              <a:xfrm>
                <a:off x="830262" y="3133725"/>
                <a:ext cx="0" cy="176212"/>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883" name="Shape 883"/>
              <p:cNvCxnSpPr/>
              <p:nvPr/>
            </p:nvCxnSpPr>
            <p:spPr>
              <a:xfrm>
                <a:off x="939800" y="3133725"/>
                <a:ext cx="0" cy="176212"/>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884" name="Shape 884"/>
              <p:cNvCxnSpPr/>
              <p:nvPr/>
            </p:nvCxnSpPr>
            <p:spPr>
              <a:xfrm>
                <a:off x="1050925" y="3133725"/>
                <a:ext cx="0" cy="176212"/>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885" name="Shape 885"/>
              <p:cNvCxnSpPr/>
              <p:nvPr/>
            </p:nvCxnSpPr>
            <p:spPr>
              <a:xfrm>
                <a:off x="1050925" y="2901950"/>
                <a:ext cx="0" cy="147638"/>
              </a:xfrm>
              <a:prstGeom prst="straightConnector1">
                <a:avLst/>
              </a:prstGeom>
              <a:solidFill>
                <a:schemeClr val="lt1"/>
              </a:solidFill>
              <a:ln w="15875" cap="flat" cmpd="sng">
                <a:solidFill>
                  <a:srgbClr val="1B181C"/>
                </a:solidFill>
                <a:prstDash val="solid"/>
                <a:miter/>
                <a:headEnd type="none" w="med" len="med"/>
                <a:tailEnd type="none" w="med" len="med"/>
              </a:ln>
            </p:spPr>
          </p:cxnSp>
        </p:grpSp>
      </p:grpSp>
      <p:grpSp>
        <p:nvGrpSpPr>
          <p:cNvPr id="886" name="Shape 886"/>
          <p:cNvGrpSpPr/>
          <p:nvPr/>
        </p:nvGrpSpPr>
        <p:grpSpPr>
          <a:xfrm>
            <a:off x="8658178" y="3827884"/>
            <a:ext cx="764852" cy="490310"/>
            <a:chOff x="6656808" y="2318557"/>
            <a:chExt cx="573639" cy="367732"/>
          </a:xfrm>
        </p:grpSpPr>
        <p:sp>
          <p:nvSpPr>
            <p:cNvPr id="887" name="Shape 887"/>
            <p:cNvSpPr/>
            <p:nvPr/>
          </p:nvSpPr>
          <p:spPr>
            <a:xfrm>
              <a:off x="6680463" y="2398184"/>
              <a:ext cx="518565" cy="246668"/>
            </a:xfrm>
            <a:prstGeom prst="ellipse">
              <a:avLst/>
            </a:prstGeom>
            <a:noFill/>
            <a:ln w="28575" cap="flat" cmpd="sng">
              <a:solidFill>
                <a:srgbClr val="A5A5A5"/>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grpSp>
          <p:nvGrpSpPr>
            <p:cNvPr id="888" name="Shape 888"/>
            <p:cNvGrpSpPr/>
            <p:nvPr/>
          </p:nvGrpSpPr>
          <p:grpSpPr>
            <a:xfrm>
              <a:off x="6656808" y="2512946"/>
              <a:ext cx="168991" cy="168991"/>
              <a:chOff x="-633412" y="1071562"/>
              <a:chExt cx="646112" cy="646112"/>
            </a:xfrm>
          </p:grpSpPr>
          <p:sp>
            <p:nvSpPr>
              <p:cNvPr id="889" name="Shape 889"/>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890" name="Shape 890"/>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91" name="Shape 891"/>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92" name="Shape 892"/>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93" name="Shape 893"/>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894" name="Shape 894"/>
            <p:cNvGrpSpPr/>
            <p:nvPr/>
          </p:nvGrpSpPr>
          <p:grpSpPr>
            <a:xfrm>
              <a:off x="6850133" y="2318557"/>
              <a:ext cx="168991" cy="168991"/>
              <a:chOff x="-633412" y="1071562"/>
              <a:chExt cx="646112" cy="646112"/>
            </a:xfrm>
          </p:grpSpPr>
          <p:sp>
            <p:nvSpPr>
              <p:cNvPr id="895" name="Shape 895"/>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896" name="Shape 896"/>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97" name="Shape 897"/>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98" name="Shape 898"/>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899" name="Shape 899"/>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900" name="Shape 900"/>
            <p:cNvGrpSpPr/>
            <p:nvPr/>
          </p:nvGrpSpPr>
          <p:grpSpPr>
            <a:xfrm>
              <a:off x="7061457" y="2517299"/>
              <a:ext cx="168991" cy="168991"/>
              <a:chOff x="-633412" y="1071562"/>
              <a:chExt cx="646112" cy="646112"/>
            </a:xfrm>
          </p:grpSpPr>
          <p:sp>
            <p:nvSpPr>
              <p:cNvPr id="901" name="Shape 901"/>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02" name="Shape 902"/>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03" name="Shape 903"/>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04" name="Shape 904"/>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05" name="Shape 905"/>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906" name="Shape 906"/>
          <p:cNvGrpSpPr/>
          <p:nvPr/>
        </p:nvGrpSpPr>
        <p:grpSpPr>
          <a:xfrm>
            <a:off x="9686446" y="3827884"/>
            <a:ext cx="764852" cy="490310"/>
            <a:chOff x="6656808" y="2318557"/>
            <a:chExt cx="573639" cy="367732"/>
          </a:xfrm>
        </p:grpSpPr>
        <p:sp>
          <p:nvSpPr>
            <p:cNvPr id="907" name="Shape 907"/>
            <p:cNvSpPr/>
            <p:nvPr/>
          </p:nvSpPr>
          <p:spPr>
            <a:xfrm>
              <a:off x="6680463" y="2398184"/>
              <a:ext cx="518565" cy="246668"/>
            </a:xfrm>
            <a:prstGeom prst="ellipse">
              <a:avLst/>
            </a:prstGeom>
            <a:noFill/>
            <a:ln w="28575" cap="flat" cmpd="sng">
              <a:solidFill>
                <a:srgbClr val="A5A5A5"/>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grpSp>
          <p:nvGrpSpPr>
            <p:cNvPr id="908" name="Shape 908"/>
            <p:cNvGrpSpPr/>
            <p:nvPr/>
          </p:nvGrpSpPr>
          <p:grpSpPr>
            <a:xfrm>
              <a:off x="6656808" y="2512946"/>
              <a:ext cx="168991" cy="168991"/>
              <a:chOff x="-633412" y="1071562"/>
              <a:chExt cx="646112" cy="646112"/>
            </a:xfrm>
          </p:grpSpPr>
          <p:sp>
            <p:nvSpPr>
              <p:cNvPr id="909" name="Shape 909"/>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10" name="Shape 910"/>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11" name="Shape 911"/>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12" name="Shape 912"/>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13" name="Shape 913"/>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914" name="Shape 914"/>
            <p:cNvGrpSpPr/>
            <p:nvPr/>
          </p:nvGrpSpPr>
          <p:grpSpPr>
            <a:xfrm>
              <a:off x="6850133" y="2318557"/>
              <a:ext cx="168991" cy="168991"/>
              <a:chOff x="-633412" y="1071562"/>
              <a:chExt cx="646112" cy="646112"/>
            </a:xfrm>
          </p:grpSpPr>
          <p:sp>
            <p:nvSpPr>
              <p:cNvPr id="915" name="Shape 915"/>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16" name="Shape 916"/>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17" name="Shape 917"/>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18" name="Shape 918"/>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19" name="Shape 919"/>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920" name="Shape 920"/>
            <p:cNvGrpSpPr/>
            <p:nvPr/>
          </p:nvGrpSpPr>
          <p:grpSpPr>
            <a:xfrm>
              <a:off x="7061457" y="2517299"/>
              <a:ext cx="168991" cy="168991"/>
              <a:chOff x="-633412" y="1071562"/>
              <a:chExt cx="646112" cy="646112"/>
            </a:xfrm>
          </p:grpSpPr>
          <p:sp>
            <p:nvSpPr>
              <p:cNvPr id="921" name="Shape 921"/>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22" name="Shape 922"/>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23" name="Shape 923"/>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24" name="Shape 924"/>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25" name="Shape 925"/>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926" name="Shape 926"/>
          <p:cNvGrpSpPr/>
          <p:nvPr/>
        </p:nvGrpSpPr>
        <p:grpSpPr>
          <a:xfrm>
            <a:off x="8659660" y="5692500"/>
            <a:ext cx="764852" cy="490310"/>
            <a:chOff x="6656808" y="2318557"/>
            <a:chExt cx="573639" cy="367732"/>
          </a:xfrm>
        </p:grpSpPr>
        <p:sp>
          <p:nvSpPr>
            <p:cNvPr id="927" name="Shape 927"/>
            <p:cNvSpPr/>
            <p:nvPr/>
          </p:nvSpPr>
          <p:spPr>
            <a:xfrm>
              <a:off x="6680463" y="2398184"/>
              <a:ext cx="518565" cy="246668"/>
            </a:xfrm>
            <a:prstGeom prst="ellipse">
              <a:avLst/>
            </a:prstGeom>
            <a:noFill/>
            <a:ln w="28575" cap="flat" cmpd="sng">
              <a:solidFill>
                <a:srgbClr val="A5A5A5"/>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grpSp>
          <p:nvGrpSpPr>
            <p:cNvPr id="928" name="Shape 928"/>
            <p:cNvGrpSpPr/>
            <p:nvPr/>
          </p:nvGrpSpPr>
          <p:grpSpPr>
            <a:xfrm>
              <a:off x="6656808" y="2512946"/>
              <a:ext cx="168991" cy="168991"/>
              <a:chOff x="-633412" y="1071562"/>
              <a:chExt cx="646112" cy="646112"/>
            </a:xfrm>
          </p:grpSpPr>
          <p:sp>
            <p:nvSpPr>
              <p:cNvPr id="929" name="Shape 929"/>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30" name="Shape 930"/>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31" name="Shape 931"/>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32" name="Shape 932"/>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33" name="Shape 933"/>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934" name="Shape 934"/>
            <p:cNvGrpSpPr/>
            <p:nvPr/>
          </p:nvGrpSpPr>
          <p:grpSpPr>
            <a:xfrm>
              <a:off x="6850133" y="2318557"/>
              <a:ext cx="168991" cy="168991"/>
              <a:chOff x="-633412" y="1071562"/>
              <a:chExt cx="646112" cy="646112"/>
            </a:xfrm>
          </p:grpSpPr>
          <p:sp>
            <p:nvSpPr>
              <p:cNvPr id="935" name="Shape 935"/>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36" name="Shape 936"/>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37" name="Shape 937"/>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38" name="Shape 938"/>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39" name="Shape 939"/>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940" name="Shape 940"/>
            <p:cNvGrpSpPr/>
            <p:nvPr/>
          </p:nvGrpSpPr>
          <p:grpSpPr>
            <a:xfrm>
              <a:off x="7061457" y="2517299"/>
              <a:ext cx="168991" cy="168991"/>
              <a:chOff x="-633412" y="1071562"/>
              <a:chExt cx="646112" cy="646112"/>
            </a:xfrm>
          </p:grpSpPr>
          <p:sp>
            <p:nvSpPr>
              <p:cNvPr id="941" name="Shape 941"/>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42" name="Shape 942"/>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43" name="Shape 943"/>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44" name="Shape 944"/>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45" name="Shape 945"/>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946" name="Shape 946"/>
          <p:cNvGrpSpPr/>
          <p:nvPr/>
        </p:nvGrpSpPr>
        <p:grpSpPr>
          <a:xfrm>
            <a:off x="9687928" y="5692500"/>
            <a:ext cx="764852" cy="490310"/>
            <a:chOff x="6656808" y="2318557"/>
            <a:chExt cx="573639" cy="367732"/>
          </a:xfrm>
        </p:grpSpPr>
        <p:sp>
          <p:nvSpPr>
            <p:cNvPr id="947" name="Shape 947"/>
            <p:cNvSpPr/>
            <p:nvPr/>
          </p:nvSpPr>
          <p:spPr>
            <a:xfrm>
              <a:off x="6680463" y="2398184"/>
              <a:ext cx="518565" cy="246668"/>
            </a:xfrm>
            <a:prstGeom prst="ellipse">
              <a:avLst/>
            </a:prstGeom>
            <a:noFill/>
            <a:ln w="28575" cap="flat" cmpd="sng">
              <a:solidFill>
                <a:srgbClr val="A5A5A5"/>
              </a:solidFill>
              <a:prstDash val="solid"/>
              <a:round/>
              <a:headEnd type="none" w="med" len="med"/>
              <a:tailEnd type="none" w="med" len="med"/>
            </a:ln>
          </p:spPr>
          <p:txBody>
            <a:bodyPr lIns="121900" tIns="60934" rIns="121900" bIns="60934" anchor="ctr" anchorCtr="0">
              <a:noAutofit/>
            </a:bodyPr>
            <a:lstStyle/>
            <a:p>
              <a:pPr>
                <a:buClr>
                  <a:srgbClr val="000000"/>
                </a:buClr>
              </a:pPr>
              <a:endParaRPr sz="1867">
                <a:solidFill>
                  <a:schemeClr val="lt1"/>
                </a:solidFill>
                <a:latin typeface="Roboto Thin" pitchFamily="2" charset="0"/>
                <a:ea typeface="Roboto Thin" pitchFamily="2" charset="0"/>
                <a:cs typeface="Arial"/>
                <a:sym typeface="Arial"/>
              </a:endParaRPr>
            </a:p>
          </p:txBody>
        </p:sp>
        <p:grpSp>
          <p:nvGrpSpPr>
            <p:cNvPr id="948" name="Shape 948"/>
            <p:cNvGrpSpPr/>
            <p:nvPr/>
          </p:nvGrpSpPr>
          <p:grpSpPr>
            <a:xfrm>
              <a:off x="6656808" y="2512946"/>
              <a:ext cx="168991" cy="168991"/>
              <a:chOff x="-633412" y="1071562"/>
              <a:chExt cx="646112" cy="646112"/>
            </a:xfrm>
          </p:grpSpPr>
          <p:sp>
            <p:nvSpPr>
              <p:cNvPr id="949" name="Shape 949"/>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50" name="Shape 950"/>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51" name="Shape 951"/>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52" name="Shape 952"/>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53" name="Shape 953"/>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954" name="Shape 954"/>
            <p:cNvGrpSpPr/>
            <p:nvPr/>
          </p:nvGrpSpPr>
          <p:grpSpPr>
            <a:xfrm>
              <a:off x="6850133" y="2318557"/>
              <a:ext cx="168991" cy="168991"/>
              <a:chOff x="-633412" y="1071562"/>
              <a:chExt cx="646112" cy="646112"/>
            </a:xfrm>
          </p:grpSpPr>
          <p:sp>
            <p:nvSpPr>
              <p:cNvPr id="955" name="Shape 955"/>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56" name="Shape 956"/>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57" name="Shape 957"/>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58" name="Shape 958"/>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59" name="Shape 959"/>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960" name="Shape 960"/>
            <p:cNvGrpSpPr/>
            <p:nvPr/>
          </p:nvGrpSpPr>
          <p:grpSpPr>
            <a:xfrm>
              <a:off x="7061457" y="2517299"/>
              <a:ext cx="168991" cy="168991"/>
              <a:chOff x="-633412" y="1071562"/>
              <a:chExt cx="646112" cy="646112"/>
            </a:xfrm>
          </p:grpSpPr>
          <p:sp>
            <p:nvSpPr>
              <p:cNvPr id="961" name="Shape 961"/>
              <p:cNvSpPr/>
              <p:nvPr/>
            </p:nvSpPr>
            <p:spPr>
              <a:xfrm>
                <a:off x="-633412" y="1071562"/>
                <a:ext cx="646112" cy="646112"/>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121900" tIns="60934" rIns="121900" bIns="60934" anchor="t" anchorCtr="0">
                <a:noAutofit/>
              </a:bodyPr>
              <a:lstStyle/>
              <a:p>
                <a:pPr algn="l">
                  <a:buClr>
                    <a:srgbClr val="000000"/>
                  </a:buClr>
                </a:pPr>
                <a:endParaRPr sz="1867">
                  <a:latin typeface="Roboto Thin" pitchFamily="2" charset="0"/>
                  <a:ea typeface="Roboto Thin" pitchFamily="2" charset="0"/>
                  <a:cs typeface="Arial"/>
                  <a:sym typeface="Arial"/>
                </a:endParaRPr>
              </a:p>
            </p:txBody>
          </p:sp>
          <p:cxnSp>
            <p:nvCxnSpPr>
              <p:cNvPr id="962" name="Shape 962"/>
              <p:cNvCxnSpPr/>
              <p:nvPr/>
            </p:nvCxnSpPr>
            <p:spPr>
              <a:xfrm rot="10800000">
                <a:off x="-45561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63" name="Shape 963"/>
              <p:cNvCxnSpPr/>
              <p:nvPr/>
            </p:nvCxnSpPr>
            <p:spPr>
              <a:xfrm rot="10800000">
                <a:off x="-361947"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64" name="Shape 964"/>
              <p:cNvCxnSpPr/>
              <p:nvPr/>
            </p:nvCxnSpPr>
            <p:spPr>
              <a:xfrm rot="10800000">
                <a:off x="-26352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965" name="Shape 965"/>
              <p:cNvCxnSpPr/>
              <p:nvPr/>
            </p:nvCxnSpPr>
            <p:spPr>
              <a:xfrm rot="10800000">
                <a:off x="-168272" y="1227137"/>
                <a:ext cx="0" cy="319087"/>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pic>
        <p:nvPicPr>
          <p:cNvPr id="966" name="Shape 966"/>
          <p:cNvPicPr preferRelativeResize="0"/>
          <p:nvPr/>
        </p:nvPicPr>
        <p:blipFill rotWithShape="1">
          <a:blip r:embed="rId8">
            <a:alphaModFix/>
          </a:blip>
          <a:srcRect/>
          <a:stretch/>
        </p:blipFill>
        <p:spPr>
          <a:xfrm>
            <a:off x="3291071" y="4453243"/>
            <a:ext cx="550643" cy="648934"/>
          </a:xfrm>
          <a:prstGeom prst="rect">
            <a:avLst/>
          </a:prstGeom>
          <a:noFill/>
          <a:ln>
            <a:noFill/>
          </a:ln>
        </p:spPr>
      </p:pic>
      <p:pic>
        <p:nvPicPr>
          <p:cNvPr id="967" name="Shape 967"/>
          <p:cNvPicPr preferRelativeResize="0"/>
          <p:nvPr/>
        </p:nvPicPr>
        <p:blipFill rotWithShape="1">
          <a:blip r:embed="rId8">
            <a:alphaModFix/>
          </a:blip>
          <a:srcRect/>
          <a:stretch/>
        </p:blipFill>
        <p:spPr>
          <a:xfrm>
            <a:off x="4872584" y="4591020"/>
            <a:ext cx="445663" cy="525215"/>
          </a:xfrm>
          <a:prstGeom prst="rect">
            <a:avLst/>
          </a:prstGeom>
          <a:noFill/>
          <a:ln>
            <a:noFill/>
          </a:ln>
        </p:spPr>
      </p:pic>
      <p:pic>
        <p:nvPicPr>
          <p:cNvPr id="968" name="Shape 968"/>
          <p:cNvPicPr preferRelativeResize="0"/>
          <p:nvPr/>
        </p:nvPicPr>
        <p:blipFill rotWithShape="1">
          <a:blip r:embed="rId9">
            <a:alphaModFix/>
          </a:blip>
          <a:srcRect/>
          <a:stretch/>
        </p:blipFill>
        <p:spPr>
          <a:xfrm>
            <a:off x="7641611" y="3428207"/>
            <a:ext cx="893758" cy="597480"/>
          </a:xfrm>
          <a:prstGeom prst="rect">
            <a:avLst/>
          </a:prstGeom>
          <a:noFill/>
          <a:ln>
            <a:noFill/>
          </a:ln>
        </p:spPr>
      </p:pic>
      <p:pic>
        <p:nvPicPr>
          <p:cNvPr id="969" name="Shape 969"/>
          <p:cNvPicPr preferRelativeResize="0"/>
          <p:nvPr/>
        </p:nvPicPr>
        <p:blipFill rotWithShape="1">
          <a:blip r:embed="rId10">
            <a:alphaModFix/>
          </a:blip>
          <a:srcRect l="15984" r="14518" b="40751"/>
          <a:stretch/>
        </p:blipFill>
        <p:spPr>
          <a:xfrm>
            <a:off x="7800420" y="5110331"/>
            <a:ext cx="486800" cy="419200"/>
          </a:xfrm>
          <a:prstGeom prst="rect">
            <a:avLst/>
          </a:prstGeom>
          <a:noFill/>
          <a:ln>
            <a:noFill/>
          </a:ln>
        </p:spPr>
      </p:pic>
      <p:pic>
        <p:nvPicPr>
          <p:cNvPr id="970" name="Shape 970"/>
          <p:cNvPicPr preferRelativeResize="0"/>
          <p:nvPr/>
        </p:nvPicPr>
        <p:blipFill rotWithShape="1">
          <a:blip r:embed="rId10">
            <a:alphaModFix/>
          </a:blip>
          <a:srcRect l="15984" r="14518" b="40751"/>
          <a:stretch/>
        </p:blipFill>
        <p:spPr>
          <a:xfrm>
            <a:off x="3305387" y="3585031"/>
            <a:ext cx="486800" cy="419200"/>
          </a:xfrm>
          <a:prstGeom prst="rect">
            <a:avLst/>
          </a:prstGeom>
          <a:noFill/>
          <a:ln>
            <a:noFill/>
          </a:ln>
        </p:spPr>
      </p:pic>
      <p:pic>
        <p:nvPicPr>
          <p:cNvPr id="971" name="Shape 971"/>
          <p:cNvPicPr preferRelativeResize="0"/>
          <p:nvPr/>
        </p:nvPicPr>
        <p:blipFill rotWithShape="1">
          <a:blip r:embed="rId10">
            <a:alphaModFix/>
          </a:blip>
          <a:srcRect l="15984" r="14518" b="40751"/>
          <a:stretch/>
        </p:blipFill>
        <p:spPr>
          <a:xfrm>
            <a:off x="3314020" y="5489331"/>
            <a:ext cx="486800" cy="419200"/>
          </a:xfrm>
          <a:prstGeom prst="rect">
            <a:avLst/>
          </a:prstGeom>
          <a:noFill/>
          <a:ln>
            <a:noFill/>
          </a:ln>
        </p:spPr>
      </p:pic>
      <p:pic>
        <p:nvPicPr>
          <p:cNvPr id="972" name="Shape 972"/>
          <p:cNvPicPr preferRelativeResize="0"/>
          <p:nvPr/>
        </p:nvPicPr>
        <p:blipFill rotWithShape="1">
          <a:blip r:embed="rId10">
            <a:alphaModFix/>
          </a:blip>
          <a:srcRect l="15984" r="14518" b="40751"/>
          <a:stretch/>
        </p:blipFill>
        <p:spPr>
          <a:xfrm>
            <a:off x="4741254" y="3983531"/>
            <a:ext cx="486800" cy="419200"/>
          </a:xfrm>
          <a:prstGeom prst="rect">
            <a:avLst/>
          </a:prstGeom>
          <a:noFill/>
          <a:ln>
            <a:noFill/>
          </a:ln>
        </p:spPr>
      </p:pic>
      <p:pic>
        <p:nvPicPr>
          <p:cNvPr id="973" name="Shape 973"/>
          <p:cNvPicPr preferRelativeResize="0"/>
          <p:nvPr/>
        </p:nvPicPr>
        <p:blipFill rotWithShape="1">
          <a:blip r:embed="rId10">
            <a:alphaModFix/>
          </a:blip>
          <a:srcRect l="15984" r="14518" b="40751"/>
          <a:stretch/>
        </p:blipFill>
        <p:spPr>
          <a:xfrm>
            <a:off x="4741254" y="5304531"/>
            <a:ext cx="486800" cy="419200"/>
          </a:xfrm>
          <a:prstGeom prst="rect">
            <a:avLst/>
          </a:prstGeom>
          <a:noFill/>
          <a:ln>
            <a:noFill/>
          </a:ln>
        </p:spPr>
      </p:pic>
    </p:spTree>
    <p:extLst>
      <p:ext uri="{BB962C8B-B14F-4D97-AF65-F5344CB8AC3E}">
        <p14:creationId xmlns:p14="http://schemas.microsoft.com/office/powerpoint/2010/main" val="387697156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10583</TotalTime>
  <Words>1676</Words>
  <Application>Microsoft Office PowerPoint</Application>
  <PresentationFormat>Widescreen</PresentationFormat>
  <Paragraphs>146</Paragraphs>
  <Slides>20</Slides>
  <Notes>20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Arial</vt:lpstr>
      <vt:lpstr>Calibri</vt:lpstr>
      <vt:lpstr>Consolas</vt:lpstr>
      <vt:lpstr>Courier New</vt:lpstr>
      <vt:lpstr>Lucida Console</vt:lpstr>
      <vt:lpstr>Roboto</vt:lpstr>
      <vt:lpstr>Roboto Regular</vt:lpstr>
      <vt:lpstr>Roboto Thin</vt:lpstr>
      <vt:lpstr>Segoe UI</vt:lpstr>
      <vt:lpstr>Segoe UI Light</vt:lpstr>
      <vt:lpstr>Segoe UI Semibold</vt:lpstr>
      <vt:lpstr>Wingdings</vt:lpstr>
      <vt:lpstr>Office Theme</vt:lpstr>
      <vt:lpstr>1_MS1444_Windows Azure Template 16x9_r08a</vt:lpstr>
      <vt:lpstr>Azure Container Service</vt:lpstr>
      <vt:lpstr>What is Docker and Containerization? </vt:lpstr>
      <vt:lpstr>What is Docker and Containerization? </vt:lpstr>
      <vt:lpstr>nano | core | server </vt:lpstr>
      <vt:lpstr>The Dockerfile </vt:lpstr>
      <vt:lpstr>Docker Enterprise Manage Linux, Windows, x86</vt:lpstr>
      <vt:lpstr>Docker</vt:lpstr>
      <vt:lpstr>Docker Architecture</vt:lpstr>
      <vt:lpstr>Docker CLI</vt:lpstr>
      <vt:lpstr>Running a Container</vt:lpstr>
      <vt:lpstr>Common Docker CLI Commands</vt:lpstr>
      <vt:lpstr>Azure Container Service</vt:lpstr>
      <vt:lpstr>Container Orchestration</vt:lpstr>
      <vt:lpstr>Container Clusters</vt:lpstr>
      <vt:lpstr>Kubernetes</vt:lpstr>
      <vt:lpstr>DC/OS</vt:lpstr>
      <vt:lpstr>Docker Swarm</vt:lpstr>
      <vt:lpstr>Docker Hub  </vt:lpstr>
      <vt:lpstr>Other Registries  </vt:lpstr>
      <vt:lpstr>Docker Enterprise on Azure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Chad Thomas</cp:lastModifiedBy>
  <cp:revision>152</cp:revision>
  <dcterms:created xsi:type="dcterms:W3CDTF">2016-04-21T18:51:19Z</dcterms:created>
  <dcterms:modified xsi:type="dcterms:W3CDTF">2017-04-22T11:59:14Z</dcterms:modified>
</cp:coreProperties>
</file>