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gif" ContentType="image/gi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83"/>
  </p:notesMasterIdLst>
  <p:handoutMasterIdLst>
    <p:handoutMasterId r:id="rId119"/>
  </p:handoutMasterIdLst>
  <p:sldIdLst>
    <p:sldId id="1172" r:id="rId4"/>
    <p:sldId id="1073" r:id="rId5"/>
    <p:sldId id="1072" r:id="rId6"/>
    <p:sldId id="1191" r:id="rId7"/>
    <p:sldId id="1074" r:id="rId8"/>
    <p:sldId id="1075" r:id="rId9"/>
    <p:sldId id="1078" r:id="rId10"/>
    <p:sldId id="1076" r:id="rId11"/>
    <p:sldId id="1077" r:id="rId12"/>
    <p:sldId id="1079" r:id="rId13"/>
    <p:sldId id="1080" r:id="rId14"/>
    <p:sldId id="1081" r:id="rId15"/>
    <p:sldId id="1082" r:id="rId16"/>
    <p:sldId id="1083" r:id="rId17"/>
    <p:sldId id="1084" r:id="rId18"/>
    <p:sldId id="1085" r:id="rId19"/>
    <p:sldId id="1086" r:id="rId20"/>
    <p:sldId id="1087" r:id="rId21"/>
    <p:sldId id="931" r:id="rId22"/>
    <p:sldId id="639" r:id="rId23"/>
    <p:sldId id="640" r:id="rId24"/>
    <p:sldId id="1292" r:id="rId25"/>
    <p:sldId id="641" r:id="rId26"/>
    <p:sldId id="644" r:id="rId27"/>
    <p:sldId id="645" r:id="rId28"/>
    <p:sldId id="647" r:id="rId29"/>
    <p:sldId id="649" r:id="rId30"/>
    <p:sldId id="1295" r:id="rId31"/>
    <p:sldId id="1296" r:id="rId32"/>
    <p:sldId id="1297" r:id="rId33"/>
    <p:sldId id="1298" r:id="rId34"/>
    <p:sldId id="650" r:id="rId35"/>
    <p:sldId id="660" r:id="rId36"/>
    <p:sldId id="661" r:id="rId37"/>
    <p:sldId id="662" r:id="rId38"/>
    <p:sldId id="676" r:id="rId39"/>
    <p:sldId id="663" r:id="rId40"/>
    <p:sldId id="664" r:id="rId41"/>
    <p:sldId id="665" r:id="rId42"/>
    <p:sldId id="666" r:id="rId43"/>
    <p:sldId id="667" r:id="rId44"/>
    <p:sldId id="668" r:id="rId45"/>
    <p:sldId id="669" r:id="rId46"/>
    <p:sldId id="670" r:id="rId47"/>
    <p:sldId id="671" r:id="rId48"/>
    <p:sldId id="672" r:id="rId49"/>
    <p:sldId id="673" r:id="rId50"/>
    <p:sldId id="674" r:id="rId51"/>
    <p:sldId id="850" r:id="rId52"/>
    <p:sldId id="851" r:id="rId53"/>
    <p:sldId id="675" r:id="rId54"/>
    <p:sldId id="1177" r:id="rId55"/>
    <p:sldId id="1178" r:id="rId56"/>
    <p:sldId id="1179" r:id="rId57"/>
    <p:sldId id="1180" r:id="rId58"/>
    <p:sldId id="1299" r:id="rId59"/>
    <p:sldId id="1300" r:id="rId60"/>
    <p:sldId id="1301" r:id="rId61"/>
    <p:sldId id="1181" r:id="rId62"/>
    <p:sldId id="1182" r:id="rId63"/>
    <p:sldId id="1183" r:id="rId64"/>
    <p:sldId id="1184" r:id="rId65"/>
    <p:sldId id="1185" r:id="rId66"/>
    <p:sldId id="1186" r:id="rId67"/>
    <p:sldId id="1187" r:id="rId68"/>
    <p:sldId id="1188" r:id="rId69"/>
    <p:sldId id="1189" r:id="rId70"/>
    <p:sldId id="1190" r:id="rId71"/>
    <p:sldId id="1302" r:id="rId72"/>
    <p:sldId id="1303" r:id="rId73"/>
    <p:sldId id="1304" r:id="rId74"/>
    <p:sldId id="848" r:id="rId75"/>
    <p:sldId id="849" r:id="rId76"/>
    <p:sldId id="739" r:id="rId77"/>
    <p:sldId id="728" r:id="rId78"/>
    <p:sldId id="1032" r:id="rId79"/>
    <p:sldId id="1033" r:id="rId80"/>
    <p:sldId id="1034" r:id="rId81"/>
    <p:sldId id="731" r:id="rId82"/>
    <p:sldId id="732" r:id="rId84"/>
    <p:sldId id="733" r:id="rId85"/>
    <p:sldId id="1039" r:id="rId86"/>
    <p:sldId id="740" r:id="rId87"/>
    <p:sldId id="1040" r:id="rId88"/>
    <p:sldId id="1041" r:id="rId89"/>
    <p:sldId id="1042" r:id="rId90"/>
    <p:sldId id="1043" r:id="rId91"/>
    <p:sldId id="1044" r:id="rId92"/>
    <p:sldId id="1038" r:id="rId93"/>
    <p:sldId id="736" r:id="rId94"/>
    <p:sldId id="737" r:id="rId95"/>
    <p:sldId id="742" r:id="rId96"/>
    <p:sldId id="743" r:id="rId97"/>
    <p:sldId id="744" r:id="rId98"/>
    <p:sldId id="745" r:id="rId99"/>
    <p:sldId id="746" r:id="rId100"/>
    <p:sldId id="747" r:id="rId101"/>
    <p:sldId id="748" r:id="rId102"/>
    <p:sldId id="749" r:id="rId103"/>
    <p:sldId id="750" r:id="rId104"/>
    <p:sldId id="751" r:id="rId105"/>
    <p:sldId id="752" r:id="rId106"/>
    <p:sldId id="753" r:id="rId107"/>
    <p:sldId id="754" r:id="rId108"/>
    <p:sldId id="755" r:id="rId109"/>
    <p:sldId id="756" r:id="rId110"/>
    <p:sldId id="757" r:id="rId111"/>
    <p:sldId id="758" r:id="rId112"/>
    <p:sldId id="759" r:id="rId113"/>
    <p:sldId id="760" r:id="rId114"/>
    <p:sldId id="761" r:id="rId115"/>
    <p:sldId id="738" r:id="rId116"/>
    <p:sldId id="1046" r:id="rId117"/>
    <p:sldId id="492" r:id="rId118"/>
  </p:sldIdLst>
  <p:sldSz cx="9144000" cy="6858000" type="screen4x3"/>
  <p:notesSz cx="6735445" cy="986917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00"/>
    <a:srgbClr val="CC0000"/>
    <a:srgbClr val="A50021"/>
    <a:srgbClr val="CC3300"/>
    <a:srgbClr val="FF9900"/>
    <a:srgbClr val="FF993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7"/>
    <p:restoredTop sz="93447"/>
  </p:normalViewPr>
  <p:slideViewPr>
    <p:cSldViewPr showGuides="1">
      <p:cViewPr varScale="1">
        <p:scale>
          <a:sx n="103" d="100"/>
          <a:sy n="103" d="100"/>
        </p:scale>
        <p:origin x="-1212" y="-84"/>
      </p:cViewPr>
      <p:guideLst>
        <p:guide orient="horz" pos="2202"/>
        <p:guide pos="2926"/>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6.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notesMaster" Target="notesMasters/notesMaster1.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2" Type="http://schemas.openxmlformats.org/officeDocument/2006/relationships/tableStyles" Target="tableStyles.xml"/><Relationship Id="rId121" Type="http://schemas.openxmlformats.org/officeDocument/2006/relationships/viewProps" Target="viewProps.xml"/><Relationship Id="rId120" Type="http://schemas.openxmlformats.org/officeDocument/2006/relationships/presProps" Target="presProps.xml"/><Relationship Id="rId12" Type="http://schemas.openxmlformats.org/officeDocument/2006/relationships/slide" Target="slides/slide9.xml"/><Relationship Id="rId119" Type="http://schemas.openxmlformats.org/officeDocument/2006/relationships/handoutMaster" Target="handoutMasters/handoutMaster1.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8.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页眉占位符 125953"/>
          <p:cNvSpPr>
            <a:spLocks noGrp="1"/>
          </p:cNvSpPr>
          <p:nvPr>
            <p:ph type="hdr" sz="quarter"/>
          </p:nvPr>
        </p:nvSpPr>
        <p:spPr>
          <a:xfrm>
            <a:off x="0" y="0"/>
            <a:ext cx="2919413" cy="493713"/>
          </a:xfrm>
          <a:prstGeom prst="rect">
            <a:avLst/>
          </a:prstGeom>
          <a:noFill/>
          <a:ln w="9525">
            <a:noFill/>
            <a:miter/>
          </a:ln>
        </p:spPr>
        <p:txBody>
          <a:bodyPr lIns="87590" tIns="43795" rIns="87590" bIns="43795"/>
          <a:lstStyle>
            <a:lvl1pPr defTabSz="876300">
              <a:defRPr sz="1100" noProof="1" dirty="0"/>
            </a:lvl1pPr>
          </a:lstStyle>
          <a:p>
            <a:pPr marL="0" marR="0" lvl="0" indent="0" algn="l" defTabSz="8763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955" name="日期占位符 125954"/>
          <p:cNvSpPr>
            <a:spLocks noGrp="1"/>
          </p:cNvSpPr>
          <p:nvPr>
            <p:ph type="dt" sz="quarter" idx="1"/>
          </p:nvPr>
        </p:nvSpPr>
        <p:spPr>
          <a:xfrm>
            <a:off x="3814763" y="0"/>
            <a:ext cx="2919413" cy="493713"/>
          </a:xfrm>
          <a:prstGeom prst="rect">
            <a:avLst/>
          </a:prstGeom>
          <a:noFill/>
          <a:ln w="9525">
            <a:noFill/>
            <a:miter/>
          </a:ln>
        </p:spPr>
        <p:txBody>
          <a:bodyPr lIns="87590" tIns="43795" rIns="87590" bIns="43795"/>
          <a:lstStyle>
            <a:lvl1pPr algn="r" defTabSz="876300">
              <a:defRPr sz="1100" noProof="1" dirty="0">
                <a:latin typeface="Tahoma" panose="020B0604030504040204" pitchFamily="34" charset="0"/>
                <a:cs typeface="+mn-ea"/>
              </a:defRPr>
            </a:lvl1pPr>
          </a:lstStyle>
          <a:p>
            <a:pPr marL="0" marR="0" lvl="0" indent="0" algn="r" defTabSz="8763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
        <p:nvSpPr>
          <p:cNvPr id="125956" name="页脚占位符 125955"/>
          <p:cNvSpPr>
            <a:spLocks noGrp="1"/>
          </p:cNvSpPr>
          <p:nvPr>
            <p:ph type="ftr" sz="quarter" idx="2"/>
          </p:nvPr>
        </p:nvSpPr>
        <p:spPr>
          <a:xfrm>
            <a:off x="0" y="9375775"/>
            <a:ext cx="2919413" cy="492125"/>
          </a:xfrm>
          <a:prstGeom prst="rect">
            <a:avLst/>
          </a:prstGeom>
          <a:noFill/>
          <a:ln w="9525">
            <a:noFill/>
            <a:miter/>
          </a:ln>
        </p:spPr>
        <p:txBody>
          <a:bodyPr lIns="87590" tIns="43795" rIns="87590" bIns="43795" anchor="b"/>
          <a:lstStyle>
            <a:lvl1pPr defTabSz="876300">
              <a:defRPr sz="1100" noProof="1"/>
            </a:lvl1pPr>
          </a:lstStyle>
          <a:p>
            <a:pPr marL="0" marR="0" lvl="0" indent="0" algn="l" defTabSz="8763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1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957" name="灯片编号占位符 125956"/>
          <p:cNvSpPr>
            <a:spLocks noGrp="1"/>
          </p:cNvSpPr>
          <p:nvPr>
            <p:ph type="sldNum" sz="quarter" idx="3"/>
          </p:nvPr>
        </p:nvSpPr>
        <p:spPr>
          <a:xfrm>
            <a:off x="3814763" y="9375775"/>
            <a:ext cx="2919413" cy="492125"/>
          </a:xfrm>
          <a:prstGeom prst="rect">
            <a:avLst/>
          </a:prstGeom>
          <a:noFill/>
          <a:ln w="9525">
            <a:noFill/>
            <a:miter/>
          </a:ln>
        </p:spPr>
        <p:txBody>
          <a:bodyPr vert="horz" wrap="square" lIns="87590" tIns="43795" rIns="87590" bIns="43795" numCol="1" anchor="b" anchorCtr="0" compatLnSpc="1"/>
          <a:lstStyle/>
          <a:p>
            <a:pPr lvl="0" algn="r" defTabSz="876300" eaLnBrk="1" hangingPunct="1"/>
            <a:fld id="{9A0DB2DC-4C9A-4742-B13C-FB6460FD3503}" type="slidenum">
              <a:rPr lang="zh-CN" altLang="en-US" sz="1100" dirty="0">
                <a:latin typeface="Tahoma" panose="020B0604030504040204" pitchFamily="34" charset="0"/>
              </a:rPr>
            </a:fld>
            <a:endParaRPr lang="zh-CN" altLang="en-US" sz="1100" dirty="0">
              <a:latin typeface="Tahoma" panose="020B060403050404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026"/>
          <p:cNvSpPr>
            <a:spLocks noGrp="1"/>
          </p:cNvSpPr>
          <p:nvPr>
            <p:ph type="hdr" sz="quarter"/>
          </p:nvPr>
        </p:nvSpPr>
        <p:spPr>
          <a:xfrm>
            <a:off x="0" y="0"/>
            <a:ext cx="2919413" cy="493713"/>
          </a:xfrm>
          <a:prstGeom prst="rect">
            <a:avLst/>
          </a:prstGeom>
          <a:noFill/>
          <a:ln w="9525">
            <a:noFill/>
            <a:miter/>
          </a:ln>
        </p:spPr>
        <p:txBody>
          <a:bodyPr lIns="94878" tIns="47439" rIns="94878" bIns="47439"/>
          <a:lstStyle>
            <a:lvl1pPr defTabSz="949325">
              <a:defRPr sz="1200" noProof="1" dirty="0">
                <a:latin typeface="Times New Roman" panose="02020603050405020304" pitchFamily="18" charset="0"/>
              </a:defRPr>
            </a:lvl1pPr>
          </a:lstStyle>
          <a:p>
            <a:pPr marL="0" marR="0" lvl="0" indent="0" algn="l" defTabSz="949325"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1027"/>
          <p:cNvSpPr>
            <a:spLocks noGrp="1"/>
          </p:cNvSpPr>
          <p:nvPr>
            <p:ph type="dt" idx="1"/>
          </p:nvPr>
        </p:nvSpPr>
        <p:spPr>
          <a:xfrm>
            <a:off x="3814763" y="0"/>
            <a:ext cx="2919413" cy="493713"/>
          </a:xfrm>
          <a:prstGeom prst="rect">
            <a:avLst/>
          </a:prstGeom>
          <a:noFill/>
          <a:ln w="9525">
            <a:noFill/>
            <a:miter/>
          </a:ln>
        </p:spPr>
        <p:txBody>
          <a:bodyPr lIns="94878" tIns="47439" rIns="94878" bIns="47439"/>
          <a:lstStyle>
            <a:lvl1pPr algn="r" defTabSz="949325">
              <a:defRPr sz="1200" noProof="1" dirty="0">
                <a:latin typeface="Times New Roman" panose="02020603050405020304" pitchFamily="18" charset="0"/>
              </a:defRPr>
            </a:lvl1pPr>
          </a:lstStyle>
          <a:p>
            <a:pPr marL="0" marR="0" lvl="0" indent="0" algn="r" defTabSz="949325"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2164" name="Rectangle 1028"/>
          <p:cNvSpPr>
            <a:spLocks noGrp="1" noRot="1" noChangeAspect="1"/>
          </p:cNvSpPr>
          <p:nvPr>
            <p:ph type="sldImg"/>
          </p:nvPr>
        </p:nvSpPr>
        <p:spPr>
          <a:xfrm>
            <a:off x="901700" y="741363"/>
            <a:ext cx="4933950" cy="3700462"/>
          </a:xfrm>
          <a:prstGeom prst="rect">
            <a:avLst/>
          </a:prstGeom>
          <a:noFill/>
          <a:ln w="9525">
            <a:noFill/>
          </a:ln>
        </p:spPr>
      </p:sp>
      <p:sp>
        <p:nvSpPr>
          <p:cNvPr id="8197" name="Rectangle 1029"/>
          <p:cNvSpPr>
            <a:spLocks noGrp="1" noChangeArrowheads="1"/>
          </p:cNvSpPr>
          <p:nvPr>
            <p:ph type="body" sz="quarter" idx="4294967295"/>
          </p:nvPr>
        </p:nvSpPr>
        <p:spPr bwMode="auto">
          <a:xfrm>
            <a:off x="673100" y="4687888"/>
            <a:ext cx="5389563" cy="444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878" tIns="47439" rIns="94878" bIns="47439"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3078" name="Rectangle 1030"/>
          <p:cNvSpPr>
            <a:spLocks noGrp="1"/>
          </p:cNvSpPr>
          <p:nvPr>
            <p:ph type="ftr" sz="quarter" idx="4"/>
          </p:nvPr>
        </p:nvSpPr>
        <p:spPr>
          <a:xfrm>
            <a:off x="0" y="9375775"/>
            <a:ext cx="2919413" cy="492125"/>
          </a:xfrm>
          <a:prstGeom prst="rect">
            <a:avLst/>
          </a:prstGeom>
          <a:noFill/>
          <a:ln w="9525">
            <a:noFill/>
            <a:miter/>
          </a:ln>
        </p:spPr>
        <p:txBody>
          <a:bodyPr lIns="94878" tIns="47439" rIns="94878" bIns="47439" anchor="b"/>
          <a:lstStyle>
            <a:lvl1pPr defTabSz="949325">
              <a:defRPr sz="1200" noProof="1" dirty="0">
                <a:latin typeface="Times New Roman" panose="02020603050405020304" pitchFamily="18" charset="0"/>
              </a:defRPr>
            </a:lvl1pPr>
          </a:lstStyle>
          <a:p>
            <a:pPr marL="0" marR="0" lvl="0" indent="0" algn="l" defTabSz="949325"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9" name="Rectangle 1031"/>
          <p:cNvSpPr>
            <a:spLocks noGrp="1"/>
          </p:cNvSpPr>
          <p:nvPr>
            <p:ph type="sldNum" sz="quarter" idx="5"/>
          </p:nvPr>
        </p:nvSpPr>
        <p:spPr>
          <a:xfrm>
            <a:off x="3814763" y="9375775"/>
            <a:ext cx="2919413" cy="492125"/>
          </a:xfrm>
          <a:prstGeom prst="rect">
            <a:avLst/>
          </a:prstGeom>
          <a:noFill/>
          <a:ln w="9525">
            <a:noFill/>
            <a:miter/>
          </a:ln>
        </p:spPr>
        <p:txBody>
          <a:bodyPr vert="horz" wrap="square" lIns="94878" tIns="47439" rIns="94878" bIns="47439" numCol="1" anchor="b" anchorCtr="0" compatLnSpc="1"/>
          <a:lstStyle/>
          <a:p>
            <a:pPr lvl="0" algn="r" defTabSz="949325" eaLnBrk="1" hangingPunct="1"/>
            <a:fld id="{9A0DB2DC-4C9A-4742-B13C-FB6460FD3503}" type="slidenum">
              <a:rPr lang="zh-CN" altLang="en-US" sz="1200" dirty="0">
                <a:latin typeface="Times New Roman" panose="02020603050405020304" pitchFamily="18" charset="0"/>
              </a:rPr>
            </a:fld>
            <a:endParaRPr lang="zh-CN" altLang="en-US" sz="120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536577"/>
          <p:cNvSpPr>
            <a:spLocks noGrp="1" noRot="1" noChangeAspect="1" noTextEdit="1"/>
          </p:cNvSpPr>
          <p:nvPr>
            <p:ph type="sldImg"/>
          </p:nvPr>
        </p:nvSpPr>
        <p:spPr/>
      </p:sp>
      <p:sp>
        <p:nvSpPr>
          <p:cNvPr id="93187" name="文本占位符 536578"/>
          <p:cNvSpPr>
            <a:spLocks noGrp="1"/>
          </p:cNvSpPr>
          <p:nvPr>
            <p:ph type="body"/>
          </p:nvPr>
        </p:nvSpPr>
        <p:spPr>
          <a:xfrm>
            <a:off x="673100" y="4687888"/>
            <a:ext cx="5389563" cy="4440237"/>
          </a:xfrm>
        </p:spPr>
        <p:txBody>
          <a:bodyPr wrap="square" lIns="94878" tIns="47439" rIns="94878" bIns="47439" anchor="ctr"/>
          <a:lstStyle/>
          <a:p>
            <a:pPr lvl="0"/>
            <a:r>
              <a:rPr lang="en-US" altLang="zh-CN" sz="1200" b="0" i="0" kern="1200" dirty="0" err="1" smtClean="0">
                <a:solidFill>
                  <a:schemeClr val="tx1"/>
                </a:solidFill>
                <a:effectLst/>
                <a:latin typeface="Arial" panose="020B0604020202020204" pitchFamily="34" charset="0"/>
                <a:ea typeface="+mn-ea"/>
                <a:cs typeface="+mn-cs"/>
              </a:rPr>
              <a:t>Dijkstra</a:t>
            </a:r>
            <a:r>
              <a:rPr lang="en-US" altLang="zh-CN" sz="1200" b="0" i="0" kern="1200" dirty="0" smtClean="0">
                <a:solidFill>
                  <a:schemeClr val="tx1"/>
                </a:solidFill>
                <a:effectLst/>
                <a:latin typeface="Arial" panose="020B0604020202020204" pitchFamily="34" charset="0"/>
                <a:ea typeface="+mn-ea"/>
                <a:cs typeface="+mn-cs"/>
              </a:rPr>
              <a:t>:</a:t>
            </a:r>
            <a:r>
              <a:rPr lang="zh-CN" altLang="en-US" sz="1200" b="0" i="0" kern="1200" dirty="0" smtClean="0">
                <a:solidFill>
                  <a:schemeClr val="tx1"/>
                </a:solidFill>
                <a:effectLst/>
                <a:latin typeface="Arial" panose="020B0604020202020204" pitchFamily="34" charset="0"/>
                <a:ea typeface="+mn-ea"/>
                <a:cs typeface="+mn-cs"/>
              </a:rPr>
              <a:t>迪杰斯特拉</a:t>
            </a:r>
            <a:endParaRPr lang="zh-CN" altLang="zh-CN" dirty="0"/>
          </a:p>
        </p:txBody>
      </p:sp>
      <p:sp>
        <p:nvSpPr>
          <p:cNvPr id="93188" name="灯片编号占位符 1"/>
          <p:cNvSpPr txBox="1">
            <a:spLocks noGrp="1"/>
          </p:cNvSpPr>
          <p:nvPr>
            <p:ph type="sldNum" sz="quarter"/>
          </p:nvPr>
        </p:nvSpPr>
        <p:spPr>
          <a:xfrm>
            <a:off x="3814763" y="9375775"/>
            <a:ext cx="2919412" cy="492125"/>
          </a:xfrm>
          <a:prstGeom prst="rect">
            <a:avLst/>
          </a:prstGeom>
          <a:solidFill>
            <a:srgbClr val="FFFFFF"/>
          </a:solidFill>
          <a:ln w="9525" cap="flat" cmpd="sng">
            <a:solidFill>
              <a:srgbClr val="000000"/>
            </a:solidFill>
            <a:prstDash val="solid"/>
            <a:headEnd type="none" w="med" len="med"/>
            <a:tailEnd type="none" w="med" len="med"/>
          </a:ln>
        </p:spPr>
        <p:txBody>
          <a:bodyPr lIns="94878" tIns="47439" rIns="94878" bIns="47439" anchor="b"/>
          <a:lstStyle/>
          <a:p>
            <a:pPr lvl="0" algn="r" eaLnBrk="1" hangingPunct="1"/>
            <a:fld id="{9A0DB2DC-4C9A-4742-B13C-FB6460FD3503}" type="slidenum">
              <a:rPr lang="zh-CN" altLang="en-US" sz="1200" dirty="0">
                <a:latin typeface="Tahoma" panose="020B0604030504040204" pitchFamily="34" charset="0"/>
              </a:rPr>
            </a:fld>
            <a:endParaRPr lang="zh-CN" altLang="en-US" sz="1200" dirty="0">
              <a:latin typeface="Tahoma" panose="020B060403050404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538625"/>
          <p:cNvSpPr>
            <a:spLocks noGrp="1" noRot="1" noChangeAspect="1" noTextEdit="1"/>
          </p:cNvSpPr>
          <p:nvPr>
            <p:ph type="sldImg"/>
          </p:nvPr>
        </p:nvSpPr>
        <p:spPr/>
      </p:sp>
      <p:sp>
        <p:nvSpPr>
          <p:cNvPr id="94211" name="文本占位符 538626"/>
          <p:cNvSpPr>
            <a:spLocks noGrp="1"/>
          </p:cNvSpPr>
          <p:nvPr>
            <p:ph type="body"/>
          </p:nvPr>
        </p:nvSpPr>
        <p:spPr>
          <a:xfrm>
            <a:off x="673100" y="4687888"/>
            <a:ext cx="5389563" cy="4440237"/>
          </a:xfrm>
        </p:spPr>
        <p:txBody>
          <a:bodyPr wrap="square" lIns="94878" tIns="47439" rIns="94878" bIns="47439" anchor="ctr"/>
          <a:lstStyle/>
          <a:p>
            <a:pPr lvl="0"/>
            <a:endParaRPr lang="zh-CN" altLang="zh-CN" dirty="0"/>
          </a:p>
        </p:txBody>
      </p:sp>
      <p:sp>
        <p:nvSpPr>
          <p:cNvPr id="94212" name="灯片编号占位符 1"/>
          <p:cNvSpPr txBox="1">
            <a:spLocks noGrp="1"/>
          </p:cNvSpPr>
          <p:nvPr>
            <p:ph type="sldNum" sz="quarter"/>
          </p:nvPr>
        </p:nvSpPr>
        <p:spPr>
          <a:xfrm>
            <a:off x="3814763" y="9375775"/>
            <a:ext cx="2919412" cy="492125"/>
          </a:xfrm>
          <a:prstGeom prst="rect">
            <a:avLst/>
          </a:prstGeom>
          <a:solidFill>
            <a:srgbClr val="FFFFFF"/>
          </a:solidFill>
          <a:ln w="9525" cap="flat" cmpd="sng">
            <a:solidFill>
              <a:srgbClr val="000000"/>
            </a:solidFill>
            <a:prstDash val="solid"/>
            <a:headEnd type="none" w="med" len="med"/>
            <a:tailEnd type="none" w="med" len="med"/>
          </a:ln>
        </p:spPr>
        <p:txBody>
          <a:bodyPr lIns="94878" tIns="47439" rIns="94878" bIns="47439" anchor="b"/>
          <a:lstStyle/>
          <a:p>
            <a:pPr lvl="0" algn="r" eaLnBrk="1" hangingPunct="1"/>
            <a:fld id="{9A0DB2DC-4C9A-4742-B13C-FB6460FD3503}" type="slidenum">
              <a:rPr lang="zh-CN" altLang="en-US" sz="1200" dirty="0">
                <a:latin typeface="Tahoma" panose="020B0604030504040204" pitchFamily="34" charset="0"/>
              </a:rPr>
            </a:fld>
            <a:endParaRPr lang="zh-CN" altLang="en-US" sz="1200" dirty="0">
              <a:latin typeface="Tahoma" panose="020B060403050404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540673"/>
          <p:cNvSpPr>
            <a:spLocks noGrp="1" noRot="1" noChangeAspect="1" noTextEdit="1"/>
          </p:cNvSpPr>
          <p:nvPr>
            <p:ph type="sldImg"/>
          </p:nvPr>
        </p:nvSpPr>
        <p:spPr/>
      </p:sp>
      <p:sp>
        <p:nvSpPr>
          <p:cNvPr id="95235" name="文本占位符 540674"/>
          <p:cNvSpPr>
            <a:spLocks noGrp="1"/>
          </p:cNvSpPr>
          <p:nvPr>
            <p:ph type="body"/>
          </p:nvPr>
        </p:nvSpPr>
        <p:spPr>
          <a:xfrm>
            <a:off x="673100" y="4687888"/>
            <a:ext cx="5389563" cy="4440237"/>
          </a:xfrm>
        </p:spPr>
        <p:txBody>
          <a:bodyPr wrap="square" lIns="94878" tIns="47439" rIns="94878" bIns="47439" anchor="ctr"/>
          <a:lstStyle/>
          <a:p>
            <a:pPr lvl="0"/>
            <a:endParaRPr lang="zh-CN" altLang="zh-CN" dirty="0"/>
          </a:p>
        </p:txBody>
      </p:sp>
      <p:sp>
        <p:nvSpPr>
          <p:cNvPr id="95236" name="灯片编号占位符 1"/>
          <p:cNvSpPr txBox="1">
            <a:spLocks noGrp="1"/>
          </p:cNvSpPr>
          <p:nvPr>
            <p:ph type="sldNum" sz="quarter"/>
          </p:nvPr>
        </p:nvSpPr>
        <p:spPr>
          <a:xfrm>
            <a:off x="3814763" y="9375775"/>
            <a:ext cx="2919412" cy="492125"/>
          </a:xfrm>
          <a:prstGeom prst="rect">
            <a:avLst/>
          </a:prstGeom>
          <a:solidFill>
            <a:srgbClr val="FFFFFF"/>
          </a:solidFill>
          <a:ln w="9525" cap="flat" cmpd="sng">
            <a:solidFill>
              <a:srgbClr val="000000"/>
            </a:solidFill>
            <a:prstDash val="solid"/>
            <a:headEnd type="none" w="med" len="med"/>
            <a:tailEnd type="none" w="med" len="med"/>
          </a:ln>
        </p:spPr>
        <p:txBody>
          <a:bodyPr lIns="94878" tIns="47439" rIns="94878" bIns="47439" anchor="b"/>
          <a:lstStyle/>
          <a:p>
            <a:pPr lvl="0" algn="r" eaLnBrk="1" hangingPunct="1"/>
            <a:fld id="{9A0DB2DC-4C9A-4742-B13C-FB6460FD3503}" type="slidenum">
              <a:rPr lang="zh-CN" altLang="en-US" sz="1200" dirty="0">
                <a:latin typeface="Tahoma" panose="020B0604030504040204" pitchFamily="34" charset="0"/>
              </a:rPr>
            </a:fld>
            <a:endParaRPr lang="zh-CN" altLang="en-US" sz="1200" dirty="0">
              <a:latin typeface="Tahoma" panose="020B060403050404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p:sp>
      <p:sp>
        <p:nvSpPr>
          <p:cNvPr id="96259" name="文本占位符 2"/>
          <p:cNvSpPr>
            <a:spLocks noGrp="1"/>
          </p:cNvSpPr>
          <p:nvPr>
            <p:ph type="body"/>
          </p:nvPr>
        </p:nvSpPr>
        <p:spPr>
          <a:xfrm>
            <a:off x="673100" y="4687888"/>
            <a:ext cx="5389563" cy="4440237"/>
          </a:xfrm>
        </p:spPr>
        <p:txBody>
          <a:bodyPr wrap="square" lIns="94878" tIns="47439" rIns="94878" bIns="47439" anchor="ctr"/>
          <a:lstStyle/>
          <a:p>
            <a:pPr lvl="0"/>
            <a:endParaRPr lang="zh-CN" altLang="en-US" dirty="0"/>
          </a:p>
        </p:txBody>
      </p:sp>
      <p:sp>
        <p:nvSpPr>
          <p:cNvPr id="96260" name="灯片编号占位符 3"/>
          <p:cNvSpPr txBox="1">
            <a:spLocks noGrp="1"/>
          </p:cNvSpPr>
          <p:nvPr>
            <p:ph type="sldNum" sz="quarter"/>
          </p:nvPr>
        </p:nvSpPr>
        <p:spPr>
          <a:xfrm>
            <a:off x="3814763" y="9375775"/>
            <a:ext cx="2919412" cy="492125"/>
          </a:xfrm>
          <a:prstGeom prst="rect">
            <a:avLst/>
          </a:prstGeom>
          <a:solidFill>
            <a:srgbClr val="FFFFFF"/>
          </a:solidFill>
          <a:ln w="9525" cap="flat" cmpd="sng">
            <a:solidFill>
              <a:srgbClr val="000000"/>
            </a:solidFill>
            <a:prstDash val="solid"/>
            <a:headEnd type="none" w="med" len="med"/>
            <a:tailEnd type="none" w="med" len="med"/>
          </a:ln>
        </p:spPr>
        <p:txBody>
          <a:bodyPr lIns="94878" tIns="47439" rIns="94878" bIns="47439" anchor="b"/>
          <a:lstStyle/>
          <a:p>
            <a:pPr lvl="0" algn="r" defTabSz="949325" eaLnBrk="1" hangingPunct="1"/>
            <a:fld id="{9A0DB2DC-4C9A-4742-B13C-FB6460FD3503}" type="slidenum">
              <a:rPr lang="zh-CN" altLang="en-US" sz="1200" dirty="0">
                <a:latin typeface="Times New Roman" panose="02020603050405020304" pitchFamily="18" charset="0"/>
              </a:rPr>
            </a:fld>
            <a:endParaRPr lang="zh-CN" altLang="en-US" sz="1200" dirty="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544769"/>
          <p:cNvSpPr>
            <a:spLocks noGrp="1" noRot="1" noChangeAspect="1" noTextEdit="1"/>
          </p:cNvSpPr>
          <p:nvPr>
            <p:ph type="sldImg"/>
          </p:nvPr>
        </p:nvSpPr>
        <p:spPr/>
      </p:sp>
      <p:sp>
        <p:nvSpPr>
          <p:cNvPr id="97283" name="文本占位符 544770"/>
          <p:cNvSpPr>
            <a:spLocks noGrp="1"/>
          </p:cNvSpPr>
          <p:nvPr>
            <p:ph type="body"/>
          </p:nvPr>
        </p:nvSpPr>
        <p:spPr>
          <a:xfrm>
            <a:off x="673100" y="4687888"/>
            <a:ext cx="5389563" cy="4440237"/>
          </a:xfrm>
        </p:spPr>
        <p:txBody>
          <a:bodyPr wrap="square" lIns="94878" tIns="47439" rIns="94878" bIns="47439" anchor="ctr"/>
          <a:lstStyle/>
          <a:p>
            <a:pPr lvl="0"/>
            <a:endParaRPr lang="zh-CN" altLang="zh-CN" dirty="0"/>
          </a:p>
        </p:txBody>
      </p:sp>
      <p:sp>
        <p:nvSpPr>
          <p:cNvPr id="97284" name="灯片编号占位符 1"/>
          <p:cNvSpPr txBox="1">
            <a:spLocks noGrp="1"/>
          </p:cNvSpPr>
          <p:nvPr>
            <p:ph type="sldNum" sz="quarter"/>
          </p:nvPr>
        </p:nvSpPr>
        <p:spPr>
          <a:xfrm>
            <a:off x="3814763" y="9375775"/>
            <a:ext cx="2919412" cy="492125"/>
          </a:xfrm>
          <a:prstGeom prst="rect">
            <a:avLst/>
          </a:prstGeom>
          <a:solidFill>
            <a:srgbClr val="FFFFFF"/>
          </a:solidFill>
          <a:ln w="9525" cap="flat" cmpd="sng">
            <a:solidFill>
              <a:srgbClr val="000000"/>
            </a:solidFill>
            <a:prstDash val="solid"/>
            <a:headEnd type="none" w="med" len="med"/>
            <a:tailEnd type="none" w="med" len="med"/>
          </a:ln>
        </p:spPr>
        <p:txBody>
          <a:bodyPr lIns="94878" tIns="47439" rIns="94878" bIns="47439" anchor="b"/>
          <a:lstStyle/>
          <a:p>
            <a:pPr lvl="0" algn="r" eaLnBrk="1" hangingPunct="1"/>
            <a:fld id="{9A0DB2DC-4C9A-4742-B13C-FB6460FD3503}" type="slidenum">
              <a:rPr lang="zh-CN" altLang="en-US" sz="1200" dirty="0">
                <a:latin typeface="Tahoma" panose="020B0604030504040204" pitchFamily="34" charset="0"/>
              </a:rPr>
            </a:fld>
            <a:endParaRPr lang="zh-CN" altLang="en-US" sz="1200" dirty="0">
              <a:latin typeface="Tahoma" panose="020B060403050404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7"/>
            <a:ext cx="6858000" cy="16557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218B75E-D0A5-49A2-8793-4FD3413D65B5}"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DA71C850-2729-4436-B896-34C3C981CC0E}"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218B75E-D0A5-49A2-8793-4FD3413D65B5}"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DA71C850-2729-4436-B896-34C3C981CC0E}"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7" y="274639"/>
            <a:ext cx="1478756" cy="435768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71488" y="274639"/>
            <a:ext cx="4321969" cy="435768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218B75E-D0A5-49A2-8793-4FD3413D65B5}"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DA71C850-2729-4436-B896-34C3C981CC0E}"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5167"/>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600200"/>
            <a:ext cx="8229600" cy="452543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351"/>
            <a:ext cx="2133600" cy="366183"/>
          </a:xfrm>
          <a:prstGeom prst="rect">
            <a:avLst/>
          </a:prstGeom>
        </p:spPr>
        <p:txBody>
          <a:bodyPr/>
          <a:lstStyle>
            <a:lvl1pPr defTabSz="914400" eaLnBrk="1" fontAlgn="auto" hangingPunct="1">
              <a:spcBef>
                <a:spcPts val="0"/>
              </a:spcBef>
              <a:spcAft>
                <a:spcPts val="0"/>
              </a:spcAft>
              <a:defRPr sz="2400">
                <a:solidFill>
                  <a:prstClr val="black"/>
                </a:solidFill>
                <a:latin typeface="+mn-lt"/>
                <a:ea typeface="+mn-ea"/>
              </a:defRPr>
            </a:lvl1pPr>
          </a:lstStyle>
          <a:p>
            <a:pPr>
              <a:defRPr/>
            </a:pPr>
            <a:fld id="{80998771-03AD-4CF9-8FA0-1C25A1CA88C9}" type="datetimeFigureOut">
              <a:rPr lang="zh-CN" altLang="en-US"/>
            </a:fld>
            <a:endParaRPr lang="zh-CN" altLang="en-US"/>
          </a:p>
        </p:txBody>
      </p:sp>
      <p:sp>
        <p:nvSpPr>
          <p:cNvPr id="5" name="页脚占位符 4"/>
          <p:cNvSpPr>
            <a:spLocks noGrp="1"/>
          </p:cNvSpPr>
          <p:nvPr>
            <p:ph type="ftr" sz="quarter" idx="11"/>
          </p:nvPr>
        </p:nvSpPr>
        <p:spPr>
          <a:xfrm>
            <a:off x="3124200" y="6356351"/>
            <a:ext cx="2895600" cy="366183"/>
          </a:xfrm>
          <a:prstGeom prst="rect">
            <a:avLst/>
          </a:prstGeom>
        </p:spPr>
        <p:txBody>
          <a:bodyPr/>
          <a:lstStyle>
            <a:lvl1pPr defTabSz="914400" eaLnBrk="1" fontAlgn="auto" hangingPunct="1">
              <a:spcBef>
                <a:spcPts val="0"/>
              </a:spcBef>
              <a:spcAft>
                <a:spcPts val="0"/>
              </a:spcAft>
              <a:defRPr sz="2400">
                <a:solidFill>
                  <a:prstClr val="black"/>
                </a:solidFill>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356351"/>
            <a:ext cx="2133600" cy="366183"/>
          </a:xfrm>
          <a:prstGeom prst="rect">
            <a:avLst/>
          </a:prstGeom>
        </p:spPr>
        <p:txBody>
          <a:bodyPr vert="horz" wrap="square" lIns="91440" tIns="45720" rIns="91440" bIns="45720" numCol="1" anchor="t" anchorCtr="0" compatLnSpc="1"/>
          <a:lstStyle>
            <a:lvl1pPr defTabSz="914400" eaLnBrk="1" hangingPunct="1">
              <a:defRPr sz="2400">
                <a:solidFill>
                  <a:srgbClr val="000000"/>
                </a:solidFill>
              </a:defRPr>
            </a:lvl1pPr>
          </a:lstStyle>
          <a:p>
            <a:fld id="{D1E379B9-26BC-4887-9258-E7B7BFC13F41}"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0" y="0"/>
            <a:ext cx="9166225" cy="6858000"/>
          </a:xfrm>
          <a:prstGeom prst="rect">
            <a:avLst/>
          </a:prstGeom>
          <a:gradFill>
            <a:gsLst>
              <a:gs pos="0">
                <a:schemeClr val="bg1">
                  <a:lumMod val="75000"/>
                  <a:alpha val="65000"/>
                </a:schemeClr>
              </a:gs>
              <a:gs pos="7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p>
        </p:txBody>
      </p:sp>
      <p:pic>
        <p:nvPicPr>
          <p:cNvPr id="2051" name="图片 41"/>
          <p:cNvPicPr>
            <a:picLocks noChangeAspect="1"/>
          </p:cNvPicPr>
          <p:nvPr/>
        </p:nvPicPr>
        <p:blipFill>
          <a:blip r:embed="rId2"/>
          <a:stretch>
            <a:fillRect/>
          </a:stretch>
        </p:blipFill>
        <p:spPr>
          <a:xfrm>
            <a:off x="2281238" y="0"/>
            <a:ext cx="6861175" cy="6858000"/>
          </a:xfrm>
          <a:prstGeom prst="rect">
            <a:avLst/>
          </a:prstGeom>
          <a:noFill/>
          <a:ln w="9525">
            <a:noFill/>
          </a:ln>
        </p:spPr>
      </p:pic>
      <p:grpSp>
        <p:nvGrpSpPr>
          <p:cNvPr id="2052" name="组合 42"/>
          <p:cNvGrpSpPr/>
          <p:nvPr/>
        </p:nvGrpSpPr>
        <p:grpSpPr>
          <a:xfrm>
            <a:off x="0" y="3930651"/>
            <a:ext cx="9166225" cy="2398183"/>
            <a:chOff x="0" y="2947792"/>
            <a:chExt cx="9165974" cy="1798171"/>
          </a:xfrm>
        </p:grpSpPr>
        <p:pic>
          <p:nvPicPr>
            <p:cNvPr id="2053" name="图片 29"/>
            <p:cNvPicPr>
              <a:picLocks noChangeAspect="1"/>
            </p:cNvPicPr>
            <p:nvPr/>
          </p:nvPicPr>
          <p:blipFill>
            <a:blip r:embed="rId3"/>
            <a:stretch>
              <a:fillRect/>
            </a:stretch>
          </p:blipFill>
          <p:spPr>
            <a:xfrm>
              <a:off x="0" y="2947792"/>
              <a:ext cx="9165974" cy="1798171"/>
            </a:xfrm>
            <a:prstGeom prst="rect">
              <a:avLst/>
            </a:prstGeom>
            <a:noFill/>
            <a:ln w="9525">
              <a:noFill/>
            </a:ln>
          </p:spPr>
        </p:pic>
        <p:grpSp>
          <p:nvGrpSpPr>
            <p:cNvPr id="2054" name="组合 71"/>
            <p:cNvGrpSpPr/>
            <p:nvPr/>
          </p:nvGrpSpPr>
          <p:grpSpPr>
            <a:xfrm>
              <a:off x="0" y="3037839"/>
              <a:ext cx="9165974" cy="1633793"/>
              <a:chOff x="0" y="3037839"/>
              <a:chExt cx="9165974" cy="1633793"/>
            </a:xfrm>
          </p:grpSpPr>
          <p:cxnSp>
            <p:nvCxnSpPr>
              <p:cNvPr id="7" name="直接连接符 6"/>
              <p:cNvCxnSpPr/>
              <p:nvPr/>
            </p:nvCxnSpPr>
            <p:spPr>
              <a:xfrm>
                <a:off x="0" y="3038256"/>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3089043"/>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3138243"/>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0" y="3206487"/>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0" y="3276319"/>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0" y="3335042"/>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0" y="3501686"/>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0" y="3560409"/>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0" y="3609608"/>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0" y="3679440"/>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0" y="3412809"/>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0" y="3774665"/>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0" y="3825452"/>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0" y="3874652"/>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0" y="3944484"/>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0" y="4012729"/>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0" y="4071451"/>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0" y="4239683"/>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0" y="4298405"/>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0" y="4347605"/>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0" y="4415849"/>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0" y="4150806"/>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0" y="4495204"/>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0" y="4553926"/>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0" y="4603126"/>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0" y="4671371"/>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grpSp>
      </p:grpSp>
      <p:pic>
        <p:nvPicPr>
          <p:cNvPr id="2081" name="图片 71"/>
          <p:cNvPicPr>
            <a:picLocks noChangeAspect="1"/>
          </p:cNvPicPr>
          <p:nvPr/>
        </p:nvPicPr>
        <p:blipFill>
          <a:blip r:embed="rId4"/>
          <a:stretch>
            <a:fillRect/>
          </a:stretch>
        </p:blipFill>
        <p:spPr>
          <a:xfrm>
            <a:off x="3973513" y="33867"/>
            <a:ext cx="5192712" cy="6858000"/>
          </a:xfrm>
          <a:prstGeom prst="rect">
            <a:avLst/>
          </a:prstGeom>
          <a:noFill/>
          <a:ln w="9525">
            <a:noFill/>
          </a:ln>
        </p:spPr>
      </p:pic>
      <p:sp>
        <p:nvSpPr>
          <p:cNvPr id="34" name="日期占位符 3"/>
          <p:cNvSpPr>
            <a:spLocks noGrp="1"/>
          </p:cNvSpPr>
          <p:nvPr>
            <p:ph type="dt" sz="half" idx="10"/>
          </p:nvPr>
        </p:nvSpPr>
        <p:spPr>
          <a:xfrm>
            <a:off x="457200" y="6356351"/>
            <a:ext cx="2133600" cy="366184"/>
          </a:xfrm>
          <a:prstGeom prst="rect">
            <a:avLst/>
          </a:prstGeom>
        </p:spPr>
        <p:txBody>
          <a:bodyPr vert="horz" lIns="91440" tIns="45720" rIns="91440" bIns="45720" rtlCol="0" anchor="ctr"/>
          <a:lstStyle>
            <a:lvl1pPr>
              <a:defRPr/>
            </a:lvl1pPr>
          </a:lstStyle>
          <a:p>
            <a:pPr fontAlgn="auto">
              <a:defRPr/>
            </a:pPr>
            <a:fld id="{E3A21DDB-CFD1-40A4-8A5D-953D079441F0}" type="datetimeFigureOut">
              <a:rPr lang="zh-CN" altLang="en-US" strike="noStrike" noProof="1">
                <a:latin typeface="+mn-lt"/>
                <a:ea typeface="+mn-ea"/>
                <a:cs typeface="+mn-cs"/>
              </a:rPr>
            </a:fld>
            <a:endParaRPr lang="zh-CN" altLang="en-US" strike="noStrike" noProof="1"/>
          </a:p>
        </p:txBody>
      </p:sp>
      <p:sp>
        <p:nvSpPr>
          <p:cNvPr id="35" name="页脚占位符 4"/>
          <p:cNvSpPr>
            <a:spLocks noGrp="1"/>
          </p:cNvSpPr>
          <p:nvPr>
            <p:ph type="ftr" sz="quarter" idx="11"/>
          </p:nvPr>
        </p:nvSpPr>
        <p:spPr>
          <a:xfrm>
            <a:off x="3124200" y="6356351"/>
            <a:ext cx="2895600" cy="366184"/>
          </a:xfrm>
          <a:prstGeom prst="rect">
            <a:avLst/>
          </a:prstGeom>
        </p:spPr>
        <p:txBody>
          <a:bodyPr vert="horz" lIns="91440" tIns="45720" rIns="91440" bIns="45720" rtlCol="0" anchor="ctr"/>
          <a:lstStyle>
            <a:lvl1pPr>
              <a:defRPr/>
            </a:lvl1pPr>
          </a:lstStyle>
          <a:p>
            <a:pPr fontAlgn="auto">
              <a:defRPr/>
            </a:pPr>
            <a:endParaRPr lang="zh-CN" altLang="en-US" strike="noStrike" noProof="1"/>
          </a:p>
        </p:txBody>
      </p:sp>
      <p:sp>
        <p:nvSpPr>
          <p:cNvPr id="36" name="灯片编号占位符 5"/>
          <p:cNvSpPr>
            <a:spLocks noGrp="1"/>
          </p:cNvSpPr>
          <p:nvPr>
            <p:ph type="sldNum" sz="quarter" idx="12"/>
          </p:nvPr>
        </p:nvSpPr>
        <p:spPr>
          <a:xfrm>
            <a:off x="6553200" y="6356351"/>
            <a:ext cx="2133600" cy="366184"/>
          </a:xfrm>
          <a:prstGeom prst="rect">
            <a:avLst/>
          </a:prstGeom>
        </p:spPr>
        <p:txBody>
          <a:bodyPr vert="horz" wrap="square" lIns="91440" tIns="45720" rIns="91440" bIns="45720" numCol="1" anchor="ctr" anchorCtr="0" compatLnSpc="1"/>
          <a:lstStyle>
            <a:lvl1pPr>
              <a:defRPr smtClean="0"/>
            </a:lvl1pPr>
          </a:lstStyle>
          <a:p>
            <a:pPr fontAlgn="base">
              <a:defRPr/>
            </a:pPr>
            <a:fld id="{3021B8C2-40E9-4B90-93D9-6148707F0984}" type="slidenum">
              <a:rPr lang="zh-CN" altLang="en-US" strike="noStrike" noProof="1">
                <a:latin typeface="Calibri" panose="020F0502020204030204" pitchFamily="34" charset="0"/>
                <a:ea typeface="宋体" panose="02010600030101010101" pitchFamily="2" charset="-122"/>
                <a:cs typeface="+mn-cs"/>
              </a:rPr>
            </a:fld>
            <a:endParaRPr lang="zh-CN" altLang="en-US" strike="noStrike" noProof="1"/>
          </a:p>
        </p:txBody>
      </p:sp>
      <p:sp>
        <p:nvSpPr>
          <p:cNvPr id="3" name="矩形 2"/>
          <p:cNvSpPr/>
          <p:nvPr userDrawn="1"/>
        </p:nvSpPr>
        <p:spPr>
          <a:xfrm>
            <a:off x="0" y="0"/>
            <a:ext cx="9166225" cy="6858000"/>
          </a:xfrm>
          <a:prstGeom prst="rect">
            <a:avLst/>
          </a:prstGeom>
          <a:gradFill>
            <a:gsLst>
              <a:gs pos="0">
                <a:schemeClr val="bg1">
                  <a:lumMod val="75000"/>
                  <a:alpha val="65000"/>
                </a:schemeClr>
              </a:gs>
              <a:gs pos="7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strike="noStrike" noProof="1"/>
          </a:p>
        </p:txBody>
      </p:sp>
      <p:pic>
        <p:nvPicPr>
          <p:cNvPr id="4" name="图片 41"/>
          <p:cNvPicPr>
            <a:picLocks noChangeAspect="1"/>
          </p:cNvPicPr>
          <p:nvPr userDrawn="1"/>
        </p:nvPicPr>
        <p:blipFill>
          <a:blip r:embed="rId2"/>
          <a:stretch>
            <a:fillRect/>
          </a:stretch>
        </p:blipFill>
        <p:spPr>
          <a:xfrm>
            <a:off x="2281238" y="0"/>
            <a:ext cx="6861175" cy="6858000"/>
          </a:xfrm>
          <a:prstGeom prst="rect">
            <a:avLst/>
          </a:prstGeom>
          <a:noFill/>
          <a:ln w="9525">
            <a:noFill/>
          </a:ln>
        </p:spPr>
      </p:pic>
      <p:grpSp>
        <p:nvGrpSpPr>
          <p:cNvPr id="5" name="组合 42"/>
          <p:cNvGrpSpPr/>
          <p:nvPr userDrawn="1"/>
        </p:nvGrpSpPr>
        <p:grpSpPr>
          <a:xfrm>
            <a:off x="0" y="3930651"/>
            <a:ext cx="9166225" cy="2398183"/>
            <a:chOff x="0" y="2947792"/>
            <a:chExt cx="9165974" cy="1798171"/>
          </a:xfrm>
        </p:grpSpPr>
        <p:pic>
          <p:nvPicPr>
            <p:cNvPr id="6" name="图片 29"/>
            <p:cNvPicPr>
              <a:picLocks noChangeAspect="1"/>
            </p:cNvPicPr>
            <p:nvPr/>
          </p:nvPicPr>
          <p:blipFill>
            <a:blip r:embed="rId3"/>
            <a:stretch>
              <a:fillRect/>
            </a:stretch>
          </p:blipFill>
          <p:spPr>
            <a:xfrm>
              <a:off x="0" y="2947792"/>
              <a:ext cx="9165974" cy="1798171"/>
            </a:xfrm>
            <a:prstGeom prst="rect">
              <a:avLst/>
            </a:prstGeom>
            <a:noFill/>
            <a:ln w="9525">
              <a:noFill/>
            </a:ln>
          </p:spPr>
        </p:pic>
        <p:grpSp>
          <p:nvGrpSpPr>
            <p:cNvPr id="33" name="组合 71"/>
            <p:cNvGrpSpPr/>
            <p:nvPr/>
          </p:nvGrpSpPr>
          <p:grpSpPr>
            <a:xfrm>
              <a:off x="0" y="3037839"/>
              <a:ext cx="9165974" cy="1633793"/>
              <a:chOff x="0" y="3037839"/>
              <a:chExt cx="9165974" cy="1633793"/>
            </a:xfrm>
          </p:grpSpPr>
          <p:cxnSp>
            <p:nvCxnSpPr>
              <p:cNvPr id="37" name="直接连接符 36"/>
              <p:cNvCxnSpPr/>
              <p:nvPr/>
            </p:nvCxnSpPr>
            <p:spPr>
              <a:xfrm>
                <a:off x="0" y="3038256"/>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0" y="3089043"/>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0" y="3138243"/>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0" y="3206487"/>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0" y="3276319"/>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0" y="3335042"/>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3501686"/>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0" y="3560409"/>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0" y="3609608"/>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0" y="3679440"/>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0" y="3412809"/>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0" y="3774665"/>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0" y="3825452"/>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0" y="3874652"/>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0" y="3944484"/>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0" y="4012729"/>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0" y="4071451"/>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0" y="4239683"/>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0" y="4298405"/>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0" y="4347605"/>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0" y="4415849"/>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0" y="4150806"/>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0" y="4495204"/>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0" y="4553926"/>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0" y="4603126"/>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0" y="4671371"/>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grpSp>
      </p:grpSp>
      <p:pic>
        <p:nvPicPr>
          <p:cNvPr id="63" name="图片 71"/>
          <p:cNvPicPr>
            <a:picLocks noChangeAspect="1"/>
          </p:cNvPicPr>
          <p:nvPr userDrawn="1"/>
        </p:nvPicPr>
        <p:blipFill>
          <a:blip r:embed="rId4"/>
          <a:stretch>
            <a:fillRect/>
          </a:stretch>
        </p:blipFill>
        <p:spPr>
          <a:xfrm>
            <a:off x="3973513" y="33867"/>
            <a:ext cx="5192712" cy="6858000"/>
          </a:xfrm>
          <a:prstGeom prst="rect">
            <a:avLst/>
          </a:prstGeom>
          <a:noFill/>
          <a:ln w="9525">
            <a:noFill/>
          </a:ln>
        </p:spPr>
      </p:pic>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1"/>
            <a:ext cx="82296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auto">
              <a:defRPr/>
            </a:pPr>
            <a:fld id="{40B9FD7E-51D1-436F-AE1A-1A3CD2B1630F}" type="datetimeFigureOut">
              <a:rPr lang="zh-CN" altLang="en-US" strike="noStrike" noProof="1">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defRPr/>
            </a:pPr>
            <a:endParaRPr lang="zh-CN" altLang="en-US" strike="noStrike" noProof="1"/>
          </a:p>
        </p:txBody>
      </p:sp>
      <p:sp>
        <p:nvSpPr>
          <p:cNvPr id="6" name="灯片编号占位符 5"/>
          <p:cNvSpPr>
            <a:spLocks noGrp="1"/>
          </p:cNvSpPr>
          <p:nvPr>
            <p:ph type="sldNum" sz="quarter" idx="12"/>
          </p:nvPr>
        </p:nvSpPr>
        <p:spPr/>
        <p:txBody>
          <a:bodyPr/>
          <a:p>
            <a:pPr fontAlgn="base">
              <a:defRPr/>
            </a:pPr>
            <a:fld id="{D2DE03B2-9DD6-464D-8E5E-2745E8A2595D}" type="slidenum">
              <a:rPr lang="zh-CN" altLang="en-US" strike="noStrike" noProof="1">
                <a:latin typeface="Calibri" panose="020F0502020204030204" pitchFamily="34" charset="0"/>
                <a:ea typeface="宋体" panose="02010600030101010101" pitchFamily="2" charset="-122"/>
                <a:cs typeface="+mn-cs"/>
              </a:rPr>
            </a:fld>
            <a:endParaRPr lang="zh-CN" altLang="en-US" strike="noStrike" noProof="1"/>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a:prstGeom prst="rect">
            <a:avLst/>
          </a:prstGeom>
        </p:spPr>
        <p:txBody>
          <a:bodyPr anchor="t"/>
          <a:lstStyle>
            <a:lvl1pPr algn="l">
              <a:defRPr sz="5335"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fontAlgn="auto">
              <a:defRPr/>
            </a:pPr>
            <a:fld id="{40B9FD7E-51D1-436F-AE1A-1A3CD2B1630F}" type="datetimeFigureOut">
              <a:rPr lang="zh-CN" altLang="en-US" strike="noStrike" noProof="1">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defRPr/>
            </a:pPr>
            <a:endParaRPr lang="zh-CN" altLang="en-US" strike="noStrike" noProof="1"/>
          </a:p>
        </p:txBody>
      </p:sp>
      <p:sp>
        <p:nvSpPr>
          <p:cNvPr id="6" name="灯片编号占位符 5"/>
          <p:cNvSpPr>
            <a:spLocks noGrp="1"/>
          </p:cNvSpPr>
          <p:nvPr>
            <p:ph type="sldNum" sz="quarter" idx="12"/>
          </p:nvPr>
        </p:nvSpPr>
        <p:spPr/>
        <p:txBody>
          <a:bodyPr/>
          <a:p>
            <a:pPr fontAlgn="base">
              <a:defRPr/>
            </a:pPr>
            <a:fld id="{D2DE03B2-9DD6-464D-8E5E-2745E8A2595D}" type="slidenum">
              <a:rPr lang="zh-CN" altLang="en-US" strike="noStrike" noProof="1">
                <a:latin typeface="Calibri" panose="020F0502020204030204" pitchFamily="34" charset="0"/>
                <a:ea typeface="宋体" panose="02010600030101010101" pitchFamily="2" charset="-122"/>
                <a:cs typeface="+mn-cs"/>
              </a:rPr>
            </a:fld>
            <a:endParaRPr lang="zh-CN" altLang="en-US" strike="noStrike" noProof="1"/>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151"/>
            <a:ext cx="4038600" cy="3394075"/>
          </a:xfrm>
          <a:prstGeom prst="rect">
            <a:avLst/>
          </a:prstGeo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200151"/>
            <a:ext cx="4038600" cy="3394075"/>
          </a:xfrm>
          <a:prstGeom prst="rect">
            <a:avLst/>
          </a:prstGeo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fontAlgn="auto">
              <a:defRPr/>
            </a:pPr>
            <a:fld id="{40B9FD7E-51D1-436F-AE1A-1A3CD2B1630F}" type="datetimeFigureOut">
              <a:rPr lang="zh-CN" altLang="en-US" strike="noStrike" noProof="1">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defRPr/>
            </a:pPr>
            <a:endParaRPr lang="zh-CN" altLang="en-US" strike="noStrike" noProof="1"/>
          </a:p>
        </p:txBody>
      </p:sp>
      <p:sp>
        <p:nvSpPr>
          <p:cNvPr id="7" name="灯片编号占位符 6"/>
          <p:cNvSpPr>
            <a:spLocks noGrp="1"/>
          </p:cNvSpPr>
          <p:nvPr>
            <p:ph type="sldNum" sz="quarter" idx="12"/>
          </p:nvPr>
        </p:nvSpPr>
        <p:spPr/>
        <p:txBody>
          <a:bodyPr/>
          <a:p>
            <a:pPr fontAlgn="base">
              <a:defRPr/>
            </a:pPr>
            <a:fld id="{D2DE03B2-9DD6-464D-8E5E-2745E8A2595D}" type="slidenum">
              <a:rPr lang="zh-CN" altLang="en-US" strike="noStrike" noProof="1">
                <a:latin typeface="Calibri" panose="020F0502020204030204" pitchFamily="34" charset="0"/>
                <a:ea typeface="宋体" panose="02010600030101010101" pitchFamily="2" charset="-122"/>
                <a:cs typeface="+mn-cs"/>
              </a:rPr>
            </a:fld>
            <a:endParaRPr lang="zh-CN" altLang="en-US" strike="noStrike" noProof="1"/>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3"/>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6" y="1535113"/>
            <a:ext cx="4041775" cy="639763"/>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6" y="2174875"/>
            <a:ext cx="4041775" cy="3951288"/>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fontAlgn="auto">
              <a:defRPr/>
            </a:pPr>
            <a:fld id="{40B9FD7E-51D1-436F-AE1A-1A3CD2B1630F}" type="datetimeFigureOut">
              <a:rPr lang="zh-CN" altLang="en-US" strike="noStrike" noProof="1">
                <a:latin typeface="+mn-lt"/>
                <a:ea typeface="+mn-ea"/>
                <a:cs typeface="+mn-cs"/>
              </a:rPr>
            </a:fld>
            <a:endParaRPr lang="zh-CN" altLang="en-US" strike="noStrike" noProof="1"/>
          </a:p>
        </p:txBody>
      </p:sp>
      <p:sp>
        <p:nvSpPr>
          <p:cNvPr id="8" name="页脚占位符 7"/>
          <p:cNvSpPr>
            <a:spLocks noGrp="1"/>
          </p:cNvSpPr>
          <p:nvPr>
            <p:ph type="ftr" sz="quarter" idx="11"/>
          </p:nvPr>
        </p:nvSpPr>
        <p:spPr/>
        <p:txBody>
          <a:bodyPr/>
          <a:p>
            <a:pPr fontAlgn="auto">
              <a:defRPr/>
            </a:pPr>
            <a:endParaRPr lang="zh-CN" altLang="en-US" strike="noStrike" noProof="1"/>
          </a:p>
        </p:txBody>
      </p:sp>
      <p:sp>
        <p:nvSpPr>
          <p:cNvPr id="9" name="灯片编号占位符 8"/>
          <p:cNvSpPr>
            <a:spLocks noGrp="1"/>
          </p:cNvSpPr>
          <p:nvPr>
            <p:ph type="sldNum" sz="quarter" idx="12"/>
          </p:nvPr>
        </p:nvSpPr>
        <p:spPr/>
        <p:txBody>
          <a:bodyPr/>
          <a:p>
            <a:pPr fontAlgn="base">
              <a:defRPr/>
            </a:pPr>
            <a:fld id="{D2DE03B2-9DD6-464D-8E5E-2745E8A2595D}" type="slidenum">
              <a:rPr lang="zh-CN" altLang="en-US" strike="noStrike" noProof="1">
                <a:latin typeface="Calibri" panose="020F0502020204030204" pitchFamily="34" charset="0"/>
                <a:ea typeface="宋体" panose="02010600030101010101" pitchFamily="2" charset="-122"/>
                <a:cs typeface="+mn-cs"/>
              </a:rPr>
            </a:fld>
            <a:endParaRPr lang="zh-CN" altLang="en-US" strike="noStrike" noProof="1"/>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auto">
              <a:defRPr/>
            </a:pPr>
            <a:fld id="{40B9FD7E-51D1-436F-AE1A-1A3CD2B1630F}" type="datetimeFigureOut">
              <a:rPr lang="zh-CN" altLang="en-US" strike="noStrike" noProof="1">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p>
            <a:pPr fontAlgn="auto">
              <a:defRPr/>
            </a:pPr>
            <a:endParaRPr lang="zh-CN" altLang="en-US" strike="noStrike" noProof="1"/>
          </a:p>
        </p:txBody>
      </p:sp>
      <p:sp>
        <p:nvSpPr>
          <p:cNvPr id="5" name="灯片编号占位符 4"/>
          <p:cNvSpPr>
            <a:spLocks noGrp="1"/>
          </p:cNvSpPr>
          <p:nvPr>
            <p:ph type="sldNum" sz="quarter" idx="12"/>
          </p:nvPr>
        </p:nvSpPr>
        <p:spPr/>
        <p:txBody>
          <a:bodyPr/>
          <a:p>
            <a:pPr fontAlgn="base">
              <a:defRPr/>
            </a:pPr>
            <a:fld id="{D2DE03B2-9DD6-464D-8E5E-2745E8A2595D}" type="slidenum">
              <a:rPr lang="zh-CN" altLang="en-US" strike="noStrike" noProof="1">
                <a:latin typeface="Calibri" panose="020F0502020204030204" pitchFamily="34" charset="0"/>
                <a:ea typeface="宋体" panose="02010600030101010101" pitchFamily="2" charset="-122"/>
                <a:cs typeface="+mn-cs"/>
              </a:rPr>
            </a:fld>
            <a:endParaRPr lang="zh-CN" altLang="en-US" strike="noStrike" noProof="1"/>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defRPr/>
            </a:pPr>
            <a:fld id="{40B9FD7E-51D1-436F-AE1A-1A3CD2B1630F}" type="datetimeFigureOut">
              <a:rPr lang="zh-CN" altLang="en-US" strike="noStrike" noProof="1">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defRPr/>
            </a:pPr>
            <a:endParaRPr lang="zh-CN" altLang="en-US" strike="noStrike" noProof="1"/>
          </a:p>
        </p:txBody>
      </p:sp>
      <p:sp>
        <p:nvSpPr>
          <p:cNvPr id="4" name="灯片编号占位符 3"/>
          <p:cNvSpPr>
            <a:spLocks noGrp="1"/>
          </p:cNvSpPr>
          <p:nvPr>
            <p:ph type="sldNum" sz="quarter" idx="12"/>
          </p:nvPr>
        </p:nvSpPr>
        <p:spPr/>
        <p:txBody>
          <a:bodyPr/>
          <a:p>
            <a:pPr fontAlgn="base">
              <a:defRPr/>
            </a:pPr>
            <a:fld id="{D2DE03B2-9DD6-464D-8E5E-2745E8A2595D}" type="slidenum">
              <a:rPr lang="zh-CN" altLang="en-US" strike="noStrike" noProof="1">
                <a:latin typeface="Calibri" panose="020F0502020204030204" pitchFamily="34" charset="0"/>
                <a:ea typeface="宋体" panose="02010600030101010101" pitchFamily="2" charset="-122"/>
                <a:cs typeface="+mn-cs"/>
              </a:rPr>
            </a:fld>
            <a:endParaRPr lang="zh-CN" altLang="en-US" strike="noStrike" noProof="1"/>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白底">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49"/>
            <a:ext cx="3008313" cy="1162051"/>
          </a:xfrm>
          <a:prstGeom prst="rect">
            <a:avLst/>
          </a:prstGeom>
        </p:spPr>
        <p:txBody>
          <a:bodyPr anchor="b"/>
          <a:lstStyle>
            <a:lvl1pPr algn="l">
              <a:defRPr sz="2665"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1"/>
            <a:ext cx="5111750" cy="5853113"/>
          </a:xfrm>
          <a:prstGeom prst="rect">
            <a:avLst/>
          </a:prstGeo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1" y="1435101"/>
            <a:ext cx="3008313" cy="4691063"/>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auto">
              <a:defRPr/>
            </a:pPr>
            <a:fld id="{40B9FD7E-51D1-436F-AE1A-1A3CD2B1630F}" type="datetimeFigureOut">
              <a:rPr lang="zh-CN" altLang="en-US" strike="noStrike" noProof="1">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defRPr/>
            </a:pPr>
            <a:endParaRPr lang="zh-CN" altLang="en-US" strike="noStrike" noProof="1"/>
          </a:p>
        </p:txBody>
      </p:sp>
      <p:sp>
        <p:nvSpPr>
          <p:cNvPr id="7" name="灯片编号占位符 6"/>
          <p:cNvSpPr>
            <a:spLocks noGrp="1"/>
          </p:cNvSpPr>
          <p:nvPr>
            <p:ph type="sldNum" sz="quarter" idx="12"/>
          </p:nvPr>
        </p:nvSpPr>
        <p:spPr/>
        <p:txBody>
          <a:bodyPr/>
          <a:p>
            <a:pPr fontAlgn="base">
              <a:defRPr/>
            </a:pPr>
            <a:fld id="{D2DE03B2-9DD6-464D-8E5E-2745E8A2595D}" type="slidenum">
              <a:rPr lang="zh-CN" altLang="en-US" strike="noStrike" noProof="1">
                <a:latin typeface="Calibri" panose="020F0502020204030204" pitchFamily="34" charset="0"/>
                <a:ea typeface="宋体" panose="02010600030101010101" pitchFamily="2" charset="-122"/>
                <a:cs typeface="+mn-cs"/>
              </a:rPr>
            </a:fld>
            <a:endParaRPr lang="zh-CN" altLang="en-US" strike="noStrike" noProof="1"/>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a:prstGeom prst="rect">
            <a:avLst/>
          </a:prstGeom>
        </p:spPr>
        <p:txBody>
          <a:bodyPr anchor="b"/>
          <a:lstStyle>
            <a:lvl1pPr algn="l">
              <a:defRPr sz="2665"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pPr lvl="0" fontAlgn="base"/>
            <a:endParaRPr lang="zh-CN" altLang="en-US" strike="noStrike" noProof="0" smtClean="0"/>
          </a:p>
        </p:txBody>
      </p:sp>
      <p:sp>
        <p:nvSpPr>
          <p:cNvPr id="4" name="文本占位符 3"/>
          <p:cNvSpPr>
            <a:spLocks noGrp="1"/>
          </p:cNvSpPr>
          <p:nvPr>
            <p:ph type="body" sz="half" idx="2"/>
          </p:nvPr>
        </p:nvSpPr>
        <p:spPr>
          <a:xfrm>
            <a:off x="1792288" y="5367337"/>
            <a:ext cx="5486400" cy="804863"/>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auto">
              <a:defRPr/>
            </a:pPr>
            <a:fld id="{40B9FD7E-51D1-436F-AE1A-1A3CD2B1630F}" type="datetimeFigureOut">
              <a:rPr lang="zh-CN" altLang="en-US" strike="noStrike" noProof="1">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defRPr/>
            </a:pPr>
            <a:endParaRPr lang="zh-CN" altLang="en-US" strike="noStrike" noProof="1"/>
          </a:p>
        </p:txBody>
      </p:sp>
      <p:sp>
        <p:nvSpPr>
          <p:cNvPr id="7" name="灯片编号占位符 6"/>
          <p:cNvSpPr>
            <a:spLocks noGrp="1"/>
          </p:cNvSpPr>
          <p:nvPr>
            <p:ph type="sldNum" sz="quarter" idx="12"/>
          </p:nvPr>
        </p:nvSpPr>
        <p:spPr/>
        <p:txBody>
          <a:bodyPr/>
          <a:p>
            <a:pPr fontAlgn="base">
              <a:defRPr/>
            </a:pPr>
            <a:fld id="{D2DE03B2-9DD6-464D-8E5E-2745E8A2595D}" type="slidenum">
              <a:rPr lang="zh-CN" altLang="en-US" strike="noStrike" noProof="1">
                <a:latin typeface="Calibri" panose="020F0502020204030204" pitchFamily="34" charset="0"/>
                <a:ea typeface="宋体" panose="02010600030101010101" pitchFamily="2" charset="-122"/>
                <a:cs typeface="+mn-cs"/>
              </a:rPr>
            </a:fld>
            <a:endParaRPr lang="zh-CN" altLang="en-US" strike="noStrike" noProof="1"/>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1"/>
            <a:ext cx="8229600" cy="4525963"/>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auto">
              <a:defRPr/>
            </a:pPr>
            <a:fld id="{40B9FD7E-51D1-436F-AE1A-1A3CD2B1630F}" type="datetimeFigureOut">
              <a:rPr lang="zh-CN" altLang="en-US" strike="noStrike" noProof="1">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defRPr/>
            </a:pPr>
            <a:endParaRPr lang="zh-CN" altLang="en-US" strike="noStrike" noProof="1"/>
          </a:p>
        </p:txBody>
      </p:sp>
      <p:sp>
        <p:nvSpPr>
          <p:cNvPr id="6" name="灯片编号占位符 5"/>
          <p:cNvSpPr>
            <a:spLocks noGrp="1"/>
          </p:cNvSpPr>
          <p:nvPr>
            <p:ph type="sldNum" sz="quarter" idx="12"/>
          </p:nvPr>
        </p:nvSpPr>
        <p:spPr/>
        <p:txBody>
          <a:bodyPr/>
          <a:p>
            <a:pPr fontAlgn="base">
              <a:defRPr/>
            </a:pPr>
            <a:fld id="{D2DE03B2-9DD6-464D-8E5E-2745E8A2595D}" type="slidenum">
              <a:rPr lang="zh-CN" altLang="en-US" strike="noStrike" noProof="1">
                <a:latin typeface="Calibri" panose="020F0502020204030204" pitchFamily="34" charset="0"/>
                <a:ea typeface="宋体" panose="02010600030101010101" pitchFamily="2" charset="-122"/>
                <a:cs typeface="+mn-cs"/>
              </a:rPr>
            </a:fld>
            <a:endParaRPr lang="zh-CN" altLang="en-US" strike="noStrike" noProof="1"/>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1"/>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375"/>
            <a:ext cx="6019800" cy="4387851"/>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auto">
              <a:defRPr/>
            </a:pPr>
            <a:fld id="{40B9FD7E-51D1-436F-AE1A-1A3CD2B1630F}" type="datetimeFigureOut">
              <a:rPr lang="zh-CN" altLang="en-US" strike="noStrike" noProof="1">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defRPr/>
            </a:pPr>
            <a:endParaRPr lang="zh-CN" altLang="en-US" strike="noStrike" noProof="1"/>
          </a:p>
        </p:txBody>
      </p:sp>
      <p:sp>
        <p:nvSpPr>
          <p:cNvPr id="6" name="灯片编号占位符 5"/>
          <p:cNvSpPr>
            <a:spLocks noGrp="1"/>
          </p:cNvSpPr>
          <p:nvPr>
            <p:ph type="sldNum" sz="quarter" idx="12"/>
          </p:nvPr>
        </p:nvSpPr>
        <p:spPr/>
        <p:txBody>
          <a:bodyPr/>
          <a:p>
            <a:pPr fontAlgn="base">
              <a:defRPr/>
            </a:pPr>
            <a:fld id="{D2DE03B2-9DD6-464D-8E5E-2745E8A2595D}" type="slidenum">
              <a:rPr lang="zh-CN" altLang="en-US" strike="noStrike" noProof="1">
                <a:latin typeface="Calibri" panose="020F0502020204030204" pitchFamily="34" charset="0"/>
                <a:ea typeface="宋体" panose="02010600030101010101" pitchFamily="2" charset="-122"/>
                <a:cs typeface="+mn-cs"/>
              </a:rPr>
            </a:fld>
            <a:endParaRPr lang="zh-CN" altLang="en-US" strike="noStrike" noProof="1"/>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1_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1" y="1122364"/>
            <a:ext cx="6858000" cy="2387600"/>
          </a:xfrm>
        </p:spPr>
        <p:txBody>
          <a:bodyPr anchor="b"/>
          <a:lstStyle>
            <a:lvl1pPr algn="ctr">
              <a:defRPr sz="6000"/>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1" y="3602039"/>
            <a:ext cx="6858000" cy="1655763"/>
          </a:xfrm>
        </p:spPr>
        <p:txBody>
          <a:bodyPr/>
          <a:lstStyle>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8165" indent="0" algn="ctr">
              <a:buNone/>
              <a:defRPr sz="1600"/>
            </a:lvl5pPr>
            <a:lvl6pPr marL="2285365" indent="0" algn="ctr">
              <a:buNone/>
              <a:defRPr sz="1600"/>
            </a:lvl6pPr>
            <a:lvl7pPr marL="2741295" indent="0" algn="ctr">
              <a:buNone/>
              <a:defRPr sz="1600"/>
            </a:lvl7pPr>
            <a:lvl8pPr marL="3198495" indent="0" algn="ctr">
              <a:buNone/>
              <a:defRPr sz="1600"/>
            </a:lvl8pPr>
            <a:lvl9pPr marL="3655695" indent="0" algn="ctr">
              <a:buNone/>
              <a:defRPr sz="1600"/>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a:xfrm>
            <a:off x="457200" y="6356351"/>
            <a:ext cx="2133600" cy="366184"/>
          </a:xfrm>
          <a:prstGeom prst="rect">
            <a:avLst/>
          </a:prstGeom>
        </p:spPr>
        <p:txBody>
          <a:bodyPr vert="horz" lIns="91440" tIns="45720" rIns="91440" bIns="45720" rtlCol="0" anchor="ctr"/>
          <a:lstStyle>
            <a:lvl1pPr>
              <a:defRPr smtClean="0"/>
            </a:lvl1pPr>
          </a:lstStyle>
          <a:p>
            <a:pPr fontAlgn="auto">
              <a:defRPr/>
            </a:pPr>
            <a:fld id="{116F3B57-474B-4C73-8CB7-7AD3184FD4BD}" type="datetimeFigureOut">
              <a:rPr lang="zh-CN" altLang="en-US" strike="noStrike" noProof="1">
                <a:latin typeface="+mn-lt"/>
                <a:ea typeface="+mn-ea"/>
                <a:cs typeface="+mn-cs"/>
              </a:rPr>
            </a:fld>
            <a:endParaRPr lang="zh-CN" altLang="en-US" strike="noStrike" noProof="1"/>
          </a:p>
        </p:txBody>
      </p:sp>
      <p:sp>
        <p:nvSpPr>
          <p:cNvPr id="5" name="页脚占位符 4"/>
          <p:cNvSpPr>
            <a:spLocks noGrp="1"/>
          </p:cNvSpPr>
          <p:nvPr>
            <p:ph type="ftr" sz="quarter" idx="11"/>
          </p:nvPr>
        </p:nvSpPr>
        <p:spPr>
          <a:xfrm>
            <a:off x="3124200" y="6356351"/>
            <a:ext cx="2895600" cy="366184"/>
          </a:xfrm>
          <a:prstGeom prst="rect">
            <a:avLst/>
          </a:prstGeom>
        </p:spPr>
        <p:txBody>
          <a:bodyPr vert="horz" lIns="91440" tIns="45720" rIns="91440" bIns="45720" rtlCol="0" anchor="ctr"/>
          <a:lstStyle>
            <a:lvl1pPr>
              <a:defRPr/>
            </a:lvl1pPr>
          </a:lstStyle>
          <a:p>
            <a:pPr fontAlgn="auto">
              <a:defRPr/>
            </a:pPr>
            <a:endParaRPr lang="zh-CN" altLang="en-US" strike="noStrike" noProof="1"/>
          </a:p>
        </p:txBody>
      </p:sp>
      <p:sp>
        <p:nvSpPr>
          <p:cNvPr id="6" name="灯片编号占位符 5"/>
          <p:cNvSpPr>
            <a:spLocks noGrp="1"/>
          </p:cNvSpPr>
          <p:nvPr>
            <p:ph type="sldNum" sz="quarter" idx="12"/>
          </p:nvPr>
        </p:nvSpPr>
        <p:spPr>
          <a:xfrm>
            <a:off x="6553200" y="6356351"/>
            <a:ext cx="2133600" cy="366184"/>
          </a:xfrm>
          <a:prstGeom prst="rect">
            <a:avLst/>
          </a:prstGeom>
        </p:spPr>
        <p:txBody>
          <a:bodyPr vert="horz" wrap="square" lIns="91440" tIns="45720" rIns="91440" bIns="45720" numCol="1" anchor="ctr" anchorCtr="0" compatLnSpc="1"/>
          <a:lstStyle>
            <a:lvl1pPr>
              <a:defRPr/>
            </a:lvl1pPr>
          </a:lstStyle>
          <a:p>
            <a:pPr fontAlgn="base">
              <a:defRPr/>
            </a:pPr>
            <a:fld id="{C33667D1-8E2E-4D0A-B620-2ED6793D9948}" type="slidenum">
              <a:rPr lang="zh-CN" altLang="en-US" strike="noStrike" noProof="1">
                <a:latin typeface="Calibri" panose="020F0502020204030204" pitchFamily="34" charset="0"/>
                <a:ea typeface="宋体" panose="02010600030101010101" pitchFamily="2" charset="-122"/>
                <a:cs typeface="+mn-cs"/>
              </a:rPr>
            </a:fld>
            <a:endParaRPr lang="zh-CN" altLang="en-US" strike="noStrike" noProof="1"/>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页底板">
    <p:spTree>
      <p:nvGrpSpPr>
        <p:cNvPr id="1" name=""/>
        <p:cNvGrpSpPr/>
        <p:nvPr/>
      </p:nvGrpSpPr>
      <p:grpSpPr>
        <a:xfrm>
          <a:off x="0" y="0"/>
          <a:ext cx="0" cy="0"/>
          <a:chOff x="0" y="0"/>
          <a:chExt cx="0" cy="0"/>
        </a:xfrm>
      </p:grpSpPr>
      <p:sp>
        <p:nvSpPr>
          <p:cNvPr id="37" name="矩形 36"/>
          <p:cNvSpPr/>
          <p:nvPr userDrawn="1"/>
        </p:nvSpPr>
        <p:spPr>
          <a:xfrm>
            <a:off x="0" y="0"/>
            <a:ext cx="9144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38" name="椭圆 37"/>
          <p:cNvSpPr/>
          <p:nvPr userDrawn="1"/>
        </p:nvSpPr>
        <p:spPr>
          <a:xfrm>
            <a:off x="203988" y="-927793"/>
            <a:ext cx="2238399" cy="2984532"/>
          </a:xfrm>
          <a:prstGeom prst="ellipse">
            <a:avLst/>
          </a:prstGeom>
          <a:solidFill>
            <a:srgbClr val="A5C34A">
              <a:alpha val="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39" name="文本框 38"/>
          <p:cNvSpPr txBox="1"/>
          <p:nvPr userDrawn="1"/>
        </p:nvSpPr>
        <p:spPr>
          <a:xfrm>
            <a:off x="6352388" y="6208284"/>
            <a:ext cx="1688207" cy="168275"/>
          </a:xfrm>
          <a:prstGeom prst="rect">
            <a:avLst/>
          </a:prstGeom>
          <a:noFill/>
        </p:spPr>
        <p:txBody>
          <a:bodyPr vert="horz" wrap="square">
            <a:spAutoFit/>
          </a:bodyPr>
          <a:lstStyle>
            <a:defPPr>
              <a:defRPr lang="zh-CN"/>
            </a:defPPr>
            <a:lvl1pPr algn="ctr" fontAlgn="auto">
              <a:spcBef>
                <a:spcPts val="0"/>
              </a:spcBef>
              <a:spcAft>
                <a:spcPts val="0"/>
              </a:spcAft>
              <a:defRPr sz="3200" b="0">
                <a:solidFill>
                  <a:schemeClr val="tx1">
                    <a:lumMod val="85000"/>
                    <a:lumOff val="15000"/>
                  </a:schemeClr>
                </a:solidFill>
                <a:effectLst/>
                <a:latin typeface="汉仪大宋简" panose="02010609000101010101" pitchFamily="49" charset="-122"/>
                <a:ea typeface="汉仪大宋简" panose="02010609000101010101" pitchFamily="49" charset="-122"/>
              </a:defRPr>
            </a:lvl1pPr>
          </a:lstStyle>
          <a:p>
            <a:pPr algn="l" defTabSz="685800"/>
            <a:r>
              <a:rPr lang="en-US" altLang="zh-CN" sz="500" dirty="0">
                <a:solidFill>
                  <a:prstClr val="white">
                    <a:lumMod val="50000"/>
                  </a:prstClr>
                </a:solidFill>
                <a:latin typeface="微软雅黑" panose="020B0503020204020204" charset="-122"/>
                <a:ea typeface="微软雅黑" panose="020B0503020204020204" charset="-122"/>
              </a:rPr>
              <a:t>SHANGHAI RAPIDESIGN ADVERTISING CO.,LTD</a:t>
            </a:r>
            <a:endParaRPr lang="zh-CN" altLang="en-US" sz="500" dirty="0">
              <a:solidFill>
                <a:prstClr val="white">
                  <a:lumMod val="50000"/>
                </a:prstClr>
              </a:solidFill>
              <a:latin typeface="微软雅黑" panose="020B0503020204020204" charset="-122"/>
              <a:ea typeface="微软雅黑" panose="020B0503020204020204" charset="-122"/>
            </a:endParaRPr>
          </a:p>
        </p:txBody>
      </p:sp>
      <p:sp>
        <p:nvSpPr>
          <p:cNvPr id="40" name="任意多边形 39"/>
          <p:cNvSpPr/>
          <p:nvPr userDrawn="1"/>
        </p:nvSpPr>
        <p:spPr>
          <a:xfrm flipV="1">
            <a:off x="1166976" y="6363076"/>
            <a:ext cx="6810048" cy="60959"/>
          </a:xfrm>
          <a:custGeom>
            <a:avLst/>
            <a:gdLst>
              <a:gd name="connsiteX0" fmla="*/ 0 w 6197600"/>
              <a:gd name="connsiteY0" fmla="*/ 0 h 0"/>
              <a:gd name="connsiteX1" fmla="*/ 6197600 w 6197600"/>
              <a:gd name="connsiteY1" fmla="*/ 0 h 0"/>
            </a:gdLst>
            <a:ahLst/>
            <a:cxnLst>
              <a:cxn ang="0">
                <a:pos x="connsiteX0" y="connsiteY0"/>
              </a:cxn>
              <a:cxn ang="0">
                <a:pos x="connsiteX1" y="connsiteY1"/>
              </a:cxn>
            </a:cxnLst>
            <a:rect l="l" t="t" r="r" b="b"/>
            <a:pathLst>
              <a:path w="6197600">
                <a:moveTo>
                  <a:pt x="0" y="0"/>
                </a:moveTo>
                <a:lnTo>
                  <a:pt x="6197600" y="0"/>
                </a:lnTo>
              </a:path>
            </a:pathLst>
          </a:cu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grpSp>
        <p:nvGrpSpPr>
          <p:cNvPr id="41" name="组合 40"/>
          <p:cNvGrpSpPr/>
          <p:nvPr userDrawn="1"/>
        </p:nvGrpSpPr>
        <p:grpSpPr>
          <a:xfrm>
            <a:off x="1235080" y="6279199"/>
            <a:ext cx="356098" cy="83876"/>
            <a:chOff x="1235080" y="4709399"/>
            <a:chExt cx="356098" cy="62907"/>
          </a:xfrm>
        </p:grpSpPr>
        <p:sp>
          <p:nvSpPr>
            <p:cNvPr id="42" name="矩形 41"/>
            <p:cNvSpPr/>
            <p:nvPr/>
          </p:nvSpPr>
          <p:spPr>
            <a:xfrm>
              <a:off x="1235080" y="4709399"/>
              <a:ext cx="62907" cy="62907"/>
            </a:xfrm>
            <a:prstGeom prst="rect">
              <a:avLst/>
            </a:prstGeom>
            <a:solidFill>
              <a:srgbClr val="10C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43" name="矩形 42"/>
            <p:cNvSpPr/>
            <p:nvPr/>
          </p:nvSpPr>
          <p:spPr>
            <a:xfrm>
              <a:off x="1332810" y="4709399"/>
              <a:ext cx="62907" cy="62907"/>
            </a:xfrm>
            <a:prstGeom prst="rect">
              <a:avLst/>
            </a:prstGeom>
            <a:solidFill>
              <a:srgbClr val="08D1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44" name="矩形 43"/>
            <p:cNvSpPr/>
            <p:nvPr/>
          </p:nvSpPr>
          <p:spPr>
            <a:xfrm>
              <a:off x="1430540" y="4709399"/>
              <a:ext cx="62907" cy="62907"/>
            </a:xfrm>
            <a:prstGeom prst="rect">
              <a:avLst/>
            </a:prstGeom>
            <a:solidFill>
              <a:srgbClr val="7CCB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45" name="矩形 44"/>
            <p:cNvSpPr/>
            <p:nvPr/>
          </p:nvSpPr>
          <p:spPr>
            <a:xfrm>
              <a:off x="1528271" y="4709399"/>
              <a:ext cx="62907" cy="62907"/>
            </a:xfrm>
            <a:prstGeom prst="rect">
              <a:avLst/>
            </a:prstGeom>
            <a:solidFill>
              <a:srgbClr val="A5C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grpSp>
      <p:sp>
        <p:nvSpPr>
          <p:cNvPr id="46" name="椭圆 45"/>
          <p:cNvSpPr/>
          <p:nvPr userDrawn="1"/>
        </p:nvSpPr>
        <p:spPr>
          <a:xfrm>
            <a:off x="4321538" y="1491800"/>
            <a:ext cx="1615362" cy="2153816"/>
          </a:xfrm>
          <a:prstGeom prst="ellipse">
            <a:avLst/>
          </a:prstGeom>
          <a:solidFill>
            <a:srgbClr val="7CCB62">
              <a:alpha val="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47" name="椭圆 46"/>
          <p:cNvSpPr/>
          <p:nvPr userDrawn="1"/>
        </p:nvSpPr>
        <p:spPr>
          <a:xfrm>
            <a:off x="6877906" y="-580763"/>
            <a:ext cx="2859008" cy="3812011"/>
          </a:xfrm>
          <a:prstGeom prst="ellipse">
            <a:avLst/>
          </a:prstGeom>
          <a:solidFill>
            <a:srgbClr val="10CF9B">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48" name="椭圆 47"/>
          <p:cNvSpPr/>
          <p:nvPr userDrawn="1"/>
        </p:nvSpPr>
        <p:spPr>
          <a:xfrm>
            <a:off x="6645579" y="5789767"/>
            <a:ext cx="2238399" cy="2984532"/>
          </a:xfrm>
          <a:prstGeom prst="ellipse">
            <a:avLst/>
          </a:prstGeom>
          <a:solidFill>
            <a:srgbClr val="10CF9B">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49" name="椭圆 48"/>
          <p:cNvSpPr/>
          <p:nvPr userDrawn="1"/>
        </p:nvSpPr>
        <p:spPr>
          <a:xfrm flipV="1">
            <a:off x="3531680" y="4880948"/>
            <a:ext cx="1336434" cy="1781912"/>
          </a:xfrm>
          <a:prstGeom prst="ellipse">
            <a:avLst/>
          </a:prstGeom>
          <a:solidFill>
            <a:srgbClr val="08D1D9">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53" name="Text Box 5"/>
          <p:cNvSpPr txBox="1">
            <a:spLocks noChangeArrowheads="1"/>
          </p:cNvSpPr>
          <p:nvPr userDrawn="1"/>
        </p:nvSpPr>
        <p:spPr bwMode="auto">
          <a:xfrm>
            <a:off x="1102983" y="428235"/>
            <a:ext cx="2536275" cy="429895"/>
          </a:xfrm>
          <a:prstGeom prst="rect">
            <a:avLst/>
          </a:prstGeom>
          <a:noFill/>
        </p:spPr>
        <p:txBody>
          <a:bodyPr vert="horz" wrap="square">
            <a:spAutoFit/>
          </a:bodyPr>
          <a:lstStyle>
            <a:defPPr>
              <a:defRPr lang="zh-CN"/>
            </a:defPPr>
            <a:lvl1pPr algn="ctr">
              <a:defRPr sz="3200" b="1">
                <a:solidFill>
                  <a:schemeClr val="tx1">
                    <a:lumMod val="75000"/>
                    <a:lumOff val="25000"/>
                  </a:schemeClr>
                </a:solidFill>
                <a:latin typeface="Kelson Sans" panose="02000500000000000000" pitchFamily="50" charset="0"/>
                <a:ea typeface="Arial Unicode MS" panose="020B0604020202020204" charset="-122"/>
                <a:cs typeface="Arial Unicode MS" panose="020B0604020202020204" charset="-122"/>
              </a:defRPr>
            </a:lvl1pPr>
          </a:lstStyle>
          <a:p>
            <a:pPr defTabSz="685800"/>
            <a:r>
              <a:rPr lang="en-US" altLang="zh-CN" sz="2200" dirty="0">
                <a:solidFill>
                  <a:prstClr val="black">
                    <a:lumMod val="50000"/>
                    <a:lumOff val="50000"/>
                  </a:prstClr>
                </a:solidFill>
                <a:latin typeface="Frutiger Linotype" panose="020B0604030504040204" pitchFamily="34" charset="0"/>
              </a:rPr>
              <a:t>Click to add text</a:t>
            </a:r>
            <a:endParaRPr lang="zh-CN" altLang="en-US" sz="2200" dirty="0">
              <a:solidFill>
                <a:prstClr val="black">
                  <a:lumMod val="50000"/>
                  <a:lumOff val="50000"/>
                </a:prstClr>
              </a:solidFill>
              <a:latin typeface="Frutiger Linotype" panose="020B0604030504040204" pitchFamily="34" charset="0"/>
            </a:endParaRPr>
          </a:p>
        </p:txBody>
      </p:sp>
      <p:sp>
        <p:nvSpPr>
          <p:cNvPr id="54" name="任意多边形 53"/>
          <p:cNvSpPr/>
          <p:nvPr userDrawn="1"/>
        </p:nvSpPr>
        <p:spPr>
          <a:xfrm flipV="1">
            <a:off x="1271078" y="469896"/>
            <a:ext cx="2205038" cy="532231"/>
          </a:xfrm>
          <a:custGeom>
            <a:avLst/>
            <a:gdLst>
              <a:gd name="connsiteX0" fmla="*/ 0 w 6197600"/>
              <a:gd name="connsiteY0" fmla="*/ 0 h 0"/>
              <a:gd name="connsiteX1" fmla="*/ 6197600 w 6197600"/>
              <a:gd name="connsiteY1" fmla="*/ 0 h 0"/>
            </a:gdLst>
            <a:ahLst/>
            <a:cxnLst>
              <a:cxn ang="0">
                <a:pos x="connsiteX0" y="connsiteY0"/>
              </a:cxn>
              <a:cxn ang="0">
                <a:pos x="connsiteX1" y="connsiteY1"/>
              </a:cxn>
            </a:cxnLst>
            <a:rect l="l" t="t" r="r" b="b"/>
            <a:pathLst>
              <a:path w="6197600">
                <a:moveTo>
                  <a:pt x="0" y="0"/>
                </a:moveTo>
                <a:lnTo>
                  <a:pt x="6197600" y="0"/>
                </a:lnTo>
              </a:path>
            </a:pathLst>
          </a:custGeom>
          <a:noFill/>
          <a:ln w="63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engdi">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218B75E-D0A5-49A2-8793-4FD3413D65B5}"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DA71C850-2729-4436-B896-34C3C981CC0E}"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218B75E-D0A5-49A2-8793-4FD3413D65B5}"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DA71C850-2729-4436-B896-34C3C981CC0E}"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18B75E-D0A5-49A2-8793-4FD3413D65B5}"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DA71C850-2729-4436-B896-34C3C981CC0E}"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218B75E-D0A5-49A2-8793-4FD3413D65B5}"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DA71C850-2729-4436-B896-34C3C981CC0E}"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218B75E-D0A5-49A2-8793-4FD3413D65B5}"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DA71C850-2729-4436-B896-34C3C981CC0E}"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6" Type="http://schemas.openxmlformats.org/officeDocument/2006/relationships/theme" Target="../theme/theme2.xml"/><Relationship Id="rId15" Type="http://schemas.openxmlformats.org/officeDocument/2006/relationships/image" Target="../media/image4.png"/><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685800"/>
            <a:fld id="{C218B75E-D0A5-49A2-8793-4FD3413D65B5}"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6858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685800"/>
            <a:fld id="{DA71C850-2729-4436-B896-34C3C981CC0E}"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4" name="日期占位符 3"/>
          <p:cNvSpPr>
            <a:spLocks noGrp="1"/>
          </p:cNvSpPr>
          <p:nvPr>
            <p:ph type="dt" sz="half" idx="2"/>
          </p:nvPr>
        </p:nvSpPr>
        <p:spPr>
          <a:xfrm>
            <a:off x="457200" y="6356351"/>
            <a:ext cx="2133600" cy="366184"/>
          </a:xfrm>
          <a:prstGeom prst="rect">
            <a:avLst/>
          </a:prstGeom>
        </p:spPr>
        <p:txBody>
          <a:bodyPr vert="horz" lIns="91440" tIns="45720" rIns="91440" bIns="45720" rtlCol="0" anchor="ctr"/>
          <a:lstStyle>
            <a:lvl1pPr algn="l" eaLnBrk="1" fontAlgn="auto" hangingPunct="1">
              <a:spcBef>
                <a:spcPts val="0"/>
              </a:spcBef>
              <a:spcAft>
                <a:spcPts val="0"/>
              </a:spcAft>
              <a:defRPr sz="1600">
                <a:solidFill>
                  <a:schemeClr val="tx1">
                    <a:tint val="75000"/>
                  </a:schemeClr>
                </a:solidFill>
                <a:latin typeface="+mn-lt"/>
                <a:ea typeface="+mn-ea"/>
              </a:defRPr>
            </a:lvl1pPr>
          </a:lstStyle>
          <a:p>
            <a:pPr fontAlgn="auto">
              <a:defRPr/>
            </a:pPr>
            <a:fld id="{40B9FD7E-51D1-436F-AE1A-1A3CD2B1630F}" type="datetimeFigureOut">
              <a:rPr lang="zh-CN" altLang="en-US" strike="noStrike" noProof="1">
                <a:latin typeface="+mn-lt"/>
                <a:ea typeface="+mn-ea"/>
                <a:cs typeface="+mn-cs"/>
              </a:rPr>
            </a:fld>
            <a:endParaRPr lang="zh-CN" altLang="en-US" strike="noStrike" noProof="1"/>
          </a:p>
        </p:txBody>
      </p:sp>
      <p:sp>
        <p:nvSpPr>
          <p:cNvPr id="5" name="页脚占位符 4"/>
          <p:cNvSpPr>
            <a:spLocks noGrp="1"/>
          </p:cNvSpPr>
          <p:nvPr>
            <p:ph type="ftr" sz="quarter" idx="3"/>
          </p:nvPr>
        </p:nvSpPr>
        <p:spPr>
          <a:xfrm>
            <a:off x="3124200" y="6356351"/>
            <a:ext cx="2895600" cy="366184"/>
          </a:xfrm>
          <a:prstGeom prst="rect">
            <a:avLst/>
          </a:prstGeom>
        </p:spPr>
        <p:txBody>
          <a:bodyPr vert="horz" lIns="91440" tIns="45720" rIns="91440" bIns="45720" rtlCol="0" anchor="ctr"/>
          <a:lstStyle>
            <a:lvl1pPr algn="ctr" eaLnBrk="1" fontAlgn="auto" hangingPunct="1">
              <a:spcBef>
                <a:spcPts val="0"/>
              </a:spcBef>
              <a:spcAft>
                <a:spcPts val="0"/>
              </a:spcAft>
              <a:defRPr sz="1600">
                <a:solidFill>
                  <a:schemeClr val="tx1">
                    <a:tint val="75000"/>
                  </a:schemeClr>
                </a:solidFill>
                <a:latin typeface="+mn-lt"/>
                <a:ea typeface="+mn-ea"/>
              </a:defRPr>
            </a:lvl1pPr>
          </a:lstStyle>
          <a:p>
            <a:pPr fontAlgn="auto">
              <a:defRPr/>
            </a:pPr>
            <a:endParaRPr lang="zh-CN" altLang="en-US" strike="noStrike" noProof="1"/>
          </a:p>
        </p:txBody>
      </p:sp>
      <p:sp>
        <p:nvSpPr>
          <p:cNvPr id="6" name="灯片编号占位符 5"/>
          <p:cNvSpPr>
            <a:spLocks noGrp="1"/>
          </p:cNvSpPr>
          <p:nvPr>
            <p:ph type="sldNum" sz="quarter" idx="4"/>
          </p:nvPr>
        </p:nvSpPr>
        <p:spPr>
          <a:xfrm>
            <a:off x="6553200" y="6356351"/>
            <a:ext cx="2133600" cy="366184"/>
          </a:xfrm>
          <a:prstGeom prst="rect">
            <a:avLst/>
          </a:prstGeom>
        </p:spPr>
        <p:txBody>
          <a:bodyPr vert="horz" wrap="square" lIns="91440" tIns="45720" rIns="91440" bIns="45720" numCol="1" anchor="ctr" anchorCtr="0" compatLnSpc="1"/>
          <a:lstStyle>
            <a:lvl1pPr algn="r" eaLnBrk="1" hangingPunct="1">
              <a:defRPr sz="1600" smtClean="0">
                <a:solidFill>
                  <a:srgbClr val="898989"/>
                </a:solidFill>
              </a:defRPr>
            </a:lvl1pPr>
          </a:lstStyle>
          <a:p>
            <a:pPr fontAlgn="base">
              <a:defRPr/>
            </a:pPr>
            <a:fld id="{D2DE03B2-9DD6-464D-8E5E-2745E8A2595D}" type="slidenum">
              <a:rPr lang="zh-CN" altLang="en-US" strike="noStrike" noProof="1">
                <a:latin typeface="Calibri" panose="020F0502020204030204" pitchFamily="34" charset="0"/>
                <a:ea typeface="宋体" panose="02010600030101010101" pitchFamily="2" charset="-122"/>
                <a:cs typeface="+mn-cs"/>
              </a:rPr>
            </a:fld>
            <a:endParaRPr lang="zh-CN" altLang="en-US" strike="noStrike" noProof="1"/>
          </a:p>
        </p:txBody>
      </p:sp>
      <p:pic>
        <p:nvPicPr>
          <p:cNvPr id="1029" name="图片 6"/>
          <p:cNvPicPr>
            <a:picLocks noChangeAspect="1"/>
          </p:cNvPicPr>
          <p:nvPr/>
        </p:nvPicPr>
        <p:blipFill>
          <a:blip r:embed="rId13"/>
          <a:stretch>
            <a:fillRect/>
          </a:stretch>
        </p:blipFill>
        <p:spPr>
          <a:xfrm>
            <a:off x="2281238" y="0"/>
            <a:ext cx="6861175" cy="6858000"/>
          </a:xfrm>
          <a:prstGeom prst="rect">
            <a:avLst/>
          </a:prstGeom>
          <a:noFill/>
          <a:ln w="9525">
            <a:noFill/>
          </a:ln>
        </p:spPr>
      </p:pic>
      <p:grpSp>
        <p:nvGrpSpPr>
          <p:cNvPr id="1030" name="组合 8"/>
          <p:cNvGrpSpPr/>
          <p:nvPr/>
        </p:nvGrpSpPr>
        <p:grpSpPr>
          <a:xfrm>
            <a:off x="0" y="6341533"/>
            <a:ext cx="9166225" cy="867833"/>
            <a:chOff x="0" y="2947792"/>
            <a:chExt cx="9165974" cy="1798171"/>
          </a:xfrm>
        </p:grpSpPr>
        <p:pic>
          <p:nvPicPr>
            <p:cNvPr id="1031" name="图片 9"/>
            <p:cNvPicPr>
              <a:picLocks noChangeAspect="1"/>
            </p:cNvPicPr>
            <p:nvPr/>
          </p:nvPicPr>
          <p:blipFill>
            <a:blip r:embed="rId14"/>
            <a:stretch>
              <a:fillRect/>
            </a:stretch>
          </p:blipFill>
          <p:spPr>
            <a:xfrm>
              <a:off x="0" y="2947792"/>
              <a:ext cx="9165974" cy="1798171"/>
            </a:xfrm>
            <a:prstGeom prst="rect">
              <a:avLst/>
            </a:prstGeom>
            <a:noFill/>
            <a:ln w="9525">
              <a:noFill/>
            </a:ln>
          </p:spPr>
        </p:pic>
        <p:grpSp>
          <p:nvGrpSpPr>
            <p:cNvPr id="1032" name="组合 10"/>
            <p:cNvGrpSpPr/>
            <p:nvPr/>
          </p:nvGrpSpPr>
          <p:grpSpPr>
            <a:xfrm>
              <a:off x="0" y="3037839"/>
              <a:ext cx="9165974" cy="1633793"/>
              <a:chOff x="0" y="3037839"/>
              <a:chExt cx="9165974" cy="1633793"/>
            </a:xfrm>
          </p:grpSpPr>
          <p:cxnSp>
            <p:nvCxnSpPr>
              <p:cNvPr id="12" name="直接连接符 11"/>
              <p:cNvCxnSpPr/>
              <p:nvPr/>
            </p:nvCxnSpPr>
            <p:spPr>
              <a:xfrm>
                <a:off x="0" y="3039894"/>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0" y="3092524"/>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0" y="3140766"/>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0" y="3206554"/>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0" y="3276727"/>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0" y="3338128"/>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0" y="3504787"/>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0" y="3561801"/>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0" y="3610046"/>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0" y="3680219"/>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0" y="3412685"/>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0" y="3776706"/>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0" y="3824948"/>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0" y="3877577"/>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0" y="3943366"/>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0" y="4013538"/>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0" y="4070552"/>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0" y="4237212"/>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0" y="4298613"/>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0" y="4346858"/>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0" y="4417030"/>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0" y="4149496"/>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0" y="4495974"/>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0" y="4552988"/>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0" y="4601233"/>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0" y="4671405"/>
                <a:ext cx="9165974" cy="0"/>
              </a:xfrm>
              <a:prstGeom prst="line">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grpSp>
      </p:grpSp>
      <p:pic>
        <p:nvPicPr>
          <p:cNvPr id="1059" name="图片 37"/>
          <p:cNvPicPr>
            <a:picLocks noChangeAspect="1"/>
          </p:cNvPicPr>
          <p:nvPr/>
        </p:nvPicPr>
        <p:blipFill>
          <a:blip r:embed="rId15"/>
          <a:stretch>
            <a:fillRect/>
          </a:stretch>
        </p:blipFill>
        <p:spPr>
          <a:xfrm>
            <a:off x="7245350" y="4868333"/>
            <a:ext cx="1920875" cy="2537884"/>
          </a:xfrm>
          <a:prstGeom prst="rect">
            <a:avLst/>
          </a:prstGeom>
          <a:noFill/>
          <a:ln w="9525">
            <a:noFill/>
          </a:ln>
        </p:spPr>
      </p:pic>
      <p:grpSp>
        <p:nvGrpSpPr>
          <p:cNvPr id="1060" name="组合 83"/>
          <p:cNvGrpSpPr/>
          <p:nvPr/>
        </p:nvGrpSpPr>
        <p:grpSpPr>
          <a:xfrm>
            <a:off x="68263" y="309033"/>
            <a:ext cx="660400" cy="431800"/>
            <a:chOff x="81237" y="87474"/>
            <a:chExt cx="660208" cy="324036"/>
          </a:xfrm>
        </p:grpSpPr>
        <p:sp>
          <p:nvSpPr>
            <p:cNvPr id="82" name="五边形 81"/>
            <p:cNvSpPr/>
            <p:nvPr userDrawn="1"/>
          </p:nvSpPr>
          <p:spPr>
            <a:xfrm>
              <a:off x="81237" y="87474"/>
              <a:ext cx="385650" cy="324036"/>
            </a:xfrm>
            <a:prstGeom prst="homePlate">
              <a:avLst/>
            </a:prstGeom>
            <a:solidFill>
              <a:srgbClr val="23D9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p>
          </p:txBody>
        </p:sp>
        <p:sp>
          <p:nvSpPr>
            <p:cNvPr id="83" name="燕尾形 82"/>
            <p:cNvSpPr/>
            <p:nvPr userDrawn="1"/>
          </p:nvSpPr>
          <p:spPr>
            <a:xfrm>
              <a:off x="417689" y="87474"/>
              <a:ext cx="323756" cy="324036"/>
            </a:xfrm>
            <a:prstGeom prst="chevron">
              <a:avLst/>
            </a:prstGeom>
            <a:solidFill>
              <a:srgbClr val="23D9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p>
          </p:txBody>
        </p:sp>
      </p:grpSp>
      <p:cxnSp>
        <p:nvCxnSpPr>
          <p:cNvPr id="86" name="直接连接符 85"/>
          <p:cNvCxnSpPr/>
          <p:nvPr/>
        </p:nvCxnSpPr>
        <p:spPr>
          <a:xfrm>
            <a:off x="411163" y="740833"/>
            <a:ext cx="8321675" cy="0"/>
          </a:xfrm>
          <a:prstGeom prst="line">
            <a:avLst/>
          </a:prstGeom>
          <a:ln>
            <a:solidFill>
              <a:srgbClr val="23D9F7"/>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ts val="13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ts val="13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ts val="13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ts val="13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ts val="13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6.emf"/><Relationship Id="rId1"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8.wmf"/><Relationship Id="rId3" Type="http://schemas.openxmlformats.org/officeDocument/2006/relationships/oleObject" Target="../embeddings/oleObject3.bin"/><Relationship Id="rId2" Type="http://schemas.openxmlformats.org/officeDocument/2006/relationships/image" Target="../media/image7.wmf"/><Relationship Id="rId1"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7.xml"/><Relationship Id="rId4" Type="http://schemas.openxmlformats.org/officeDocument/2006/relationships/image" Target="../media/image10.wmf"/><Relationship Id="rId3" Type="http://schemas.openxmlformats.org/officeDocument/2006/relationships/oleObject" Target="../embeddings/oleObject5.bin"/><Relationship Id="rId2" Type="http://schemas.openxmlformats.org/officeDocument/2006/relationships/image" Target="../media/image9.wmf"/><Relationship Id="rId1" Type="http://schemas.openxmlformats.org/officeDocument/2006/relationships/oleObject" Target="../embeddings/oleObject4.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4.xml"/><Relationship Id="rId2" Type="http://schemas.openxmlformats.org/officeDocument/2006/relationships/image" Target="../media/image11.wmf"/><Relationship Id="rId1" Type="http://schemas.openxmlformats.org/officeDocument/2006/relationships/oleObject" Target="../embeddings/oleObject6.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GI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4.jpeg"/><Relationship Id="rId1" Type="http://schemas.openxmlformats.org/officeDocument/2006/relationships/image" Target="../media/image13.jpe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15.emf"/><Relationship Id="rId1" Type="http://schemas.openxmlformats.org/officeDocument/2006/relationships/oleObject" Target="../embeddings/oleObject7.bin"/></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84.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4.xml"/><Relationship Id="rId2" Type="http://schemas.openxmlformats.org/officeDocument/2006/relationships/image" Target="../media/image19.emf"/><Relationship Id="rId1" Type="http://schemas.openxmlformats.org/officeDocument/2006/relationships/oleObject" Target="../embeddings/oleObject8.bin"/></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2049"/>
          <p:cNvSpPr txBox="1"/>
          <p:nvPr/>
        </p:nvSpPr>
        <p:spPr>
          <a:xfrm>
            <a:off x="1981200" y="1600200"/>
            <a:ext cx="4800600" cy="521970"/>
          </a:xfrm>
          <a:prstGeom prst="rect">
            <a:avLst/>
          </a:prstGeom>
          <a:noFill/>
          <a:ln w="9525">
            <a:noFill/>
          </a:ln>
        </p:spPr>
        <p:txBody>
          <a:bodyPr>
            <a:spAutoFit/>
          </a:bodyPr>
          <a:lstStyle/>
          <a:p>
            <a:pPr>
              <a:spcBef>
                <a:spcPct val="50000"/>
              </a:spcBef>
            </a:pPr>
            <a:r>
              <a:rPr lang="en-US" altLang="zh-CN" sz="2800" b="1" dirty="0">
                <a:solidFill>
                  <a:srgbClr val="0000FF"/>
                </a:solidFill>
                <a:latin typeface="隶书" panose="02010509060101010101" pitchFamily="49" charset="-122"/>
                <a:ea typeface="隶书" panose="02010509060101010101" pitchFamily="49" charset="-122"/>
              </a:rPr>
              <a:t>8.1</a:t>
            </a:r>
            <a:r>
              <a:rPr lang="en-US" altLang="zh-CN" sz="2800" b="1" dirty="0">
                <a:latin typeface="隶书" panose="02010509060101010101" pitchFamily="49" charset="-122"/>
                <a:ea typeface="隶书" panose="02010509060101010101" pitchFamily="49" charset="-122"/>
              </a:rPr>
              <a:t>  </a:t>
            </a:r>
            <a:r>
              <a:rPr lang="zh-CN" altLang="en-US" sz="2800" b="1" dirty="0">
                <a:latin typeface="隶书" panose="02010509060101010101" pitchFamily="49" charset="-122"/>
                <a:ea typeface="隶书" panose="02010509060101010101" pitchFamily="49" charset="-122"/>
              </a:rPr>
              <a:t>图的基本概念</a:t>
            </a:r>
            <a:endParaRPr lang="zh-CN" altLang="en-US" sz="2800" b="1" dirty="0">
              <a:latin typeface="隶书" panose="02010509060101010101" pitchFamily="49" charset="-122"/>
              <a:ea typeface="隶书" panose="02010509060101010101" pitchFamily="49" charset="-122"/>
            </a:endParaRPr>
          </a:p>
        </p:txBody>
      </p:sp>
      <p:sp>
        <p:nvSpPr>
          <p:cNvPr id="8195" name="文本框 2050"/>
          <p:cNvSpPr txBox="1"/>
          <p:nvPr/>
        </p:nvSpPr>
        <p:spPr>
          <a:xfrm>
            <a:off x="1476375" y="260350"/>
            <a:ext cx="2667000" cy="706755"/>
          </a:xfrm>
          <a:prstGeom prst="rect">
            <a:avLst/>
          </a:prstGeom>
          <a:noFill/>
          <a:ln w="9525">
            <a:noFill/>
          </a:ln>
        </p:spPr>
        <p:txBody>
          <a:bodyPr>
            <a:spAutoFit/>
          </a:bodyPr>
          <a:lstStyle/>
          <a:p>
            <a:pPr>
              <a:spcBef>
                <a:spcPct val="50000"/>
              </a:spcBef>
            </a:pPr>
            <a:r>
              <a:rPr lang="zh-CN" altLang="en-US" sz="4000" b="1" dirty="0">
                <a:solidFill>
                  <a:schemeClr val="tx2"/>
                </a:solidFill>
                <a:latin typeface="隶书" panose="02010509060101010101" pitchFamily="49" charset="-122"/>
                <a:ea typeface="隶书" panose="02010509060101010101" pitchFamily="49" charset="-122"/>
              </a:rPr>
              <a:t>第</a:t>
            </a:r>
            <a:r>
              <a:rPr lang="en-US" altLang="zh-CN" sz="4000" b="1" dirty="0">
                <a:solidFill>
                  <a:schemeClr val="tx2"/>
                </a:solidFill>
                <a:latin typeface="隶书" panose="02010509060101010101" pitchFamily="49" charset="-122"/>
                <a:ea typeface="隶书" panose="02010509060101010101" pitchFamily="49" charset="-122"/>
              </a:rPr>
              <a:t>8</a:t>
            </a:r>
            <a:r>
              <a:rPr lang="zh-CN" altLang="en-US" sz="4000" b="1" dirty="0">
                <a:solidFill>
                  <a:schemeClr val="tx2"/>
                </a:solidFill>
                <a:latin typeface="隶书" panose="02010509060101010101" pitchFamily="49" charset="-122"/>
                <a:ea typeface="隶书" panose="02010509060101010101" pitchFamily="49" charset="-122"/>
              </a:rPr>
              <a:t>章  图</a:t>
            </a:r>
            <a:endParaRPr lang="zh-CN" altLang="en-US" sz="4000" b="1" dirty="0">
              <a:solidFill>
                <a:schemeClr val="tx2"/>
              </a:solidFill>
              <a:latin typeface="隶书" panose="02010509060101010101" pitchFamily="49" charset="-122"/>
              <a:ea typeface="隶书" panose="02010509060101010101" pitchFamily="49" charset="-122"/>
            </a:endParaRPr>
          </a:p>
        </p:txBody>
      </p:sp>
      <p:sp>
        <p:nvSpPr>
          <p:cNvPr id="8196" name="文本框 2051"/>
          <p:cNvSpPr txBox="1"/>
          <p:nvPr/>
        </p:nvSpPr>
        <p:spPr>
          <a:xfrm>
            <a:off x="1981200" y="2209800"/>
            <a:ext cx="4800600" cy="521970"/>
          </a:xfrm>
          <a:prstGeom prst="rect">
            <a:avLst/>
          </a:prstGeom>
          <a:noFill/>
          <a:ln w="9525">
            <a:noFill/>
          </a:ln>
        </p:spPr>
        <p:txBody>
          <a:bodyPr>
            <a:spAutoFit/>
          </a:bodyPr>
          <a:lstStyle/>
          <a:p>
            <a:pPr>
              <a:spcBef>
                <a:spcPct val="50000"/>
              </a:spcBef>
            </a:pPr>
            <a:r>
              <a:rPr lang="en-US" altLang="zh-CN" sz="2800" b="1" dirty="0">
                <a:solidFill>
                  <a:srgbClr val="0000FF"/>
                </a:solidFill>
                <a:latin typeface="隶书" panose="02010509060101010101" pitchFamily="49" charset="-122"/>
                <a:ea typeface="隶书" panose="02010509060101010101" pitchFamily="49" charset="-122"/>
              </a:rPr>
              <a:t>8.2</a:t>
            </a:r>
            <a:r>
              <a:rPr lang="en-US" altLang="zh-CN" sz="2800" b="1" dirty="0">
                <a:latin typeface="隶书" panose="02010509060101010101" pitchFamily="49" charset="-122"/>
                <a:ea typeface="隶书" panose="02010509060101010101" pitchFamily="49" charset="-122"/>
              </a:rPr>
              <a:t>  </a:t>
            </a:r>
            <a:r>
              <a:rPr lang="zh-CN" altLang="en-US" sz="2800" b="1" dirty="0">
                <a:latin typeface="隶书" panose="02010509060101010101" pitchFamily="49" charset="-122"/>
                <a:ea typeface="隶书" panose="02010509060101010101" pitchFamily="49" charset="-122"/>
              </a:rPr>
              <a:t>图的存储结构</a:t>
            </a:r>
            <a:endParaRPr lang="zh-CN" altLang="en-US" sz="2800" b="1" dirty="0">
              <a:latin typeface="隶书" panose="02010509060101010101" pitchFamily="49" charset="-122"/>
              <a:ea typeface="隶书" panose="02010509060101010101" pitchFamily="49" charset="-122"/>
            </a:endParaRPr>
          </a:p>
        </p:txBody>
      </p:sp>
      <p:sp>
        <p:nvSpPr>
          <p:cNvPr id="8197" name="文本框 2052"/>
          <p:cNvSpPr txBox="1"/>
          <p:nvPr/>
        </p:nvSpPr>
        <p:spPr>
          <a:xfrm>
            <a:off x="1995488" y="2767013"/>
            <a:ext cx="4800600" cy="521970"/>
          </a:xfrm>
          <a:prstGeom prst="rect">
            <a:avLst/>
          </a:prstGeom>
          <a:noFill/>
          <a:ln w="9525">
            <a:noFill/>
          </a:ln>
        </p:spPr>
        <p:txBody>
          <a:bodyPr>
            <a:spAutoFit/>
          </a:bodyPr>
          <a:lstStyle/>
          <a:p>
            <a:pPr>
              <a:spcBef>
                <a:spcPct val="50000"/>
              </a:spcBef>
            </a:pPr>
            <a:r>
              <a:rPr lang="en-US" altLang="zh-CN" sz="2800" b="1" dirty="0">
                <a:solidFill>
                  <a:srgbClr val="0000FF"/>
                </a:solidFill>
                <a:latin typeface="隶书" panose="02010509060101010101" pitchFamily="49" charset="-122"/>
                <a:ea typeface="隶书" panose="02010509060101010101" pitchFamily="49" charset="-122"/>
              </a:rPr>
              <a:t>8.3</a:t>
            </a:r>
            <a:r>
              <a:rPr lang="en-US" altLang="zh-CN" sz="2800" b="1" dirty="0">
                <a:latin typeface="隶书" panose="02010509060101010101" pitchFamily="49" charset="-122"/>
                <a:ea typeface="隶书" panose="02010509060101010101" pitchFamily="49" charset="-122"/>
              </a:rPr>
              <a:t>  </a:t>
            </a:r>
            <a:r>
              <a:rPr lang="zh-CN" altLang="en-US" sz="2800" b="1" dirty="0">
                <a:latin typeface="隶书" panose="02010509060101010101" pitchFamily="49" charset="-122"/>
                <a:ea typeface="隶书" panose="02010509060101010101" pitchFamily="49" charset="-122"/>
              </a:rPr>
              <a:t>图的遍历</a:t>
            </a:r>
            <a:endParaRPr lang="zh-CN" altLang="en-US" sz="2800" b="1" dirty="0">
              <a:latin typeface="隶书" panose="02010509060101010101" pitchFamily="49" charset="-122"/>
              <a:ea typeface="隶书" panose="02010509060101010101" pitchFamily="49" charset="-122"/>
            </a:endParaRPr>
          </a:p>
        </p:txBody>
      </p:sp>
      <p:sp>
        <p:nvSpPr>
          <p:cNvPr id="8198" name="文本框 2053"/>
          <p:cNvSpPr txBox="1"/>
          <p:nvPr/>
        </p:nvSpPr>
        <p:spPr>
          <a:xfrm>
            <a:off x="2009775" y="3348038"/>
            <a:ext cx="4495800" cy="521970"/>
          </a:xfrm>
          <a:prstGeom prst="rect">
            <a:avLst/>
          </a:prstGeom>
          <a:noFill/>
          <a:ln w="9525">
            <a:noFill/>
          </a:ln>
        </p:spPr>
        <p:txBody>
          <a:bodyPr>
            <a:spAutoFit/>
          </a:bodyPr>
          <a:lstStyle/>
          <a:p>
            <a:pPr>
              <a:spcBef>
                <a:spcPct val="50000"/>
              </a:spcBef>
            </a:pPr>
            <a:r>
              <a:rPr lang="en-US" altLang="zh-CN" sz="2800" b="1" dirty="0">
                <a:solidFill>
                  <a:srgbClr val="0000FF"/>
                </a:solidFill>
                <a:latin typeface="隶书" panose="02010509060101010101" pitchFamily="49" charset="-122"/>
                <a:ea typeface="隶书" panose="02010509060101010101" pitchFamily="49" charset="-122"/>
              </a:rPr>
              <a:t>8.4</a:t>
            </a:r>
            <a:r>
              <a:rPr lang="en-US" altLang="zh-CN" sz="2800" b="1" dirty="0">
                <a:latin typeface="隶书" panose="02010509060101010101" pitchFamily="49" charset="-122"/>
                <a:ea typeface="隶书" panose="02010509060101010101" pitchFamily="49" charset="-122"/>
              </a:rPr>
              <a:t>  </a:t>
            </a:r>
            <a:r>
              <a:rPr lang="zh-CN" altLang="en-US" sz="2800" b="1" dirty="0">
                <a:latin typeface="隶书" panose="02010509060101010101" pitchFamily="49" charset="-122"/>
                <a:ea typeface="隶书" panose="02010509060101010101" pitchFamily="49" charset="-122"/>
              </a:rPr>
              <a:t>生成树和最小生成树</a:t>
            </a:r>
            <a:endParaRPr lang="zh-CN" altLang="en-US" sz="2800" b="1" dirty="0">
              <a:latin typeface="隶书" panose="02010509060101010101" pitchFamily="49" charset="-122"/>
              <a:ea typeface="隶书" panose="02010509060101010101" pitchFamily="49" charset="-122"/>
            </a:endParaRPr>
          </a:p>
        </p:txBody>
      </p:sp>
      <p:sp>
        <p:nvSpPr>
          <p:cNvPr id="8199" name="文本框 2054"/>
          <p:cNvSpPr txBox="1"/>
          <p:nvPr/>
        </p:nvSpPr>
        <p:spPr>
          <a:xfrm>
            <a:off x="2024063" y="3914775"/>
            <a:ext cx="3962400" cy="521970"/>
          </a:xfrm>
          <a:prstGeom prst="rect">
            <a:avLst/>
          </a:prstGeom>
          <a:noFill/>
          <a:ln w="9525">
            <a:noFill/>
          </a:ln>
        </p:spPr>
        <p:txBody>
          <a:bodyPr>
            <a:spAutoFit/>
          </a:bodyPr>
          <a:lstStyle/>
          <a:p>
            <a:pPr>
              <a:spcBef>
                <a:spcPct val="50000"/>
              </a:spcBef>
            </a:pPr>
            <a:r>
              <a:rPr lang="en-US" altLang="zh-CN" sz="2800" b="1" dirty="0">
                <a:solidFill>
                  <a:srgbClr val="0000FF"/>
                </a:solidFill>
                <a:latin typeface="隶书" panose="02010509060101010101" pitchFamily="49" charset="-122"/>
                <a:ea typeface="隶书" panose="02010509060101010101" pitchFamily="49" charset="-122"/>
              </a:rPr>
              <a:t>8.5</a:t>
            </a:r>
            <a:r>
              <a:rPr lang="en-US" altLang="zh-CN" sz="2800" b="1" dirty="0">
                <a:latin typeface="隶书" panose="02010509060101010101" pitchFamily="49" charset="-122"/>
                <a:ea typeface="隶书" panose="02010509060101010101" pitchFamily="49" charset="-122"/>
              </a:rPr>
              <a:t>  </a:t>
            </a:r>
            <a:r>
              <a:rPr lang="zh-CN" altLang="en-US" sz="2800" b="1" dirty="0">
                <a:latin typeface="隶书" panose="02010509060101010101" pitchFamily="49" charset="-122"/>
                <a:ea typeface="隶书" panose="02010509060101010101" pitchFamily="49" charset="-122"/>
              </a:rPr>
              <a:t>最短路径</a:t>
            </a:r>
            <a:endParaRPr lang="zh-CN" altLang="en-US" sz="2800" b="1" dirty="0">
              <a:latin typeface="隶书" panose="02010509060101010101" pitchFamily="49" charset="-122"/>
              <a:ea typeface="隶书" panose="02010509060101010101" pitchFamily="49" charset="-122"/>
            </a:endParaRPr>
          </a:p>
        </p:txBody>
      </p:sp>
      <p:sp>
        <p:nvSpPr>
          <p:cNvPr id="8200" name="文本框 2055"/>
          <p:cNvSpPr txBox="1"/>
          <p:nvPr/>
        </p:nvSpPr>
        <p:spPr>
          <a:xfrm>
            <a:off x="2024063" y="4467225"/>
            <a:ext cx="3733800" cy="521970"/>
          </a:xfrm>
          <a:prstGeom prst="rect">
            <a:avLst/>
          </a:prstGeom>
          <a:noFill/>
          <a:ln w="9525">
            <a:noFill/>
          </a:ln>
        </p:spPr>
        <p:txBody>
          <a:bodyPr>
            <a:spAutoFit/>
          </a:bodyPr>
          <a:lstStyle/>
          <a:p>
            <a:pPr>
              <a:spcBef>
                <a:spcPct val="50000"/>
              </a:spcBef>
            </a:pPr>
            <a:r>
              <a:rPr lang="en-US" altLang="zh-CN" sz="2800" b="1" dirty="0">
                <a:solidFill>
                  <a:srgbClr val="0000FF"/>
                </a:solidFill>
                <a:latin typeface="隶书" panose="02010509060101010101" pitchFamily="49" charset="-122"/>
                <a:ea typeface="隶书" panose="02010509060101010101" pitchFamily="49" charset="-122"/>
              </a:rPr>
              <a:t>8.6</a:t>
            </a:r>
            <a:r>
              <a:rPr lang="en-US" altLang="zh-CN" sz="2800" b="1" dirty="0">
                <a:latin typeface="隶书" panose="02010509060101010101" pitchFamily="49" charset="-122"/>
                <a:ea typeface="隶书" panose="02010509060101010101" pitchFamily="49" charset="-122"/>
              </a:rPr>
              <a:t>  </a:t>
            </a:r>
            <a:r>
              <a:rPr lang="zh-CN" altLang="en-US" sz="2800" b="1" dirty="0">
                <a:latin typeface="隶书" panose="02010509060101010101" pitchFamily="49" charset="-122"/>
                <a:ea typeface="隶书" panose="02010509060101010101" pitchFamily="49" charset="-122"/>
              </a:rPr>
              <a:t>拓扑排序</a:t>
            </a:r>
            <a:endParaRPr lang="zh-CN" altLang="en-US" sz="2800" b="1" dirty="0">
              <a:latin typeface="隶书" panose="02010509060101010101" pitchFamily="49" charset="-122"/>
              <a:ea typeface="隶书" panose="02010509060101010101" pitchFamily="49" charset="-122"/>
            </a:endParaRPr>
          </a:p>
        </p:txBody>
      </p:sp>
      <p:sp>
        <p:nvSpPr>
          <p:cNvPr id="8201" name="文本框 2057"/>
          <p:cNvSpPr txBox="1"/>
          <p:nvPr/>
        </p:nvSpPr>
        <p:spPr>
          <a:xfrm>
            <a:off x="2047875" y="5038725"/>
            <a:ext cx="3886200" cy="521970"/>
          </a:xfrm>
          <a:prstGeom prst="rect">
            <a:avLst/>
          </a:prstGeom>
          <a:noFill/>
          <a:ln w="9525">
            <a:noFill/>
          </a:ln>
        </p:spPr>
        <p:txBody>
          <a:bodyPr>
            <a:spAutoFit/>
          </a:bodyPr>
          <a:lstStyle/>
          <a:p>
            <a:pPr>
              <a:spcBef>
                <a:spcPct val="50000"/>
              </a:spcBef>
            </a:pPr>
            <a:r>
              <a:rPr lang="en-US" altLang="zh-CN" sz="2800" b="1" dirty="0">
                <a:solidFill>
                  <a:srgbClr val="0000FF"/>
                </a:solidFill>
                <a:latin typeface="隶书" panose="02010509060101010101" pitchFamily="49" charset="-122"/>
                <a:ea typeface="隶书" panose="02010509060101010101" pitchFamily="49" charset="-122"/>
              </a:rPr>
              <a:t>8.7</a:t>
            </a:r>
            <a:r>
              <a:rPr lang="en-US" altLang="zh-CN" sz="2800" b="1" dirty="0">
                <a:latin typeface="隶书" panose="02010509060101010101" pitchFamily="49" charset="-122"/>
                <a:ea typeface="隶书" panose="02010509060101010101" pitchFamily="49" charset="-122"/>
              </a:rPr>
              <a:t>  AOE</a:t>
            </a:r>
            <a:r>
              <a:rPr lang="zh-CN" altLang="en-US" sz="2800" b="1" dirty="0">
                <a:latin typeface="隶书" panose="02010509060101010101" pitchFamily="49" charset="-122"/>
                <a:ea typeface="隶书" panose="02010509060101010101" pitchFamily="49" charset="-122"/>
              </a:rPr>
              <a:t>网与关键路径</a:t>
            </a:r>
            <a:endParaRPr lang="zh-CN" altLang="en-US" sz="2800" b="1" dirty="0">
              <a:latin typeface="隶书" panose="02010509060101010101" pitchFamily="49" charset="-122"/>
              <a:ea typeface="隶书" panose="020105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文本框 38913"/>
          <p:cNvSpPr txBox="1"/>
          <p:nvPr/>
        </p:nvSpPr>
        <p:spPr>
          <a:xfrm>
            <a:off x="381000" y="914400"/>
            <a:ext cx="8458200" cy="4656455"/>
          </a:xfrm>
          <a:prstGeom prst="rect">
            <a:avLst/>
          </a:prstGeom>
          <a:noFill/>
          <a:ln w="9525">
            <a:noFill/>
          </a:ln>
        </p:spPr>
        <p:txBody>
          <a:bodyPr>
            <a:spAutoFit/>
          </a:bodyPr>
          <a:lstStyle/>
          <a:p>
            <a:pPr algn="l">
              <a:lnSpc>
                <a:spcPct val="120000"/>
              </a:lnSpc>
              <a:spcBef>
                <a:spcPct val="50000"/>
              </a:spcBef>
            </a:pPr>
            <a:r>
              <a:rPr lang="en-US" altLang="zh-CN" sz="2800" dirty="0">
                <a:solidFill>
                  <a:srgbClr val="FF3300"/>
                </a:solidFill>
                <a:latin typeface="Times New Roman" panose="02020603050405020304" pitchFamily="18" charset="0"/>
                <a:ea typeface="隶书" panose="02010509060101010101" pitchFamily="49" charset="-122"/>
              </a:rPr>
              <a:t>8.3.4  </a:t>
            </a:r>
            <a:r>
              <a:rPr lang="zh-CN" altLang="en-US" sz="2800" dirty="0">
                <a:solidFill>
                  <a:srgbClr val="FF3300"/>
                </a:solidFill>
                <a:latin typeface="Times New Roman" panose="02020603050405020304" pitchFamily="18" charset="0"/>
                <a:ea typeface="隶书" panose="02010509060101010101" pitchFamily="49" charset="-122"/>
              </a:rPr>
              <a:t>非连通图的遍历</a:t>
            </a:r>
            <a:endParaRPr lang="zh-CN" altLang="en-US" sz="2800" dirty="0">
              <a:solidFill>
                <a:srgbClr val="FF3300"/>
              </a:solidFill>
              <a:latin typeface="Times New Roman" panose="02020603050405020304" pitchFamily="18" charset="0"/>
              <a:ea typeface="隶书" panose="02010509060101010101" pitchFamily="49" charset="-122"/>
            </a:endParaRPr>
          </a:p>
          <a:p>
            <a:pPr algn="just">
              <a:lnSpc>
                <a:spcPct val="120000"/>
              </a:lnSpc>
              <a:spcBef>
                <a:spcPct val="50000"/>
              </a:spcBef>
            </a:pPr>
            <a:r>
              <a:rPr lang="zh-CN" altLang="en-US" sz="2800" dirty="0">
                <a:solidFill>
                  <a:srgbClr val="FF3300"/>
                </a:solidFill>
                <a:latin typeface="Times New Roman" panose="02020603050405020304" pitchFamily="18" charset="0"/>
                <a:ea typeface="楷体_GB2312" pitchFamily="49" charset="-122"/>
              </a:rPr>
              <a:t>        </a:t>
            </a:r>
            <a:r>
              <a:rPr lang="zh-CN" altLang="en-US" sz="2800" dirty="0">
                <a:latin typeface="Times New Roman" panose="02020603050405020304" pitchFamily="18" charset="0"/>
                <a:ea typeface="楷体_GB2312" pitchFamily="49" charset="-122"/>
              </a:rPr>
              <a:t>对于无向图来说，若无向图是连通图，则一次遍历能够访问到图中的所有顶点；</a:t>
            </a:r>
            <a:endParaRPr lang="zh-CN" altLang="en-US" sz="2800" dirty="0">
              <a:latin typeface="Times New Roman" panose="02020603050405020304" pitchFamily="18" charset="0"/>
              <a:ea typeface="楷体_GB2312" pitchFamily="49" charset="-122"/>
            </a:endParaRPr>
          </a:p>
          <a:p>
            <a:pPr algn="just">
              <a:lnSpc>
                <a:spcPct val="120000"/>
              </a:lnSpc>
              <a:spcBef>
                <a:spcPct val="50000"/>
              </a:spcBef>
            </a:pPr>
            <a:r>
              <a:rPr lang="zh-CN" altLang="en-US" sz="2800" dirty="0">
                <a:latin typeface="Times New Roman" panose="02020603050405020304" pitchFamily="18" charset="0"/>
                <a:ea typeface="楷体_GB2312" pitchFamily="49" charset="-122"/>
              </a:rPr>
              <a:t>        但若无向图是非连通图，则只能访问到初始点所在连通分量中的所有顶点，其他连通分量中的顶点是不可能访问到的。为此需要从其他每个连通分量中选择初始点，分别进行遍历，才能够访问到图中的所有顶点；</a:t>
            </a:r>
            <a:endParaRPr lang="zh-CN" altLang="en-US" sz="2800" dirty="0">
              <a:latin typeface="Times New Roman" panose="02020603050405020304" pitchFamily="18" charset="0"/>
              <a:ea typeface="楷体_GB2312" pitchFamily="49"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椭圆 14337"/>
          <p:cNvSpPr/>
          <p:nvPr/>
        </p:nvSpPr>
        <p:spPr>
          <a:xfrm>
            <a:off x="574675" y="1851025"/>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a</a:t>
            </a:r>
            <a:endParaRPr lang="en-US" altLang="zh-CN" dirty="0">
              <a:latin typeface="Arial" panose="020B0604020202020204" pitchFamily="34" charset="0"/>
            </a:endParaRPr>
          </a:p>
        </p:txBody>
      </p:sp>
      <p:sp>
        <p:nvSpPr>
          <p:cNvPr id="76803" name="椭圆 14338"/>
          <p:cNvSpPr/>
          <p:nvPr/>
        </p:nvSpPr>
        <p:spPr>
          <a:xfrm>
            <a:off x="1793875" y="1317625"/>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b</a:t>
            </a:r>
            <a:endParaRPr lang="en-US" altLang="zh-CN" dirty="0">
              <a:latin typeface="Arial" panose="020B0604020202020204" pitchFamily="34" charset="0"/>
            </a:endParaRPr>
          </a:p>
        </p:txBody>
      </p:sp>
      <p:sp>
        <p:nvSpPr>
          <p:cNvPr id="76804" name="椭圆 14339"/>
          <p:cNvSpPr/>
          <p:nvPr/>
        </p:nvSpPr>
        <p:spPr>
          <a:xfrm>
            <a:off x="1793875" y="2613025"/>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c</a:t>
            </a:r>
            <a:endParaRPr lang="en-US" altLang="zh-CN" dirty="0">
              <a:latin typeface="Arial" panose="020B0604020202020204" pitchFamily="34" charset="0"/>
            </a:endParaRPr>
          </a:p>
        </p:txBody>
      </p:sp>
      <p:cxnSp>
        <p:nvCxnSpPr>
          <p:cNvPr id="76805" name="曲线连接符 14340"/>
          <p:cNvCxnSpPr>
            <a:stCxn id="76802" idx="6"/>
            <a:endCxn id="76803" idx="4"/>
          </p:cNvCxnSpPr>
          <p:nvPr/>
        </p:nvCxnSpPr>
        <p:spPr>
          <a:xfrm flipV="1">
            <a:off x="1108075" y="1924050"/>
            <a:ext cx="952500" cy="266700"/>
          </a:xfrm>
          <a:prstGeom prst="curvedConnector2">
            <a:avLst/>
          </a:prstGeom>
          <a:ln w="9525" cap="flat" cmpd="sng">
            <a:solidFill>
              <a:schemeClr val="tx1"/>
            </a:solidFill>
            <a:prstDash val="solid"/>
            <a:headEnd type="none" w="med" len="med"/>
            <a:tailEnd type="triangle" w="med" len="med"/>
          </a:ln>
        </p:spPr>
      </p:cxnSp>
      <p:cxnSp>
        <p:nvCxnSpPr>
          <p:cNvPr id="76806" name="曲线连接符 14341"/>
          <p:cNvCxnSpPr>
            <a:stCxn id="76803" idx="1"/>
            <a:endCxn id="76802" idx="0"/>
          </p:cNvCxnSpPr>
          <p:nvPr/>
        </p:nvCxnSpPr>
        <p:spPr>
          <a:xfrm rot="-5400000" flipH="1" flipV="1">
            <a:off x="1128713" y="1181100"/>
            <a:ext cx="455612" cy="1030288"/>
          </a:xfrm>
          <a:prstGeom prst="curvedConnector3">
            <a:avLst>
              <a:gd name="adj1" fmla="val 49509"/>
            </a:avLst>
          </a:prstGeom>
          <a:ln w="9525" cap="flat" cmpd="sng">
            <a:solidFill>
              <a:schemeClr val="tx1"/>
            </a:solidFill>
            <a:prstDash val="solid"/>
            <a:headEnd type="none" w="med" len="med"/>
            <a:tailEnd type="triangle" w="med" len="med"/>
          </a:ln>
        </p:spPr>
      </p:cxnSp>
      <p:cxnSp>
        <p:nvCxnSpPr>
          <p:cNvPr id="76807" name="曲线连接符 14342"/>
          <p:cNvCxnSpPr>
            <a:stCxn id="76802" idx="5"/>
            <a:endCxn id="76804" idx="1"/>
          </p:cNvCxnSpPr>
          <p:nvPr/>
        </p:nvCxnSpPr>
        <p:spPr>
          <a:xfrm rot="5400000" flipV="1">
            <a:off x="1257300" y="2149475"/>
            <a:ext cx="385763" cy="842963"/>
          </a:xfrm>
          <a:prstGeom prst="curvedConnector3">
            <a:avLst>
              <a:gd name="adj1" fmla="val 50000"/>
            </a:avLst>
          </a:prstGeom>
          <a:ln w="9525" cap="flat" cmpd="sng">
            <a:solidFill>
              <a:schemeClr val="tx1"/>
            </a:solidFill>
            <a:prstDash val="solid"/>
            <a:headEnd type="none" w="med" len="med"/>
            <a:tailEnd type="triangle" w="med" len="med"/>
          </a:ln>
        </p:spPr>
      </p:cxnSp>
      <p:cxnSp>
        <p:nvCxnSpPr>
          <p:cNvPr id="76808" name="曲线连接符 14343"/>
          <p:cNvCxnSpPr>
            <a:stCxn id="76802" idx="4"/>
          </p:cNvCxnSpPr>
          <p:nvPr/>
        </p:nvCxnSpPr>
        <p:spPr>
          <a:xfrm rot="5400000" flipV="1">
            <a:off x="996950" y="2228850"/>
            <a:ext cx="755650" cy="1066800"/>
          </a:xfrm>
          <a:prstGeom prst="curvedConnector2">
            <a:avLst/>
          </a:prstGeom>
          <a:ln w="9525" cap="flat" cmpd="sng">
            <a:solidFill>
              <a:schemeClr val="tx1"/>
            </a:solidFill>
            <a:prstDash val="solid"/>
            <a:headEnd type="stealth" w="med" len="med"/>
            <a:tailEnd type="none" w="med" len="med"/>
          </a:ln>
        </p:spPr>
      </p:cxnSp>
      <p:cxnSp>
        <p:nvCxnSpPr>
          <p:cNvPr id="76809" name="曲线连接符 14344"/>
          <p:cNvCxnSpPr>
            <a:stCxn id="76803" idx="6"/>
            <a:endCxn id="76804" idx="6"/>
          </p:cNvCxnSpPr>
          <p:nvPr/>
        </p:nvCxnSpPr>
        <p:spPr>
          <a:xfrm>
            <a:off x="2327275" y="1657350"/>
            <a:ext cx="3175" cy="1295400"/>
          </a:xfrm>
          <a:prstGeom prst="curvedConnector3">
            <a:avLst>
              <a:gd name="adj1" fmla="val 7500000"/>
            </a:avLst>
          </a:prstGeom>
          <a:ln w="9525" cap="flat" cmpd="sng">
            <a:solidFill>
              <a:schemeClr val="tx1"/>
            </a:solidFill>
            <a:prstDash val="solid"/>
            <a:headEnd type="none" w="med" len="med"/>
            <a:tailEnd type="triangle" w="med" len="med"/>
          </a:ln>
        </p:spPr>
      </p:cxnSp>
      <p:sp>
        <p:nvSpPr>
          <p:cNvPr id="76810" name="文本框 14345"/>
          <p:cNvSpPr txBox="1"/>
          <p:nvPr/>
        </p:nvSpPr>
        <p:spPr>
          <a:xfrm>
            <a:off x="1412875" y="2308225"/>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11</a:t>
            </a:r>
            <a:endParaRPr lang="en-US" altLang="zh-CN" dirty="0">
              <a:latin typeface="Arial" panose="020B0604020202020204" pitchFamily="34" charset="0"/>
            </a:endParaRPr>
          </a:p>
        </p:txBody>
      </p:sp>
      <p:sp>
        <p:nvSpPr>
          <p:cNvPr id="76811" name="文本框 14346"/>
          <p:cNvSpPr txBox="1"/>
          <p:nvPr/>
        </p:nvSpPr>
        <p:spPr>
          <a:xfrm>
            <a:off x="1108075" y="1241425"/>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6</a:t>
            </a:r>
            <a:endParaRPr lang="en-US" altLang="zh-CN" dirty="0">
              <a:latin typeface="Arial" panose="020B0604020202020204" pitchFamily="34" charset="0"/>
            </a:endParaRPr>
          </a:p>
        </p:txBody>
      </p:sp>
      <p:sp>
        <p:nvSpPr>
          <p:cNvPr id="76812" name="文本框 14347"/>
          <p:cNvSpPr txBox="1"/>
          <p:nvPr/>
        </p:nvSpPr>
        <p:spPr>
          <a:xfrm>
            <a:off x="1336675" y="1774825"/>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4</a:t>
            </a:r>
            <a:endParaRPr lang="en-US" altLang="zh-CN" dirty="0">
              <a:latin typeface="Arial" panose="020B0604020202020204" pitchFamily="34" charset="0"/>
            </a:endParaRPr>
          </a:p>
        </p:txBody>
      </p:sp>
      <p:sp>
        <p:nvSpPr>
          <p:cNvPr id="76813" name="文本框 14348"/>
          <p:cNvSpPr txBox="1"/>
          <p:nvPr/>
        </p:nvSpPr>
        <p:spPr>
          <a:xfrm>
            <a:off x="2479675" y="2003425"/>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76814" name="文本框 14349"/>
          <p:cNvSpPr txBox="1"/>
          <p:nvPr/>
        </p:nvSpPr>
        <p:spPr>
          <a:xfrm>
            <a:off x="727075" y="2689225"/>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3</a:t>
            </a:r>
            <a:endParaRPr lang="en-US" altLang="zh-CN" dirty="0">
              <a:latin typeface="Arial" panose="020B0604020202020204" pitchFamily="34" charset="0"/>
            </a:endParaRPr>
          </a:p>
        </p:txBody>
      </p:sp>
      <p:graphicFrame>
        <p:nvGraphicFramePr>
          <p:cNvPr id="14440" name="表格 14439"/>
          <p:cNvGraphicFramePr/>
          <p:nvPr/>
        </p:nvGraphicFramePr>
        <p:xfrm>
          <a:off x="3787775" y="4303713"/>
          <a:ext cx="5181600" cy="2286000"/>
        </p:xfrm>
        <a:graphic>
          <a:graphicData uri="http://schemas.openxmlformats.org/drawingml/2006/table">
            <a:tbl>
              <a:tblPr/>
              <a:tblGrid>
                <a:gridCol w="517525"/>
                <a:gridCol w="1539875"/>
                <a:gridCol w="1524000"/>
                <a:gridCol w="1600200"/>
              </a:tblGrid>
              <a:tr h="51752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547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t>(aa,0)</a:t>
                      </a:r>
                      <a:endParaRPr lang="en-US" altLang="zh-CN"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(ab,4)</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96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(ba,6)</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(bb,0)</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(bc,2)</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34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t>(cab,7)</a:t>
                      </a:r>
                      <a:endParaRPr lang="en-US" altLang="zh-CN"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(cc,0)</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84009" name="文本框 14405"/>
          <p:cNvSpPr txBox="1"/>
          <p:nvPr/>
        </p:nvSpPr>
        <p:spPr>
          <a:xfrm>
            <a:off x="2797175" y="4303713"/>
            <a:ext cx="914400" cy="460375"/>
          </a:xfrm>
          <a:prstGeom prst="rect">
            <a:avLst/>
          </a:prstGeom>
          <a:noFill/>
          <a:ln w="9525">
            <a:noFill/>
          </a:ln>
        </p:spPr>
        <p:txBody>
          <a:bodyPr>
            <a:spAutoFit/>
          </a:bodyPr>
          <a:lstStyle/>
          <a:p>
            <a:pPr>
              <a:spcBef>
                <a:spcPct val="50000"/>
              </a:spcBef>
            </a:pPr>
            <a:r>
              <a:rPr lang="en-US" altLang="zh-CN" sz="2400" dirty="0">
                <a:latin typeface="Arial" panose="020B0604020202020204" pitchFamily="34" charset="0"/>
              </a:rPr>
              <a:t>D</a:t>
            </a:r>
            <a:r>
              <a:rPr lang="en-US" altLang="zh-CN" sz="2400" baseline="30000" dirty="0">
                <a:latin typeface="Arial" panose="020B0604020202020204" pitchFamily="34" charset="0"/>
              </a:rPr>
              <a:t>(1)</a:t>
            </a:r>
            <a:endParaRPr lang="en-US" altLang="zh-CN" sz="2400" baseline="30000" dirty="0">
              <a:latin typeface="Arial" panose="020B0604020202020204" pitchFamily="34" charset="0"/>
            </a:endParaRPr>
          </a:p>
        </p:txBody>
      </p:sp>
      <p:sp>
        <p:nvSpPr>
          <p:cNvPr id="84010" name="下箭头 14406"/>
          <p:cNvSpPr/>
          <p:nvPr/>
        </p:nvSpPr>
        <p:spPr>
          <a:xfrm>
            <a:off x="5997575" y="3465513"/>
            <a:ext cx="914400" cy="533400"/>
          </a:xfrm>
          <a:prstGeom prst="down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dirty="0">
              <a:latin typeface="Tahoma" panose="020B0604030504040204" pitchFamily="34" charset="0"/>
            </a:endParaRPr>
          </a:p>
        </p:txBody>
      </p:sp>
      <p:graphicFrame>
        <p:nvGraphicFramePr>
          <p:cNvPr id="14437" name="表格 14436"/>
          <p:cNvGraphicFramePr/>
          <p:nvPr/>
        </p:nvGraphicFramePr>
        <p:xfrm>
          <a:off x="3787775" y="1027113"/>
          <a:ext cx="5181600" cy="2286000"/>
        </p:xfrm>
        <a:graphic>
          <a:graphicData uri="http://schemas.openxmlformats.org/drawingml/2006/table">
            <a:tbl>
              <a:tblPr/>
              <a:tblGrid>
                <a:gridCol w="517525"/>
                <a:gridCol w="1539875"/>
                <a:gridCol w="1524000"/>
                <a:gridCol w="1600200"/>
              </a:tblGrid>
              <a:tr h="51752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547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t>(aa,0)</a:t>
                      </a:r>
                      <a:endParaRPr lang="en-US" altLang="zh-CN"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(ab,4)</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(ac,11)</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96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(ba,6)</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(bb,0)</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(bc,2)</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34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(ca,3)</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t>(cab,7)</a:t>
                      </a:r>
                      <a:endParaRPr lang="en-US" altLang="zh-CN"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(cc,0)</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6871" name="文本框 14434"/>
          <p:cNvSpPr txBox="1"/>
          <p:nvPr/>
        </p:nvSpPr>
        <p:spPr>
          <a:xfrm>
            <a:off x="2797175" y="1027113"/>
            <a:ext cx="914400" cy="460375"/>
          </a:xfrm>
          <a:prstGeom prst="rect">
            <a:avLst/>
          </a:prstGeom>
          <a:noFill/>
          <a:ln w="9525">
            <a:noFill/>
          </a:ln>
        </p:spPr>
        <p:txBody>
          <a:bodyPr>
            <a:spAutoFit/>
          </a:bodyPr>
          <a:lstStyle/>
          <a:p>
            <a:pPr>
              <a:spcBef>
                <a:spcPct val="50000"/>
              </a:spcBef>
            </a:pPr>
            <a:r>
              <a:rPr lang="en-US" altLang="zh-CN" sz="2400" dirty="0">
                <a:latin typeface="Arial" panose="020B0604020202020204" pitchFamily="34" charset="0"/>
              </a:rPr>
              <a:t>D</a:t>
            </a:r>
            <a:r>
              <a:rPr lang="en-US" altLang="zh-CN" sz="2400" baseline="30000" dirty="0">
                <a:latin typeface="Arial" panose="020B0604020202020204" pitchFamily="34" charset="0"/>
              </a:rPr>
              <a:t>(0)</a:t>
            </a:r>
            <a:endParaRPr lang="en-US" altLang="zh-CN" sz="2400" baseline="30000" dirty="0">
              <a:latin typeface="Arial" panose="020B0604020202020204" pitchFamily="34" charset="0"/>
            </a:endParaRPr>
          </a:p>
        </p:txBody>
      </p:sp>
      <p:sp>
        <p:nvSpPr>
          <p:cNvPr id="84039" name="文本框 14437"/>
          <p:cNvSpPr txBox="1"/>
          <p:nvPr/>
        </p:nvSpPr>
        <p:spPr>
          <a:xfrm>
            <a:off x="179388" y="4149725"/>
            <a:ext cx="2476500" cy="2306320"/>
          </a:xfrm>
          <a:prstGeom prst="rect">
            <a:avLst/>
          </a:prstGeom>
          <a:solidFill>
            <a:schemeClr val="accent1"/>
          </a:solidFill>
          <a:ln w="9525">
            <a:noFill/>
          </a:ln>
        </p:spPr>
        <p:txBody>
          <a:bodyPr>
            <a:spAutoFit/>
          </a:bodyPr>
          <a:lstStyle/>
          <a:p>
            <a:pPr algn="just">
              <a:lnSpc>
                <a:spcPct val="120000"/>
              </a:lnSpc>
            </a:pPr>
            <a:r>
              <a:rPr lang="zh-CN" altLang="en-US" sz="2400" b="1" dirty="0">
                <a:latin typeface="Arial" panose="020B0604020202020204" pitchFamily="34" charset="0"/>
              </a:rPr>
              <a:t>本来路径上源点或终点就有</a:t>
            </a:r>
            <a:r>
              <a:rPr lang="en-US" altLang="zh-CN" sz="2400" b="1" dirty="0">
                <a:latin typeface="Arial" panose="020B0604020202020204" pitchFamily="34" charset="0"/>
              </a:rPr>
              <a:t>b</a:t>
            </a:r>
            <a:r>
              <a:rPr lang="zh-CN" altLang="en-US" sz="2400" b="1" dirty="0">
                <a:latin typeface="Arial" panose="020B0604020202020204" pitchFamily="34" charset="0"/>
              </a:rPr>
              <a:t>的不必考虑。</a:t>
            </a:r>
            <a:endParaRPr lang="zh-CN" altLang="en-US" sz="2400" b="1" dirty="0">
              <a:latin typeface="Arial" panose="020B0604020202020204" pitchFamily="34" charset="0"/>
            </a:endParaRPr>
          </a:p>
          <a:p>
            <a:pPr algn="just">
              <a:lnSpc>
                <a:spcPct val="120000"/>
              </a:lnSpc>
            </a:pPr>
            <a:r>
              <a:rPr lang="zh-CN" altLang="en-US" sz="2400" b="1" dirty="0">
                <a:latin typeface="Arial" panose="020B0604020202020204" pitchFamily="34" charset="0"/>
              </a:rPr>
              <a:t>对角线上的也不必考虑</a:t>
            </a:r>
            <a:endParaRPr lang="zh-CN" altLang="en-US" sz="2400"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4039"/>
                                        </p:tgtEl>
                                        <p:attrNameLst>
                                          <p:attrName>style.visibility</p:attrName>
                                        </p:attrNameLst>
                                      </p:cBhvr>
                                      <p:to>
                                        <p:strVal val="visible"/>
                                      </p:to>
                                    </p:set>
                                    <p:anim calcmode="lin" valueType="num">
                                      <p:cBhvr additive="base">
                                        <p:cTn id="7" dur="500" fill="hold"/>
                                        <p:tgtEl>
                                          <p:spTgt spid="84039"/>
                                        </p:tgtEl>
                                        <p:attrNameLst>
                                          <p:attrName>ppt_x</p:attrName>
                                        </p:attrNameLst>
                                      </p:cBhvr>
                                      <p:tavLst>
                                        <p:tav tm="0">
                                          <p:val>
                                            <p:strVal val="#ppt_x"/>
                                          </p:val>
                                        </p:tav>
                                        <p:tav tm="100000">
                                          <p:val>
                                            <p:strVal val="#ppt_x"/>
                                          </p:val>
                                        </p:tav>
                                      </p:tavLst>
                                    </p:anim>
                                    <p:anim calcmode="lin" valueType="num">
                                      <p:cBhvr additive="base">
                                        <p:cTn id="8" dur="500" fill="hold"/>
                                        <p:tgtEl>
                                          <p:spTgt spid="840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84010"/>
                                        </p:tgtEl>
                                        <p:attrNameLst>
                                          <p:attrName>style.visibility</p:attrName>
                                        </p:attrNameLst>
                                      </p:cBhvr>
                                      <p:to>
                                        <p:strVal val="visible"/>
                                      </p:to>
                                    </p:set>
                                    <p:animEffect transition="in" filter="wipe(up)">
                                      <p:cBhvr>
                                        <p:cTn id="13" dur="500"/>
                                        <p:tgtEl>
                                          <p:spTgt spid="84010"/>
                                        </p:tgtEl>
                                      </p:cBhvr>
                                    </p:animEffect>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84009"/>
                                        </p:tgtEl>
                                        <p:attrNameLst>
                                          <p:attrName>style.visibility</p:attrName>
                                        </p:attrNameLst>
                                      </p:cBhvr>
                                      <p:to>
                                        <p:strVal val="visible"/>
                                      </p:to>
                                    </p:set>
                                    <p:anim calcmode="lin" valueType="num">
                                      <p:cBhvr additive="base">
                                        <p:cTn id="17" dur="500" fill="hold"/>
                                        <p:tgtEl>
                                          <p:spTgt spid="84009"/>
                                        </p:tgtEl>
                                        <p:attrNameLst>
                                          <p:attrName>ppt_x</p:attrName>
                                        </p:attrNameLst>
                                      </p:cBhvr>
                                      <p:tavLst>
                                        <p:tav tm="0">
                                          <p:val>
                                            <p:strVal val="#ppt_x"/>
                                          </p:val>
                                        </p:tav>
                                        <p:tav tm="100000">
                                          <p:val>
                                            <p:strVal val="#ppt_x"/>
                                          </p:val>
                                        </p:tav>
                                      </p:tavLst>
                                    </p:anim>
                                    <p:anim calcmode="lin" valueType="num">
                                      <p:cBhvr additive="base">
                                        <p:cTn id="18" dur="500" fill="hold"/>
                                        <p:tgtEl>
                                          <p:spTgt spid="8400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4440"/>
                                        </p:tgtEl>
                                        <p:attrNameLst>
                                          <p:attrName>style.visibility</p:attrName>
                                        </p:attrNameLst>
                                      </p:cBhvr>
                                      <p:to>
                                        <p:strVal val="visible"/>
                                      </p:to>
                                    </p:set>
                                    <p:anim calcmode="lin" valueType="num">
                                      <p:cBhvr additive="base">
                                        <p:cTn id="21" dur="500" fill="hold"/>
                                        <p:tgtEl>
                                          <p:spTgt spid="14440"/>
                                        </p:tgtEl>
                                        <p:attrNameLst>
                                          <p:attrName>ppt_x</p:attrName>
                                        </p:attrNameLst>
                                      </p:cBhvr>
                                      <p:tavLst>
                                        <p:tav tm="0">
                                          <p:val>
                                            <p:strVal val="#ppt_x"/>
                                          </p:val>
                                        </p:tav>
                                        <p:tav tm="100000">
                                          <p:val>
                                            <p:strVal val="#ppt_x"/>
                                          </p:val>
                                        </p:tav>
                                      </p:tavLst>
                                    </p:anim>
                                    <p:anim calcmode="lin" valueType="num">
                                      <p:cBhvr additive="base">
                                        <p:cTn id="22" dur="500" fill="hold"/>
                                        <p:tgtEl>
                                          <p:spTgt spid="144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09" grpId="0"/>
      <p:bldP spid="84010" grpId="0" animBg="1"/>
      <p:bldP spid="84039" grpId="0" bldLvl="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椭圆 15361"/>
          <p:cNvSpPr/>
          <p:nvPr/>
        </p:nvSpPr>
        <p:spPr>
          <a:xfrm>
            <a:off x="501650" y="1851025"/>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a</a:t>
            </a:r>
            <a:endParaRPr lang="en-US" altLang="zh-CN" dirty="0">
              <a:latin typeface="Arial" panose="020B0604020202020204" pitchFamily="34" charset="0"/>
            </a:endParaRPr>
          </a:p>
        </p:txBody>
      </p:sp>
      <p:sp>
        <p:nvSpPr>
          <p:cNvPr id="77827" name="椭圆 15362"/>
          <p:cNvSpPr/>
          <p:nvPr/>
        </p:nvSpPr>
        <p:spPr>
          <a:xfrm>
            <a:off x="1720850" y="1317625"/>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b</a:t>
            </a:r>
            <a:endParaRPr lang="en-US" altLang="zh-CN" dirty="0">
              <a:latin typeface="Arial" panose="020B0604020202020204" pitchFamily="34" charset="0"/>
            </a:endParaRPr>
          </a:p>
        </p:txBody>
      </p:sp>
      <p:sp>
        <p:nvSpPr>
          <p:cNvPr id="77828" name="椭圆 15363"/>
          <p:cNvSpPr/>
          <p:nvPr/>
        </p:nvSpPr>
        <p:spPr>
          <a:xfrm>
            <a:off x="1720850" y="2613025"/>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c</a:t>
            </a:r>
            <a:endParaRPr lang="en-US" altLang="zh-CN" dirty="0">
              <a:latin typeface="Arial" panose="020B0604020202020204" pitchFamily="34" charset="0"/>
            </a:endParaRPr>
          </a:p>
        </p:txBody>
      </p:sp>
      <p:cxnSp>
        <p:nvCxnSpPr>
          <p:cNvPr id="77829" name="曲线连接符 15364"/>
          <p:cNvCxnSpPr>
            <a:stCxn id="77826" idx="6"/>
            <a:endCxn id="77827" idx="4"/>
          </p:cNvCxnSpPr>
          <p:nvPr/>
        </p:nvCxnSpPr>
        <p:spPr>
          <a:xfrm flipV="1">
            <a:off x="1035050" y="1924050"/>
            <a:ext cx="952500" cy="266700"/>
          </a:xfrm>
          <a:prstGeom prst="curvedConnector2">
            <a:avLst/>
          </a:prstGeom>
          <a:ln w="9525" cap="flat" cmpd="sng">
            <a:solidFill>
              <a:schemeClr val="tx1"/>
            </a:solidFill>
            <a:prstDash val="solid"/>
            <a:headEnd type="none" w="med" len="med"/>
            <a:tailEnd type="triangle" w="med" len="med"/>
          </a:ln>
        </p:spPr>
      </p:cxnSp>
      <p:cxnSp>
        <p:nvCxnSpPr>
          <p:cNvPr id="77830" name="曲线连接符 15365"/>
          <p:cNvCxnSpPr>
            <a:stCxn id="77827" idx="1"/>
            <a:endCxn id="77826" idx="0"/>
          </p:cNvCxnSpPr>
          <p:nvPr/>
        </p:nvCxnSpPr>
        <p:spPr>
          <a:xfrm rot="-5400000" flipH="1" flipV="1">
            <a:off x="1055688" y="1179513"/>
            <a:ext cx="454025" cy="1031875"/>
          </a:xfrm>
          <a:prstGeom prst="curvedConnector3">
            <a:avLst>
              <a:gd name="adj1" fmla="val 23569"/>
            </a:avLst>
          </a:prstGeom>
          <a:ln w="9525" cap="flat" cmpd="sng">
            <a:solidFill>
              <a:schemeClr val="tx1"/>
            </a:solidFill>
            <a:prstDash val="solid"/>
            <a:headEnd type="none" w="med" len="med"/>
            <a:tailEnd type="triangle" w="med" len="med"/>
          </a:ln>
        </p:spPr>
      </p:cxnSp>
      <p:cxnSp>
        <p:nvCxnSpPr>
          <p:cNvPr id="77831" name="曲线连接符 15366"/>
          <p:cNvCxnSpPr>
            <a:stCxn id="77826" idx="5"/>
            <a:endCxn id="77828" idx="1"/>
          </p:cNvCxnSpPr>
          <p:nvPr/>
        </p:nvCxnSpPr>
        <p:spPr>
          <a:xfrm rot="5400000" flipV="1">
            <a:off x="1185863" y="2149475"/>
            <a:ext cx="385762" cy="842963"/>
          </a:xfrm>
          <a:prstGeom prst="curvedConnector3">
            <a:avLst>
              <a:gd name="adj1" fmla="val 50000"/>
            </a:avLst>
          </a:prstGeom>
          <a:ln w="9525" cap="flat" cmpd="sng">
            <a:solidFill>
              <a:schemeClr val="tx1"/>
            </a:solidFill>
            <a:prstDash val="solid"/>
            <a:headEnd type="none" w="med" len="med"/>
            <a:tailEnd type="triangle" w="med" len="med"/>
          </a:ln>
        </p:spPr>
      </p:cxnSp>
      <p:cxnSp>
        <p:nvCxnSpPr>
          <p:cNvPr id="77832" name="曲线连接符 15367"/>
          <p:cNvCxnSpPr>
            <a:stCxn id="77826" idx="4"/>
            <a:endCxn id="77828" idx="3"/>
          </p:cNvCxnSpPr>
          <p:nvPr/>
        </p:nvCxnSpPr>
        <p:spPr>
          <a:xfrm rot="5400000" flipV="1">
            <a:off x="942975" y="2282825"/>
            <a:ext cx="682625" cy="1031875"/>
          </a:xfrm>
          <a:prstGeom prst="curvedConnector3">
            <a:avLst>
              <a:gd name="adj1" fmla="val 69454"/>
            </a:avLst>
          </a:prstGeom>
          <a:ln w="9525" cap="flat" cmpd="sng">
            <a:solidFill>
              <a:schemeClr val="tx1"/>
            </a:solidFill>
            <a:prstDash val="solid"/>
            <a:headEnd type="stealth" w="med" len="med"/>
            <a:tailEnd type="none" w="med" len="med"/>
          </a:ln>
        </p:spPr>
      </p:cxnSp>
      <p:cxnSp>
        <p:nvCxnSpPr>
          <p:cNvPr id="77833" name="曲线连接符 15368"/>
          <p:cNvCxnSpPr>
            <a:stCxn id="77827" idx="6"/>
            <a:endCxn id="77828" idx="6"/>
          </p:cNvCxnSpPr>
          <p:nvPr/>
        </p:nvCxnSpPr>
        <p:spPr>
          <a:xfrm>
            <a:off x="2254250" y="1657350"/>
            <a:ext cx="3175" cy="1295400"/>
          </a:xfrm>
          <a:prstGeom prst="curvedConnector3">
            <a:avLst>
              <a:gd name="adj1" fmla="val 7500000"/>
            </a:avLst>
          </a:prstGeom>
          <a:ln w="9525" cap="flat" cmpd="sng">
            <a:solidFill>
              <a:schemeClr val="tx1"/>
            </a:solidFill>
            <a:prstDash val="solid"/>
            <a:headEnd type="none" w="med" len="med"/>
            <a:tailEnd type="triangle" w="med" len="med"/>
          </a:ln>
        </p:spPr>
      </p:cxnSp>
      <p:sp>
        <p:nvSpPr>
          <p:cNvPr id="77834" name="文本框 15369"/>
          <p:cNvSpPr txBox="1"/>
          <p:nvPr/>
        </p:nvSpPr>
        <p:spPr>
          <a:xfrm>
            <a:off x="1339850" y="2308225"/>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11</a:t>
            </a:r>
            <a:endParaRPr lang="en-US" altLang="zh-CN" dirty="0">
              <a:latin typeface="Arial" panose="020B0604020202020204" pitchFamily="34" charset="0"/>
            </a:endParaRPr>
          </a:p>
        </p:txBody>
      </p:sp>
      <p:sp>
        <p:nvSpPr>
          <p:cNvPr id="77835" name="文本框 15370"/>
          <p:cNvSpPr txBox="1"/>
          <p:nvPr/>
        </p:nvSpPr>
        <p:spPr>
          <a:xfrm>
            <a:off x="1035050" y="1241425"/>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6</a:t>
            </a:r>
            <a:endParaRPr lang="en-US" altLang="zh-CN" dirty="0">
              <a:latin typeface="Arial" panose="020B0604020202020204" pitchFamily="34" charset="0"/>
            </a:endParaRPr>
          </a:p>
        </p:txBody>
      </p:sp>
      <p:sp>
        <p:nvSpPr>
          <p:cNvPr id="77836" name="文本框 15371"/>
          <p:cNvSpPr txBox="1"/>
          <p:nvPr/>
        </p:nvSpPr>
        <p:spPr>
          <a:xfrm>
            <a:off x="1263650" y="1774825"/>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4</a:t>
            </a:r>
            <a:endParaRPr lang="en-US" altLang="zh-CN" dirty="0">
              <a:latin typeface="Arial" panose="020B0604020202020204" pitchFamily="34" charset="0"/>
            </a:endParaRPr>
          </a:p>
        </p:txBody>
      </p:sp>
      <p:sp>
        <p:nvSpPr>
          <p:cNvPr id="77837" name="文本框 15372"/>
          <p:cNvSpPr txBox="1"/>
          <p:nvPr/>
        </p:nvSpPr>
        <p:spPr>
          <a:xfrm>
            <a:off x="2406650" y="2003425"/>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77838" name="文本框 15373"/>
          <p:cNvSpPr txBox="1"/>
          <p:nvPr/>
        </p:nvSpPr>
        <p:spPr>
          <a:xfrm>
            <a:off x="654050" y="2689225"/>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3</a:t>
            </a:r>
            <a:endParaRPr lang="en-US" altLang="zh-CN" dirty="0">
              <a:latin typeface="Arial" panose="020B0604020202020204" pitchFamily="34" charset="0"/>
            </a:endParaRPr>
          </a:p>
        </p:txBody>
      </p:sp>
      <p:graphicFrame>
        <p:nvGraphicFramePr>
          <p:cNvPr id="15434" name="表格 15433"/>
          <p:cNvGraphicFramePr/>
          <p:nvPr/>
        </p:nvGraphicFramePr>
        <p:xfrm>
          <a:off x="3859213" y="4159250"/>
          <a:ext cx="5181600" cy="2286000"/>
        </p:xfrm>
        <a:graphic>
          <a:graphicData uri="http://schemas.openxmlformats.org/drawingml/2006/table">
            <a:tbl>
              <a:tblPr/>
              <a:tblGrid>
                <a:gridCol w="517525"/>
                <a:gridCol w="1539875"/>
                <a:gridCol w="1524000"/>
                <a:gridCol w="1600200"/>
              </a:tblGrid>
              <a:tr h="51752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547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t>(aa,0)</a:t>
                      </a:r>
                      <a:endParaRPr lang="en-US" altLang="zh-CN"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(ab,4)</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0000"/>
                    </a:solidFill>
                  </a:tcPr>
                </a:tc>
              </a:tr>
              <a:tr h="6096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(ba,6)</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(bb,0)</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(bc,2)</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34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t>(cab,7)</a:t>
                      </a:r>
                      <a:endParaRPr lang="en-US" altLang="zh-CN"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(cc,0)</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7866" name="文本框 15401"/>
          <p:cNvSpPr txBox="1"/>
          <p:nvPr/>
        </p:nvSpPr>
        <p:spPr>
          <a:xfrm>
            <a:off x="2868613" y="4159250"/>
            <a:ext cx="914400" cy="460375"/>
          </a:xfrm>
          <a:prstGeom prst="rect">
            <a:avLst/>
          </a:prstGeom>
          <a:noFill/>
          <a:ln w="9525">
            <a:noFill/>
          </a:ln>
        </p:spPr>
        <p:txBody>
          <a:bodyPr>
            <a:spAutoFit/>
          </a:bodyPr>
          <a:lstStyle/>
          <a:p>
            <a:pPr>
              <a:spcBef>
                <a:spcPct val="50000"/>
              </a:spcBef>
            </a:pPr>
            <a:r>
              <a:rPr lang="en-US" altLang="zh-CN" sz="2400" dirty="0">
                <a:latin typeface="Arial" panose="020B0604020202020204" pitchFamily="34" charset="0"/>
              </a:rPr>
              <a:t>D</a:t>
            </a:r>
            <a:r>
              <a:rPr lang="en-US" altLang="zh-CN" sz="2400" baseline="30000" dirty="0">
                <a:latin typeface="Arial" panose="020B0604020202020204" pitchFamily="34" charset="0"/>
              </a:rPr>
              <a:t>(1)</a:t>
            </a:r>
            <a:endParaRPr lang="en-US" altLang="zh-CN" sz="2400" baseline="30000" dirty="0">
              <a:latin typeface="Arial" panose="020B0604020202020204" pitchFamily="34" charset="0"/>
            </a:endParaRPr>
          </a:p>
        </p:txBody>
      </p:sp>
      <p:sp>
        <p:nvSpPr>
          <p:cNvPr id="77867" name="下箭头 15402"/>
          <p:cNvSpPr/>
          <p:nvPr/>
        </p:nvSpPr>
        <p:spPr>
          <a:xfrm>
            <a:off x="6069013" y="3321050"/>
            <a:ext cx="914400" cy="533400"/>
          </a:xfrm>
          <a:prstGeom prst="down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dirty="0">
              <a:latin typeface="Tahoma" panose="020B0604030504040204" pitchFamily="34" charset="0"/>
            </a:endParaRPr>
          </a:p>
        </p:txBody>
      </p:sp>
      <p:graphicFrame>
        <p:nvGraphicFramePr>
          <p:cNvPr id="15433" name="表格 15432"/>
          <p:cNvGraphicFramePr/>
          <p:nvPr/>
        </p:nvGraphicFramePr>
        <p:xfrm>
          <a:off x="3859213" y="882650"/>
          <a:ext cx="5181600" cy="2286000"/>
        </p:xfrm>
        <a:graphic>
          <a:graphicData uri="http://schemas.openxmlformats.org/drawingml/2006/table">
            <a:tbl>
              <a:tblPr/>
              <a:tblGrid>
                <a:gridCol w="517525"/>
                <a:gridCol w="1539875"/>
                <a:gridCol w="1524000"/>
                <a:gridCol w="1600200"/>
              </a:tblGrid>
              <a:tr h="51752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547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t>(aa,0)</a:t>
                      </a:r>
                      <a:endParaRPr lang="en-US" altLang="zh-CN"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(ab,4)</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(ac,11)</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0000"/>
                    </a:solidFill>
                  </a:tcPr>
                </a:tc>
              </a:tr>
              <a:tr h="6096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(ba,6)</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(bb,0)</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(bc,2)</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34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(ca,3)</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t>(cab,7)</a:t>
                      </a:r>
                      <a:endParaRPr lang="en-US" altLang="zh-CN"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(cc,0)</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7895" name="文本框 15430"/>
          <p:cNvSpPr txBox="1"/>
          <p:nvPr/>
        </p:nvSpPr>
        <p:spPr>
          <a:xfrm>
            <a:off x="2868613" y="882650"/>
            <a:ext cx="914400" cy="460375"/>
          </a:xfrm>
          <a:prstGeom prst="rect">
            <a:avLst/>
          </a:prstGeom>
          <a:noFill/>
          <a:ln w="9525">
            <a:noFill/>
          </a:ln>
        </p:spPr>
        <p:txBody>
          <a:bodyPr>
            <a:spAutoFit/>
          </a:bodyPr>
          <a:lstStyle/>
          <a:p>
            <a:pPr>
              <a:spcBef>
                <a:spcPct val="50000"/>
              </a:spcBef>
            </a:pPr>
            <a:r>
              <a:rPr lang="en-US" altLang="zh-CN" sz="2400" dirty="0">
                <a:latin typeface="Arial" panose="020B0604020202020204" pitchFamily="34" charset="0"/>
              </a:rPr>
              <a:t>D</a:t>
            </a:r>
            <a:r>
              <a:rPr lang="en-US" altLang="zh-CN" sz="2400" baseline="30000" dirty="0">
                <a:latin typeface="Arial" panose="020B0604020202020204" pitchFamily="34" charset="0"/>
              </a:rPr>
              <a:t>(0)</a:t>
            </a:r>
            <a:endParaRPr lang="en-US" altLang="zh-CN" sz="2400" baseline="30000" dirty="0">
              <a:latin typeface="Arial" panose="020B0604020202020204" pitchFamily="34" charset="0"/>
            </a:endParaRPr>
          </a:p>
        </p:txBody>
      </p:sp>
      <p:sp>
        <p:nvSpPr>
          <p:cNvPr id="85063" name="文本框 15434"/>
          <p:cNvSpPr txBox="1"/>
          <p:nvPr/>
        </p:nvSpPr>
        <p:spPr>
          <a:xfrm>
            <a:off x="179388" y="4652963"/>
            <a:ext cx="2811462" cy="1863725"/>
          </a:xfrm>
          <a:prstGeom prst="rect">
            <a:avLst/>
          </a:prstGeom>
          <a:solidFill>
            <a:schemeClr val="accent1"/>
          </a:solidFill>
          <a:ln w="9525">
            <a:noFill/>
          </a:ln>
        </p:spPr>
        <p:txBody>
          <a:bodyPr>
            <a:spAutoFit/>
          </a:bodyPr>
          <a:lstStyle/>
          <a:p>
            <a:pPr algn="just">
              <a:lnSpc>
                <a:spcPct val="120000"/>
              </a:lnSpc>
            </a:pPr>
            <a:r>
              <a:rPr lang="zh-CN" altLang="en-US" sz="2400" b="1" dirty="0">
                <a:latin typeface="Arial" panose="020B0604020202020204" pitchFamily="34" charset="0"/>
              </a:rPr>
              <a:t>D[a][b]+D[b][c]=6&lt;D[a][c]，所以如果从b绕，更近，那么应该更新。</a:t>
            </a:r>
            <a:endParaRPr lang="zh-CN" altLang="en-US" sz="2400"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5063"/>
                                        </p:tgtEl>
                                        <p:attrNameLst>
                                          <p:attrName>style.visibility</p:attrName>
                                        </p:attrNameLst>
                                      </p:cBhvr>
                                      <p:to>
                                        <p:strVal val="visible"/>
                                      </p:to>
                                    </p:set>
                                    <p:anim calcmode="lin" valueType="num">
                                      <p:cBhvr additive="base">
                                        <p:cTn id="7" dur="500" fill="hold"/>
                                        <p:tgtEl>
                                          <p:spTgt spid="85063"/>
                                        </p:tgtEl>
                                        <p:attrNameLst>
                                          <p:attrName>ppt_x</p:attrName>
                                        </p:attrNameLst>
                                      </p:cBhvr>
                                      <p:tavLst>
                                        <p:tav tm="0">
                                          <p:val>
                                            <p:strVal val="#ppt_x"/>
                                          </p:val>
                                        </p:tav>
                                        <p:tav tm="100000">
                                          <p:val>
                                            <p:strVal val="#ppt_x"/>
                                          </p:val>
                                        </p:tav>
                                      </p:tavLst>
                                    </p:anim>
                                    <p:anim calcmode="lin" valueType="num">
                                      <p:cBhvr additive="base">
                                        <p:cTn id="8" dur="500" fill="hold"/>
                                        <p:tgtEl>
                                          <p:spTgt spid="850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63" grpId="0" bldLvl="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椭圆 16385"/>
          <p:cNvSpPr/>
          <p:nvPr/>
        </p:nvSpPr>
        <p:spPr>
          <a:xfrm>
            <a:off x="430213" y="2138363"/>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a</a:t>
            </a:r>
            <a:endParaRPr lang="en-US" altLang="zh-CN" dirty="0">
              <a:latin typeface="Arial" panose="020B0604020202020204" pitchFamily="34" charset="0"/>
            </a:endParaRPr>
          </a:p>
        </p:txBody>
      </p:sp>
      <p:sp>
        <p:nvSpPr>
          <p:cNvPr id="78851" name="椭圆 16386"/>
          <p:cNvSpPr/>
          <p:nvPr/>
        </p:nvSpPr>
        <p:spPr>
          <a:xfrm>
            <a:off x="1649413" y="1604963"/>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b</a:t>
            </a:r>
            <a:endParaRPr lang="en-US" altLang="zh-CN" dirty="0">
              <a:latin typeface="Arial" panose="020B0604020202020204" pitchFamily="34" charset="0"/>
            </a:endParaRPr>
          </a:p>
        </p:txBody>
      </p:sp>
      <p:sp>
        <p:nvSpPr>
          <p:cNvPr id="78852" name="椭圆 16387"/>
          <p:cNvSpPr/>
          <p:nvPr/>
        </p:nvSpPr>
        <p:spPr>
          <a:xfrm>
            <a:off x="1649413" y="2900363"/>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c</a:t>
            </a:r>
            <a:endParaRPr lang="en-US" altLang="zh-CN" dirty="0">
              <a:latin typeface="Arial" panose="020B0604020202020204" pitchFamily="34" charset="0"/>
            </a:endParaRPr>
          </a:p>
        </p:txBody>
      </p:sp>
      <p:cxnSp>
        <p:nvCxnSpPr>
          <p:cNvPr id="78853" name="曲线连接符 16388"/>
          <p:cNvCxnSpPr>
            <a:stCxn id="78850" idx="6"/>
            <a:endCxn id="78851" idx="4"/>
          </p:cNvCxnSpPr>
          <p:nvPr/>
        </p:nvCxnSpPr>
        <p:spPr>
          <a:xfrm flipV="1">
            <a:off x="963613" y="2209800"/>
            <a:ext cx="952500" cy="266700"/>
          </a:xfrm>
          <a:prstGeom prst="curvedConnector2">
            <a:avLst/>
          </a:prstGeom>
          <a:ln w="9525" cap="flat" cmpd="sng">
            <a:solidFill>
              <a:schemeClr val="tx1"/>
            </a:solidFill>
            <a:prstDash val="solid"/>
            <a:headEnd type="none" w="med" len="med"/>
            <a:tailEnd type="triangle" w="med" len="med"/>
          </a:ln>
        </p:spPr>
      </p:cxnSp>
      <p:cxnSp>
        <p:nvCxnSpPr>
          <p:cNvPr id="78854" name="曲线连接符 16389"/>
          <p:cNvCxnSpPr>
            <a:stCxn id="78851" idx="1"/>
            <a:endCxn id="78850" idx="0"/>
          </p:cNvCxnSpPr>
          <p:nvPr/>
        </p:nvCxnSpPr>
        <p:spPr>
          <a:xfrm rot="-5400000" flipH="1" flipV="1">
            <a:off x="982663" y="1465263"/>
            <a:ext cx="454025" cy="1030287"/>
          </a:xfrm>
          <a:prstGeom prst="curvedConnector3">
            <a:avLst>
              <a:gd name="adj1" fmla="val 21759"/>
            </a:avLst>
          </a:prstGeom>
          <a:ln w="9525" cap="flat" cmpd="sng">
            <a:solidFill>
              <a:schemeClr val="tx1"/>
            </a:solidFill>
            <a:prstDash val="solid"/>
            <a:headEnd type="none" w="med" len="med"/>
            <a:tailEnd type="triangle" w="med" len="med"/>
          </a:ln>
        </p:spPr>
      </p:cxnSp>
      <p:cxnSp>
        <p:nvCxnSpPr>
          <p:cNvPr id="78855" name="曲线连接符 16390"/>
          <p:cNvCxnSpPr>
            <a:stCxn id="78850" idx="5"/>
            <a:endCxn id="78852" idx="1"/>
          </p:cNvCxnSpPr>
          <p:nvPr/>
        </p:nvCxnSpPr>
        <p:spPr>
          <a:xfrm rot="5400000" flipV="1">
            <a:off x="1112838" y="2436813"/>
            <a:ext cx="384175" cy="841375"/>
          </a:xfrm>
          <a:prstGeom prst="curvedConnector3">
            <a:avLst>
              <a:gd name="adj1" fmla="val 50000"/>
            </a:avLst>
          </a:prstGeom>
          <a:ln w="9525" cap="flat" cmpd="sng">
            <a:solidFill>
              <a:schemeClr val="tx1"/>
            </a:solidFill>
            <a:prstDash val="solid"/>
            <a:headEnd type="none" w="med" len="med"/>
            <a:tailEnd type="triangle" w="med" len="med"/>
          </a:ln>
        </p:spPr>
      </p:cxnSp>
      <p:cxnSp>
        <p:nvCxnSpPr>
          <p:cNvPr id="78856" name="曲线连接符 16391"/>
          <p:cNvCxnSpPr>
            <a:stCxn id="78850" idx="4"/>
            <a:endCxn id="78852" idx="3"/>
          </p:cNvCxnSpPr>
          <p:nvPr/>
        </p:nvCxnSpPr>
        <p:spPr>
          <a:xfrm rot="5400000" flipV="1">
            <a:off x="869950" y="2570163"/>
            <a:ext cx="684213" cy="1030287"/>
          </a:xfrm>
          <a:prstGeom prst="curvedConnector3">
            <a:avLst>
              <a:gd name="adj1" fmla="val 75671"/>
            </a:avLst>
          </a:prstGeom>
          <a:ln w="9525" cap="flat" cmpd="sng">
            <a:solidFill>
              <a:schemeClr val="tx1"/>
            </a:solidFill>
            <a:prstDash val="solid"/>
            <a:headEnd type="stealth" w="med" len="med"/>
            <a:tailEnd type="none" w="med" len="med"/>
          </a:ln>
        </p:spPr>
      </p:cxnSp>
      <p:cxnSp>
        <p:nvCxnSpPr>
          <p:cNvPr id="78857" name="曲线连接符 16392"/>
          <p:cNvCxnSpPr>
            <a:stCxn id="78851" idx="6"/>
            <a:endCxn id="78852" idx="6"/>
          </p:cNvCxnSpPr>
          <p:nvPr/>
        </p:nvCxnSpPr>
        <p:spPr>
          <a:xfrm>
            <a:off x="2182813" y="1943100"/>
            <a:ext cx="3175" cy="1295400"/>
          </a:xfrm>
          <a:prstGeom prst="curvedConnector3">
            <a:avLst>
              <a:gd name="adj1" fmla="val 7500000"/>
            </a:avLst>
          </a:prstGeom>
          <a:ln w="9525" cap="flat" cmpd="sng">
            <a:solidFill>
              <a:schemeClr val="tx1"/>
            </a:solidFill>
            <a:prstDash val="solid"/>
            <a:headEnd type="none" w="med" len="med"/>
            <a:tailEnd type="triangle" w="med" len="med"/>
          </a:ln>
        </p:spPr>
      </p:cxnSp>
      <p:sp>
        <p:nvSpPr>
          <p:cNvPr id="78858" name="文本框 16393"/>
          <p:cNvSpPr txBox="1"/>
          <p:nvPr/>
        </p:nvSpPr>
        <p:spPr>
          <a:xfrm>
            <a:off x="1268413" y="2595563"/>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11</a:t>
            </a:r>
            <a:endParaRPr lang="en-US" altLang="zh-CN" dirty="0">
              <a:latin typeface="Arial" panose="020B0604020202020204" pitchFamily="34" charset="0"/>
            </a:endParaRPr>
          </a:p>
        </p:txBody>
      </p:sp>
      <p:sp>
        <p:nvSpPr>
          <p:cNvPr id="78859" name="文本框 16394"/>
          <p:cNvSpPr txBox="1"/>
          <p:nvPr/>
        </p:nvSpPr>
        <p:spPr>
          <a:xfrm>
            <a:off x="963613" y="1528763"/>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6</a:t>
            </a:r>
            <a:endParaRPr lang="en-US" altLang="zh-CN" dirty="0">
              <a:latin typeface="Arial" panose="020B0604020202020204" pitchFamily="34" charset="0"/>
            </a:endParaRPr>
          </a:p>
        </p:txBody>
      </p:sp>
      <p:sp>
        <p:nvSpPr>
          <p:cNvPr id="78860" name="文本框 16395"/>
          <p:cNvSpPr txBox="1"/>
          <p:nvPr/>
        </p:nvSpPr>
        <p:spPr>
          <a:xfrm>
            <a:off x="1192213" y="2062163"/>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4</a:t>
            </a:r>
            <a:endParaRPr lang="en-US" altLang="zh-CN" dirty="0">
              <a:latin typeface="Arial" panose="020B0604020202020204" pitchFamily="34" charset="0"/>
            </a:endParaRPr>
          </a:p>
        </p:txBody>
      </p:sp>
      <p:sp>
        <p:nvSpPr>
          <p:cNvPr id="78861" name="文本框 16396"/>
          <p:cNvSpPr txBox="1"/>
          <p:nvPr/>
        </p:nvSpPr>
        <p:spPr>
          <a:xfrm>
            <a:off x="2335213" y="2290763"/>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78862" name="文本框 16397"/>
          <p:cNvSpPr txBox="1"/>
          <p:nvPr/>
        </p:nvSpPr>
        <p:spPr>
          <a:xfrm>
            <a:off x="582613" y="2976563"/>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3</a:t>
            </a:r>
            <a:endParaRPr lang="en-US" altLang="zh-CN" dirty="0">
              <a:latin typeface="Arial" panose="020B0604020202020204" pitchFamily="34" charset="0"/>
            </a:endParaRPr>
          </a:p>
        </p:txBody>
      </p:sp>
      <p:graphicFrame>
        <p:nvGraphicFramePr>
          <p:cNvPr id="16458" name="表格 16457"/>
          <p:cNvGraphicFramePr/>
          <p:nvPr/>
        </p:nvGraphicFramePr>
        <p:xfrm>
          <a:off x="3716338" y="4375150"/>
          <a:ext cx="5181600" cy="2286000"/>
        </p:xfrm>
        <a:graphic>
          <a:graphicData uri="http://schemas.openxmlformats.org/drawingml/2006/table">
            <a:tbl>
              <a:tblPr/>
              <a:tblGrid>
                <a:gridCol w="517525"/>
                <a:gridCol w="1539875"/>
                <a:gridCol w="1524000"/>
                <a:gridCol w="1600200"/>
              </a:tblGrid>
              <a:tr h="51752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547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t>(aa,0)</a:t>
                      </a:r>
                      <a:endParaRPr lang="en-US" altLang="zh-CN"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(ab,4)</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(abc,6)</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0000"/>
                    </a:solidFill>
                  </a:tcPr>
                </a:tc>
              </a:tr>
              <a:tr h="6096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(ba,6)</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(bb,0)</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(bc,2)</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34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t>(cab,7)</a:t>
                      </a:r>
                      <a:endParaRPr lang="en-US" altLang="zh-CN"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(cc,0)</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8890" name="文本框 16425"/>
          <p:cNvSpPr txBox="1"/>
          <p:nvPr/>
        </p:nvSpPr>
        <p:spPr>
          <a:xfrm>
            <a:off x="2725738" y="4375150"/>
            <a:ext cx="914400" cy="460375"/>
          </a:xfrm>
          <a:prstGeom prst="rect">
            <a:avLst/>
          </a:prstGeom>
          <a:noFill/>
          <a:ln w="9525">
            <a:noFill/>
          </a:ln>
        </p:spPr>
        <p:txBody>
          <a:bodyPr>
            <a:spAutoFit/>
          </a:bodyPr>
          <a:lstStyle/>
          <a:p>
            <a:pPr>
              <a:spcBef>
                <a:spcPct val="50000"/>
              </a:spcBef>
            </a:pPr>
            <a:r>
              <a:rPr lang="en-US" altLang="zh-CN" sz="2400" dirty="0">
                <a:latin typeface="Arial" panose="020B0604020202020204" pitchFamily="34" charset="0"/>
              </a:rPr>
              <a:t>D</a:t>
            </a:r>
            <a:r>
              <a:rPr lang="en-US" altLang="zh-CN" sz="2400" baseline="30000" dirty="0">
                <a:latin typeface="Arial" panose="020B0604020202020204" pitchFamily="34" charset="0"/>
              </a:rPr>
              <a:t>(1)</a:t>
            </a:r>
            <a:endParaRPr lang="en-US" altLang="zh-CN" sz="2400" baseline="30000" dirty="0">
              <a:latin typeface="Arial" panose="020B0604020202020204" pitchFamily="34" charset="0"/>
            </a:endParaRPr>
          </a:p>
        </p:txBody>
      </p:sp>
      <p:sp>
        <p:nvSpPr>
          <p:cNvPr id="78891" name="下箭头 16426"/>
          <p:cNvSpPr/>
          <p:nvPr/>
        </p:nvSpPr>
        <p:spPr>
          <a:xfrm>
            <a:off x="5926138" y="3536950"/>
            <a:ext cx="914400" cy="533400"/>
          </a:xfrm>
          <a:prstGeom prst="down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dirty="0">
              <a:latin typeface="Tahoma" panose="020B0604030504040204" pitchFamily="34" charset="0"/>
            </a:endParaRPr>
          </a:p>
        </p:txBody>
      </p:sp>
      <p:graphicFrame>
        <p:nvGraphicFramePr>
          <p:cNvPr id="16428" name="表格 16427"/>
          <p:cNvGraphicFramePr/>
          <p:nvPr/>
        </p:nvGraphicFramePr>
        <p:xfrm>
          <a:off x="3716338" y="1098550"/>
          <a:ext cx="5181600" cy="2286000"/>
        </p:xfrm>
        <a:graphic>
          <a:graphicData uri="http://schemas.openxmlformats.org/drawingml/2006/table">
            <a:tbl>
              <a:tblPr/>
              <a:tblGrid>
                <a:gridCol w="517525"/>
                <a:gridCol w="1539875"/>
                <a:gridCol w="1524000"/>
                <a:gridCol w="1600200"/>
              </a:tblGrid>
              <a:tr h="51752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547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t>(aa,0)</a:t>
                      </a:r>
                      <a:endParaRPr lang="en-US" altLang="zh-CN"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(ab,4)</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(ac,11)</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0000"/>
                    </a:solidFill>
                  </a:tcPr>
                </a:tc>
              </a:tr>
              <a:tr h="6096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(ba,6)</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(bb,0)</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(bc,2)</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34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(ca,3)</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t>(cab,7)</a:t>
                      </a:r>
                      <a:endParaRPr lang="en-US" altLang="zh-CN"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(cc,0)</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8919" name="文本框 16454"/>
          <p:cNvSpPr txBox="1"/>
          <p:nvPr/>
        </p:nvSpPr>
        <p:spPr>
          <a:xfrm>
            <a:off x="2725738" y="1098550"/>
            <a:ext cx="914400" cy="460375"/>
          </a:xfrm>
          <a:prstGeom prst="rect">
            <a:avLst/>
          </a:prstGeom>
          <a:noFill/>
          <a:ln w="9525">
            <a:noFill/>
          </a:ln>
        </p:spPr>
        <p:txBody>
          <a:bodyPr>
            <a:spAutoFit/>
          </a:bodyPr>
          <a:lstStyle/>
          <a:p>
            <a:pPr>
              <a:spcBef>
                <a:spcPct val="50000"/>
              </a:spcBef>
            </a:pPr>
            <a:r>
              <a:rPr lang="en-US" altLang="zh-CN" sz="2400" dirty="0">
                <a:latin typeface="Arial" panose="020B0604020202020204" pitchFamily="34" charset="0"/>
              </a:rPr>
              <a:t>D</a:t>
            </a:r>
            <a:r>
              <a:rPr lang="en-US" altLang="zh-CN" sz="2400" baseline="30000" dirty="0">
                <a:latin typeface="Arial" panose="020B0604020202020204" pitchFamily="34" charset="0"/>
              </a:rPr>
              <a:t>(0)</a:t>
            </a:r>
            <a:endParaRPr lang="en-US" altLang="zh-CN" sz="2400" baseline="30000" dirty="0">
              <a:latin typeface="Arial" panose="020B0604020202020204" pitchFamily="34"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椭圆 17409"/>
          <p:cNvSpPr/>
          <p:nvPr/>
        </p:nvSpPr>
        <p:spPr>
          <a:xfrm>
            <a:off x="501650" y="1851025"/>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a</a:t>
            </a:r>
            <a:endParaRPr lang="en-US" altLang="zh-CN" dirty="0">
              <a:latin typeface="Arial" panose="020B0604020202020204" pitchFamily="34" charset="0"/>
            </a:endParaRPr>
          </a:p>
        </p:txBody>
      </p:sp>
      <p:sp>
        <p:nvSpPr>
          <p:cNvPr id="79875" name="椭圆 17410"/>
          <p:cNvSpPr/>
          <p:nvPr/>
        </p:nvSpPr>
        <p:spPr>
          <a:xfrm>
            <a:off x="1720850" y="1317625"/>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b</a:t>
            </a:r>
            <a:endParaRPr lang="en-US" altLang="zh-CN" dirty="0">
              <a:latin typeface="Arial" panose="020B0604020202020204" pitchFamily="34" charset="0"/>
            </a:endParaRPr>
          </a:p>
        </p:txBody>
      </p:sp>
      <p:sp>
        <p:nvSpPr>
          <p:cNvPr id="79876" name="椭圆 17411"/>
          <p:cNvSpPr/>
          <p:nvPr/>
        </p:nvSpPr>
        <p:spPr>
          <a:xfrm>
            <a:off x="1720850" y="2613025"/>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c</a:t>
            </a:r>
            <a:endParaRPr lang="en-US" altLang="zh-CN" dirty="0">
              <a:latin typeface="Arial" panose="020B0604020202020204" pitchFamily="34" charset="0"/>
            </a:endParaRPr>
          </a:p>
        </p:txBody>
      </p:sp>
      <p:cxnSp>
        <p:nvCxnSpPr>
          <p:cNvPr id="79877" name="曲线连接符 17412"/>
          <p:cNvCxnSpPr>
            <a:stCxn id="79874" idx="6"/>
            <a:endCxn id="79875" idx="4"/>
          </p:cNvCxnSpPr>
          <p:nvPr/>
        </p:nvCxnSpPr>
        <p:spPr>
          <a:xfrm flipV="1">
            <a:off x="1035050" y="1924050"/>
            <a:ext cx="952500" cy="266700"/>
          </a:xfrm>
          <a:prstGeom prst="curvedConnector2">
            <a:avLst/>
          </a:prstGeom>
          <a:ln w="9525" cap="flat" cmpd="sng">
            <a:solidFill>
              <a:schemeClr val="tx1"/>
            </a:solidFill>
            <a:prstDash val="solid"/>
            <a:headEnd type="none" w="med" len="med"/>
            <a:tailEnd type="triangle" w="med" len="med"/>
          </a:ln>
        </p:spPr>
      </p:cxnSp>
      <p:cxnSp>
        <p:nvCxnSpPr>
          <p:cNvPr id="79878" name="曲线连接符 17413"/>
          <p:cNvCxnSpPr>
            <a:stCxn id="79875" idx="1"/>
            <a:endCxn id="79874" idx="0"/>
          </p:cNvCxnSpPr>
          <p:nvPr/>
        </p:nvCxnSpPr>
        <p:spPr>
          <a:xfrm rot="-5400000" flipH="1" flipV="1">
            <a:off x="1055688" y="1179513"/>
            <a:ext cx="454025" cy="1031875"/>
          </a:xfrm>
          <a:prstGeom prst="curvedConnector3">
            <a:avLst>
              <a:gd name="adj1" fmla="val 44074"/>
            </a:avLst>
          </a:prstGeom>
          <a:ln w="9525" cap="flat" cmpd="sng">
            <a:solidFill>
              <a:schemeClr val="tx1"/>
            </a:solidFill>
            <a:prstDash val="solid"/>
            <a:headEnd type="none" w="med" len="med"/>
            <a:tailEnd type="triangle" w="med" len="med"/>
          </a:ln>
        </p:spPr>
      </p:cxnSp>
      <p:cxnSp>
        <p:nvCxnSpPr>
          <p:cNvPr id="79879" name="曲线连接符 17414"/>
          <p:cNvCxnSpPr>
            <a:stCxn id="79874" idx="5"/>
            <a:endCxn id="79876" idx="1"/>
          </p:cNvCxnSpPr>
          <p:nvPr/>
        </p:nvCxnSpPr>
        <p:spPr>
          <a:xfrm rot="5400000" flipV="1">
            <a:off x="1185863" y="2149475"/>
            <a:ext cx="385762" cy="842963"/>
          </a:xfrm>
          <a:prstGeom prst="curvedConnector3">
            <a:avLst>
              <a:gd name="adj1" fmla="val 50000"/>
            </a:avLst>
          </a:prstGeom>
          <a:ln w="9525" cap="flat" cmpd="sng">
            <a:solidFill>
              <a:schemeClr val="tx1"/>
            </a:solidFill>
            <a:prstDash val="solid"/>
            <a:headEnd type="none" w="med" len="med"/>
            <a:tailEnd type="triangle" w="med" len="med"/>
          </a:ln>
        </p:spPr>
      </p:cxnSp>
      <p:cxnSp>
        <p:nvCxnSpPr>
          <p:cNvPr id="79880" name="曲线连接符 17415"/>
          <p:cNvCxnSpPr>
            <a:stCxn id="79874" idx="4"/>
            <a:endCxn id="79876" idx="3"/>
          </p:cNvCxnSpPr>
          <p:nvPr/>
        </p:nvCxnSpPr>
        <p:spPr>
          <a:xfrm rot="5400000" flipV="1">
            <a:off x="942975" y="2282825"/>
            <a:ext cx="682625" cy="1031875"/>
          </a:xfrm>
          <a:prstGeom prst="curvedConnector3">
            <a:avLst>
              <a:gd name="adj1" fmla="val 69546"/>
            </a:avLst>
          </a:prstGeom>
          <a:ln w="9525" cap="flat" cmpd="sng">
            <a:solidFill>
              <a:schemeClr val="tx1"/>
            </a:solidFill>
            <a:prstDash val="solid"/>
            <a:headEnd type="stealth" w="med" len="med"/>
            <a:tailEnd type="none" w="med" len="med"/>
          </a:ln>
        </p:spPr>
      </p:cxnSp>
      <p:cxnSp>
        <p:nvCxnSpPr>
          <p:cNvPr id="79881" name="曲线连接符 17416"/>
          <p:cNvCxnSpPr>
            <a:stCxn id="79875" idx="6"/>
            <a:endCxn id="79876" idx="6"/>
          </p:cNvCxnSpPr>
          <p:nvPr/>
        </p:nvCxnSpPr>
        <p:spPr>
          <a:xfrm>
            <a:off x="2254250" y="1657350"/>
            <a:ext cx="3175" cy="1295400"/>
          </a:xfrm>
          <a:prstGeom prst="curvedConnector3">
            <a:avLst>
              <a:gd name="adj1" fmla="val 7500000"/>
            </a:avLst>
          </a:prstGeom>
          <a:ln w="9525" cap="flat" cmpd="sng">
            <a:solidFill>
              <a:schemeClr val="tx1"/>
            </a:solidFill>
            <a:prstDash val="solid"/>
            <a:headEnd type="none" w="med" len="med"/>
            <a:tailEnd type="triangle" w="med" len="med"/>
          </a:ln>
        </p:spPr>
      </p:cxnSp>
      <p:sp>
        <p:nvSpPr>
          <p:cNvPr id="79882" name="文本框 17417"/>
          <p:cNvSpPr txBox="1"/>
          <p:nvPr/>
        </p:nvSpPr>
        <p:spPr>
          <a:xfrm>
            <a:off x="1339850" y="2308225"/>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11</a:t>
            </a:r>
            <a:endParaRPr lang="en-US" altLang="zh-CN" dirty="0">
              <a:latin typeface="Arial" panose="020B0604020202020204" pitchFamily="34" charset="0"/>
            </a:endParaRPr>
          </a:p>
        </p:txBody>
      </p:sp>
      <p:sp>
        <p:nvSpPr>
          <p:cNvPr id="79883" name="文本框 17418"/>
          <p:cNvSpPr txBox="1"/>
          <p:nvPr/>
        </p:nvSpPr>
        <p:spPr>
          <a:xfrm>
            <a:off x="1035050" y="1241425"/>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6</a:t>
            </a:r>
            <a:endParaRPr lang="en-US" altLang="zh-CN" dirty="0">
              <a:latin typeface="Arial" panose="020B0604020202020204" pitchFamily="34" charset="0"/>
            </a:endParaRPr>
          </a:p>
        </p:txBody>
      </p:sp>
      <p:sp>
        <p:nvSpPr>
          <p:cNvPr id="79884" name="文本框 17419"/>
          <p:cNvSpPr txBox="1"/>
          <p:nvPr/>
        </p:nvSpPr>
        <p:spPr>
          <a:xfrm>
            <a:off x="1263650" y="1774825"/>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4</a:t>
            </a:r>
            <a:endParaRPr lang="en-US" altLang="zh-CN" dirty="0">
              <a:latin typeface="Arial" panose="020B0604020202020204" pitchFamily="34" charset="0"/>
            </a:endParaRPr>
          </a:p>
        </p:txBody>
      </p:sp>
      <p:sp>
        <p:nvSpPr>
          <p:cNvPr id="79885" name="文本框 17420"/>
          <p:cNvSpPr txBox="1"/>
          <p:nvPr/>
        </p:nvSpPr>
        <p:spPr>
          <a:xfrm>
            <a:off x="2406650" y="2003425"/>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79886" name="文本框 17421"/>
          <p:cNvSpPr txBox="1"/>
          <p:nvPr/>
        </p:nvSpPr>
        <p:spPr>
          <a:xfrm>
            <a:off x="654050" y="2689225"/>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3</a:t>
            </a:r>
            <a:endParaRPr lang="en-US" altLang="zh-CN" dirty="0">
              <a:latin typeface="Arial" panose="020B0604020202020204" pitchFamily="34" charset="0"/>
            </a:endParaRPr>
          </a:p>
        </p:txBody>
      </p:sp>
      <p:graphicFrame>
        <p:nvGraphicFramePr>
          <p:cNvPr id="17483" name="表格 17482"/>
          <p:cNvGraphicFramePr/>
          <p:nvPr/>
        </p:nvGraphicFramePr>
        <p:xfrm>
          <a:off x="3851275" y="4149725"/>
          <a:ext cx="5181600" cy="2286000"/>
        </p:xfrm>
        <a:graphic>
          <a:graphicData uri="http://schemas.openxmlformats.org/drawingml/2006/table">
            <a:tbl>
              <a:tblPr/>
              <a:tblGrid>
                <a:gridCol w="517525"/>
                <a:gridCol w="1539875"/>
                <a:gridCol w="1524000"/>
                <a:gridCol w="1600200"/>
              </a:tblGrid>
              <a:tr h="518016">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T="45707" marB="4570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a</a:t>
                      </a:r>
                      <a:endParaRPr lang="en-US" altLang="zh-CN" sz="180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b</a:t>
                      </a:r>
                      <a:endParaRPr lang="en-US" altLang="zh-CN" sz="180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c</a:t>
                      </a:r>
                      <a:endParaRPr lang="en-US" altLang="zh-CN" sz="1800"/>
                    </a:p>
                  </a:txBody>
                  <a:tcPr marT="45707" marB="4570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5301">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a</a:t>
                      </a:r>
                      <a:endParaRPr lang="en-US" altLang="zh-CN" sz="1800"/>
                    </a:p>
                  </a:txBody>
                  <a:tcPr marT="45707" marB="4570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dirty="0"/>
                        <a:t>(aa,0)</a:t>
                      </a:r>
                      <a:endParaRPr lang="en-US" altLang="zh-CN" sz="1800" dirty="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(ab,4)</a:t>
                      </a:r>
                      <a:endParaRPr lang="en-US" altLang="zh-CN" sz="180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(abc,6)</a:t>
                      </a:r>
                      <a:endParaRPr lang="en-US" altLang="zh-CN" sz="1800"/>
                    </a:p>
                  </a:txBody>
                  <a:tcPr marT="45707" marB="4570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9431">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b</a:t>
                      </a:r>
                      <a:endParaRPr lang="en-US" altLang="zh-CN" sz="1800"/>
                    </a:p>
                  </a:txBody>
                  <a:tcPr marT="45707" marB="4570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(ba,6)</a:t>
                      </a:r>
                      <a:endParaRPr lang="en-US" altLang="zh-CN" sz="180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(bb,0)</a:t>
                      </a:r>
                      <a:endParaRPr lang="en-US" altLang="zh-CN" sz="180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(bc,2)</a:t>
                      </a:r>
                      <a:endParaRPr lang="en-US" altLang="zh-CN" sz="1800"/>
                    </a:p>
                  </a:txBody>
                  <a:tcPr marT="45707" marB="4570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3252">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c</a:t>
                      </a:r>
                      <a:endParaRPr lang="en-US" altLang="zh-CN" sz="1800"/>
                    </a:p>
                  </a:txBody>
                  <a:tcPr marT="45707" marB="4570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dirty="0"/>
                        <a:t>(cab,7)</a:t>
                      </a:r>
                      <a:endParaRPr lang="en-US" altLang="zh-CN" sz="1800" dirty="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(cc,0)</a:t>
                      </a:r>
                      <a:endParaRPr lang="en-US" altLang="zh-CN" sz="1800"/>
                    </a:p>
                  </a:txBody>
                  <a:tcPr marT="45707" marB="4570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9914" name="文本框 17449"/>
          <p:cNvSpPr txBox="1"/>
          <p:nvPr/>
        </p:nvSpPr>
        <p:spPr>
          <a:xfrm>
            <a:off x="2987675" y="3717925"/>
            <a:ext cx="914400" cy="460375"/>
          </a:xfrm>
          <a:prstGeom prst="rect">
            <a:avLst/>
          </a:prstGeom>
          <a:noFill/>
          <a:ln w="9525">
            <a:noFill/>
          </a:ln>
        </p:spPr>
        <p:txBody>
          <a:bodyPr>
            <a:spAutoFit/>
          </a:bodyPr>
          <a:lstStyle/>
          <a:p>
            <a:pPr>
              <a:spcBef>
                <a:spcPct val="50000"/>
              </a:spcBef>
            </a:pPr>
            <a:r>
              <a:rPr lang="en-US" altLang="zh-CN" sz="2400" dirty="0">
                <a:latin typeface="Arial" panose="020B0604020202020204" pitchFamily="34" charset="0"/>
              </a:rPr>
              <a:t>D</a:t>
            </a:r>
            <a:r>
              <a:rPr lang="en-US" altLang="zh-CN" sz="2400" baseline="30000" dirty="0">
                <a:latin typeface="Arial" panose="020B0604020202020204" pitchFamily="34" charset="0"/>
              </a:rPr>
              <a:t>(1)</a:t>
            </a:r>
            <a:endParaRPr lang="en-US" altLang="zh-CN" sz="2400" baseline="30000" dirty="0">
              <a:latin typeface="Arial" panose="020B0604020202020204" pitchFamily="34" charset="0"/>
            </a:endParaRPr>
          </a:p>
        </p:txBody>
      </p:sp>
      <p:sp>
        <p:nvSpPr>
          <p:cNvPr id="79915" name="下箭头 17450"/>
          <p:cNvSpPr/>
          <p:nvPr/>
        </p:nvSpPr>
        <p:spPr>
          <a:xfrm>
            <a:off x="6069013" y="3536950"/>
            <a:ext cx="914400" cy="533400"/>
          </a:xfrm>
          <a:prstGeom prst="down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dirty="0">
              <a:latin typeface="Tahoma" panose="020B0604030504040204" pitchFamily="34" charset="0"/>
            </a:endParaRPr>
          </a:p>
        </p:txBody>
      </p:sp>
      <p:graphicFrame>
        <p:nvGraphicFramePr>
          <p:cNvPr id="17482" name="表格 17481"/>
          <p:cNvGraphicFramePr/>
          <p:nvPr/>
        </p:nvGraphicFramePr>
        <p:xfrm>
          <a:off x="3859213" y="1098550"/>
          <a:ext cx="5181600" cy="2286000"/>
        </p:xfrm>
        <a:graphic>
          <a:graphicData uri="http://schemas.openxmlformats.org/drawingml/2006/table">
            <a:tbl>
              <a:tblPr/>
              <a:tblGrid>
                <a:gridCol w="517525"/>
                <a:gridCol w="1539875"/>
                <a:gridCol w="1524000"/>
                <a:gridCol w="1600200"/>
              </a:tblGrid>
              <a:tr h="51752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547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t>(aa,0)</a:t>
                      </a:r>
                      <a:endParaRPr lang="en-US" altLang="zh-CN"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(ab,4)</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(ac,11)</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96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(ba,6)</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(bb,0)</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(bc,2)</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34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(ca,3)</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t>(cab,7)</a:t>
                      </a:r>
                      <a:endParaRPr lang="en-US" altLang="zh-CN"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(cc,0)</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9943" name="文本框 17478"/>
          <p:cNvSpPr txBox="1"/>
          <p:nvPr/>
        </p:nvSpPr>
        <p:spPr>
          <a:xfrm>
            <a:off x="2868613" y="1098550"/>
            <a:ext cx="914400" cy="460375"/>
          </a:xfrm>
          <a:prstGeom prst="rect">
            <a:avLst/>
          </a:prstGeom>
          <a:noFill/>
          <a:ln w="9525">
            <a:noFill/>
          </a:ln>
        </p:spPr>
        <p:txBody>
          <a:bodyPr>
            <a:spAutoFit/>
          </a:bodyPr>
          <a:lstStyle/>
          <a:p>
            <a:pPr>
              <a:spcBef>
                <a:spcPct val="50000"/>
              </a:spcBef>
            </a:pPr>
            <a:r>
              <a:rPr lang="en-US" altLang="zh-CN" sz="2400" dirty="0">
                <a:latin typeface="Arial" panose="020B0604020202020204" pitchFamily="34" charset="0"/>
              </a:rPr>
              <a:t>D</a:t>
            </a:r>
            <a:r>
              <a:rPr lang="en-US" altLang="zh-CN" sz="2400" baseline="30000" dirty="0">
                <a:latin typeface="Arial" panose="020B0604020202020204" pitchFamily="34" charset="0"/>
              </a:rPr>
              <a:t>(0)</a:t>
            </a:r>
            <a:endParaRPr lang="en-US" altLang="zh-CN" sz="2400" baseline="30000" dirty="0">
              <a:latin typeface="Arial" panose="020B0604020202020204" pitchFamily="34" charset="0"/>
            </a:endParaRPr>
          </a:p>
        </p:txBody>
      </p:sp>
      <p:sp>
        <p:nvSpPr>
          <p:cNvPr id="87111" name="文本框 17483"/>
          <p:cNvSpPr txBox="1"/>
          <p:nvPr/>
        </p:nvSpPr>
        <p:spPr>
          <a:xfrm>
            <a:off x="179388" y="4221163"/>
            <a:ext cx="2798762" cy="2306320"/>
          </a:xfrm>
          <a:prstGeom prst="rect">
            <a:avLst/>
          </a:prstGeom>
          <a:solidFill>
            <a:schemeClr val="accent1"/>
          </a:solidFill>
          <a:ln w="9525">
            <a:noFill/>
          </a:ln>
        </p:spPr>
        <p:txBody>
          <a:bodyPr>
            <a:spAutoFit/>
          </a:bodyPr>
          <a:lstStyle/>
          <a:p>
            <a:pPr algn="just">
              <a:lnSpc>
                <a:spcPct val="120000"/>
              </a:lnSpc>
            </a:pPr>
            <a:r>
              <a:rPr lang="zh-CN" altLang="en-US" sz="2400" b="1" dirty="0">
                <a:latin typeface="Arial" panose="020B0604020202020204" pitchFamily="34" charset="0"/>
              </a:rPr>
              <a:t>D[c][b]+D[b][a]=7+6&gt;D[c][a]=3，所以如果从b绕，反而远，那么这一项不变。</a:t>
            </a:r>
            <a:endParaRPr lang="zh-CN" altLang="en-US" sz="2400"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7111"/>
                                        </p:tgtEl>
                                        <p:attrNameLst>
                                          <p:attrName>style.visibility</p:attrName>
                                        </p:attrNameLst>
                                      </p:cBhvr>
                                      <p:to>
                                        <p:strVal val="visible"/>
                                      </p:to>
                                    </p:set>
                                    <p:anim calcmode="lin" valueType="num">
                                      <p:cBhvr additive="base">
                                        <p:cTn id="7" dur="500" fill="hold"/>
                                        <p:tgtEl>
                                          <p:spTgt spid="87111"/>
                                        </p:tgtEl>
                                        <p:attrNameLst>
                                          <p:attrName>ppt_x</p:attrName>
                                        </p:attrNameLst>
                                      </p:cBhvr>
                                      <p:tavLst>
                                        <p:tav tm="0">
                                          <p:val>
                                            <p:strVal val="#ppt_x"/>
                                          </p:val>
                                        </p:tav>
                                        <p:tav tm="100000">
                                          <p:val>
                                            <p:strVal val="#ppt_x"/>
                                          </p:val>
                                        </p:tav>
                                      </p:tavLst>
                                    </p:anim>
                                    <p:anim calcmode="lin" valueType="num">
                                      <p:cBhvr additive="base">
                                        <p:cTn id="8" dur="500" fill="hold"/>
                                        <p:tgtEl>
                                          <p:spTgt spid="871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111" grpId="0" bldLvl="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椭圆 18433"/>
          <p:cNvSpPr/>
          <p:nvPr/>
        </p:nvSpPr>
        <p:spPr>
          <a:xfrm>
            <a:off x="501650" y="2138363"/>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a</a:t>
            </a:r>
            <a:endParaRPr lang="en-US" altLang="zh-CN" dirty="0">
              <a:latin typeface="Arial" panose="020B0604020202020204" pitchFamily="34" charset="0"/>
            </a:endParaRPr>
          </a:p>
        </p:txBody>
      </p:sp>
      <p:sp>
        <p:nvSpPr>
          <p:cNvPr id="80899" name="椭圆 18434"/>
          <p:cNvSpPr/>
          <p:nvPr/>
        </p:nvSpPr>
        <p:spPr>
          <a:xfrm>
            <a:off x="1720850" y="1604963"/>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b</a:t>
            </a:r>
            <a:endParaRPr lang="en-US" altLang="zh-CN" dirty="0">
              <a:latin typeface="Arial" panose="020B0604020202020204" pitchFamily="34" charset="0"/>
            </a:endParaRPr>
          </a:p>
        </p:txBody>
      </p:sp>
      <p:sp>
        <p:nvSpPr>
          <p:cNvPr id="80900" name="椭圆 18435"/>
          <p:cNvSpPr/>
          <p:nvPr/>
        </p:nvSpPr>
        <p:spPr>
          <a:xfrm>
            <a:off x="1720850" y="2900363"/>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c</a:t>
            </a:r>
            <a:endParaRPr lang="en-US" altLang="zh-CN" dirty="0">
              <a:latin typeface="Arial" panose="020B0604020202020204" pitchFamily="34" charset="0"/>
            </a:endParaRPr>
          </a:p>
        </p:txBody>
      </p:sp>
      <p:cxnSp>
        <p:nvCxnSpPr>
          <p:cNvPr id="80901" name="曲线连接符 18436"/>
          <p:cNvCxnSpPr>
            <a:stCxn id="80898" idx="6"/>
            <a:endCxn id="80899" idx="4"/>
          </p:cNvCxnSpPr>
          <p:nvPr/>
        </p:nvCxnSpPr>
        <p:spPr>
          <a:xfrm flipV="1">
            <a:off x="1035050" y="2209800"/>
            <a:ext cx="952500" cy="266700"/>
          </a:xfrm>
          <a:prstGeom prst="curvedConnector2">
            <a:avLst/>
          </a:prstGeom>
          <a:ln w="9525" cap="flat" cmpd="sng">
            <a:solidFill>
              <a:schemeClr val="tx1"/>
            </a:solidFill>
            <a:prstDash val="solid"/>
            <a:headEnd type="none" w="med" len="med"/>
            <a:tailEnd type="triangle" w="med" len="med"/>
          </a:ln>
        </p:spPr>
      </p:cxnSp>
      <p:cxnSp>
        <p:nvCxnSpPr>
          <p:cNvPr id="80902" name="曲线连接符 18437"/>
          <p:cNvCxnSpPr>
            <a:stCxn id="80899" idx="1"/>
            <a:endCxn id="80898" idx="0"/>
          </p:cNvCxnSpPr>
          <p:nvPr/>
        </p:nvCxnSpPr>
        <p:spPr>
          <a:xfrm rot="-5400000" flipH="1" flipV="1">
            <a:off x="1057275" y="1466850"/>
            <a:ext cx="454025" cy="1031875"/>
          </a:xfrm>
          <a:prstGeom prst="curvedConnector3">
            <a:avLst>
              <a:gd name="adj1" fmla="val 40306"/>
            </a:avLst>
          </a:prstGeom>
          <a:ln w="9525" cap="flat" cmpd="sng">
            <a:solidFill>
              <a:schemeClr val="tx1"/>
            </a:solidFill>
            <a:prstDash val="solid"/>
            <a:headEnd type="none" w="med" len="med"/>
            <a:tailEnd type="triangle" w="med" len="med"/>
          </a:ln>
        </p:spPr>
      </p:cxnSp>
      <p:cxnSp>
        <p:nvCxnSpPr>
          <p:cNvPr id="80903" name="曲线连接符 18438"/>
          <p:cNvCxnSpPr>
            <a:stCxn id="80898" idx="5"/>
            <a:endCxn id="80900" idx="1"/>
          </p:cNvCxnSpPr>
          <p:nvPr/>
        </p:nvCxnSpPr>
        <p:spPr>
          <a:xfrm rot="5400000" flipV="1">
            <a:off x="1185863" y="2436813"/>
            <a:ext cx="385762" cy="842962"/>
          </a:xfrm>
          <a:prstGeom prst="curvedConnector3">
            <a:avLst>
              <a:gd name="adj1" fmla="val 50000"/>
            </a:avLst>
          </a:prstGeom>
          <a:ln w="9525" cap="flat" cmpd="sng">
            <a:solidFill>
              <a:schemeClr val="tx1"/>
            </a:solidFill>
            <a:prstDash val="solid"/>
            <a:headEnd type="none" w="med" len="med"/>
            <a:tailEnd type="triangle" w="med" len="med"/>
          </a:ln>
        </p:spPr>
      </p:cxnSp>
      <p:cxnSp>
        <p:nvCxnSpPr>
          <p:cNvPr id="80904" name="曲线连接符 18439"/>
          <p:cNvCxnSpPr>
            <a:stCxn id="80898" idx="4"/>
            <a:endCxn id="80900" idx="3"/>
          </p:cNvCxnSpPr>
          <p:nvPr/>
        </p:nvCxnSpPr>
        <p:spPr>
          <a:xfrm rot="5400000" flipV="1">
            <a:off x="939800" y="2566988"/>
            <a:ext cx="684213" cy="1031875"/>
          </a:xfrm>
          <a:prstGeom prst="curvedConnector3">
            <a:avLst>
              <a:gd name="adj1" fmla="val 69454"/>
            </a:avLst>
          </a:prstGeom>
          <a:ln w="9525" cap="flat" cmpd="sng">
            <a:solidFill>
              <a:schemeClr val="tx1"/>
            </a:solidFill>
            <a:prstDash val="solid"/>
            <a:headEnd type="stealth" w="med" len="med"/>
            <a:tailEnd type="none" w="med" len="med"/>
          </a:ln>
        </p:spPr>
      </p:cxnSp>
      <p:cxnSp>
        <p:nvCxnSpPr>
          <p:cNvPr id="80905" name="曲线连接符 18440"/>
          <p:cNvCxnSpPr>
            <a:stCxn id="80899" idx="6"/>
            <a:endCxn id="80900" idx="6"/>
          </p:cNvCxnSpPr>
          <p:nvPr/>
        </p:nvCxnSpPr>
        <p:spPr>
          <a:xfrm>
            <a:off x="2254250" y="1943100"/>
            <a:ext cx="3175" cy="1295400"/>
          </a:xfrm>
          <a:prstGeom prst="curvedConnector3">
            <a:avLst>
              <a:gd name="adj1" fmla="val 7500000"/>
            </a:avLst>
          </a:prstGeom>
          <a:ln w="9525" cap="flat" cmpd="sng">
            <a:solidFill>
              <a:schemeClr val="tx1"/>
            </a:solidFill>
            <a:prstDash val="solid"/>
            <a:headEnd type="none" w="med" len="med"/>
            <a:tailEnd type="triangle" w="med" len="med"/>
          </a:ln>
        </p:spPr>
      </p:cxnSp>
      <p:sp>
        <p:nvSpPr>
          <p:cNvPr id="80906" name="文本框 18441"/>
          <p:cNvSpPr txBox="1"/>
          <p:nvPr/>
        </p:nvSpPr>
        <p:spPr>
          <a:xfrm>
            <a:off x="1339850" y="2595563"/>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11</a:t>
            </a:r>
            <a:endParaRPr lang="en-US" altLang="zh-CN" dirty="0">
              <a:latin typeface="Arial" panose="020B0604020202020204" pitchFamily="34" charset="0"/>
            </a:endParaRPr>
          </a:p>
        </p:txBody>
      </p:sp>
      <p:sp>
        <p:nvSpPr>
          <p:cNvPr id="80907" name="文本框 18442"/>
          <p:cNvSpPr txBox="1"/>
          <p:nvPr/>
        </p:nvSpPr>
        <p:spPr>
          <a:xfrm>
            <a:off x="1035050" y="1528763"/>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6</a:t>
            </a:r>
            <a:endParaRPr lang="en-US" altLang="zh-CN" dirty="0">
              <a:latin typeface="Arial" panose="020B0604020202020204" pitchFamily="34" charset="0"/>
            </a:endParaRPr>
          </a:p>
        </p:txBody>
      </p:sp>
      <p:sp>
        <p:nvSpPr>
          <p:cNvPr id="80908" name="文本框 18443"/>
          <p:cNvSpPr txBox="1"/>
          <p:nvPr/>
        </p:nvSpPr>
        <p:spPr>
          <a:xfrm>
            <a:off x="1263650" y="2062163"/>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4</a:t>
            </a:r>
            <a:endParaRPr lang="en-US" altLang="zh-CN" dirty="0">
              <a:latin typeface="Arial" panose="020B0604020202020204" pitchFamily="34" charset="0"/>
            </a:endParaRPr>
          </a:p>
        </p:txBody>
      </p:sp>
      <p:sp>
        <p:nvSpPr>
          <p:cNvPr id="80909" name="文本框 18444"/>
          <p:cNvSpPr txBox="1"/>
          <p:nvPr/>
        </p:nvSpPr>
        <p:spPr>
          <a:xfrm>
            <a:off x="2406650" y="2290763"/>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80910" name="文本框 18445"/>
          <p:cNvSpPr txBox="1"/>
          <p:nvPr/>
        </p:nvSpPr>
        <p:spPr>
          <a:xfrm>
            <a:off x="654050" y="2976563"/>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3</a:t>
            </a:r>
            <a:endParaRPr lang="en-US" altLang="zh-CN" dirty="0">
              <a:latin typeface="Arial" panose="020B0604020202020204" pitchFamily="34" charset="0"/>
            </a:endParaRPr>
          </a:p>
        </p:txBody>
      </p:sp>
      <p:graphicFrame>
        <p:nvGraphicFramePr>
          <p:cNvPr id="18447" name="表格 18446"/>
          <p:cNvGraphicFramePr/>
          <p:nvPr/>
        </p:nvGraphicFramePr>
        <p:xfrm>
          <a:off x="3859213" y="4375150"/>
          <a:ext cx="5181600" cy="2286000"/>
        </p:xfrm>
        <a:graphic>
          <a:graphicData uri="http://schemas.openxmlformats.org/drawingml/2006/table">
            <a:tbl>
              <a:tblPr/>
              <a:tblGrid>
                <a:gridCol w="517525"/>
                <a:gridCol w="1539875"/>
                <a:gridCol w="1524000"/>
                <a:gridCol w="1600200"/>
              </a:tblGrid>
              <a:tr h="51752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547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t>(aa,0)</a:t>
                      </a:r>
                      <a:endParaRPr lang="en-US" altLang="zh-CN"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(ab,4)</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(abc,6)</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96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(ba,6)</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(bb,0)</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(bc,2)</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34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(ca,3)</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t>(cab,7)</a:t>
                      </a:r>
                      <a:endParaRPr lang="en-US" altLang="zh-CN"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(cc,0)</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80938" name="文本框 18473"/>
          <p:cNvSpPr txBox="1"/>
          <p:nvPr/>
        </p:nvSpPr>
        <p:spPr>
          <a:xfrm>
            <a:off x="2868613" y="4375150"/>
            <a:ext cx="914400" cy="460375"/>
          </a:xfrm>
          <a:prstGeom prst="rect">
            <a:avLst/>
          </a:prstGeom>
          <a:noFill/>
          <a:ln w="9525">
            <a:noFill/>
          </a:ln>
        </p:spPr>
        <p:txBody>
          <a:bodyPr>
            <a:spAutoFit/>
          </a:bodyPr>
          <a:lstStyle/>
          <a:p>
            <a:pPr>
              <a:spcBef>
                <a:spcPct val="50000"/>
              </a:spcBef>
            </a:pPr>
            <a:r>
              <a:rPr lang="en-US" altLang="zh-CN" sz="2400" dirty="0">
                <a:latin typeface="Arial" panose="020B0604020202020204" pitchFamily="34" charset="0"/>
              </a:rPr>
              <a:t>D</a:t>
            </a:r>
            <a:r>
              <a:rPr lang="en-US" altLang="zh-CN" sz="2400" baseline="30000" dirty="0">
                <a:latin typeface="Arial" panose="020B0604020202020204" pitchFamily="34" charset="0"/>
              </a:rPr>
              <a:t>(1)</a:t>
            </a:r>
            <a:endParaRPr lang="en-US" altLang="zh-CN" sz="2400" baseline="30000" dirty="0">
              <a:latin typeface="Arial" panose="020B0604020202020204" pitchFamily="34" charset="0"/>
            </a:endParaRPr>
          </a:p>
        </p:txBody>
      </p:sp>
      <p:sp>
        <p:nvSpPr>
          <p:cNvPr id="80939" name="下箭头 18474"/>
          <p:cNvSpPr/>
          <p:nvPr/>
        </p:nvSpPr>
        <p:spPr>
          <a:xfrm>
            <a:off x="6069013" y="3536950"/>
            <a:ext cx="914400" cy="533400"/>
          </a:xfrm>
          <a:prstGeom prst="down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dirty="0">
              <a:latin typeface="Tahoma" panose="020B0604030504040204" pitchFamily="34" charset="0"/>
            </a:endParaRPr>
          </a:p>
        </p:txBody>
      </p:sp>
      <p:graphicFrame>
        <p:nvGraphicFramePr>
          <p:cNvPr id="18476" name="表格 18475"/>
          <p:cNvGraphicFramePr/>
          <p:nvPr/>
        </p:nvGraphicFramePr>
        <p:xfrm>
          <a:off x="3859213" y="1098550"/>
          <a:ext cx="5181600" cy="2286000"/>
        </p:xfrm>
        <a:graphic>
          <a:graphicData uri="http://schemas.openxmlformats.org/drawingml/2006/table">
            <a:tbl>
              <a:tblPr/>
              <a:tblGrid>
                <a:gridCol w="517525"/>
                <a:gridCol w="1539875"/>
                <a:gridCol w="1524000"/>
                <a:gridCol w="1600200"/>
              </a:tblGrid>
              <a:tr h="51752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547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t>(aa,0)</a:t>
                      </a:r>
                      <a:endParaRPr lang="en-US" altLang="zh-CN"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(ab,4)</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(ac,11)</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96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(ba,6)</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(bb,0)</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(bc,2)</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34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(ca,3)</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t>(cab,7)</a:t>
                      </a:r>
                      <a:endParaRPr lang="en-US" altLang="zh-CN"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(cc,0)</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80967" name="文本框 18502"/>
          <p:cNvSpPr txBox="1"/>
          <p:nvPr/>
        </p:nvSpPr>
        <p:spPr>
          <a:xfrm>
            <a:off x="2868613" y="1098550"/>
            <a:ext cx="914400" cy="460375"/>
          </a:xfrm>
          <a:prstGeom prst="rect">
            <a:avLst/>
          </a:prstGeom>
          <a:noFill/>
          <a:ln w="9525">
            <a:noFill/>
          </a:ln>
        </p:spPr>
        <p:txBody>
          <a:bodyPr>
            <a:spAutoFit/>
          </a:bodyPr>
          <a:lstStyle/>
          <a:p>
            <a:pPr>
              <a:spcBef>
                <a:spcPct val="50000"/>
              </a:spcBef>
            </a:pPr>
            <a:r>
              <a:rPr lang="en-US" altLang="zh-CN" sz="2400" dirty="0">
                <a:latin typeface="Arial" panose="020B0604020202020204" pitchFamily="34" charset="0"/>
              </a:rPr>
              <a:t>D</a:t>
            </a:r>
            <a:r>
              <a:rPr lang="en-US" altLang="zh-CN" sz="2400" baseline="30000" dirty="0">
                <a:latin typeface="Arial" panose="020B0604020202020204" pitchFamily="34" charset="0"/>
              </a:rPr>
              <a:t>(0)</a:t>
            </a:r>
            <a:endParaRPr lang="en-US" altLang="zh-CN" sz="2400" baseline="30000" dirty="0">
              <a:latin typeface="Arial" panose="020B0604020202020204" pitchFamily="34"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文本占位符 19457"/>
          <p:cNvSpPr>
            <a:spLocks noGrp="1"/>
          </p:cNvSpPr>
          <p:nvPr>
            <p:ph type="body" orient="vert" idx="4294967295"/>
          </p:nvPr>
        </p:nvSpPr>
        <p:spPr>
          <a:xfrm>
            <a:off x="0" y="1825625"/>
            <a:ext cx="7886700" cy="4351655"/>
          </a:xfrm>
        </p:spPr>
        <p:txBody>
          <a:bodyPr vert="horz" wrap="square" lIns="91440" tIns="45720" rIns="91440" bIns="45720" anchor="t"/>
          <a:lstStyle/>
          <a:p>
            <a:pPr marL="0" indent="0" algn="just">
              <a:lnSpc>
                <a:spcPct val="150000"/>
              </a:lnSpc>
              <a:spcBef>
                <a:spcPct val="0"/>
              </a:spcBef>
              <a:buNone/>
            </a:pPr>
            <a:r>
              <a:rPr lang="en-US" altLang="zh-CN" dirty="0"/>
              <a:t>      </a:t>
            </a:r>
            <a:r>
              <a:rPr lang="zh-CN" altLang="en-US" dirty="0"/>
              <a:t>从上面的</a:t>
            </a:r>
            <a:r>
              <a:rPr lang="en-US" altLang="zh-CN" dirty="0">
                <a:solidFill>
                  <a:srgbClr val="0000FF"/>
                </a:solidFill>
              </a:rPr>
              <a:t>D</a:t>
            </a:r>
            <a:r>
              <a:rPr lang="zh-CN" altLang="en-US" baseline="30000" dirty="0">
                <a:solidFill>
                  <a:srgbClr val="0000FF"/>
                </a:solidFill>
              </a:rPr>
              <a:t>（</a:t>
            </a:r>
            <a:r>
              <a:rPr lang="en-US" altLang="zh-CN" baseline="30000" dirty="0">
                <a:solidFill>
                  <a:srgbClr val="0000FF"/>
                </a:solidFill>
              </a:rPr>
              <a:t>1</a:t>
            </a:r>
            <a:r>
              <a:rPr lang="zh-CN" altLang="en-US" baseline="30000" dirty="0">
                <a:solidFill>
                  <a:srgbClr val="0000FF"/>
                </a:solidFill>
              </a:rPr>
              <a:t>）</a:t>
            </a:r>
            <a:r>
              <a:rPr lang="zh-CN" altLang="en-US" dirty="0"/>
              <a:t>开始，对于每两个顶点</a:t>
            </a:r>
            <a:r>
              <a:rPr lang="en-US" altLang="zh-CN" dirty="0"/>
              <a:t>u</a:t>
            </a:r>
            <a:r>
              <a:rPr lang="zh-CN" altLang="en-US" dirty="0"/>
              <a:t>、</a:t>
            </a:r>
            <a:r>
              <a:rPr lang="en-US" altLang="zh-CN" dirty="0"/>
              <a:t>v</a:t>
            </a:r>
            <a:r>
              <a:rPr lang="zh-CN" altLang="en-US" dirty="0"/>
              <a:t>，在</a:t>
            </a:r>
            <a:r>
              <a:rPr lang="en-US" altLang="zh-CN" dirty="0"/>
              <a:t>D</a:t>
            </a:r>
            <a:r>
              <a:rPr lang="zh-CN" altLang="en-US" baseline="30000" dirty="0"/>
              <a:t>（</a:t>
            </a:r>
            <a:r>
              <a:rPr lang="en-US" altLang="zh-CN" baseline="30000" dirty="0"/>
              <a:t>1</a:t>
            </a:r>
            <a:r>
              <a:rPr lang="zh-CN" altLang="en-US" baseline="30000" dirty="0"/>
              <a:t>）</a:t>
            </a:r>
            <a:r>
              <a:rPr lang="zh-CN" altLang="en-US" dirty="0"/>
              <a:t>中存储着一条路径</a:t>
            </a:r>
            <a:r>
              <a:rPr lang="en-US" altLang="zh-CN" dirty="0"/>
              <a:t>u…v</a:t>
            </a:r>
            <a:r>
              <a:rPr lang="zh-CN" altLang="en-US" dirty="0"/>
              <a:t>。现在我们考察，</a:t>
            </a:r>
            <a:r>
              <a:rPr lang="zh-CN" altLang="en-US" dirty="0">
                <a:solidFill>
                  <a:srgbClr val="0000FF"/>
                </a:solidFill>
              </a:rPr>
              <a:t>试着把</a:t>
            </a:r>
            <a:r>
              <a:rPr lang="en-US" altLang="zh-CN" dirty="0">
                <a:solidFill>
                  <a:srgbClr val="0000FF"/>
                </a:solidFill>
              </a:rPr>
              <a:t>c</a:t>
            </a:r>
            <a:r>
              <a:rPr lang="zh-CN" altLang="en-US" dirty="0">
                <a:solidFill>
                  <a:srgbClr val="0000FF"/>
                </a:solidFill>
              </a:rPr>
              <a:t>加到</a:t>
            </a:r>
            <a:r>
              <a:rPr lang="en-US" altLang="zh-CN" dirty="0">
                <a:solidFill>
                  <a:srgbClr val="0000FF"/>
                </a:solidFill>
              </a:rPr>
              <a:t>u</a:t>
            </a:r>
            <a:r>
              <a:rPr lang="zh-CN" altLang="en-US" dirty="0">
                <a:solidFill>
                  <a:srgbClr val="0000FF"/>
                </a:solidFill>
              </a:rPr>
              <a:t>、</a:t>
            </a:r>
            <a:r>
              <a:rPr lang="en-US" altLang="zh-CN" dirty="0">
                <a:solidFill>
                  <a:srgbClr val="0000FF"/>
                </a:solidFill>
              </a:rPr>
              <a:t>v</a:t>
            </a:r>
            <a:r>
              <a:rPr lang="zh-CN" altLang="en-US" dirty="0">
                <a:solidFill>
                  <a:srgbClr val="0000FF"/>
                </a:solidFill>
              </a:rPr>
              <a:t>的路径上</a:t>
            </a:r>
            <a:r>
              <a:rPr lang="zh-CN" altLang="en-US" dirty="0">
                <a:sym typeface="Arial" panose="020B0604020202020204" pitchFamily="34" charset="0"/>
              </a:rPr>
              <a:t>，</a:t>
            </a:r>
            <a:r>
              <a:rPr lang="zh-CN" altLang="en-US" dirty="0"/>
              <a:t>能否得到一条更短的路径，即如果</a:t>
            </a:r>
            <a:r>
              <a:rPr lang="en-US" altLang="zh-CN" dirty="0"/>
              <a:t>u…c+c…v&lt;u…v</a:t>
            </a:r>
            <a:r>
              <a:rPr lang="zh-CN" altLang="en-US" dirty="0"/>
              <a:t>的话，能够找到一条更短的路径。</a:t>
            </a:r>
            <a:endParaRPr lang="zh-CN" alt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椭圆 20481"/>
          <p:cNvSpPr/>
          <p:nvPr/>
        </p:nvSpPr>
        <p:spPr>
          <a:xfrm>
            <a:off x="501650" y="2209800"/>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a</a:t>
            </a:r>
            <a:endParaRPr lang="en-US" altLang="zh-CN" dirty="0">
              <a:latin typeface="Arial" panose="020B0604020202020204" pitchFamily="34" charset="0"/>
            </a:endParaRPr>
          </a:p>
        </p:txBody>
      </p:sp>
      <p:sp>
        <p:nvSpPr>
          <p:cNvPr id="82947" name="椭圆 20482"/>
          <p:cNvSpPr/>
          <p:nvPr/>
        </p:nvSpPr>
        <p:spPr>
          <a:xfrm>
            <a:off x="1720850" y="1676400"/>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b</a:t>
            </a:r>
            <a:endParaRPr lang="en-US" altLang="zh-CN" dirty="0">
              <a:latin typeface="Arial" panose="020B0604020202020204" pitchFamily="34" charset="0"/>
            </a:endParaRPr>
          </a:p>
        </p:txBody>
      </p:sp>
      <p:sp>
        <p:nvSpPr>
          <p:cNvPr id="82948" name="椭圆 20483"/>
          <p:cNvSpPr/>
          <p:nvPr/>
        </p:nvSpPr>
        <p:spPr>
          <a:xfrm>
            <a:off x="1720850" y="2971800"/>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c</a:t>
            </a:r>
            <a:endParaRPr lang="en-US" altLang="zh-CN" dirty="0">
              <a:latin typeface="Arial" panose="020B0604020202020204" pitchFamily="34" charset="0"/>
            </a:endParaRPr>
          </a:p>
        </p:txBody>
      </p:sp>
      <p:cxnSp>
        <p:nvCxnSpPr>
          <p:cNvPr id="82949" name="曲线连接符 20484"/>
          <p:cNvCxnSpPr>
            <a:stCxn id="82946" idx="6"/>
            <a:endCxn id="82947" idx="4"/>
          </p:cNvCxnSpPr>
          <p:nvPr/>
        </p:nvCxnSpPr>
        <p:spPr>
          <a:xfrm flipV="1">
            <a:off x="1108075" y="2209800"/>
            <a:ext cx="952500" cy="266700"/>
          </a:xfrm>
          <a:prstGeom prst="curvedConnector2">
            <a:avLst/>
          </a:prstGeom>
          <a:ln w="9525" cap="flat" cmpd="sng">
            <a:solidFill>
              <a:schemeClr val="tx1"/>
            </a:solidFill>
            <a:prstDash val="solid"/>
            <a:headEnd type="none" w="med" len="med"/>
            <a:tailEnd type="triangle" w="med" len="med"/>
          </a:ln>
        </p:spPr>
      </p:cxnSp>
      <p:cxnSp>
        <p:nvCxnSpPr>
          <p:cNvPr id="82950" name="曲线连接符 20485"/>
          <p:cNvCxnSpPr>
            <a:stCxn id="82947" idx="1"/>
            <a:endCxn id="82946" idx="0"/>
          </p:cNvCxnSpPr>
          <p:nvPr/>
        </p:nvCxnSpPr>
        <p:spPr>
          <a:xfrm rot="-5400000" flipH="1" flipV="1">
            <a:off x="1128713" y="1465263"/>
            <a:ext cx="454025" cy="1031875"/>
          </a:xfrm>
          <a:prstGeom prst="curvedConnector3">
            <a:avLst>
              <a:gd name="adj1" fmla="val 34588"/>
            </a:avLst>
          </a:prstGeom>
          <a:ln w="9525" cap="flat" cmpd="sng">
            <a:solidFill>
              <a:schemeClr val="tx1"/>
            </a:solidFill>
            <a:prstDash val="solid"/>
            <a:headEnd type="none" w="med" len="med"/>
            <a:tailEnd type="triangle" w="med" len="med"/>
          </a:ln>
        </p:spPr>
      </p:cxnSp>
      <p:cxnSp>
        <p:nvCxnSpPr>
          <p:cNvPr id="82951" name="曲线连接符 20486"/>
          <p:cNvCxnSpPr>
            <a:stCxn id="82946" idx="5"/>
            <a:endCxn id="82948" idx="1"/>
          </p:cNvCxnSpPr>
          <p:nvPr/>
        </p:nvCxnSpPr>
        <p:spPr>
          <a:xfrm rot="5400000" flipV="1">
            <a:off x="1257300" y="2436813"/>
            <a:ext cx="385763" cy="842962"/>
          </a:xfrm>
          <a:prstGeom prst="curvedConnector3">
            <a:avLst>
              <a:gd name="adj1" fmla="val 50000"/>
            </a:avLst>
          </a:prstGeom>
          <a:ln w="9525" cap="flat" cmpd="sng">
            <a:solidFill>
              <a:schemeClr val="tx1"/>
            </a:solidFill>
            <a:prstDash val="solid"/>
            <a:headEnd type="none" w="med" len="med"/>
            <a:tailEnd type="triangle" w="med" len="med"/>
          </a:ln>
        </p:spPr>
      </p:cxnSp>
      <p:cxnSp>
        <p:nvCxnSpPr>
          <p:cNvPr id="82952" name="曲线连接符 20487"/>
          <p:cNvCxnSpPr>
            <a:stCxn id="82946" idx="4"/>
            <a:endCxn id="82948" idx="3"/>
          </p:cNvCxnSpPr>
          <p:nvPr/>
        </p:nvCxnSpPr>
        <p:spPr>
          <a:xfrm rot="5400000" flipV="1">
            <a:off x="1014413" y="2570163"/>
            <a:ext cx="684212" cy="1030287"/>
          </a:xfrm>
          <a:prstGeom prst="curvedConnector3">
            <a:avLst>
              <a:gd name="adj1" fmla="val 83102"/>
            </a:avLst>
          </a:prstGeom>
          <a:ln w="9525" cap="flat" cmpd="sng">
            <a:solidFill>
              <a:schemeClr val="tx1"/>
            </a:solidFill>
            <a:prstDash val="solid"/>
            <a:headEnd type="stealth" w="med" len="med"/>
            <a:tailEnd type="none" w="med" len="med"/>
          </a:ln>
        </p:spPr>
      </p:cxnSp>
      <p:cxnSp>
        <p:nvCxnSpPr>
          <p:cNvPr id="82953" name="曲线连接符 20488"/>
          <p:cNvCxnSpPr>
            <a:stCxn id="82947" idx="6"/>
            <a:endCxn id="82948" idx="6"/>
          </p:cNvCxnSpPr>
          <p:nvPr/>
        </p:nvCxnSpPr>
        <p:spPr>
          <a:xfrm>
            <a:off x="2327275" y="1943100"/>
            <a:ext cx="3175" cy="1295400"/>
          </a:xfrm>
          <a:prstGeom prst="curvedConnector3">
            <a:avLst>
              <a:gd name="adj1" fmla="val 7500000"/>
            </a:avLst>
          </a:prstGeom>
          <a:ln w="9525" cap="flat" cmpd="sng">
            <a:solidFill>
              <a:schemeClr val="tx1"/>
            </a:solidFill>
            <a:prstDash val="solid"/>
            <a:headEnd type="none" w="med" len="med"/>
            <a:tailEnd type="triangle" w="med" len="med"/>
          </a:ln>
        </p:spPr>
      </p:cxnSp>
      <p:sp>
        <p:nvSpPr>
          <p:cNvPr id="82954" name="文本框 20489"/>
          <p:cNvSpPr txBox="1"/>
          <p:nvPr/>
        </p:nvSpPr>
        <p:spPr>
          <a:xfrm>
            <a:off x="1339850" y="2667000"/>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11</a:t>
            </a:r>
            <a:endParaRPr lang="en-US" altLang="zh-CN" dirty="0">
              <a:latin typeface="Arial" panose="020B0604020202020204" pitchFamily="34" charset="0"/>
            </a:endParaRPr>
          </a:p>
        </p:txBody>
      </p:sp>
      <p:sp>
        <p:nvSpPr>
          <p:cNvPr id="82955" name="文本框 20490"/>
          <p:cNvSpPr txBox="1"/>
          <p:nvPr/>
        </p:nvSpPr>
        <p:spPr>
          <a:xfrm>
            <a:off x="1035050" y="1600200"/>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6</a:t>
            </a:r>
            <a:endParaRPr lang="en-US" altLang="zh-CN" dirty="0">
              <a:latin typeface="Arial" panose="020B0604020202020204" pitchFamily="34" charset="0"/>
            </a:endParaRPr>
          </a:p>
        </p:txBody>
      </p:sp>
      <p:sp>
        <p:nvSpPr>
          <p:cNvPr id="82956" name="文本框 20491"/>
          <p:cNvSpPr txBox="1"/>
          <p:nvPr/>
        </p:nvSpPr>
        <p:spPr>
          <a:xfrm>
            <a:off x="1263650" y="2133600"/>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4</a:t>
            </a:r>
            <a:endParaRPr lang="en-US" altLang="zh-CN" dirty="0">
              <a:latin typeface="Arial" panose="020B0604020202020204" pitchFamily="34" charset="0"/>
            </a:endParaRPr>
          </a:p>
        </p:txBody>
      </p:sp>
      <p:sp>
        <p:nvSpPr>
          <p:cNvPr id="82957" name="文本框 20492"/>
          <p:cNvSpPr txBox="1"/>
          <p:nvPr/>
        </p:nvSpPr>
        <p:spPr>
          <a:xfrm>
            <a:off x="2406650" y="2362200"/>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82958" name="文本框 20493"/>
          <p:cNvSpPr txBox="1"/>
          <p:nvPr/>
        </p:nvSpPr>
        <p:spPr>
          <a:xfrm>
            <a:off x="654050" y="3048000"/>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3</a:t>
            </a:r>
            <a:endParaRPr lang="en-US" altLang="zh-CN" dirty="0">
              <a:latin typeface="Arial" panose="020B0604020202020204" pitchFamily="34" charset="0"/>
            </a:endParaRPr>
          </a:p>
        </p:txBody>
      </p:sp>
      <p:graphicFrame>
        <p:nvGraphicFramePr>
          <p:cNvPr id="20581" name="表格 20580"/>
          <p:cNvGraphicFramePr/>
          <p:nvPr/>
        </p:nvGraphicFramePr>
        <p:xfrm>
          <a:off x="3851275" y="4435475"/>
          <a:ext cx="5181600" cy="2286000"/>
        </p:xfrm>
        <a:graphic>
          <a:graphicData uri="http://schemas.openxmlformats.org/drawingml/2006/table">
            <a:tbl>
              <a:tblPr/>
              <a:tblGrid>
                <a:gridCol w="517525"/>
                <a:gridCol w="1539875"/>
                <a:gridCol w="1524000"/>
                <a:gridCol w="1600200"/>
              </a:tblGrid>
              <a:tr h="518016">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T="45707" marB="4570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a</a:t>
                      </a:r>
                      <a:endParaRPr lang="en-US" altLang="zh-CN" sz="180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b</a:t>
                      </a:r>
                      <a:endParaRPr lang="en-US" altLang="zh-CN" sz="180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c</a:t>
                      </a:r>
                      <a:endParaRPr lang="en-US" altLang="zh-CN" sz="1800"/>
                    </a:p>
                  </a:txBody>
                  <a:tcPr marT="45707" marB="4570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5301">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a</a:t>
                      </a:r>
                      <a:endParaRPr lang="en-US" altLang="zh-CN" sz="1800"/>
                    </a:p>
                  </a:txBody>
                  <a:tcPr marT="45707" marB="4570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dirty="0"/>
                        <a:t>(aa,0)</a:t>
                      </a:r>
                      <a:endParaRPr lang="en-US" altLang="zh-CN" sz="1800" dirty="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(abc,6)</a:t>
                      </a:r>
                      <a:endParaRPr lang="en-US" altLang="zh-CN" sz="1800"/>
                    </a:p>
                  </a:txBody>
                  <a:tcPr marT="45707" marB="4570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9431">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b</a:t>
                      </a:r>
                      <a:endParaRPr lang="en-US" altLang="zh-CN" sz="1800"/>
                    </a:p>
                  </a:txBody>
                  <a:tcPr marT="45707" marB="4570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(bb,0)</a:t>
                      </a:r>
                      <a:endParaRPr lang="en-US" altLang="zh-CN" sz="180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(bc,2)</a:t>
                      </a:r>
                      <a:endParaRPr lang="en-US" altLang="zh-CN" sz="1800"/>
                    </a:p>
                  </a:txBody>
                  <a:tcPr marT="45707" marB="4570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3252">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c</a:t>
                      </a:r>
                      <a:endParaRPr lang="en-US" altLang="zh-CN" sz="1800"/>
                    </a:p>
                  </a:txBody>
                  <a:tcPr marT="45707" marB="4570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(ca,3)</a:t>
                      </a:r>
                      <a:endParaRPr lang="en-US" altLang="zh-CN" sz="180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dirty="0"/>
                        <a:t>(cab,7)</a:t>
                      </a:r>
                      <a:endParaRPr lang="en-US" altLang="zh-CN" sz="1800" dirty="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(cc,0)</a:t>
                      </a:r>
                      <a:endParaRPr lang="en-US" altLang="zh-CN" sz="1800"/>
                    </a:p>
                  </a:txBody>
                  <a:tcPr marT="45707" marB="4570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90153" name="文本框 20521"/>
          <p:cNvSpPr txBox="1"/>
          <p:nvPr/>
        </p:nvSpPr>
        <p:spPr>
          <a:xfrm>
            <a:off x="2914650" y="4146550"/>
            <a:ext cx="914400" cy="460375"/>
          </a:xfrm>
          <a:prstGeom prst="rect">
            <a:avLst/>
          </a:prstGeom>
          <a:noFill/>
          <a:ln w="9525">
            <a:noFill/>
          </a:ln>
        </p:spPr>
        <p:txBody>
          <a:bodyPr>
            <a:spAutoFit/>
          </a:bodyPr>
          <a:lstStyle/>
          <a:p>
            <a:pPr>
              <a:spcBef>
                <a:spcPct val="50000"/>
              </a:spcBef>
            </a:pPr>
            <a:r>
              <a:rPr lang="en-US" altLang="zh-CN" sz="2400" dirty="0">
                <a:latin typeface="Arial" panose="020B0604020202020204" pitchFamily="34" charset="0"/>
              </a:rPr>
              <a:t>D</a:t>
            </a:r>
            <a:r>
              <a:rPr lang="en-US" altLang="zh-CN" sz="2400" baseline="30000" dirty="0">
                <a:latin typeface="Arial" panose="020B0604020202020204" pitchFamily="34" charset="0"/>
              </a:rPr>
              <a:t>(2)</a:t>
            </a:r>
            <a:endParaRPr lang="en-US" altLang="zh-CN" sz="2400" baseline="30000" dirty="0">
              <a:latin typeface="Arial" panose="020B0604020202020204" pitchFamily="34" charset="0"/>
            </a:endParaRPr>
          </a:p>
        </p:txBody>
      </p:sp>
      <p:sp>
        <p:nvSpPr>
          <p:cNvPr id="90154" name="下箭头 20522"/>
          <p:cNvSpPr/>
          <p:nvPr/>
        </p:nvSpPr>
        <p:spPr>
          <a:xfrm>
            <a:off x="5795963" y="3573463"/>
            <a:ext cx="914400" cy="533400"/>
          </a:xfrm>
          <a:prstGeom prst="down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dirty="0">
              <a:latin typeface="Tahoma" panose="020B0604030504040204" pitchFamily="34" charset="0"/>
            </a:endParaRPr>
          </a:p>
        </p:txBody>
      </p:sp>
      <p:graphicFrame>
        <p:nvGraphicFramePr>
          <p:cNvPr id="20580" name="表格 20579"/>
          <p:cNvGraphicFramePr/>
          <p:nvPr/>
        </p:nvGraphicFramePr>
        <p:xfrm>
          <a:off x="3800475" y="1093788"/>
          <a:ext cx="5181600" cy="2286000"/>
        </p:xfrm>
        <a:graphic>
          <a:graphicData uri="http://schemas.openxmlformats.org/drawingml/2006/table">
            <a:tbl>
              <a:tblPr/>
              <a:tblGrid>
                <a:gridCol w="517525"/>
                <a:gridCol w="1539875"/>
                <a:gridCol w="1524000"/>
                <a:gridCol w="1600200"/>
              </a:tblGrid>
              <a:tr h="51752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547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t>(aa,0)</a:t>
                      </a:r>
                      <a:endParaRPr lang="en-US" altLang="zh-CN"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(ab,4)</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(abc,6)</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96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(ba,6)</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(bb,0)</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(bc,2)</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34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(ca,3)</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t>(cab,7)</a:t>
                      </a:r>
                      <a:endParaRPr lang="en-US" altLang="zh-CN"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(cc,0)</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83015" name="文本框 20578"/>
          <p:cNvSpPr txBox="1"/>
          <p:nvPr/>
        </p:nvSpPr>
        <p:spPr>
          <a:xfrm>
            <a:off x="2809875" y="1093788"/>
            <a:ext cx="914400" cy="460375"/>
          </a:xfrm>
          <a:prstGeom prst="rect">
            <a:avLst/>
          </a:prstGeom>
          <a:noFill/>
          <a:ln w="9525">
            <a:noFill/>
          </a:ln>
        </p:spPr>
        <p:txBody>
          <a:bodyPr>
            <a:spAutoFit/>
          </a:bodyPr>
          <a:lstStyle/>
          <a:p>
            <a:pPr>
              <a:spcBef>
                <a:spcPct val="50000"/>
              </a:spcBef>
            </a:pPr>
            <a:r>
              <a:rPr lang="en-US" altLang="zh-CN" sz="2400" dirty="0">
                <a:latin typeface="Arial" panose="020B0604020202020204" pitchFamily="34" charset="0"/>
              </a:rPr>
              <a:t>D</a:t>
            </a:r>
            <a:r>
              <a:rPr lang="en-US" altLang="zh-CN" sz="2400" baseline="30000" dirty="0">
                <a:latin typeface="Arial" panose="020B0604020202020204" pitchFamily="34" charset="0"/>
              </a:rPr>
              <a:t>(1)</a:t>
            </a:r>
            <a:endParaRPr lang="en-US" altLang="zh-CN" sz="2400" baseline="30000" dirty="0">
              <a:latin typeface="Arial" panose="020B0604020202020204" pitchFamily="34" charset="0"/>
            </a:endParaRPr>
          </a:p>
        </p:txBody>
      </p:sp>
      <p:sp>
        <p:nvSpPr>
          <p:cNvPr id="90183" name="文本框 20581"/>
          <p:cNvSpPr txBox="1"/>
          <p:nvPr/>
        </p:nvSpPr>
        <p:spPr>
          <a:xfrm>
            <a:off x="179388" y="4437063"/>
            <a:ext cx="2794000" cy="2306320"/>
          </a:xfrm>
          <a:prstGeom prst="rect">
            <a:avLst/>
          </a:prstGeom>
          <a:solidFill>
            <a:schemeClr val="accent1"/>
          </a:solidFill>
          <a:ln w="9525">
            <a:noFill/>
          </a:ln>
        </p:spPr>
        <p:txBody>
          <a:bodyPr>
            <a:spAutoFit/>
          </a:bodyPr>
          <a:lstStyle/>
          <a:p>
            <a:pPr algn="just">
              <a:lnSpc>
                <a:spcPct val="120000"/>
              </a:lnSpc>
            </a:pPr>
            <a:r>
              <a:rPr lang="zh-CN" altLang="en-US" sz="2400" b="1" dirty="0">
                <a:latin typeface="Arial" panose="020B0604020202020204" pitchFamily="34" charset="0"/>
              </a:rPr>
              <a:t>本来路径上源点或终点就有</a:t>
            </a:r>
            <a:r>
              <a:rPr lang="en-US" altLang="zh-CN" sz="2400" b="1" dirty="0">
                <a:latin typeface="Arial" panose="020B0604020202020204" pitchFamily="34" charset="0"/>
              </a:rPr>
              <a:t>c</a:t>
            </a:r>
            <a:r>
              <a:rPr lang="zh-CN" altLang="en-US" sz="2400" b="1" dirty="0">
                <a:latin typeface="Arial" panose="020B0604020202020204" pitchFamily="34" charset="0"/>
              </a:rPr>
              <a:t>的不必考虑。</a:t>
            </a:r>
            <a:endParaRPr lang="zh-CN" altLang="en-US" sz="2400" b="1" dirty="0">
              <a:latin typeface="Arial" panose="020B0604020202020204" pitchFamily="34" charset="0"/>
            </a:endParaRPr>
          </a:p>
          <a:p>
            <a:pPr algn="just">
              <a:lnSpc>
                <a:spcPct val="120000"/>
              </a:lnSpc>
            </a:pPr>
            <a:r>
              <a:rPr lang="zh-CN" altLang="en-US" sz="2400" b="1" dirty="0">
                <a:latin typeface="Arial" panose="020B0604020202020204" pitchFamily="34" charset="0"/>
              </a:rPr>
              <a:t>对角线上的也不必考虑</a:t>
            </a:r>
            <a:endParaRPr lang="zh-CN" altLang="en-US" sz="2400"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0183"/>
                                        </p:tgtEl>
                                        <p:attrNameLst>
                                          <p:attrName>style.visibility</p:attrName>
                                        </p:attrNameLst>
                                      </p:cBhvr>
                                      <p:to>
                                        <p:strVal val="visible"/>
                                      </p:to>
                                    </p:set>
                                    <p:anim calcmode="lin" valueType="num">
                                      <p:cBhvr additive="base">
                                        <p:cTn id="7" dur="500" fill="hold"/>
                                        <p:tgtEl>
                                          <p:spTgt spid="90183"/>
                                        </p:tgtEl>
                                        <p:attrNameLst>
                                          <p:attrName>ppt_x</p:attrName>
                                        </p:attrNameLst>
                                      </p:cBhvr>
                                      <p:tavLst>
                                        <p:tav tm="0">
                                          <p:val>
                                            <p:strVal val="#ppt_x"/>
                                          </p:val>
                                        </p:tav>
                                        <p:tav tm="100000">
                                          <p:val>
                                            <p:strVal val="#ppt_x"/>
                                          </p:val>
                                        </p:tav>
                                      </p:tavLst>
                                    </p:anim>
                                    <p:anim calcmode="lin" valueType="num">
                                      <p:cBhvr additive="base">
                                        <p:cTn id="8" dur="500" fill="hold"/>
                                        <p:tgtEl>
                                          <p:spTgt spid="9018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90154"/>
                                        </p:tgtEl>
                                        <p:attrNameLst>
                                          <p:attrName>style.visibility</p:attrName>
                                        </p:attrNameLst>
                                      </p:cBhvr>
                                      <p:to>
                                        <p:strVal val="visible"/>
                                      </p:to>
                                    </p:set>
                                    <p:animEffect transition="in" filter="wipe(up)">
                                      <p:cBhvr>
                                        <p:cTn id="13" dur="500"/>
                                        <p:tgtEl>
                                          <p:spTgt spid="90154"/>
                                        </p:tgtEl>
                                      </p:cBhvr>
                                    </p:animEffect>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90153"/>
                                        </p:tgtEl>
                                        <p:attrNameLst>
                                          <p:attrName>style.visibility</p:attrName>
                                        </p:attrNameLst>
                                      </p:cBhvr>
                                      <p:to>
                                        <p:strVal val="visible"/>
                                      </p:to>
                                    </p:set>
                                    <p:anim calcmode="lin" valueType="num">
                                      <p:cBhvr additive="base">
                                        <p:cTn id="17" dur="500" fill="hold"/>
                                        <p:tgtEl>
                                          <p:spTgt spid="90153"/>
                                        </p:tgtEl>
                                        <p:attrNameLst>
                                          <p:attrName>ppt_x</p:attrName>
                                        </p:attrNameLst>
                                      </p:cBhvr>
                                      <p:tavLst>
                                        <p:tav tm="0">
                                          <p:val>
                                            <p:strVal val="#ppt_x"/>
                                          </p:val>
                                        </p:tav>
                                        <p:tav tm="100000">
                                          <p:val>
                                            <p:strVal val="#ppt_x"/>
                                          </p:val>
                                        </p:tav>
                                      </p:tavLst>
                                    </p:anim>
                                    <p:anim calcmode="lin" valueType="num">
                                      <p:cBhvr additive="base">
                                        <p:cTn id="18" dur="500" fill="hold"/>
                                        <p:tgtEl>
                                          <p:spTgt spid="9015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0581"/>
                                        </p:tgtEl>
                                        <p:attrNameLst>
                                          <p:attrName>style.visibility</p:attrName>
                                        </p:attrNameLst>
                                      </p:cBhvr>
                                      <p:to>
                                        <p:strVal val="visible"/>
                                      </p:to>
                                    </p:set>
                                    <p:anim calcmode="lin" valueType="num">
                                      <p:cBhvr additive="base">
                                        <p:cTn id="21" dur="500" fill="hold"/>
                                        <p:tgtEl>
                                          <p:spTgt spid="20581"/>
                                        </p:tgtEl>
                                        <p:attrNameLst>
                                          <p:attrName>ppt_x</p:attrName>
                                        </p:attrNameLst>
                                      </p:cBhvr>
                                      <p:tavLst>
                                        <p:tav tm="0">
                                          <p:val>
                                            <p:strVal val="#ppt_x"/>
                                          </p:val>
                                        </p:tav>
                                        <p:tav tm="100000">
                                          <p:val>
                                            <p:strVal val="#ppt_x"/>
                                          </p:val>
                                        </p:tav>
                                      </p:tavLst>
                                    </p:anim>
                                    <p:anim calcmode="lin" valueType="num">
                                      <p:cBhvr additive="base">
                                        <p:cTn id="22" dur="500" fill="hold"/>
                                        <p:tgtEl>
                                          <p:spTgt spid="205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53" grpId="0"/>
      <p:bldP spid="90154" grpId="0" animBg="1"/>
      <p:bldP spid="90183" grpId="0" bldLvl="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椭圆 21505"/>
          <p:cNvSpPr/>
          <p:nvPr/>
        </p:nvSpPr>
        <p:spPr>
          <a:xfrm>
            <a:off x="358775" y="1924050"/>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a</a:t>
            </a:r>
            <a:endParaRPr lang="en-US" altLang="zh-CN" dirty="0">
              <a:latin typeface="Arial" panose="020B0604020202020204" pitchFamily="34" charset="0"/>
            </a:endParaRPr>
          </a:p>
        </p:txBody>
      </p:sp>
      <p:sp>
        <p:nvSpPr>
          <p:cNvPr id="83971" name="椭圆 21506"/>
          <p:cNvSpPr/>
          <p:nvPr/>
        </p:nvSpPr>
        <p:spPr>
          <a:xfrm>
            <a:off x="1577975" y="1390650"/>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b</a:t>
            </a:r>
            <a:endParaRPr lang="en-US" altLang="zh-CN" dirty="0">
              <a:latin typeface="Arial" panose="020B0604020202020204" pitchFamily="34" charset="0"/>
            </a:endParaRPr>
          </a:p>
        </p:txBody>
      </p:sp>
      <p:sp>
        <p:nvSpPr>
          <p:cNvPr id="83972" name="椭圆 21507"/>
          <p:cNvSpPr/>
          <p:nvPr/>
        </p:nvSpPr>
        <p:spPr>
          <a:xfrm>
            <a:off x="1577975" y="2686050"/>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c</a:t>
            </a:r>
            <a:endParaRPr lang="en-US" altLang="zh-CN" dirty="0">
              <a:latin typeface="Arial" panose="020B0604020202020204" pitchFamily="34" charset="0"/>
            </a:endParaRPr>
          </a:p>
        </p:txBody>
      </p:sp>
      <p:cxnSp>
        <p:nvCxnSpPr>
          <p:cNvPr id="83973" name="曲线连接符 21508"/>
          <p:cNvCxnSpPr>
            <a:stCxn id="83970" idx="6"/>
            <a:endCxn id="83971" idx="4"/>
          </p:cNvCxnSpPr>
          <p:nvPr/>
        </p:nvCxnSpPr>
        <p:spPr>
          <a:xfrm flipV="1">
            <a:off x="892175" y="1995488"/>
            <a:ext cx="952500" cy="266700"/>
          </a:xfrm>
          <a:prstGeom prst="curvedConnector2">
            <a:avLst/>
          </a:prstGeom>
          <a:ln w="9525" cap="flat" cmpd="sng">
            <a:solidFill>
              <a:schemeClr val="tx1"/>
            </a:solidFill>
            <a:prstDash val="solid"/>
            <a:headEnd type="none" w="med" len="med"/>
            <a:tailEnd type="triangle" w="med" len="med"/>
          </a:ln>
        </p:spPr>
      </p:cxnSp>
      <p:cxnSp>
        <p:nvCxnSpPr>
          <p:cNvPr id="83974" name="曲线连接符 21509"/>
          <p:cNvCxnSpPr>
            <a:stCxn id="83971" idx="1"/>
            <a:endCxn id="83970" idx="0"/>
          </p:cNvCxnSpPr>
          <p:nvPr/>
        </p:nvCxnSpPr>
        <p:spPr>
          <a:xfrm rot="-5400000" flipH="1" flipV="1">
            <a:off x="912813" y="1252538"/>
            <a:ext cx="455612" cy="1030287"/>
          </a:xfrm>
          <a:prstGeom prst="curvedConnector3">
            <a:avLst>
              <a:gd name="adj1" fmla="val 34727"/>
            </a:avLst>
          </a:prstGeom>
          <a:ln w="9525" cap="flat" cmpd="sng">
            <a:solidFill>
              <a:schemeClr val="tx1"/>
            </a:solidFill>
            <a:prstDash val="solid"/>
            <a:headEnd type="none" w="med" len="med"/>
            <a:tailEnd type="triangle" w="med" len="med"/>
          </a:ln>
        </p:spPr>
      </p:cxnSp>
      <p:cxnSp>
        <p:nvCxnSpPr>
          <p:cNvPr id="83975" name="曲线连接符 21510"/>
          <p:cNvCxnSpPr>
            <a:stCxn id="83970" idx="5"/>
            <a:endCxn id="83972" idx="1"/>
          </p:cNvCxnSpPr>
          <p:nvPr/>
        </p:nvCxnSpPr>
        <p:spPr>
          <a:xfrm rot="5400000" flipV="1">
            <a:off x="1042988" y="2222500"/>
            <a:ext cx="384175" cy="841375"/>
          </a:xfrm>
          <a:prstGeom prst="curvedConnector3">
            <a:avLst>
              <a:gd name="adj1" fmla="val 50000"/>
            </a:avLst>
          </a:prstGeom>
          <a:ln w="9525" cap="flat" cmpd="sng">
            <a:solidFill>
              <a:schemeClr val="tx1"/>
            </a:solidFill>
            <a:prstDash val="solid"/>
            <a:headEnd type="none" w="med" len="med"/>
            <a:tailEnd type="triangle" w="med" len="med"/>
          </a:ln>
        </p:spPr>
      </p:cxnSp>
      <p:cxnSp>
        <p:nvCxnSpPr>
          <p:cNvPr id="83976" name="曲线连接符 21511"/>
          <p:cNvCxnSpPr>
            <a:stCxn id="83970" idx="4"/>
            <a:endCxn id="83972" idx="3"/>
          </p:cNvCxnSpPr>
          <p:nvPr/>
        </p:nvCxnSpPr>
        <p:spPr>
          <a:xfrm rot="5400000" flipV="1">
            <a:off x="798513" y="2355850"/>
            <a:ext cx="684212" cy="1030288"/>
          </a:xfrm>
          <a:prstGeom prst="curvedConnector3">
            <a:avLst>
              <a:gd name="adj1" fmla="val 70750"/>
            </a:avLst>
          </a:prstGeom>
          <a:ln w="9525" cap="flat" cmpd="sng">
            <a:solidFill>
              <a:schemeClr val="tx1"/>
            </a:solidFill>
            <a:prstDash val="solid"/>
            <a:headEnd type="stealth" w="med" len="med"/>
            <a:tailEnd type="none" w="med" len="med"/>
          </a:ln>
        </p:spPr>
      </p:cxnSp>
      <p:cxnSp>
        <p:nvCxnSpPr>
          <p:cNvPr id="83977" name="曲线连接符 21512"/>
          <p:cNvCxnSpPr>
            <a:stCxn id="83971" idx="6"/>
            <a:endCxn id="83972" idx="6"/>
          </p:cNvCxnSpPr>
          <p:nvPr/>
        </p:nvCxnSpPr>
        <p:spPr>
          <a:xfrm>
            <a:off x="2111375" y="1728788"/>
            <a:ext cx="3175" cy="1295400"/>
          </a:xfrm>
          <a:prstGeom prst="curvedConnector3">
            <a:avLst>
              <a:gd name="adj1" fmla="val 7500000"/>
            </a:avLst>
          </a:prstGeom>
          <a:ln w="9525" cap="flat" cmpd="sng">
            <a:solidFill>
              <a:schemeClr val="tx1"/>
            </a:solidFill>
            <a:prstDash val="solid"/>
            <a:headEnd type="none" w="med" len="med"/>
            <a:tailEnd type="triangle" w="med" len="med"/>
          </a:ln>
        </p:spPr>
      </p:cxnSp>
      <p:sp>
        <p:nvSpPr>
          <p:cNvPr id="83978" name="文本框 21513"/>
          <p:cNvSpPr txBox="1"/>
          <p:nvPr/>
        </p:nvSpPr>
        <p:spPr>
          <a:xfrm>
            <a:off x="1196975" y="2381250"/>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11</a:t>
            </a:r>
            <a:endParaRPr lang="en-US" altLang="zh-CN" dirty="0">
              <a:latin typeface="Arial" panose="020B0604020202020204" pitchFamily="34" charset="0"/>
            </a:endParaRPr>
          </a:p>
        </p:txBody>
      </p:sp>
      <p:sp>
        <p:nvSpPr>
          <p:cNvPr id="83979" name="文本框 21514"/>
          <p:cNvSpPr txBox="1"/>
          <p:nvPr/>
        </p:nvSpPr>
        <p:spPr>
          <a:xfrm>
            <a:off x="892175" y="1314450"/>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6</a:t>
            </a:r>
            <a:endParaRPr lang="en-US" altLang="zh-CN" dirty="0">
              <a:latin typeface="Arial" panose="020B0604020202020204" pitchFamily="34" charset="0"/>
            </a:endParaRPr>
          </a:p>
        </p:txBody>
      </p:sp>
      <p:sp>
        <p:nvSpPr>
          <p:cNvPr id="83980" name="文本框 21515"/>
          <p:cNvSpPr txBox="1"/>
          <p:nvPr/>
        </p:nvSpPr>
        <p:spPr>
          <a:xfrm>
            <a:off x="1120775" y="1847850"/>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4</a:t>
            </a:r>
            <a:endParaRPr lang="en-US" altLang="zh-CN" dirty="0">
              <a:latin typeface="Arial" panose="020B0604020202020204" pitchFamily="34" charset="0"/>
            </a:endParaRPr>
          </a:p>
        </p:txBody>
      </p:sp>
      <p:sp>
        <p:nvSpPr>
          <p:cNvPr id="83981" name="文本框 21516"/>
          <p:cNvSpPr txBox="1"/>
          <p:nvPr/>
        </p:nvSpPr>
        <p:spPr>
          <a:xfrm>
            <a:off x="2263775" y="2076450"/>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83982" name="文本框 21517"/>
          <p:cNvSpPr txBox="1"/>
          <p:nvPr/>
        </p:nvSpPr>
        <p:spPr>
          <a:xfrm>
            <a:off x="511175" y="2762250"/>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3</a:t>
            </a:r>
            <a:endParaRPr lang="en-US" altLang="zh-CN" dirty="0">
              <a:latin typeface="Arial" panose="020B0604020202020204" pitchFamily="34" charset="0"/>
            </a:endParaRPr>
          </a:p>
        </p:txBody>
      </p:sp>
      <p:graphicFrame>
        <p:nvGraphicFramePr>
          <p:cNvPr id="21577" name="表格 21576"/>
          <p:cNvGraphicFramePr/>
          <p:nvPr/>
        </p:nvGraphicFramePr>
        <p:xfrm>
          <a:off x="3851275" y="4221163"/>
          <a:ext cx="5181600" cy="2286000"/>
        </p:xfrm>
        <a:graphic>
          <a:graphicData uri="http://schemas.openxmlformats.org/drawingml/2006/table">
            <a:tbl>
              <a:tblPr/>
              <a:tblGrid>
                <a:gridCol w="517525"/>
                <a:gridCol w="1539875"/>
                <a:gridCol w="1524000"/>
                <a:gridCol w="1600200"/>
              </a:tblGrid>
              <a:tr h="518016">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T="45707" marB="4570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a</a:t>
                      </a:r>
                      <a:endParaRPr lang="en-US" altLang="zh-CN" sz="180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b</a:t>
                      </a:r>
                      <a:endParaRPr lang="en-US" altLang="zh-CN" sz="180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c</a:t>
                      </a:r>
                      <a:endParaRPr lang="en-US" altLang="zh-CN" sz="1800"/>
                    </a:p>
                  </a:txBody>
                  <a:tcPr marT="45707" marB="4570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5301">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a</a:t>
                      </a:r>
                      <a:endParaRPr lang="en-US" altLang="zh-CN" sz="1800"/>
                    </a:p>
                  </a:txBody>
                  <a:tcPr marT="45707" marB="4570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dirty="0"/>
                        <a:t>(aa,0)</a:t>
                      </a:r>
                      <a:endParaRPr lang="en-US" altLang="zh-CN" sz="1800" dirty="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(abc,6)</a:t>
                      </a:r>
                      <a:endParaRPr lang="en-US" altLang="zh-CN" sz="1800"/>
                    </a:p>
                  </a:txBody>
                  <a:tcPr marT="45707" marB="4570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9431">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b</a:t>
                      </a:r>
                      <a:endParaRPr lang="en-US" altLang="zh-CN" sz="1800"/>
                    </a:p>
                  </a:txBody>
                  <a:tcPr marT="45707" marB="4570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(bb,0)</a:t>
                      </a:r>
                      <a:endParaRPr lang="en-US" altLang="zh-CN" sz="180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(bc,2)</a:t>
                      </a:r>
                      <a:endParaRPr lang="en-US" altLang="zh-CN" sz="1800"/>
                    </a:p>
                  </a:txBody>
                  <a:tcPr marT="45707" marB="4570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3252">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c</a:t>
                      </a:r>
                      <a:endParaRPr lang="en-US" altLang="zh-CN" sz="1800"/>
                    </a:p>
                  </a:txBody>
                  <a:tcPr marT="45707" marB="4570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(ca,3)</a:t>
                      </a:r>
                      <a:endParaRPr lang="en-US" altLang="zh-CN" sz="180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dirty="0"/>
                        <a:t>(cab,7)</a:t>
                      </a:r>
                      <a:endParaRPr lang="en-US" altLang="zh-CN" sz="1800" dirty="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(cc,0)</a:t>
                      </a:r>
                      <a:endParaRPr lang="en-US" altLang="zh-CN" sz="1800"/>
                    </a:p>
                  </a:txBody>
                  <a:tcPr marT="45707" marB="4570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84010" name="文本框 21545"/>
          <p:cNvSpPr txBox="1"/>
          <p:nvPr/>
        </p:nvSpPr>
        <p:spPr>
          <a:xfrm>
            <a:off x="3060700" y="4149725"/>
            <a:ext cx="914400" cy="460375"/>
          </a:xfrm>
          <a:prstGeom prst="rect">
            <a:avLst/>
          </a:prstGeom>
          <a:noFill/>
          <a:ln w="9525">
            <a:noFill/>
          </a:ln>
        </p:spPr>
        <p:txBody>
          <a:bodyPr>
            <a:spAutoFit/>
          </a:bodyPr>
          <a:lstStyle/>
          <a:p>
            <a:pPr>
              <a:spcBef>
                <a:spcPct val="50000"/>
              </a:spcBef>
            </a:pPr>
            <a:r>
              <a:rPr lang="en-US" altLang="zh-CN" sz="2400" dirty="0">
                <a:latin typeface="Arial" panose="020B0604020202020204" pitchFamily="34" charset="0"/>
              </a:rPr>
              <a:t>D</a:t>
            </a:r>
            <a:r>
              <a:rPr lang="en-US" altLang="zh-CN" sz="2400" baseline="30000" dirty="0">
                <a:latin typeface="Arial" panose="020B0604020202020204" pitchFamily="34" charset="0"/>
              </a:rPr>
              <a:t>(2)</a:t>
            </a:r>
            <a:endParaRPr lang="en-US" altLang="zh-CN" sz="2400" baseline="30000" dirty="0">
              <a:latin typeface="Arial" panose="020B0604020202020204" pitchFamily="34" charset="0"/>
            </a:endParaRPr>
          </a:p>
        </p:txBody>
      </p:sp>
      <p:sp>
        <p:nvSpPr>
          <p:cNvPr id="84011" name="下箭头 21546"/>
          <p:cNvSpPr/>
          <p:nvPr/>
        </p:nvSpPr>
        <p:spPr>
          <a:xfrm>
            <a:off x="5781675" y="3608388"/>
            <a:ext cx="914400" cy="533400"/>
          </a:xfrm>
          <a:prstGeom prst="down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dirty="0">
              <a:latin typeface="Tahoma" panose="020B0604030504040204" pitchFamily="34" charset="0"/>
            </a:endParaRPr>
          </a:p>
        </p:txBody>
      </p:sp>
      <p:graphicFrame>
        <p:nvGraphicFramePr>
          <p:cNvPr id="21578" name="表格 21577"/>
          <p:cNvGraphicFramePr/>
          <p:nvPr/>
        </p:nvGraphicFramePr>
        <p:xfrm>
          <a:off x="3800475" y="1093788"/>
          <a:ext cx="5181600" cy="2286000"/>
        </p:xfrm>
        <a:graphic>
          <a:graphicData uri="http://schemas.openxmlformats.org/drawingml/2006/table">
            <a:tbl>
              <a:tblPr/>
              <a:tblGrid>
                <a:gridCol w="517525"/>
                <a:gridCol w="1539875"/>
                <a:gridCol w="1524000"/>
                <a:gridCol w="1600200"/>
              </a:tblGrid>
              <a:tr h="51752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547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t>(aa,0)</a:t>
                      </a:r>
                      <a:endParaRPr lang="en-US" altLang="zh-CN"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(ab,4)</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(abc,6)</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96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(ba,6)</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(bb,0)</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(bc,2)</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34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(ca,3)</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t>(cab,7)</a:t>
                      </a:r>
                      <a:endParaRPr lang="en-US" altLang="zh-CN"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(cc,0)</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84039" name="文本框 21574"/>
          <p:cNvSpPr txBox="1"/>
          <p:nvPr/>
        </p:nvSpPr>
        <p:spPr>
          <a:xfrm>
            <a:off x="2916238" y="1052513"/>
            <a:ext cx="914400" cy="460375"/>
          </a:xfrm>
          <a:prstGeom prst="rect">
            <a:avLst/>
          </a:prstGeom>
          <a:noFill/>
          <a:ln w="9525">
            <a:noFill/>
          </a:ln>
        </p:spPr>
        <p:txBody>
          <a:bodyPr>
            <a:spAutoFit/>
          </a:bodyPr>
          <a:lstStyle/>
          <a:p>
            <a:pPr>
              <a:spcBef>
                <a:spcPct val="50000"/>
              </a:spcBef>
            </a:pPr>
            <a:r>
              <a:rPr lang="en-US" altLang="zh-CN" sz="2400" dirty="0">
                <a:latin typeface="Arial" panose="020B0604020202020204" pitchFamily="34" charset="0"/>
              </a:rPr>
              <a:t>D</a:t>
            </a:r>
            <a:r>
              <a:rPr lang="en-US" altLang="zh-CN" sz="2400" baseline="30000" dirty="0">
                <a:latin typeface="Arial" panose="020B0604020202020204" pitchFamily="34" charset="0"/>
              </a:rPr>
              <a:t>(1)</a:t>
            </a:r>
            <a:endParaRPr lang="en-US" altLang="zh-CN" sz="2400" baseline="30000" dirty="0">
              <a:latin typeface="Arial" panose="020B0604020202020204" pitchFamily="34" charset="0"/>
            </a:endParaRPr>
          </a:p>
        </p:txBody>
      </p:sp>
      <p:sp>
        <p:nvSpPr>
          <p:cNvPr id="91207" name="文本框 21578"/>
          <p:cNvSpPr txBox="1"/>
          <p:nvPr/>
        </p:nvSpPr>
        <p:spPr>
          <a:xfrm>
            <a:off x="107950" y="4292600"/>
            <a:ext cx="2822575" cy="2306320"/>
          </a:xfrm>
          <a:prstGeom prst="rect">
            <a:avLst/>
          </a:prstGeom>
          <a:solidFill>
            <a:schemeClr val="accent1"/>
          </a:solidFill>
          <a:ln w="9525">
            <a:noFill/>
          </a:ln>
        </p:spPr>
        <p:txBody>
          <a:bodyPr>
            <a:spAutoFit/>
          </a:bodyPr>
          <a:lstStyle/>
          <a:p>
            <a:pPr algn="just">
              <a:lnSpc>
                <a:spcPct val="120000"/>
              </a:lnSpc>
            </a:pPr>
            <a:r>
              <a:rPr lang="zh-CN" altLang="en-US" sz="2400" b="1" dirty="0">
                <a:latin typeface="Arial" panose="020B0604020202020204" pitchFamily="34" charset="0"/>
              </a:rPr>
              <a:t>D[a][c]+D[c][b]=6+7&gt;D[a][b]=4，所以如果从c绕，反而远，那么这一项不变。</a:t>
            </a:r>
            <a:endParaRPr lang="zh-CN" altLang="en-US" sz="2400"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1207"/>
                                        </p:tgtEl>
                                        <p:attrNameLst>
                                          <p:attrName>style.visibility</p:attrName>
                                        </p:attrNameLst>
                                      </p:cBhvr>
                                      <p:to>
                                        <p:strVal val="visible"/>
                                      </p:to>
                                    </p:set>
                                    <p:anim calcmode="lin" valueType="num">
                                      <p:cBhvr additive="base">
                                        <p:cTn id="7" dur="500" fill="hold"/>
                                        <p:tgtEl>
                                          <p:spTgt spid="91207"/>
                                        </p:tgtEl>
                                        <p:attrNameLst>
                                          <p:attrName>ppt_x</p:attrName>
                                        </p:attrNameLst>
                                      </p:cBhvr>
                                      <p:tavLst>
                                        <p:tav tm="0">
                                          <p:val>
                                            <p:strVal val="#ppt_x"/>
                                          </p:val>
                                        </p:tav>
                                        <p:tav tm="100000">
                                          <p:val>
                                            <p:strVal val="#ppt_x"/>
                                          </p:val>
                                        </p:tav>
                                      </p:tavLst>
                                    </p:anim>
                                    <p:anim calcmode="lin" valueType="num">
                                      <p:cBhvr additive="base">
                                        <p:cTn id="8" dur="500" fill="hold"/>
                                        <p:tgtEl>
                                          <p:spTgt spid="91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07" grpId="0" bldLvl="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椭圆 22529"/>
          <p:cNvSpPr/>
          <p:nvPr/>
        </p:nvSpPr>
        <p:spPr>
          <a:xfrm>
            <a:off x="215900" y="2354263"/>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a</a:t>
            </a:r>
            <a:endParaRPr lang="en-US" altLang="zh-CN" dirty="0">
              <a:latin typeface="Arial" panose="020B0604020202020204" pitchFamily="34" charset="0"/>
            </a:endParaRPr>
          </a:p>
        </p:txBody>
      </p:sp>
      <p:sp>
        <p:nvSpPr>
          <p:cNvPr id="84995" name="椭圆 22530"/>
          <p:cNvSpPr/>
          <p:nvPr/>
        </p:nvSpPr>
        <p:spPr>
          <a:xfrm>
            <a:off x="1435100" y="1820863"/>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b</a:t>
            </a:r>
            <a:endParaRPr lang="en-US" altLang="zh-CN" dirty="0">
              <a:latin typeface="Arial" panose="020B0604020202020204" pitchFamily="34" charset="0"/>
            </a:endParaRPr>
          </a:p>
        </p:txBody>
      </p:sp>
      <p:sp>
        <p:nvSpPr>
          <p:cNvPr id="84996" name="椭圆 22531"/>
          <p:cNvSpPr/>
          <p:nvPr/>
        </p:nvSpPr>
        <p:spPr>
          <a:xfrm>
            <a:off x="1435100" y="3116263"/>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c</a:t>
            </a:r>
            <a:endParaRPr lang="en-US" altLang="zh-CN" dirty="0">
              <a:latin typeface="Arial" panose="020B0604020202020204" pitchFamily="34" charset="0"/>
            </a:endParaRPr>
          </a:p>
        </p:txBody>
      </p:sp>
      <p:cxnSp>
        <p:nvCxnSpPr>
          <p:cNvPr id="84997" name="曲线连接符 22532"/>
          <p:cNvCxnSpPr>
            <a:stCxn id="84994" idx="6"/>
            <a:endCxn id="84995" idx="4"/>
          </p:cNvCxnSpPr>
          <p:nvPr/>
        </p:nvCxnSpPr>
        <p:spPr>
          <a:xfrm flipV="1">
            <a:off x="749300" y="2425700"/>
            <a:ext cx="952500" cy="266700"/>
          </a:xfrm>
          <a:prstGeom prst="curvedConnector2">
            <a:avLst/>
          </a:prstGeom>
          <a:ln w="9525" cap="flat" cmpd="sng">
            <a:solidFill>
              <a:schemeClr val="tx1"/>
            </a:solidFill>
            <a:prstDash val="solid"/>
            <a:headEnd type="none" w="med" len="med"/>
            <a:tailEnd type="triangle" w="med" len="med"/>
          </a:ln>
        </p:spPr>
      </p:cxnSp>
      <p:cxnSp>
        <p:nvCxnSpPr>
          <p:cNvPr id="84998" name="曲线连接符 22533"/>
          <p:cNvCxnSpPr>
            <a:stCxn id="84995" idx="1"/>
            <a:endCxn id="84994" idx="0"/>
          </p:cNvCxnSpPr>
          <p:nvPr/>
        </p:nvCxnSpPr>
        <p:spPr>
          <a:xfrm rot="-5400000" flipH="1" flipV="1">
            <a:off x="769938" y="1682750"/>
            <a:ext cx="455612" cy="1030288"/>
          </a:xfrm>
          <a:prstGeom prst="curvedConnector3">
            <a:avLst>
              <a:gd name="adj1" fmla="val 30963"/>
            </a:avLst>
          </a:prstGeom>
          <a:ln w="9525" cap="flat" cmpd="sng">
            <a:solidFill>
              <a:schemeClr val="tx1"/>
            </a:solidFill>
            <a:prstDash val="solid"/>
            <a:headEnd type="none" w="med" len="med"/>
            <a:tailEnd type="triangle" w="med" len="med"/>
          </a:ln>
        </p:spPr>
      </p:cxnSp>
      <p:cxnSp>
        <p:nvCxnSpPr>
          <p:cNvPr id="84999" name="曲线连接符 22534"/>
          <p:cNvCxnSpPr>
            <a:stCxn id="84994" idx="5"/>
            <a:endCxn id="84996" idx="1"/>
          </p:cNvCxnSpPr>
          <p:nvPr/>
        </p:nvCxnSpPr>
        <p:spPr>
          <a:xfrm rot="5400000" flipV="1">
            <a:off x="896938" y="2649538"/>
            <a:ext cx="384175" cy="842962"/>
          </a:xfrm>
          <a:prstGeom prst="curvedConnector3">
            <a:avLst>
              <a:gd name="adj1" fmla="val 50000"/>
            </a:avLst>
          </a:prstGeom>
          <a:ln w="9525" cap="flat" cmpd="sng">
            <a:solidFill>
              <a:schemeClr val="tx1"/>
            </a:solidFill>
            <a:prstDash val="solid"/>
            <a:headEnd type="none" w="med" len="med"/>
            <a:tailEnd type="triangle" w="med" len="med"/>
          </a:ln>
        </p:spPr>
      </p:cxnSp>
      <p:cxnSp>
        <p:nvCxnSpPr>
          <p:cNvPr id="85000" name="曲线连接符 22535"/>
          <p:cNvCxnSpPr>
            <a:stCxn id="84994" idx="4"/>
            <a:endCxn id="84996" idx="3"/>
          </p:cNvCxnSpPr>
          <p:nvPr/>
        </p:nvCxnSpPr>
        <p:spPr>
          <a:xfrm rot="5400000" flipV="1">
            <a:off x="655638" y="2786063"/>
            <a:ext cx="684212" cy="1030287"/>
          </a:xfrm>
          <a:prstGeom prst="curvedConnector3">
            <a:avLst>
              <a:gd name="adj1" fmla="val 70657"/>
            </a:avLst>
          </a:prstGeom>
          <a:ln w="9525" cap="flat" cmpd="sng">
            <a:solidFill>
              <a:schemeClr val="tx1"/>
            </a:solidFill>
            <a:prstDash val="solid"/>
            <a:headEnd type="stealth" w="med" len="med"/>
            <a:tailEnd type="none" w="med" len="med"/>
          </a:ln>
        </p:spPr>
      </p:cxnSp>
      <p:cxnSp>
        <p:nvCxnSpPr>
          <p:cNvPr id="85001" name="曲线连接符 22536"/>
          <p:cNvCxnSpPr>
            <a:stCxn id="84995" idx="6"/>
            <a:endCxn id="84996" idx="6"/>
          </p:cNvCxnSpPr>
          <p:nvPr/>
        </p:nvCxnSpPr>
        <p:spPr>
          <a:xfrm>
            <a:off x="1968500" y="2159000"/>
            <a:ext cx="3175" cy="1295400"/>
          </a:xfrm>
          <a:prstGeom prst="curvedConnector3">
            <a:avLst>
              <a:gd name="adj1" fmla="val 7500000"/>
            </a:avLst>
          </a:prstGeom>
          <a:ln w="9525" cap="flat" cmpd="sng">
            <a:solidFill>
              <a:schemeClr val="tx1"/>
            </a:solidFill>
            <a:prstDash val="solid"/>
            <a:headEnd type="none" w="med" len="med"/>
            <a:tailEnd type="triangle" w="med" len="med"/>
          </a:ln>
        </p:spPr>
      </p:cxnSp>
      <p:sp>
        <p:nvSpPr>
          <p:cNvPr id="85002" name="文本框 22537"/>
          <p:cNvSpPr txBox="1"/>
          <p:nvPr/>
        </p:nvSpPr>
        <p:spPr>
          <a:xfrm>
            <a:off x="1054100" y="2811463"/>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11</a:t>
            </a:r>
            <a:endParaRPr lang="en-US" altLang="zh-CN" dirty="0">
              <a:latin typeface="Arial" panose="020B0604020202020204" pitchFamily="34" charset="0"/>
            </a:endParaRPr>
          </a:p>
        </p:txBody>
      </p:sp>
      <p:sp>
        <p:nvSpPr>
          <p:cNvPr id="85003" name="文本框 22538"/>
          <p:cNvSpPr txBox="1"/>
          <p:nvPr/>
        </p:nvSpPr>
        <p:spPr>
          <a:xfrm>
            <a:off x="749300" y="1744663"/>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6</a:t>
            </a:r>
            <a:endParaRPr lang="en-US" altLang="zh-CN" dirty="0">
              <a:latin typeface="Arial" panose="020B0604020202020204" pitchFamily="34" charset="0"/>
            </a:endParaRPr>
          </a:p>
        </p:txBody>
      </p:sp>
      <p:sp>
        <p:nvSpPr>
          <p:cNvPr id="85004" name="文本框 22539"/>
          <p:cNvSpPr txBox="1"/>
          <p:nvPr/>
        </p:nvSpPr>
        <p:spPr>
          <a:xfrm>
            <a:off x="977900" y="2278063"/>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4</a:t>
            </a:r>
            <a:endParaRPr lang="en-US" altLang="zh-CN" dirty="0">
              <a:latin typeface="Arial" panose="020B0604020202020204" pitchFamily="34" charset="0"/>
            </a:endParaRPr>
          </a:p>
        </p:txBody>
      </p:sp>
      <p:sp>
        <p:nvSpPr>
          <p:cNvPr id="85005" name="文本框 22540"/>
          <p:cNvSpPr txBox="1"/>
          <p:nvPr/>
        </p:nvSpPr>
        <p:spPr>
          <a:xfrm>
            <a:off x="2120900" y="2506663"/>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85006" name="文本框 22541"/>
          <p:cNvSpPr txBox="1"/>
          <p:nvPr/>
        </p:nvSpPr>
        <p:spPr>
          <a:xfrm>
            <a:off x="368300" y="3192463"/>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3</a:t>
            </a:r>
            <a:endParaRPr lang="en-US" altLang="zh-CN" dirty="0">
              <a:latin typeface="Arial" panose="020B0604020202020204" pitchFamily="34" charset="0"/>
            </a:endParaRPr>
          </a:p>
        </p:txBody>
      </p:sp>
      <p:graphicFrame>
        <p:nvGraphicFramePr>
          <p:cNvPr id="22543" name="表格 22542"/>
          <p:cNvGraphicFramePr/>
          <p:nvPr/>
        </p:nvGraphicFramePr>
        <p:xfrm>
          <a:off x="3851275" y="4362450"/>
          <a:ext cx="5181600" cy="2286000"/>
        </p:xfrm>
        <a:graphic>
          <a:graphicData uri="http://schemas.openxmlformats.org/drawingml/2006/table">
            <a:tbl>
              <a:tblPr/>
              <a:tblGrid>
                <a:gridCol w="517525"/>
                <a:gridCol w="1539875"/>
                <a:gridCol w="1524000"/>
                <a:gridCol w="1600200"/>
              </a:tblGrid>
              <a:tr h="518016">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T="45707" marB="4570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a</a:t>
                      </a:r>
                      <a:endParaRPr lang="en-US" altLang="zh-CN" sz="180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b</a:t>
                      </a:r>
                      <a:endParaRPr lang="en-US" altLang="zh-CN" sz="180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c</a:t>
                      </a:r>
                      <a:endParaRPr lang="en-US" altLang="zh-CN" sz="1800"/>
                    </a:p>
                  </a:txBody>
                  <a:tcPr marT="45707" marB="4570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5301">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a</a:t>
                      </a:r>
                      <a:endParaRPr lang="en-US" altLang="zh-CN" sz="1800"/>
                    </a:p>
                  </a:txBody>
                  <a:tcPr marT="45707" marB="4570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dirty="0"/>
                        <a:t>(aa,0)</a:t>
                      </a:r>
                      <a:endParaRPr lang="en-US" altLang="zh-CN" sz="1800" dirty="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(ab,4)</a:t>
                      </a:r>
                      <a:endParaRPr lang="en-US" altLang="zh-CN" sz="180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(abc,6)</a:t>
                      </a:r>
                      <a:endParaRPr lang="en-US" altLang="zh-CN" sz="1800"/>
                    </a:p>
                  </a:txBody>
                  <a:tcPr marT="45707" marB="4570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9431">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b</a:t>
                      </a:r>
                      <a:endParaRPr lang="en-US" altLang="zh-CN" sz="1800"/>
                    </a:p>
                  </a:txBody>
                  <a:tcPr marT="45707" marB="4570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(bb,0)</a:t>
                      </a:r>
                      <a:endParaRPr lang="en-US" altLang="zh-CN" sz="180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(bc,2)</a:t>
                      </a:r>
                      <a:endParaRPr lang="en-US" altLang="zh-CN" sz="1800"/>
                    </a:p>
                  </a:txBody>
                  <a:tcPr marT="45707" marB="4570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3252">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c</a:t>
                      </a:r>
                      <a:endParaRPr lang="en-US" altLang="zh-CN" sz="1800"/>
                    </a:p>
                  </a:txBody>
                  <a:tcPr marT="45707" marB="4570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(ca,3)</a:t>
                      </a:r>
                      <a:endParaRPr lang="en-US" altLang="zh-CN" sz="180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dirty="0"/>
                        <a:t>(cab,7)</a:t>
                      </a:r>
                      <a:endParaRPr lang="en-US" altLang="zh-CN" sz="1800" dirty="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(cc,0)</a:t>
                      </a:r>
                      <a:endParaRPr lang="en-US" altLang="zh-CN" sz="1800"/>
                    </a:p>
                  </a:txBody>
                  <a:tcPr marT="45707" marB="4570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85034" name="文本框 22569"/>
          <p:cNvSpPr txBox="1"/>
          <p:nvPr/>
        </p:nvSpPr>
        <p:spPr>
          <a:xfrm>
            <a:off x="2843213" y="4291013"/>
            <a:ext cx="914400" cy="460375"/>
          </a:xfrm>
          <a:prstGeom prst="rect">
            <a:avLst/>
          </a:prstGeom>
          <a:noFill/>
          <a:ln w="9525">
            <a:noFill/>
          </a:ln>
        </p:spPr>
        <p:txBody>
          <a:bodyPr>
            <a:spAutoFit/>
          </a:bodyPr>
          <a:lstStyle/>
          <a:p>
            <a:pPr>
              <a:spcBef>
                <a:spcPct val="50000"/>
              </a:spcBef>
            </a:pPr>
            <a:r>
              <a:rPr lang="en-US" altLang="zh-CN" sz="2400" dirty="0">
                <a:latin typeface="Arial" panose="020B0604020202020204" pitchFamily="34" charset="0"/>
              </a:rPr>
              <a:t>D</a:t>
            </a:r>
            <a:r>
              <a:rPr lang="en-US" altLang="zh-CN" sz="2400" baseline="30000" dirty="0">
                <a:latin typeface="Arial" panose="020B0604020202020204" pitchFamily="34" charset="0"/>
              </a:rPr>
              <a:t>(2)</a:t>
            </a:r>
            <a:endParaRPr lang="en-US" altLang="zh-CN" sz="2400" baseline="30000" dirty="0">
              <a:latin typeface="Arial" panose="020B0604020202020204" pitchFamily="34" charset="0"/>
            </a:endParaRPr>
          </a:p>
        </p:txBody>
      </p:sp>
      <p:sp>
        <p:nvSpPr>
          <p:cNvPr id="85035" name="下箭头 22570"/>
          <p:cNvSpPr/>
          <p:nvPr/>
        </p:nvSpPr>
        <p:spPr>
          <a:xfrm>
            <a:off x="5781675" y="3536950"/>
            <a:ext cx="914400" cy="533400"/>
          </a:xfrm>
          <a:prstGeom prst="down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dirty="0">
              <a:latin typeface="Tahoma" panose="020B0604030504040204" pitchFamily="34" charset="0"/>
            </a:endParaRPr>
          </a:p>
        </p:txBody>
      </p:sp>
      <p:graphicFrame>
        <p:nvGraphicFramePr>
          <p:cNvPr id="22572" name="表格 22571"/>
          <p:cNvGraphicFramePr/>
          <p:nvPr/>
        </p:nvGraphicFramePr>
        <p:xfrm>
          <a:off x="3800475" y="1022350"/>
          <a:ext cx="5181600" cy="2286000"/>
        </p:xfrm>
        <a:graphic>
          <a:graphicData uri="http://schemas.openxmlformats.org/drawingml/2006/table">
            <a:tbl>
              <a:tblPr/>
              <a:tblGrid>
                <a:gridCol w="517525"/>
                <a:gridCol w="1539875"/>
                <a:gridCol w="1524000"/>
                <a:gridCol w="1600200"/>
              </a:tblGrid>
              <a:tr h="51752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547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t>(aa,0)</a:t>
                      </a:r>
                      <a:endParaRPr lang="en-US" altLang="zh-CN"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(ab,4)</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(abc,6)</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96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(ba,6)</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(bb,0)</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(bc,2)</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34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(ca,3)</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t>(cab,7)</a:t>
                      </a:r>
                      <a:endParaRPr lang="en-US" altLang="zh-CN"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(cc,0)</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85063" name="文本框 22598"/>
          <p:cNvSpPr txBox="1"/>
          <p:nvPr/>
        </p:nvSpPr>
        <p:spPr>
          <a:xfrm>
            <a:off x="2987675" y="977900"/>
            <a:ext cx="914400" cy="460375"/>
          </a:xfrm>
          <a:prstGeom prst="rect">
            <a:avLst/>
          </a:prstGeom>
          <a:noFill/>
          <a:ln w="9525">
            <a:noFill/>
          </a:ln>
        </p:spPr>
        <p:txBody>
          <a:bodyPr>
            <a:spAutoFit/>
          </a:bodyPr>
          <a:lstStyle/>
          <a:p>
            <a:pPr>
              <a:spcBef>
                <a:spcPct val="50000"/>
              </a:spcBef>
            </a:pPr>
            <a:r>
              <a:rPr lang="en-US" altLang="zh-CN" sz="2400" dirty="0">
                <a:latin typeface="Arial" panose="020B0604020202020204" pitchFamily="34" charset="0"/>
              </a:rPr>
              <a:t>D</a:t>
            </a:r>
            <a:r>
              <a:rPr lang="en-US" altLang="zh-CN" sz="2400" baseline="30000" dirty="0">
                <a:latin typeface="Arial" panose="020B0604020202020204" pitchFamily="34" charset="0"/>
              </a:rPr>
              <a:t>(1)</a:t>
            </a:r>
            <a:endParaRPr lang="en-US" altLang="zh-CN" sz="2400" baseline="30000" dirty="0">
              <a:latin typeface="Arial" panose="020B0604020202020204" pitchFamily="34"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椭圆 23553"/>
          <p:cNvSpPr/>
          <p:nvPr/>
        </p:nvSpPr>
        <p:spPr>
          <a:xfrm>
            <a:off x="501650" y="1995488"/>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a</a:t>
            </a:r>
            <a:endParaRPr lang="en-US" altLang="zh-CN" dirty="0">
              <a:latin typeface="Arial" panose="020B0604020202020204" pitchFamily="34" charset="0"/>
            </a:endParaRPr>
          </a:p>
        </p:txBody>
      </p:sp>
      <p:sp>
        <p:nvSpPr>
          <p:cNvPr id="86019" name="椭圆 23554"/>
          <p:cNvSpPr/>
          <p:nvPr/>
        </p:nvSpPr>
        <p:spPr>
          <a:xfrm>
            <a:off x="1720850" y="1462088"/>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b</a:t>
            </a:r>
            <a:endParaRPr lang="en-US" altLang="zh-CN" dirty="0">
              <a:latin typeface="Arial" panose="020B0604020202020204" pitchFamily="34" charset="0"/>
            </a:endParaRPr>
          </a:p>
        </p:txBody>
      </p:sp>
      <p:sp>
        <p:nvSpPr>
          <p:cNvPr id="86020" name="椭圆 23555"/>
          <p:cNvSpPr/>
          <p:nvPr/>
        </p:nvSpPr>
        <p:spPr>
          <a:xfrm>
            <a:off x="1720850" y="2757488"/>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c</a:t>
            </a:r>
            <a:endParaRPr lang="en-US" altLang="zh-CN" dirty="0">
              <a:latin typeface="Arial" panose="020B0604020202020204" pitchFamily="34" charset="0"/>
            </a:endParaRPr>
          </a:p>
        </p:txBody>
      </p:sp>
      <p:cxnSp>
        <p:nvCxnSpPr>
          <p:cNvPr id="86021" name="曲线连接符 23556"/>
          <p:cNvCxnSpPr>
            <a:stCxn id="86018" idx="6"/>
            <a:endCxn id="86019" idx="4"/>
          </p:cNvCxnSpPr>
          <p:nvPr/>
        </p:nvCxnSpPr>
        <p:spPr>
          <a:xfrm flipV="1">
            <a:off x="1035050" y="2066925"/>
            <a:ext cx="952500" cy="266700"/>
          </a:xfrm>
          <a:prstGeom prst="curvedConnector2">
            <a:avLst/>
          </a:prstGeom>
          <a:ln w="9525" cap="flat" cmpd="sng">
            <a:solidFill>
              <a:schemeClr val="tx1"/>
            </a:solidFill>
            <a:prstDash val="solid"/>
            <a:headEnd type="none" w="med" len="med"/>
            <a:tailEnd type="triangle" w="med" len="med"/>
          </a:ln>
        </p:spPr>
      </p:cxnSp>
      <p:cxnSp>
        <p:nvCxnSpPr>
          <p:cNvPr id="86022" name="曲线连接符 23557"/>
          <p:cNvCxnSpPr>
            <a:stCxn id="86019" idx="1"/>
            <a:endCxn id="86018" idx="0"/>
          </p:cNvCxnSpPr>
          <p:nvPr/>
        </p:nvCxnSpPr>
        <p:spPr>
          <a:xfrm rot="-5400000" flipH="1" flipV="1">
            <a:off x="1055688" y="1322388"/>
            <a:ext cx="454025" cy="1031875"/>
          </a:xfrm>
          <a:prstGeom prst="curvedConnector3">
            <a:avLst>
              <a:gd name="adj1" fmla="val 40167"/>
            </a:avLst>
          </a:prstGeom>
          <a:ln w="9525" cap="flat" cmpd="sng">
            <a:solidFill>
              <a:schemeClr val="tx1"/>
            </a:solidFill>
            <a:prstDash val="solid"/>
            <a:headEnd type="none" w="med" len="med"/>
            <a:tailEnd type="triangle" w="med" len="med"/>
          </a:ln>
        </p:spPr>
      </p:cxnSp>
      <p:cxnSp>
        <p:nvCxnSpPr>
          <p:cNvPr id="86023" name="曲线连接符 23558"/>
          <p:cNvCxnSpPr>
            <a:stCxn id="86018" idx="5"/>
            <a:endCxn id="86020" idx="1"/>
          </p:cNvCxnSpPr>
          <p:nvPr/>
        </p:nvCxnSpPr>
        <p:spPr>
          <a:xfrm rot="5400000" flipV="1">
            <a:off x="1184275" y="2290763"/>
            <a:ext cx="384175" cy="842962"/>
          </a:xfrm>
          <a:prstGeom prst="curvedConnector3">
            <a:avLst>
              <a:gd name="adj1" fmla="val 50000"/>
            </a:avLst>
          </a:prstGeom>
          <a:ln w="9525" cap="flat" cmpd="sng">
            <a:solidFill>
              <a:schemeClr val="tx1"/>
            </a:solidFill>
            <a:prstDash val="solid"/>
            <a:headEnd type="none" w="med" len="med"/>
            <a:tailEnd type="triangle" w="med" len="med"/>
          </a:ln>
        </p:spPr>
      </p:cxnSp>
      <p:cxnSp>
        <p:nvCxnSpPr>
          <p:cNvPr id="86024" name="曲线连接符 23559"/>
          <p:cNvCxnSpPr>
            <a:stCxn id="86018" idx="4"/>
            <a:endCxn id="86020" idx="3"/>
          </p:cNvCxnSpPr>
          <p:nvPr/>
        </p:nvCxnSpPr>
        <p:spPr>
          <a:xfrm rot="5400000" flipV="1">
            <a:off x="939800" y="2424113"/>
            <a:ext cx="684213" cy="1031875"/>
          </a:xfrm>
          <a:prstGeom prst="curvedConnector3">
            <a:avLst>
              <a:gd name="adj1" fmla="val 74468"/>
            </a:avLst>
          </a:prstGeom>
          <a:ln w="9525" cap="flat" cmpd="sng">
            <a:solidFill>
              <a:schemeClr val="tx1"/>
            </a:solidFill>
            <a:prstDash val="solid"/>
            <a:headEnd type="stealth" w="med" len="med"/>
            <a:tailEnd type="none" w="med" len="med"/>
          </a:ln>
        </p:spPr>
      </p:cxnSp>
      <p:cxnSp>
        <p:nvCxnSpPr>
          <p:cNvPr id="86025" name="曲线连接符 23560"/>
          <p:cNvCxnSpPr>
            <a:stCxn id="86019" idx="6"/>
            <a:endCxn id="86020" idx="6"/>
          </p:cNvCxnSpPr>
          <p:nvPr/>
        </p:nvCxnSpPr>
        <p:spPr>
          <a:xfrm>
            <a:off x="2254250" y="1800225"/>
            <a:ext cx="3175" cy="1295400"/>
          </a:xfrm>
          <a:prstGeom prst="curvedConnector3">
            <a:avLst>
              <a:gd name="adj1" fmla="val 7500000"/>
            </a:avLst>
          </a:prstGeom>
          <a:ln w="9525" cap="flat" cmpd="sng">
            <a:solidFill>
              <a:schemeClr val="tx1"/>
            </a:solidFill>
            <a:prstDash val="solid"/>
            <a:headEnd type="none" w="med" len="med"/>
            <a:tailEnd type="triangle" w="med" len="med"/>
          </a:ln>
        </p:spPr>
      </p:cxnSp>
      <p:sp>
        <p:nvSpPr>
          <p:cNvPr id="86026" name="文本框 23561"/>
          <p:cNvSpPr txBox="1"/>
          <p:nvPr/>
        </p:nvSpPr>
        <p:spPr>
          <a:xfrm>
            <a:off x="1339850" y="2452688"/>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11</a:t>
            </a:r>
            <a:endParaRPr lang="en-US" altLang="zh-CN" dirty="0">
              <a:latin typeface="Arial" panose="020B0604020202020204" pitchFamily="34" charset="0"/>
            </a:endParaRPr>
          </a:p>
        </p:txBody>
      </p:sp>
      <p:sp>
        <p:nvSpPr>
          <p:cNvPr id="86027" name="文本框 23562"/>
          <p:cNvSpPr txBox="1"/>
          <p:nvPr/>
        </p:nvSpPr>
        <p:spPr>
          <a:xfrm>
            <a:off x="1035050" y="1385888"/>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6</a:t>
            </a:r>
            <a:endParaRPr lang="en-US" altLang="zh-CN" dirty="0">
              <a:latin typeface="Arial" panose="020B0604020202020204" pitchFamily="34" charset="0"/>
            </a:endParaRPr>
          </a:p>
        </p:txBody>
      </p:sp>
      <p:sp>
        <p:nvSpPr>
          <p:cNvPr id="86028" name="文本框 23563"/>
          <p:cNvSpPr txBox="1"/>
          <p:nvPr/>
        </p:nvSpPr>
        <p:spPr>
          <a:xfrm>
            <a:off x="1263650" y="1919288"/>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4</a:t>
            </a:r>
            <a:endParaRPr lang="en-US" altLang="zh-CN" dirty="0">
              <a:latin typeface="Arial" panose="020B0604020202020204" pitchFamily="34" charset="0"/>
            </a:endParaRPr>
          </a:p>
        </p:txBody>
      </p:sp>
      <p:sp>
        <p:nvSpPr>
          <p:cNvPr id="86029" name="文本框 23564"/>
          <p:cNvSpPr txBox="1"/>
          <p:nvPr/>
        </p:nvSpPr>
        <p:spPr>
          <a:xfrm>
            <a:off x="2406650" y="2147888"/>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86030" name="文本框 23565"/>
          <p:cNvSpPr txBox="1"/>
          <p:nvPr/>
        </p:nvSpPr>
        <p:spPr>
          <a:xfrm>
            <a:off x="654050" y="2833688"/>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3</a:t>
            </a:r>
            <a:endParaRPr lang="en-US" altLang="zh-CN" dirty="0">
              <a:latin typeface="Arial" panose="020B0604020202020204" pitchFamily="34" charset="0"/>
            </a:endParaRPr>
          </a:p>
        </p:txBody>
      </p:sp>
      <p:graphicFrame>
        <p:nvGraphicFramePr>
          <p:cNvPr id="23627" name="表格 23626"/>
          <p:cNvGraphicFramePr/>
          <p:nvPr/>
        </p:nvGraphicFramePr>
        <p:xfrm>
          <a:off x="3851275" y="4291013"/>
          <a:ext cx="5181600" cy="2286000"/>
        </p:xfrm>
        <a:graphic>
          <a:graphicData uri="http://schemas.openxmlformats.org/drawingml/2006/table">
            <a:tbl>
              <a:tblPr/>
              <a:tblGrid>
                <a:gridCol w="517525"/>
                <a:gridCol w="1539875"/>
                <a:gridCol w="1524000"/>
                <a:gridCol w="1600200"/>
              </a:tblGrid>
              <a:tr h="518016">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T="45707" marB="4570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a</a:t>
                      </a:r>
                      <a:endParaRPr lang="en-US" altLang="zh-CN" sz="180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b</a:t>
                      </a:r>
                      <a:endParaRPr lang="en-US" altLang="zh-CN" sz="180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c</a:t>
                      </a:r>
                      <a:endParaRPr lang="en-US" altLang="zh-CN" sz="1800"/>
                    </a:p>
                  </a:txBody>
                  <a:tcPr marT="45707" marB="4570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5301">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a</a:t>
                      </a:r>
                      <a:endParaRPr lang="en-US" altLang="zh-CN" sz="1800"/>
                    </a:p>
                  </a:txBody>
                  <a:tcPr marT="45707" marB="4570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dirty="0"/>
                        <a:t>(aa,0)</a:t>
                      </a:r>
                      <a:endParaRPr lang="en-US" altLang="zh-CN" sz="1800" dirty="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(ab,4)</a:t>
                      </a:r>
                      <a:endParaRPr lang="en-US" altLang="zh-CN" sz="180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(abc,6)</a:t>
                      </a:r>
                      <a:endParaRPr lang="en-US" altLang="zh-CN" sz="1800"/>
                    </a:p>
                  </a:txBody>
                  <a:tcPr marT="45707" marB="4570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9431">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b</a:t>
                      </a:r>
                      <a:endParaRPr lang="en-US" altLang="zh-CN" sz="1800"/>
                    </a:p>
                  </a:txBody>
                  <a:tcPr marT="45707" marB="4570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(bb,0)</a:t>
                      </a:r>
                      <a:endParaRPr lang="en-US" altLang="zh-CN" sz="180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(bc,2)</a:t>
                      </a:r>
                      <a:endParaRPr lang="en-US" altLang="zh-CN" sz="1800"/>
                    </a:p>
                  </a:txBody>
                  <a:tcPr marT="45707" marB="4570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3252">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c</a:t>
                      </a:r>
                      <a:endParaRPr lang="en-US" altLang="zh-CN" sz="1800"/>
                    </a:p>
                  </a:txBody>
                  <a:tcPr marT="45707" marB="4570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(ca,3)</a:t>
                      </a:r>
                      <a:endParaRPr lang="en-US" altLang="zh-CN" sz="180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dirty="0"/>
                        <a:t>(cab,7)</a:t>
                      </a:r>
                      <a:endParaRPr lang="en-US" altLang="zh-CN" sz="1800" dirty="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(cc,0)</a:t>
                      </a:r>
                      <a:endParaRPr lang="en-US" altLang="zh-CN" sz="1800"/>
                    </a:p>
                  </a:txBody>
                  <a:tcPr marT="45707" marB="4570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86058" name="文本框 23593"/>
          <p:cNvSpPr txBox="1"/>
          <p:nvPr/>
        </p:nvSpPr>
        <p:spPr>
          <a:xfrm>
            <a:off x="3059113" y="4146550"/>
            <a:ext cx="914400" cy="460375"/>
          </a:xfrm>
          <a:prstGeom prst="rect">
            <a:avLst/>
          </a:prstGeom>
          <a:noFill/>
          <a:ln w="9525">
            <a:noFill/>
          </a:ln>
        </p:spPr>
        <p:txBody>
          <a:bodyPr>
            <a:spAutoFit/>
          </a:bodyPr>
          <a:lstStyle/>
          <a:p>
            <a:pPr>
              <a:spcBef>
                <a:spcPct val="50000"/>
              </a:spcBef>
            </a:pPr>
            <a:r>
              <a:rPr lang="en-US" altLang="zh-CN" sz="2400" dirty="0">
                <a:latin typeface="Arial" panose="020B0604020202020204" pitchFamily="34" charset="0"/>
              </a:rPr>
              <a:t>D</a:t>
            </a:r>
            <a:r>
              <a:rPr lang="en-US" altLang="zh-CN" sz="2400" baseline="30000" dirty="0">
                <a:latin typeface="Arial" panose="020B0604020202020204" pitchFamily="34" charset="0"/>
              </a:rPr>
              <a:t>(2)</a:t>
            </a:r>
            <a:endParaRPr lang="en-US" altLang="zh-CN" sz="2400" baseline="30000" dirty="0">
              <a:latin typeface="Arial" panose="020B0604020202020204" pitchFamily="34" charset="0"/>
            </a:endParaRPr>
          </a:p>
        </p:txBody>
      </p:sp>
      <p:sp>
        <p:nvSpPr>
          <p:cNvPr id="86059" name="下箭头 23594"/>
          <p:cNvSpPr/>
          <p:nvPr/>
        </p:nvSpPr>
        <p:spPr>
          <a:xfrm>
            <a:off x="5781675" y="3465513"/>
            <a:ext cx="914400" cy="533400"/>
          </a:xfrm>
          <a:prstGeom prst="down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dirty="0">
              <a:latin typeface="Tahoma" panose="020B0604030504040204" pitchFamily="34" charset="0"/>
            </a:endParaRPr>
          </a:p>
        </p:txBody>
      </p:sp>
      <p:graphicFrame>
        <p:nvGraphicFramePr>
          <p:cNvPr id="23629" name="表格 23628"/>
          <p:cNvGraphicFramePr/>
          <p:nvPr/>
        </p:nvGraphicFramePr>
        <p:xfrm>
          <a:off x="3800475" y="950913"/>
          <a:ext cx="5181600" cy="2286000"/>
        </p:xfrm>
        <a:graphic>
          <a:graphicData uri="http://schemas.openxmlformats.org/drawingml/2006/table">
            <a:tbl>
              <a:tblPr/>
              <a:tblGrid>
                <a:gridCol w="517525"/>
                <a:gridCol w="1539875"/>
                <a:gridCol w="1524000"/>
                <a:gridCol w="1600200"/>
              </a:tblGrid>
              <a:tr h="51752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547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t>(aa,0)</a:t>
                      </a:r>
                      <a:endParaRPr lang="en-US" altLang="zh-CN"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(ab,4)</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(abc,6)</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96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(ba,6)</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(bb,0)</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(bc,2)</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34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(ca,3)</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t>(cab,7)</a:t>
                      </a:r>
                      <a:endParaRPr lang="en-US" altLang="zh-CN"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(cc,0)</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86087" name="文本框 23622"/>
          <p:cNvSpPr txBox="1"/>
          <p:nvPr/>
        </p:nvSpPr>
        <p:spPr>
          <a:xfrm>
            <a:off x="3059113" y="906463"/>
            <a:ext cx="914400" cy="460375"/>
          </a:xfrm>
          <a:prstGeom prst="rect">
            <a:avLst/>
          </a:prstGeom>
          <a:noFill/>
          <a:ln w="9525">
            <a:noFill/>
          </a:ln>
        </p:spPr>
        <p:txBody>
          <a:bodyPr>
            <a:spAutoFit/>
          </a:bodyPr>
          <a:lstStyle/>
          <a:p>
            <a:pPr>
              <a:spcBef>
                <a:spcPct val="50000"/>
              </a:spcBef>
            </a:pPr>
            <a:r>
              <a:rPr lang="en-US" altLang="zh-CN" sz="2400" dirty="0">
                <a:latin typeface="Arial" panose="020B0604020202020204" pitchFamily="34" charset="0"/>
              </a:rPr>
              <a:t>D</a:t>
            </a:r>
            <a:r>
              <a:rPr lang="en-US" altLang="zh-CN" sz="2400" baseline="30000" dirty="0">
                <a:latin typeface="Arial" panose="020B0604020202020204" pitchFamily="34" charset="0"/>
              </a:rPr>
              <a:t>(1)</a:t>
            </a:r>
            <a:endParaRPr lang="en-US" altLang="zh-CN" sz="2400" baseline="30000" dirty="0">
              <a:latin typeface="Arial" panose="020B0604020202020204" pitchFamily="34" charset="0"/>
            </a:endParaRPr>
          </a:p>
        </p:txBody>
      </p:sp>
      <p:sp>
        <p:nvSpPr>
          <p:cNvPr id="93255" name="文本框 23629"/>
          <p:cNvSpPr txBox="1"/>
          <p:nvPr/>
        </p:nvSpPr>
        <p:spPr>
          <a:xfrm>
            <a:off x="250825" y="4652963"/>
            <a:ext cx="2824163" cy="1863725"/>
          </a:xfrm>
          <a:prstGeom prst="rect">
            <a:avLst/>
          </a:prstGeom>
          <a:solidFill>
            <a:schemeClr val="accent1"/>
          </a:solidFill>
          <a:ln w="9525">
            <a:noFill/>
          </a:ln>
        </p:spPr>
        <p:txBody>
          <a:bodyPr>
            <a:spAutoFit/>
          </a:bodyPr>
          <a:lstStyle/>
          <a:p>
            <a:pPr algn="just">
              <a:lnSpc>
                <a:spcPct val="120000"/>
              </a:lnSpc>
            </a:pPr>
            <a:r>
              <a:rPr lang="zh-CN" altLang="en-US" sz="2400" b="1" dirty="0">
                <a:latin typeface="Arial" panose="020B0604020202020204" pitchFamily="34" charset="0"/>
              </a:rPr>
              <a:t>D[b][c]+D[c][a]=2+3&lt;D[b][a]=6，所以如果从c绕，更近，那么应该更新。</a:t>
            </a:r>
            <a:endParaRPr lang="zh-CN" altLang="en-US" sz="2400"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3255"/>
                                        </p:tgtEl>
                                        <p:attrNameLst>
                                          <p:attrName>style.visibility</p:attrName>
                                        </p:attrNameLst>
                                      </p:cBhvr>
                                      <p:to>
                                        <p:strVal val="visible"/>
                                      </p:to>
                                    </p:set>
                                    <p:anim calcmode="lin" valueType="num">
                                      <p:cBhvr additive="base">
                                        <p:cTn id="7" dur="500" fill="hold"/>
                                        <p:tgtEl>
                                          <p:spTgt spid="93255"/>
                                        </p:tgtEl>
                                        <p:attrNameLst>
                                          <p:attrName>ppt_x</p:attrName>
                                        </p:attrNameLst>
                                      </p:cBhvr>
                                      <p:tavLst>
                                        <p:tav tm="0">
                                          <p:val>
                                            <p:strVal val="#ppt_x"/>
                                          </p:val>
                                        </p:tav>
                                        <p:tav tm="100000">
                                          <p:val>
                                            <p:strVal val="#ppt_x"/>
                                          </p:val>
                                        </p:tav>
                                      </p:tavLst>
                                    </p:anim>
                                    <p:anim calcmode="lin" valueType="num">
                                      <p:cBhvr additive="base">
                                        <p:cTn id="8" dur="500" fill="hold"/>
                                        <p:tgtEl>
                                          <p:spTgt spid="932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55"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857224" y="1787828"/>
            <a:ext cx="6529406" cy="3724275"/>
          </a:xfrm>
          <a:prstGeom prst="rect">
            <a:avLst/>
          </a:prstGeom>
        </p:spPr>
        <p:style>
          <a:lnRef idx="1">
            <a:schemeClr val="accent3"/>
          </a:lnRef>
          <a:fillRef idx="2">
            <a:schemeClr val="accent3"/>
          </a:fillRef>
          <a:effectRef idx="1">
            <a:schemeClr val="accent3"/>
          </a:effectRef>
          <a:fontRef idx="minor">
            <a:schemeClr val="dk1"/>
          </a:fontRef>
        </p:style>
        <p:txBody>
          <a:bodyPr wrap="square" lIns="180000" tIns="108000" rIns="180000" bIns="108000">
            <a:spAutoFit/>
          </a:bodyPr>
          <a:lstStyle/>
          <a:p>
            <a:pPr algn="just">
              <a:spcBef>
                <a:spcPct val="50000"/>
              </a:spcBef>
            </a:pPr>
            <a:r>
              <a:rPr kumimoji="1" lang="en-US" altLang="zh-CN"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kumimoji="1" lang="en-US" altLang="zh-CN" sz="24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DFS1</a:t>
            </a:r>
            <a:r>
              <a:rPr kumimoji="1" lang="en-US" altLang="zh-CN"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(AdjGraph </a:t>
            </a:r>
            <a:r>
              <a:rPr kumimoji="1"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endParaRPr kumimoji="1"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just">
              <a:spcBef>
                <a:spcPct val="50000"/>
              </a:spcBef>
            </a:pPr>
            <a:r>
              <a:rPr kumimoji="1"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just">
              <a:spcBef>
                <a:spcPct val="50000"/>
              </a:spcBef>
            </a:pPr>
            <a:r>
              <a:rPr kumimoji="1"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kumimoji="1"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a:t>
            </a:r>
            <a:r>
              <a:rPr kumimoji="1"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&lt;G-&gt;</a:t>
            </a:r>
            <a:r>
              <a:rPr kumimoji="1"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n;i</a:t>
            </a:r>
            <a:r>
              <a:rPr kumimoji="1"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4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遍历所有未访问过的顶点</a:t>
            </a:r>
            <a:endParaRPr kumimoji="1" lang="zh-CN" altLang="en-US" sz="24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spcBef>
                <a:spcPct val="50000"/>
              </a:spcBef>
            </a:pPr>
            <a:r>
              <a:rPr kumimoji="1"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4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a:t>
            </a:r>
            <a:r>
              <a:rPr kumimoji="1"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(visited[</a:t>
            </a:r>
            <a:r>
              <a:rPr kumimoji="1"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 </a:t>
            </a:r>
            <a:endParaRPr kumimoji="1"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just">
              <a:spcBef>
                <a:spcPct val="50000"/>
              </a:spcBef>
            </a:pPr>
            <a:r>
              <a:rPr kumimoji="1" lang="en-US" altLang="zh-CN" sz="24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DFS</a:t>
            </a:r>
            <a:r>
              <a:rPr kumimoji="1" lang="en-US" altLang="zh-CN"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r>
              <a:rPr kumimoji="1" lang="zh-CN" alt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just">
              <a:spcBef>
                <a:spcPct val="50000"/>
              </a:spcBef>
            </a:pPr>
            <a:r>
              <a:rPr kumimoji="1"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339" name="Text Box 3"/>
          <p:cNvSpPr txBox="1">
            <a:spLocks noChangeArrowheads="1"/>
          </p:cNvSpPr>
          <p:nvPr/>
        </p:nvSpPr>
        <p:spPr bwMode="auto">
          <a:xfrm>
            <a:off x="755650" y="1195070"/>
            <a:ext cx="7129463" cy="460375"/>
          </a:xfrm>
          <a:prstGeom prst="rect">
            <a:avLst/>
          </a:prstGeom>
          <a:noFill/>
          <a:ln w="28575" algn="ctr">
            <a:noFill/>
            <a:miter lim="800000"/>
            <a:tailEnd type="none" w="med" len="lg"/>
          </a:ln>
        </p:spPr>
        <p:txBody>
          <a:bodyPr>
            <a:spAutoFit/>
          </a:bodyPr>
          <a:lstStyle/>
          <a:p>
            <a:pPr algn="just">
              <a:spcBef>
                <a:spcPct val="50000"/>
              </a:spcBef>
            </a:pPr>
            <a:r>
              <a:rPr kumimoji="1" lang="zh-CN" altLang="en-US" sz="2400" dirty="0">
                <a:latin typeface="楷体" panose="02010609060101010101" pitchFamily="49" charset="-122"/>
                <a:ea typeface="楷体" panose="02010609060101010101" pitchFamily="49" charset="-122"/>
              </a:rPr>
              <a:t>采用</a:t>
            </a:r>
            <a:r>
              <a:rPr kumimoji="1" lang="zh-CN" altLang="en-US" sz="2400">
                <a:latin typeface="楷体" panose="02010609060101010101" pitchFamily="49" charset="-122"/>
                <a:ea typeface="楷体" panose="02010609060101010101" pitchFamily="49" charset="-122"/>
              </a:rPr>
              <a:t>深度</a:t>
            </a:r>
            <a:r>
              <a:rPr kumimoji="1" lang="zh-CN" altLang="en-US" sz="2400" smtClean="0">
                <a:latin typeface="楷体" panose="02010609060101010101" pitchFamily="49" charset="-122"/>
                <a:ea typeface="楷体" panose="02010609060101010101" pitchFamily="49" charset="-122"/>
              </a:rPr>
              <a:t>优先遍历方法</a:t>
            </a:r>
            <a:r>
              <a:rPr kumimoji="1" lang="zh-CN" altLang="en-US" sz="2400" smtClean="0">
                <a:solidFill>
                  <a:srgbClr val="FF00FF"/>
                </a:solidFill>
                <a:latin typeface="楷体" panose="02010609060101010101" pitchFamily="49" charset="-122"/>
                <a:ea typeface="楷体" panose="02010609060101010101" pitchFamily="49" charset="-122"/>
              </a:rPr>
              <a:t>遍历</a:t>
            </a:r>
            <a:r>
              <a:rPr kumimoji="1" lang="zh-CN" altLang="en-US" sz="2400">
                <a:solidFill>
                  <a:srgbClr val="FF00FF"/>
                </a:solidFill>
                <a:latin typeface="楷体" panose="02010609060101010101" pitchFamily="49" charset="-122"/>
                <a:ea typeface="楷体" panose="02010609060101010101" pitchFamily="49" charset="-122"/>
              </a:rPr>
              <a:t>非</a:t>
            </a:r>
            <a:r>
              <a:rPr kumimoji="1" lang="zh-CN" altLang="en-US" sz="2400" smtClean="0">
                <a:solidFill>
                  <a:srgbClr val="FF00FF"/>
                </a:solidFill>
                <a:latin typeface="楷体" panose="02010609060101010101" pitchFamily="49" charset="-122"/>
                <a:ea typeface="楷体" panose="02010609060101010101" pitchFamily="49" charset="-122"/>
              </a:rPr>
              <a:t>连通图</a:t>
            </a:r>
            <a:r>
              <a:rPr kumimoji="1" lang="zh-CN" altLang="en-US" sz="2400" dirty="0">
                <a:latin typeface="楷体" panose="02010609060101010101" pitchFamily="49" charset="-122"/>
                <a:ea typeface="楷体" panose="02010609060101010101" pitchFamily="49" charset="-122"/>
              </a:rPr>
              <a:t>的算法如下：</a:t>
            </a:r>
            <a:endParaRPr lang="zh-CN" altLang="en-US" sz="2400" dirty="0">
              <a:latin typeface="楷体" panose="02010609060101010101" pitchFamily="49" charset="-122"/>
              <a:ea typeface="楷体" panose="02010609060101010101" pitchFamily="49" charset="-122"/>
            </a:endParaRPr>
          </a:p>
        </p:txBody>
      </p:sp>
      <p:sp>
        <p:nvSpPr>
          <p:cNvPr id="4" name="TextBox 3"/>
          <p:cNvSpPr txBox="1"/>
          <p:nvPr/>
        </p:nvSpPr>
        <p:spPr>
          <a:xfrm>
            <a:off x="642910" y="5792160"/>
            <a:ext cx="7715304" cy="460375"/>
          </a:xfrm>
          <a:prstGeom prst="rect">
            <a:avLst/>
          </a:prstGeom>
          <a:noFill/>
        </p:spPr>
        <p:txBody>
          <a:bodyPr wrap="square" rtlCol="0">
            <a:spAutoFit/>
          </a:bodyPr>
          <a:lstStyle/>
          <a:p>
            <a:pPr algn="l"/>
            <a:r>
              <a:rPr kumimoji="1" lang="zh-CN" altLang="en-US" sz="2400" smtClean="0">
                <a:solidFill>
                  <a:srgbClr val="FF00FF"/>
                </a:solidFill>
                <a:ea typeface="楷体" panose="02010609060101010101" pitchFamily="49" charset="-122"/>
                <a:cs typeface="Times New Roman" panose="02020603050405020304" pitchFamily="18" charset="0"/>
              </a:rPr>
              <a:t>非连通图：</a:t>
            </a:r>
            <a:r>
              <a:rPr kumimoji="1" lang="zh-CN" altLang="en-US" sz="2400" smtClean="0">
                <a:solidFill>
                  <a:srgbClr val="0000FF"/>
                </a:solidFill>
                <a:ea typeface="楷体" panose="02010609060101010101" pitchFamily="49" charset="-122"/>
                <a:cs typeface="Times New Roman" panose="02020603050405020304" pitchFamily="18" charset="0"/>
              </a:rPr>
              <a:t>调用</a:t>
            </a:r>
            <a:r>
              <a:rPr kumimoji="1" lang="en-US" altLang="zh-CN" sz="2400" smtClean="0">
                <a:solidFill>
                  <a:srgbClr val="FF3300"/>
                </a:solidFill>
                <a:ea typeface="楷体" panose="02010609060101010101" pitchFamily="49" charset="-122"/>
                <a:cs typeface="Times New Roman" panose="02020603050405020304" pitchFamily="18" charset="0"/>
              </a:rPr>
              <a:t>DFS()</a:t>
            </a:r>
            <a:r>
              <a:rPr kumimoji="1" lang="zh-CN" altLang="en-US" sz="2400" smtClean="0">
                <a:solidFill>
                  <a:srgbClr val="0000FF"/>
                </a:solidFill>
                <a:ea typeface="楷体" panose="02010609060101010101" pitchFamily="49" charset="-122"/>
                <a:cs typeface="Times New Roman" panose="02020603050405020304" pitchFamily="18" charset="0"/>
              </a:rPr>
              <a:t>的次数恰好等于连通分量的个数</a:t>
            </a:r>
            <a:endParaRPr lang="zh-CN" altLang="en-US" sz="2400">
              <a:solidFill>
                <a:srgbClr val="0000FF"/>
              </a:solidFill>
            </a:endParaRPr>
          </a:p>
        </p:txBody>
      </p:sp>
      <p:sp>
        <p:nvSpPr>
          <p:cNvPr id="7" name="灯片编号占位符 6"/>
          <p:cNvSpPr>
            <a:spLocks noGrp="1"/>
          </p:cNvSpPr>
          <p:nvPr>
            <p:ph type="sldNum" sz="quarter" idx="4294967295"/>
          </p:nvPr>
        </p:nvSpPr>
        <p:spPr>
          <a:xfrm>
            <a:off x="7086600" y="6356350"/>
            <a:ext cx="2057400" cy="365125"/>
          </a:xfrm>
        </p:spPr>
        <p:txBody>
          <a:bodyPr/>
          <a:lstStyle/>
          <a:p>
            <a:pPr>
              <a:defRPr/>
            </a:pPr>
            <a:fld id="{FC6CB040-9A46-40CF-AB14-00FF7AC1F6CF}" type="slidenum">
              <a:rPr lang="en-US" altLang="zh-CN" smtClean="0"/>
            </a:fld>
            <a:r>
              <a:rPr lang="en-US" altLang="zh-CN" smtClean="0"/>
              <a:t>/21</a:t>
            </a:r>
            <a:endParaRPr lang="en-US" altLang="zh-CN"/>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椭圆 24577"/>
          <p:cNvSpPr/>
          <p:nvPr/>
        </p:nvSpPr>
        <p:spPr>
          <a:xfrm>
            <a:off x="287338" y="2354263"/>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a</a:t>
            </a:r>
            <a:endParaRPr lang="en-US" altLang="zh-CN" dirty="0">
              <a:latin typeface="Arial" panose="020B0604020202020204" pitchFamily="34" charset="0"/>
            </a:endParaRPr>
          </a:p>
        </p:txBody>
      </p:sp>
      <p:sp>
        <p:nvSpPr>
          <p:cNvPr id="87043" name="椭圆 24578"/>
          <p:cNvSpPr/>
          <p:nvPr/>
        </p:nvSpPr>
        <p:spPr>
          <a:xfrm>
            <a:off x="1506538" y="1820863"/>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b</a:t>
            </a:r>
            <a:endParaRPr lang="en-US" altLang="zh-CN" dirty="0">
              <a:latin typeface="Arial" panose="020B0604020202020204" pitchFamily="34" charset="0"/>
            </a:endParaRPr>
          </a:p>
        </p:txBody>
      </p:sp>
      <p:sp>
        <p:nvSpPr>
          <p:cNvPr id="87044" name="椭圆 24579"/>
          <p:cNvSpPr/>
          <p:nvPr/>
        </p:nvSpPr>
        <p:spPr>
          <a:xfrm>
            <a:off x="1506538" y="3116263"/>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c</a:t>
            </a:r>
            <a:endParaRPr lang="en-US" altLang="zh-CN" dirty="0">
              <a:latin typeface="Arial" panose="020B0604020202020204" pitchFamily="34" charset="0"/>
            </a:endParaRPr>
          </a:p>
        </p:txBody>
      </p:sp>
      <p:cxnSp>
        <p:nvCxnSpPr>
          <p:cNvPr id="87045" name="曲线连接符 24580"/>
          <p:cNvCxnSpPr>
            <a:stCxn id="87042" idx="6"/>
            <a:endCxn id="87043" idx="4"/>
          </p:cNvCxnSpPr>
          <p:nvPr/>
        </p:nvCxnSpPr>
        <p:spPr>
          <a:xfrm flipV="1">
            <a:off x="820738" y="2425700"/>
            <a:ext cx="952500" cy="266700"/>
          </a:xfrm>
          <a:prstGeom prst="curvedConnector2">
            <a:avLst/>
          </a:prstGeom>
          <a:ln w="9525" cap="flat" cmpd="sng">
            <a:solidFill>
              <a:schemeClr val="tx1"/>
            </a:solidFill>
            <a:prstDash val="solid"/>
            <a:headEnd type="none" w="med" len="med"/>
            <a:tailEnd type="triangle" w="med" len="med"/>
          </a:ln>
        </p:spPr>
      </p:cxnSp>
      <p:cxnSp>
        <p:nvCxnSpPr>
          <p:cNvPr id="87046" name="曲线连接符 24581"/>
          <p:cNvCxnSpPr>
            <a:stCxn id="87043" idx="1"/>
            <a:endCxn id="87042" idx="0"/>
          </p:cNvCxnSpPr>
          <p:nvPr/>
        </p:nvCxnSpPr>
        <p:spPr>
          <a:xfrm rot="-5400000" flipH="1" flipV="1">
            <a:off x="841375" y="1682750"/>
            <a:ext cx="455613" cy="1030288"/>
          </a:xfrm>
          <a:prstGeom prst="curvedConnector3">
            <a:avLst>
              <a:gd name="adj1" fmla="val 25384"/>
            </a:avLst>
          </a:prstGeom>
          <a:ln w="9525" cap="flat" cmpd="sng">
            <a:solidFill>
              <a:schemeClr val="tx1"/>
            </a:solidFill>
            <a:prstDash val="solid"/>
            <a:headEnd type="none" w="med" len="med"/>
            <a:tailEnd type="triangle" w="med" len="med"/>
          </a:ln>
        </p:spPr>
      </p:cxnSp>
      <p:cxnSp>
        <p:nvCxnSpPr>
          <p:cNvPr id="87047" name="曲线连接符 24582"/>
          <p:cNvCxnSpPr>
            <a:stCxn id="87042" idx="5"/>
            <a:endCxn id="87044" idx="1"/>
          </p:cNvCxnSpPr>
          <p:nvPr/>
        </p:nvCxnSpPr>
        <p:spPr>
          <a:xfrm rot="5400000" flipV="1">
            <a:off x="971550" y="2652713"/>
            <a:ext cx="384175" cy="841375"/>
          </a:xfrm>
          <a:prstGeom prst="curvedConnector3">
            <a:avLst>
              <a:gd name="adj1" fmla="val 50000"/>
            </a:avLst>
          </a:prstGeom>
          <a:ln w="9525" cap="flat" cmpd="sng">
            <a:solidFill>
              <a:schemeClr val="tx1"/>
            </a:solidFill>
            <a:prstDash val="solid"/>
            <a:headEnd type="none" w="med" len="med"/>
            <a:tailEnd type="triangle" w="med" len="med"/>
          </a:ln>
        </p:spPr>
      </p:cxnSp>
      <p:cxnSp>
        <p:nvCxnSpPr>
          <p:cNvPr id="87048" name="曲线连接符 24583"/>
          <p:cNvCxnSpPr>
            <a:stCxn id="87042" idx="4"/>
            <a:endCxn id="87044" idx="3"/>
          </p:cNvCxnSpPr>
          <p:nvPr/>
        </p:nvCxnSpPr>
        <p:spPr>
          <a:xfrm rot="5400000" flipV="1">
            <a:off x="727075" y="2786063"/>
            <a:ext cx="684213" cy="1030287"/>
          </a:xfrm>
          <a:prstGeom prst="curvedConnector3">
            <a:avLst>
              <a:gd name="adj1" fmla="val 67037"/>
            </a:avLst>
          </a:prstGeom>
          <a:ln w="9525" cap="flat" cmpd="sng">
            <a:solidFill>
              <a:schemeClr val="tx1"/>
            </a:solidFill>
            <a:prstDash val="solid"/>
            <a:headEnd type="stealth" w="med" len="med"/>
            <a:tailEnd type="none" w="med" len="med"/>
          </a:ln>
        </p:spPr>
      </p:cxnSp>
      <p:cxnSp>
        <p:nvCxnSpPr>
          <p:cNvPr id="87049" name="曲线连接符 24584"/>
          <p:cNvCxnSpPr>
            <a:stCxn id="87043" idx="6"/>
            <a:endCxn id="87044" idx="6"/>
          </p:cNvCxnSpPr>
          <p:nvPr/>
        </p:nvCxnSpPr>
        <p:spPr>
          <a:xfrm>
            <a:off x="2039938" y="2159000"/>
            <a:ext cx="3175" cy="1295400"/>
          </a:xfrm>
          <a:prstGeom prst="curvedConnector3">
            <a:avLst>
              <a:gd name="adj1" fmla="val 7500000"/>
            </a:avLst>
          </a:prstGeom>
          <a:ln w="9525" cap="flat" cmpd="sng">
            <a:solidFill>
              <a:schemeClr val="tx1"/>
            </a:solidFill>
            <a:prstDash val="solid"/>
            <a:headEnd type="none" w="med" len="med"/>
            <a:tailEnd type="triangle" w="med" len="med"/>
          </a:ln>
        </p:spPr>
      </p:cxnSp>
      <p:sp>
        <p:nvSpPr>
          <p:cNvPr id="87050" name="文本框 24585"/>
          <p:cNvSpPr txBox="1"/>
          <p:nvPr/>
        </p:nvSpPr>
        <p:spPr>
          <a:xfrm>
            <a:off x="1125538" y="2811463"/>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11</a:t>
            </a:r>
            <a:endParaRPr lang="en-US" altLang="zh-CN" dirty="0">
              <a:latin typeface="Arial" panose="020B0604020202020204" pitchFamily="34" charset="0"/>
            </a:endParaRPr>
          </a:p>
        </p:txBody>
      </p:sp>
      <p:sp>
        <p:nvSpPr>
          <p:cNvPr id="87051" name="文本框 24586"/>
          <p:cNvSpPr txBox="1"/>
          <p:nvPr/>
        </p:nvSpPr>
        <p:spPr>
          <a:xfrm>
            <a:off x="820738" y="1744663"/>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6</a:t>
            </a:r>
            <a:endParaRPr lang="en-US" altLang="zh-CN" dirty="0">
              <a:latin typeface="Arial" panose="020B0604020202020204" pitchFamily="34" charset="0"/>
            </a:endParaRPr>
          </a:p>
        </p:txBody>
      </p:sp>
      <p:sp>
        <p:nvSpPr>
          <p:cNvPr id="87052" name="文本框 24587"/>
          <p:cNvSpPr txBox="1"/>
          <p:nvPr/>
        </p:nvSpPr>
        <p:spPr>
          <a:xfrm>
            <a:off x="1049338" y="2278063"/>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4</a:t>
            </a:r>
            <a:endParaRPr lang="en-US" altLang="zh-CN" dirty="0">
              <a:latin typeface="Arial" panose="020B0604020202020204" pitchFamily="34" charset="0"/>
            </a:endParaRPr>
          </a:p>
        </p:txBody>
      </p:sp>
      <p:sp>
        <p:nvSpPr>
          <p:cNvPr id="87053" name="文本框 24588"/>
          <p:cNvSpPr txBox="1"/>
          <p:nvPr/>
        </p:nvSpPr>
        <p:spPr>
          <a:xfrm>
            <a:off x="2192338" y="2506663"/>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87054" name="文本框 24589"/>
          <p:cNvSpPr txBox="1"/>
          <p:nvPr/>
        </p:nvSpPr>
        <p:spPr>
          <a:xfrm>
            <a:off x="439738" y="3192463"/>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3</a:t>
            </a:r>
            <a:endParaRPr lang="en-US" altLang="zh-CN" dirty="0">
              <a:latin typeface="Arial" panose="020B0604020202020204" pitchFamily="34" charset="0"/>
            </a:endParaRPr>
          </a:p>
        </p:txBody>
      </p:sp>
      <p:graphicFrame>
        <p:nvGraphicFramePr>
          <p:cNvPr id="24591" name="表格 24590"/>
          <p:cNvGraphicFramePr/>
          <p:nvPr/>
        </p:nvGraphicFramePr>
        <p:xfrm>
          <a:off x="3779838" y="4291013"/>
          <a:ext cx="5181600" cy="2286000"/>
        </p:xfrm>
        <a:graphic>
          <a:graphicData uri="http://schemas.openxmlformats.org/drawingml/2006/table">
            <a:tbl>
              <a:tblPr/>
              <a:tblGrid>
                <a:gridCol w="517525"/>
                <a:gridCol w="1539875"/>
                <a:gridCol w="1524000"/>
                <a:gridCol w="1600200"/>
              </a:tblGrid>
              <a:tr h="51752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547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t>(aa,0)</a:t>
                      </a:r>
                      <a:endParaRPr lang="en-US" altLang="zh-CN"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(ab,4)</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(abc,6)</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96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(bca,5)</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(bb,0)</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(bc,2)</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34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(ca,3)</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t>(cab,7)</a:t>
                      </a:r>
                      <a:endParaRPr lang="en-US" altLang="zh-CN"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(cc,0)</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87082" name="文本框 24617"/>
          <p:cNvSpPr txBox="1"/>
          <p:nvPr/>
        </p:nvSpPr>
        <p:spPr>
          <a:xfrm>
            <a:off x="2843213" y="4219575"/>
            <a:ext cx="914400" cy="460375"/>
          </a:xfrm>
          <a:prstGeom prst="rect">
            <a:avLst/>
          </a:prstGeom>
          <a:noFill/>
          <a:ln w="9525">
            <a:noFill/>
          </a:ln>
        </p:spPr>
        <p:txBody>
          <a:bodyPr>
            <a:spAutoFit/>
          </a:bodyPr>
          <a:lstStyle/>
          <a:p>
            <a:pPr>
              <a:spcBef>
                <a:spcPct val="50000"/>
              </a:spcBef>
            </a:pPr>
            <a:r>
              <a:rPr lang="en-US" altLang="zh-CN" sz="2400" dirty="0">
                <a:latin typeface="Arial" panose="020B0604020202020204" pitchFamily="34" charset="0"/>
              </a:rPr>
              <a:t>D</a:t>
            </a:r>
            <a:r>
              <a:rPr lang="en-US" altLang="zh-CN" sz="2400" baseline="30000" dirty="0">
                <a:latin typeface="Arial" panose="020B0604020202020204" pitchFamily="34" charset="0"/>
              </a:rPr>
              <a:t>(2)</a:t>
            </a:r>
            <a:endParaRPr lang="en-US" altLang="zh-CN" sz="2400" baseline="30000" dirty="0">
              <a:latin typeface="Arial" panose="020B0604020202020204" pitchFamily="34" charset="0"/>
            </a:endParaRPr>
          </a:p>
        </p:txBody>
      </p:sp>
      <p:sp>
        <p:nvSpPr>
          <p:cNvPr id="87083" name="下箭头 24618"/>
          <p:cNvSpPr/>
          <p:nvPr/>
        </p:nvSpPr>
        <p:spPr>
          <a:xfrm>
            <a:off x="5781675" y="3536950"/>
            <a:ext cx="914400" cy="533400"/>
          </a:xfrm>
          <a:prstGeom prst="down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dirty="0">
              <a:latin typeface="Tahoma" panose="020B0604030504040204" pitchFamily="34" charset="0"/>
            </a:endParaRPr>
          </a:p>
        </p:txBody>
      </p:sp>
      <p:graphicFrame>
        <p:nvGraphicFramePr>
          <p:cNvPr id="24620" name="表格 24619"/>
          <p:cNvGraphicFramePr/>
          <p:nvPr/>
        </p:nvGraphicFramePr>
        <p:xfrm>
          <a:off x="3800475" y="1022350"/>
          <a:ext cx="5181600" cy="2286000"/>
        </p:xfrm>
        <a:graphic>
          <a:graphicData uri="http://schemas.openxmlformats.org/drawingml/2006/table">
            <a:tbl>
              <a:tblPr/>
              <a:tblGrid>
                <a:gridCol w="517525"/>
                <a:gridCol w="1539875"/>
                <a:gridCol w="1524000"/>
                <a:gridCol w="1600200"/>
              </a:tblGrid>
              <a:tr h="51752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547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t>(aa,0)</a:t>
                      </a:r>
                      <a:endParaRPr lang="en-US" altLang="zh-CN"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(ab,4)</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(abc,6)</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96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(ba,6)</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(bb,0)</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(bc,2)</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34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(ca,3)</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t>(cab,7)</a:t>
                      </a:r>
                      <a:endParaRPr lang="en-US" altLang="zh-CN"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(cc,0)</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87111" name="文本框 24646"/>
          <p:cNvSpPr txBox="1"/>
          <p:nvPr/>
        </p:nvSpPr>
        <p:spPr>
          <a:xfrm>
            <a:off x="2809875" y="1022350"/>
            <a:ext cx="914400" cy="460375"/>
          </a:xfrm>
          <a:prstGeom prst="rect">
            <a:avLst/>
          </a:prstGeom>
          <a:noFill/>
          <a:ln w="9525">
            <a:noFill/>
          </a:ln>
        </p:spPr>
        <p:txBody>
          <a:bodyPr>
            <a:spAutoFit/>
          </a:bodyPr>
          <a:lstStyle/>
          <a:p>
            <a:pPr>
              <a:spcBef>
                <a:spcPct val="50000"/>
              </a:spcBef>
            </a:pPr>
            <a:r>
              <a:rPr lang="en-US" altLang="zh-CN" sz="2400" dirty="0">
                <a:latin typeface="Arial" panose="020B0604020202020204" pitchFamily="34" charset="0"/>
              </a:rPr>
              <a:t>D</a:t>
            </a:r>
            <a:r>
              <a:rPr lang="en-US" altLang="zh-CN" sz="2400" baseline="30000" dirty="0">
                <a:latin typeface="Arial" panose="020B0604020202020204" pitchFamily="34" charset="0"/>
              </a:rPr>
              <a:t>(1)</a:t>
            </a:r>
            <a:endParaRPr lang="en-US" altLang="zh-CN" sz="2400" baseline="30000" dirty="0">
              <a:latin typeface="Arial" panose="020B0604020202020204" pitchFamily="34"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文本占位符 26625"/>
          <p:cNvSpPr>
            <a:spLocks noGrp="1"/>
          </p:cNvSpPr>
          <p:nvPr>
            <p:ph type="body" orient="vert" idx="4294967295"/>
          </p:nvPr>
        </p:nvSpPr>
        <p:spPr>
          <a:xfrm>
            <a:off x="0" y="1825625"/>
            <a:ext cx="7886700" cy="4351655"/>
          </a:xfrm>
        </p:spPr>
        <p:txBody>
          <a:bodyPr vert="horz" wrap="square" lIns="91440" tIns="45720" rIns="91440" bIns="45720" anchor="t"/>
          <a:lstStyle/>
          <a:p>
            <a:pPr marL="0" indent="0">
              <a:buNone/>
            </a:pPr>
            <a:r>
              <a:rPr lang="en-US" altLang="zh-CN" dirty="0"/>
              <a:t>       </a:t>
            </a:r>
            <a:r>
              <a:rPr lang="zh-CN" altLang="en-US" dirty="0"/>
              <a:t>现在，已经把所有的顶点都试了一遍，算法结束。每两个顶点之间的路径如</a:t>
            </a:r>
            <a:r>
              <a:rPr lang="en-US" altLang="zh-CN" dirty="0"/>
              <a:t>D</a:t>
            </a:r>
            <a:r>
              <a:rPr lang="en-US" altLang="zh-CN" baseline="30000" dirty="0"/>
              <a:t>(2)</a:t>
            </a:r>
            <a:r>
              <a:rPr lang="zh-CN" altLang="en-US" dirty="0"/>
              <a:t>所示。</a:t>
            </a:r>
            <a:endParaRPr lang="zh-CN" altLang="en-US" dirty="0"/>
          </a:p>
        </p:txBody>
      </p:sp>
      <p:graphicFrame>
        <p:nvGraphicFramePr>
          <p:cNvPr id="26655" name="表格 26654"/>
          <p:cNvGraphicFramePr/>
          <p:nvPr/>
        </p:nvGraphicFramePr>
        <p:xfrm>
          <a:off x="2209800" y="3200400"/>
          <a:ext cx="5181600" cy="2286000"/>
        </p:xfrm>
        <a:graphic>
          <a:graphicData uri="http://schemas.openxmlformats.org/drawingml/2006/table">
            <a:tbl>
              <a:tblPr/>
              <a:tblGrid>
                <a:gridCol w="517525"/>
                <a:gridCol w="1539875"/>
                <a:gridCol w="1524000"/>
                <a:gridCol w="1600200"/>
              </a:tblGrid>
              <a:tr h="51752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547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t>(aa,0)</a:t>
                      </a:r>
                      <a:endParaRPr lang="en-US" altLang="zh-CN"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solidFill>
                            <a:srgbClr val="0000FF"/>
                          </a:solidFill>
                        </a:rPr>
                        <a:t>(ab,4)</a:t>
                      </a:r>
                      <a:endParaRPr lang="en-US" altLang="zh-CN">
                        <a:solidFill>
                          <a:srgbClr val="0000FF"/>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solidFill>
                            <a:srgbClr val="0000FF"/>
                          </a:solidFill>
                        </a:rPr>
                        <a:t>(abc,6)</a:t>
                      </a:r>
                      <a:endParaRPr lang="en-US" altLang="zh-CN">
                        <a:solidFill>
                          <a:srgbClr val="0000FF"/>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96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solidFill>
                            <a:srgbClr val="0000FF"/>
                          </a:solidFill>
                        </a:rPr>
                        <a:t>(bca,5)</a:t>
                      </a:r>
                      <a:endParaRPr lang="en-US" altLang="zh-CN">
                        <a:solidFill>
                          <a:srgbClr val="0000FF"/>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(bb,0)</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solidFill>
                            <a:srgbClr val="0000FF"/>
                          </a:solidFill>
                        </a:rPr>
                        <a:t>(bc,2)</a:t>
                      </a:r>
                      <a:endParaRPr lang="en-US" altLang="zh-CN">
                        <a:solidFill>
                          <a:srgbClr val="0000FF"/>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34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solidFill>
                            <a:srgbClr val="0000FF"/>
                          </a:solidFill>
                        </a:rPr>
                        <a:t>(ca,3)</a:t>
                      </a:r>
                      <a:endParaRPr lang="en-US" altLang="zh-CN">
                        <a:solidFill>
                          <a:srgbClr val="0000FF"/>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solidFill>
                            <a:srgbClr val="0000FF"/>
                          </a:solidFill>
                        </a:rPr>
                        <a:t>(cab,7)</a:t>
                      </a:r>
                      <a:endParaRPr lang="en-US" altLang="zh-CN" dirty="0">
                        <a:solidFill>
                          <a:srgbClr val="0000FF"/>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(cc,0)</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88094" name="文本框 26653"/>
          <p:cNvSpPr txBox="1"/>
          <p:nvPr/>
        </p:nvSpPr>
        <p:spPr>
          <a:xfrm>
            <a:off x="1219200" y="3200400"/>
            <a:ext cx="914400" cy="460375"/>
          </a:xfrm>
          <a:prstGeom prst="rect">
            <a:avLst/>
          </a:prstGeom>
          <a:noFill/>
          <a:ln w="9525">
            <a:noFill/>
          </a:ln>
        </p:spPr>
        <p:txBody>
          <a:bodyPr>
            <a:spAutoFit/>
          </a:bodyPr>
          <a:lstStyle/>
          <a:p>
            <a:pPr>
              <a:spcBef>
                <a:spcPct val="50000"/>
              </a:spcBef>
            </a:pPr>
            <a:r>
              <a:rPr lang="en-US" altLang="zh-CN" sz="2400" dirty="0">
                <a:latin typeface="Arial" panose="020B0604020202020204" pitchFamily="34" charset="0"/>
              </a:rPr>
              <a:t>D</a:t>
            </a:r>
            <a:r>
              <a:rPr lang="en-US" altLang="zh-CN" sz="2400" baseline="30000" dirty="0">
                <a:latin typeface="Arial" panose="020B0604020202020204" pitchFamily="34" charset="0"/>
              </a:rPr>
              <a:t>(2)</a:t>
            </a:r>
            <a:endParaRPr lang="en-US" altLang="zh-CN" sz="2400" baseline="30000" dirty="0">
              <a:latin typeface="Arial" panose="020B0604020202020204" pitchFamily="34"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矩形 546817"/>
          <p:cNvSpPr/>
          <p:nvPr/>
        </p:nvSpPr>
        <p:spPr>
          <a:xfrm>
            <a:off x="476250" y="1062038"/>
            <a:ext cx="4248150" cy="538163"/>
          </a:xfrm>
          <a:prstGeom prst="rect">
            <a:avLst/>
          </a:prstGeom>
          <a:noFill/>
          <a:ln w="9525">
            <a:noFill/>
            <a:miter/>
          </a:ln>
        </p:spPr>
        <p:txBody>
          <a:bodyPr/>
          <a:lstStyle/>
          <a:p>
            <a:pPr marL="342900" indent="-342900">
              <a:buClr>
                <a:srgbClr val="008080"/>
              </a:buClr>
              <a:buFont typeface="Arial" panose="020B0604020202020204" pitchFamily="34" charset="0"/>
            </a:pPr>
            <a:r>
              <a:rPr lang="en-US" altLang="zh-CN" sz="2400" dirty="0">
                <a:solidFill>
                  <a:schemeClr val="folHlink"/>
                </a:solidFill>
                <a:effectLst>
                  <a:outerShdw blurRad="38100" dist="38100" dir="2700000">
                    <a:srgbClr val="C0C0C0"/>
                  </a:outerShdw>
                </a:effectLst>
                <a:latin typeface="宋体" panose="02010600030101010101" pitchFamily="2" charset="-122"/>
                <a:ea typeface="宋体" panose="02010600030101010101" pitchFamily="2" charset="-122"/>
              </a:rPr>
              <a:t> </a:t>
            </a:r>
            <a:r>
              <a:rPr lang="en-US" altLang="en-US" sz="2000" b="1" dirty="0">
                <a:solidFill>
                  <a:schemeClr val="accent2"/>
                </a:solidFill>
                <a:latin typeface="黑体" panose="02010609060101010101" pitchFamily="49" charset="-122"/>
                <a:ea typeface="黑体" panose="02010609060101010101" pitchFamily="49" charset="-122"/>
              </a:rPr>
              <a:t>各顶点间的最短路径及其路径长度</a:t>
            </a:r>
            <a:r>
              <a:rPr lang="en-US" altLang="en-US" sz="2400" dirty="0">
                <a:effectLst>
                  <a:outerShdw blurRad="38100" dist="38100" dir="2700000">
                    <a:srgbClr val="C0C0C0"/>
                  </a:outerShdw>
                </a:effectLst>
                <a:latin typeface="宋体" panose="02010600030101010101" pitchFamily="2" charset="-122"/>
                <a:ea typeface="宋体" panose="02010600030101010101" pitchFamily="2" charset="-122"/>
              </a:rPr>
              <a:t>     </a:t>
            </a:r>
            <a:endParaRPr lang="en-US" altLang="en-US" sz="2400" dirty="0">
              <a:effectLst>
                <a:outerShdw blurRad="38100" dist="38100" dir="2700000">
                  <a:srgbClr val="C0C0C0"/>
                </a:outerShdw>
              </a:effectLst>
              <a:latin typeface="宋体" panose="02010600030101010101" pitchFamily="2" charset="-122"/>
            </a:endParaRPr>
          </a:p>
        </p:txBody>
      </p:sp>
      <p:sp>
        <p:nvSpPr>
          <p:cNvPr id="546819" name="矩形 546818"/>
          <p:cNvSpPr/>
          <p:nvPr/>
        </p:nvSpPr>
        <p:spPr>
          <a:xfrm>
            <a:off x="552450" y="533400"/>
            <a:ext cx="4248150" cy="609600"/>
          </a:xfrm>
          <a:prstGeom prst="rect">
            <a:avLst/>
          </a:prstGeom>
          <a:noFill/>
          <a:ln w="9525">
            <a:noFill/>
            <a:miter/>
          </a:ln>
        </p:spPr>
        <p:txBody>
          <a:bodyPr/>
          <a:lstStyle/>
          <a:p>
            <a:pPr marL="342900" indent="-342900">
              <a:buClr>
                <a:srgbClr val="008080"/>
              </a:buClr>
              <a:buFont typeface="Arial" panose="020B0604020202020204" pitchFamily="34" charset="0"/>
            </a:pPr>
            <a:r>
              <a:rPr lang="en-US" altLang="zh-CN" sz="2400" dirty="0">
                <a:solidFill>
                  <a:schemeClr val="folHlink"/>
                </a:solidFill>
                <a:effectLst>
                  <a:outerShdw blurRad="38100" dist="38100" dir="2700000">
                    <a:srgbClr val="C0C0C0"/>
                  </a:outerShdw>
                </a:effectLst>
                <a:latin typeface="宋体" panose="02010600030101010101" pitchFamily="2" charset="-122"/>
                <a:ea typeface="宋体" panose="02010600030101010101" pitchFamily="2" charset="-122"/>
              </a:rPr>
              <a:t> </a:t>
            </a:r>
            <a:r>
              <a:rPr lang="en-US" altLang="en-US" sz="2800" b="1" dirty="0">
                <a:solidFill>
                  <a:srgbClr val="FF0000"/>
                </a:solidFill>
                <a:latin typeface="黑体" panose="02010609060101010101" pitchFamily="49" charset="-122"/>
                <a:ea typeface="黑体" panose="02010609060101010101" pitchFamily="49" charset="-122"/>
              </a:rPr>
              <a:t>最短路径弗洛伊德举例</a:t>
            </a:r>
            <a:r>
              <a:rPr lang="en-US" altLang="en-US" sz="2400" dirty="0">
                <a:effectLst>
                  <a:outerShdw blurRad="38100" dist="38100" dir="2700000">
                    <a:srgbClr val="C0C0C0"/>
                  </a:outerShdw>
                </a:effectLst>
                <a:latin typeface="宋体" panose="02010600030101010101" pitchFamily="2" charset="-122"/>
                <a:ea typeface="宋体" panose="02010600030101010101" pitchFamily="2" charset="-122"/>
              </a:rPr>
              <a:t>    </a:t>
            </a:r>
            <a:endParaRPr lang="en-US" altLang="en-US" sz="2400" dirty="0">
              <a:effectLst>
                <a:outerShdw blurRad="38100" dist="38100" dir="2700000">
                  <a:srgbClr val="C0C0C0"/>
                </a:outerShdw>
              </a:effectLst>
              <a:latin typeface="宋体" panose="02010600030101010101" pitchFamily="2" charset="-122"/>
            </a:endParaRPr>
          </a:p>
        </p:txBody>
      </p:sp>
      <p:grpSp>
        <p:nvGrpSpPr>
          <p:cNvPr id="89092" name="组合 546819"/>
          <p:cNvGrpSpPr/>
          <p:nvPr/>
        </p:nvGrpSpPr>
        <p:grpSpPr>
          <a:xfrm>
            <a:off x="7448550" y="327025"/>
            <a:ext cx="1314450" cy="1006475"/>
            <a:chOff x="1931" y="984"/>
            <a:chExt cx="828" cy="634"/>
          </a:xfrm>
        </p:grpSpPr>
        <p:sp>
          <p:nvSpPr>
            <p:cNvPr id="89258" name="文本框 546820"/>
            <p:cNvSpPr txBox="1"/>
            <p:nvPr/>
          </p:nvSpPr>
          <p:spPr>
            <a:xfrm>
              <a:off x="1987" y="984"/>
              <a:ext cx="756" cy="634"/>
            </a:xfrm>
            <a:prstGeom prst="rect">
              <a:avLst/>
            </a:prstGeom>
            <a:noFill/>
            <a:ln w="9525">
              <a:noFill/>
            </a:ln>
          </p:spPr>
          <p:txBody>
            <a:bodyPr wrap="none">
              <a:spAutoFit/>
            </a:bodyPr>
            <a:lstStyle/>
            <a:p>
              <a:r>
                <a:rPr lang="en-US" altLang="zh-CN" sz="2000" dirty="0">
                  <a:latin typeface="Times New Roman" panose="02020603050405020304" pitchFamily="18" charset="0"/>
                </a:rPr>
                <a:t>0    4    11</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6    0     2</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3    </a:t>
              </a:r>
              <a:r>
                <a:rPr lang="zh-CN" altLang="zh-CN" sz="1600" dirty="0">
                  <a:latin typeface="Arial" panose="020B0604020202020204" pitchFamily="34" charset="0"/>
                  <a:sym typeface="Symbol" panose="05050102010706020507" pitchFamily="18" charset="2"/>
                </a:rPr>
                <a:t>∞</a:t>
              </a:r>
              <a:r>
                <a:rPr lang="zh-CN" altLang="zh-CN" sz="2000" dirty="0">
                  <a:latin typeface="Times New Roman" panose="02020603050405020304" pitchFamily="18" charset="0"/>
                  <a:sym typeface="Symbol" panose="05050102010706020507" pitchFamily="18" charset="2"/>
                </a:rPr>
                <a:t>    0</a:t>
              </a:r>
              <a:endParaRPr lang="en-US" altLang="zh-CN" sz="2000" dirty="0">
                <a:latin typeface="Times New Roman" panose="02020603050405020304" pitchFamily="18" charset="0"/>
                <a:sym typeface="Symbol" panose="05050102010706020507" pitchFamily="18" charset="2"/>
              </a:endParaRPr>
            </a:p>
          </p:txBody>
        </p:sp>
        <p:sp>
          <p:nvSpPr>
            <p:cNvPr id="89259" name="左中括号 546821"/>
            <p:cNvSpPr/>
            <p:nvPr/>
          </p:nvSpPr>
          <p:spPr>
            <a:xfrm>
              <a:off x="1931" y="1055"/>
              <a:ext cx="47" cy="489"/>
            </a:xfrm>
            <a:prstGeom prst="leftBracket">
              <a:avLst>
                <a:gd name="adj" fmla="val 86653"/>
              </a:avLst>
            </a:prstGeom>
            <a:noFill/>
            <a:ln w="9525" cap="flat" cmpd="sng">
              <a:solidFill>
                <a:schemeClr val="tx1"/>
              </a:solidFill>
              <a:prstDash val="solid"/>
              <a:headEnd type="none" w="med" len="med"/>
              <a:tailEnd type="none" w="med" len="med"/>
            </a:ln>
          </p:spPr>
          <p:txBody>
            <a:bodyPr/>
            <a:lstStyle/>
            <a:p>
              <a:endParaRPr lang="zh-CN" altLang="en-US" dirty="0">
                <a:latin typeface="Tahoma" panose="020B0604030504040204" pitchFamily="34" charset="0"/>
              </a:endParaRPr>
            </a:p>
          </p:txBody>
        </p:sp>
        <p:sp>
          <p:nvSpPr>
            <p:cNvPr id="89260" name="右中括号 546822"/>
            <p:cNvSpPr/>
            <p:nvPr/>
          </p:nvSpPr>
          <p:spPr>
            <a:xfrm>
              <a:off x="2712" y="1066"/>
              <a:ext cx="47" cy="477"/>
            </a:xfrm>
            <a:prstGeom prst="rightBracket">
              <a:avLst>
                <a:gd name="adj" fmla="val 84527"/>
              </a:avLst>
            </a:prstGeom>
            <a:noFill/>
            <a:ln w="9525" cap="flat" cmpd="sng">
              <a:solidFill>
                <a:schemeClr val="tx1"/>
              </a:solidFill>
              <a:prstDash val="solid"/>
              <a:headEnd type="none" w="med" len="med"/>
              <a:tailEnd type="none" w="med" len="med"/>
            </a:ln>
          </p:spPr>
          <p:txBody>
            <a:bodyPr/>
            <a:lstStyle/>
            <a:p>
              <a:endParaRPr lang="zh-CN" altLang="en-US" dirty="0">
                <a:latin typeface="Tahoma" panose="020B0604030504040204" pitchFamily="34" charset="0"/>
              </a:endParaRPr>
            </a:p>
          </p:txBody>
        </p:sp>
      </p:grpSp>
      <p:sp>
        <p:nvSpPr>
          <p:cNvPr id="89093" name="矩形 546823"/>
          <p:cNvSpPr/>
          <p:nvPr/>
        </p:nvSpPr>
        <p:spPr>
          <a:xfrm>
            <a:off x="838200" y="6146800"/>
            <a:ext cx="620713" cy="457200"/>
          </a:xfrm>
          <a:prstGeom prst="rect">
            <a:avLst/>
          </a:prstGeom>
          <a:noFill/>
          <a:ln w="9525">
            <a:noFill/>
          </a:ln>
        </p:spPr>
        <p:txBody>
          <a:bodyPr lIns="18000" rIns="18000"/>
          <a:lstStyle/>
          <a:p>
            <a:pPr algn="ctr">
              <a:lnSpc>
                <a:spcPct val="150000"/>
              </a:lnSpc>
              <a:spcBef>
                <a:spcPct val="20000"/>
              </a:spcBef>
            </a:pPr>
            <a:r>
              <a:rPr lang="en-US" altLang="zh-CN" sz="1600" b="1" dirty="0">
                <a:solidFill>
                  <a:srgbClr val="0000FF"/>
                </a:solidFill>
                <a:latin typeface="Arial" panose="020B0604020202020204" pitchFamily="34" charset="0"/>
              </a:rPr>
              <a:t>2</a:t>
            </a:r>
            <a:endParaRPr lang="en-US" altLang="zh-CN" sz="1600" b="1" dirty="0">
              <a:solidFill>
                <a:srgbClr val="0000FF"/>
              </a:solidFill>
              <a:latin typeface="Arial" panose="020B0604020202020204" pitchFamily="34" charset="0"/>
            </a:endParaRPr>
          </a:p>
        </p:txBody>
      </p:sp>
      <p:sp>
        <p:nvSpPr>
          <p:cNvPr id="89094" name="矩形 546824"/>
          <p:cNvSpPr/>
          <p:nvPr/>
        </p:nvSpPr>
        <p:spPr>
          <a:xfrm>
            <a:off x="838200" y="5689600"/>
            <a:ext cx="620713" cy="457200"/>
          </a:xfrm>
          <a:prstGeom prst="rect">
            <a:avLst/>
          </a:prstGeom>
          <a:noFill/>
          <a:ln w="9525">
            <a:noFill/>
          </a:ln>
        </p:spPr>
        <p:txBody>
          <a:bodyPr lIns="18000" rIns="18000"/>
          <a:lstStyle/>
          <a:p>
            <a:pPr algn="ctr">
              <a:lnSpc>
                <a:spcPct val="150000"/>
              </a:lnSpc>
              <a:spcBef>
                <a:spcPct val="20000"/>
              </a:spcBef>
            </a:pPr>
            <a:r>
              <a:rPr lang="en-US" altLang="zh-CN" sz="1600" b="1" dirty="0">
                <a:solidFill>
                  <a:srgbClr val="0000FF"/>
                </a:solidFill>
                <a:latin typeface="Arial" panose="020B0604020202020204" pitchFamily="34" charset="0"/>
              </a:rPr>
              <a:t>1</a:t>
            </a:r>
            <a:endParaRPr lang="en-US" altLang="zh-CN" sz="1600" b="1" dirty="0">
              <a:solidFill>
                <a:srgbClr val="0000FF"/>
              </a:solidFill>
              <a:latin typeface="Arial" panose="020B0604020202020204" pitchFamily="34" charset="0"/>
            </a:endParaRPr>
          </a:p>
        </p:txBody>
      </p:sp>
      <p:grpSp>
        <p:nvGrpSpPr>
          <p:cNvPr id="546826" name="组合 546825"/>
          <p:cNvGrpSpPr/>
          <p:nvPr/>
        </p:nvGrpSpPr>
        <p:grpSpPr>
          <a:xfrm>
            <a:off x="7051675" y="5232400"/>
            <a:ext cx="1863725" cy="1371600"/>
            <a:chOff x="4442" y="3296"/>
            <a:chExt cx="1174" cy="864"/>
          </a:xfrm>
        </p:grpSpPr>
        <p:sp>
          <p:nvSpPr>
            <p:cNvPr id="89249" name="矩形 546826"/>
            <p:cNvSpPr/>
            <p:nvPr/>
          </p:nvSpPr>
          <p:spPr>
            <a:xfrm>
              <a:off x="5225" y="3872"/>
              <a:ext cx="391" cy="288"/>
            </a:xfrm>
            <a:prstGeom prst="rect">
              <a:avLst/>
            </a:prstGeom>
            <a:noFill/>
            <a:ln w="9525">
              <a:noFill/>
            </a:ln>
          </p:spPr>
          <p:txBody>
            <a:bodyPr lIns="18000" rIns="18000"/>
            <a:lstStyle/>
            <a:p>
              <a:pPr algn="ctr">
                <a:lnSpc>
                  <a:spcPct val="150000"/>
                </a:lnSpc>
                <a:spcBef>
                  <a:spcPct val="20000"/>
                </a:spcBef>
              </a:pPr>
              <a:endParaRPr lang="zh-CN" altLang="zh-CN" sz="1600" b="1" dirty="0">
                <a:solidFill>
                  <a:srgbClr val="FF0000"/>
                </a:solidFill>
                <a:latin typeface="Arial" panose="020B0604020202020204" pitchFamily="34" charset="0"/>
              </a:endParaRPr>
            </a:p>
          </p:txBody>
        </p:sp>
        <p:sp>
          <p:nvSpPr>
            <p:cNvPr id="89250" name="矩形 546827"/>
            <p:cNvSpPr/>
            <p:nvPr/>
          </p:nvSpPr>
          <p:spPr>
            <a:xfrm>
              <a:off x="4833" y="3872"/>
              <a:ext cx="392" cy="288"/>
            </a:xfrm>
            <a:prstGeom prst="rect">
              <a:avLst/>
            </a:prstGeom>
            <a:noFill/>
            <a:ln w="9525">
              <a:noFill/>
            </a:ln>
          </p:spPr>
          <p:txBody>
            <a:bodyPr lIns="18000" rIns="18000"/>
            <a:lstStyle/>
            <a:p>
              <a:pPr algn="ctr">
                <a:lnSpc>
                  <a:spcPct val="150000"/>
                </a:lnSpc>
                <a:spcBef>
                  <a:spcPct val="20000"/>
                </a:spcBef>
              </a:pPr>
              <a:r>
                <a:rPr lang="en-US" altLang="zh-CN" sz="1600" b="1" dirty="0">
                  <a:solidFill>
                    <a:srgbClr val="FF0000"/>
                  </a:solidFill>
                  <a:latin typeface="Arial" panose="020B0604020202020204" pitchFamily="34" charset="0"/>
                </a:rPr>
                <a:t>CAB</a:t>
              </a:r>
              <a:endParaRPr lang="en-US" altLang="zh-CN" sz="1600" b="1" dirty="0">
                <a:solidFill>
                  <a:srgbClr val="FF0000"/>
                </a:solidFill>
                <a:latin typeface="Arial" panose="020B0604020202020204" pitchFamily="34" charset="0"/>
              </a:endParaRPr>
            </a:p>
          </p:txBody>
        </p:sp>
        <p:sp>
          <p:nvSpPr>
            <p:cNvPr id="89251" name="矩形 546828"/>
            <p:cNvSpPr/>
            <p:nvPr/>
          </p:nvSpPr>
          <p:spPr>
            <a:xfrm>
              <a:off x="4442" y="3872"/>
              <a:ext cx="391" cy="288"/>
            </a:xfrm>
            <a:prstGeom prst="rect">
              <a:avLst/>
            </a:prstGeom>
            <a:noFill/>
            <a:ln w="9525">
              <a:noFill/>
            </a:ln>
          </p:spPr>
          <p:txBody>
            <a:bodyPr lIns="18000" rIns="18000"/>
            <a:lstStyle/>
            <a:p>
              <a:pPr algn="ctr">
                <a:lnSpc>
                  <a:spcPct val="150000"/>
                </a:lnSpc>
                <a:spcBef>
                  <a:spcPct val="20000"/>
                </a:spcBef>
              </a:pPr>
              <a:r>
                <a:rPr lang="en-US" altLang="zh-CN" sz="1600" b="1" dirty="0">
                  <a:solidFill>
                    <a:srgbClr val="FF0000"/>
                  </a:solidFill>
                  <a:latin typeface="Arial" panose="020B0604020202020204" pitchFamily="34" charset="0"/>
                </a:rPr>
                <a:t>CA</a:t>
              </a:r>
              <a:endParaRPr lang="en-US" altLang="zh-CN" sz="1600" b="1" dirty="0">
                <a:solidFill>
                  <a:srgbClr val="FF0000"/>
                </a:solidFill>
                <a:latin typeface="Arial" panose="020B0604020202020204" pitchFamily="34" charset="0"/>
              </a:endParaRPr>
            </a:p>
          </p:txBody>
        </p:sp>
        <p:sp>
          <p:nvSpPr>
            <p:cNvPr id="89252" name="矩形 546829"/>
            <p:cNvSpPr/>
            <p:nvPr/>
          </p:nvSpPr>
          <p:spPr>
            <a:xfrm>
              <a:off x="5225" y="3584"/>
              <a:ext cx="391" cy="288"/>
            </a:xfrm>
            <a:prstGeom prst="rect">
              <a:avLst/>
            </a:prstGeom>
            <a:noFill/>
            <a:ln w="9525">
              <a:noFill/>
            </a:ln>
          </p:spPr>
          <p:txBody>
            <a:bodyPr lIns="18000" rIns="18000"/>
            <a:lstStyle/>
            <a:p>
              <a:pPr algn="ctr">
                <a:lnSpc>
                  <a:spcPct val="150000"/>
                </a:lnSpc>
                <a:spcBef>
                  <a:spcPct val="20000"/>
                </a:spcBef>
              </a:pPr>
              <a:r>
                <a:rPr lang="en-US" altLang="zh-CN" sz="1600" b="1" dirty="0">
                  <a:solidFill>
                    <a:srgbClr val="FF0000"/>
                  </a:solidFill>
                  <a:latin typeface="Arial" panose="020B0604020202020204" pitchFamily="34" charset="0"/>
                </a:rPr>
                <a:t>BC</a:t>
              </a:r>
              <a:endParaRPr lang="en-US" altLang="zh-CN" sz="1600" b="1" dirty="0">
                <a:solidFill>
                  <a:srgbClr val="FF0000"/>
                </a:solidFill>
                <a:latin typeface="Arial" panose="020B0604020202020204" pitchFamily="34" charset="0"/>
              </a:endParaRPr>
            </a:p>
          </p:txBody>
        </p:sp>
        <p:sp>
          <p:nvSpPr>
            <p:cNvPr id="89253" name="矩形 546830"/>
            <p:cNvSpPr/>
            <p:nvPr/>
          </p:nvSpPr>
          <p:spPr>
            <a:xfrm>
              <a:off x="4833" y="3584"/>
              <a:ext cx="392" cy="288"/>
            </a:xfrm>
            <a:prstGeom prst="rect">
              <a:avLst/>
            </a:prstGeom>
            <a:noFill/>
            <a:ln w="9525">
              <a:noFill/>
            </a:ln>
          </p:spPr>
          <p:txBody>
            <a:bodyPr lIns="18000" rIns="18000"/>
            <a:lstStyle/>
            <a:p>
              <a:pPr algn="ctr">
                <a:lnSpc>
                  <a:spcPct val="150000"/>
                </a:lnSpc>
                <a:spcBef>
                  <a:spcPct val="20000"/>
                </a:spcBef>
              </a:pPr>
              <a:endParaRPr lang="zh-CN" altLang="zh-CN" sz="1600" b="1" dirty="0">
                <a:solidFill>
                  <a:srgbClr val="FF0000"/>
                </a:solidFill>
                <a:latin typeface="Arial" panose="020B0604020202020204" pitchFamily="34" charset="0"/>
              </a:endParaRPr>
            </a:p>
          </p:txBody>
        </p:sp>
        <p:sp>
          <p:nvSpPr>
            <p:cNvPr id="89254" name="矩形 546831"/>
            <p:cNvSpPr/>
            <p:nvPr/>
          </p:nvSpPr>
          <p:spPr>
            <a:xfrm>
              <a:off x="4442" y="3584"/>
              <a:ext cx="391" cy="288"/>
            </a:xfrm>
            <a:prstGeom prst="rect">
              <a:avLst/>
            </a:prstGeom>
            <a:noFill/>
            <a:ln w="9525">
              <a:noFill/>
            </a:ln>
          </p:spPr>
          <p:txBody>
            <a:bodyPr lIns="18000" rIns="18000"/>
            <a:lstStyle/>
            <a:p>
              <a:pPr algn="ctr">
                <a:lnSpc>
                  <a:spcPct val="150000"/>
                </a:lnSpc>
                <a:spcBef>
                  <a:spcPct val="20000"/>
                </a:spcBef>
              </a:pPr>
              <a:r>
                <a:rPr lang="en-US" altLang="zh-CN" sz="1600" b="1" dirty="0">
                  <a:solidFill>
                    <a:srgbClr val="FF0000"/>
                  </a:solidFill>
                  <a:latin typeface="Arial" panose="020B0604020202020204" pitchFamily="34" charset="0"/>
                </a:rPr>
                <a:t>BCA</a:t>
              </a:r>
              <a:endParaRPr lang="en-US" altLang="zh-CN" sz="1600" b="1" dirty="0">
                <a:solidFill>
                  <a:srgbClr val="FF0000"/>
                </a:solidFill>
                <a:latin typeface="Arial" panose="020B0604020202020204" pitchFamily="34" charset="0"/>
              </a:endParaRPr>
            </a:p>
          </p:txBody>
        </p:sp>
        <p:sp>
          <p:nvSpPr>
            <p:cNvPr id="89255" name="矩形 546832"/>
            <p:cNvSpPr/>
            <p:nvPr/>
          </p:nvSpPr>
          <p:spPr>
            <a:xfrm>
              <a:off x="5225" y="3296"/>
              <a:ext cx="391" cy="288"/>
            </a:xfrm>
            <a:prstGeom prst="rect">
              <a:avLst/>
            </a:prstGeom>
            <a:noFill/>
            <a:ln w="9525">
              <a:noFill/>
            </a:ln>
          </p:spPr>
          <p:txBody>
            <a:bodyPr lIns="18000" rIns="18000"/>
            <a:lstStyle/>
            <a:p>
              <a:pPr algn="ctr">
                <a:lnSpc>
                  <a:spcPct val="150000"/>
                </a:lnSpc>
                <a:spcBef>
                  <a:spcPct val="20000"/>
                </a:spcBef>
              </a:pPr>
              <a:r>
                <a:rPr lang="en-US" altLang="zh-CN" sz="1600" b="1" dirty="0">
                  <a:solidFill>
                    <a:srgbClr val="FF0000"/>
                  </a:solidFill>
                  <a:latin typeface="Arial" panose="020B0604020202020204" pitchFamily="34" charset="0"/>
                </a:rPr>
                <a:t>ABC</a:t>
              </a:r>
              <a:endParaRPr lang="en-US" altLang="zh-CN" sz="1600" b="1" dirty="0">
                <a:solidFill>
                  <a:srgbClr val="FF0000"/>
                </a:solidFill>
                <a:latin typeface="Arial" panose="020B0604020202020204" pitchFamily="34" charset="0"/>
              </a:endParaRPr>
            </a:p>
          </p:txBody>
        </p:sp>
        <p:sp>
          <p:nvSpPr>
            <p:cNvPr id="89256" name="矩形 546833"/>
            <p:cNvSpPr/>
            <p:nvPr/>
          </p:nvSpPr>
          <p:spPr>
            <a:xfrm>
              <a:off x="4833" y="3296"/>
              <a:ext cx="392" cy="288"/>
            </a:xfrm>
            <a:prstGeom prst="rect">
              <a:avLst/>
            </a:prstGeom>
            <a:noFill/>
            <a:ln w="9525">
              <a:noFill/>
            </a:ln>
          </p:spPr>
          <p:txBody>
            <a:bodyPr lIns="18000" rIns="18000"/>
            <a:lstStyle/>
            <a:p>
              <a:pPr algn="ctr">
                <a:lnSpc>
                  <a:spcPct val="150000"/>
                </a:lnSpc>
                <a:spcBef>
                  <a:spcPct val="20000"/>
                </a:spcBef>
              </a:pPr>
              <a:r>
                <a:rPr lang="en-US" altLang="zh-CN" sz="1600" b="1" dirty="0">
                  <a:solidFill>
                    <a:srgbClr val="FF0000"/>
                  </a:solidFill>
                  <a:latin typeface="Arial" panose="020B0604020202020204" pitchFamily="34" charset="0"/>
                </a:rPr>
                <a:t>AB</a:t>
              </a:r>
              <a:endParaRPr lang="en-US" altLang="zh-CN" sz="1600" b="1" dirty="0">
                <a:solidFill>
                  <a:srgbClr val="FF0000"/>
                </a:solidFill>
                <a:latin typeface="Arial" panose="020B0604020202020204" pitchFamily="34" charset="0"/>
              </a:endParaRPr>
            </a:p>
          </p:txBody>
        </p:sp>
        <p:sp>
          <p:nvSpPr>
            <p:cNvPr id="89257" name="矩形 546834"/>
            <p:cNvSpPr/>
            <p:nvPr/>
          </p:nvSpPr>
          <p:spPr>
            <a:xfrm>
              <a:off x="4442" y="3296"/>
              <a:ext cx="391" cy="288"/>
            </a:xfrm>
            <a:prstGeom prst="rect">
              <a:avLst/>
            </a:prstGeom>
            <a:noFill/>
            <a:ln w="9525">
              <a:noFill/>
            </a:ln>
          </p:spPr>
          <p:txBody>
            <a:bodyPr lIns="18000" rIns="18000"/>
            <a:lstStyle/>
            <a:p>
              <a:pPr algn="ctr">
                <a:lnSpc>
                  <a:spcPct val="150000"/>
                </a:lnSpc>
                <a:spcBef>
                  <a:spcPct val="20000"/>
                </a:spcBef>
              </a:pPr>
              <a:endParaRPr lang="zh-CN" altLang="zh-CN" sz="1600" b="1" dirty="0">
                <a:solidFill>
                  <a:srgbClr val="FF0000"/>
                </a:solidFill>
                <a:latin typeface="Arial" panose="020B0604020202020204" pitchFamily="34" charset="0"/>
              </a:endParaRPr>
            </a:p>
          </p:txBody>
        </p:sp>
      </p:grpSp>
      <p:grpSp>
        <p:nvGrpSpPr>
          <p:cNvPr id="546836" name="组合 546835"/>
          <p:cNvGrpSpPr/>
          <p:nvPr/>
        </p:nvGrpSpPr>
        <p:grpSpPr>
          <a:xfrm>
            <a:off x="5187950" y="5232400"/>
            <a:ext cx="1863725" cy="1371600"/>
            <a:chOff x="3268" y="3296"/>
            <a:chExt cx="1174" cy="864"/>
          </a:xfrm>
        </p:grpSpPr>
        <p:sp>
          <p:nvSpPr>
            <p:cNvPr id="89240" name="矩形 546836"/>
            <p:cNvSpPr/>
            <p:nvPr/>
          </p:nvSpPr>
          <p:spPr>
            <a:xfrm>
              <a:off x="4050" y="3872"/>
              <a:ext cx="392" cy="288"/>
            </a:xfrm>
            <a:prstGeom prst="rect">
              <a:avLst/>
            </a:prstGeom>
            <a:noFill/>
            <a:ln w="9525">
              <a:noFill/>
            </a:ln>
          </p:spPr>
          <p:txBody>
            <a:bodyPr lIns="18000" rIns="18000"/>
            <a:lstStyle/>
            <a:p>
              <a:pPr algn="ctr">
                <a:lnSpc>
                  <a:spcPct val="150000"/>
                </a:lnSpc>
                <a:spcBef>
                  <a:spcPct val="20000"/>
                </a:spcBef>
              </a:pPr>
              <a:endParaRPr lang="zh-CN" altLang="zh-CN" sz="1600" b="1" dirty="0">
                <a:latin typeface="Arial" panose="020B0604020202020204" pitchFamily="34" charset="0"/>
              </a:endParaRPr>
            </a:p>
          </p:txBody>
        </p:sp>
        <p:sp>
          <p:nvSpPr>
            <p:cNvPr id="89241" name="矩形 546837"/>
            <p:cNvSpPr/>
            <p:nvPr/>
          </p:nvSpPr>
          <p:spPr>
            <a:xfrm>
              <a:off x="3659" y="3872"/>
              <a:ext cx="391"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CAB</a:t>
              </a:r>
              <a:endParaRPr lang="en-US" altLang="zh-CN" sz="1600" b="1" dirty="0">
                <a:latin typeface="Arial" panose="020B0604020202020204" pitchFamily="34" charset="0"/>
              </a:endParaRPr>
            </a:p>
          </p:txBody>
        </p:sp>
        <p:sp>
          <p:nvSpPr>
            <p:cNvPr id="89242" name="矩形 546838"/>
            <p:cNvSpPr/>
            <p:nvPr/>
          </p:nvSpPr>
          <p:spPr>
            <a:xfrm>
              <a:off x="3268" y="3872"/>
              <a:ext cx="391"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CA</a:t>
              </a:r>
              <a:endParaRPr lang="en-US" altLang="zh-CN" sz="1600" b="1" dirty="0">
                <a:latin typeface="Arial" panose="020B0604020202020204" pitchFamily="34" charset="0"/>
              </a:endParaRPr>
            </a:p>
          </p:txBody>
        </p:sp>
        <p:sp>
          <p:nvSpPr>
            <p:cNvPr id="89243" name="矩形 546839"/>
            <p:cNvSpPr/>
            <p:nvPr/>
          </p:nvSpPr>
          <p:spPr>
            <a:xfrm>
              <a:off x="4050" y="3584"/>
              <a:ext cx="392"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BC</a:t>
              </a:r>
              <a:endParaRPr lang="en-US" altLang="zh-CN" sz="1600" b="1" dirty="0">
                <a:latin typeface="Arial" panose="020B0604020202020204" pitchFamily="34" charset="0"/>
              </a:endParaRPr>
            </a:p>
          </p:txBody>
        </p:sp>
        <p:sp>
          <p:nvSpPr>
            <p:cNvPr id="89244" name="矩形 546840"/>
            <p:cNvSpPr/>
            <p:nvPr/>
          </p:nvSpPr>
          <p:spPr>
            <a:xfrm>
              <a:off x="3659" y="3584"/>
              <a:ext cx="391" cy="288"/>
            </a:xfrm>
            <a:prstGeom prst="rect">
              <a:avLst/>
            </a:prstGeom>
            <a:noFill/>
            <a:ln w="9525">
              <a:noFill/>
            </a:ln>
          </p:spPr>
          <p:txBody>
            <a:bodyPr lIns="18000" rIns="18000"/>
            <a:lstStyle/>
            <a:p>
              <a:pPr algn="ctr">
                <a:lnSpc>
                  <a:spcPct val="150000"/>
                </a:lnSpc>
                <a:spcBef>
                  <a:spcPct val="20000"/>
                </a:spcBef>
              </a:pPr>
              <a:endParaRPr lang="zh-CN" altLang="zh-CN" sz="1600" b="1" dirty="0">
                <a:latin typeface="Arial" panose="020B0604020202020204" pitchFamily="34" charset="0"/>
              </a:endParaRPr>
            </a:p>
          </p:txBody>
        </p:sp>
        <p:sp>
          <p:nvSpPr>
            <p:cNvPr id="89245" name="矩形 546841"/>
            <p:cNvSpPr/>
            <p:nvPr/>
          </p:nvSpPr>
          <p:spPr>
            <a:xfrm>
              <a:off x="3268" y="3584"/>
              <a:ext cx="391"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BA</a:t>
              </a:r>
              <a:endParaRPr lang="en-US" altLang="zh-CN" sz="1600" b="1" dirty="0">
                <a:latin typeface="Arial" panose="020B0604020202020204" pitchFamily="34" charset="0"/>
              </a:endParaRPr>
            </a:p>
          </p:txBody>
        </p:sp>
        <p:sp>
          <p:nvSpPr>
            <p:cNvPr id="89246" name="矩形 546842"/>
            <p:cNvSpPr/>
            <p:nvPr/>
          </p:nvSpPr>
          <p:spPr>
            <a:xfrm>
              <a:off x="4050" y="3296"/>
              <a:ext cx="392"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ABC</a:t>
              </a:r>
              <a:endParaRPr lang="en-US" altLang="zh-CN" sz="1600" b="1" dirty="0">
                <a:latin typeface="Arial" panose="020B0604020202020204" pitchFamily="34" charset="0"/>
              </a:endParaRPr>
            </a:p>
          </p:txBody>
        </p:sp>
        <p:sp>
          <p:nvSpPr>
            <p:cNvPr id="89247" name="矩形 546843"/>
            <p:cNvSpPr/>
            <p:nvPr/>
          </p:nvSpPr>
          <p:spPr>
            <a:xfrm>
              <a:off x="3659" y="3296"/>
              <a:ext cx="391"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AB</a:t>
              </a:r>
              <a:endParaRPr lang="en-US" altLang="zh-CN" sz="1600" b="1" dirty="0">
                <a:latin typeface="Arial" panose="020B0604020202020204" pitchFamily="34" charset="0"/>
              </a:endParaRPr>
            </a:p>
          </p:txBody>
        </p:sp>
        <p:sp>
          <p:nvSpPr>
            <p:cNvPr id="89248" name="矩形 546844"/>
            <p:cNvSpPr/>
            <p:nvPr/>
          </p:nvSpPr>
          <p:spPr>
            <a:xfrm>
              <a:off x="3268" y="3296"/>
              <a:ext cx="391" cy="288"/>
            </a:xfrm>
            <a:prstGeom prst="rect">
              <a:avLst/>
            </a:prstGeom>
            <a:noFill/>
            <a:ln w="9525">
              <a:noFill/>
            </a:ln>
          </p:spPr>
          <p:txBody>
            <a:bodyPr lIns="18000" rIns="18000"/>
            <a:lstStyle/>
            <a:p>
              <a:pPr algn="ctr">
                <a:lnSpc>
                  <a:spcPct val="150000"/>
                </a:lnSpc>
                <a:spcBef>
                  <a:spcPct val="20000"/>
                </a:spcBef>
              </a:pPr>
              <a:endParaRPr lang="zh-CN" altLang="zh-CN" sz="1600" b="1" dirty="0">
                <a:latin typeface="Arial" panose="020B0604020202020204" pitchFamily="34" charset="0"/>
              </a:endParaRPr>
            </a:p>
          </p:txBody>
        </p:sp>
      </p:grpSp>
      <p:grpSp>
        <p:nvGrpSpPr>
          <p:cNvPr id="546846" name="组合 546845"/>
          <p:cNvGrpSpPr/>
          <p:nvPr/>
        </p:nvGrpSpPr>
        <p:grpSpPr>
          <a:xfrm>
            <a:off x="3324225" y="5232400"/>
            <a:ext cx="1863725" cy="1371600"/>
            <a:chOff x="2094" y="3296"/>
            <a:chExt cx="1174" cy="864"/>
          </a:xfrm>
        </p:grpSpPr>
        <p:sp>
          <p:nvSpPr>
            <p:cNvPr id="89231" name="矩形 546846"/>
            <p:cNvSpPr/>
            <p:nvPr/>
          </p:nvSpPr>
          <p:spPr>
            <a:xfrm>
              <a:off x="2876" y="3872"/>
              <a:ext cx="392" cy="288"/>
            </a:xfrm>
            <a:prstGeom prst="rect">
              <a:avLst/>
            </a:prstGeom>
            <a:noFill/>
            <a:ln w="9525">
              <a:noFill/>
            </a:ln>
          </p:spPr>
          <p:txBody>
            <a:bodyPr lIns="18000" rIns="18000"/>
            <a:lstStyle/>
            <a:p>
              <a:pPr algn="ctr">
                <a:lnSpc>
                  <a:spcPct val="150000"/>
                </a:lnSpc>
                <a:spcBef>
                  <a:spcPct val="20000"/>
                </a:spcBef>
              </a:pPr>
              <a:endParaRPr lang="zh-CN" altLang="zh-CN" sz="1600" b="1" dirty="0">
                <a:latin typeface="Arial" panose="020B0604020202020204" pitchFamily="34" charset="0"/>
              </a:endParaRPr>
            </a:p>
          </p:txBody>
        </p:sp>
        <p:sp>
          <p:nvSpPr>
            <p:cNvPr id="89232" name="矩形 546847"/>
            <p:cNvSpPr/>
            <p:nvPr/>
          </p:nvSpPr>
          <p:spPr>
            <a:xfrm>
              <a:off x="2485" y="3872"/>
              <a:ext cx="391"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CAB</a:t>
              </a:r>
              <a:endParaRPr lang="en-US" altLang="zh-CN" sz="1600" b="1" dirty="0">
                <a:latin typeface="Arial" panose="020B0604020202020204" pitchFamily="34" charset="0"/>
              </a:endParaRPr>
            </a:p>
          </p:txBody>
        </p:sp>
        <p:sp>
          <p:nvSpPr>
            <p:cNvPr id="89233" name="矩形 546848"/>
            <p:cNvSpPr/>
            <p:nvPr/>
          </p:nvSpPr>
          <p:spPr>
            <a:xfrm>
              <a:off x="2094" y="3872"/>
              <a:ext cx="391"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CA</a:t>
              </a:r>
              <a:endParaRPr lang="en-US" altLang="zh-CN" sz="1600" b="1" dirty="0">
                <a:latin typeface="Arial" panose="020B0604020202020204" pitchFamily="34" charset="0"/>
              </a:endParaRPr>
            </a:p>
          </p:txBody>
        </p:sp>
        <p:sp>
          <p:nvSpPr>
            <p:cNvPr id="89234" name="矩形 546849"/>
            <p:cNvSpPr/>
            <p:nvPr/>
          </p:nvSpPr>
          <p:spPr>
            <a:xfrm>
              <a:off x="2876" y="3584"/>
              <a:ext cx="392"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BC</a:t>
              </a:r>
              <a:endParaRPr lang="en-US" altLang="zh-CN" sz="1600" b="1" dirty="0">
                <a:latin typeface="Arial" panose="020B0604020202020204" pitchFamily="34" charset="0"/>
              </a:endParaRPr>
            </a:p>
          </p:txBody>
        </p:sp>
        <p:sp>
          <p:nvSpPr>
            <p:cNvPr id="89235" name="矩形 546850"/>
            <p:cNvSpPr/>
            <p:nvPr/>
          </p:nvSpPr>
          <p:spPr>
            <a:xfrm>
              <a:off x="2485" y="3584"/>
              <a:ext cx="391" cy="288"/>
            </a:xfrm>
            <a:prstGeom prst="rect">
              <a:avLst/>
            </a:prstGeom>
            <a:noFill/>
            <a:ln w="9525">
              <a:noFill/>
            </a:ln>
          </p:spPr>
          <p:txBody>
            <a:bodyPr lIns="18000" rIns="18000"/>
            <a:lstStyle/>
            <a:p>
              <a:pPr algn="ctr">
                <a:lnSpc>
                  <a:spcPct val="150000"/>
                </a:lnSpc>
                <a:spcBef>
                  <a:spcPct val="20000"/>
                </a:spcBef>
              </a:pPr>
              <a:endParaRPr lang="zh-CN" altLang="zh-CN" sz="1600" b="1" dirty="0">
                <a:latin typeface="Arial" panose="020B0604020202020204" pitchFamily="34" charset="0"/>
              </a:endParaRPr>
            </a:p>
          </p:txBody>
        </p:sp>
        <p:sp>
          <p:nvSpPr>
            <p:cNvPr id="89236" name="矩形 546851"/>
            <p:cNvSpPr/>
            <p:nvPr/>
          </p:nvSpPr>
          <p:spPr>
            <a:xfrm>
              <a:off x="2094" y="3584"/>
              <a:ext cx="391"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BA</a:t>
              </a:r>
              <a:endParaRPr lang="en-US" altLang="zh-CN" sz="1600" b="1" dirty="0">
                <a:latin typeface="Arial" panose="020B0604020202020204" pitchFamily="34" charset="0"/>
              </a:endParaRPr>
            </a:p>
          </p:txBody>
        </p:sp>
        <p:sp>
          <p:nvSpPr>
            <p:cNvPr id="89237" name="矩形 546852"/>
            <p:cNvSpPr/>
            <p:nvPr/>
          </p:nvSpPr>
          <p:spPr>
            <a:xfrm>
              <a:off x="2876" y="3296"/>
              <a:ext cx="392"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AC</a:t>
              </a:r>
              <a:endParaRPr lang="en-US" altLang="zh-CN" sz="1600" b="1" dirty="0">
                <a:latin typeface="Arial" panose="020B0604020202020204" pitchFamily="34" charset="0"/>
              </a:endParaRPr>
            </a:p>
          </p:txBody>
        </p:sp>
        <p:sp>
          <p:nvSpPr>
            <p:cNvPr id="89238" name="矩形 546853"/>
            <p:cNvSpPr/>
            <p:nvPr/>
          </p:nvSpPr>
          <p:spPr>
            <a:xfrm>
              <a:off x="2485" y="3296"/>
              <a:ext cx="391"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AB</a:t>
              </a:r>
              <a:endParaRPr lang="en-US" altLang="zh-CN" sz="1600" b="1" dirty="0">
                <a:latin typeface="Arial" panose="020B0604020202020204" pitchFamily="34" charset="0"/>
              </a:endParaRPr>
            </a:p>
          </p:txBody>
        </p:sp>
        <p:sp>
          <p:nvSpPr>
            <p:cNvPr id="89239" name="矩形 546854"/>
            <p:cNvSpPr/>
            <p:nvPr/>
          </p:nvSpPr>
          <p:spPr>
            <a:xfrm>
              <a:off x="2094" y="3296"/>
              <a:ext cx="391" cy="288"/>
            </a:xfrm>
            <a:prstGeom prst="rect">
              <a:avLst/>
            </a:prstGeom>
            <a:noFill/>
            <a:ln w="9525">
              <a:noFill/>
            </a:ln>
          </p:spPr>
          <p:txBody>
            <a:bodyPr lIns="18000" rIns="18000"/>
            <a:lstStyle/>
            <a:p>
              <a:pPr algn="ctr">
                <a:lnSpc>
                  <a:spcPct val="150000"/>
                </a:lnSpc>
                <a:spcBef>
                  <a:spcPct val="20000"/>
                </a:spcBef>
              </a:pPr>
              <a:endParaRPr lang="zh-CN" altLang="zh-CN" sz="1600" b="1" dirty="0">
                <a:latin typeface="Arial" panose="020B0604020202020204" pitchFamily="34" charset="0"/>
              </a:endParaRPr>
            </a:p>
          </p:txBody>
        </p:sp>
      </p:grpSp>
      <p:sp>
        <p:nvSpPr>
          <p:cNvPr id="89098" name="矩形 546855"/>
          <p:cNvSpPr/>
          <p:nvPr/>
        </p:nvSpPr>
        <p:spPr>
          <a:xfrm>
            <a:off x="838200" y="5232400"/>
            <a:ext cx="620713" cy="457200"/>
          </a:xfrm>
          <a:prstGeom prst="rect">
            <a:avLst/>
          </a:prstGeom>
          <a:noFill/>
          <a:ln w="9525">
            <a:noFill/>
          </a:ln>
        </p:spPr>
        <p:txBody>
          <a:bodyPr lIns="18000" rIns="18000"/>
          <a:lstStyle/>
          <a:p>
            <a:pPr algn="ctr">
              <a:lnSpc>
                <a:spcPct val="150000"/>
              </a:lnSpc>
              <a:spcBef>
                <a:spcPct val="20000"/>
              </a:spcBef>
            </a:pPr>
            <a:r>
              <a:rPr lang="en-US" altLang="zh-CN" sz="1600" b="1" dirty="0">
                <a:solidFill>
                  <a:srgbClr val="0000FF"/>
                </a:solidFill>
                <a:latin typeface="Arial" panose="020B0604020202020204" pitchFamily="34" charset="0"/>
              </a:rPr>
              <a:t>0</a:t>
            </a:r>
            <a:endParaRPr lang="en-US" altLang="zh-CN" sz="1600" b="1" dirty="0">
              <a:solidFill>
                <a:srgbClr val="0000FF"/>
              </a:solidFill>
              <a:latin typeface="Arial" panose="020B0604020202020204" pitchFamily="34" charset="0"/>
            </a:endParaRPr>
          </a:p>
        </p:txBody>
      </p:sp>
      <p:sp>
        <p:nvSpPr>
          <p:cNvPr id="89099" name="矩形 546856"/>
          <p:cNvSpPr/>
          <p:nvPr/>
        </p:nvSpPr>
        <p:spPr>
          <a:xfrm>
            <a:off x="8294688" y="4775200"/>
            <a:ext cx="620712" cy="457200"/>
          </a:xfrm>
          <a:prstGeom prst="rect">
            <a:avLst/>
          </a:prstGeom>
          <a:noFill/>
          <a:ln w="9525">
            <a:noFill/>
          </a:ln>
        </p:spPr>
        <p:txBody>
          <a:bodyPr lIns="18000" rIns="18000"/>
          <a:lstStyle/>
          <a:p>
            <a:pPr algn="ctr">
              <a:lnSpc>
                <a:spcPct val="150000"/>
              </a:lnSpc>
              <a:spcBef>
                <a:spcPct val="20000"/>
              </a:spcBef>
            </a:pPr>
            <a:r>
              <a:rPr lang="en-US" altLang="zh-CN" sz="1600" b="1" dirty="0">
                <a:solidFill>
                  <a:srgbClr val="0000FF"/>
                </a:solidFill>
                <a:latin typeface="Arial" panose="020B0604020202020204" pitchFamily="34" charset="0"/>
              </a:rPr>
              <a:t>2</a:t>
            </a:r>
            <a:endParaRPr lang="en-US" altLang="zh-CN" sz="1600" b="1" dirty="0">
              <a:solidFill>
                <a:srgbClr val="0000FF"/>
              </a:solidFill>
              <a:latin typeface="Arial" panose="020B0604020202020204" pitchFamily="34" charset="0"/>
            </a:endParaRPr>
          </a:p>
        </p:txBody>
      </p:sp>
      <p:sp>
        <p:nvSpPr>
          <p:cNvPr id="89100" name="矩形 546857"/>
          <p:cNvSpPr/>
          <p:nvPr/>
        </p:nvSpPr>
        <p:spPr>
          <a:xfrm>
            <a:off x="7672388" y="4775200"/>
            <a:ext cx="622300" cy="457200"/>
          </a:xfrm>
          <a:prstGeom prst="rect">
            <a:avLst/>
          </a:prstGeom>
          <a:noFill/>
          <a:ln w="9525">
            <a:noFill/>
          </a:ln>
        </p:spPr>
        <p:txBody>
          <a:bodyPr lIns="18000" rIns="18000"/>
          <a:lstStyle/>
          <a:p>
            <a:pPr algn="ctr">
              <a:lnSpc>
                <a:spcPct val="150000"/>
              </a:lnSpc>
              <a:spcBef>
                <a:spcPct val="20000"/>
              </a:spcBef>
            </a:pPr>
            <a:r>
              <a:rPr lang="en-US" altLang="zh-CN" sz="1600" b="1" dirty="0">
                <a:solidFill>
                  <a:srgbClr val="0000FF"/>
                </a:solidFill>
                <a:latin typeface="Arial" panose="020B0604020202020204" pitchFamily="34" charset="0"/>
              </a:rPr>
              <a:t>1</a:t>
            </a:r>
            <a:endParaRPr lang="en-US" altLang="zh-CN" sz="1600" b="1" dirty="0">
              <a:solidFill>
                <a:srgbClr val="0000FF"/>
              </a:solidFill>
              <a:latin typeface="Arial" panose="020B0604020202020204" pitchFamily="34" charset="0"/>
            </a:endParaRPr>
          </a:p>
        </p:txBody>
      </p:sp>
      <p:sp>
        <p:nvSpPr>
          <p:cNvPr id="89101" name="矩形 546858"/>
          <p:cNvSpPr/>
          <p:nvPr/>
        </p:nvSpPr>
        <p:spPr>
          <a:xfrm>
            <a:off x="7051675" y="4775200"/>
            <a:ext cx="620713" cy="457200"/>
          </a:xfrm>
          <a:prstGeom prst="rect">
            <a:avLst/>
          </a:prstGeom>
          <a:noFill/>
          <a:ln w="9525">
            <a:noFill/>
          </a:ln>
        </p:spPr>
        <p:txBody>
          <a:bodyPr lIns="18000" rIns="18000"/>
          <a:lstStyle/>
          <a:p>
            <a:pPr algn="ctr">
              <a:lnSpc>
                <a:spcPct val="150000"/>
              </a:lnSpc>
              <a:spcBef>
                <a:spcPct val="20000"/>
              </a:spcBef>
            </a:pPr>
            <a:r>
              <a:rPr lang="en-US" altLang="zh-CN" sz="1600" b="1" dirty="0">
                <a:solidFill>
                  <a:srgbClr val="0000FF"/>
                </a:solidFill>
                <a:latin typeface="Arial" panose="020B0604020202020204" pitchFamily="34" charset="0"/>
              </a:rPr>
              <a:t>0</a:t>
            </a:r>
            <a:endParaRPr lang="en-US" altLang="zh-CN" sz="1600" b="1" dirty="0">
              <a:solidFill>
                <a:srgbClr val="0000FF"/>
              </a:solidFill>
              <a:latin typeface="Arial" panose="020B0604020202020204" pitchFamily="34" charset="0"/>
            </a:endParaRPr>
          </a:p>
        </p:txBody>
      </p:sp>
      <p:sp>
        <p:nvSpPr>
          <p:cNvPr id="89102" name="矩形 546859"/>
          <p:cNvSpPr/>
          <p:nvPr/>
        </p:nvSpPr>
        <p:spPr>
          <a:xfrm>
            <a:off x="6429375" y="4775200"/>
            <a:ext cx="622300" cy="457200"/>
          </a:xfrm>
          <a:prstGeom prst="rect">
            <a:avLst/>
          </a:prstGeom>
          <a:noFill/>
          <a:ln w="9525">
            <a:noFill/>
          </a:ln>
        </p:spPr>
        <p:txBody>
          <a:bodyPr lIns="18000" rIns="18000"/>
          <a:lstStyle/>
          <a:p>
            <a:pPr algn="ctr">
              <a:lnSpc>
                <a:spcPct val="150000"/>
              </a:lnSpc>
              <a:spcBef>
                <a:spcPct val="20000"/>
              </a:spcBef>
            </a:pPr>
            <a:r>
              <a:rPr lang="en-US" altLang="zh-CN" sz="1600" b="1" dirty="0">
                <a:solidFill>
                  <a:srgbClr val="0000FF"/>
                </a:solidFill>
                <a:latin typeface="Arial" panose="020B0604020202020204" pitchFamily="34" charset="0"/>
              </a:rPr>
              <a:t>2</a:t>
            </a:r>
            <a:endParaRPr lang="en-US" altLang="zh-CN" sz="1600" b="1" dirty="0">
              <a:solidFill>
                <a:srgbClr val="0000FF"/>
              </a:solidFill>
              <a:latin typeface="Arial" panose="020B0604020202020204" pitchFamily="34" charset="0"/>
            </a:endParaRPr>
          </a:p>
        </p:txBody>
      </p:sp>
      <p:sp>
        <p:nvSpPr>
          <p:cNvPr id="89103" name="矩形 546860"/>
          <p:cNvSpPr/>
          <p:nvPr/>
        </p:nvSpPr>
        <p:spPr>
          <a:xfrm>
            <a:off x="5808663" y="4775200"/>
            <a:ext cx="620712" cy="457200"/>
          </a:xfrm>
          <a:prstGeom prst="rect">
            <a:avLst/>
          </a:prstGeom>
          <a:noFill/>
          <a:ln w="9525">
            <a:noFill/>
          </a:ln>
        </p:spPr>
        <p:txBody>
          <a:bodyPr lIns="18000" rIns="18000"/>
          <a:lstStyle/>
          <a:p>
            <a:pPr algn="ctr">
              <a:lnSpc>
                <a:spcPct val="150000"/>
              </a:lnSpc>
              <a:spcBef>
                <a:spcPct val="20000"/>
              </a:spcBef>
            </a:pPr>
            <a:r>
              <a:rPr lang="en-US" altLang="zh-CN" sz="1600" b="1" dirty="0">
                <a:solidFill>
                  <a:srgbClr val="0000FF"/>
                </a:solidFill>
                <a:latin typeface="Arial" panose="020B0604020202020204" pitchFamily="34" charset="0"/>
              </a:rPr>
              <a:t>1</a:t>
            </a:r>
            <a:endParaRPr lang="en-US" altLang="zh-CN" sz="1600" b="1" dirty="0">
              <a:solidFill>
                <a:srgbClr val="0000FF"/>
              </a:solidFill>
              <a:latin typeface="Arial" panose="020B0604020202020204" pitchFamily="34" charset="0"/>
            </a:endParaRPr>
          </a:p>
        </p:txBody>
      </p:sp>
      <p:sp>
        <p:nvSpPr>
          <p:cNvPr id="89104" name="矩形 546861"/>
          <p:cNvSpPr/>
          <p:nvPr/>
        </p:nvSpPr>
        <p:spPr>
          <a:xfrm>
            <a:off x="5187950" y="4775200"/>
            <a:ext cx="620713" cy="457200"/>
          </a:xfrm>
          <a:prstGeom prst="rect">
            <a:avLst/>
          </a:prstGeom>
          <a:noFill/>
          <a:ln w="9525">
            <a:noFill/>
          </a:ln>
        </p:spPr>
        <p:txBody>
          <a:bodyPr lIns="18000" rIns="18000"/>
          <a:lstStyle/>
          <a:p>
            <a:pPr algn="ctr">
              <a:lnSpc>
                <a:spcPct val="150000"/>
              </a:lnSpc>
              <a:spcBef>
                <a:spcPct val="20000"/>
              </a:spcBef>
            </a:pPr>
            <a:r>
              <a:rPr lang="en-US" altLang="zh-CN" sz="1600" b="1" dirty="0">
                <a:solidFill>
                  <a:srgbClr val="0000FF"/>
                </a:solidFill>
                <a:latin typeface="Arial" panose="020B0604020202020204" pitchFamily="34" charset="0"/>
              </a:rPr>
              <a:t>0</a:t>
            </a:r>
            <a:endParaRPr lang="en-US" altLang="zh-CN" sz="1600" b="1" dirty="0">
              <a:solidFill>
                <a:srgbClr val="0000FF"/>
              </a:solidFill>
              <a:latin typeface="Arial" panose="020B0604020202020204" pitchFamily="34" charset="0"/>
            </a:endParaRPr>
          </a:p>
        </p:txBody>
      </p:sp>
      <p:sp>
        <p:nvSpPr>
          <p:cNvPr id="89105" name="矩形 546862"/>
          <p:cNvSpPr/>
          <p:nvPr/>
        </p:nvSpPr>
        <p:spPr>
          <a:xfrm>
            <a:off x="4565650" y="4775200"/>
            <a:ext cx="622300" cy="457200"/>
          </a:xfrm>
          <a:prstGeom prst="rect">
            <a:avLst/>
          </a:prstGeom>
          <a:noFill/>
          <a:ln w="9525">
            <a:noFill/>
          </a:ln>
        </p:spPr>
        <p:txBody>
          <a:bodyPr lIns="18000" rIns="18000"/>
          <a:lstStyle/>
          <a:p>
            <a:pPr algn="ctr">
              <a:lnSpc>
                <a:spcPct val="150000"/>
              </a:lnSpc>
              <a:spcBef>
                <a:spcPct val="20000"/>
              </a:spcBef>
            </a:pPr>
            <a:r>
              <a:rPr lang="en-US" altLang="zh-CN" sz="1600" b="1" dirty="0">
                <a:solidFill>
                  <a:srgbClr val="0000FF"/>
                </a:solidFill>
                <a:latin typeface="Arial" panose="020B0604020202020204" pitchFamily="34" charset="0"/>
              </a:rPr>
              <a:t>2</a:t>
            </a:r>
            <a:endParaRPr lang="en-US" altLang="zh-CN" sz="1600" b="1" dirty="0">
              <a:solidFill>
                <a:srgbClr val="0000FF"/>
              </a:solidFill>
              <a:latin typeface="Arial" panose="020B0604020202020204" pitchFamily="34" charset="0"/>
            </a:endParaRPr>
          </a:p>
        </p:txBody>
      </p:sp>
      <p:sp>
        <p:nvSpPr>
          <p:cNvPr id="89106" name="矩形 546863"/>
          <p:cNvSpPr/>
          <p:nvPr/>
        </p:nvSpPr>
        <p:spPr>
          <a:xfrm>
            <a:off x="3944938" y="4775200"/>
            <a:ext cx="620712" cy="457200"/>
          </a:xfrm>
          <a:prstGeom prst="rect">
            <a:avLst/>
          </a:prstGeom>
          <a:noFill/>
          <a:ln w="9525">
            <a:noFill/>
          </a:ln>
        </p:spPr>
        <p:txBody>
          <a:bodyPr lIns="18000" rIns="18000"/>
          <a:lstStyle/>
          <a:p>
            <a:pPr algn="ctr">
              <a:lnSpc>
                <a:spcPct val="150000"/>
              </a:lnSpc>
              <a:spcBef>
                <a:spcPct val="20000"/>
              </a:spcBef>
            </a:pPr>
            <a:r>
              <a:rPr lang="en-US" altLang="zh-CN" sz="1600" b="1" dirty="0">
                <a:solidFill>
                  <a:srgbClr val="0000FF"/>
                </a:solidFill>
                <a:latin typeface="Arial" panose="020B0604020202020204" pitchFamily="34" charset="0"/>
              </a:rPr>
              <a:t>1</a:t>
            </a:r>
            <a:endParaRPr lang="en-US" altLang="zh-CN" sz="1600" b="1" dirty="0">
              <a:solidFill>
                <a:srgbClr val="0000FF"/>
              </a:solidFill>
              <a:latin typeface="Arial" panose="020B0604020202020204" pitchFamily="34" charset="0"/>
            </a:endParaRPr>
          </a:p>
        </p:txBody>
      </p:sp>
      <p:sp>
        <p:nvSpPr>
          <p:cNvPr id="89107" name="矩形 546864"/>
          <p:cNvSpPr/>
          <p:nvPr/>
        </p:nvSpPr>
        <p:spPr>
          <a:xfrm>
            <a:off x="3324225" y="4775200"/>
            <a:ext cx="620713" cy="457200"/>
          </a:xfrm>
          <a:prstGeom prst="rect">
            <a:avLst/>
          </a:prstGeom>
          <a:noFill/>
          <a:ln w="9525">
            <a:noFill/>
          </a:ln>
        </p:spPr>
        <p:txBody>
          <a:bodyPr lIns="18000" rIns="18000"/>
          <a:lstStyle/>
          <a:p>
            <a:pPr algn="ctr">
              <a:lnSpc>
                <a:spcPct val="150000"/>
              </a:lnSpc>
              <a:spcBef>
                <a:spcPct val="20000"/>
              </a:spcBef>
            </a:pPr>
            <a:r>
              <a:rPr lang="en-US" altLang="zh-CN" sz="1600" b="1" dirty="0">
                <a:solidFill>
                  <a:srgbClr val="0000FF"/>
                </a:solidFill>
                <a:latin typeface="Arial" panose="020B0604020202020204" pitchFamily="34" charset="0"/>
              </a:rPr>
              <a:t>0</a:t>
            </a:r>
            <a:endParaRPr lang="en-US" altLang="zh-CN" sz="1600" b="1" dirty="0">
              <a:solidFill>
                <a:srgbClr val="0000FF"/>
              </a:solidFill>
              <a:latin typeface="Arial" panose="020B0604020202020204" pitchFamily="34" charset="0"/>
            </a:endParaRPr>
          </a:p>
        </p:txBody>
      </p:sp>
      <p:sp>
        <p:nvSpPr>
          <p:cNvPr id="89108" name="矩形 546865"/>
          <p:cNvSpPr/>
          <p:nvPr/>
        </p:nvSpPr>
        <p:spPr>
          <a:xfrm>
            <a:off x="2701925" y="4775200"/>
            <a:ext cx="622300" cy="457200"/>
          </a:xfrm>
          <a:prstGeom prst="rect">
            <a:avLst/>
          </a:prstGeom>
          <a:noFill/>
          <a:ln w="9525">
            <a:noFill/>
          </a:ln>
        </p:spPr>
        <p:txBody>
          <a:bodyPr lIns="18000" rIns="18000"/>
          <a:lstStyle/>
          <a:p>
            <a:pPr algn="ctr">
              <a:lnSpc>
                <a:spcPct val="150000"/>
              </a:lnSpc>
              <a:spcBef>
                <a:spcPct val="20000"/>
              </a:spcBef>
            </a:pPr>
            <a:r>
              <a:rPr lang="en-US" altLang="zh-CN" sz="1600" b="1" dirty="0">
                <a:solidFill>
                  <a:srgbClr val="0000FF"/>
                </a:solidFill>
                <a:latin typeface="Arial" panose="020B0604020202020204" pitchFamily="34" charset="0"/>
              </a:rPr>
              <a:t>2</a:t>
            </a:r>
            <a:endParaRPr lang="en-US" altLang="zh-CN" sz="1600" b="1" dirty="0">
              <a:solidFill>
                <a:srgbClr val="0000FF"/>
              </a:solidFill>
              <a:latin typeface="Arial" panose="020B0604020202020204" pitchFamily="34" charset="0"/>
            </a:endParaRPr>
          </a:p>
        </p:txBody>
      </p:sp>
      <p:sp>
        <p:nvSpPr>
          <p:cNvPr id="89109" name="矩形 546866"/>
          <p:cNvSpPr/>
          <p:nvPr/>
        </p:nvSpPr>
        <p:spPr>
          <a:xfrm>
            <a:off x="2081213" y="4775200"/>
            <a:ext cx="620712" cy="457200"/>
          </a:xfrm>
          <a:prstGeom prst="rect">
            <a:avLst/>
          </a:prstGeom>
          <a:noFill/>
          <a:ln w="9525">
            <a:noFill/>
          </a:ln>
        </p:spPr>
        <p:txBody>
          <a:bodyPr lIns="18000" rIns="18000"/>
          <a:lstStyle/>
          <a:p>
            <a:pPr algn="ctr">
              <a:lnSpc>
                <a:spcPct val="150000"/>
              </a:lnSpc>
              <a:spcBef>
                <a:spcPct val="20000"/>
              </a:spcBef>
            </a:pPr>
            <a:r>
              <a:rPr lang="en-US" altLang="zh-CN" sz="1600" b="1" dirty="0">
                <a:solidFill>
                  <a:srgbClr val="0000FF"/>
                </a:solidFill>
                <a:latin typeface="Arial" panose="020B0604020202020204" pitchFamily="34" charset="0"/>
              </a:rPr>
              <a:t>1</a:t>
            </a:r>
            <a:endParaRPr lang="en-US" altLang="zh-CN" sz="1600" b="1" dirty="0">
              <a:solidFill>
                <a:srgbClr val="0000FF"/>
              </a:solidFill>
              <a:latin typeface="Arial" panose="020B0604020202020204" pitchFamily="34" charset="0"/>
            </a:endParaRPr>
          </a:p>
        </p:txBody>
      </p:sp>
      <p:sp>
        <p:nvSpPr>
          <p:cNvPr id="89110" name="矩形 546867"/>
          <p:cNvSpPr/>
          <p:nvPr/>
        </p:nvSpPr>
        <p:spPr>
          <a:xfrm>
            <a:off x="1458913" y="4775200"/>
            <a:ext cx="622300" cy="457200"/>
          </a:xfrm>
          <a:prstGeom prst="rect">
            <a:avLst/>
          </a:prstGeom>
          <a:noFill/>
          <a:ln w="9525">
            <a:noFill/>
          </a:ln>
        </p:spPr>
        <p:txBody>
          <a:bodyPr lIns="18000" rIns="18000"/>
          <a:lstStyle/>
          <a:p>
            <a:pPr algn="ctr">
              <a:lnSpc>
                <a:spcPct val="150000"/>
              </a:lnSpc>
              <a:spcBef>
                <a:spcPct val="20000"/>
              </a:spcBef>
            </a:pPr>
            <a:r>
              <a:rPr lang="en-US" altLang="zh-CN" sz="1600" b="1" dirty="0">
                <a:solidFill>
                  <a:srgbClr val="0000FF"/>
                </a:solidFill>
                <a:latin typeface="Arial" panose="020B0604020202020204" pitchFamily="34" charset="0"/>
              </a:rPr>
              <a:t>0</a:t>
            </a:r>
            <a:endParaRPr lang="en-US" altLang="zh-CN" sz="1600" b="1" dirty="0">
              <a:solidFill>
                <a:srgbClr val="0000FF"/>
              </a:solidFill>
              <a:latin typeface="Arial" panose="020B0604020202020204" pitchFamily="34" charset="0"/>
            </a:endParaRPr>
          </a:p>
        </p:txBody>
      </p:sp>
      <p:sp>
        <p:nvSpPr>
          <p:cNvPr id="89111" name="矩形 546868"/>
          <p:cNvSpPr/>
          <p:nvPr/>
        </p:nvSpPr>
        <p:spPr>
          <a:xfrm>
            <a:off x="7051675" y="4318000"/>
            <a:ext cx="1863725" cy="457200"/>
          </a:xfrm>
          <a:prstGeom prst="rect">
            <a:avLst/>
          </a:prstGeom>
          <a:noFill/>
          <a:ln w="9525">
            <a:noFill/>
          </a:ln>
        </p:spPr>
        <p:txBody>
          <a:bodyPr lIns="18000" rIns="18000"/>
          <a:lstStyle/>
          <a:p>
            <a:pPr algn="ctr">
              <a:lnSpc>
                <a:spcPct val="150000"/>
              </a:lnSpc>
              <a:spcBef>
                <a:spcPct val="20000"/>
              </a:spcBef>
            </a:pPr>
            <a:r>
              <a:rPr lang="en-US" altLang="zh-CN" sz="1600" b="1" dirty="0">
                <a:solidFill>
                  <a:srgbClr val="FF0000"/>
                </a:solidFill>
                <a:latin typeface="Arial" panose="020B0604020202020204" pitchFamily="34" charset="0"/>
              </a:rPr>
              <a:t>P</a:t>
            </a:r>
            <a:r>
              <a:rPr lang="en-US" altLang="zh-CN" sz="1600" b="1" baseline="30000" dirty="0">
                <a:solidFill>
                  <a:srgbClr val="FF0000"/>
                </a:solidFill>
                <a:latin typeface="Arial" panose="020B0604020202020204" pitchFamily="34" charset="0"/>
              </a:rPr>
              <a:t>(2)</a:t>
            </a:r>
            <a:endParaRPr lang="en-US" altLang="zh-CN" sz="1600" b="1" dirty="0">
              <a:solidFill>
                <a:srgbClr val="FF0000"/>
              </a:solidFill>
              <a:latin typeface="Arial" panose="020B0604020202020204" pitchFamily="34" charset="0"/>
            </a:endParaRPr>
          </a:p>
        </p:txBody>
      </p:sp>
      <p:sp>
        <p:nvSpPr>
          <p:cNvPr id="89112" name="矩形 546869"/>
          <p:cNvSpPr/>
          <p:nvPr/>
        </p:nvSpPr>
        <p:spPr>
          <a:xfrm>
            <a:off x="5187950" y="4318000"/>
            <a:ext cx="1863725" cy="457200"/>
          </a:xfrm>
          <a:prstGeom prst="rect">
            <a:avLst/>
          </a:prstGeom>
          <a:noFill/>
          <a:ln w="9525">
            <a:noFill/>
          </a:ln>
        </p:spPr>
        <p:txBody>
          <a:bodyPr lIns="18000" rIns="18000"/>
          <a:lstStyle/>
          <a:p>
            <a:pPr algn="ctr">
              <a:lnSpc>
                <a:spcPct val="150000"/>
              </a:lnSpc>
              <a:spcBef>
                <a:spcPct val="20000"/>
              </a:spcBef>
            </a:pPr>
            <a:r>
              <a:rPr lang="en-US" altLang="zh-CN" sz="1600" b="1" dirty="0">
                <a:solidFill>
                  <a:srgbClr val="FF0000"/>
                </a:solidFill>
                <a:latin typeface="Arial" panose="020B0604020202020204" pitchFamily="34" charset="0"/>
              </a:rPr>
              <a:t>P</a:t>
            </a:r>
            <a:r>
              <a:rPr lang="en-US" altLang="zh-CN" sz="1600" b="1" baseline="30000" dirty="0">
                <a:solidFill>
                  <a:srgbClr val="FF0000"/>
                </a:solidFill>
                <a:latin typeface="Arial" panose="020B0604020202020204" pitchFamily="34" charset="0"/>
              </a:rPr>
              <a:t>(1)</a:t>
            </a:r>
            <a:endParaRPr lang="en-US" altLang="zh-CN" sz="1600" b="1" dirty="0">
              <a:solidFill>
                <a:srgbClr val="FF0000"/>
              </a:solidFill>
              <a:latin typeface="Arial" panose="020B0604020202020204" pitchFamily="34" charset="0"/>
            </a:endParaRPr>
          </a:p>
        </p:txBody>
      </p:sp>
      <p:sp>
        <p:nvSpPr>
          <p:cNvPr id="89113" name="矩形 546870"/>
          <p:cNvSpPr/>
          <p:nvPr/>
        </p:nvSpPr>
        <p:spPr>
          <a:xfrm>
            <a:off x="3324225" y="4318000"/>
            <a:ext cx="1863725" cy="457200"/>
          </a:xfrm>
          <a:prstGeom prst="rect">
            <a:avLst/>
          </a:prstGeom>
          <a:noFill/>
          <a:ln w="9525">
            <a:noFill/>
          </a:ln>
        </p:spPr>
        <p:txBody>
          <a:bodyPr lIns="18000" rIns="18000"/>
          <a:lstStyle/>
          <a:p>
            <a:pPr algn="ctr">
              <a:lnSpc>
                <a:spcPct val="150000"/>
              </a:lnSpc>
              <a:spcBef>
                <a:spcPct val="20000"/>
              </a:spcBef>
            </a:pPr>
            <a:r>
              <a:rPr lang="en-US" altLang="zh-CN" sz="1600" b="1" dirty="0">
                <a:solidFill>
                  <a:srgbClr val="FF0000"/>
                </a:solidFill>
                <a:latin typeface="Arial" panose="020B0604020202020204" pitchFamily="34" charset="0"/>
              </a:rPr>
              <a:t>P</a:t>
            </a:r>
            <a:r>
              <a:rPr lang="en-US" altLang="zh-CN" sz="1600" b="1" baseline="30000" dirty="0">
                <a:solidFill>
                  <a:srgbClr val="FF0000"/>
                </a:solidFill>
                <a:latin typeface="Arial" panose="020B0604020202020204" pitchFamily="34" charset="0"/>
              </a:rPr>
              <a:t>(0)</a:t>
            </a:r>
            <a:endParaRPr lang="en-US" altLang="zh-CN" sz="1600" b="1" dirty="0">
              <a:solidFill>
                <a:srgbClr val="FF0000"/>
              </a:solidFill>
              <a:latin typeface="Arial" panose="020B0604020202020204" pitchFamily="34" charset="0"/>
            </a:endParaRPr>
          </a:p>
        </p:txBody>
      </p:sp>
      <p:sp>
        <p:nvSpPr>
          <p:cNvPr id="89114" name="矩形 546871"/>
          <p:cNvSpPr/>
          <p:nvPr/>
        </p:nvSpPr>
        <p:spPr>
          <a:xfrm>
            <a:off x="1458913" y="4318000"/>
            <a:ext cx="1865312" cy="457200"/>
          </a:xfrm>
          <a:prstGeom prst="rect">
            <a:avLst/>
          </a:prstGeom>
          <a:noFill/>
          <a:ln w="9525">
            <a:noFill/>
          </a:ln>
        </p:spPr>
        <p:txBody>
          <a:bodyPr lIns="18000" rIns="18000"/>
          <a:lstStyle/>
          <a:p>
            <a:pPr algn="ctr">
              <a:lnSpc>
                <a:spcPct val="150000"/>
              </a:lnSpc>
              <a:spcBef>
                <a:spcPct val="20000"/>
              </a:spcBef>
            </a:pPr>
            <a:r>
              <a:rPr lang="en-US" altLang="zh-CN" sz="1600" b="1" dirty="0">
                <a:solidFill>
                  <a:srgbClr val="FF0000"/>
                </a:solidFill>
                <a:latin typeface="Arial" panose="020B0604020202020204" pitchFamily="34" charset="0"/>
              </a:rPr>
              <a:t>P</a:t>
            </a:r>
            <a:r>
              <a:rPr lang="en-US" altLang="zh-CN" sz="1600" b="1" baseline="30000" dirty="0">
                <a:solidFill>
                  <a:srgbClr val="FF0000"/>
                </a:solidFill>
                <a:latin typeface="Arial" panose="020B0604020202020204" pitchFamily="34" charset="0"/>
              </a:rPr>
              <a:t>(-1)</a:t>
            </a:r>
            <a:endParaRPr lang="en-US" altLang="zh-CN" sz="1600" b="1" baseline="30000" dirty="0">
              <a:solidFill>
                <a:srgbClr val="FF0000"/>
              </a:solidFill>
              <a:latin typeface="Arial" panose="020B0604020202020204" pitchFamily="34" charset="0"/>
            </a:endParaRPr>
          </a:p>
        </p:txBody>
      </p:sp>
      <p:sp>
        <p:nvSpPr>
          <p:cNvPr id="89115" name="矩形 546872"/>
          <p:cNvSpPr/>
          <p:nvPr/>
        </p:nvSpPr>
        <p:spPr>
          <a:xfrm>
            <a:off x="838200" y="4318000"/>
            <a:ext cx="620713" cy="914400"/>
          </a:xfrm>
          <a:prstGeom prst="rect">
            <a:avLst/>
          </a:prstGeom>
          <a:noFill/>
          <a:ln w="9525">
            <a:noFill/>
          </a:ln>
        </p:spPr>
        <p:txBody>
          <a:bodyPr lIns="18000" rIns="18000"/>
          <a:lstStyle/>
          <a:p>
            <a:pPr algn="ctr">
              <a:lnSpc>
                <a:spcPct val="250000"/>
              </a:lnSpc>
              <a:spcBef>
                <a:spcPct val="20000"/>
              </a:spcBef>
            </a:pPr>
            <a:r>
              <a:rPr lang="en-US" altLang="zh-CN" sz="1600" b="1" dirty="0">
                <a:solidFill>
                  <a:srgbClr val="FF0000"/>
                </a:solidFill>
                <a:latin typeface="Arial" panose="020B0604020202020204" pitchFamily="34" charset="0"/>
              </a:rPr>
              <a:t>P</a:t>
            </a:r>
            <a:endParaRPr lang="en-US" altLang="zh-CN" sz="1600" b="1" dirty="0">
              <a:solidFill>
                <a:srgbClr val="FF0000"/>
              </a:solidFill>
              <a:latin typeface="Arial" panose="020B0604020202020204" pitchFamily="34" charset="0"/>
            </a:endParaRPr>
          </a:p>
        </p:txBody>
      </p:sp>
      <p:sp>
        <p:nvSpPr>
          <p:cNvPr id="89116" name="矩形 546873"/>
          <p:cNvSpPr/>
          <p:nvPr/>
        </p:nvSpPr>
        <p:spPr>
          <a:xfrm>
            <a:off x="838200" y="3860800"/>
            <a:ext cx="620713" cy="457200"/>
          </a:xfrm>
          <a:prstGeom prst="rect">
            <a:avLst/>
          </a:prstGeom>
          <a:noFill/>
          <a:ln w="9525">
            <a:noFill/>
          </a:ln>
        </p:spPr>
        <p:txBody>
          <a:bodyPr lIns="18000" rIns="18000"/>
          <a:lstStyle/>
          <a:p>
            <a:pPr algn="ctr">
              <a:lnSpc>
                <a:spcPct val="150000"/>
              </a:lnSpc>
              <a:spcBef>
                <a:spcPct val="20000"/>
              </a:spcBef>
            </a:pPr>
            <a:r>
              <a:rPr lang="en-US" altLang="zh-CN" sz="1600" b="1" dirty="0">
                <a:solidFill>
                  <a:srgbClr val="0000FF"/>
                </a:solidFill>
                <a:latin typeface="Arial" panose="020B0604020202020204" pitchFamily="34" charset="0"/>
              </a:rPr>
              <a:t>2</a:t>
            </a:r>
            <a:endParaRPr lang="en-US" altLang="zh-CN" sz="1600" b="1" dirty="0">
              <a:solidFill>
                <a:srgbClr val="0000FF"/>
              </a:solidFill>
              <a:latin typeface="Arial" panose="020B0604020202020204" pitchFamily="34" charset="0"/>
            </a:endParaRPr>
          </a:p>
        </p:txBody>
      </p:sp>
      <p:sp>
        <p:nvSpPr>
          <p:cNvPr id="89117" name="矩形 546874"/>
          <p:cNvSpPr/>
          <p:nvPr/>
        </p:nvSpPr>
        <p:spPr>
          <a:xfrm>
            <a:off x="838200" y="3403600"/>
            <a:ext cx="620713" cy="457200"/>
          </a:xfrm>
          <a:prstGeom prst="rect">
            <a:avLst/>
          </a:prstGeom>
          <a:noFill/>
          <a:ln w="9525">
            <a:noFill/>
          </a:ln>
        </p:spPr>
        <p:txBody>
          <a:bodyPr lIns="18000" rIns="18000"/>
          <a:lstStyle/>
          <a:p>
            <a:pPr algn="ctr">
              <a:lnSpc>
                <a:spcPct val="150000"/>
              </a:lnSpc>
              <a:spcBef>
                <a:spcPct val="20000"/>
              </a:spcBef>
            </a:pPr>
            <a:r>
              <a:rPr lang="en-US" altLang="zh-CN" sz="1600" b="1" dirty="0">
                <a:solidFill>
                  <a:srgbClr val="0000FF"/>
                </a:solidFill>
                <a:latin typeface="Arial" panose="020B0604020202020204" pitchFamily="34" charset="0"/>
              </a:rPr>
              <a:t>1</a:t>
            </a:r>
            <a:endParaRPr lang="en-US" altLang="zh-CN" sz="1600" b="1" dirty="0">
              <a:solidFill>
                <a:srgbClr val="0000FF"/>
              </a:solidFill>
              <a:latin typeface="Arial" panose="020B0604020202020204" pitchFamily="34" charset="0"/>
            </a:endParaRPr>
          </a:p>
        </p:txBody>
      </p:sp>
      <p:grpSp>
        <p:nvGrpSpPr>
          <p:cNvPr id="546876" name="组合 546875"/>
          <p:cNvGrpSpPr/>
          <p:nvPr/>
        </p:nvGrpSpPr>
        <p:grpSpPr>
          <a:xfrm>
            <a:off x="7051675" y="2946400"/>
            <a:ext cx="1863725" cy="1371600"/>
            <a:chOff x="4442" y="1856"/>
            <a:chExt cx="1174" cy="864"/>
          </a:xfrm>
        </p:grpSpPr>
        <p:sp>
          <p:nvSpPr>
            <p:cNvPr id="89222" name="矩形 546876"/>
            <p:cNvSpPr/>
            <p:nvPr/>
          </p:nvSpPr>
          <p:spPr>
            <a:xfrm>
              <a:off x="5225" y="2432"/>
              <a:ext cx="391"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0</a:t>
              </a:r>
              <a:endParaRPr lang="en-US" altLang="zh-CN" sz="1600" b="1" dirty="0">
                <a:latin typeface="Arial" panose="020B0604020202020204" pitchFamily="34" charset="0"/>
              </a:endParaRPr>
            </a:p>
          </p:txBody>
        </p:sp>
        <p:sp>
          <p:nvSpPr>
            <p:cNvPr id="89223" name="矩形 546877"/>
            <p:cNvSpPr/>
            <p:nvPr/>
          </p:nvSpPr>
          <p:spPr>
            <a:xfrm>
              <a:off x="4833" y="2432"/>
              <a:ext cx="392"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7</a:t>
              </a:r>
              <a:endParaRPr lang="en-US" altLang="zh-CN" sz="1600" b="1" dirty="0">
                <a:latin typeface="Arial" panose="020B0604020202020204" pitchFamily="34" charset="0"/>
              </a:endParaRPr>
            </a:p>
          </p:txBody>
        </p:sp>
        <p:sp>
          <p:nvSpPr>
            <p:cNvPr id="89224" name="矩形 546878"/>
            <p:cNvSpPr/>
            <p:nvPr/>
          </p:nvSpPr>
          <p:spPr>
            <a:xfrm>
              <a:off x="4442" y="2432"/>
              <a:ext cx="391"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3</a:t>
              </a:r>
              <a:endParaRPr lang="en-US" altLang="zh-CN" sz="1600" b="1" dirty="0">
                <a:latin typeface="Arial" panose="020B0604020202020204" pitchFamily="34" charset="0"/>
              </a:endParaRPr>
            </a:p>
          </p:txBody>
        </p:sp>
        <p:sp>
          <p:nvSpPr>
            <p:cNvPr id="89225" name="矩形 546879"/>
            <p:cNvSpPr/>
            <p:nvPr/>
          </p:nvSpPr>
          <p:spPr>
            <a:xfrm>
              <a:off x="5225" y="2144"/>
              <a:ext cx="391"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2</a:t>
              </a:r>
              <a:endParaRPr lang="en-US" altLang="zh-CN" sz="1600" b="1" dirty="0">
                <a:latin typeface="Arial" panose="020B0604020202020204" pitchFamily="34" charset="0"/>
              </a:endParaRPr>
            </a:p>
          </p:txBody>
        </p:sp>
        <p:sp>
          <p:nvSpPr>
            <p:cNvPr id="89226" name="矩形 546880"/>
            <p:cNvSpPr/>
            <p:nvPr/>
          </p:nvSpPr>
          <p:spPr>
            <a:xfrm>
              <a:off x="4833" y="2144"/>
              <a:ext cx="392"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0</a:t>
              </a:r>
              <a:endParaRPr lang="en-US" altLang="zh-CN" sz="1600" b="1" dirty="0">
                <a:latin typeface="Arial" panose="020B0604020202020204" pitchFamily="34" charset="0"/>
              </a:endParaRPr>
            </a:p>
          </p:txBody>
        </p:sp>
        <p:sp>
          <p:nvSpPr>
            <p:cNvPr id="89227" name="矩形 546881"/>
            <p:cNvSpPr/>
            <p:nvPr/>
          </p:nvSpPr>
          <p:spPr>
            <a:xfrm>
              <a:off x="4442" y="2144"/>
              <a:ext cx="391"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5</a:t>
              </a:r>
              <a:endParaRPr lang="en-US" altLang="zh-CN" sz="1600" b="1" dirty="0">
                <a:latin typeface="Arial" panose="020B0604020202020204" pitchFamily="34" charset="0"/>
              </a:endParaRPr>
            </a:p>
          </p:txBody>
        </p:sp>
        <p:sp>
          <p:nvSpPr>
            <p:cNvPr id="89228" name="矩形 546882"/>
            <p:cNvSpPr/>
            <p:nvPr/>
          </p:nvSpPr>
          <p:spPr>
            <a:xfrm>
              <a:off x="5225" y="1856"/>
              <a:ext cx="391"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6</a:t>
              </a:r>
              <a:endParaRPr lang="en-US" altLang="zh-CN" sz="1600" b="1" dirty="0">
                <a:latin typeface="Arial" panose="020B0604020202020204" pitchFamily="34" charset="0"/>
              </a:endParaRPr>
            </a:p>
          </p:txBody>
        </p:sp>
        <p:sp>
          <p:nvSpPr>
            <p:cNvPr id="89229" name="矩形 546883"/>
            <p:cNvSpPr/>
            <p:nvPr/>
          </p:nvSpPr>
          <p:spPr>
            <a:xfrm>
              <a:off x="4833" y="1856"/>
              <a:ext cx="392"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4</a:t>
              </a:r>
              <a:endParaRPr lang="en-US" altLang="zh-CN" sz="1600" b="1" dirty="0">
                <a:latin typeface="Arial" panose="020B0604020202020204" pitchFamily="34" charset="0"/>
              </a:endParaRPr>
            </a:p>
          </p:txBody>
        </p:sp>
        <p:sp>
          <p:nvSpPr>
            <p:cNvPr id="89230" name="矩形 546884"/>
            <p:cNvSpPr/>
            <p:nvPr/>
          </p:nvSpPr>
          <p:spPr>
            <a:xfrm>
              <a:off x="4442" y="1856"/>
              <a:ext cx="391"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0</a:t>
              </a:r>
              <a:endParaRPr lang="en-US" altLang="zh-CN" sz="1600" b="1" dirty="0">
                <a:latin typeface="Arial" panose="020B0604020202020204" pitchFamily="34" charset="0"/>
              </a:endParaRPr>
            </a:p>
          </p:txBody>
        </p:sp>
      </p:grpSp>
      <p:grpSp>
        <p:nvGrpSpPr>
          <p:cNvPr id="546886" name="组合 546885"/>
          <p:cNvGrpSpPr/>
          <p:nvPr/>
        </p:nvGrpSpPr>
        <p:grpSpPr>
          <a:xfrm>
            <a:off x="5187950" y="2946400"/>
            <a:ext cx="1863725" cy="1371600"/>
            <a:chOff x="3268" y="1856"/>
            <a:chExt cx="1174" cy="864"/>
          </a:xfrm>
        </p:grpSpPr>
        <p:sp>
          <p:nvSpPr>
            <p:cNvPr id="89213" name="矩形 546886"/>
            <p:cNvSpPr/>
            <p:nvPr/>
          </p:nvSpPr>
          <p:spPr>
            <a:xfrm>
              <a:off x="4050" y="2432"/>
              <a:ext cx="392"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0</a:t>
              </a:r>
              <a:endParaRPr lang="en-US" altLang="zh-CN" sz="1600" b="1" dirty="0">
                <a:latin typeface="Arial" panose="020B0604020202020204" pitchFamily="34" charset="0"/>
              </a:endParaRPr>
            </a:p>
          </p:txBody>
        </p:sp>
        <p:sp>
          <p:nvSpPr>
            <p:cNvPr id="89214" name="矩形 546887"/>
            <p:cNvSpPr/>
            <p:nvPr/>
          </p:nvSpPr>
          <p:spPr>
            <a:xfrm>
              <a:off x="3659" y="2432"/>
              <a:ext cx="391"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7</a:t>
              </a:r>
              <a:endParaRPr lang="en-US" altLang="zh-CN" sz="1600" b="1" dirty="0">
                <a:latin typeface="Arial" panose="020B0604020202020204" pitchFamily="34" charset="0"/>
              </a:endParaRPr>
            </a:p>
          </p:txBody>
        </p:sp>
        <p:sp>
          <p:nvSpPr>
            <p:cNvPr id="89215" name="矩形 546888"/>
            <p:cNvSpPr/>
            <p:nvPr/>
          </p:nvSpPr>
          <p:spPr>
            <a:xfrm>
              <a:off x="3268" y="2432"/>
              <a:ext cx="391"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3</a:t>
              </a:r>
              <a:endParaRPr lang="en-US" altLang="zh-CN" sz="1600" b="1" dirty="0">
                <a:latin typeface="Arial" panose="020B0604020202020204" pitchFamily="34" charset="0"/>
              </a:endParaRPr>
            </a:p>
          </p:txBody>
        </p:sp>
        <p:sp>
          <p:nvSpPr>
            <p:cNvPr id="89216" name="矩形 546889"/>
            <p:cNvSpPr/>
            <p:nvPr/>
          </p:nvSpPr>
          <p:spPr>
            <a:xfrm>
              <a:off x="4050" y="2144"/>
              <a:ext cx="392"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2</a:t>
              </a:r>
              <a:endParaRPr lang="en-US" altLang="zh-CN" sz="1600" b="1" dirty="0">
                <a:latin typeface="Arial" panose="020B0604020202020204" pitchFamily="34" charset="0"/>
              </a:endParaRPr>
            </a:p>
          </p:txBody>
        </p:sp>
        <p:sp>
          <p:nvSpPr>
            <p:cNvPr id="89217" name="矩形 546890"/>
            <p:cNvSpPr/>
            <p:nvPr/>
          </p:nvSpPr>
          <p:spPr>
            <a:xfrm>
              <a:off x="3659" y="2144"/>
              <a:ext cx="391"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0</a:t>
              </a:r>
              <a:endParaRPr lang="en-US" altLang="zh-CN" sz="1600" b="1" dirty="0">
                <a:latin typeface="Arial" panose="020B0604020202020204" pitchFamily="34" charset="0"/>
              </a:endParaRPr>
            </a:p>
          </p:txBody>
        </p:sp>
        <p:sp>
          <p:nvSpPr>
            <p:cNvPr id="89218" name="矩形 546891"/>
            <p:cNvSpPr/>
            <p:nvPr/>
          </p:nvSpPr>
          <p:spPr>
            <a:xfrm>
              <a:off x="3268" y="2144"/>
              <a:ext cx="391"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6</a:t>
              </a:r>
              <a:endParaRPr lang="en-US" altLang="zh-CN" sz="1600" b="1" dirty="0">
                <a:latin typeface="Arial" panose="020B0604020202020204" pitchFamily="34" charset="0"/>
              </a:endParaRPr>
            </a:p>
          </p:txBody>
        </p:sp>
        <p:sp>
          <p:nvSpPr>
            <p:cNvPr id="89219" name="矩形 546892"/>
            <p:cNvSpPr/>
            <p:nvPr/>
          </p:nvSpPr>
          <p:spPr>
            <a:xfrm>
              <a:off x="4050" y="1856"/>
              <a:ext cx="392"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6</a:t>
              </a:r>
              <a:endParaRPr lang="en-US" altLang="zh-CN" sz="1600" b="1" dirty="0">
                <a:latin typeface="Arial" panose="020B0604020202020204" pitchFamily="34" charset="0"/>
              </a:endParaRPr>
            </a:p>
          </p:txBody>
        </p:sp>
        <p:sp>
          <p:nvSpPr>
            <p:cNvPr id="89220" name="矩形 546893"/>
            <p:cNvSpPr/>
            <p:nvPr/>
          </p:nvSpPr>
          <p:spPr>
            <a:xfrm>
              <a:off x="3659" y="1856"/>
              <a:ext cx="391"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4</a:t>
              </a:r>
              <a:endParaRPr lang="en-US" altLang="zh-CN" sz="1600" b="1" dirty="0">
                <a:latin typeface="Arial" panose="020B0604020202020204" pitchFamily="34" charset="0"/>
              </a:endParaRPr>
            </a:p>
          </p:txBody>
        </p:sp>
        <p:sp>
          <p:nvSpPr>
            <p:cNvPr id="89221" name="矩形 546894"/>
            <p:cNvSpPr/>
            <p:nvPr/>
          </p:nvSpPr>
          <p:spPr>
            <a:xfrm>
              <a:off x="3268" y="1856"/>
              <a:ext cx="391"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0</a:t>
              </a:r>
              <a:endParaRPr lang="en-US" altLang="zh-CN" sz="1600" b="1" dirty="0">
                <a:latin typeface="Arial" panose="020B0604020202020204" pitchFamily="34" charset="0"/>
              </a:endParaRPr>
            </a:p>
          </p:txBody>
        </p:sp>
      </p:grpSp>
      <p:grpSp>
        <p:nvGrpSpPr>
          <p:cNvPr id="546896" name="组合 546895"/>
          <p:cNvGrpSpPr/>
          <p:nvPr/>
        </p:nvGrpSpPr>
        <p:grpSpPr>
          <a:xfrm>
            <a:off x="3324225" y="2946400"/>
            <a:ext cx="1863725" cy="1371600"/>
            <a:chOff x="2094" y="1856"/>
            <a:chExt cx="1174" cy="864"/>
          </a:xfrm>
        </p:grpSpPr>
        <p:sp>
          <p:nvSpPr>
            <p:cNvPr id="89204" name="矩形 546896"/>
            <p:cNvSpPr/>
            <p:nvPr/>
          </p:nvSpPr>
          <p:spPr>
            <a:xfrm>
              <a:off x="2876" y="2432"/>
              <a:ext cx="392"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0</a:t>
              </a:r>
              <a:endParaRPr lang="en-US" altLang="zh-CN" sz="1600" b="1" dirty="0">
                <a:latin typeface="Arial" panose="020B0604020202020204" pitchFamily="34" charset="0"/>
              </a:endParaRPr>
            </a:p>
          </p:txBody>
        </p:sp>
        <p:sp>
          <p:nvSpPr>
            <p:cNvPr id="89205" name="矩形 546897"/>
            <p:cNvSpPr/>
            <p:nvPr/>
          </p:nvSpPr>
          <p:spPr>
            <a:xfrm>
              <a:off x="2485" y="2432"/>
              <a:ext cx="391"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7</a:t>
              </a:r>
              <a:endParaRPr lang="en-US" altLang="zh-CN" sz="1600" b="1" dirty="0">
                <a:latin typeface="Arial" panose="020B0604020202020204" pitchFamily="34" charset="0"/>
              </a:endParaRPr>
            </a:p>
          </p:txBody>
        </p:sp>
        <p:sp>
          <p:nvSpPr>
            <p:cNvPr id="89206" name="矩形 546898"/>
            <p:cNvSpPr/>
            <p:nvPr/>
          </p:nvSpPr>
          <p:spPr>
            <a:xfrm>
              <a:off x="2094" y="2432"/>
              <a:ext cx="391"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3</a:t>
              </a:r>
              <a:endParaRPr lang="en-US" altLang="zh-CN" sz="1600" b="1" dirty="0">
                <a:latin typeface="Arial" panose="020B0604020202020204" pitchFamily="34" charset="0"/>
              </a:endParaRPr>
            </a:p>
          </p:txBody>
        </p:sp>
        <p:sp>
          <p:nvSpPr>
            <p:cNvPr id="89207" name="矩形 546899"/>
            <p:cNvSpPr/>
            <p:nvPr/>
          </p:nvSpPr>
          <p:spPr>
            <a:xfrm>
              <a:off x="2876" y="2144"/>
              <a:ext cx="392"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2</a:t>
              </a:r>
              <a:endParaRPr lang="en-US" altLang="zh-CN" sz="1600" b="1" dirty="0">
                <a:latin typeface="Arial" panose="020B0604020202020204" pitchFamily="34" charset="0"/>
              </a:endParaRPr>
            </a:p>
          </p:txBody>
        </p:sp>
        <p:sp>
          <p:nvSpPr>
            <p:cNvPr id="89208" name="矩形 546900"/>
            <p:cNvSpPr/>
            <p:nvPr/>
          </p:nvSpPr>
          <p:spPr>
            <a:xfrm>
              <a:off x="2485" y="2144"/>
              <a:ext cx="391"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0</a:t>
              </a:r>
              <a:endParaRPr lang="en-US" altLang="zh-CN" sz="1600" b="1" dirty="0">
                <a:latin typeface="Arial" panose="020B0604020202020204" pitchFamily="34" charset="0"/>
              </a:endParaRPr>
            </a:p>
          </p:txBody>
        </p:sp>
        <p:sp>
          <p:nvSpPr>
            <p:cNvPr id="89209" name="矩形 546901"/>
            <p:cNvSpPr/>
            <p:nvPr/>
          </p:nvSpPr>
          <p:spPr>
            <a:xfrm>
              <a:off x="2094" y="2144"/>
              <a:ext cx="391"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6</a:t>
              </a:r>
              <a:endParaRPr lang="en-US" altLang="zh-CN" sz="1600" b="1" dirty="0">
                <a:latin typeface="Arial" panose="020B0604020202020204" pitchFamily="34" charset="0"/>
              </a:endParaRPr>
            </a:p>
          </p:txBody>
        </p:sp>
        <p:sp>
          <p:nvSpPr>
            <p:cNvPr id="89210" name="矩形 546902"/>
            <p:cNvSpPr/>
            <p:nvPr/>
          </p:nvSpPr>
          <p:spPr>
            <a:xfrm>
              <a:off x="2876" y="1856"/>
              <a:ext cx="392"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11</a:t>
              </a:r>
              <a:endParaRPr lang="en-US" altLang="zh-CN" sz="1600" b="1" dirty="0">
                <a:latin typeface="Arial" panose="020B0604020202020204" pitchFamily="34" charset="0"/>
              </a:endParaRPr>
            </a:p>
          </p:txBody>
        </p:sp>
        <p:sp>
          <p:nvSpPr>
            <p:cNvPr id="89211" name="矩形 546903"/>
            <p:cNvSpPr/>
            <p:nvPr/>
          </p:nvSpPr>
          <p:spPr>
            <a:xfrm>
              <a:off x="2485" y="1856"/>
              <a:ext cx="391"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4</a:t>
              </a:r>
              <a:endParaRPr lang="en-US" altLang="zh-CN" sz="1600" b="1" dirty="0">
                <a:latin typeface="Arial" panose="020B0604020202020204" pitchFamily="34" charset="0"/>
              </a:endParaRPr>
            </a:p>
          </p:txBody>
        </p:sp>
        <p:sp>
          <p:nvSpPr>
            <p:cNvPr id="89212" name="矩形 546904"/>
            <p:cNvSpPr/>
            <p:nvPr/>
          </p:nvSpPr>
          <p:spPr>
            <a:xfrm>
              <a:off x="2094" y="1856"/>
              <a:ext cx="391"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0</a:t>
              </a:r>
              <a:endParaRPr lang="en-US" altLang="zh-CN" sz="1600" b="1" dirty="0">
                <a:latin typeface="Arial" panose="020B0604020202020204" pitchFamily="34" charset="0"/>
              </a:endParaRPr>
            </a:p>
          </p:txBody>
        </p:sp>
      </p:grpSp>
      <p:grpSp>
        <p:nvGrpSpPr>
          <p:cNvPr id="546906" name="组合 546905"/>
          <p:cNvGrpSpPr/>
          <p:nvPr/>
        </p:nvGrpSpPr>
        <p:grpSpPr>
          <a:xfrm>
            <a:off x="1458913" y="2971800"/>
            <a:ext cx="1865312" cy="1371600"/>
            <a:chOff x="919" y="1856"/>
            <a:chExt cx="1175" cy="864"/>
          </a:xfrm>
        </p:grpSpPr>
        <p:sp>
          <p:nvSpPr>
            <p:cNvPr id="89195" name="矩形 546906"/>
            <p:cNvSpPr/>
            <p:nvPr/>
          </p:nvSpPr>
          <p:spPr>
            <a:xfrm>
              <a:off x="1702" y="2432"/>
              <a:ext cx="392"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0</a:t>
              </a:r>
              <a:endParaRPr lang="en-US" altLang="zh-CN" sz="1600" b="1" dirty="0">
                <a:latin typeface="Arial" panose="020B0604020202020204" pitchFamily="34" charset="0"/>
              </a:endParaRPr>
            </a:p>
          </p:txBody>
        </p:sp>
        <p:sp>
          <p:nvSpPr>
            <p:cNvPr id="89196" name="矩形 546907"/>
            <p:cNvSpPr/>
            <p:nvPr/>
          </p:nvSpPr>
          <p:spPr>
            <a:xfrm>
              <a:off x="1311" y="2432"/>
              <a:ext cx="391" cy="288"/>
            </a:xfrm>
            <a:prstGeom prst="rect">
              <a:avLst/>
            </a:prstGeom>
            <a:noFill/>
            <a:ln w="9525">
              <a:noFill/>
            </a:ln>
          </p:spPr>
          <p:txBody>
            <a:bodyPr lIns="18000" rIns="18000"/>
            <a:lstStyle/>
            <a:p>
              <a:pPr algn="ctr">
                <a:lnSpc>
                  <a:spcPct val="150000"/>
                </a:lnSpc>
                <a:spcBef>
                  <a:spcPct val="20000"/>
                </a:spcBef>
              </a:pPr>
              <a:r>
                <a:rPr lang="zh-CN" altLang="zh-CN" sz="1600" b="1" dirty="0">
                  <a:latin typeface="Times New Roman" panose="02020603050405020304" pitchFamily="18" charset="0"/>
                  <a:sym typeface="Symbol" panose="05050102010706020507" pitchFamily="18" charset="2"/>
                </a:rPr>
                <a:t></a:t>
              </a:r>
              <a:endParaRPr lang="en-US" altLang="zh-CN" sz="1600" b="1" dirty="0">
                <a:latin typeface="Times New Roman" panose="02020603050405020304" pitchFamily="18" charset="0"/>
                <a:sym typeface="Symbol" panose="05050102010706020507" pitchFamily="18" charset="2"/>
              </a:endParaRPr>
            </a:p>
          </p:txBody>
        </p:sp>
        <p:sp>
          <p:nvSpPr>
            <p:cNvPr id="89197" name="矩形 546908"/>
            <p:cNvSpPr/>
            <p:nvPr/>
          </p:nvSpPr>
          <p:spPr>
            <a:xfrm>
              <a:off x="919" y="2432"/>
              <a:ext cx="392"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3</a:t>
              </a:r>
              <a:endParaRPr lang="en-US" altLang="zh-CN" sz="1600" b="1" dirty="0">
                <a:latin typeface="Arial" panose="020B0604020202020204" pitchFamily="34" charset="0"/>
              </a:endParaRPr>
            </a:p>
          </p:txBody>
        </p:sp>
        <p:sp>
          <p:nvSpPr>
            <p:cNvPr id="89198" name="矩形 546909"/>
            <p:cNvSpPr/>
            <p:nvPr/>
          </p:nvSpPr>
          <p:spPr>
            <a:xfrm>
              <a:off x="1702" y="2144"/>
              <a:ext cx="392"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2</a:t>
              </a:r>
              <a:endParaRPr lang="en-US" altLang="zh-CN" sz="1600" b="1" dirty="0">
                <a:latin typeface="Arial" panose="020B0604020202020204" pitchFamily="34" charset="0"/>
              </a:endParaRPr>
            </a:p>
          </p:txBody>
        </p:sp>
        <p:sp>
          <p:nvSpPr>
            <p:cNvPr id="89199" name="矩形 546910"/>
            <p:cNvSpPr/>
            <p:nvPr/>
          </p:nvSpPr>
          <p:spPr>
            <a:xfrm>
              <a:off x="1311" y="2144"/>
              <a:ext cx="391"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0</a:t>
              </a:r>
              <a:endParaRPr lang="en-US" altLang="zh-CN" sz="1600" b="1" dirty="0">
                <a:latin typeface="Arial" panose="020B0604020202020204" pitchFamily="34" charset="0"/>
              </a:endParaRPr>
            </a:p>
          </p:txBody>
        </p:sp>
        <p:sp>
          <p:nvSpPr>
            <p:cNvPr id="89200" name="矩形 546911"/>
            <p:cNvSpPr/>
            <p:nvPr/>
          </p:nvSpPr>
          <p:spPr>
            <a:xfrm>
              <a:off x="919" y="2144"/>
              <a:ext cx="392"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6</a:t>
              </a:r>
              <a:endParaRPr lang="en-US" altLang="zh-CN" sz="1600" b="1" dirty="0">
                <a:latin typeface="Arial" panose="020B0604020202020204" pitchFamily="34" charset="0"/>
              </a:endParaRPr>
            </a:p>
          </p:txBody>
        </p:sp>
        <p:sp>
          <p:nvSpPr>
            <p:cNvPr id="89201" name="矩形 546912"/>
            <p:cNvSpPr/>
            <p:nvPr/>
          </p:nvSpPr>
          <p:spPr>
            <a:xfrm>
              <a:off x="1702" y="1856"/>
              <a:ext cx="392"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11</a:t>
              </a:r>
              <a:endParaRPr lang="en-US" altLang="zh-CN" sz="1600" b="1" dirty="0">
                <a:latin typeface="Arial" panose="020B0604020202020204" pitchFamily="34" charset="0"/>
              </a:endParaRPr>
            </a:p>
          </p:txBody>
        </p:sp>
        <p:sp>
          <p:nvSpPr>
            <p:cNvPr id="89202" name="矩形 546913"/>
            <p:cNvSpPr/>
            <p:nvPr/>
          </p:nvSpPr>
          <p:spPr>
            <a:xfrm>
              <a:off x="1311" y="1856"/>
              <a:ext cx="391"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4</a:t>
              </a:r>
              <a:endParaRPr lang="en-US" altLang="zh-CN" sz="1600" b="1" dirty="0">
                <a:latin typeface="Arial" panose="020B0604020202020204" pitchFamily="34" charset="0"/>
              </a:endParaRPr>
            </a:p>
          </p:txBody>
        </p:sp>
        <p:sp>
          <p:nvSpPr>
            <p:cNvPr id="89203" name="矩形 546914"/>
            <p:cNvSpPr/>
            <p:nvPr/>
          </p:nvSpPr>
          <p:spPr>
            <a:xfrm>
              <a:off x="919" y="1856"/>
              <a:ext cx="392"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0</a:t>
              </a:r>
              <a:endParaRPr lang="en-US" altLang="zh-CN" sz="1600" b="1" dirty="0">
                <a:latin typeface="Arial" panose="020B0604020202020204" pitchFamily="34" charset="0"/>
              </a:endParaRPr>
            </a:p>
          </p:txBody>
        </p:sp>
      </p:grpSp>
      <p:sp>
        <p:nvSpPr>
          <p:cNvPr id="89122" name="矩形 546915"/>
          <p:cNvSpPr/>
          <p:nvPr/>
        </p:nvSpPr>
        <p:spPr>
          <a:xfrm>
            <a:off x="838200" y="2946400"/>
            <a:ext cx="620713" cy="457200"/>
          </a:xfrm>
          <a:prstGeom prst="rect">
            <a:avLst/>
          </a:prstGeom>
          <a:noFill/>
          <a:ln w="9525">
            <a:noFill/>
          </a:ln>
        </p:spPr>
        <p:txBody>
          <a:bodyPr lIns="18000" rIns="18000"/>
          <a:lstStyle/>
          <a:p>
            <a:pPr algn="ctr">
              <a:lnSpc>
                <a:spcPct val="150000"/>
              </a:lnSpc>
              <a:spcBef>
                <a:spcPct val="20000"/>
              </a:spcBef>
            </a:pPr>
            <a:r>
              <a:rPr lang="en-US" altLang="zh-CN" sz="1600" b="1" dirty="0">
                <a:solidFill>
                  <a:srgbClr val="0000FF"/>
                </a:solidFill>
                <a:latin typeface="Arial" panose="020B0604020202020204" pitchFamily="34" charset="0"/>
              </a:rPr>
              <a:t>0</a:t>
            </a:r>
            <a:endParaRPr lang="en-US" altLang="zh-CN" sz="1600" b="1" dirty="0">
              <a:solidFill>
                <a:srgbClr val="0000FF"/>
              </a:solidFill>
              <a:latin typeface="Arial" panose="020B0604020202020204" pitchFamily="34" charset="0"/>
            </a:endParaRPr>
          </a:p>
        </p:txBody>
      </p:sp>
      <p:sp>
        <p:nvSpPr>
          <p:cNvPr id="89123" name="矩形 546916"/>
          <p:cNvSpPr/>
          <p:nvPr/>
        </p:nvSpPr>
        <p:spPr>
          <a:xfrm>
            <a:off x="8294688" y="2489200"/>
            <a:ext cx="620712" cy="457200"/>
          </a:xfrm>
          <a:prstGeom prst="rect">
            <a:avLst/>
          </a:prstGeom>
          <a:noFill/>
          <a:ln w="9525">
            <a:noFill/>
          </a:ln>
        </p:spPr>
        <p:txBody>
          <a:bodyPr lIns="18000" rIns="18000"/>
          <a:lstStyle/>
          <a:p>
            <a:pPr algn="ctr">
              <a:lnSpc>
                <a:spcPct val="150000"/>
              </a:lnSpc>
              <a:spcBef>
                <a:spcPct val="20000"/>
              </a:spcBef>
            </a:pPr>
            <a:r>
              <a:rPr lang="en-US" altLang="zh-CN" sz="1600" b="1" dirty="0">
                <a:solidFill>
                  <a:srgbClr val="0000FF"/>
                </a:solidFill>
                <a:latin typeface="Arial" panose="020B0604020202020204" pitchFamily="34" charset="0"/>
              </a:rPr>
              <a:t>2</a:t>
            </a:r>
            <a:endParaRPr lang="en-US" altLang="zh-CN" sz="1600" b="1" dirty="0">
              <a:solidFill>
                <a:srgbClr val="0000FF"/>
              </a:solidFill>
              <a:latin typeface="Arial" panose="020B0604020202020204" pitchFamily="34" charset="0"/>
            </a:endParaRPr>
          </a:p>
        </p:txBody>
      </p:sp>
      <p:sp>
        <p:nvSpPr>
          <p:cNvPr id="89124" name="矩形 546917"/>
          <p:cNvSpPr/>
          <p:nvPr/>
        </p:nvSpPr>
        <p:spPr>
          <a:xfrm>
            <a:off x="7672388" y="2489200"/>
            <a:ext cx="622300" cy="457200"/>
          </a:xfrm>
          <a:prstGeom prst="rect">
            <a:avLst/>
          </a:prstGeom>
          <a:noFill/>
          <a:ln w="9525">
            <a:noFill/>
          </a:ln>
        </p:spPr>
        <p:txBody>
          <a:bodyPr lIns="18000" rIns="18000"/>
          <a:lstStyle/>
          <a:p>
            <a:pPr algn="ctr">
              <a:lnSpc>
                <a:spcPct val="150000"/>
              </a:lnSpc>
              <a:spcBef>
                <a:spcPct val="20000"/>
              </a:spcBef>
            </a:pPr>
            <a:r>
              <a:rPr lang="en-US" altLang="zh-CN" sz="1600" b="1" dirty="0">
                <a:solidFill>
                  <a:srgbClr val="0000FF"/>
                </a:solidFill>
                <a:latin typeface="Arial" panose="020B0604020202020204" pitchFamily="34" charset="0"/>
              </a:rPr>
              <a:t>1</a:t>
            </a:r>
            <a:endParaRPr lang="en-US" altLang="zh-CN" sz="1600" b="1" dirty="0">
              <a:solidFill>
                <a:srgbClr val="0000FF"/>
              </a:solidFill>
              <a:latin typeface="Arial" panose="020B0604020202020204" pitchFamily="34" charset="0"/>
            </a:endParaRPr>
          </a:p>
        </p:txBody>
      </p:sp>
      <p:sp>
        <p:nvSpPr>
          <p:cNvPr id="89125" name="矩形 546918"/>
          <p:cNvSpPr/>
          <p:nvPr/>
        </p:nvSpPr>
        <p:spPr>
          <a:xfrm>
            <a:off x="7051675" y="2489200"/>
            <a:ext cx="620713" cy="457200"/>
          </a:xfrm>
          <a:prstGeom prst="rect">
            <a:avLst/>
          </a:prstGeom>
          <a:noFill/>
          <a:ln w="9525">
            <a:noFill/>
          </a:ln>
        </p:spPr>
        <p:txBody>
          <a:bodyPr lIns="18000" rIns="18000"/>
          <a:lstStyle/>
          <a:p>
            <a:pPr algn="ctr">
              <a:lnSpc>
                <a:spcPct val="150000"/>
              </a:lnSpc>
              <a:spcBef>
                <a:spcPct val="20000"/>
              </a:spcBef>
            </a:pPr>
            <a:r>
              <a:rPr lang="en-US" altLang="zh-CN" sz="1600" b="1" dirty="0">
                <a:solidFill>
                  <a:srgbClr val="0000FF"/>
                </a:solidFill>
                <a:latin typeface="Arial" panose="020B0604020202020204" pitchFamily="34" charset="0"/>
              </a:rPr>
              <a:t>0</a:t>
            </a:r>
            <a:endParaRPr lang="en-US" altLang="zh-CN" sz="1600" b="1" dirty="0">
              <a:solidFill>
                <a:srgbClr val="0000FF"/>
              </a:solidFill>
              <a:latin typeface="Arial" panose="020B0604020202020204" pitchFamily="34" charset="0"/>
            </a:endParaRPr>
          </a:p>
        </p:txBody>
      </p:sp>
      <p:sp>
        <p:nvSpPr>
          <p:cNvPr id="89126" name="矩形 546919"/>
          <p:cNvSpPr/>
          <p:nvPr/>
        </p:nvSpPr>
        <p:spPr>
          <a:xfrm>
            <a:off x="6429375" y="2489200"/>
            <a:ext cx="622300" cy="457200"/>
          </a:xfrm>
          <a:prstGeom prst="rect">
            <a:avLst/>
          </a:prstGeom>
          <a:noFill/>
          <a:ln w="9525">
            <a:noFill/>
          </a:ln>
        </p:spPr>
        <p:txBody>
          <a:bodyPr lIns="18000" rIns="18000"/>
          <a:lstStyle/>
          <a:p>
            <a:pPr algn="ctr">
              <a:lnSpc>
                <a:spcPct val="150000"/>
              </a:lnSpc>
              <a:spcBef>
                <a:spcPct val="20000"/>
              </a:spcBef>
            </a:pPr>
            <a:r>
              <a:rPr lang="en-US" altLang="zh-CN" sz="1600" b="1" dirty="0">
                <a:solidFill>
                  <a:srgbClr val="0000FF"/>
                </a:solidFill>
                <a:latin typeface="Arial" panose="020B0604020202020204" pitchFamily="34" charset="0"/>
              </a:rPr>
              <a:t>2</a:t>
            </a:r>
            <a:endParaRPr lang="en-US" altLang="zh-CN" sz="1600" b="1" dirty="0">
              <a:solidFill>
                <a:srgbClr val="0000FF"/>
              </a:solidFill>
              <a:latin typeface="Arial" panose="020B0604020202020204" pitchFamily="34" charset="0"/>
            </a:endParaRPr>
          </a:p>
        </p:txBody>
      </p:sp>
      <p:sp>
        <p:nvSpPr>
          <p:cNvPr id="89127" name="矩形 546920"/>
          <p:cNvSpPr/>
          <p:nvPr/>
        </p:nvSpPr>
        <p:spPr>
          <a:xfrm>
            <a:off x="5808663" y="2489200"/>
            <a:ext cx="620712" cy="457200"/>
          </a:xfrm>
          <a:prstGeom prst="rect">
            <a:avLst/>
          </a:prstGeom>
          <a:noFill/>
          <a:ln w="9525">
            <a:noFill/>
          </a:ln>
        </p:spPr>
        <p:txBody>
          <a:bodyPr lIns="18000" rIns="18000"/>
          <a:lstStyle/>
          <a:p>
            <a:pPr algn="ctr">
              <a:lnSpc>
                <a:spcPct val="150000"/>
              </a:lnSpc>
              <a:spcBef>
                <a:spcPct val="20000"/>
              </a:spcBef>
            </a:pPr>
            <a:r>
              <a:rPr lang="en-US" altLang="zh-CN" sz="1600" b="1" dirty="0">
                <a:solidFill>
                  <a:srgbClr val="0000FF"/>
                </a:solidFill>
                <a:latin typeface="Arial" panose="020B0604020202020204" pitchFamily="34" charset="0"/>
              </a:rPr>
              <a:t>1</a:t>
            </a:r>
            <a:endParaRPr lang="en-US" altLang="zh-CN" sz="1600" b="1" dirty="0">
              <a:solidFill>
                <a:srgbClr val="0000FF"/>
              </a:solidFill>
              <a:latin typeface="Arial" panose="020B0604020202020204" pitchFamily="34" charset="0"/>
            </a:endParaRPr>
          </a:p>
        </p:txBody>
      </p:sp>
      <p:sp>
        <p:nvSpPr>
          <p:cNvPr id="89128" name="矩形 546921"/>
          <p:cNvSpPr/>
          <p:nvPr/>
        </p:nvSpPr>
        <p:spPr>
          <a:xfrm>
            <a:off x="5187950" y="2489200"/>
            <a:ext cx="620713" cy="457200"/>
          </a:xfrm>
          <a:prstGeom prst="rect">
            <a:avLst/>
          </a:prstGeom>
          <a:noFill/>
          <a:ln w="9525">
            <a:noFill/>
          </a:ln>
        </p:spPr>
        <p:txBody>
          <a:bodyPr lIns="18000" rIns="18000"/>
          <a:lstStyle/>
          <a:p>
            <a:pPr algn="ctr">
              <a:lnSpc>
                <a:spcPct val="150000"/>
              </a:lnSpc>
              <a:spcBef>
                <a:spcPct val="20000"/>
              </a:spcBef>
            </a:pPr>
            <a:r>
              <a:rPr lang="en-US" altLang="zh-CN" sz="1600" b="1" dirty="0">
                <a:solidFill>
                  <a:srgbClr val="0000FF"/>
                </a:solidFill>
                <a:latin typeface="Arial" panose="020B0604020202020204" pitchFamily="34" charset="0"/>
              </a:rPr>
              <a:t>0</a:t>
            </a:r>
            <a:endParaRPr lang="en-US" altLang="zh-CN" sz="1600" b="1" dirty="0">
              <a:solidFill>
                <a:srgbClr val="0000FF"/>
              </a:solidFill>
              <a:latin typeface="Arial" panose="020B0604020202020204" pitchFamily="34" charset="0"/>
            </a:endParaRPr>
          </a:p>
        </p:txBody>
      </p:sp>
      <p:sp>
        <p:nvSpPr>
          <p:cNvPr id="89129" name="矩形 546922"/>
          <p:cNvSpPr/>
          <p:nvPr/>
        </p:nvSpPr>
        <p:spPr>
          <a:xfrm>
            <a:off x="4565650" y="2489200"/>
            <a:ext cx="622300" cy="457200"/>
          </a:xfrm>
          <a:prstGeom prst="rect">
            <a:avLst/>
          </a:prstGeom>
          <a:noFill/>
          <a:ln w="9525">
            <a:noFill/>
          </a:ln>
        </p:spPr>
        <p:txBody>
          <a:bodyPr lIns="18000" rIns="18000"/>
          <a:lstStyle/>
          <a:p>
            <a:pPr algn="ctr">
              <a:lnSpc>
                <a:spcPct val="150000"/>
              </a:lnSpc>
              <a:spcBef>
                <a:spcPct val="20000"/>
              </a:spcBef>
            </a:pPr>
            <a:r>
              <a:rPr lang="en-US" altLang="zh-CN" sz="1600" b="1" dirty="0">
                <a:solidFill>
                  <a:srgbClr val="0000FF"/>
                </a:solidFill>
                <a:latin typeface="Arial" panose="020B0604020202020204" pitchFamily="34" charset="0"/>
              </a:rPr>
              <a:t>2</a:t>
            </a:r>
            <a:endParaRPr lang="en-US" altLang="zh-CN" sz="1600" b="1" dirty="0">
              <a:solidFill>
                <a:srgbClr val="0000FF"/>
              </a:solidFill>
              <a:latin typeface="Arial" panose="020B0604020202020204" pitchFamily="34" charset="0"/>
            </a:endParaRPr>
          </a:p>
        </p:txBody>
      </p:sp>
      <p:sp>
        <p:nvSpPr>
          <p:cNvPr id="89130" name="矩形 546923"/>
          <p:cNvSpPr/>
          <p:nvPr/>
        </p:nvSpPr>
        <p:spPr>
          <a:xfrm>
            <a:off x="3944938" y="2489200"/>
            <a:ext cx="620712" cy="457200"/>
          </a:xfrm>
          <a:prstGeom prst="rect">
            <a:avLst/>
          </a:prstGeom>
          <a:noFill/>
          <a:ln w="9525">
            <a:noFill/>
          </a:ln>
        </p:spPr>
        <p:txBody>
          <a:bodyPr lIns="18000" rIns="18000"/>
          <a:lstStyle/>
          <a:p>
            <a:pPr algn="ctr">
              <a:lnSpc>
                <a:spcPct val="150000"/>
              </a:lnSpc>
              <a:spcBef>
                <a:spcPct val="20000"/>
              </a:spcBef>
            </a:pPr>
            <a:r>
              <a:rPr lang="en-US" altLang="zh-CN" sz="1600" b="1" dirty="0">
                <a:solidFill>
                  <a:srgbClr val="0000FF"/>
                </a:solidFill>
                <a:latin typeface="Arial" panose="020B0604020202020204" pitchFamily="34" charset="0"/>
              </a:rPr>
              <a:t>1</a:t>
            </a:r>
            <a:endParaRPr lang="en-US" altLang="zh-CN" sz="1600" b="1" dirty="0">
              <a:solidFill>
                <a:srgbClr val="0000FF"/>
              </a:solidFill>
              <a:latin typeface="Arial" panose="020B0604020202020204" pitchFamily="34" charset="0"/>
            </a:endParaRPr>
          </a:p>
        </p:txBody>
      </p:sp>
      <p:sp>
        <p:nvSpPr>
          <p:cNvPr id="89131" name="矩形 546924"/>
          <p:cNvSpPr/>
          <p:nvPr/>
        </p:nvSpPr>
        <p:spPr>
          <a:xfrm>
            <a:off x="3324225" y="2489200"/>
            <a:ext cx="620713" cy="457200"/>
          </a:xfrm>
          <a:prstGeom prst="rect">
            <a:avLst/>
          </a:prstGeom>
          <a:noFill/>
          <a:ln w="9525">
            <a:noFill/>
          </a:ln>
        </p:spPr>
        <p:txBody>
          <a:bodyPr lIns="18000" rIns="18000"/>
          <a:lstStyle/>
          <a:p>
            <a:pPr algn="ctr">
              <a:lnSpc>
                <a:spcPct val="150000"/>
              </a:lnSpc>
              <a:spcBef>
                <a:spcPct val="20000"/>
              </a:spcBef>
            </a:pPr>
            <a:r>
              <a:rPr lang="en-US" altLang="zh-CN" sz="1600" b="1" dirty="0">
                <a:solidFill>
                  <a:srgbClr val="0000FF"/>
                </a:solidFill>
                <a:latin typeface="Arial" panose="020B0604020202020204" pitchFamily="34" charset="0"/>
              </a:rPr>
              <a:t>0</a:t>
            </a:r>
            <a:endParaRPr lang="en-US" altLang="zh-CN" sz="1600" b="1" dirty="0">
              <a:solidFill>
                <a:srgbClr val="0000FF"/>
              </a:solidFill>
              <a:latin typeface="Arial" panose="020B0604020202020204" pitchFamily="34" charset="0"/>
            </a:endParaRPr>
          </a:p>
        </p:txBody>
      </p:sp>
      <p:sp>
        <p:nvSpPr>
          <p:cNvPr id="89132" name="矩形 546925"/>
          <p:cNvSpPr/>
          <p:nvPr/>
        </p:nvSpPr>
        <p:spPr>
          <a:xfrm>
            <a:off x="2701925" y="2489200"/>
            <a:ext cx="622300" cy="457200"/>
          </a:xfrm>
          <a:prstGeom prst="rect">
            <a:avLst/>
          </a:prstGeom>
          <a:noFill/>
          <a:ln w="9525">
            <a:noFill/>
          </a:ln>
        </p:spPr>
        <p:txBody>
          <a:bodyPr lIns="18000" rIns="18000"/>
          <a:lstStyle/>
          <a:p>
            <a:pPr algn="ctr">
              <a:lnSpc>
                <a:spcPct val="150000"/>
              </a:lnSpc>
              <a:spcBef>
                <a:spcPct val="20000"/>
              </a:spcBef>
            </a:pPr>
            <a:r>
              <a:rPr lang="en-US" altLang="zh-CN" sz="1600" b="1" dirty="0">
                <a:solidFill>
                  <a:srgbClr val="0000FF"/>
                </a:solidFill>
                <a:latin typeface="Arial" panose="020B0604020202020204" pitchFamily="34" charset="0"/>
              </a:rPr>
              <a:t>2</a:t>
            </a:r>
            <a:endParaRPr lang="en-US" altLang="zh-CN" sz="1600" b="1" dirty="0">
              <a:solidFill>
                <a:srgbClr val="0000FF"/>
              </a:solidFill>
              <a:latin typeface="Arial" panose="020B0604020202020204" pitchFamily="34" charset="0"/>
            </a:endParaRPr>
          </a:p>
        </p:txBody>
      </p:sp>
      <p:sp>
        <p:nvSpPr>
          <p:cNvPr id="89133" name="矩形 546926"/>
          <p:cNvSpPr/>
          <p:nvPr/>
        </p:nvSpPr>
        <p:spPr>
          <a:xfrm>
            <a:off x="2081213" y="2489200"/>
            <a:ext cx="620712" cy="457200"/>
          </a:xfrm>
          <a:prstGeom prst="rect">
            <a:avLst/>
          </a:prstGeom>
          <a:noFill/>
          <a:ln w="9525">
            <a:noFill/>
          </a:ln>
        </p:spPr>
        <p:txBody>
          <a:bodyPr lIns="18000" rIns="18000"/>
          <a:lstStyle/>
          <a:p>
            <a:pPr algn="ctr">
              <a:lnSpc>
                <a:spcPct val="150000"/>
              </a:lnSpc>
              <a:spcBef>
                <a:spcPct val="20000"/>
              </a:spcBef>
            </a:pPr>
            <a:r>
              <a:rPr lang="en-US" altLang="zh-CN" sz="1600" b="1" dirty="0">
                <a:solidFill>
                  <a:srgbClr val="0000FF"/>
                </a:solidFill>
                <a:latin typeface="Arial" panose="020B0604020202020204" pitchFamily="34" charset="0"/>
              </a:rPr>
              <a:t>1</a:t>
            </a:r>
            <a:endParaRPr lang="en-US" altLang="zh-CN" sz="1600" b="1" dirty="0">
              <a:solidFill>
                <a:srgbClr val="0000FF"/>
              </a:solidFill>
              <a:latin typeface="Arial" panose="020B0604020202020204" pitchFamily="34" charset="0"/>
            </a:endParaRPr>
          </a:p>
        </p:txBody>
      </p:sp>
      <p:sp>
        <p:nvSpPr>
          <p:cNvPr id="89134" name="矩形 546927"/>
          <p:cNvSpPr/>
          <p:nvPr/>
        </p:nvSpPr>
        <p:spPr>
          <a:xfrm>
            <a:off x="1458913" y="2489200"/>
            <a:ext cx="622300" cy="457200"/>
          </a:xfrm>
          <a:prstGeom prst="rect">
            <a:avLst/>
          </a:prstGeom>
          <a:noFill/>
          <a:ln w="9525">
            <a:noFill/>
          </a:ln>
        </p:spPr>
        <p:txBody>
          <a:bodyPr lIns="18000" rIns="18000"/>
          <a:lstStyle/>
          <a:p>
            <a:pPr algn="ctr">
              <a:lnSpc>
                <a:spcPct val="150000"/>
              </a:lnSpc>
              <a:spcBef>
                <a:spcPct val="20000"/>
              </a:spcBef>
            </a:pPr>
            <a:r>
              <a:rPr lang="en-US" altLang="zh-CN" sz="1600" b="1" dirty="0">
                <a:solidFill>
                  <a:srgbClr val="0000FF"/>
                </a:solidFill>
                <a:latin typeface="Arial" panose="020B0604020202020204" pitchFamily="34" charset="0"/>
              </a:rPr>
              <a:t>0</a:t>
            </a:r>
            <a:endParaRPr lang="en-US" altLang="zh-CN" sz="1600" b="1" dirty="0">
              <a:solidFill>
                <a:srgbClr val="0000FF"/>
              </a:solidFill>
              <a:latin typeface="Arial" panose="020B0604020202020204" pitchFamily="34" charset="0"/>
            </a:endParaRPr>
          </a:p>
        </p:txBody>
      </p:sp>
      <p:sp>
        <p:nvSpPr>
          <p:cNvPr id="89135" name="矩形 546928"/>
          <p:cNvSpPr/>
          <p:nvPr/>
        </p:nvSpPr>
        <p:spPr>
          <a:xfrm>
            <a:off x="7051675" y="2032000"/>
            <a:ext cx="1863725" cy="457200"/>
          </a:xfrm>
          <a:prstGeom prst="rect">
            <a:avLst/>
          </a:prstGeom>
          <a:noFill/>
          <a:ln w="9525">
            <a:noFill/>
          </a:ln>
        </p:spPr>
        <p:txBody>
          <a:bodyPr/>
          <a:lstStyle/>
          <a:p>
            <a:pPr algn="ctr">
              <a:lnSpc>
                <a:spcPct val="150000"/>
              </a:lnSpc>
              <a:spcBef>
                <a:spcPct val="20000"/>
              </a:spcBef>
            </a:pPr>
            <a:r>
              <a:rPr lang="en-US" altLang="zh-CN" sz="1600" b="1" dirty="0">
                <a:solidFill>
                  <a:srgbClr val="FF0000"/>
                </a:solidFill>
                <a:latin typeface="Arial" panose="020B0604020202020204" pitchFamily="34" charset="0"/>
              </a:rPr>
              <a:t>D</a:t>
            </a:r>
            <a:r>
              <a:rPr lang="en-US" altLang="zh-CN" sz="1600" b="1" baseline="30000" dirty="0">
                <a:solidFill>
                  <a:srgbClr val="FF0000"/>
                </a:solidFill>
                <a:latin typeface="Arial" panose="020B0604020202020204" pitchFamily="34" charset="0"/>
              </a:rPr>
              <a:t>(2)</a:t>
            </a:r>
            <a:endParaRPr lang="en-US" altLang="zh-CN" sz="1600" b="1" dirty="0">
              <a:solidFill>
                <a:srgbClr val="FF0000"/>
              </a:solidFill>
              <a:latin typeface="Arial" panose="020B0604020202020204" pitchFamily="34" charset="0"/>
            </a:endParaRPr>
          </a:p>
        </p:txBody>
      </p:sp>
      <p:sp>
        <p:nvSpPr>
          <p:cNvPr id="89136" name="矩形 546929"/>
          <p:cNvSpPr/>
          <p:nvPr/>
        </p:nvSpPr>
        <p:spPr>
          <a:xfrm>
            <a:off x="5187950" y="2032000"/>
            <a:ext cx="1863725" cy="457200"/>
          </a:xfrm>
          <a:prstGeom prst="rect">
            <a:avLst/>
          </a:prstGeom>
          <a:noFill/>
          <a:ln w="9525">
            <a:noFill/>
          </a:ln>
        </p:spPr>
        <p:txBody>
          <a:bodyPr/>
          <a:lstStyle/>
          <a:p>
            <a:pPr algn="ctr">
              <a:lnSpc>
                <a:spcPct val="150000"/>
              </a:lnSpc>
              <a:spcBef>
                <a:spcPct val="20000"/>
              </a:spcBef>
            </a:pPr>
            <a:r>
              <a:rPr lang="en-US" altLang="zh-CN" sz="1600" b="1" dirty="0">
                <a:solidFill>
                  <a:srgbClr val="FF0000"/>
                </a:solidFill>
                <a:latin typeface="Arial" panose="020B0604020202020204" pitchFamily="34" charset="0"/>
              </a:rPr>
              <a:t>D</a:t>
            </a:r>
            <a:r>
              <a:rPr lang="en-US" altLang="zh-CN" sz="1600" b="1" baseline="30000" dirty="0">
                <a:solidFill>
                  <a:srgbClr val="FF0000"/>
                </a:solidFill>
                <a:latin typeface="Arial" panose="020B0604020202020204" pitchFamily="34" charset="0"/>
              </a:rPr>
              <a:t>(1)</a:t>
            </a:r>
            <a:endParaRPr lang="en-US" altLang="zh-CN" sz="1600" b="1" dirty="0">
              <a:solidFill>
                <a:srgbClr val="FF0000"/>
              </a:solidFill>
              <a:latin typeface="Arial" panose="020B0604020202020204" pitchFamily="34" charset="0"/>
            </a:endParaRPr>
          </a:p>
        </p:txBody>
      </p:sp>
      <p:sp>
        <p:nvSpPr>
          <p:cNvPr id="89137" name="矩形 546930"/>
          <p:cNvSpPr/>
          <p:nvPr/>
        </p:nvSpPr>
        <p:spPr>
          <a:xfrm>
            <a:off x="3324225" y="2032000"/>
            <a:ext cx="1863725" cy="457200"/>
          </a:xfrm>
          <a:prstGeom prst="rect">
            <a:avLst/>
          </a:prstGeom>
          <a:noFill/>
          <a:ln w="9525">
            <a:noFill/>
          </a:ln>
        </p:spPr>
        <p:txBody>
          <a:bodyPr/>
          <a:lstStyle/>
          <a:p>
            <a:pPr algn="ctr">
              <a:lnSpc>
                <a:spcPct val="150000"/>
              </a:lnSpc>
              <a:spcBef>
                <a:spcPct val="20000"/>
              </a:spcBef>
            </a:pPr>
            <a:r>
              <a:rPr lang="en-US" altLang="zh-CN" sz="1600" b="1" dirty="0">
                <a:solidFill>
                  <a:srgbClr val="FF0000"/>
                </a:solidFill>
                <a:latin typeface="Arial" panose="020B0604020202020204" pitchFamily="34" charset="0"/>
              </a:rPr>
              <a:t>D</a:t>
            </a:r>
            <a:r>
              <a:rPr lang="en-US" altLang="zh-CN" sz="1600" b="1" baseline="30000" dirty="0">
                <a:solidFill>
                  <a:srgbClr val="FF0000"/>
                </a:solidFill>
                <a:latin typeface="Arial" panose="020B0604020202020204" pitchFamily="34" charset="0"/>
              </a:rPr>
              <a:t>(0)</a:t>
            </a:r>
            <a:endParaRPr lang="en-US" altLang="zh-CN" sz="1600" b="1" dirty="0">
              <a:solidFill>
                <a:srgbClr val="FF0000"/>
              </a:solidFill>
              <a:latin typeface="Arial" panose="020B0604020202020204" pitchFamily="34" charset="0"/>
            </a:endParaRPr>
          </a:p>
        </p:txBody>
      </p:sp>
      <p:sp>
        <p:nvSpPr>
          <p:cNvPr id="89138" name="矩形 546931"/>
          <p:cNvSpPr/>
          <p:nvPr/>
        </p:nvSpPr>
        <p:spPr>
          <a:xfrm>
            <a:off x="1458913" y="2032000"/>
            <a:ext cx="1865312" cy="457200"/>
          </a:xfrm>
          <a:prstGeom prst="rect">
            <a:avLst/>
          </a:prstGeom>
          <a:noFill/>
          <a:ln w="9525">
            <a:noFill/>
          </a:ln>
        </p:spPr>
        <p:txBody>
          <a:bodyPr/>
          <a:lstStyle/>
          <a:p>
            <a:pPr algn="ctr">
              <a:lnSpc>
                <a:spcPct val="150000"/>
              </a:lnSpc>
              <a:spcBef>
                <a:spcPct val="20000"/>
              </a:spcBef>
            </a:pPr>
            <a:r>
              <a:rPr lang="en-US" altLang="zh-CN" sz="1600" b="1" dirty="0">
                <a:solidFill>
                  <a:srgbClr val="FF0000"/>
                </a:solidFill>
                <a:latin typeface="Arial" panose="020B0604020202020204" pitchFamily="34" charset="0"/>
              </a:rPr>
              <a:t>D</a:t>
            </a:r>
            <a:r>
              <a:rPr lang="en-US" altLang="zh-CN" sz="1600" b="1" baseline="30000" dirty="0">
                <a:solidFill>
                  <a:srgbClr val="FF0000"/>
                </a:solidFill>
                <a:latin typeface="Arial" panose="020B0604020202020204" pitchFamily="34" charset="0"/>
              </a:rPr>
              <a:t>(-1)</a:t>
            </a:r>
            <a:endParaRPr lang="en-US" altLang="zh-CN" sz="1600" b="1" baseline="30000" dirty="0">
              <a:solidFill>
                <a:srgbClr val="FF0000"/>
              </a:solidFill>
              <a:latin typeface="Arial" panose="020B0604020202020204" pitchFamily="34" charset="0"/>
            </a:endParaRPr>
          </a:p>
        </p:txBody>
      </p:sp>
      <p:sp>
        <p:nvSpPr>
          <p:cNvPr id="89139" name="矩形 546932"/>
          <p:cNvSpPr/>
          <p:nvPr/>
        </p:nvSpPr>
        <p:spPr>
          <a:xfrm>
            <a:off x="838200" y="2032000"/>
            <a:ext cx="620713" cy="914400"/>
          </a:xfrm>
          <a:prstGeom prst="rect">
            <a:avLst/>
          </a:prstGeom>
          <a:noFill/>
          <a:ln w="9525">
            <a:noFill/>
          </a:ln>
        </p:spPr>
        <p:txBody>
          <a:bodyPr/>
          <a:lstStyle/>
          <a:p>
            <a:pPr algn="ctr">
              <a:lnSpc>
                <a:spcPct val="250000"/>
              </a:lnSpc>
              <a:spcBef>
                <a:spcPct val="20000"/>
              </a:spcBef>
            </a:pPr>
            <a:r>
              <a:rPr lang="en-US" altLang="zh-CN" sz="1600" b="1" dirty="0">
                <a:solidFill>
                  <a:srgbClr val="FF0000"/>
                </a:solidFill>
                <a:latin typeface="Arial" panose="020B0604020202020204" pitchFamily="34" charset="0"/>
              </a:rPr>
              <a:t>D</a:t>
            </a:r>
            <a:endParaRPr lang="en-US" altLang="zh-CN" sz="1600" b="1" dirty="0">
              <a:solidFill>
                <a:srgbClr val="FF0000"/>
              </a:solidFill>
              <a:latin typeface="Arial" panose="020B0604020202020204" pitchFamily="34" charset="0"/>
            </a:endParaRPr>
          </a:p>
        </p:txBody>
      </p:sp>
      <p:sp>
        <p:nvSpPr>
          <p:cNvPr id="89140" name="直接连接符 546933"/>
          <p:cNvSpPr/>
          <p:nvPr/>
        </p:nvSpPr>
        <p:spPr>
          <a:xfrm>
            <a:off x="838200" y="2946400"/>
            <a:ext cx="8077200" cy="0"/>
          </a:xfrm>
          <a:prstGeom prst="line">
            <a:avLst/>
          </a:prstGeom>
          <a:ln w="28575" cap="flat" cmpd="sng">
            <a:solidFill>
              <a:schemeClr val="tx1"/>
            </a:solidFill>
            <a:prstDash val="solid"/>
            <a:headEnd type="none" w="med" len="med"/>
            <a:tailEnd type="none" w="med" len="med"/>
          </a:ln>
        </p:spPr>
      </p:sp>
      <p:sp>
        <p:nvSpPr>
          <p:cNvPr id="89141" name="直接连接符 546934"/>
          <p:cNvSpPr/>
          <p:nvPr/>
        </p:nvSpPr>
        <p:spPr>
          <a:xfrm>
            <a:off x="838200" y="3403600"/>
            <a:ext cx="8077200" cy="0"/>
          </a:xfrm>
          <a:prstGeom prst="line">
            <a:avLst/>
          </a:prstGeom>
          <a:ln w="12700" cap="flat" cmpd="sng">
            <a:solidFill>
              <a:schemeClr val="tx1"/>
            </a:solidFill>
            <a:prstDash val="solid"/>
            <a:headEnd type="none" w="med" len="med"/>
            <a:tailEnd type="none" w="med" len="med"/>
          </a:ln>
        </p:spPr>
      </p:sp>
      <p:sp>
        <p:nvSpPr>
          <p:cNvPr id="89142" name="直接连接符 546935"/>
          <p:cNvSpPr/>
          <p:nvPr/>
        </p:nvSpPr>
        <p:spPr>
          <a:xfrm>
            <a:off x="838200" y="3860800"/>
            <a:ext cx="8077200" cy="0"/>
          </a:xfrm>
          <a:prstGeom prst="line">
            <a:avLst/>
          </a:prstGeom>
          <a:ln w="12700" cap="flat" cmpd="sng">
            <a:solidFill>
              <a:schemeClr val="tx1"/>
            </a:solidFill>
            <a:prstDash val="solid"/>
            <a:headEnd type="none" w="med" len="med"/>
            <a:tailEnd type="none" w="med" len="med"/>
          </a:ln>
        </p:spPr>
      </p:sp>
      <p:sp>
        <p:nvSpPr>
          <p:cNvPr id="89143" name="直接连接符 546936"/>
          <p:cNvSpPr/>
          <p:nvPr/>
        </p:nvSpPr>
        <p:spPr>
          <a:xfrm>
            <a:off x="838200" y="4318000"/>
            <a:ext cx="8077200" cy="0"/>
          </a:xfrm>
          <a:prstGeom prst="line">
            <a:avLst/>
          </a:prstGeom>
          <a:ln w="28575" cap="flat" cmpd="sng">
            <a:solidFill>
              <a:schemeClr val="tx1"/>
            </a:solidFill>
            <a:prstDash val="solid"/>
            <a:headEnd type="none" w="med" len="med"/>
            <a:tailEnd type="none" w="med" len="med"/>
          </a:ln>
        </p:spPr>
      </p:sp>
      <p:sp>
        <p:nvSpPr>
          <p:cNvPr id="89144" name="直接连接符 546937"/>
          <p:cNvSpPr/>
          <p:nvPr/>
        </p:nvSpPr>
        <p:spPr>
          <a:xfrm>
            <a:off x="838200" y="5232400"/>
            <a:ext cx="8077200" cy="0"/>
          </a:xfrm>
          <a:prstGeom prst="line">
            <a:avLst/>
          </a:prstGeom>
          <a:ln w="28575" cap="flat" cmpd="sng">
            <a:solidFill>
              <a:schemeClr val="tx1"/>
            </a:solidFill>
            <a:prstDash val="solid"/>
            <a:headEnd type="none" w="med" len="med"/>
            <a:tailEnd type="none" w="med" len="med"/>
          </a:ln>
        </p:spPr>
      </p:sp>
      <p:sp>
        <p:nvSpPr>
          <p:cNvPr id="89145" name="直接连接符 546938"/>
          <p:cNvSpPr/>
          <p:nvPr/>
        </p:nvSpPr>
        <p:spPr>
          <a:xfrm>
            <a:off x="838200" y="5689600"/>
            <a:ext cx="8077200" cy="0"/>
          </a:xfrm>
          <a:prstGeom prst="line">
            <a:avLst/>
          </a:prstGeom>
          <a:ln w="12700" cap="flat" cmpd="sng">
            <a:solidFill>
              <a:schemeClr val="tx1"/>
            </a:solidFill>
            <a:prstDash val="solid"/>
            <a:headEnd type="none" w="med" len="med"/>
            <a:tailEnd type="none" w="med" len="med"/>
          </a:ln>
        </p:spPr>
      </p:sp>
      <p:sp>
        <p:nvSpPr>
          <p:cNvPr id="89146" name="直接连接符 546939"/>
          <p:cNvSpPr/>
          <p:nvPr/>
        </p:nvSpPr>
        <p:spPr>
          <a:xfrm>
            <a:off x="838200" y="6146800"/>
            <a:ext cx="8077200" cy="0"/>
          </a:xfrm>
          <a:prstGeom prst="line">
            <a:avLst/>
          </a:prstGeom>
          <a:ln w="12700" cap="flat" cmpd="sng">
            <a:solidFill>
              <a:schemeClr val="tx1"/>
            </a:solidFill>
            <a:prstDash val="solid"/>
            <a:headEnd type="none" w="med" len="med"/>
            <a:tailEnd type="none" w="med" len="med"/>
          </a:ln>
        </p:spPr>
      </p:sp>
      <p:sp>
        <p:nvSpPr>
          <p:cNvPr id="89147" name="直接连接符 546940"/>
          <p:cNvSpPr/>
          <p:nvPr/>
        </p:nvSpPr>
        <p:spPr>
          <a:xfrm>
            <a:off x="838200" y="6604000"/>
            <a:ext cx="8077200" cy="0"/>
          </a:xfrm>
          <a:prstGeom prst="line">
            <a:avLst/>
          </a:prstGeom>
          <a:ln w="28575" cap="sq" cmpd="sng">
            <a:solidFill>
              <a:schemeClr val="tx1"/>
            </a:solidFill>
            <a:prstDash val="solid"/>
            <a:headEnd type="none" w="med" len="med"/>
            <a:tailEnd type="none" w="med" len="med"/>
          </a:ln>
        </p:spPr>
      </p:sp>
      <p:sp>
        <p:nvSpPr>
          <p:cNvPr id="89148" name="直接连接符 546941"/>
          <p:cNvSpPr/>
          <p:nvPr/>
        </p:nvSpPr>
        <p:spPr>
          <a:xfrm>
            <a:off x="3324225" y="2032000"/>
            <a:ext cx="0" cy="4572000"/>
          </a:xfrm>
          <a:prstGeom prst="line">
            <a:avLst/>
          </a:prstGeom>
          <a:ln w="28575" cap="flat" cmpd="sng">
            <a:solidFill>
              <a:schemeClr val="tx1"/>
            </a:solidFill>
            <a:prstDash val="solid"/>
            <a:headEnd type="none" w="med" len="med"/>
            <a:tailEnd type="none" w="med" len="med"/>
          </a:ln>
        </p:spPr>
      </p:sp>
      <p:sp>
        <p:nvSpPr>
          <p:cNvPr id="89149" name="直接连接符 546942"/>
          <p:cNvSpPr/>
          <p:nvPr/>
        </p:nvSpPr>
        <p:spPr>
          <a:xfrm>
            <a:off x="5187950" y="2032000"/>
            <a:ext cx="0" cy="4572000"/>
          </a:xfrm>
          <a:prstGeom prst="line">
            <a:avLst/>
          </a:prstGeom>
          <a:ln w="28575" cap="flat" cmpd="sng">
            <a:solidFill>
              <a:schemeClr val="tx1"/>
            </a:solidFill>
            <a:prstDash val="solid"/>
            <a:headEnd type="none" w="med" len="med"/>
            <a:tailEnd type="none" w="med" len="med"/>
          </a:ln>
        </p:spPr>
      </p:sp>
      <p:sp>
        <p:nvSpPr>
          <p:cNvPr id="89150" name="直接连接符 546943"/>
          <p:cNvSpPr/>
          <p:nvPr/>
        </p:nvSpPr>
        <p:spPr>
          <a:xfrm>
            <a:off x="7051675" y="2032000"/>
            <a:ext cx="0" cy="4572000"/>
          </a:xfrm>
          <a:prstGeom prst="line">
            <a:avLst/>
          </a:prstGeom>
          <a:ln w="28575" cap="flat" cmpd="sng">
            <a:solidFill>
              <a:schemeClr val="tx1"/>
            </a:solidFill>
            <a:prstDash val="solid"/>
            <a:headEnd type="none" w="med" len="med"/>
            <a:tailEnd type="none" w="med" len="med"/>
          </a:ln>
        </p:spPr>
      </p:sp>
      <p:sp>
        <p:nvSpPr>
          <p:cNvPr id="89151" name="直接连接符 546944"/>
          <p:cNvSpPr/>
          <p:nvPr/>
        </p:nvSpPr>
        <p:spPr>
          <a:xfrm>
            <a:off x="2081213" y="2489200"/>
            <a:ext cx="0" cy="1828800"/>
          </a:xfrm>
          <a:prstGeom prst="line">
            <a:avLst/>
          </a:prstGeom>
          <a:ln w="12700" cap="flat" cmpd="sng">
            <a:solidFill>
              <a:schemeClr val="tx1"/>
            </a:solidFill>
            <a:prstDash val="solid"/>
            <a:headEnd type="none" w="med" len="med"/>
            <a:tailEnd type="none" w="med" len="med"/>
          </a:ln>
        </p:spPr>
      </p:sp>
      <p:sp>
        <p:nvSpPr>
          <p:cNvPr id="89152" name="直接连接符 546945"/>
          <p:cNvSpPr/>
          <p:nvPr/>
        </p:nvSpPr>
        <p:spPr>
          <a:xfrm>
            <a:off x="2701925" y="2489200"/>
            <a:ext cx="0" cy="1828800"/>
          </a:xfrm>
          <a:prstGeom prst="line">
            <a:avLst/>
          </a:prstGeom>
          <a:ln w="12700" cap="flat" cmpd="sng">
            <a:solidFill>
              <a:schemeClr val="tx1"/>
            </a:solidFill>
            <a:prstDash val="solid"/>
            <a:headEnd type="none" w="med" len="med"/>
            <a:tailEnd type="none" w="med" len="med"/>
          </a:ln>
        </p:spPr>
      </p:sp>
      <p:sp>
        <p:nvSpPr>
          <p:cNvPr id="89153" name="直接连接符 546946"/>
          <p:cNvSpPr/>
          <p:nvPr/>
        </p:nvSpPr>
        <p:spPr>
          <a:xfrm>
            <a:off x="3944938" y="2489200"/>
            <a:ext cx="0" cy="1828800"/>
          </a:xfrm>
          <a:prstGeom prst="line">
            <a:avLst/>
          </a:prstGeom>
          <a:ln w="12700" cap="flat" cmpd="sng">
            <a:solidFill>
              <a:schemeClr val="tx1"/>
            </a:solidFill>
            <a:prstDash val="solid"/>
            <a:headEnd type="none" w="med" len="med"/>
            <a:tailEnd type="none" w="med" len="med"/>
          </a:ln>
        </p:spPr>
      </p:sp>
      <p:sp>
        <p:nvSpPr>
          <p:cNvPr id="89154" name="直接连接符 546947"/>
          <p:cNvSpPr/>
          <p:nvPr/>
        </p:nvSpPr>
        <p:spPr>
          <a:xfrm>
            <a:off x="4565650" y="2489200"/>
            <a:ext cx="0" cy="1828800"/>
          </a:xfrm>
          <a:prstGeom prst="line">
            <a:avLst/>
          </a:prstGeom>
          <a:ln w="12700" cap="flat" cmpd="sng">
            <a:solidFill>
              <a:schemeClr val="tx1"/>
            </a:solidFill>
            <a:prstDash val="solid"/>
            <a:headEnd type="none" w="med" len="med"/>
            <a:tailEnd type="none" w="med" len="med"/>
          </a:ln>
        </p:spPr>
      </p:sp>
      <p:sp>
        <p:nvSpPr>
          <p:cNvPr id="89155" name="直接连接符 546948"/>
          <p:cNvSpPr/>
          <p:nvPr/>
        </p:nvSpPr>
        <p:spPr>
          <a:xfrm>
            <a:off x="5808663" y="2489200"/>
            <a:ext cx="0" cy="1828800"/>
          </a:xfrm>
          <a:prstGeom prst="line">
            <a:avLst/>
          </a:prstGeom>
          <a:ln w="12700" cap="flat" cmpd="sng">
            <a:solidFill>
              <a:schemeClr val="tx1"/>
            </a:solidFill>
            <a:prstDash val="solid"/>
            <a:headEnd type="none" w="med" len="med"/>
            <a:tailEnd type="none" w="med" len="med"/>
          </a:ln>
        </p:spPr>
      </p:sp>
      <p:sp>
        <p:nvSpPr>
          <p:cNvPr id="89156" name="直接连接符 546949"/>
          <p:cNvSpPr/>
          <p:nvPr/>
        </p:nvSpPr>
        <p:spPr>
          <a:xfrm>
            <a:off x="6429375" y="2489200"/>
            <a:ext cx="0" cy="1828800"/>
          </a:xfrm>
          <a:prstGeom prst="line">
            <a:avLst/>
          </a:prstGeom>
          <a:ln w="12700" cap="flat" cmpd="sng">
            <a:solidFill>
              <a:schemeClr val="tx1"/>
            </a:solidFill>
            <a:prstDash val="solid"/>
            <a:headEnd type="none" w="med" len="med"/>
            <a:tailEnd type="none" w="med" len="med"/>
          </a:ln>
        </p:spPr>
      </p:sp>
      <p:sp>
        <p:nvSpPr>
          <p:cNvPr id="89157" name="直接连接符 546950"/>
          <p:cNvSpPr/>
          <p:nvPr/>
        </p:nvSpPr>
        <p:spPr>
          <a:xfrm>
            <a:off x="7672388" y="2489200"/>
            <a:ext cx="0" cy="1828800"/>
          </a:xfrm>
          <a:prstGeom prst="line">
            <a:avLst/>
          </a:prstGeom>
          <a:ln w="12700" cap="flat" cmpd="sng">
            <a:solidFill>
              <a:schemeClr val="tx1"/>
            </a:solidFill>
            <a:prstDash val="solid"/>
            <a:headEnd type="none" w="med" len="med"/>
            <a:tailEnd type="none" w="med" len="med"/>
          </a:ln>
        </p:spPr>
      </p:sp>
      <p:sp>
        <p:nvSpPr>
          <p:cNvPr id="89158" name="直接连接符 546951"/>
          <p:cNvSpPr/>
          <p:nvPr/>
        </p:nvSpPr>
        <p:spPr>
          <a:xfrm>
            <a:off x="8294688" y="2489200"/>
            <a:ext cx="0" cy="1828800"/>
          </a:xfrm>
          <a:prstGeom prst="line">
            <a:avLst/>
          </a:prstGeom>
          <a:ln w="12700" cap="flat" cmpd="sng">
            <a:solidFill>
              <a:schemeClr val="tx1"/>
            </a:solidFill>
            <a:prstDash val="solid"/>
            <a:headEnd type="none" w="med" len="med"/>
            <a:tailEnd type="none" w="med" len="med"/>
          </a:ln>
        </p:spPr>
      </p:sp>
      <p:sp>
        <p:nvSpPr>
          <p:cNvPr id="89159" name="直接连接符 546952"/>
          <p:cNvSpPr/>
          <p:nvPr/>
        </p:nvSpPr>
        <p:spPr>
          <a:xfrm>
            <a:off x="2081213" y="4775200"/>
            <a:ext cx="0" cy="1828800"/>
          </a:xfrm>
          <a:prstGeom prst="line">
            <a:avLst/>
          </a:prstGeom>
          <a:ln w="12700" cap="flat" cmpd="sng">
            <a:solidFill>
              <a:schemeClr val="tx1"/>
            </a:solidFill>
            <a:prstDash val="solid"/>
            <a:headEnd type="none" w="med" len="med"/>
            <a:tailEnd type="none" w="med" len="med"/>
          </a:ln>
        </p:spPr>
      </p:sp>
      <p:grpSp>
        <p:nvGrpSpPr>
          <p:cNvPr id="546954" name="组合 546953"/>
          <p:cNvGrpSpPr/>
          <p:nvPr/>
        </p:nvGrpSpPr>
        <p:grpSpPr>
          <a:xfrm>
            <a:off x="1458913" y="5232400"/>
            <a:ext cx="1865312" cy="1371600"/>
            <a:chOff x="919" y="3296"/>
            <a:chExt cx="1175" cy="864"/>
          </a:xfrm>
        </p:grpSpPr>
        <p:sp>
          <p:nvSpPr>
            <p:cNvPr id="89186" name="矩形 546954"/>
            <p:cNvSpPr/>
            <p:nvPr/>
          </p:nvSpPr>
          <p:spPr>
            <a:xfrm>
              <a:off x="1702" y="3872"/>
              <a:ext cx="392" cy="288"/>
            </a:xfrm>
            <a:prstGeom prst="rect">
              <a:avLst/>
            </a:prstGeom>
            <a:noFill/>
            <a:ln w="9525">
              <a:noFill/>
            </a:ln>
          </p:spPr>
          <p:txBody>
            <a:bodyPr lIns="18000" rIns="18000"/>
            <a:lstStyle/>
            <a:p>
              <a:pPr algn="ctr">
                <a:lnSpc>
                  <a:spcPct val="150000"/>
                </a:lnSpc>
                <a:spcBef>
                  <a:spcPct val="20000"/>
                </a:spcBef>
              </a:pPr>
              <a:endParaRPr lang="zh-CN" altLang="zh-CN" sz="1600" b="1" dirty="0">
                <a:latin typeface="Arial" panose="020B0604020202020204" pitchFamily="34" charset="0"/>
              </a:endParaRPr>
            </a:p>
          </p:txBody>
        </p:sp>
        <p:sp>
          <p:nvSpPr>
            <p:cNvPr id="89187" name="矩形 546955"/>
            <p:cNvSpPr/>
            <p:nvPr/>
          </p:nvSpPr>
          <p:spPr>
            <a:xfrm>
              <a:off x="1311" y="3872"/>
              <a:ext cx="391" cy="288"/>
            </a:xfrm>
            <a:prstGeom prst="rect">
              <a:avLst/>
            </a:prstGeom>
            <a:noFill/>
            <a:ln w="9525">
              <a:noFill/>
            </a:ln>
          </p:spPr>
          <p:txBody>
            <a:bodyPr lIns="18000" rIns="18000"/>
            <a:lstStyle/>
            <a:p>
              <a:pPr algn="ctr">
                <a:lnSpc>
                  <a:spcPct val="150000"/>
                </a:lnSpc>
                <a:spcBef>
                  <a:spcPct val="20000"/>
                </a:spcBef>
              </a:pPr>
              <a:endParaRPr lang="zh-CN" altLang="zh-CN" sz="1600" b="1" dirty="0">
                <a:latin typeface="Arial" panose="020B0604020202020204" pitchFamily="34" charset="0"/>
              </a:endParaRPr>
            </a:p>
          </p:txBody>
        </p:sp>
        <p:sp>
          <p:nvSpPr>
            <p:cNvPr id="89188" name="矩形 546956"/>
            <p:cNvSpPr/>
            <p:nvPr/>
          </p:nvSpPr>
          <p:spPr>
            <a:xfrm>
              <a:off x="919" y="3872"/>
              <a:ext cx="392"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CA</a:t>
              </a:r>
              <a:endParaRPr lang="en-US" altLang="zh-CN" sz="1600" b="1" dirty="0">
                <a:latin typeface="Arial" panose="020B0604020202020204" pitchFamily="34" charset="0"/>
              </a:endParaRPr>
            </a:p>
          </p:txBody>
        </p:sp>
        <p:sp>
          <p:nvSpPr>
            <p:cNvPr id="89189" name="矩形 546957"/>
            <p:cNvSpPr/>
            <p:nvPr/>
          </p:nvSpPr>
          <p:spPr>
            <a:xfrm>
              <a:off x="1702" y="3584"/>
              <a:ext cx="392"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BC</a:t>
              </a:r>
              <a:endParaRPr lang="en-US" altLang="zh-CN" sz="1600" b="1" dirty="0">
                <a:latin typeface="Arial" panose="020B0604020202020204" pitchFamily="34" charset="0"/>
              </a:endParaRPr>
            </a:p>
          </p:txBody>
        </p:sp>
        <p:sp>
          <p:nvSpPr>
            <p:cNvPr id="89190" name="矩形 546958"/>
            <p:cNvSpPr/>
            <p:nvPr/>
          </p:nvSpPr>
          <p:spPr>
            <a:xfrm>
              <a:off x="1311" y="3584"/>
              <a:ext cx="391" cy="288"/>
            </a:xfrm>
            <a:prstGeom prst="rect">
              <a:avLst/>
            </a:prstGeom>
            <a:noFill/>
            <a:ln w="9525">
              <a:noFill/>
            </a:ln>
          </p:spPr>
          <p:txBody>
            <a:bodyPr lIns="18000" rIns="18000"/>
            <a:lstStyle/>
            <a:p>
              <a:pPr algn="ctr">
                <a:lnSpc>
                  <a:spcPct val="150000"/>
                </a:lnSpc>
                <a:spcBef>
                  <a:spcPct val="20000"/>
                </a:spcBef>
              </a:pPr>
              <a:endParaRPr lang="zh-CN" altLang="zh-CN" sz="1600" b="1" dirty="0">
                <a:latin typeface="Arial" panose="020B0604020202020204" pitchFamily="34" charset="0"/>
              </a:endParaRPr>
            </a:p>
          </p:txBody>
        </p:sp>
        <p:sp>
          <p:nvSpPr>
            <p:cNvPr id="89191" name="矩形 546959"/>
            <p:cNvSpPr/>
            <p:nvPr/>
          </p:nvSpPr>
          <p:spPr>
            <a:xfrm>
              <a:off x="919" y="3584"/>
              <a:ext cx="392"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BA</a:t>
              </a:r>
              <a:endParaRPr lang="en-US" altLang="zh-CN" sz="1600" b="1" dirty="0">
                <a:latin typeface="Arial" panose="020B0604020202020204" pitchFamily="34" charset="0"/>
              </a:endParaRPr>
            </a:p>
          </p:txBody>
        </p:sp>
        <p:sp>
          <p:nvSpPr>
            <p:cNvPr id="89192" name="矩形 546960"/>
            <p:cNvSpPr/>
            <p:nvPr/>
          </p:nvSpPr>
          <p:spPr>
            <a:xfrm>
              <a:off x="1702" y="3296"/>
              <a:ext cx="392"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AC</a:t>
              </a:r>
              <a:endParaRPr lang="en-US" altLang="zh-CN" sz="1600" b="1" dirty="0">
                <a:latin typeface="Arial" panose="020B0604020202020204" pitchFamily="34" charset="0"/>
              </a:endParaRPr>
            </a:p>
          </p:txBody>
        </p:sp>
        <p:sp>
          <p:nvSpPr>
            <p:cNvPr id="89193" name="矩形 546961"/>
            <p:cNvSpPr/>
            <p:nvPr/>
          </p:nvSpPr>
          <p:spPr>
            <a:xfrm>
              <a:off x="1311" y="3296"/>
              <a:ext cx="391" cy="288"/>
            </a:xfrm>
            <a:prstGeom prst="rect">
              <a:avLst/>
            </a:prstGeom>
            <a:noFill/>
            <a:ln w="9525">
              <a:noFill/>
            </a:ln>
          </p:spPr>
          <p:txBody>
            <a:bodyPr lIns="18000" rIns="18000"/>
            <a:lstStyle/>
            <a:p>
              <a:pPr algn="ctr">
                <a:lnSpc>
                  <a:spcPct val="150000"/>
                </a:lnSpc>
                <a:spcBef>
                  <a:spcPct val="20000"/>
                </a:spcBef>
              </a:pPr>
              <a:r>
                <a:rPr lang="en-US" altLang="zh-CN" sz="1600" b="1" dirty="0">
                  <a:latin typeface="Arial" panose="020B0604020202020204" pitchFamily="34" charset="0"/>
                </a:rPr>
                <a:t>AB</a:t>
              </a:r>
              <a:endParaRPr lang="en-US" altLang="zh-CN" sz="1600" b="1" dirty="0">
                <a:latin typeface="Arial" panose="020B0604020202020204" pitchFamily="34" charset="0"/>
              </a:endParaRPr>
            </a:p>
          </p:txBody>
        </p:sp>
        <p:sp>
          <p:nvSpPr>
            <p:cNvPr id="89194" name="矩形 546962"/>
            <p:cNvSpPr/>
            <p:nvPr/>
          </p:nvSpPr>
          <p:spPr>
            <a:xfrm>
              <a:off x="919" y="3296"/>
              <a:ext cx="392" cy="288"/>
            </a:xfrm>
            <a:prstGeom prst="rect">
              <a:avLst/>
            </a:prstGeom>
            <a:noFill/>
            <a:ln w="9525">
              <a:noFill/>
            </a:ln>
          </p:spPr>
          <p:txBody>
            <a:bodyPr lIns="18000" rIns="18000"/>
            <a:lstStyle/>
            <a:p>
              <a:pPr algn="ctr">
                <a:lnSpc>
                  <a:spcPct val="150000"/>
                </a:lnSpc>
                <a:spcBef>
                  <a:spcPct val="20000"/>
                </a:spcBef>
              </a:pPr>
              <a:endParaRPr lang="zh-CN" altLang="zh-CN" sz="1600" b="1" dirty="0">
                <a:latin typeface="Arial" panose="020B0604020202020204" pitchFamily="34" charset="0"/>
              </a:endParaRPr>
            </a:p>
          </p:txBody>
        </p:sp>
      </p:grpSp>
      <p:sp>
        <p:nvSpPr>
          <p:cNvPr id="89161" name="直接连接符 546963"/>
          <p:cNvSpPr/>
          <p:nvPr/>
        </p:nvSpPr>
        <p:spPr>
          <a:xfrm>
            <a:off x="2701925" y="4775200"/>
            <a:ext cx="0" cy="1828800"/>
          </a:xfrm>
          <a:prstGeom prst="line">
            <a:avLst/>
          </a:prstGeom>
          <a:ln w="12700" cap="flat" cmpd="sng">
            <a:solidFill>
              <a:schemeClr val="tx1"/>
            </a:solidFill>
            <a:prstDash val="solid"/>
            <a:headEnd type="none" w="med" len="med"/>
            <a:tailEnd type="none" w="med" len="med"/>
          </a:ln>
        </p:spPr>
      </p:sp>
      <p:sp>
        <p:nvSpPr>
          <p:cNvPr id="89162" name="直接连接符 546964"/>
          <p:cNvSpPr/>
          <p:nvPr/>
        </p:nvSpPr>
        <p:spPr>
          <a:xfrm>
            <a:off x="3944938" y="4775200"/>
            <a:ext cx="0" cy="1828800"/>
          </a:xfrm>
          <a:prstGeom prst="line">
            <a:avLst/>
          </a:prstGeom>
          <a:ln w="12700" cap="flat" cmpd="sng">
            <a:solidFill>
              <a:schemeClr val="tx1"/>
            </a:solidFill>
            <a:prstDash val="solid"/>
            <a:headEnd type="none" w="med" len="med"/>
            <a:tailEnd type="none" w="med" len="med"/>
          </a:ln>
        </p:spPr>
      </p:sp>
      <p:sp>
        <p:nvSpPr>
          <p:cNvPr id="89163" name="直接连接符 546965"/>
          <p:cNvSpPr/>
          <p:nvPr/>
        </p:nvSpPr>
        <p:spPr>
          <a:xfrm>
            <a:off x="4565650" y="4775200"/>
            <a:ext cx="0" cy="1828800"/>
          </a:xfrm>
          <a:prstGeom prst="line">
            <a:avLst/>
          </a:prstGeom>
          <a:ln w="12700" cap="flat" cmpd="sng">
            <a:solidFill>
              <a:schemeClr val="tx1"/>
            </a:solidFill>
            <a:prstDash val="solid"/>
            <a:headEnd type="none" w="med" len="med"/>
            <a:tailEnd type="none" w="med" len="med"/>
          </a:ln>
        </p:spPr>
      </p:sp>
      <p:sp>
        <p:nvSpPr>
          <p:cNvPr id="89164" name="直接连接符 546966"/>
          <p:cNvSpPr/>
          <p:nvPr/>
        </p:nvSpPr>
        <p:spPr>
          <a:xfrm>
            <a:off x="5808663" y="4775200"/>
            <a:ext cx="0" cy="1828800"/>
          </a:xfrm>
          <a:prstGeom prst="line">
            <a:avLst/>
          </a:prstGeom>
          <a:ln w="12700" cap="flat" cmpd="sng">
            <a:solidFill>
              <a:schemeClr val="tx1"/>
            </a:solidFill>
            <a:prstDash val="solid"/>
            <a:headEnd type="none" w="med" len="med"/>
            <a:tailEnd type="none" w="med" len="med"/>
          </a:ln>
        </p:spPr>
      </p:sp>
      <p:sp>
        <p:nvSpPr>
          <p:cNvPr id="89165" name="直接连接符 546967"/>
          <p:cNvSpPr/>
          <p:nvPr/>
        </p:nvSpPr>
        <p:spPr>
          <a:xfrm>
            <a:off x="6429375" y="4775200"/>
            <a:ext cx="0" cy="1828800"/>
          </a:xfrm>
          <a:prstGeom prst="line">
            <a:avLst/>
          </a:prstGeom>
          <a:ln w="12700" cap="flat" cmpd="sng">
            <a:solidFill>
              <a:schemeClr val="tx1"/>
            </a:solidFill>
            <a:prstDash val="solid"/>
            <a:headEnd type="none" w="med" len="med"/>
            <a:tailEnd type="none" w="med" len="med"/>
          </a:ln>
        </p:spPr>
      </p:sp>
      <p:sp>
        <p:nvSpPr>
          <p:cNvPr id="89166" name="直接连接符 546968"/>
          <p:cNvSpPr/>
          <p:nvPr/>
        </p:nvSpPr>
        <p:spPr>
          <a:xfrm>
            <a:off x="7672388" y="4775200"/>
            <a:ext cx="0" cy="1828800"/>
          </a:xfrm>
          <a:prstGeom prst="line">
            <a:avLst/>
          </a:prstGeom>
          <a:ln w="12700" cap="flat" cmpd="sng">
            <a:solidFill>
              <a:schemeClr val="tx1"/>
            </a:solidFill>
            <a:prstDash val="solid"/>
            <a:headEnd type="none" w="med" len="med"/>
            <a:tailEnd type="none" w="med" len="med"/>
          </a:ln>
        </p:spPr>
      </p:sp>
      <p:sp>
        <p:nvSpPr>
          <p:cNvPr id="89167" name="直接连接符 546969"/>
          <p:cNvSpPr/>
          <p:nvPr/>
        </p:nvSpPr>
        <p:spPr>
          <a:xfrm>
            <a:off x="8294688" y="4775200"/>
            <a:ext cx="0" cy="1828800"/>
          </a:xfrm>
          <a:prstGeom prst="line">
            <a:avLst/>
          </a:prstGeom>
          <a:ln w="12700" cap="flat" cmpd="sng">
            <a:solidFill>
              <a:schemeClr val="tx1"/>
            </a:solidFill>
            <a:prstDash val="solid"/>
            <a:headEnd type="none" w="med" len="med"/>
            <a:tailEnd type="none" w="med" len="med"/>
          </a:ln>
        </p:spPr>
      </p:sp>
      <p:sp>
        <p:nvSpPr>
          <p:cNvPr id="89168" name="直接连接符 546970"/>
          <p:cNvSpPr/>
          <p:nvPr/>
        </p:nvSpPr>
        <p:spPr>
          <a:xfrm>
            <a:off x="1458913" y="2489200"/>
            <a:ext cx="7456487" cy="0"/>
          </a:xfrm>
          <a:prstGeom prst="line">
            <a:avLst/>
          </a:prstGeom>
          <a:ln w="12700" cap="flat" cmpd="sng">
            <a:solidFill>
              <a:schemeClr val="tx1"/>
            </a:solidFill>
            <a:prstDash val="solid"/>
            <a:headEnd type="none" w="med" len="med"/>
            <a:tailEnd type="none" w="med" len="med"/>
          </a:ln>
        </p:spPr>
      </p:sp>
      <p:sp>
        <p:nvSpPr>
          <p:cNvPr id="89169" name="直接连接符 546971"/>
          <p:cNvSpPr/>
          <p:nvPr/>
        </p:nvSpPr>
        <p:spPr>
          <a:xfrm>
            <a:off x="1458913" y="4775200"/>
            <a:ext cx="7456487" cy="0"/>
          </a:xfrm>
          <a:prstGeom prst="line">
            <a:avLst/>
          </a:prstGeom>
          <a:ln w="12700" cap="flat" cmpd="sng">
            <a:solidFill>
              <a:schemeClr val="tx1"/>
            </a:solidFill>
            <a:prstDash val="solid"/>
            <a:headEnd type="none" w="med" len="med"/>
            <a:tailEnd type="none" w="med" len="med"/>
          </a:ln>
        </p:spPr>
      </p:sp>
      <p:sp>
        <p:nvSpPr>
          <p:cNvPr id="89170" name="直接连接符 546972"/>
          <p:cNvSpPr/>
          <p:nvPr/>
        </p:nvSpPr>
        <p:spPr>
          <a:xfrm>
            <a:off x="8915400" y="2946400"/>
            <a:ext cx="0" cy="457200"/>
          </a:xfrm>
          <a:prstGeom prst="line">
            <a:avLst/>
          </a:prstGeom>
          <a:ln w="28575" cap="flat" cmpd="sng">
            <a:solidFill>
              <a:schemeClr val="tx1"/>
            </a:solidFill>
            <a:prstDash val="solid"/>
            <a:headEnd type="none" w="med" len="med"/>
            <a:tailEnd type="none" w="med" len="med"/>
          </a:ln>
        </p:spPr>
      </p:sp>
      <p:sp>
        <p:nvSpPr>
          <p:cNvPr id="89171" name="直接连接符 546973"/>
          <p:cNvSpPr/>
          <p:nvPr/>
        </p:nvSpPr>
        <p:spPr>
          <a:xfrm>
            <a:off x="8915400" y="2032000"/>
            <a:ext cx="0" cy="457200"/>
          </a:xfrm>
          <a:prstGeom prst="line">
            <a:avLst/>
          </a:prstGeom>
          <a:ln w="28575" cap="flat" cmpd="sng">
            <a:solidFill>
              <a:schemeClr val="tx1"/>
            </a:solidFill>
            <a:prstDash val="solid"/>
            <a:headEnd type="none" w="med" len="med"/>
            <a:tailEnd type="none" w="med" len="med"/>
          </a:ln>
        </p:spPr>
      </p:sp>
      <p:sp>
        <p:nvSpPr>
          <p:cNvPr id="89172" name="直接连接符 546974"/>
          <p:cNvSpPr/>
          <p:nvPr/>
        </p:nvSpPr>
        <p:spPr>
          <a:xfrm>
            <a:off x="8915400" y="5232400"/>
            <a:ext cx="0" cy="457200"/>
          </a:xfrm>
          <a:prstGeom prst="line">
            <a:avLst/>
          </a:prstGeom>
          <a:ln w="28575" cap="flat" cmpd="sng">
            <a:solidFill>
              <a:schemeClr val="tx1"/>
            </a:solidFill>
            <a:prstDash val="solid"/>
            <a:headEnd type="none" w="med" len="med"/>
            <a:tailEnd type="none" w="med" len="med"/>
          </a:ln>
        </p:spPr>
      </p:sp>
      <p:sp>
        <p:nvSpPr>
          <p:cNvPr id="89173" name="直接连接符 546975"/>
          <p:cNvSpPr/>
          <p:nvPr/>
        </p:nvSpPr>
        <p:spPr>
          <a:xfrm>
            <a:off x="8915400" y="5689600"/>
            <a:ext cx="0" cy="914400"/>
          </a:xfrm>
          <a:prstGeom prst="line">
            <a:avLst/>
          </a:prstGeom>
          <a:ln w="28575" cap="sq" cmpd="sng">
            <a:solidFill>
              <a:schemeClr val="tx1"/>
            </a:solidFill>
            <a:prstDash val="solid"/>
            <a:headEnd type="none" w="med" len="med"/>
            <a:tailEnd type="none" w="med" len="med"/>
          </a:ln>
        </p:spPr>
      </p:sp>
      <p:sp>
        <p:nvSpPr>
          <p:cNvPr id="89174" name="直接连接符 546976"/>
          <p:cNvSpPr/>
          <p:nvPr/>
        </p:nvSpPr>
        <p:spPr>
          <a:xfrm>
            <a:off x="838200" y="2032000"/>
            <a:ext cx="0" cy="4572000"/>
          </a:xfrm>
          <a:prstGeom prst="line">
            <a:avLst/>
          </a:prstGeom>
          <a:ln w="28575" cap="sq" cmpd="sng">
            <a:solidFill>
              <a:schemeClr val="tx1"/>
            </a:solidFill>
            <a:prstDash val="solid"/>
            <a:headEnd type="none" w="med" len="med"/>
            <a:tailEnd type="none" w="med" len="med"/>
          </a:ln>
        </p:spPr>
      </p:sp>
      <p:sp>
        <p:nvSpPr>
          <p:cNvPr id="89175" name="直接连接符 546977"/>
          <p:cNvSpPr/>
          <p:nvPr/>
        </p:nvSpPr>
        <p:spPr>
          <a:xfrm>
            <a:off x="1458913" y="2032000"/>
            <a:ext cx="0" cy="457200"/>
          </a:xfrm>
          <a:prstGeom prst="line">
            <a:avLst/>
          </a:prstGeom>
          <a:ln w="28575" cap="flat" cmpd="sng">
            <a:solidFill>
              <a:schemeClr val="tx1"/>
            </a:solidFill>
            <a:prstDash val="solid"/>
            <a:headEnd type="none" w="med" len="med"/>
            <a:tailEnd type="none" w="med" len="med"/>
          </a:ln>
        </p:spPr>
      </p:sp>
      <p:sp>
        <p:nvSpPr>
          <p:cNvPr id="89176" name="直接连接符 546978"/>
          <p:cNvSpPr/>
          <p:nvPr/>
        </p:nvSpPr>
        <p:spPr>
          <a:xfrm>
            <a:off x="1458913" y="2032000"/>
            <a:ext cx="7456487" cy="0"/>
          </a:xfrm>
          <a:prstGeom prst="line">
            <a:avLst/>
          </a:prstGeom>
          <a:ln w="28575" cap="flat" cmpd="sng">
            <a:solidFill>
              <a:schemeClr val="tx1"/>
            </a:solidFill>
            <a:prstDash val="solid"/>
            <a:headEnd type="none" w="med" len="med"/>
            <a:tailEnd type="none" w="med" len="med"/>
          </a:ln>
        </p:spPr>
      </p:sp>
      <p:sp>
        <p:nvSpPr>
          <p:cNvPr id="89177" name="直接连接符 546979"/>
          <p:cNvSpPr/>
          <p:nvPr/>
        </p:nvSpPr>
        <p:spPr>
          <a:xfrm>
            <a:off x="838200" y="2032000"/>
            <a:ext cx="620713" cy="0"/>
          </a:xfrm>
          <a:prstGeom prst="line">
            <a:avLst/>
          </a:prstGeom>
          <a:ln w="28575" cap="sq" cmpd="sng">
            <a:solidFill>
              <a:schemeClr val="tx1"/>
            </a:solidFill>
            <a:prstDash val="solid"/>
            <a:headEnd type="none" w="med" len="med"/>
            <a:tailEnd type="none" w="med" len="med"/>
          </a:ln>
        </p:spPr>
      </p:sp>
      <p:sp>
        <p:nvSpPr>
          <p:cNvPr id="89178" name="直接连接符 546980"/>
          <p:cNvSpPr/>
          <p:nvPr/>
        </p:nvSpPr>
        <p:spPr>
          <a:xfrm>
            <a:off x="8915400" y="2489200"/>
            <a:ext cx="0" cy="457200"/>
          </a:xfrm>
          <a:prstGeom prst="line">
            <a:avLst/>
          </a:prstGeom>
          <a:ln w="28575" cap="sq" cmpd="sng">
            <a:solidFill>
              <a:schemeClr val="tx1"/>
            </a:solidFill>
            <a:prstDash val="solid"/>
            <a:headEnd type="none" w="med" len="med"/>
            <a:tailEnd type="none" w="med" len="med"/>
          </a:ln>
        </p:spPr>
      </p:sp>
      <p:sp>
        <p:nvSpPr>
          <p:cNvPr id="89179" name="直接连接符 546981"/>
          <p:cNvSpPr/>
          <p:nvPr/>
        </p:nvSpPr>
        <p:spPr>
          <a:xfrm>
            <a:off x="1458913" y="4318000"/>
            <a:ext cx="0" cy="457200"/>
          </a:xfrm>
          <a:prstGeom prst="line">
            <a:avLst/>
          </a:prstGeom>
          <a:ln w="28575" cap="flat" cmpd="sng">
            <a:solidFill>
              <a:schemeClr val="tx1"/>
            </a:solidFill>
            <a:prstDash val="solid"/>
            <a:headEnd type="none" w="med" len="med"/>
            <a:tailEnd type="none" w="med" len="med"/>
          </a:ln>
        </p:spPr>
      </p:sp>
      <p:sp>
        <p:nvSpPr>
          <p:cNvPr id="89180" name="直接连接符 546982"/>
          <p:cNvSpPr/>
          <p:nvPr/>
        </p:nvSpPr>
        <p:spPr>
          <a:xfrm>
            <a:off x="1458913" y="2489200"/>
            <a:ext cx="0" cy="1828800"/>
          </a:xfrm>
          <a:prstGeom prst="line">
            <a:avLst/>
          </a:prstGeom>
          <a:ln w="28575" cap="sq" cmpd="sng">
            <a:solidFill>
              <a:schemeClr val="tx1"/>
            </a:solidFill>
            <a:prstDash val="solid"/>
            <a:headEnd type="none" w="med" len="med"/>
            <a:tailEnd type="none" w="med" len="med"/>
          </a:ln>
        </p:spPr>
      </p:sp>
      <p:sp>
        <p:nvSpPr>
          <p:cNvPr id="89181" name="直接连接符 546983"/>
          <p:cNvSpPr/>
          <p:nvPr/>
        </p:nvSpPr>
        <p:spPr>
          <a:xfrm>
            <a:off x="1458913" y="4775200"/>
            <a:ext cx="0" cy="1828800"/>
          </a:xfrm>
          <a:prstGeom prst="line">
            <a:avLst/>
          </a:prstGeom>
          <a:ln w="28575" cap="sq" cmpd="sng">
            <a:solidFill>
              <a:schemeClr val="tx1"/>
            </a:solidFill>
            <a:prstDash val="solid"/>
            <a:headEnd type="none" w="med" len="med"/>
            <a:tailEnd type="none" w="med" len="med"/>
          </a:ln>
        </p:spPr>
      </p:sp>
      <p:sp>
        <p:nvSpPr>
          <p:cNvPr id="89182" name="直接连接符 546984"/>
          <p:cNvSpPr/>
          <p:nvPr/>
        </p:nvSpPr>
        <p:spPr>
          <a:xfrm>
            <a:off x="8915400" y="4318000"/>
            <a:ext cx="0" cy="457200"/>
          </a:xfrm>
          <a:prstGeom prst="line">
            <a:avLst/>
          </a:prstGeom>
          <a:ln w="28575" cap="flat" cmpd="sng">
            <a:solidFill>
              <a:schemeClr val="tx1"/>
            </a:solidFill>
            <a:prstDash val="solid"/>
            <a:headEnd type="none" w="med" len="med"/>
            <a:tailEnd type="none" w="med" len="med"/>
          </a:ln>
        </p:spPr>
      </p:sp>
      <p:sp>
        <p:nvSpPr>
          <p:cNvPr id="89183" name="直接连接符 546985"/>
          <p:cNvSpPr/>
          <p:nvPr/>
        </p:nvSpPr>
        <p:spPr>
          <a:xfrm>
            <a:off x="8915400" y="3403600"/>
            <a:ext cx="0" cy="914400"/>
          </a:xfrm>
          <a:prstGeom prst="line">
            <a:avLst/>
          </a:prstGeom>
          <a:ln w="28575" cap="sq" cmpd="sng">
            <a:solidFill>
              <a:schemeClr val="tx1"/>
            </a:solidFill>
            <a:prstDash val="solid"/>
            <a:headEnd type="none" w="med" len="med"/>
            <a:tailEnd type="none" w="med" len="med"/>
          </a:ln>
        </p:spPr>
      </p:sp>
      <p:sp>
        <p:nvSpPr>
          <p:cNvPr id="89184" name="直接连接符 546986"/>
          <p:cNvSpPr/>
          <p:nvPr/>
        </p:nvSpPr>
        <p:spPr>
          <a:xfrm>
            <a:off x="8915400" y="4775200"/>
            <a:ext cx="0" cy="457200"/>
          </a:xfrm>
          <a:prstGeom prst="line">
            <a:avLst/>
          </a:prstGeom>
          <a:ln w="28575" cap="sq" cmpd="sng">
            <a:solidFill>
              <a:schemeClr val="tx1"/>
            </a:solidFill>
            <a:prstDash val="solid"/>
            <a:headEnd type="none" w="med" len="med"/>
            <a:tailEnd type="none" w="med" len="med"/>
          </a:ln>
        </p:spPr>
      </p:sp>
      <p:pic>
        <p:nvPicPr>
          <p:cNvPr id="89185" name="图片 546987"/>
          <p:cNvPicPr>
            <a:picLocks noChangeAspect="1"/>
          </p:cNvPicPr>
          <p:nvPr/>
        </p:nvPicPr>
        <p:blipFill>
          <a:blip r:embed="rId1">
            <a:clrChange>
              <a:clrFrom>
                <a:srgbClr val="FFFFFF"/>
              </a:clrFrom>
              <a:clrTo>
                <a:srgbClr val="FFFFFF">
                  <a:alpha val="0"/>
                </a:srgbClr>
              </a:clrTo>
            </a:clrChange>
          </a:blip>
          <a:stretch>
            <a:fillRect/>
          </a:stretch>
        </p:blipFill>
        <p:spPr>
          <a:xfrm>
            <a:off x="5508625" y="188913"/>
            <a:ext cx="1685925" cy="15144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46906"/>
                                        </p:tgtEl>
                                        <p:attrNameLst>
                                          <p:attrName>style.visibility</p:attrName>
                                        </p:attrNameLst>
                                      </p:cBhvr>
                                      <p:to>
                                        <p:strVal val="visible"/>
                                      </p:to>
                                    </p:set>
                                    <p:animEffect transition="in" filter="dissolve">
                                      <p:cBhvr>
                                        <p:cTn id="7" dur="500"/>
                                        <p:tgtEl>
                                          <p:spTgt spid="54690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46954"/>
                                        </p:tgtEl>
                                        <p:attrNameLst>
                                          <p:attrName>style.visibility</p:attrName>
                                        </p:attrNameLst>
                                      </p:cBhvr>
                                      <p:to>
                                        <p:strVal val="visible"/>
                                      </p:to>
                                    </p:set>
                                    <p:animEffect transition="in" filter="dissolve">
                                      <p:cBhvr>
                                        <p:cTn id="12" dur="500"/>
                                        <p:tgtEl>
                                          <p:spTgt spid="54695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46896"/>
                                        </p:tgtEl>
                                        <p:attrNameLst>
                                          <p:attrName>style.visibility</p:attrName>
                                        </p:attrNameLst>
                                      </p:cBhvr>
                                      <p:to>
                                        <p:strVal val="visible"/>
                                      </p:to>
                                    </p:set>
                                    <p:animEffect transition="in" filter="dissolve">
                                      <p:cBhvr>
                                        <p:cTn id="17" dur="500"/>
                                        <p:tgtEl>
                                          <p:spTgt spid="54689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46846"/>
                                        </p:tgtEl>
                                        <p:attrNameLst>
                                          <p:attrName>style.visibility</p:attrName>
                                        </p:attrNameLst>
                                      </p:cBhvr>
                                      <p:to>
                                        <p:strVal val="visible"/>
                                      </p:to>
                                    </p:set>
                                    <p:animEffect transition="in" filter="dissolve">
                                      <p:cBhvr>
                                        <p:cTn id="22" dur="500"/>
                                        <p:tgtEl>
                                          <p:spTgt spid="54684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46886"/>
                                        </p:tgtEl>
                                        <p:attrNameLst>
                                          <p:attrName>style.visibility</p:attrName>
                                        </p:attrNameLst>
                                      </p:cBhvr>
                                      <p:to>
                                        <p:strVal val="visible"/>
                                      </p:to>
                                    </p:set>
                                    <p:animEffect transition="in" filter="dissolve">
                                      <p:cBhvr>
                                        <p:cTn id="27" dur="500"/>
                                        <p:tgtEl>
                                          <p:spTgt spid="54688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46836"/>
                                        </p:tgtEl>
                                        <p:attrNameLst>
                                          <p:attrName>style.visibility</p:attrName>
                                        </p:attrNameLst>
                                      </p:cBhvr>
                                      <p:to>
                                        <p:strVal val="visible"/>
                                      </p:to>
                                    </p:set>
                                    <p:animEffect transition="in" filter="dissolve">
                                      <p:cBhvr>
                                        <p:cTn id="32" dur="500"/>
                                        <p:tgtEl>
                                          <p:spTgt spid="54683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46876"/>
                                        </p:tgtEl>
                                        <p:attrNameLst>
                                          <p:attrName>style.visibility</p:attrName>
                                        </p:attrNameLst>
                                      </p:cBhvr>
                                      <p:to>
                                        <p:strVal val="visible"/>
                                      </p:to>
                                    </p:set>
                                    <p:animEffect transition="in" filter="dissolve">
                                      <p:cBhvr>
                                        <p:cTn id="37" dur="500"/>
                                        <p:tgtEl>
                                          <p:spTgt spid="54687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546826"/>
                                        </p:tgtEl>
                                        <p:attrNameLst>
                                          <p:attrName>style.visibility</p:attrName>
                                        </p:attrNameLst>
                                      </p:cBhvr>
                                      <p:to>
                                        <p:strVal val="visible"/>
                                      </p:to>
                                    </p:set>
                                    <p:animEffect transition="in" filter="dissolve">
                                      <p:cBhvr>
                                        <p:cTn id="42" dur="500"/>
                                        <p:tgtEl>
                                          <p:spTgt spid="546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54045" name="组合 254044"/>
          <p:cNvGrpSpPr/>
          <p:nvPr/>
        </p:nvGrpSpPr>
        <p:grpSpPr>
          <a:xfrm>
            <a:off x="4562475" y="304800"/>
            <a:ext cx="4343400" cy="1928813"/>
            <a:chOff x="2784" y="144"/>
            <a:chExt cx="2736" cy="1215"/>
          </a:xfrm>
        </p:grpSpPr>
        <p:sp>
          <p:nvSpPr>
            <p:cNvPr id="90154" name="文本框 254045"/>
            <p:cNvSpPr txBox="1"/>
            <p:nvPr/>
          </p:nvSpPr>
          <p:spPr>
            <a:xfrm>
              <a:off x="2784" y="576"/>
              <a:ext cx="694" cy="326"/>
            </a:xfrm>
            <a:prstGeom prst="rect">
              <a:avLst/>
            </a:prstGeom>
            <a:noFill/>
            <a:ln w="9525">
              <a:noFill/>
            </a:ln>
          </p:spPr>
          <p:txBody>
            <a:bodyPr lIns="92075" tIns="46038" rIns="92075" bIns="46038">
              <a:spAutoFit/>
            </a:bodyPr>
            <a:lstStyle/>
            <a:p>
              <a:pPr eaLnBrk="0" hangingPunct="0">
                <a:spcBef>
                  <a:spcPct val="50000"/>
                </a:spcBef>
              </a:pPr>
              <a:r>
                <a:rPr lang="en-US" altLang="zh-CN" sz="2800" b="1" dirty="0">
                  <a:latin typeface="Times New Roman" panose="02020603050405020304" pitchFamily="18" charset="0"/>
                </a:rPr>
                <a:t>D</a:t>
              </a:r>
              <a:r>
                <a:rPr lang="en-US" altLang="zh-CN" sz="2800" b="1" baseline="30000" dirty="0">
                  <a:latin typeface="Times New Roman" panose="02020603050405020304" pitchFamily="18" charset="0"/>
                </a:rPr>
                <a:t>(-1)</a:t>
              </a:r>
              <a:r>
                <a:rPr lang="en-US" altLang="zh-CN" sz="2800" b="1" dirty="0">
                  <a:latin typeface="Times New Roman" panose="02020603050405020304" pitchFamily="18" charset="0"/>
                </a:rPr>
                <a:t> = </a:t>
              </a:r>
              <a:endParaRPr lang="en-US" altLang="zh-CN" sz="2800" b="1" dirty="0">
                <a:latin typeface="Times New Roman" panose="02020603050405020304" pitchFamily="18" charset="0"/>
              </a:endParaRPr>
            </a:p>
          </p:txBody>
        </p:sp>
        <p:sp>
          <p:nvSpPr>
            <p:cNvPr id="90155" name="文本框 254046"/>
            <p:cNvSpPr txBox="1"/>
            <p:nvPr/>
          </p:nvSpPr>
          <p:spPr>
            <a:xfrm>
              <a:off x="3504" y="144"/>
              <a:ext cx="2016" cy="1215"/>
            </a:xfrm>
            <a:prstGeom prst="rect">
              <a:avLst/>
            </a:prstGeom>
            <a:noFill/>
            <a:ln w="9525">
              <a:noFill/>
            </a:ln>
          </p:spPr>
          <p:txBody>
            <a:bodyPr lIns="92075" tIns="46038" rIns="92075" bIns="46038">
              <a:spAutoFit/>
            </a:bodyPr>
            <a:lstStyle/>
            <a:p>
              <a:pPr eaLnBrk="0" hangingPunct="0">
                <a:lnSpc>
                  <a:spcPct val="70000"/>
                </a:lnSpc>
                <a:spcBef>
                  <a:spcPct val="50000"/>
                </a:spcBef>
              </a:pPr>
              <a:r>
                <a:rPr lang="en-US" altLang="zh-CN" sz="2800" b="1" dirty="0">
                  <a:latin typeface="Times New Roman" panose="02020603050405020304" pitchFamily="18" charset="0"/>
                </a:rPr>
                <a:t>   </a:t>
              </a:r>
              <a:r>
                <a:rPr lang="en-US" altLang="zh-CN" sz="2800" b="1" dirty="0">
                  <a:solidFill>
                    <a:schemeClr val="accent1"/>
                  </a:solidFill>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rPr>
                <a:t> 1    </a:t>
              </a:r>
              <a:r>
                <a:rPr lang="en-US" altLang="zh-CN" sz="2800" b="1" dirty="0">
                  <a:latin typeface="Times New Roman" panose="02020603050405020304" pitchFamily="18" charset="0"/>
                  <a:sym typeface="Symbol" panose="05050102010706020507" pitchFamily="18" charset="2"/>
                </a:rPr>
                <a:t>    4</a:t>
              </a:r>
              <a:endParaRPr lang="en-US" altLang="zh-CN" sz="2800" b="1" dirty="0">
                <a:latin typeface="Times New Roman" panose="02020603050405020304" pitchFamily="18" charset="0"/>
              </a:endParaRPr>
            </a:p>
            <a:p>
              <a:pPr eaLnBrk="0" hangingPunct="0">
                <a:lnSpc>
                  <a:spcPct val="70000"/>
                </a:lnSpc>
                <a:spcBef>
                  <a:spcPct val="50000"/>
                </a:spcBef>
              </a:pP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  </a:t>
              </a:r>
              <a:r>
                <a:rPr lang="en-US" altLang="zh-CN" sz="2800" b="1" dirty="0">
                  <a:solidFill>
                    <a:schemeClr val="accent1"/>
                  </a:solidFill>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sym typeface="Symbol" panose="05050102010706020507" pitchFamily="18" charset="2"/>
                </a:rPr>
                <a:t>    9    2</a:t>
              </a:r>
              <a:endParaRPr lang="en-US" altLang="zh-CN" sz="2800" b="1" dirty="0">
                <a:latin typeface="Times New Roman" panose="02020603050405020304" pitchFamily="18" charset="0"/>
                <a:sym typeface="Symbol" panose="05050102010706020507" pitchFamily="18" charset="2"/>
              </a:endParaRPr>
            </a:p>
            <a:p>
              <a:pPr eaLnBrk="0" hangingPunct="0">
                <a:lnSpc>
                  <a:spcPct val="70000"/>
                </a:lnSpc>
                <a:spcBef>
                  <a:spcPct val="50000"/>
                </a:spcBef>
              </a:pPr>
              <a:r>
                <a:rPr lang="en-US" altLang="zh-CN" sz="2800" b="1" dirty="0">
                  <a:latin typeface="Times New Roman" panose="02020603050405020304" pitchFamily="18" charset="0"/>
                  <a:sym typeface="Symbol" panose="05050102010706020507" pitchFamily="18" charset="2"/>
                </a:rPr>
                <a:t>   3     5    </a:t>
              </a:r>
              <a:r>
                <a:rPr lang="en-US" altLang="zh-CN" sz="2800" b="1" dirty="0">
                  <a:solidFill>
                    <a:schemeClr val="accent1"/>
                  </a:solidFill>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sym typeface="Symbol" panose="05050102010706020507" pitchFamily="18" charset="2"/>
                </a:rPr>
                <a:t>    8</a:t>
              </a:r>
              <a:endParaRPr lang="en-US" altLang="zh-CN" sz="2800" b="1" dirty="0">
                <a:latin typeface="Times New Roman" panose="02020603050405020304" pitchFamily="18" charset="0"/>
                <a:sym typeface="Symbol" panose="05050102010706020507" pitchFamily="18" charset="2"/>
              </a:endParaRPr>
            </a:p>
            <a:p>
              <a:pPr eaLnBrk="0" hangingPunct="0">
                <a:lnSpc>
                  <a:spcPct val="70000"/>
                </a:lnSpc>
                <a:spcBef>
                  <a:spcPct val="50000"/>
                </a:spcBef>
              </a:pPr>
              <a:r>
                <a:rPr lang="en-US" altLang="zh-CN" sz="2800" b="1" dirty="0">
                  <a:latin typeface="Times New Roman" panose="02020603050405020304" pitchFamily="18" charset="0"/>
                  <a:sym typeface="Symbol" panose="05050102010706020507" pitchFamily="18" charset="2"/>
                </a:rPr>
                <a:t>           6    </a:t>
              </a:r>
              <a:r>
                <a:rPr lang="en-US" altLang="zh-CN" sz="2800" b="1" dirty="0">
                  <a:solidFill>
                    <a:schemeClr val="accent1"/>
                  </a:solidFill>
                  <a:latin typeface="Times New Roman" panose="02020603050405020304" pitchFamily="18" charset="0"/>
                  <a:sym typeface="Symbol" panose="05050102010706020507" pitchFamily="18" charset="2"/>
                </a:rPr>
                <a:t></a:t>
              </a:r>
              <a:endParaRPr lang="en-US" altLang="zh-CN" sz="2800" b="1" dirty="0">
                <a:solidFill>
                  <a:schemeClr val="accent1"/>
                </a:solidFill>
                <a:latin typeface="Times New Roman" panose="02020603050405020304" pitchFamily="18" charset="0"/>
                <a:sym typeface="Symbol" panose="05050102010706020507" pitchFamily="18" charset="2"/>
              </a:endParaRPr>
            </a:p>
          </p:txBody>
        </p:sp>
        <p:sp>
          <p:nvSpPr>
            <p:cNvPr id="90156" name="双括号 254047"/>
            <p:cNvSpPr/>
            <p:nvPr/>
          </p:nvSpPr>
          <p:spPr>
            <a:xfrm>
              <a:off x="3504" y="192"/>
              <a:ext cx="1680" cy="1056"/>
            </a:xfrm>
            <a:prstGeom prst="bracketPair">
              <a:avLst>
                <a:gd name="adj" fmla="val 16667"/>
              </a:avLst>
            </a:prstGeom>
            <a:noFill/>
            <a:ln w="9525" cap="flat" cmpd="sng">
              <a:solidFill>
                <a:schemeClr val="tx1"/>
              </a:solidFill>
              <a:prstDash val="solid"/>
              <a:headEnd type="none" w="med" len="med"/>
              <a:tailEnd type="none" w="med" len="med"/>
            </a:ln>
          </p:spPr>
          <p:txBody>
            <a:bodyPr/>
            <a:lstStyle/>
            <a:p>
              <a:endParaRPr lang="zh-CN" altLang="en-US" sz="2400" dirty="0">
                <a:latin typeface="Arial" panose="020B0604020202020204" pitchFamily="34" charset="0"/>
              </a:endParaRPr>
            </a:p>
          </p:txBody>
        </p:sp>
      </p:grpSp>
      <p:grpSp>
        <p:nvGrpSpPr>
          <p:cNvPr id="254049" name="组合 254048"/>
          <p:cNvGrpSpPr/>
          <p:nvPr/>
        </p:nvGrpSpPr>
        <p:grpSpPr>
          <a:xfrm>
            <a:off x="0" y="4724400"/>
            <a:ext cx="4624388" cy="1928813"/>
            <a:chOff x="0" y="1584"/>
            <a:chExt cx="2721" cy="1215"/>
          </a:xfrm>
        </p:grpSpPr>
        <p:sp>
          <p:nvSpPr>
            <p:cNvPr id="90151" name="文本框 254049"/>
            <p:cNvSpPr txBox="1"/>
            <p:nvPr/>
          </p:nvSpPr>
          <p:spPr>
            <a:xfrm>
              <a:off x="0" y="1632"/>
              <a:ext cx="576" cy="625"/>
            </a:xfrm>
            <a:prstGeom prst="rect">
              <a:avLst/>
            </a:prstGeom>
            <a:noFill/>
            <a:ln w="9525">
              <a:noFill/>
            </a:ln>
          </p:spPr>
          <p:txBody>
            <a:bodyPr lIns="92075" tIns="46038" rIns="92075" bIns="46038">
              <a:spAutoFit/>
            </a:bodyPr>
            <a:lstStyle/>
            <a:p>
              <a:pPr eaLnBrk="0" hangingPunct="0">
                <a:lnSpc>
                  <a:spcPct val="70000"/>
                </a:lnSpc>
                <a:spcBef>
                  <a:spcPct val="50000"/>
                </a:spcBef>
              </a:pPr>
              <a:endParaRPr lang="en-US" altLang="zh-CN" sz="2800" dirty="0">
                <a:latin typeface="Times New Roman" panose="02020603050405020304" pitchFamily="18" charset="0"/>
              </a:endParaRPr>
            </a:p>
            <a:p>
              <a:pPr eaLnBrk="0" hangingPunct="0">
                <a:lnSpc>
                  <a:spcPct val="70000"/>
                </a:lnSpc>
                <a:spcBef>
                  <a:spcPct val="50000"/>
                </a:spcBef>
              </a:pPr>
              <a:r>
                <a:rPr lang="en-US" altLang="zh-CN" sz="2800" b="1" dirty="0">
                  <a:latin typeface="Times New Roman" panose="02020603050405020304" pitchFamily="18" charset="0"/>
                </a:rPr>
                <a:t>D</a:t>
              </a:r>
              <a:r>
                <a:rPr lang="en-US" altLang="zh-CN" sz="2800" b="1" baseline="30000" dirty="0">
                  <a:latin typeface="Times New Roman" panose="02020603050405020304" pitchFamily="18" charset="0"/>
                </a:rPr>
                <a:t>(2)</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90152" name="文本框 254050"/>
            <p:cNvSpPr txBox="1"/>
            <p:nvPr/>
          </p:nvSpPr>
          <p:spPr>
            <a:xfrm>
              <a:off x="672" y="1584"/>
              <a:ext cx="2049" cy="1215"/>
            </a:xfrm>
            <a:prstGeom prst="rect">
              <a:avLst/>
            </a:prstGeom>
            <a:noFill/>
            <a:ln w="9525">
              <a:noFill/>
            </a:ln>
          </p:spPr>
          <p:txBody>
            <a:bodyPr lIns="92075" tIns="46038" rIns="92075" bIns="46038">
              <a:spAutoFit/>
            </a:bodyPr>
            <a:lstStyle/>
            <a:p>
              <a:pPr eaLnBrk="0" hangingPunct="0">
                <a:lnSpc>
                  <a:spcPct val="70000"/>
                </a:lnSpc>
                <a:spcBef>
                  <a:spcPct val="50000"/>
                </a:spcBef>
              </a:pPr>
              <a:r>
                <a:rPr lang="en-US" altLang="zh-CN" sz="2800" b="1" dirty="0">
                  <a:latin typeface="Times New Roman" panose="02020603050405020304" pitchFamily="18" charset="0"/>
                </a:rPr>
                <a:t>  </a:t>
              </a:r>
              <a:r>
                <a:rPr lang="en-US" altLang="zh-CN" sz="2800" b="1" dirty="0">
                  <a:solidFill>
                    <a:schemeClr val="accent1"/>
                  </a:solidFill>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1    </a:t>
              </a:r>
              <a:r>
                <a:rPr lang="en-US" altLang="zh-CN" sz="2800" b="1" dirty="0">
                  <a:solidFill>
                    <a:srgbClr val="CC6600"/>
                  </a:solidFill>
                  <a:latin typeface="Times New Roman" panose="02020603050405020304" pitchFamily="18" charset="0"/>
                  <a:sym typeface="Symbol" panose="05050102010706020507" pitchFamily="18" charset="2"/>
                </a:rPr>
                <a:t>10</a:t>
              </a:r>
              <a:r>
                <a:rPr lang="en-US" altLang="zh-CN" sz="2800" b="1" dirty="0">
                  <a:latin typeface="Times New Roman" panose="02020603050405020304" pitchFamily="18" charset="0"/>
                  <a:sym typeface="Symbol" panose="05050102010706020507" pitchFamily="18" charset="2"/>
                </a:rPr>
                <a:t>    3</a:t>
              </a:r>
              <a:endParaRPr lang="en-US" altLang="zh-CN" sz="2800" b="1" dirty="0">
                <a:latin typeface="Times New Roman" panose="02020603050405020304" pitchFamily="18" charset="0"/>
              </a:endParaRPr>
            </a:p>
            <a:p>
              <a:pPr eaLnBrk="0" hangingPunct="0">
                <a:lnSpc>
                  <a:spcPct val="70000"/>
                </a:lnSpc>
                <a:spcBef>
                  <a:spcPct val="50000"/>
                </a:spcBef>
              </a:pPr>
              <a:r>
                <a:rPr lang="en-US" altLang="zh-CN" sz="2800" b="1" dirty="0">
                  <a:latin typeface="Times New Roman" panose="02020603050405020304" pitchFamily="18" charset="0"/>
                </a:rPr>
                <a:t>  </a:t>
              </a:r>
              <a:r>
                <a:rPr lang="en-US" altLang="zh-CN" sz="2800" b="1" u="sng" dirty="0">
                  <a:solidFill>
                    <a:schemeClr val="accent2"/>
                  </a:solidFill>
                  <a:latin typeface="Times New Roman" panose="02020603050405020304" pitchFamily="18" charset="0"/>
                  <a:sym typeface="Symbol" panose="05050102010706020507" pitchFamily="18" charset="2"/>
                </a:rPr>
                <a:t>12</a:t>
              </a:r>
              <a:r>
                <a:rPr lang="en-US" altLang="zh-CN" sz="2800" b="1" dirty="0">
                  <a:latin typeface="Times New Roman" panose="02020603050405020304" pitchFamily="18" charset="0"/>
                  <a:sym typeface="Symbol" panose="05050102010706020507" pitchFamily="18" charset="2"/>
                </a:rPr>
                <a:t>   </a:t>
              </a:r>
              <a:r>
                <a:rPr lang="en-US" altLang="zh-CN" sz="2800" b="1" dirty="0">
                  <a:solidFill>
                    <a:schemeClr val="accent1"/>
                  </a:solidFill>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sym typeface="Symbol" panose="05050102010706020507" pitchFamily="18" charset="2"/>
                </a:rPr>
                <a:t>    </a:t>
              </a:r>
              <a:r>
                <a:rPr lang="en-US" altLang="zh-CN" sz="2800" b="1" dirty="0">
                  <a:solidFill>
                    <a:srgbClr val="CC6600"/>
                  </a:solidFill>
                  <a:latin typeface="Times New Roman" panose="02020603050405020304" pitchFamily="18" charset="0"/>
                  <a:sym typeface="Symbol" panose="05050102010706020507" pitchFamily="18" charset="2"/>
                </a:rPr>
                <a:t>9</a:t>
              </a:r>
              <a:r>
                <a:rPr lang="en-US" altLang="zh-CN" sz="2800" b="1" dirty="0">
                  <a:solidFill>
                    <a:srgbClr val="FF9900"/>
                  </a:solidFill>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sym typeface="Symbol" panose="05050102010706020507" pitchFamily="18" charset="2"/>
                </a:rPr>
                <a:t>    2</a:t>
              </a:r>
              <a:endParaRPr lang="en-US" altLang="zh-CN" sz="2800" b="1" dirty="0">
                <a:latin typeface="Times New Roman" panose="02020603050405020304" pitchFamily="18" charset="0"/>
                <a:sym typeface="Symbol" panose="05050102010706020507" pitchFamily="18" charset="2"/>
              </a:endParaRPr>
            </a:p>
            <a:p>
              <a:pPr eaLnBrk="0" hangingPunct="0">
                <a:lnSpc>
                  <a:spcPct val="70000"/>
                </a:lnSpc>
                <a:spcBef>
                  <a:spcPct val="50000"/>
                </a:spcBef>
              </a:pPr>
              <a:r>
                <a:rPr lang="en-US" altLang="zh-CN" sz="2800" b="1" dirty="0">
                  <a:latin typeface="Times New Roman" panose="02020603050405020304" pitchFamily="18" charset="0"/>
                  <a:sym typeface="Symbol" panose="05050102010706020507" pitchFamily="18" charset="2"/>
                </a:rPr>
                <a:t>   </a:t>
              </a:r>
              <a:r>
                <a:rPr lang="en-US" altLang="zh-CN" sz="2800" b="1" dirty="0">
                  <a:solidFill>
                    <a:srgbClr val="CC6600"/>
                  </a:solidFill>
                  <a:latin typeface="Times New Roman" panose="02020603050405020304" pitchFamily="18" charset="0"/>
                  <a:sym typeface="Symbol" panose="05050102010706020507" pitchFamily="18" charset="2"/>
                </a:rPr>
                <a:t>3    4</a:t>
              </a:r>
              <a:r>
                <a:rPr lang="en-US" altLang="zh-CN" sz="2800" b="1" dirty="0">
                  <a:solidFill>
                    <a:srgbClr val="FF9900"/>
                  </a:solidFill>
                  <a:latin typeface="Times New Roman" panose="02020603050405020304" pitchFamily="18" charset="0"/>
                  <a:sym typeface="Symbol" panose="05050102010706020507" pitchFamily="18" charset="2"/>
                </a:rPr>
                <a:t>     </a:t>
              </a:r>
              <a:r>
                <a:rPr lang="en-US" altLang="zh-CN" sz="2800" b="1" dirty="0">
                  <a:solidFill>
                    <a:schemeClr val="accent1"/>
                  </a:solidFill>
                  <a:latin typeface="Times New Roman" panose="02020603050405020304" pitchFamily="18" charset="0"/>
                  <a:sym typeface="Symbol" panose="05050102010706020507" pitchFamily="18" charset="2"/>
                </a:rPr>
                <a:t></a:t>
              </a:r>
              <a:r>
                <a:rPr lang="en-US" altLang="zh-CN" sz="2800" b="1" dirty="0">
                  <a:solidFill>
                    <a:srgbClr val="FF9900"/>
                  </a:solidFill>
                  <a:latin typeface="Times New Roman" panose="02020603050405020304" pitchFamily="18" charset="0"/>
                  <a:sym typeface="Symbol" panose="05050102010706020507" pitchFamily="18" charset="2"/>
                </a:rPr>
                <a:t>     </a:t>
              </a:r>
              <a:r>
                <a:rPr lang="en-US" altLang="zh-CN" sz="2800" b="1" dirty="0">
                  <a:solidFill>
                    <a:srgbClr val="CC6600"/>
                  </a:solidFill>
                  <a:latin typeface="Times New Roman" panose="02020603050405020304" pitchFamily="18" charset="0"/>
                  <a:sym typeface="Symbol" panose="05050102010706020507" pitchFamily="18" charset="2"/>
                </a:rPr>
                <a:t>6</a:t>
              </a:r>
              <a:endParaRPr lang="en-US" altLang="zh-CN" sz="2800" b="1" dirty="0">
                <a:solidFill>
                  <a:srgbClr val="CC6600"/>
                </a:solidFill>
                <a:latin typeface="Times New Roman" panose="02020603050405020304" pitchFamily="18" charset="0"/>
                <a:sym typeface="Symbol" panose="05050102010706020507" pitchFamily="18" charset="2"/>
              </a:endParaRPr>
            </a:p>
            <a:p>
              <a:pPr eaLnBrk="0" hangingPunct="0">
                <a:lnSpc>
                  <a:spcPct val="70000"/>
                </a:lnSpc>
                <a:spcBef>
                  <a:spcPct val="50000"/>
                </a:spcBef>
              </a:pPr>
              <a:r>
                <a:rPr lang="en-US" altLang="zh-CN" sz="2800" b="1" dirty="0">
                  <a:latin typeface="Times New Roman" panose="02020603050405020304" pitchFamily="18" charset="0"/>
                  <a:sym typeface="Symbol" panose="05050102010706020507" pitchFamily="18" charset="2"/>
                </a:rPr>
                <a:t>  </a:t>
              </a:r>
              <a:r>
                <a:rPr lang="en-US" altLang="zh-CN" sz="2800" b="1" u="sng" dirty="0">
                  <a:solidFill>
                    <a:schemeClr val="accent2"/>
                  </a:solidFill>
                  <a:latin typeface="Times New Roman" panose="02020603050405020304" pitchFamily="18" charset="0"/>
                  <a:sym typeface="Symbol" panose="05050102010706020507" pitchFamily="18" charset="2"/>
                </a:rPr>
                <a:t>9</a:t>
              </a:r>
              <a:r>
                <a:rPr lang="en-US" altLang="zh-CN" sz="2800" b="1" dirty="0">
                  <a:latin typeface="Times New Roman" panose="02020603050405020304" pitchFamily="18" charset="0"/>
                  <a:sym typeface="Symbol" panose="05050102010706020507" pitchFamily="18" charset="2"/>
                </a:rPr>
                <a:t>    </a:t>
              </a:r>
              <a:r>
                <a:rPr lang="en-US" altLang="zh-CN" sz="2800" b="1" u="sng" dirty="0">
                  <a:solidFill>
                    <a:schemeClr val="accent2"/>
                  </a:solidFill>
                  <a:latin typeface="Times New Roman" panose="02020603050405020304" pitchFamily="18" charset="0"/>
                  <a:sym typeface="Symbol" panose="05050102010706020507" pitchFamily="18" charset="2"/>
                </a:rPr>
                <a:t>10</a:t>
              </a:r>
              <a:r>
                <a:rPr lang="en-US" altLang="zh-CN" sz="2800" b="1" dirty="0">
                  <a:latin typeface="Times New Roman" panose="02020603050405020304" pitchFamily="18" charset="0"/>
                  <a:sym typeface="Symbol" panose="05050102010706020507" pitchFamily="18" charset="2"/>
                </a:rPr>
                <a:t>   </a:t>
              </a:r>
              <a:r>
                <a:rPr lang="en-US" altLang="zh-CN" sz="2800" b="1" dirty="0">
                  <a:solidFill>
                    <a:srgbClr val="CC6600"/>
                  </a:solidFill>
                  <a:latin typeface="Times New Roman" panose="02020603050405020304" pitchFamily="18" charset="0"/>
                  <a:sym typeface="Symbol" panose="05050102010706020507" pitchFamily="18" charset="2"/>
                </a:rPr>
                <a:t> 6 </a:t>
              </a:r>
              <a:r>
                <a:rPr lang="en-US" altLang="zh-CN" sz="2800" b="1" dirty="0">
                  <a:solidFill>
                    <a:srgbClr val="FF9900"/>
                  </a:solidFill>
                  <a:latin typeface="Times New Roman" panose="02020603050405020304" pitchFamily="18" charset="0"/>
                  <a:sym typeface="Symbol" panose="05050102010706020507" pitchFamily="18" charset="2"/>
                </a:rPr>
                <a:t>   </a:t>
              </a:r>
              <a:r>
                <a:rPr lang="en-US" altLang="zh-CN" sz="2800" b="1" dirty="0">
                  <a:solidFill>
                    <a:schemeClr val="accent1"/>
                  </a:solidFill>
                  <a:latin typeface="Times New Roman" panose="02020603050405020304" pitchFamily="18" charset="0"/>
                  <a:sym typeface="Symbol" panose="05050102010706020507" pitchFamily="18" charset="2"/>
                </a:rPr>
                <a:t></a:t>
              </a:r>
              <a:r>
                <a:rPr lang="en-US" altLang="zh-CN" sz="2800" b="1" dirty="0">
                  <a:solidFill>
                    <a:schemeClr val="bg2"/>
                  </a:solidFill>
                  <a:latin typeface="Times New Roman" panose="02020603050405020304" pitchFamily="18" charset="0"/>
                  <a:sym typeface="Symbol" panose="05050102010706020507" pitchFamily="18" charset="2"/>
                </a:rPr>
                <a:t> </a:t>
              </a:r>
              <a:endParaRPr lang="en-US" altLang="zh-CN" sz="2800" b="1" dirty="0">
                <a:solidFill>
                  <a:schemeClr val="bg2"/>
                </a:solidFill>
                <a:latin typeface="Times New Roman" panose="02020603050405020304" pitchFamily="18" charset="0"/>
                <a:sym typeface="Symbol" panose="05050102010706020507" pitchFamily="18" charset="2"/>
              </a:endParaRPr>
            </a:p>
          </p:txBody>
        </p:sp>
        <p:sp>
          <p:nvSpPr>
            <p:cNvPr id="90153" name="双括号 254051"/>
            <p:cNvSpPr/>
            <p:nvPr/>
          </p:nvSpPr>
          <p:spPr>
            <a:xfrm>
              <a:off x="624" y="1632"/>
              <a:ext cx="1713" cy="1104"/>
            </a:xfrm>
            <a:prstGeom prst="bracketPair">
              <a:avLst>
                <a:gd name="adj" fmla="val 16667"/>
              </a:avLst>
            </a:prstGeom>
            <a:noFill/>
            <a:ln w="9525" cap="flat" cmpd="sng">
              <a:solidFill>
                <a:schemeClr val="tx1"/>
              </a:solidFill>
              <a:prstDash val="solid"/>
              <a:headEnd type="none" w="med" len="med"/>
              <a:tailEnd type="none" w="med" len="med"/>
            </a:ln>
          </p:spPr>
          <p:txBody>
            <a:bodyPr/>
            <a:lstStyle/>
            <a:p>
              <a:endParaRPr lang="zh-CN" altLang="en-US" sz="2400" dirty="0">
                <a:latin typeface="Arial" panose="020B0604020202020204" pitchFamily="34" charset="0"/>
              </a:endParaRPr>
            </a:p>
          </p:txBody>
        </p:sp>
      </p:grpSp>
      <p:grpSp>
        <p:nvGrpSpPr>
          <p:cNvPr id="254053" name="组合 254052"/>
          <p:cNvGrpSpPr/>
          <p:nvPr/>
        </p:nvGrpSpPr>
        <p:grpSpPr>
          <a:xfrm>
            <a:off x="4640263" y="2514600"/>
            <a:ext cx="4392612" cy="2036763"/>
            <a:chOff x="0" y="1584"/>
            <a:chExt cx="2721" cy="1283"/>
          </a:xfrm>
        </p:grpSpPr>
        <p:sp>
          <p:nvSpPr>
            <p:cNvPr id="90148" name="文本框 254053"/>
            <p:cNvSpPr txBox="1"/>
            <p:nvPr/>
          </p:nvSpPr>
          <p:spPr>
            <a:xfrm>
              <a:off x="0" y="1632"/>
              <a:ext cx="576" cy="625"/>
            </a:xfrm>
            <a:prstGeom prst="rect">
              <a:avLst/>
            </a:prstGeom>
            <a:noFill/>
            <a:ln w="9525">
              <a:noFill/>
            </a:ln>
          </p:spPr>
          <p:txBody>
            <a:bodyPr lIns="92075" tIns="46038" rIns="92075" bIns="46038">
              <a:spAutoFit/>
            </a:bodyPr>
            <a:lstStyle/>
            <a:p>
              <a:pPr eaLnBrk="0" hangingPunct="0">
                <a:lnSpc>
                  <a:spcPct val="70000"/>
                </a:lnSpc>
                <a:spcBef>
                  <a:spcPct val="50000"/>
                </a:spcBef>
              </a:pPr>
              <a:endParaRPr lang="en-US" altLang="zh-CN" sz="2800" dirty="0">
                <a:latin typeface="Times New Roman" panose="02020603050405020304" pitchFamily="18" charset="0"/>
              </a:endParaRPr>
            </a:p>
            <a:p>
              <a:pPr eaLnBrk="0" hangingPunct="0">
                <a:lnSpc>
                  <a:spcPct val="70000"/>
                </a:lnSpc>
                <a:spcBef>
                  <a:spcPct val="50000"/>
                </a:spcBef>
              </a:pPr>
              <a:r>
                <a:rPr lang="en-US" altLang="zh-CN" sz="2800" b="1" dirty="0">
                  <a:latin typeface="Times New Roman" panose="02020603050405020304" pitchFamily="18" charset="0"/>
                </a:rPr>
                <a:t>D</a:t>
              </a:r>
              <a:r>
                <a:rPr lang="en-US" altLang="zh-CN" sz="2800" b="1" baseline="30000" dirty="0">
                  <a:latin typeface="Times New Roman" panose="02020603050405020304" pitchFamily="18" charset="0"/>
                </a:rPr>
                <a:t>(1</a:t>
              </a:r>
              <a:r>
                <a:rPr lang="en-US" altLang="zh-CN" sz="2800" baseline="30000" dirty="0">
                  <a:latin typeface="Times New Roman" panose="02020603050405020304" pitchFamily="18" charset="0"/>
                </a:rPr>
                <a:t>)</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90149" name="文本框 254054"/>
            <p:cNvSpPr txBox="1"/>
            <p:nvPr/>
          </p:nvSpPr>
          <p:spPr>
            <a:xfrm>
              <a:off x="672" y="1584"/>
              <a:ext cx="2049" cy="1283"/>
            </a:xfrm>
            <a:prstGeom prst="rect">
              <a:avLst/>
            </a:prstGeom>
            <a:noFill/>
            <a:ln w="9525">
              <a:noFill/>
            </a:ln>
          </p:spPr>
          <p:txBody>
            <a:bodyPr lIns="92075" tIns="46038" rIns="92075" bIns="46038">
              <a:spAutoFit/>
            </a:bodyPr>
            <a:lstStyle/>
            <a:p>
              <a:pPr eaLnBrk="0" hangingPunct="0">
                <a:lnSpc>
                  <a:spcPct val="70000"/>
                </a:lnSpc>
                <a:spcBef>
                  <a:spcPct val="50000"/>
                </a:spcBef>
              </a:pPr>
              <a:r>
                <a:rPr lang="en-US" altLang="zh-CN" sz="2800" b="1" dirty="0">
                  <a:solidFill>
                    <a:schemeClr val="bg2"/>
                  </a:solidFill>
                  <a:latin typeface="Times New Roman" panose="02020603050405020304" pitchFamily="18" charset="0"/>
                </a:rPr>
                <a:t>  </a:t>
              </a:r>
              <a:r>
                <a:rPr lang="en-US" altLang="zh-CN" sz="2800" b="1" dirty="0">
                  <a:solidFill>
                    <a:schemeClr val="accent1"/>
                  </a:solidFill>
                  <a:latin typeface="Times New Roman" panose="02020603050405020304" pitchFamily="18" charset="0"/>
                  <a:sym typeface="Symbol" panose="05050102010706020507" pitchFamily="18" charset="2"/>
                </a:rPr>
                <a:t></a:t>
              </a:r>
              <a:r>
                <a:rPr lang="en-US" altLang="zh-CN" sz="2800" b="1" dirty="0">
                  <a:solidFill>
                    <a:schemeClr val="bg2"/>
                  </a:solidFill>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rPr>
                <a:t> </a:t>
              </a:r>
              <a:r>
                <a:rPr lang="en-US" altLang="zh-CN" sz="2800" b="1" dirty="0">
                  <a:solidFill>
                    <a:srgbClr val="CC6600"/>
                  </a:solidFill>
                  <a:latin typeface="Times New Roman" panose="02020603050405020304" pitchFamily="18" charset="0"/>
                </a:rPr>
                <a:t>1</a:t>
              </a:r>
              <a:r>
                <a:rPr lang="en-US" altLang="zh-CN" sz="2800" b="1" dirty="0">
                  <a:latin typeface="Times New Roman" panose="02020603050405020304" pitchFamily="18" charset="0"/>
                </a:rPr>
                <a:t>    </a:t>
              </a:r>
              <a:r>
                <a:rPr lang="en-US" altLang="zh-CN" sz="2800" b="1" u="sng" dirty="0">
                  <a:solidFill>
                    <a:schemeClr val="accent2"/>
                  </a:solidFill>
                  <a:latin typeface="Times New Roman" panose="02020603050405020304" pitchFamily="18" charset="0"/>
                  <a:sym typeface="Symbol" panose="05050102010706020507" pitchFamily="18" charset="2"/>
                </a:rPr>
                <a:t>10</a:t>
              </a:r>
              <a:r>
                <a:rPr lang="en-US" altLang="zh-CN" sz="2800" b="1" dirty="0">
                  <a:latin typeface="Times New Roman" panose="02020603050405020304" pitchFamily="18" charset="0"/>
                  <a:sym typeface="Symbol" panose="05050102010706020507" pitchFamily="18" charset="2"/>
                </a:rPr>
                <a:t>    </a:t>
              </a:r>
              <a:r>
                <a:rPr lang="en-US" altLang="zh-CN" sz="2800" b="1" u="sng" dirty="0">
                  <a:solidFill>
                    <a:schemeClr val="accent2"/>
                  </a:solidFill>
                  <a:latin typeface="Times New Roman" panose="02020603050405020304" pitchFamily="18" charset="0"/>
                  <a:sym typeface="Symbol" panose="05050102010706020507" pitchFamily="18" charset="2"/>
                </a:rPr>
                <a:t>3</a:t>
              </a:r>
              <a:endParaRPr lang="en-US" altLang="zh-CN" sz="2800" b="1" dirty="0">
                <a:latin typeface="Times New Roman" panose="02020603050405020304" pitchFamily="18" charset="0"/>
              </a:endParaRPr>
            </a:p>
            <a:p>
              <a:pPr eaLnBrk="0" hangingPunct="0">
                <a:lnSpc>
                  <a:spcPct val="70000"/>
                </a:lnSpc>
                <a:spcBef>
                  <a:spcPct val="50000"/>
                </a:spcBef>
              </a:pPr>
              <a:r>
                <a:rPr lang="en-US" altLang="zh-CN" sz="2800" b="1" dirty="0">
                  <a:latin typeface="Times New Roman" panose="02020603050405020304" pitchFamily="18" charset="0"/>
                </a:rPr>
                <a:t>  </a:t>
              </a:r>
              <a:r>
                <a:rPr lang="en-US" altLang="zh-CN" sz="2800" b="1" dirty="0">
                  <a:solidFill>
                    <a:srgbClr val="CC6600"/>
                  </a:solidFill>
                  <a:latin typeface="Times New Roman" panose="02020603050405020304" pitchFamily="18" charset="0"/>
                  <a:sym typeface="Symbol" panose="05050102010706020507" pitchFamily="18" charset="2"/>
                </a:rPr>
                <a:t></a:t>
              </a:r>
              <a:r>
                <a:rPr lang="en-US" altLang="zh-CN" sz="2800" b="1" dirty="0">
                  <a:solidFill>
                    <a:srgbClr val="FF9900"/>
                  </a:solidFill>
                  <a:latin typeface="Times New Roman" panose="02020603050405020304" pitchFamily="18" charset="0"/>
                  <a:sym typeface="Symbol" panose="05050102010706020507" pitchFamily="18" charset="2"/>
                </a:rPr>
                <a:t>    </a:t>
              </a:r>
              <a:r>
                <a:rPr lang="en-US" altLang="zh-CN" sz="2800" b="1" dirty="0">
                  <a:solidFill>
                    <a:schemeClr val="accent1"/>
                  </a:solidFill>
                  <a:latin typeface="Times New Roman" panose="02020603050405020304" pitchFamily="18" charset="0"/>
                  <a:sym typeface="Symbol" panose="05050102010706020507" pitchFamily="18" charset="2"/>
                </a:rPr>
                <a:t></a:t>
              </a:r>
              <a:r>
                <a:rPr lang="en-US" altLang="zh-CN" sz="2800" b="1" dirty="0">
                  <a:solidFill>
                    <a:srgbClr val="FF9900"/>
                  </a:solidFill>
                  <a:latin typeface="Times New Roman" panose="02020603050405020304" pitchFamily="18" charset="0"/>
                  <a:sym typeface="Symbol" panose="05050102010706020507" pitchFamily="18" charset="2"/>
                </a:rPr>
                <a:t>    </a:t>
              </a:r>
              <a:r>
                <a:rPr lang="en-US" altLang="zh-CN" sz="2800" b="1" dirty="0">
                  <a:solidFill>
                    <a:srgbClr val="CC6600"/>
                  </a:solidFill>
                  <a:latin typeface="Times New Roman" panose="02020603050405020304" pitchFamily="18" charset="0"/>
                  <a:sym typeface="Symbol" panose="05050102010706020507" pitchFamily="18" charset="2"/>
                </a:rPr>
                <a:t>9     2</a:t>
              </a:r>
              <a:endParaRPr lang="en-US" altLang="zh-CN" sz="2800" b="1" dirty="0">
                <a:solidFill>
                  <a:srgbClr val="CC6600"/>
                </a:solidFill>
                <a:latin typeface="Times New Roman" panose="02020603050405020304" pitchFamily="18" charset="0"/>
                <a:sym typeface="Symbol" panose="05050102010706020507" pitchFamily="18" charset="2"/>
              </a:endParaRPr>
            </a:p>
            <a:p>
              <a:pPr eaLnBrk="0" hangingPunct="0">
                <a:lnSpc>
                  <a:spcPct val="70000"/>
                </a:lnSpc>
                <a:spcBef>
                  <a:spcPct val="50000"/>
                </a:spcBef>
              </a:pPr>
              <a:r>
                <a:rPr lang="en-US" altLang="zh-CN" sz="2800" b="1" dirty="0">
                  <a:latin typeface="Times New Roman" panose="02020603050405020304" pitchFamily="18" charset="0"/>
                  <a:sym typeface="Symbol" panose="05050102010706020507" pitchFamily="18" charset="2"/>
                </a:rPr>
                <a:t>  3    </a:t>
              </a:r>
              <a:r>
                <a:rPr lang="en-US" altLang="zh-CN" sz="2800" b="1" dirty="0">
                  <a:solidFill>
                    <a:srgbClr val="FF9900"/>
                  </a:solidFill>
                  <a:latin typeface="Times New Roman" panose="02020603050405020304" pitchFamily="18" charset="0"/>
                  <a:sym typeface="Symbol" panose="05050102010706020507" pitchFamily="18" charset="2"/>
                </a:rPr>
                <a:t> </a:t>
              </a:r>
              <a:r>
                <a:rPr lang="en-US" altLang="zh-CN" sz="2800" b="1" dirty="0">
                  <a:solidFill>
                    <a:srgbClr val="CC6600"/>
                  </a:solidFill>
                  <a:latin typeface="Times New Roman" panose="02020603050405020304" pitchFamily="18" charset="0"/>
                  <a:sym typeface="Symbol" panose="05050102010706020507" pitchFamily="18" charset="2"/>
                </a:rPr>
                <a:t>4</a:t>
              </a:r>
              <a:r>
                <a:rPr lang="en-US" altLang="zh-CN" sz="2800" b="1" dirty="0">
                  <a:latin typeface="Times New Roman" panose="02020603050405020304" pitchFamily="18" charset="0"/>
                  <a:sym typeface="Symbol" panose="05050102010706020507" pitchFamily="18" charset="2"/>
                </a:rPr>
                <a:t>    </a:t>
              </a:r>
              <a:r>
                <a:rPr lang="en-US" altLang="zh-CN" sz="2800" b="1" dirty="0">
                  <a:solidFill>
                    <a:schemeClr val="accent1"/>
                  </a:solidFill>
                  <a:latin typeface="Times New Roman" panose="02020603050405020304" pitchFamily="18" charset="0"/>
                  <a:sym typeface="Symbol" panose="05050102010706020507" pitchFamily="18" charset="2"/>
                </a:rPr>
                <a:t></a:t>
              </a:r>
              <a:r>
                <a:rPr lang="en-US" altLang="zh-CN" sz="2800" b="1" dirty="0">
                  <a:solidFill>
                    <a:schemeClr val="bg2"/>
                  </a:solidFill>
                  <a:latin typeface="Times New Roman" panose="02020603050405020304" pitchFamily="18" charset="0"/>
                  <a:sym typeface="Symbol" panose="05050102010706020507" pitchFamily="18" charset="2"/>
                </a:rPr>
                <a:t>     </a:t>
              </a:r>
              <a:r>
                <a:rPr lang="en-US" altLang="zh-CN" sz="2800" b="1" u="sng" dirty="0">
                  <a:solidFill>
                    <a:schemeClr val="accent2"/>
                  </a:solidFill>
                  <a:latin typeface="Times New Roman" panose="02020603050405020304" pitchFamily="18" charset="0"/>
                  <a:sym typeface="Symbol" panose="05050102010706020507" pitchFamily="18" charset="2"/>
                </a:rPr>
                <a:t>6</a:t>
              </a:r>
              <a:endParaRPr lang="en-US" altLang="zh-CN" sz="2800" b="1" dirty="0">
                <a:latin typeface="Times New Roman" panose="02020603050405020304" pitchFamily="18" charset="0"/>
                <a:sym typeface="Symbol" panose="05050102010706020507" pitchFamily="18" charset="2"/>
              </a:endParaRPr>
            </a:p>
            <a:p>
              <a:pPr eaLnBrk="0" hangingPunct="0">
                <a:lnSpc>
                  <a:spcPct val="70000"/>
                </a:lnSpc>
                <a:spcBef>
                  <a:spcPct val="50000"/>
                </a:spcBef>
              </a:pPr>
              <a:r>
                <a:rPr lang="en-US" altLang="zh-CN" sz="2800" b="1" dirty="0">
                  <a:latin typeface="Times New Roman" panose="02020603050405020304" pitchFamily="18" charset="0"/>
                  <a:sym typeface="Symbol" panose="05050102010706020507" pitchFamily="18" charset="2"/>
                </a:rPr>
                <a:t>      </a:t>
              </a:r>
              <a:r>
                <a:rPr lang="en-US" altLang="zh-CN" sz="2800" b="1" dirty="0">
                  <a:solidFill>
                    <a:srgbClr val="CC6600"/>
                  </a:solidFill>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sym typeface="Symbol" panose="05050102010706020507" pitchFamily="18" charset="2"/>
                </a:rPr>
                <a:t>    6     </a:t>
              </a:r>
              <a:r>
                <a:rPr lang="en-US" altLang="zh-CN" sz="2800" b="1" dirty="0">
                  <a:solidFill>
                    <a:schemeClr val="accent1"/>
                  </a:solidFill>
                  <a:latin typeface="Times New Roman" panose="02020603050405020304" pitchFamily="18" charset="0"/>
                  <a:sym typeface="Symbol" panose="05050102010706020507" pitchFamily="18" charset="2"/>
                </a:rPr>
                <a:t></a:t>
              </a:r>
              <a:endParaRPr lang="en-US" altLang="zh-CN" sz="2800" b="1" dirty="0">
                <a:solidFill>
                  <a:schemeClr val="accent1"/>
                </a:solidFill>
                <a:latin typeface="Times New Roman" panose="02020603050405020304" pitchFamily="18" charset="0"/>
                <a:sym typeface="Symbol" panose="05050102010706020507" pitchFamily="18" charset="2"/>
              </a:endParaRPr>
            </a:p>
          </p:txBody>
        </p:sp>
        <p:sp>
          <p:nvSpPr>
            <p:cNvPr id="90150" name="双括号 254055"/>
            <p:cNvSpPr/>
            <p:nvPr/>
          </p:nvSpPr>
          <p:spPr>
            <a:xfrm>
              <a:off x="624" y="1632"/>
              <a:ext cx="1713" cy="1104"/>
            </a:xfrm>
            <a:prstGeom prst="bracketPair">
              <a:avLst>
                <a:gd name="adj" fmla="val 16667"/>
              </a:avLst>
            </a:prstGeom>
            <a:noFill/>
            <a:ln w="9525" cap="flat" cmpd="sng">
              <a:solidFill>
                <a:schemeClr val="tx1"/>
              </a:solidFill>
              <a:prstDash val="solid"/>
              <a:headEnd type="none" w="med" len="med"/>
              <a:tailEnd type="none" w="med" len="med"/>
            </a:ln>
          </p:spPr>
          <p:txBody>
            <a:bodyPr/>
            <a:lstStyle/>
            <a:p>
              <a:endParaRPr lang="zh-CN" altLang="en-US" sz="2400" dirty="0">
                <a:latin typeface="Arial" panose="020B0604020202020204" pitchFamily="34" charset="0"/>
              </a:endParaRPr>
            </a:p>
          </p:txBody>
        </p:sp>
      </p:grpSp>
      <p:grpSp>
        <p:nvGrpSpPr>
          <p:cNvPr id="254057" name="组合 254056"/>
          <p:cNvGrpSpPr/>
          <p:nvPr/>
        </p:nvGrpSpPr>
        <p:grpSpPr>
          <a:xfrm>
            <a:off x="4648200" y="4724400"/>
            <a:ext cx="4495800" cy="1928813"/>
            <a:chOff x="0" y="1584"/>
            <a:chExt cx="2721" cy="1215"/>
          </a:xfrm>
        </p:grpSpPr>
        <p:sp>
          <p:nvSpPr>
            <p:cNvPr id="90145" name="文本框 254057"/>
            <p:cNvSpPr txBox="1"/>
            <p:nvPr/>
          </p:nvSpPr>
          <p:spPr>
            <a:xfrm>
              <a:off x="0" y="1632"/>
              <a:ext cx="576" cy="625"/>
            </a:xfrm>
            <a:prstGeom prst="rect">
              <a:avLst/>
            </a:prstGeom>
            <a:noFill/>
            <a:ln w="9525">
              <a:noFill/>
            </a:ln>
          </p:spPr>
          <p:txBody>
            <a:bodyPr lIns="92075" tIns="46038" rIns="92075" bIns="46038">
              <a:spAutoFit/>
            </a:bodyPr>
            <a:lstStyle/>
            <a:p>
              <a:pPr eaLnBrk="0" hangingPunct="0">
                <a:lnSpc>
                  <a:spcPct val="70000"/>
                </a:lnSpc>
                <a:spcBef>
                  <a:spcPct val="50000"/>
                </a:spcBef>
              </a:pPr>
              <a:endParaRPr lang="en-US" altLang="zh-CN" sz="2800" dirty="0">
                <a:latin typeface="Times New Roman" panose="02020603050405020304" pitchFamily="18" charset="0"/>
              </a:endParaRPr>
            </a:p>
            <a:p>
              <a:pPr eaLnBrk="0" hangingPunct="0">
                <a:lnSpc>
                  <a:spcPct val="70000"/>
                </a:lnSpc>
                <a:spcBef>
                  <a:spcPct val="50000"/>
                </a:spcBef>
              </a:pPr>
              <a:r>
                <a:rPr lang="en-US" altLang="zh-CN" sz="2800" b="1" dirty="0">
                  <a:latin typeface="Times New Roman" panose="02020603050405020304" pitchFamily="18" charset="0"/>
                </a:rPr>
                <a:t>D</a:t>
              </a:r>
              <a:r>
                <a:rPr lang="en-US" altLang="zh-CN" sz="2800" b="1" baseline="30000" dirty="0">
                  <a:latin typeface="Times New Roman" panose="02020603050405020304" pitchFamily="18" charset="0"/>
                </a:rPr>
                <a:t>(3)</a:t>
              </a: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p:txBody>
        </p:sp>
        <p:sp>
          <p:nvSpPr>
            <p:cNvPr id="90146" name="文本框 254058"/>
            <p:cNvSpPr txBox="1"/>
            <p:nvPr/>
          </p:nvSpPr>
          <p:spPr>
            <a:xfrm>
              <a:off x="672" y="1584"/>
              <a:ext cx="2049" cy="1215"/>
            </a:xfrm>
            <a:prstGeom prst="rect">
              <a:avLst/>
            </a:prstGeom>
            <a:noFill/>
            <a:ln w="9525">
              <a:noFill/>
            </a:ln>
          </p:spPr>
          <p:txBody>
            <a:bodyPr lIns="92075" tIns="46038" rIns="92075" bIns="46038">
              <a:spAutoFit/>
            </a:bodyPr>
            <a:lstStyle/>
            <a:p>
              <a:pPr eaLnBrk="0" hangingPunct="0">
                <a:lnSpc>
                  <a:spcPct val="70000"/>
                </a:lnSpc>
                <a:spcBef>
                  <a:spcPct val="50000"/>
                </a:spcBef>
              </a:pPr>
              <a:r>
                <a:rPr lang="en-US" altLang="zh-CN" sz="2800" b="1" dirty="0">
                  <a:latin typeface="Times New Roman" panose="02020603050405020304" pitchFamily="18" charset="0"/>
                </a:rPr>
                <a:t>  </a:t>
              </a:r>
              <a:r>
                <a:rPr lang="en-US" altLang="zh-CN" sz="2800" b="1" dirty="0">
                  <a:solidFill>
                    <a:schemeClr val="accent1"/>
                  </a:solidFill>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rPr>
                <a:t>  1     </a:t>
              </a:r>
              <a:r>
                <a:rPr lang="en-US" altLang="zh-CN" sz="2800" b="1" u="sng" dirty="0">
                  <a:solidFill>
                    <a:schemeClr val="accent2"/>
                  </a:solidFill>
                  <a:latin typeface="Times New Roman" panose="02020603050405020304" pitchFamily="18" charset="0"/>
                  <a:sym typeface="Symbol" panose="05050102010706020507" pitchFamily="18" charset="2"/>
                </a:rPr>
                <a:t>9</a:t>
              </a:r>
              <a:r>
                <a:rPr lang="en-US" altLang="zh-CN" sz="2800" b="1" dirty="0">
                  <a:latin typeface="Times New Roman" panose="02020603050405020304" pitchFamily="18" charset="0"/>
                  <a:sym typeface="Symbol" panose="05050102010706020507" pitchFamily="18" charset="2"/>
                </a:rPr>
                <a:t>     </a:t>
              </a:r>
              <a:r>
                <a:rPr lang="en-US" altLang="zh-CN" sz="2800" b="1" dirty="0">
                  <a:solidFill>
                    <a:srgbClr val="CC6600"/>
                  </a:solidFill>
                  <a:latin typeface="Times New Roman" panose="02020603050405020304" pitchFamily="18" charset="0"/>
                  <a:sym typeface="Symbol" panose="05050102010706020507" pitchFamily="18" charset="2"/>
                </a:rPr>
                <a:t>3</a:t>
              </a:r>
              <a:endParaRPr lang="en-US" altLang="zh-CN" sz="2800" b="1" dirty="0">
                <a:solidFill>
                  <a:srgbClr val="CC6600"/>
                </a:solidFill>
                <a:latin typeface="Times New Roman" panose="02020603050405020304" pitchFamily="18" charset="0"/>
              </a:endParaRPr>
            </a:p>
            <a:p>
              <a:pPr eaLnBrk="0" hangingPunct="0">
                <a:lnSpc>
                  <a:spcPct val="70000"/>
                </a:lnSpc>
                <a:spcBef>
                  <a:spcPct val="50000"/>
                </a:spcBef>
              </a:pPr>
              <a:r>
                <a:rPr lang="en-US" altLang="zh-CN" sz="2800" b="1" dirty="0">
                  <a:latin typeface="Times New Roman" panose="02020603050405020304" pitchFamily="18" charset="0"/>
                </a:rPr>
                <a:t>  </a:t>
              </a:r>
              <a:r>
                <a:rPr lang="en-US" altLang="zh-CN" sz="2800" b="1" u="sng" dirty="0">
                  <a:solidFill>
                    <a:schemeClr val="accent2"/>
                  </a:solidFill>
                  <a:latin typeface="Times New Roman" panose="02020603050405020304" pitchFamily="18" charset="0"/>
                  <a:sym typeface="Symbol" panose="05050102010706020507" pitchFamily="18" charset="2"/>
                </a:rPr>
                <a:t>11</a:t>
              </a:r>
              <a:r>
                <a:rPr lang="en-US" altLang="zh-CN" sz="2800" b="1" dirty="0">
                  <a:latin typeface="Times New Roman" panose="02020603050405020304" pitchFamily="18" charset="0"/>
                  <a:sym typeface="Symbol" panose="05050102010706020507" pitchFamily="18" charset="2"/>
                </a:rPr>
                <a:t>   </a:t>
              </a:r>
              <a:r>
                <a:rPr lang="en-US" altLang="zh-CN" sz="2800" b="1" dirty="0">
                  <a:solidFill>
                    <a:schemeClr val="accent1"/>
                  </a:solidFill>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sym typeface="Symbol" panose="05050102010706020507" pitchFamily="18" charset="2"/>
                </a:rPr>
                <a:t>    </a:t>
              </a:r>
              <a:r>
                <a:rPr lang="en-US" altLang="zh-CN" sz="2800" b="1" u="sng" dirty="0">
                  <a:solidFill>
                    <a:schemeClr val="accent2"/>
                  </a:solidFill>
                  <a:latin typeface="Times New Roman" panose="02020603050405020304" pitchFamily="18" charset="0"/>
                  <a:sym typeface="Symbol" panose="05050102010706020507" pitchFamily="18" charset="2"/>
                </a:rPr>
                <a:t>8</a:t>
              </a:r>
              <a:r>
                <a:rPr lang="en-US" altLang="zh-CN" sz="2800" b="1" dirty="0">
                  <a:latin typeface="Times New Roman" panose="02020603050405020304" pitchFamily="18" charset="0"/>
                  <a:sym typeface="Symbol" panose="05050102010706020507" pitchFamily="18" charset="2"/>
                </a:rPr>
                <a:t>     </a:t>
              </a:r>
              <a:r>
                <a:rPr lang="en-US" altLang="zh-CN" sz="2800" b="1" dirty="0">
                  <a:solidFill>
                    <a:srgbClr val="CC6600"/>
                  </a:solidFill>
                  <a:latin typeface="Times New Roman" panose="02020603050405020304" pitchFamily="18" charset="0"/>
                  <a:sym typeface="Symbol" panose="05050102010706020507" pitchFamily="18" charset="2"/>
                </a:rPr>
                <a:t>2</a:t>
              </a:r>
              <a:endParaRPr lang="en-US" altLang="zh-CN" sz="2800" b="1" dirty="0">
                <a:solidFill>
                  <a:srgbClr val="CC6600"/>
                </a:solidFill>
                <a:latin typeface="Times New Roman" panose="02020603050405020304" pitchFamily="18" charset="0"/>
                <a:sym typeface="Symbol" panose="05050102010706020507" pitchFamily="18" charset="2"/>
              </a:endParaRPr>
            </a:p>
            <a:p>
              <a:pPr eaLnBrk="0" hangingPunct="0">
                <a:lnSpc>
                  <a:spcPct val="70000"/>
                </a:lnSpc>
                <a:spcBef>
                  <a:spcPct val="50000"/>
                </a:spcBef>
              </a:pPr>
              <a:r>
                <a:rPr lang="en-US" altLang="zh-CN" sz="2800" b="1" dirty="0">
                  <a:latin typeface="Times New Roman" panose="02020603050405020304" pitchFamily="18" charset="0"/>
                  <a:sym typeface="Symbol" panose="05050102010706020507" pitchFamily="18" charset="2"/>
                </a:rPr>
                <a:t>   3     4    </a:t>
              </a:r>
              <a:r>
                <a:rPr lang="en-US" altLang="zh-CN" sz="2800" b="1" dirty="0">
                  <a:solidFill>
                    <a:schemeClr val="accent1"/>
                  </a:solidFill>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sym typeface="Symbol" panose="05050102010706020507" pitchFamily="18" charset="2"/>
                </a:rPr>
                <a:t>   </a:t>
              </a:r>
              <a:r>
                <a:rPr lang="en-US" altLang="zh-CN" sz="2800" b="1" dirty="0">
                  <a:solidFill>
                    <a:srgbClr val="CC6600"/>
                  </a:solidFill>
                  <a:latin typeface="Times New Roman" panose="02020603050405020304" pitchFamily="18" charset="0"/>
                  <a:sym typeface="Symbol" panose="05050102010706020507" pitchFamily="18" charset="2"/>
                </a:rPr>
                <a:t> 6</a:t>
              </a:r>
              <a:endParaRPr lang="en-US" altLang="zh-CN" sz="2800" b="1" dirty="0">
                <a:solidFill>
                  <a:srgbClr val="CC6600"/>
                </a:solidFill>
                <a:latin typeface="Times New Roman" panose="02020603050405020304" pitchFamily="18" charset="0"/>
                <a:sym typeface="Symbol" panose="05050102010706020507" pitchFamily="18" charset="2"/>
              </a:endParaRPr>
            </a:p>
            <a:p>
              <a:pPr eaLnBrk="0" hangingPunct="0">
                <a:lnSpc>
                  <a:spcPct val="70000"/>
                </a:lnSpc>
                <a:spcBef>
                  <a:spcPct val="50000"/>
                </a:spcBef>
              </a:pPr>
              <a:r>
                <a:rPr lang="en-US" altLang="zh-CN" sz="2800" b="1" dirty="0">
                  <a:latin typeface="Times New Roman" panose="02020603050405020304" pitchFamily="18" charset="0"/>
                  <a:sym typeface="Symbol" panose="05050102010706020507" pitchFamily="18" charset="2"/>
                </a:rPr>
                <a:t>   </a:t>
              </a:r>
              <a:r>
                <a:rPr lang="en-US" altLang="zh-CN" sz="2800" b="1" dirty="0">
                  <a:solidFill>
                    <a:srgbClr val="CC6600"/>
                  </a:solidFill>
                  <a:latin typeface="Times New Roman" panose="02020603050405020304" pitchFamily="18" charset="0"/>
                  <a:sym typeface="Symbol" panose="05050102010706020507" pitchFamily="18" charset="2"/>
                </a:rPr>
                <a:t>9    10    6</a:t>
              </a:r>
              <a:r>
                <a:rPr lang="en-US" altLang="zh-CN" sz="2800" b="1" dirty="0">
                  <a:solidFill>
                    <a:srgbClr val="FF9900"/>
                  </a:solidFill>
                  <a:latin typeface="Times New Roman" panose="02020603050405020304" pitchFamily="18" charset="0"/>
                  <a:sym typeface="Symbol" panose="05050102010706020507" pitchFamily="18" charset="2"/>
                </a:rPr>
                <a:t>    </a:t>
              </a:r>
              <a:r>
                <a:rPr lang="en-US" altLang="zh-CN" sz="2800" b="1" dirty="0">
                  <a:solidFill>
                    <a:schemeClr val="accent1"/>
                  </a:solidFill>
                  <a:latin typeface="Times New Roman" panose="02020603050405020304" pitchFamily="18" charset="0"/>
                  <a:sym typeface="Symbol" panose="05050102010706020507" pitchFamily="18" charset="2"/>
                </a:rPr>
                <a:t></a:t>
              </a:r>
              <a:endParaRPr lang="en-US" altLang="zh-CN" sz="2800" b="1" dirty="0">
                <a:solidFill>
                  <a:schemeClr val="accent1"/>
                </a:solidFill>
                <a:latin typeface="Times New Roman" panose="02020603050405020304" pitchFamily="18" charset="0"/>
                <a:sym typeface="Symbol" panose="05050102010706020507" pitchFamily="18" charset="2"/>
              </a:endParaRPr>
            </a:p>
          </p:txBody>
        </p:sp>
        <p:sp>
          <p:nvSpPr>
            <p:cNvPr id="90147" name="双括号 254059"/>
            <p:cNvSpPr/>
            <p:nvPr/>
          </p:nvSpPr>
          <p:spPr>
            <a:xfrm>
              <a:off x="624" y="1632"/>
              <a:ext cx="1713" cy="1104"/>
            </a:xfrm>
            <a:prstGeom prst="bracketPair">
              <a:avLst>
                <a:gd name="adj" fmla="val 16667"/>
              </a:avLst>
            </a:prstGeom>
            <a:noFill/>
            <a:ln w="9525" cap="flat" cmpd="sng">
              <a:solidFill>
                <a:schemeClr val="tx1"/>
              </a:solidFill>
              <a:prstDash val="solid"/>
              <a:headEnd type="none" w="med" len="med"/>
              <a:tailEnd type="none" w="med" len="med"/>
            </a:ln>
          </p:spPr>
          <p:txBody>
            <a:bodyPr/>
            <a:lstStyle/>
            <a:p>
              <a:endParaRPr lang="zh-CN" altLang="en-US" sz="2400" dirty="0">
                <a:latin typeface="Arial" panose="020B0604020202020204" pitchFamily="34" charset="0"/>
              </a:endParaRPr>
            </a:p>
          </p:txBody>
        </p:sp>
      </p:grpSp>
      <p:grpSp>
        <p:nvGrpSpPr>
          <p:cNvPr id="254061" name="组合 254060"/>
          <p:cNvGrpSpPr/>
          <p:nvPr/>
        </p:nvGrpSpPr>
        <p:grpSpPr>
          <a:xfrm>
            <a:off x="0" y="2514600"/>
            <a:ext cx="4624388" cy="1928813"/>
            <a:chOff x="0" y="1584"/>
            <a:chExt cx="2721" cy="1215"/>
          </a:xfrm>
        </p:grpSpPr>
        <p:sp>
          <p:nvSpPr>
            <p:cNvPr id="90142" name="文本框 254061"/>
            <p:cNvSpPr txBox="1"/>
            <p:nvPr/>
          </p:nvSpPr>
          <p:spPr>
            <a:xfrm>
              <a:off x="0" y="1632"/>
              <a:ext cx="576" cy="625"/>
            </a:xfrm>
            <a:prstGeom prst="rect">
              <a:avLst/>
            </a:prstGeom>
            <a:noFill/>
            <a:ln w="9525">
              <a:noFill/>
            </a:ln>
          </p:spPr>
          <p:txBody>
            <a:bodyPr lIns="92075" tIns="46038" rIns="92075" bIns="46038">
              <a:spAutoFit/>
            </a:bodyPr>
            <a:lstStyle/>
            <a:p>
              <a:pPr eaLnBrk="0" hangingPunct="0">
                <a:lnSpc>
                  <a:spcPct val="70000"/>
                </a:lnSpc>
                <a:spcBef>
                  <a:spcPct val="50000"/>
                </a:spcBef>
              </a:pPr>
              <a:endParaRPr lang="en-US" altLang="zh-CN" sz="2800" dirty="0">
                <a:latin typeface="Times New Roman" panose="02020603050405020304" pitchFamily="18" charset="0"/>
              </a:endParaRPr>
            </a:p>
            <a:p>
              <a:pPr eaLnBrk="0" hangingPunct="0">
                <a:lnSpc>
                  <a:spcPct val="70000"/>
                </a:lnSpc>
                <a:spcBef>
                  <a:spcPct val="50000"/>
                </a:spcBef>
              </a:pPr>
              <a:r>
                <a:rPr lang="en-US" altLang="zh-CN" sz="2800" b="1" dirty="0">
                  <a:latin typeface="Times New Roman" panose="02020603050405020304" pitchFamily="18" charset="0"/>
                </a:rPr>
                <a:t>D</a:t>
              </a:r>
              <a:r>
                <a:rPr lang="en-US" altLang="zh-CN" sz="2800" b="1" baseline="30000" dirty="0">
                  <a:latin typeface="Times New Roman" panose="02020603050405020304" pitchFamily="18" charset="0"/>
                </a:rPr>
                <a:t>(0)</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90143" name="文本框 254062"/>
            <p:cNvSpPr txBox="1"/>
            <p:nvPr/>
          </p:nvSpPr>
          <p:spPr>
            <a:xfrm>
              <a:off x="672" y="1584"/>
              <a:ext cx="2049" cy="1215"/>
            </a:xfrm>
            <a:prstGeom prst="rect">
              <a:avLst/>
            </a:prstGeom>
            <a:noFill/>
            <a:ln w="9525">
              <a:noFill/>
            </a:ln>
          </p:spPr>
          <p:txBody>
            <a:bodyPr lIns="92075" tIns="46038" rIns="92075" bIns="46038">
              <a:spAutoFit/>
            </a:bodyPr>
            <a:lstStyle/>
            <a:p>
              <a:pPr eaLnBrk="0" hangingPunct="0">
                <a:lnSpc>
                  <a:spcPct val="70000"/>
                </a:lnSpc>
                <a:spcBef>
                  <a:spcPct val="50000"/>
                </a:spcBef>
              </a:pPr>
              <a:r>
                <a:rPr lang="en-US" altLang="zh-CN" sz="2800" b="1" dirty="0">
                  <a:latin typeface="Times New Roman" panose="02020603050405020304" pitchFamily="18" charset="0"/>
                </a:rPr>
                <a:t> </a:t>
              </a:r>
              <a:r>
                <a:rPr lang="en-US" altLang="zh-CN" sz="2800" b="1" dirty="0">
                  <a:solidFill>
                    <a:schemeClr val="accent1"/>
                  </a:solidFill>
                  <a:latin typeface="Times New Roman" panose="02020603050405020304" pitchFamily="18" charset="0"/>
                  <a:sym typeface="Symbol" panose="05050102010706020507" pitchFamily="18" charset="2"/>
                </a:rPr>
                <a:t></a:t>
              </a:r>
              <a:r>
                <a:rPr lang="en-US" altLang="zh-CN" sz="2800" b="1" dirty="0">
                  <a:solidFill>
                    <a:schemeClr val="bg2"/>
                  </a:solidFill>
                  <a:latin typeface="Times New Roman" panose="02020603050405020304" pitchFamily="18" charset="0"/>
                  <a:sym typeface="Symbol" panose="05050102010706020507" pitchFamily="18" charset="2"/>
                </a:rPr>
                <a:t>   </a:t>
              </a:r>
              <a:r>
                <a:rPr lang="en-US" altLang="zh-CN" sz="2800" b="1" dirty="0">
                  <a:solidFill>
                    <a:srgbClr val="FF9900"/>
                  </a:solidFill>
                  <a:latin typeface="Times New Roman" panose="02020603050405020304" pitchFamily="18" charset="0"/>
                </a:rPr>
                <a:t> </a:t>
              </a:r>
              <a:r>
                <a:rPr lang="en-US" altLang="zh-CN" sz="2800" b="1" dirty="0">
                  <a:solidFill>
                    <a:srgbClr val="CC6600"/>
                  </a:solidFill>
                  <a:latin typeface="Times New Roman" panose="02020603050405020304" pitchFamily="18" charset="0"/>
                </a:rPr>
                <a:t>1     </a:t>
              </a:r>
              <a:r>
                <a:rPr lang="en-US" altLang="zh-CN" sz="2800" b="1" dirty="0">
                  <a:solidFill>
                    <a:srgbClr val="CC6600"/>
                  </a:solidFill>
                  <a:latin typeface="Times New Roman" panose="02020603050405020304" pitchFamily="18" charset="0"/>
                  <a:sym typeface="Symbol" panose="05050102010706020507" pitchFamily="18" charset="2"/>
                </a:rPr>
                <a:t>     4</a:t>
              </a:r>
              <a:endParaRPr lang="en-US" altLang="zh-CN" sz="2800" b="1" dirty="0">
                <a:solidFill>
                  <a:srgbClr val="CC6600"/>
                </a:solidFill>
                <a:latin typeface="Times New Roman" panose="02020603050405020304" pitchFamily="18" charset="0"/>
              </a:endParaRPr>
            </a:p>
            <a:p>
              <a:pPr eaLnBrk="0" hangingPunct="0">
                <a:lnSpc>
                  <a:spcPct val="70000"/>
                </a:lnSpc>
                <a:spcBef>
                  <a:spcPct val="50000"/>
                </a:spcBef>
              </a:pPr>
              <a:r>
                <a:rPr lang="en-US" altLang="zh-CN" sz="2800" b="1" dirty="0">
                  <a:latin typeface="Times New Roman" panose="02020603050405020304" pitchFamily="18" charset="0"/>
                </a:rPr>
                <a:t> </a:t>
              </a:r>
              <a:r>
                <a:rPr lang="en-US" altLang="zh-CN" sz="2800" b="1" dirty="0">
                  <a:solidFill>
                    <a:srgbClr val="CC6600"/>
                  </a:solidFill>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sym typeface="Symbol" panose="05050102010706020507" pitchFamily="18" charset="2"/>
                </a:rPr>
                <a:t>    </a:t>
              </a:r>
              <a:r>
                <a:rPr lang="en-US" altLang="zh-CN" sz="2800" b="1" dirty="0">
                  <a:solidFill>
                    <a:schemeClr val="accent1"/>
                  </a:solidFill>
                  <a:latin typeface="Times New Roman" panose="02020603050405020304" pitchFamily="18" charset="0"/>
                  <a:sym typeface="Symbol" panose="05050102010706020507" pitchFamily="18" charset="2"/>
                </a:rPr>
                <a:t></a:t>
              </a:r>
              <a:r>
                <a:rPr lang="en-US" altLang="zh-CN" sz="2800" b="1" dirty="0">
                  <a:solidFill>
                    <a:schemeClr val="bg2"/>
                  </a:solidFill>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sym typeface="Symbol" panose="05050102010706020507" pitchFamily="18" charset="2"/>
                </a:rPr>
                <a:t>    9     2</a:t>
              </a:r>
              <a:endParaRPr lang="en-US" altLang="zh-CN" sz="2800" b="1" dirty="0">
                <a:latin typeface="Times New Roman" panose="02020603050405020304" pitchFamily="18" charset="0"/>
                <a:sym typeface="Symbol" panose="05050102010706020507" pitchFamily="18" charset="2"/>
              </a:endParaRPr>
            </a:p>
            <a:p>
              <a:pPr eaLnBrk="0" hangingPunct="0">
                <a:lnSpc>
                  <a:spcPct val="70000"/>
                </a:lnSpc>
                <a:spcBef>
                  <a:spcPct val="50000"/>
                </a:spcBef>
              </a:pPr>
              <a:r>
                <a:rPr lang="en-US" altLang="zh-CN" sz="2800" b="1" dirty="0">
                  <a:latin typeface="Times New Roman" panose="02020603050405020304" pitchFamily="18" charset="0"/>
                  <a:sym typeface="Symbol" panose="05050102010706020507" pitchFamily="18" charset="2"/>
                </a:rPr>
                <a:t> </a:t>
              </a:r>
              <a:r>
                <a:rPr lang="en-US" altLang="zh-CN" sz="2800" b="1" dirty="0">
                  <a:solidFill>
                    <a:srgbClr val="CC6600"/>
                  </a:solidFill>
                  <a:latin typeface="Times New Roman" panose="02020603050405020304" pitchFamily="18" charset="0"/>
                  <a:sym typeface="Symbol" panose="05050102010706020507" pitchFamily="18" charset="2"/>
                </a:rPr>
                <a:t>3 </a:t>
              </a:r>
              <a:r>
                <a:rPr lang="en-US" altLang="zh-CN" sz="2800" b="1" dirty="0">
                  <a:latin typeface="Times New Roman" panose="02020603050405020304" pitchFamily="18" charset="0"/>
                  <a:sym typeface="Symbol" panose="05050102010706020507" pitchFamily="18" charset="2"/>
                </a:rPr>
                <a:t>    </a:t>
              </a:r>
              <a:r>
                <a:rPr lang="en-US" altLang="zh-CN" sz="2800" b="1" u="sng" dirty="0">
                  <a:solidFill>
                    <a:schemeClr val="accent2"/>
                  </a:solidFill>
                  <a:latin typeface="Times New Roman" panose="02020603050405020304" pitchFamily="18" charset="0"/>
                  <a:sym typeface="Symbol" panose="05050102010706020507" pitchFamily="18" charset="2"/>
                </a:rPr>
                <a:t>4</a:t>
              </a:r>
              <a:r>
                <a:rPr lang="en-US" altLang="zh-CN" sz="2800" b="1" dirty="0">
                  <a:latin typeface="Times New Roman" panose="02020603050405020304" pitchFamily="18" charset="0"/>
                  <a:sym typeface="Symbol" panose="05050102010706020507" pitchFamily="18" charset="2"/>
                </a:rPr>
                <a:t>    </a:t>
              </a:r>
              <a:r>
                <a:rPr lang="en-US" altLang="zh-CN" sz="2800" b="1" dirty="0">
                  <a:solidFill>
                    <a:schemeClr val="bg2"/>
                  </a:solidFill>
                  <a:latin typeface="Times New Roman" panose="02020603050405020304" pitchFamily="18" charset="0"/>
                  <a:sym typeface="Symbol" panose="05050102010706020507" pitchFamily="18" charset="2"/>
                </a:rPr>
                <a:t> </a:t>
              </a:r>
              <a:r>
                <a:rPr lang="en-US" altLang="zh-CN" sz="2800" b="1" dirty="0">
                  <a:solidFill>
                    <a:schemeClr val="accent1"/>
                  </a:solidFill>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sym typeface="Symbol" panose="05050102010706020507" pitchFamily="18" charset="2"/>
                </a:rPr>
                <a:t>     </a:t>
              </a:r>
              <a:r>
                <a:rPr lang="en-US" altLang="zh-CN" sz="2800" b="1" u="sng" dirty="0">
                  <a:solidFill>
                    <a:schemeClr val="accent2"/>
                  </a:solidFill>
                  <a:latin typeface="Times New Roman" panose="02020603050405020304" pitchFamily="18" charset="0"/>
                  <a:sym typeface="Symbol" panose="05050102010706020507" pitchFamily="18" charset="2"/>
                </a:rPr>
                <a:t>7</a:t>
              </a:r>
              <a:endParaRPr lang="en-US" altLang="zh-CN" sz="2800" b="1" dirty="0">
                <a:latin typeface="Times New Roman" panose="02020603050405020304" pitchFamily="18" charset="0"/>
                <a:sym typeface="Symbol" panose="05050102010706020507" pitchFamily="18" charset="2"/>
              </a:endParaRPr>
            </a:p>
            <a:p>
              <a:pPr eaLnBrk="0" hangingPunct="0">
                <a:lnSpc>
                  <a:spcPct val="70000"/>
                </a:lnSpc>
                <a:spcBef>
                  <a:spcPct val="50000"/>
                </a:spcBef>
              </a:pPr>
              <a:r>
                <a:rPr lang="en-US" altLang="zh-CN" sz="2800" b="1" dirty="0">
                  <a:latin typeface="Times New Roman" panose="02020603050405020304" pitchFamily="18" charset="0"/>
                  <a:sym typeface="Symbol" panose="05050102010706020507" pitchFamily="18" charset="2"/>
                </a:rPr>
                <a:t> </a:t>
              </a:r>
              <a:r>
                <a:rPr lang="en-US" altLang="zh-CN" sz="2800" b="1" dirty="0">
                  <a:solidFill>
                    <a:srgbClr val="CC6600"/>
                  </a:solidFill>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sym typeface="Symbol" panose="05050102010706020507" pitchFamily="18" charset="2"/>
                </a:rPr>
                <a:t>         6     </a:t>
              </a:r>
              <a:r>
                <a:rPr lang="en-US" altLang="zh-CN" sz="2800" b="1" dirty="0">
                  <a:solidFill>
                    <a:schemeClr val="accent1"/>
                  </a:solidFill>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sym typeface="Symbol" panose="05050102010706020507" pitchFamily="18" charset="2"/>
                </a:rPr>
                <a:t> </a:t>
              </a:r>
              <a:endParaRPr lang="en-US" altLang="zh-CN" sz="2800" b="1" dirty="0">
                <a:solidFill>
                  <a:schemeClr val="bg2"/>
                </a:solidFill>
                <a:latin typeface="Times New Roman" panose="02020603050405020304" pitchFamily="18" charset="0"/>
                <a:sym typeface="Symbol" panose="05050102010706020507" pitchFamily="18" charset="2"/>
              </a:endParaRPr>
            </a:p>
          </p:txBody>
        </p:sp>
        <p:sp>
          <p:nvSpPr>
            <p:cNvPr id="90144" name="双括号 254063"/>
            <p:cNvSpPr/>
            <p:nvPr/>
          </p:nvSpPr>
          <p:spPr>
            <a:xfrm>
              <a:off x="624" y="1632"/>
              <a:ext cx="1713" cy="1104"/>
            </a:xfrm>
            <a:prstGeom prst="bracketPair">
              <a:avLst>
                <a:gd name="adj" fmla="val 16667"/>
              </a:avLst>
            </a:prstGeom>
            <a:noFill/>
            <a:ln w="9525" cap="flat" cmpd="sng">
              <a:solidFill>
                <a:schemeClr val="tx1"/>
              </a:solidFill>
              <a:prstDash val="solid"/>
              <a:headEnd type="none" w="med" len="med"/>
              <a:tailEnd type="none" w="med" len="med"/>
            </a:ln>
          </p:spPr>
          <p:txBody>
            <a:bodyPr/>
            <a:lstStyle/>
            <a:p>
              <a:endParaRPr lang="zh-CN" altLang="en-US" sz="2400" dirty="0">
                <a:latin typeface="Arial" panose="020B0604020202020204" pitchFamily="34" charset="0"/>
              </a:endParaRPr>
            </a:p>
          </p:txBody>
        </p:sp>
      </p:grpSp>
      <p:grpSp>
        <p:nvGrpSpPr>
          <p:cNvPr id="90119" name="组合 254064"/>
          <p:cNvGrpSpPr/>
          <p:nvPr/>
        </p:nvGrpSpPr>
        <p:grpSpPr>
          <a:xfrm>
            <a:off x="179388" y="-26987"/>
            <a:ext cx="3600450" cy="2297112"/>
            <a:chOff x="249" y="48"/>
            <a:chExt cx="2268" cy="1447"/>
          </a:xfrm>
        </p:grpSpPr>
        <p:sp>
          <p:nvSpPr>
            <p:cNvPr id="90120" name="椭圆 254065"/>
            <p:cNvSpPr/>
            <p:nvPr/>
          </p:nvSpPr>
          <p:spPr>
            <a:xfrm>
              <a:off x="934" y="254"/>
              <a:ext cx="313" cy="318"/>
            </a:xfrm>
            <a:prstGeom prst="ellipse">
              <a:avLst/>
            </a:prstGeom>
            <a:solidFill>
              <a:schemeClr val="bg2"/>
            </a:solidFill>
            <a:ln w="9525" cap="flat" cmpd="sng">
              <a:solidFill>
                <a:schemeClr val="tx1"/>
              </a:solidFill>
              <a:prstDash val="solid"/>
              <a:headEnd type="none" w="med" len="med"/>
              <a:tailEnd type="none" w="med" len="med"/>
            </a:ln>
          </p:spPr>
          <p:txBody>
            <a:bodyPr/>
            <a:lstStyle/>
            <a:p>
              <a:endParaRPr lang="zh-CN" altLang="en-US" sz="2400" dirty="0">
                <a:latin typeface="Arial" panose="020B0604020202020204" pitchFamily="34" charset="0"/>
              </a:endParaRPr>
            </a:p>
          </p:txBody>
        </p:sp>
        <p:sp>
          <p:nvSpPr>
            <p:cNvPr id="90121" name="椭圆 254066"/>
            <p:cNvSpPr/>
            <p:nvPr/>
          </p:nvSpPr>
          <p:spPr>
            <a:xfrm>
              <a:off x="912" y="1026"/>
              <a:ext cx="290" cy="330"/>
            </a:xfrm>
            <a:prstGeom prst="ellipse">
              <a:avLst/>
            </a:prstGeom>
            <a:solidFill>
              <a:schemeClr val="bg2"/>
            </a:solidFill>
            <a:ln w="9525" cap="flat" cmpd="sng">
              <a:solidFill>
                <a:schemeClr val="tx1"/>
              </a:solidFill>
              <a:prstDash val="solid"/>
              <a:headEnd type="none" w="med" len="med"/>
              <a:tailEnd type="none" w="med" len="med"/>
            </a:ln>
          </p:spPr>
          <p:txBody>
            <a:bodyPr/>
            <a:lstStyle/>
            <a:p>
              <a:endParaRPr lang="zh-CN" altLang="en-US" sz="2400" dirty="0">
                <a:latin typeface="Arial" panose="020B0604020202020204" pitchFamily="34" charset="0"/>
              </a:endParaRPr>
            </a:p>
          </p:txBody>
        </p:sp>
        <p:sp>
          <p:nvSpPr>
            <p:cNvPr id="90122" name="椭圆 254067"/>
            <p:cNvSpPr/>
            <p:nvPr/>
          </p:nvSpPr>
          <p:spPr>
            <a:xfrm>
              <a:off x="2016" y="255"/>
              <a:ext cx="320" cy="273"/>
            </a:xfrm>
            <a:prstGeom prst="ellipse">
              <a:avLst/>
            </a:prstGeom>
            <a:solidFill>
              <a:schemeClr val="bg2"/>
            </a:solidFill>
            <a:ln w="9525" cap="flat" cmpd="sng">
              <a:solidFill>
                <a:schemeClr val="tx1"/>
              </a:solidFill>
              <a:prstDash val="solid"/>
              <a:headEnd type="none" w="med" len="med"/>
              <a:tailEnd type="none" w="med" len="med"/>
            </a:ln>
          </p:spPr>
          <p:txBody>
            <a:bodyPr/>
            <a:lstStyle/>
            <a:p>
              <a:endParaRPr lang="zh-CN" altLang="en-US" sz="2400" dirty="0">
                <a:latin typeface="Arial" panose="020B0604020202020204" pitchFamily="34" charset="0"/>
              </a:endParaRPr>
            </a:p>
          </p:txBody>
        </p:sp>
        <p:sp>
          <p:nvSpPr>
            <p:cNvPr id="90123" name="椭圆 254068"/>
            <p:cNvSpPr/>
            <p:nvPr/>
          </p:nvSpPr>
          <p:spPr>
            <a:xfrm>
              <a:off x="2016" y="1059"/>
              <a:ext cx="320" cy="330"/>
            </a:xfrm>
            <a:prstGeom prst="ellipse">
              <a:avLst/>
            </a:prstGeom>
            <a:solidFill>
              <a:schemeClr val="bg2"/>
            </a:solidFill>
            <a:ln w="9525" cap="flat" cmpd="sng">
              <a:solidFill>
                <a:schemeClr val="tx1"/>
              </a:solidFill>
              <a:prstDash val="solid"/>
              <a:headEnd type="none" w="med" len="med"/>
              <a:tailEnd type="none" w="med" len="med"/>
            </a:ln>
          </p:spPr>
          <p:txBody>
            <a:bodyPr/>
            <a:lstStyle/>
            <a:p>
              <a:endParaRPr lang="zh-CN" altLang="en-US" sz="2400" dirty="0">
                <a:latin typeface="Arial" panose="020B0604020202020204" pitchFamily="34" charset="0"/>
              </a:endParaRPr>
            </a:p>
          </p:txBody>
        </p:sp>
        <p:sp>
          <p:nvSpPr>
            <p:cNvPr id="90124" name="直接连接符 254069"/>
            <p:cNvSpPr/>
            <p:nvPr/>
          </p:nvSpPr>
          <p:spPr>
            <a:xfrm flipH="1">
              <a:off x="1056" y="572"/>
              <a:ext cx="10" cy="486"/>
            </a:xfrm>
            <a:prstGeom prst="line">
              <a:avLst/>
            </a:prstGeom>
            <a:ln w="9525" cap="flat" cmpd="sng">
              <a:solidFill>
                <a:schemeClr val="tx1"/>
              </a:solidFill>
              <a:prstDash val="solid"/>
              <a:headEnd type="none" w="med" len="med"/>
              <a:tailEnd type="triangle" w="med" len="med"/>
            </a:ln>
          </p:spPr>
        </p:sp>
        <p:sp>
          <p:nvSpPr>
            <p:cNvPr id="90125" name="直接连接符 254070"/>
            <p:cNvSpPr/>
            <p:nvPr/>
          </p:nvSpPr>
          <p:spPr>
            <a:xfrm flipV="1">
              <a:off x="1152" y="480"/>
              <a:ext cx="912" cy="672"/>
            </a:xfrm>
            <a:prstGeom prst="line">
              <a:avLst/>
            </a:prstGeom>
            <a:ln w="9525" cap="flat" cmpd="sng">
              <a:solidFill>
                <a:schemeClr val="tx1"/>
              </a:solidFill>
              <a:prstDash val="solid"/>
              <a:headEnd type="none" w="med" len="med"/>
              <a:tailEnd type="triangle" w="med" len="med"/>
            </a:ln>
          </p:spPr>
        </p:sp>
        <p:sp>
          <p:nvSpPr>
            <p:cNvPr id="90126" name="直接连接符 254071"/>
            <p:cNvSpPr/>
            <p:nvPr/>
          </p:nvSpPr>
          <p:spPr>
            <a:xfrm>
              <a:off x="1152" y="1253"/>
              <a:ext cx="864" cy="0"/>
            </a:xfrm>
            <a:prstGeom prst="line">
              <a:avLst/>
            </a:prstGeom>
            <a:ln w="9525" cap="flat" cmpd="sng">
              <a:solidFill>
                <a:schemeClr val="tx1"/>
              </a:solidFill>
              <a:prstDash val="solid"/>
              <a:headEnd type="none" w="med" len="med"/>
              <a:tailEnd type="triangle" w="med" len="med"/>
            </a:ln>
          </p:spPr>
        </p:sp>
        <p:sp>
          <p:nvSpPr>
            <p:cNvPr id="90127" name="直接连接符 254072"/>
            <p:cNvSpPr/>
            <p:nvPr/>
          </p:nvSpPr>
          <p:spPr>
            <a:xfrm flipV="1">
              <a:off x="2160" y="528"/>
              <a:ext cx="0" cy="576"/>
            </a:xfrm>
            <a:prstGeom prst="line">
              <a:avLst/>
            </a:prstGeom>
            <a:ln w="9525" cap="flat" cmpd="sng">
              <a:solidFill>
                <a:schemeClr val="tx1"/>
              </a:solidFill>
              <a:prstDash val="solid"/>
              <a:headEnd type="none" w="med" len="med"/>
              <a:tailEnd type="triangle" w="med" len="med"/>
            </a:ln>
          </p:spPr>
        </p:sp>
        <p:sp>
          <p:nvSpPr>
            <p:cNvPr id="90128" name="任意多边形 254073"/>
            <p:cNvSpPr/>
            <p:nvPr/>
          </p:nvSpPr>
          <p:spPr>
            <a:xfrm>
              <a:off x="1156" y="255"/>
              <a:ext cx="860" cy="81"/>
            </a:xfrm>
            <a:custGeom>
              <a:avLst/>
              <a:gdLst/>
              <a:ahLst/>
              <a:cxnLst>
                <a:cxn ang="0">
                  <a:pos x="860" y="81"/>
                </a:cxn>
                <a:cxn ang="0">
                  <a:pos x="753" y="57"/>
                </a:cxn>
                <a:cxn ang="0">
                  <a:pos x="484" y="8"/>
                </a:cxn>
                <a:cxn ang="0">
                  <a:pos x="269" y="8"/>
                </a:cxn>
                <a:cxn ang="0">
                  <a:pos x="0" y="32"/>
                </a:cxn>
              </a:cxnLst>
              <a:rect l="0" t="0" r="0" b="0"/>
              <a:pathLst>
                <a:path w="768" h="160">
                  <a:moveTo>
                    <a:pt x="768" y="160"/>
                  </a:moveTo>
                  <a:cubicBezTo>
                    <a:pt x="748" y="148"/>
                    <a:pt x="728" y="136"/>
                    <a:pt x="672" y="112"/>
                  </a:cubicBezTo>
                  <a:cubicBezTo>
                    <a:pt x="616" y="88"/>
                    <a:pt x="504" y="32"/>
                    <a:pt x="432" y="16"/>
                  </a:cubicBezTo>
                  <a:cubicBezTo>
                    <a:pt x="360" y="0"/>
                    <a:pt x="312" y="8"/>
                    <a:pt x="240" y="16"/>
                  </a:cubicBezTo>
                  <a:cubicBezTo>
                    <a:pt x="168" y="24"/>
                    <a:pt x="84" y="44"/>
                    <a:pt x="0" y="64"/>
                  </a:cubicBez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a:p>
          </p:txBody>
        </p:sp>
        <p:sp>
          <p:nvSpPr>
            <p:cNvPr id="90129" name="任意多边形 254074"/>
            <p:cNvSpPr/>
            <p:nvPr/>
          </p:nvSpPr>
          <p:spPr>
            <a:xfrm>
              <a:off x="1156" y="527"/>
              <a:ext cx="860" cy="721"/>
            </a:xfrm>
            <a:custGeom>
              <a:avLst/>
              <a:gdLst/>
              <a:ahLst/>
              <a:cxnLst>
                <a:cxn ang="0">
                  <a:pos x="860" y="721"/>
                </a:cxn>
                <a:cxn ang="0">
                  <a:pos x="455" y="481"/>
                </a:cxn>
                <a:cxn ang="0">
                  <a:pos x="253" y="300"/>
                </a:cxn>
                <a:cxn ang="0">
                  <a:pos x="0" y="0"/>
                </a:cxn>
              </a:cxnLst>
              <a:rect l="0" t="0" r="0" b="0"/>
              <a:pathLst>
                <a:path w="816" h="576">
                  <a:moveTo>
                    <a:pt x="816" y="576"/>
                  </a:moveTo>
                  <a:cubicBezTo>
                    <a:pt x="672" y="508"/>
                    <a:pt x="528" y="440"/>
                    <a:pt x="432" y="384"/>
                  </a:cubicBezTo>
                  <a:cubicBezTo>
                    <a:pt x="336" y="328"/>
                    <a:pt x="312" y="304"/>
                    <a:pt x="240" y="240"/>
                  </a:cubicBezTo>
                  <a:cubicBezTo>
                    <a:pt x="168" y="176"/>
                    <a:pt x="40" y="40"/>
                    <a:pt x="0" y="0"/>
                  </a:cubicBez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a:p>
          </p:txBody>
        </p:sp>
        <p:sp>
          <p:nvSpPr>
            <p:cNvPr id="90130" name="任意多边形 254075"/>
            <p:cNvSpPr/>
            <p:nvPr/>
          </p:nvSpPr>
          <p:spPr>
            <a:xfrm>
              <a:off x="1247" y="391"/>
              <a:ext cx="481" cy="89"/>
            </a:xfrm>
            <a:custGeom>
              <a:avLst/>
              <a:gdLst/>
              <a:ahLst/>
              <a:cxnLst>
                <a:cxn ang="0">
                  <a:pos x="0" y="0"/>
                </a:cxn>
                <a:cxn ang="0">
                  <a:pos x="200" y="45"/>
                </a:cxn>
                <a:cxn ang="0">
                  <a:pos x="481" y="89"/>
                </a:cxn>
              </a:cxnLst>
              <a:rect l="0" t="0" r="0" b="0"/>
              <a:pathLst>
                <a:path w="576" h="96">
                  <a:moveTo>
                    <a:pt x="0" y="0"/>
                  </a:moveTo>
                  <a:cubicBezTo>
                    <a:pt x="72" y="16"/>
                    <a:pt x="144" y="32"/>
                    <a:pt x="240" y="48"/>
                  </a:cubicBezTo>
                  <a:cubicBezTo>
                    <a:pt x="336" y="64"/>
                    <a:pt x="512" y="88"/>
                    <a:pt x="576" y="96"/>
                  </a:cubicBezTo>
                </a:path>
              </a:pathLst>
            </a:custGeom>
            <a:no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90131" name="直接连接符 254076"/>
            <p:cNvSpPr/>
            <p:nvPr/>
          </p:nvSpPr>
          <p:spPr>
            <a:xfrm flipV="1">
              <a:off x="1728" y="432"/>
              <a:ext cx="288" cy="48"/>
            </a:xfrm>
            <a:prstGeom prst="line">
              <a:avLst/>
            </a:prstGeom>
            <a:ln w="9525" cap="flat" cmpd="sng">
              <a:solidFill>
                <a:schemeClr val="tx1"/>
              </a:solidFill>
              <a:prstDash val="solid"/>
              <a:headEnd type="none" w="med" len="med"/>
              <a:tailEnd type="triangle" w="med" len="med"/>
            </a:ln>
          </p:spPr>
        </p:sp>
        <p:sp>
          <p:nvSpPr>
            <p:cNvPr id="90132" name="任意多边形 254077"/>
            <p:cNvSpPr/>
            <p:nvPr/>
          </p:nvSpPr>
          <p:spPr>
            <a:xfrm>
              <a:off x="1247" y="527"/>
              <a:ext cx="817" cy="635"/>
            </a:xfrm>
            <a:custGeom>
              <a:avLst/>
              <a:gdLst/>
              <a:ahLst/>
              <a:cxnLst>
                <a:cxn ang="0">
                  <a:pos x="0" y="0"/>
                </a:cxn>
                <a:cxn ang="0">
                  <a:pos x="306" y="159"/>
                </a:cxn>
                <a:cxn ang="0">
                  <a:pos x="664" y="423"/>
                </a:cxn>
                <a:cxn ang="0">
                  <a:pos x="817" y="635"/>
                </a:cxn>
              </a:cxnLst>
              <a:rect l="0" t="0" r="0" b="0"/>
              <a:pathLst>
                <a:path w="768" h="576">
                  <a:moveTo>
                    <a:pt x="0" y="0"/>
                  </a:moveTo>
                  <a:cubicBezTo>
                    <a:pt x="92" y="40"/>
                    <a:pt x="184" y="80"/>
                    <a:pt x="288" y="144"/>
                  </a:cubicBezTo>
                  <a:cubicBezTo>
                    <a:pt x="392" y="208"/>
                    <a:pt x="544" y="312"/>
                    <a:pt x="624" y="384"/>
                  </a:cubicBezTo>
                  <a:cubicBezTo>
                    <a:pt x="704" y="456"/>
                    <a:pt x="736" y="516"/>
                    <a:pt x="768" y="576"/>
                  </a:cubicBez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a:p>
          </p:txBody>
        </p:sp>
        <p:sp>
          <p:nvSpPr>
            <p:cNvPr id="90133" name="文本框 254078"/>
            <p:cNvSpPr txBox="1"/>
            <p:nvPr/>
          </p:nvSpPr>
          <p:spPr>
            <a:xfrm>
              <a:off x="816" y="624"/>
              <a:ext cx="192" cy="288"/>
            </a:xfrm>
            <a:prstGeom prst="rect">
              <a:avLst/>
            </a:prstGeom>
            <a:noFill/>
            <a:ln w="9525">
              <a:noFill/>
            </a:ln>
          </p:spPr>
          <p:txBody>
            <a:bodyPr lIns="92075" tIns="46038" rIns="92075" bIns="46038">
              <a:spAutoFit/>
            </a:bodyPr>
            <a:lstStyle/>
            <a:p>
              <a:pPr eaLnBrk="0" hangingPunct="0">
                <a:spcBef>
                  <a:spcPct val="50000"/>
                </a:spcBef>
              </a:pPr>
              <a:r>
                <a:rPr lang="en-US" altLang="zh-CN" sz="2400" b="1" dirty="0">
                  <a:latin typeface="Times New Roman" panose="02020603050405020304" pitchFamily="18" charset="0"/>
                </a:rPr>
                <a:t>3</a:t>
              </a:r>
              <a:endParaRPr lang="en-US" altLang="zh-CN" sz="2400" b="1" dirty="0">
                <a:latin typeface="Times New Roman" panose="02020603050405020304" pitchFamily="18" charset="0"/>
              </a:endParaRPr>
            </a:p>
          </p:txBody>
        </p:sp>
        <p:sp>
          <p:nvSpPr>
            <p:cNvPr id="90134" name="文本框 254079"/>
            <p:cNvSpPr txBox="1"/>
            <p:nvPr/>
          </p:nvSpPr>
          <p:spPr>
            <a:xfrm>
              <a:off x="1429" y="1207"/>
              <a:ext cx="192" cy="288"/>
            </a:xfrm>
            <a:prstGeom prst="rect">
              <a:avLst/>
            </a:prstGeom>
            <a:noFill/>
            <a:ln w="9525">
              <a:noFill/>
            </a:ln>
          </p:spPr>
          <p:txBody>
            <a:bodyPr lIns="92075" tIns="46038" rIns="92075" bIns="46038">
              <a:spAutoFit/>
            </a:bodyPr>
            <a:lstStyle/>
            <a:p>
              <a:pPr eaLnBrk="0" hangingPunct="0">
                <a:spcBef>
                  <a:spcPct val="50000"/>
                </a:spcBef>
              </a:pPr>
              <a:r>
                <a:rPr lang="en-US" altLang="zh-CN" sz="2400" b="1" dirty="0">
                  <a:latin typeface="Times New Roman" panose="02020603050405020304" pitchFamily="18" charset="0"/>
                </a:rPr>
                <a:t>1</a:t>
              </a:r>
              <a:endParaRPr lang="en-US" altLang="zh-CN" sz="2400" b="1" dirty="0">
                <a:latin typeface="Times New Roman" panose="02020603050405020304" pitchFamily="18" charset="0"/>
              </a:endParaRPr>
            </a:p>
          </p:txBody>
        </p:sp>
        <p:sp>
          <p:nvSpPr>
            <p:cNvPr id="90135" name="文本框 254080"/>
            <p:cNvSpPr txBox="1"/>
            <p:nvPr/>
          </p:nvSpPr>
          <p:spPr>
            <a:xfrm>
              <a:off x="1474" y="935"/>
              <a:ext cx="192" cy="288"/>
            </a:xfrm>
            <a:prstGeom prst="rect">
              <a:avLst/>
            </a:prstGeom>
            <a:noFill/>
            <a:ln w="9525">
              <a:noFill/>
            </a:ln>
          </p:spPr>
          <p:txBody>
            <a:bodyPr lIns="92075" tIns="46038" rIns="92075" bIns="46038">
              <a:spAutoFit/>
            </a:bodyPr>
            <a:lstStyle/>
            <a:p>
              <a:pPr eaLnBrk="0" hangingPunct="0">
                <a:spcBef>
                  <a:spcPct val="50000"/>
                </a:spcBef>
              </a:pPr>
              <a:r>
                <a:rPr lang="en-US" altLang="zh-CN" sz="2400" b="1" dirty="0">
                  <a:latin typeface="Times New Roman" panose="02020603050405020304" pitchFamily="18" charset="0"/>
                </a:rPr>
                <a:t>9</a:t>
              </a:r>
              <a:endParaRPr lang="en-US" altLang="zh-CN" sz="2400" b="1" dirty="0">
                <a:latin typeface="Times New Roman" panose="02020603050405020304" pitchFamily="18" charset="0"/>
              </a:endParaRPr>
            </a:p>
          </p:txBody>
        </p:sp>
        <p:sp>
          <p:nvSpPr>
            <p:cNvPr id="90136" name="文本框 254081"/>
            <p:cNvSpPr txBox="1"/>
            <p:nvPr/>
          </p:nvSpPr>
          <p:spPr>
            <a:xfrm>
              <a:off x="1791" y="693"/>
              <a:ext cx="192" cy="288"/>
            </a:xfrm>
            <a:prstGeom prst="rect">
              <a:avLst/>
            </a:prstGeom>
            <a:noFill/>
            <a:ln w="9525">
              <a:noFill/>
            </a:ln>
          </p:spPr>
          <p:txBody>
            <a:bodyPr lIns="92075" tIns="46038" rIns="92075" bIns="46038">
              <a:spAutoFit/>
            </a:bodyPr>
            <a:lstStyle/>
            <a:p>
              <a:pPr eaLnBrk="0" hangingPunct="0">
                <a:spcBef>
                  <a:spcPct val="50000"/>
                </a:spcBef>
              </a:pPr>
              <a:r>
                <a:rPr lang="en-US" altLang="zh-CN" sz="2400" b="1" dirty="0">
                  <a:latin typeface="Times New Roman" panose="02020603050405020304" pitchFamily="18" charset="0"/>
                </a:rPr>
                <a:t>5</a:t>
              </a:r>
              <a:endParaRPr lang="en-US" altLang="zh-CN" sz="2400" b="1" dirty="0">
                <a:latin typeface="Times New Roman" panose="02020603050405020304" pitchFamily="18" charset="0"/>
              </a:endParaRPr>
            </a:p>
          </p:txBody>
        </p:sp>
        <p:sp>
          <p:nvSpPr>
            <p:cNvPr id="90137" name="文本框 254082"/>
            <p:cNvSpPr txBox="1"/>
            <p:nvPr/>
          </p:nvSpPr>
          <p:spPr>
            <a:xfrm>
              <a:off x="1202" y="799"/>
              <a:ext cx="192" cy="288"/>
            </a:xfrm>
            <a:prstGeom prst="rect">
              <a:avLst/>
            </a:prstGeom>
            <a:noFill/>
            <a:ln w="9525">
              <a:noFill/>
            </a:ln>
          </p:spPr>
          <p:txBody>
            <a:bodyPr lIns="92075" tIns="46038" rIns="92075" bIns="46038">
              <a:spAutoFit/>
            </a:bodyPr>
            <a:lstStyle/>
            <a:p>
              <a:pPr eaLnBrk="0" hangingPunct="0">
                <a:spcBef>
                  <a:spcPct val="50000"/>
                </a:spcBef>
              </a:pPr>
              <a:r>
                <a:rPr lang="en-US" altLang="zh-CN" sz="2400" b="1" dirty="0">
                  <a:latin typeface="Times New Roman" panose="02020603050405020304" pitchFamily="18" charset="0"/>
                </a:rPr>
                <a:t>4</a:t>
              </a:r>
              <a:endParaRPr lang="en-US" altLang="zh-CN" sz="2400" b="1" dirty="0">
                <a:latin typeface="Times New Roman" panose="02020603050405020304" pitchFamily="18" charset="0"/>
              </a:endParaRPr>
            </a:p>
          </p:txBody>
        </p:sp>
        <p:sp>
          <p:nvSpPr>
            <p:cNvPr id="90138" name="文本框 254083"/>
            <p:cNvSpPr txBox="1"/>
            <p:nvPr/>
          </p:nvSpPr>
          <p:spPr>
            <a:xfrm>
              <a:off x="1536" y="432"/>
              <a:ext cx="192" cy="288"/>
            </a:xfrm>
            <a:prstGeom prst="rect">
              <a:avLst/>
            </a:prstGeom>
            <a:noFill/>
            <a:ln w="9525">
              <a:noFill/>
            </a:ln>
          </p:spPr>
          <p:txBody>
            <a:bodyPr lIns="92075" tIns="46038" rIns="92075" bIns="46038">
              <a:spAutoFit/>
            </a:bodyPr>
            <a:lstStyle/>
            <a:p>
              <a:pPr eaLnBrk="0" hangingPunct="0">
                <a:spcBef>
                  <a:spcPct val="50000"/>
                </a:spcBef>
              </a:pPr>
              <a:r>
                <a:rPr lang="en-US" altLang="zh-CN" sz="2400" b="1" dirty="0">
                  <a:latin typeface="Times New Roman" panose="02020603050405020304" pitchFamily="18" charset="0"/>
                </a:rPr>
                <a:t>8</a:t>
              </a:r>
              <a:endParaRPr lang="en-US" altLang="zh-CN" sz="2400" b="1" dirty="0">
                <a:latin typeface="Times New Roman" panose="02020603050405020304" pitchFamily="18" charset="0"/>
              </a:endParaRPr>
            </a:p>
          </p:txBody>
        </p:sp>
        <p:sp>
          <p:nvSpPr>
            <p:cNvPr id="90139" name="文本框 254084"/>
            <p:cNvSpPr txBox="1"/>
            <p:nvPr/>
          </p:nvSpPr>
          <p:spPr>
            <a:xfrm>
              <a:off x="1474" y="48"/>
              <a:ext cx="192" cy="288"/>
            </a:xfrm>
            <a:prstGeom prst="rect">
              <a:avLst/>
            </a:prstGeom>
            <a:noFill/>
            <a:ln w="9525">
              <a:noFill/>
            </a:ln>
          </p:spPr>
          <p:txBody>
            <a:bodyPr lIns="92075" tIns="46038" rIns="92075" bIns="46038">
              <a:spAutoFit/>
            </a:bodyPr>
            <a:lstStyle/>
            <a:p>
              <a:pPr eaLnBrk="0" hangingPunct="0">
                <a:spcBef>
                  <a:spcPct val="50000"/>
                </a:spcBef>
              </a:pPr>
              <a:r>
                <a:rPr lang="en-US" altLang="zh-CN" sz="2400" b="1" dirty="0">
                  <a:latin typeface="Times New Roman" panose="02020603050405020304" pitchFamily="18" charset="0"/>
                </a:rPr>
                <a:t>6</a:t>
              </a:r>
              <a:endParaRPr lang="en-US" altLang="zh-CN" sz="2400" b="1" dirty="0">
                <a:latin typeface="Times New Roman" panose="02020603050405020304" pitchFamily="18" charset="0"/>
              </a:endParaRPr>
            </a:p>
          </p:txBody>
        </p:sp>
        <p:sp>
          <p:nvSpPr>
            <p:cNvPr id="90140" name="文本框 254085"/>
            <p:cNvSpPr txBox="1"/>
            <p:nvPr/>
          </p:nvSpPr>
          <p:spPr>
            <a:xfrm>
              <a:off x="2160" y="672"/>
              <a:ext cx="240" cy="288"/>
            </a:xfrm>
            <a:prstGeom prst="rect">
              <a:avLst/>
            </a:prstGeom>
            <a:noFill/>
            <a:ln w="9525">
              <a:noFill/>
            </a:ln>
          </p:spPr>
          <p:txBody>
            <a:bodyPr lIns="92075" tIns="46038" rIns="92075" bIns="46038">
              <a:spAutoFit/>
            </a:bodyPr>
            <a:lstStyle/>
            <a:p>
              <a:pPr eaLnBrk="0" hangingPunct="0">
                <a:spcBef>
                  <a:spcPct val="50000"/>
                </a:spcBef>
              </a:pPr>
              <a:r>
                <a:rPr lang="en-US" altLang="zh-CN" sz="2400" b="1" dirty="0">
                  <a:latin typeface="Times New Roman" panose="02020603050405020304" pitchFamily="18" charset="0"/>
                </a:rPr>
                <a:t>2</a:t>
              </a:r>
              <a:endParaRPr lang="en-US" altLang="zh-CN" sz="2400" b="1" dirty="0">
                <a:latin typeface="Times New Roman" panose="02020603050405020304" pitchFamily="18" charset="0"/>
              </a:endParaRPr>
            </a:p>
          </p:txBody>
        </p:sp>
        <p:sp>
          <p:nvSpPr>
            <p:cNvPr id="90141" name="文本框 254086"/>
            <p:cNvSpPr txBox="1"/>
            <p:nvPr/>
          </p:nvSpPr>
          <p:spPr>
            <a:xfrm>
              <a:off x="249" y="210"/>
              <a:ext cx="2268" cy="1171"/>
            </a:xfrm>
            <a:prstGeom prst="rect">
              <a:avLst/>
            </a:prstGeom>
            <a:noFill/>
            <a:ln w="9525">
              <a:noFill/>
            </a:ln>
          </p:spPr>
          <p:txBody>
            <a:bodyPr lIns="92075" tIns="46038" rIns="92075" bIns="46038">
              <a:spAutoFit/>
            </a:bodyPr>
            <a:lstStyle/>
            <a:p>
              <a:pPr eaLnBrk="0" hangingPunct="0">
                <a:spcBef>
                  <a:spcPct val="50000"/>
                </a:spcBef>
              </a:pPr>
              <a:r>
                <a:rPr lang="zh-CN" altLang="en-US" sz="3200" b="1" dirty="0">
                  <a:solidFill>
                    <a:schemeClr val="bg1"/>
                  </a:solidFill>
                  <a:latin typeface="Times New Roman" panose="02020603050405020304" pitchFamily="18" charset="0"/>
                </a:rPr>
                <a:t>例：</a:t>
              </a:r>
              <a:r>
                <a:rPr lang="zh-CN" altLang="en-US" sz="2400" dirty="0">
                  <a:latin typeface="Times New Roman" panose="02020603050405020304" pitchFamily="18" charset="0"/>
                </a:rPr>
                <a:t>      </a:t>
              </a:r>
              <a:r>
                <a:rPr lang="en-US" altLang="zh-CN" sz="2400" dirty="0">
                  <a:solidFill>
                    <a:srgbClr val="000000"/>
                  </a:solidFill>
                  <a:latin typeface="Times New Roman" panose="02020603050405020304" pitchFamily="18" charset="0"/>
                </a:rPr>
                <a:t>v</a:t>
              </a:r>
              <a:r>
                <a:rPr lang="en-US" altLang="zh-CN" sz="2800" b="1" dirty="0">
                  <a:solidFill>
                    <a:srgbClr val="000000"/>
                  </a:solidFill>
                  <a:latin typeface="Times New Roman" panose="02020603050405020304" pitchFamily="18" charset="0"/>
                </a:rPr>
                <a:t>3               v4</a:t>
              </a:r>
              <a:endParaRPr lang="en-US" altLang="zh-CN" sz="2800" b="1" dirty="0">
                <a:solidFill>
                  <a:srgbClr val="000000"/>
                </a:solidFill>
                <a:latin typeface="Times New Roman" panose="02020603050405020304" pitchFamily="18" charset="0"/>
              </a:endParaRPr>
            </a:p>
            <a:p>
              <a:pPr eaLnBrk="0" hangingPunct="0">
                <a:spcBef>
                  <a:spcPct val="50000"/>
                </a:spcBef>
              </a:pPr>
              <a:endParaRPr lang="en-US" altLang="zh-CN" sz="2800" b="1" dirty="0">
                <a:solidFill>
                  <a:srgbClr val="FF9900"/>
                </a:solidFill>
                <a:latin typeface="Times New Roman" panose="02020603050405020304" pitchFamily="18" charset="0"/>
              </a:endParaRPr>
            </a:p>
            <a:p>
              <a:pPr eaLnBrk="0" hangingPunct="0">
                <a:spcBef>
                  <a:spcPct val="50000"/>
                </a:spcBef>
              </a:pPr>
              <a:r>
                <a:rPr lang="en-US" altLang="zh-CN" sz="2800" b="1" dirty="0">
                  <a:solidFill>
                    <a:srgbClr val="FF9900"/>
                  </a:solidFill>
                  <a:latin typeface="Times New Roman" panose="02020603050405020304" pitchFamily="18" charset="0"/>
                </a:rPr>
                <a:t>           </a:t>
              </a:r>
              <a:r>
                <a:rPr lang="en-US" altLang="zh-CN" sz="2800" b="1" dirty="0">
                  <a:solidFill>
                    <a:schemeClr val="hlink"/>
                  </a:solidFill>
                  <a:latin typeface="Times New Roman" panose="02020603050405020304" pitchFamily="18" charset="0"/>
                </a:rPr>
                <a:t> </a:t>
              </a:r>
              <a:r>
                <a:rPr lang="en-US" altLang="zh-CN" sz="2800" b="1" dirty="0">
                  <a:solidFill>
                    <a:srgbClr val="000000"/>
                  </a:solidFill>
                  <a:latin typeface="Times New Roman" panose="02020603050405020304" pitchFamily="18" charset="0"/>
                </a:rPr>
                <a:t>v1               v2</a:t>
              </a:r>
              <a:endParaRPr lang="en-US" altLang="zh-CN" sz="2800" b="1" dirty="0">
                <a:solidFill>
                  <a:srgbClr val="000000"/>
                </a:solidFill>
                <a:latin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254045"/>
                                        </p:tgtEl>
                                        <p:attrNameLst>
                                          <p:attrName>style.visibility</p:attrName>
                                        </p:attrNameLst>
                                      </p:cBhvr>
                                      <p:to>
                                        <p:strVal val="visible"/>
                                      </p:to>
                                    </p:set>
                                    <p:anim calcmode="lin" valueType="num">
                                      <p:cBhvr>
                                        <p:cTn id="7" dur="500" fill="hold"/>
                                        <p:tgtEl>
                                          <p:spTgt spid="254045"/>
                                        </p:tgtEl>
                                        <p:attrNameLst>
                                          <p:attrName>ppt_w</p:attrName>
                                        </p:attrNameLst>
                                      </p:cBhvr>
                                      <p:tavLst>
                                        <p:tav tm="0">
                                          <p:val>
                                            <p:fltVal val="0"/>
                                          </p:val>
                                        </p:tav>
                                        <p:tav tm="100000">
                                          <p:val>
                                            <p:strVal val="#ppt_w"/>
                                          </p:val>
                                        </p:tav>
                                      </p:tavLst>
                                    </p:anim>
                                    <p:anim calcmode="lin" valueType="num">
                                      <p:cBhvr>
                                        <p:cTn id="8" dur="500" fill="hold"/>
                                        <p:tgtEl>
                                          <p:spTgt spid="254045"/>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254061"/>
                                        </p:tgtEl>
                                        <p:attrNameLst>
                                          <p:attrName>style.visibility</p:attrName>
                                        </p:attrNameLst>
                                      </p:cBhvr>
                                      <p:to>
                                        <p:strVal val="visible"/>
                                      </p:to>
                                    </p:set>
                                    <p:anim calcmode="lin" valueType="num">
                                      <p:cBhvr>
                                        <p:cTn id="13" dur="500" fill="hold"/>
                                        <p:tgtEl>
                                          <p:spTgt spid="254061"/>
                                        </p:tgtEl>
                                        <p:attrNameLst>
                                          <p:attrName>ppt_w</p:attrName>
                                        </p:attrNameLst>
                                      </p:cBhvr>
                                      <p:tavLst>
                                        <p:tav tm="0">
                                          <p:val>
                                            <p:fltVal val="0"/>
                                          </p:val>
                                        </p:tav>
                                        <p:tav tm="100000">
                                          <p:val>
                                            <p:strVal val="#ppt_w"/>
                                          </p:val>
                                        </p:tav>
                                      </p:tavLst>
                                    </p:anim>
                                    <p:anim calcmode="lin" valueType="num">
                                      <p:cBhvr>
                                        <p:cTn id="14" dur="500" fill="hold"/>
                                        <p:tgtEl>
                                          <p:spTgt spid="254061"/>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254053"/>
                                        </p:tgtEl>
                                        <p:attrNameLst>
                                          <p:attrName>style.visibility</p:attrName>
                                        </p:attrNameLst>
                                      </p:cBhvr>
                                      <p:to>
                                        <p:strVal val="visible"/>
                                      </p:to>
                                    </p:set>
                                    <p:anim calcmode="lin" valueType="num">
                                      <p:cBhvr>
                                        <p:cTn id="19" dur="500" fill="hold"/>
                                        <p:tgtEl>
                                          <p:spTgt spid="254053"/>
                                        </p:tgtEl>
                                        <p:attrNameLst>
                                          <p:attrName>ppt_w</p:attrName>
                                        </p:attrNameLst>
                                      </p:cBhvr>
                                      <p:tavLst>
                                        <p:tav tm="0">
                                          <p:val>
                                            <p:fltVal val="0"/>
                                          </p:val>
                                        </p:tav>
                                        <p:tav tm="100000">
                                          <p:val>
                                            <p:strVal val="#ppt_w"/>
                                          </p:val>
                                        </p:tav>
                                      </p:tavLst>
                                    </p:anim>
                                    <p:anim calcmode="lin" valueType="num">
                                      <p:cBhvr>
                                        <p:cTn id="20" dur="500" fill="hold"/>
                                        <p:tgtEl>
                                          <p:spTgt spid="254053"/>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nodeType="clickEffect">
                                  <p:stCondLst>
                                    <p:cond delay="0"/>
                                  </p:stCondLst>
                                  <p:childTnLst>
                                    <p:set>
                                      <p:cBhvr>
                                        <p:cTn id="24" dur="1" fill="hold">
                                          <p:stCondLst>
                                            <p:cond delay="0"/>
                                          </p:stCondLst>
                                        </p:cTn>
                                        <p:tgtEl>
                                          <p:spTgt spid="254049"/>
                                        </p:tgtEl>
                                        <p:attrNameLst>
                                          <p:attrName>style.visibility</p:attrName>
                                        </p:attrNameLst>
                                      </p:cBhvr>
                                      <p:to>
                                        <p:strVal val="visible"/>
                                      </p:to>
                                    </p:set>
                                    <p:anim calcmode="lin" valueType="num">
                                      <p:cBhvr>
                                        <p:cTn id="25" dur="500" fill="hold"/>
                                        <p:tgtEl>
                                          <p:spTgt spid="254049"/>
                                        </p:tgtEl>
                                        <p:attrNameLst>
                                          <p:attrName>ppt_w</p:attrName>
                                        </p:attrNameLst>
                                      </p:cBhvr>
                                      <p:tavLst>
                                        <p:tav tm="0">
                                          <p:val>
                                            <p:fltVal val="0"/>
                                          </p:val>
                                        </p:tav>
                                        <p:tav tm="100000">
                                          <p:val>
                                            <p:strVal val="#ppt_w"/>
                                          </p:val>
                                        </p:tav>
                                      </p:tavLst>
                                    </p:anim>
                                    <p:anim calcmode="lin" valueType="num">
                                      <p:cBhvr>
                                        <p:cTn id="26" dur="500" fill="hold"/>
                                        <p:tgtEl>
                                          <p:spTgt spid="254049"/>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nodeType="clickEffect">
                                  <p:stCondLst>
                                    <p:cond delay="0"/>
                                  </p:stCondLst>
                                  <p:childTnLst>
                                    <p:set>
                                      <p:cBhvr>
                                        <p:cTn id="30" dur="1" fill="hold">
                                          <p:stCondLst>
                                            <p:cond delay="0"/>
                                          </p:stCondLst>
                                        </p:cTn>
                                        <p:tgtEl>
                                          <p:spTgt spid="254057"/>
                                        </p:tgtEl>
                                        <p:attrNameLst>
                                          <p:attrName>style.visibility</p:attrName>
                                        </p:attrNameLst>
                                      </p:cBhvr>
                                      <p:to>
                                        <p:strVal val="visible"/>
                                      </p:to>
                                    </p:set>
                                    <p:anim calcmode="lin" valueType="num">
                                      <p:cBhvr>
                                        <p:cTn id="31" dur="500" fill="hold"/>
                                        <p:tgtEl>
                                          <p:spTgt spid="254057"/>
                                        </p:tgtEl>
                                        <p:attrNameLst>
                                          <p:attrName>ppt_w</p:attrName>
                                        </p:attrNameLst>
                                      </p:cBhvr>
                                      <p:tavLst>
                                        <p:tav tm="0">
                                          <p:val>
                                            <p:fltVal val="0"/>
                                          </p:val>
                                        </p:tav>
                                        <p:tav tm="100000">
                                          <p:val>
                                            <p:strVal val="#ppt_w"/>
                                          </p:val>
                                        </p:tav>
                                      </p:tavLst>
                                    </p:anim>
                                    <p:anim calcmode="lin" valueType="num">
                                      <p:cBhvr>
                                        <p:cTn id="32" dur="500" fill="hold"/>
                                        <p:tgtEl>
                                          <p:spTgt spid="25405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文本框 5125"/>
          <p:cNvSpPr txBox="1"/>
          <p:nvPr/>
        </p:nvSpPr>
        <p:spPr>
          <a:xfrm>
            <a:off x="1547813" y="2420938"/>
            <a:ext cx="5903912" cy="922020"/>
          </a:xfrm>
          <a:prstGeom prst="rect">
            <a:avLst/>
          </a:prstGeom>
          <a:noFill/>
          <a:ln w="9525">
            <a:noFill/>
          </a:ln>
        </p:spPr>
        <p:txBody>
          <a:bodyPr>
            <a:spAutoFit/>
          </a:bodyPr>
          <a:lstStyle/>
          <a:p>
            <a:pPr algn="ctr"/>
            <a:r>
              <a:rPr lang="zh-CN" altLang="en-US" sz="5400" b="1" dirty="0">
                <a:solidFill>
                  <a:schemeClr val="folHlink"/>
                </a:solidFill>
                <a:latin typeface="Tahoma" panose="020B0604030504040204" pitchFamily="34" charset="0"/>
                <a:ea typeface="楷体_GB2312" pitchFamily="49" charset="-122"/>
              </a:rPr>
              <a:t>谢谢大家！</a:t>
            </a:r>
            <a:endParaRPr lang="zh-CN" altLang="en-US" sz="5400" b="1" dirty="0">
              <a:solidFill>
                <a:schemeClr val="folHlink"/>
              </a:solidFill>
              <a:latin typeface="Tahoma" panose="020B0604030504040204" pitchFamily="34" charset="0"/>
              <a:ea typeface="楷体_GB2312" pitchFamily="49" charset="-122"/>
            </a:endParaRPr>
          </a:p>
        </p:txBody>
      </p:sp>
    </p:spTree>
  </p:cSld>
  <p:clrMapOvr>
    <a:masterClrMapping/>
  </p:clrMapOvr>
  <p:transition>
    <p:cover dir="l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676276" y="2041811"/>
            <a:ext cx="6896120" cy="3724275"/>
          </a:xfrm>
          <a:prstGeom prst="rect">
            <a:avLst/>
          </a:prstGeom>
        </p:spPr>
        <p:style>
          <a:lnRef idx="1">
            <a:schemeClr val="accent3"/>
          </a:lnRef>
          <a:fillRef idx="2">
            <a:schemeClr val="accent3"/>
          </a:fillRef>
          <a:effectRef idx="1">
            <a:schemeClr val="accent3"/>
          </a:effectRef>
          <a:fontRef idx="minor">
            <a:schemeClr val="dk1"/>
          </a:fontRef>
        </p:style>
        <p:txBody>
          <a:bodyPr wrap="square" lIns="180000" tIns="108000" rIns="180000" bIns="108000">
            <a:spAutoFit/>
          </a:bodyPr>
          <a:lstStyle/>
          <a:p>
            <a:pPr algn="just">
              <a:spcBef>
                <a:spcPct val="50000"/>
              </a:spcBef>
            </a:pPr>
            <a:r>
              <a:rPr kumimoji="1" lang="en-US" altLang="zh-CN"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kumimoji="1" lang="en-US" altLang="zh-CN" sz="24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BFS1</a:t>
            </a:r>
            <a:r>
              <a:rPr kumimoji="1" lang="en-US" altLang="zh-CN"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(AdjGraph </a:t>
            </a:r>
            <a:r>
              <a:rPr kumimoji="1"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endParaRPr kumimoji="1"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just">
              <a:spcBef>
                <a:spcPct val="50000"/>
              </a:spcBef>
            </a:pPr>
            <a:r>
              <a:rPr kumimoji="1"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just">
              <a:spcBef>
                <a:spcPct val="50000"/>
              </a:spcBef>
            </a:pPr>
            <a:r>
              <a:rPr kumimoji="1"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kumimoji="1"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a:t>
            </a:r>
            <a:r>
              <a:rPr kumimoji="1"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&lt;G-&gt;</a:t>
            </a:r>
            <a:r>
              <a:rPr kumimoji="1"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n;i</a:t>
            </a:r>
            <a:r>
              <a:rPr kumimoji="1"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4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遍历所有未访问过的顶点</a:t>
            </a:r>
            <a:endParaRPr kumimoji="1" lang="zh-CN" altLang="en-US" sz="24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spcBef>
                <a:spcPct val="50000"/>
              </a:spcBef>
            </a:pPr>
            <a:r>
              <a:rPr kumimoji="1"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4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a:t>
            </a:r>
            <a:r>
              <a:rPr kumimoji="1"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(visited[</a:t>
            </a:r>
            <a:r>
              <a:rPr kumimoji="1"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 </a:t>
            </a:r>
            <a:endParaRPr kumimoji="1"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just">
              <a:spcBef>
                <a:spcPct val="50000"/>
              </a:spcBef>
            </a:pPr>
            <a:r>
              <a:rPr kumimoji="1" lang="en-US" altLang="zh-CN" sz="24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BFS</a:t>
            </a:r>
            <a:r>
              <a:rPr kumimoji="1" lang="en-US" altLang="zh-CN"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r>
              <a:rPr kumimoji="1" lang="zh-CN" alt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just">
              <a:spcBef>
                <a:spcPct val="50000"/>
              </a:spcBef>
            </a:pPr>
            <a:r>
              <a:rPr kumimoji="1"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363" name="Text Box 3"/>
          <p:cNvSpPr txBox="1">
            <a:spLocks noChangeArrowheads="1"/>
          </p:cNvSpPr>
          <p:nvPr/>
        </p:nvSpPr>
        <p:spPr bwMode="auto">
          <a:xfrm>
            <a:off x="539750" y="1232202"/>
            <a:ext cx="7345363" cy="460375"/>
          </a:xfrm>
          <a:prstGeom prst="rect">
            <a:avLst/>
          </a:prstGeom>
          <a:noFill/>
          <a:ln w="28575" algn="ctr">
            <a:noFill/>
            <a:miter lim="800000"/>
            <a:tailEnd type="none" w="med" len="lg"/>
          </a:ln>
        </p:spPr>
        <p:txBody>
          <a:bodyPr>
            <a:spAutoFit/>
          </a:bodyPr>
          <a:lstStyle/>
          <a:p>
            <a:pPr algn="just">
              <a:spcBef>
                <a:spcPct val="50000"/>
              </a:spcBef>
            </a:pPr>
            <a:r>
              <a:rPr kumimoji="1" lang="zh-CN" altLang="en-US" sz="2400" dirty="0">
                <a:latin typeface="楷体" panose="02010609060101010101" pitchFamily="49" charset="-122"/>
                <a:ea typeface="楷体" panose="02010609060101010101" pitchFamily="49" charset="-122"/>
              </a:rPr>
              <a:t>采用</a:t>
            </a:r>
            <a:r>
              <a:rPr kumimoji="1" lang="zh-CN" altLang="en-US" sz="2400">
                <a:latin typeface="楷体" panose="02010609060101010101" pitchFamily="49" charset="-122"/>
                <a:ea typeface="楷体" panose="02010609060101010101" pitchFamily="49" charset="-122"/>
              </a:rPr>
              <a:t>广度</a:t>
            </a:r>
            <a:r>
              <a:rPr kumimoji="1" lang="zh-CN" altLang="en-US" sz="2400" smtClean="0">
                <a:latin typeface="楷体" panose="02010609060101010101" pitchFamily="49" charset="-122"/>
                <a:ea typeface="楷体" panose="02010609060101010101" pitchFamily="49" charset="-122"/>
              </a:rPr>
              <a:t>优先遍历方法</a:t>
            </a:r>
            <a:r>
              <a:rPr kumimoji="1" lang="zh-CN" altLang="en-US" sz="2400" smtClean="0">
                <a:solidFill>
                  <a:srgbClr val="FF00FF"/>
                </a:solidFill>
                <a:latin typeface="楷体" panose="02010609060101010101" pitchFamily="49" charset="-122"/>
                <a:ea typeface="楷体" panose="02010609060101010101" pitchFamily="49" charset="-122"/>
              </a:rPr>
              <a:t>遍历</a:t>
            </a:r>
            <a:r>
              <a:rPr kumimoji="1" lang="zh-CN" altLang="en-US" sz="2400">
                <a:solidFill>
                  <a:srgbClr val="FF00FF"/>
                </a:solidFill>
                <a:latin typeface="楷体" panose="02010609060101010101" pitchFamily="49" charset="-122"/>
                <a:ea typeface="楷体" panose="02010609060101010101" pitchFamily="49" charset="-122"/>
              </a:rPr>
              <a:t>非</a:t>
            </a:r>
            <a:r>
              <a:rPr kumimoji="1" lang="zh-CN" altLang="en-US" sz="2400" smtClean="0">
                <a:solidFill>
                  <a:srgbClr val="FF00FF"/>
                </a:solidFill>
                <a:latin typeface="楷体" panose="02010609060101010101" pitchFamily="49" charset="-122"/>
                <a:ea typeface="楷体" panose="02010609060101010101" pitchFamily="49" charset="-122"/>
              </a:rPr>
              <a:t>连通图</a:t>
            </a:r>
            <a:r>
              <a:rPr kumimoji="1" lang="zh-CN" altLang="en-US" sz="2400" dirty="0">
                <a:latin typeface="楷体" panose="02010609060101010101" pitchFamily="49" charset="-122"/>
                <a:ea typeface="楷体" panose="02010609060101010101" pitchFamily="49" charset="-122"/>
              </a:rPr>
              <a:t>的算法如下：</a:t>
            </a:r>
            <a:endParaRPr lang="zh-CN" altLang="en-US" sz="2400" dirty="0">
              <a:latin typeface="楷体" panose="02010609060101010101" pitchFamily="49" charset="-122"/>
              <a:ea typeface="楷体" panose="02010609060101010101" pitchFamily="49" charset="-122"/>
            </a:endParaRPr>
          </a:p>
        </p:txBody>
      </p:sp>
      <p:sp>
        <p:nvSpPr>
          <p:cNvPr id="4" name="TextBox 3"/>
          <p:cNvSpPr txBox="1"/>
          <p:nvPr/>
        </p:nvSpPr>
        <p:spPr>
          <a:xfrm>
            <a:off x="642910" y="5902950"/>
            <a:ext cx="7715304" cy="460375"/>
          </a:xfrm>
          <a:prstGeom prst="rect">
            <a:avLst/>
          </a:prstGeom>
          <a:noFill/>
        </p:spPr>
        <p:txBody>
          <a:bodyPr wrap="square" rtlCol="0">
            <a:spAutoFit/>
          </a:bodyPr>
          <a:lstStyle/>
          <a:p>
            <a:pPr algn="l"/>
            <a:r>
              <a:rPr kumimoji="1" lang="zh-CN" altLang="en-US" sz="2400" smtClean="0">
                <a:solidFill>
                  <a:srgbClr val="FF00FF"/>
                </a:solidFill>
                <a:ea typeface="楷体" panose="02010609060101010101" pitchFamily="49" charset="-122"/>
                <a:cs typeface="Times New Roman" panose="02020603050405020304" pitchFamily="18" charset="0"/>
              </a:rPr>
              <a:t>非连通图：</a:t>
            </a:r>
            <a:r>
              <a:rPr kumimoji="1" lang="zh-CN" altLang="en-US" sz="2400" smtClean="0">
                <a:solidFill>
                  <a:srgbClr val="0000FF"/>
                </a:solidFill>
                <a:ea typeface="楷体" panose="02010609060101010101" pitchFamily="49" charset="-122"/>
                <a:cs typeface="Times New Roman" panose="02020603050405020304" pitchFamily="18" charset="0"/>
              </a:rPr>
              <a:t>调用</a:t>
            </a:r>
            <a:r>
              <a:rPr kumimoji="1" lang="en-US" altLang="zh-CN" sz="2400" smtClean="0">
                <a:solidFill>
                  <a:srgbClr val="FF3300"/>
                </a:solidFill>
                <a:ea typeface="楷体" panose="02010609060101010101" pitchFamily="49" charset="-122"/>
                <a:cs typeface="Times New Roman" panose="02020603050405020304" pitchFamily="18" charset="0"/>
              </a:rPr>
              <a:t>BFS()</a:t>
            </a:r>
            <a:r>
              <a:rPr kumimoji="1" lang="zh-CN" altLang="en-US" sz="2400" smtClean="0">
                <a:solidFill>
                  <a:srgbClr val="0000FF"/>
                </a:solidFill>
                <a:ea typeface="楷体" panose="02010609060101010101" pitchFamily="49" charset="-122"/>
                <a:cs typeface="Times New Roman" panose="02020603050405020304" pitchFamily="18" charset="0"/>
              </a:rPr>
              <a:t>的次数恰好等于连通分量的个数</a:t>
            </a:r>
            <a:endParaRPr lang="zh-CN" altLang="en-US" sz="2400">
              <a:solidFill>
                <a:srgbClr val="0000FF"/>
              </a:solidFill>
            </a:endParaRPr>
          </a:p>
        </p:txBody>
      </p:sp>
      <p:sp>
        <p:nvSpPr>
          <p:cNvPr id="7" name="灯片编号占位符 6"/>
          <p:cNvSpPr>
            <a:spLocks noGrp="1"/>
          </p:cNvSpPr>
          <p:nvPr>
            <p:ph type="sldNum" sz="quarter" idx="4294967295"/>
          </p:nvPr>
        </p:nvSpPr>
        <p:spPr>
          <a:xfrm>
            <a:off x="7086600" y="6356350"/>
            <a:ext cx="2057400" cy="365125"/>
          </a:xfrm>
        </p:spPr>
        <p:txBody>
          <a:bodyPr/>
          <a:lstStyle/>
          <a:p>
            <a:pPr>
              <a:defRPr/>
            </a:pPr>
            <a:fld id="{FC6CB040-9A46-40CF-AB14-00FF7AC1F6CF}" type="slidenum">
              <a:rPr lang="en-US" altLang="zh-CN" smtClean="0"/>
            </a:fld>
            <a:r>
              <a:rPr lang="en-US" altLang="zh-CN" smtClean="0"/>
              <a:t>/21</a:t>
            </a:r>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文本框 241665"/>
          <p:cNvSpPr txBox="1"/>
          <p:nvPr/>
        </p:nvSpPr>
        <p:spPr>
          <a:xfrm>
            <a:off x="323850" y="1328738"/>
            <a:ext cx="8353425" cy="829945"/>
          </a:xfrm>
          <a:prstGeom prst="rect">
            <a:avLst/>
          </a:prstGeom>
          <a:noFill/>
          <a:ln w="19050">
            <a:noFill/>
          </a:ln>
        </p:spPr>
        <p:txBody>
          <a:bodyPr>
            <a:spAutoFit/>
          </a:bodyPr>
          <a:lstStyle/>
          <a:p>
            <a:pPr algn="l">
              <a:spcBef>
                <a:spcPct val="50000"/>
              </a:spcBef>
            </a:pPr>
            <a:r>
              <a:rPr lang="zh-CN" altLang="en-US" sz="2400" dirty="0">
                <a:solidFill>
                  <a:srgbClr val="FF0000"/>
                </a:solidFill>
                <a:latin typeface="Times New Roman" panose="02020603050405020304" pitchFamily="18" charset="0"/>
                <a:ea typeface="楷体_GB2312" pitchFamily="49" charset="-122"/>
              </a:rPr>
              <a:t>　　例</a:t>
            </a:r>
            <a:r>
              <a:rPr lang="en-US" altLang="zh-CN" sz="2400">
                <a:solidFill>
                  <a:srgbClr val="FF0000"/>
                </a:solidFill>
                <a:latin typeface="Times New Roman" panose="02020603050405020304" pitchFamily="18" charset="0"/>
                <a:ea typeface="楷体_GB2312" pitchFamily="49" charset="-122"/>
              </a:rPr>
              <a:t>8.4</a:t>
            </a:r>
            <a:r>
              <a:rPr lang="en-US" altLang="zh-CN" sz="2400" dirty="0">
                <a:latin typeface="Times New Roman" panose="02020603050405020304" pitchFamily="18" charset="0"/>
                <a:ea typeface="楷体_GB2312" pitchFamily="49" charset="-122"/>
              </a:rPr>
              <a:t>  </a:t>
            </a:r>
            <a:r>
              <a:rPr lang="zh-CN" altLang="en-US" sz="2400" dirty="0">
                <a:latin typeface="Times New Roman" panose="02020603050405020304" pitchFamily="18" charset="0"/>
                <a:ea typeface="楷体_GB2312" pitchFamily="49" charset="-122"/>
              </a:rPr>
              <a:t>假设图</a:t>
            </a:r>
            <a:r>
              <a:rPr lang="en-US" altLang="zh-CN" sz="2400" dirty="0">
                <a:latin typeface="Times New Roman" panose="02020603050405020304" pitchFamily="18" charset="0"/>
                <a:ea typeface="楷体_GB2312" pitchFamily="49" charset="-122"/>
              </a:rPr>
              <a:t>G</a:t>
            </a:r>
            <a:r>
              <a:rPr lang="zh-CN" altLang="en-US" sz="2400" dirty="0">
                <a:latin typeface="Times New Roman" panose="02020603050405020304" pitchFamily="18" charset="0"/>
                <a:ea typeface="楷体_GB2312" pitchFamily="49" charset="-122"/>
              </a:rPr>
              <a:t>采用邻接表存储，设计一个算法，判断顶点</a:t>
            </a:r>
            <a:r>
              <a:rPr lang="en-US" altLang="zh-CN" sz="2400" i="1">
                <a:latin typeface="Times New Roman" panose="02020603050405020304" pitchFamily="18" charset="0"/>
                <a:ea typeface="楷体_GB2312" pitchFamily="49" charset="-122"/>
              </a:rPr>
              <a:t>u</a:t>
            </a:r>
            <a:r>
              <a:rPr lang="zh-CN" altLang="en-US" sz="2400" dirty="0">
                <a:latin typeface="Times New Roman" panose="02020603050405020304" pitchFamily="18" charset="0"/>
                <a:ea typeface="楷体_GB2312" pitchFamily="49" charset="-122"/>
              </a:rPr>
              <a:t>到</a:t>
            </a:r>
            <a:r>
              <a:rPr lang="en-US" altLang="zh-CN" sz="2400" i="1">
                <a:latin typeface="Times New Roman" panose="02020603050405020304" pitchFamily="18" charset="0"/>
                <a:ea typeface="楷体_GB2312" pitchFamily="49" charset="-122"/>
              </a:rPr>
              <a:t>v</a:t>
            </a:r>
            <a:r>
              <a:rPr lang="zh-CN" altLang="en-US" sz="2400" dirty="0">
                <a:latin typeface="Times New Roman" panose="02020603050405020304" pitchFamily="18" charset="0"/>
                <a:ea typeface="楷体_GB2312" pitchFamily="49" charset="-122"/>
              </a:rPr>
              <a:t>是否有简单路径。</a:t>
            </a:r>
            <a:endParaRPr lang="zh-CN" altLang="en-US" sz="2400" dirty="0">
              <a:latin typeface="Times New Roman" panose="02020603050405020304" pitchFamily="18" charset="0"/>
              <a:ea typeface="楷体_GB2312" pitchFamily="49" charset="-122"/>
            </a:endParaRPr>
          </a:p>
        </p:txBody>
      </p:sp>
      <p:sp>
        <p:nvSpPr>
          <p:cNvPr id="241668" name="文本框 241667"/>
          <p:cNvSpPr txBox="1"/>
          <p:nvPr/>
        </p:nvSpPr>
        <p:spPr>
          <a:xfrm>
            <a:off x="1042988" y="476250"/>
            <a:ext cx="6624637" cy="521970"/>
          </a:xfrm>
          <a:prstGeom prst="rect">
            <a:avLst/>
          </a:prstGeom>
          <a:noFill/>
          <a:ln w="19050">
            <a:noFill/>
          </a:ln>
        </p:spPr>
        <p:txBody>
          <a:bodyPr>
            <a:spAutoFit/>
          </a:bodyPr>
          <a:lstStyle/>
          <a:p>
            <a:pPr algn="l">
              <a:spcBef>
                <a:spcPct val="50000"/>
              </a:spcBef>
              <a:buClrTx/>
            </a:pPr>
            <a:r>
              <a:rPr lang="en-US" altLang="zh-CN" sz="2800" dirty="0">
                <a:solidFill>
                  <a:srgbClr val="FF0000"/>
                </a:solidFill>
                <a:latin typeface="Times New Roman" panose="02020603050405020304" pitchFamily="18" charset="0"/>
                <a:ea typeface="楷体_GB2312" pitchFamily="49" charset="-122"/>
                <a:sym typeface="Wingdings" panose="05000000000000000000" pitchFamily="2" charset="2"/>
              </a:rPr>
              <a:t> </a:t>
            </a:r>
            <a:r>
              <a:rPr lang="zh-CN" altLang="en-US" sz="2800" dirty="0">
                <a:solidFill>
                  <a:srgbClr val="FF0000"/>
                </a:solidFill>
                <a:latin typeface="Times New Roman" panose="02020603050405020304" pitchFamily="18" charset="0"/>
                <a:ea typeface="隶书" panose="02010509060101010101" pitchFamily="49" charset="-122"/>
              </a:rPr>
              <a:t>基于深度优先遍历算法的应用</a:t>
            </a:r>
            <a:endParaRPr lang="zh-CN" altLang="en-US" sz="2800" dirty="0">
              <a:solidFill>
                <a:srgbClr val="FF0000"/>
              </a:solidFill>
              <a:latin typeface="Times New Roman" panose="02020603050405020304" pitchFamily="18" charset="0"/>
              <a:ea typeface="隶书" panose="02010509060101010101" pitchFamily="49" charset="-122"/>
            </a:endParaRPr>
          </a:p>
        </p:txBody>
      </p:sp>
      <p:sp>
        <p:nvSpPr>
          <p:cNvPr id="241669" name="文本框 241668"/>
          <p:cNvSpPr txBox="1"/>
          <p:nvPr/>
        </p:nvSpPr>
        <p:spPr>
          <a:xfrm>
            <a:off x="468313" y="333375"/>
            <a:ext cx="719137" cy="645160"/>
          </a:xfrm>
          <a:prstGeom prst="rect">
            <a:avLst/>
          </a:prstGeom>
          <a:noFill/>
          <a:ln w="19050">
            <a:noFill/>
          </a:ln>
        </p:spPr>
        <p:txBody>
          <a:bodyPr>
            <a:spAutoFit/>
          </a:bodyPr>
          <a:lstStyle/>
          <a:p>
            <a:pPr>
              <a:spcBef>
                <a:spcPct val="50000"/>
              </a:spcBef>
              <a:buClrTx/>
            </a:pPr>
            <a:r>
              <a:rPr lang="en-US" altLang="zh-CN" sz="3600" dirty="0">
                <a:solidFill>
                  <a:srgbClr val="FF0000"/>
                </a:solidFill>
                <a:latin typeface="Times New Roman" panose="02020603050405020304" pitchFamily="18" charset="0"/>
                <a:ea typeface="楷体_GB2312" pitchFamily="49" charset="-122"/>
                <a:sym typeface="Wingdings" panose="05000000000000000000" pitchFamily="2" charset="2"/>
              </a:rPr>
              <a:t></a:t>
            </a:r>
            <a:endParaRPr lang="en-US" altLang="zh-CN" sz="3600" dirty="0">
              <a:solidFill>
                <a:srgbClr val="FF0000"/>
              </a:solidFill>
              <a:latin typeface="Times New Roman" panose="02020603050405020304" pitchFamily="18" charset="0"/>
              <a:ea typeface="楷体_GB2312" pitchFamily="49" charset="-122"/>
              <a:sym typeface="Wingdings" panose="05000000000000000000" pitchFamily="2" charset="2"/>
            </a:endParaRPr>
          </a:p>
        </p:txBody>
      </p:sp>
      <p:grpSp>
        <p:nvGrpSpPr>
          <p:cNvPr id="241681" name="组合 241680"/>
          <p:cNvGrpSpPr/>
          <p:nvPr/>
        </p:nvGrpSpPr>
        <p:grpSpPr>
          <a:xfrm>
            <a:off x="250825" y="2293938"/>
            <a:ext cx="8497888" cy="1639887"/>
            <a:chOff x="158" y="1445"/>
            <a:chExt cx="5353" cy="1033"/>
          </a:xfrm>
        </p:grpSpPr>
        <p:sp>
          <p:nvSpPr>
            <p:cNvPr id="241667" name="文本框 241666"/>
            <p:cNvSpPr txBox="1"/>
            <p:nvPr/>
          </p:nvSpPr>
          <p:spPr>
            <a:xfrm>
              <a:off x="158" y="1445"/>
              <a:ext cx="5353" cy="523"/>
            </a:xfrm>
            <a:prstGeom prst="rect">
              <a:avLst/>
            </a:prstGeom>
            <a:noFill/>
            <a:ln w="19050">
              <a:noFill/>
            </a:ln>
          </p:spPr>
          <p:txBody>
            <a:bodyPr>
              <a:spAutoFit/>
            </a:bodyPr>
            <a:lstStyle/>
            <a:p>
              <a:pPr algn="l">
                <a:buClrTx/>
              </a:pPr>
              <a:r>
                <a:rPr lang="zh-CN" altLang="en-US" sz="2400" dirty="0">
                  <a:latin typeface="Times New Roman" panose="02020603050405020304" pitchFamily="18" charset="0"/>
                  <a:ea typeface="楷体_GB2312" pitchFamily="49" charset="-122"/>
                </a:rPr>
                <a:t>　　</a:t>
              </a:r>
              <a:r>
                <a:rPr lang="zh-CN" altLang="en-US" sz="2400" dirty="0">
                  <a:solidFill>
                    <a:srgbClr val="FF0000"/>
                  </a:solidFill>
                  <a:latin typeface="Times New Roman" panose="02020603050405020304" pitchFamily="18" charset="0"/>
                  <a:ea typeface="楷体_GB2312" pitchFamily="49" charset="-122"/>
                </a:rPr>
                <a:t>解：</a:t>
              </a:r>
              <a:r>
                <a:rPr lang="zh-CN" altLang="en-US" sz="2400" dirty="0">
                  <a:latin typeface="Times New Roman" panose="02020603050405020304" pitchFamily="18" charset="0"/>
                  <a:ea typeface="楷体_GB2312" pitchFamily="49" charset="-122"/>
                </a:rPr>
                <a:t>从顶点</a:t>
              </a:r>
              <a:r>
                <a:rPr lang="en-US" altLang="zh-CN" sz="2400" i="1">
                  <a:latin typeface="Times New Roman" panose="02020603050405020304" pitchFamily="18" charset="0"/>
                  <a:ea typeface="楷体_GB2312" pitchFamily="49" charset="-122"/>
                </a:rPr>
                <a:t>u</a:t>
              </a:r>
              <a:r>
                <a:rPr lang="zh-CN" altLang="en-US" sz="2400" dirty="0">
                  <a:latin typeface="Times New Roman" panose="02020603050405020304" pitchFamily="18" charset="0"/>
                  <a:ea typeface="楷体_GB2312" pitchFamily="49" charset="-122"/>
                </a:rPr>
                <a:t>开始进行深度优先搜索，当搜索到顶点</a:t>
              </a:r>
              <a:r>
                <a:rPr lang="en-US" altLang="zh-CN" sz="2400" i="1">
                  <a:latin typeface="Times New Roman" panose="02020603050405020304" pitchFamily="18" charset="0"/>
                  <a:ea typeface="楷体_GB2312" pitchFamily="49" charset="-122"/>
                </a:rPr>
                <a:t>v</a:t>
              </a:r>
              <a:r>
                <a:rPr lang="zh-CN" altLang="en-US" sz="2400" dirty="0">
                  <a:latin typeface="Times New Roman" panose="02020603050405020304" pitchFamily="18" charset="0"/>
                  <a:ea typeface="楷体_GB2312" pitchFamily="49" charset="-122"/>
                </a:rPr>
                <a:t>时表明从顶点</a:t>
              </a:r>
              <a:r>
                <a:rPr lang="en-US" altLang="zh-CN" sz="2400" i="1">
                  <a:latin typeface="Times New Roman" panose="02020603050405020304" pitchFamily="18" charset="0"/>
                  <a:ea typeface="楷体_GB2312" pitchFamily="49" charset="-122"/>
                </a:rPr>
                <a:t>u</a:t>
              </a:r>
              <a:r>
                <a:rPr lang="zh-CN" altLang="en-US" sz="2400" dirty="0">
                  <a:latin typeface="Times New Roman" panose="02020603050405020304" pitchFamily="18" charset="0"/>
                  <a:ea typeface="楷体_GB2312" pitchFamily="49" charset="-122"/>
                </a:rPr>
                <a:t>到顶点</a:t>
              </a:r>
              <a:r>
                <a:rPr lang="en-US" altLang="zh-CN" sz="2400" i="1">
                  <a:latin typeface="Times New Roman" panose="02020603050405020304" pitchFamily="18" charset="0"/>
                  <a:ea typeface="楷体_GB2312" pitchFamily="49" charset="-122"/>
                </a:rPr>
                <a:t>v</a:t>
              </a:r>
              <a:r>
                <a:rPr lang="zh-CN" altLang="en-US" sz="2400" dirty="0">
                  <a:latin typeface="Times New Roman" panose="02020603050405020304" pitchFamily="18" charset="0"/>
                  <a:ea typeface="楷体_GB2312" pitchFamily="49" charset="-122"/>
                </a:rPr>
                <a:t>有路径，即：</a:t>
              </a:r>
              <a:endParaRPr lang="zh-CN" altLang="en-US" sz="2400" dirty="0">
                <a:latin typeface="Times New Roman" panose="02020603050405020304" pitchFamily="18" charset="0"/>
                <a:ea typeface="楷体_GB2312" pitchFamily="49" charset="-122"/>
              </a:endParaRPr>
            </a:p>
          </p:txBody>
        </p:sp>
        <p:grpSp>
          <p:nvGrpSpPr>
            <p:cNvPr id="241680" name="组合 241679"/>
            <p:cNvGrpSpPr/>
            <p:nvPr/>
          </p:nvGrpSpPr>
          <p:grpSpPr>
            <a:xfrm>
              <a:off x="1292" y="2160"/>
              <a:ext cx="2858" cy="318"/>
              <a:chOff x="1292" y="2160"/>
              <a:chExt cx="2858" cy="318"/>
            </a:xfrm>
          </p:grpSpPr>
          <p:sp>
            <p:nvSpPr>
              <p:cNvPr id="241670" name="椭圆 241669"/>
              <p:cNvSpPr/>
              <p:nvPr/>
            </p:nvSpPr>
            <p:spPr>
              <a:xfrm>
                <a:off x="1292" y="2205"/>
                <a:ext cx="227" cy="273"/>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sz="2400" i="1">
                    <a:latin typeface="Times New Roman" panose="02020603050405020304" pitchFamily="18" charset="0"/>
                    <a:ea typeface="楷体_GB2312" pitchFamily="49" charset="-122"/>
                  </a:rPr>
                  <a:t>u</a:t>
                </a:r>
                <a:endParaRPr lang="en-US" altLang="zh-CN" sz="2400" i="1">
                  <a:latin typeface="Times New Roman" panose="02020603050405020304" pitchFamily="18" charset="0"/>
                  <a:ea typeface="楷体_GB2312" pitchFamily="49" charset="-122"/>
                </a:endParaRPr>
              </a:p>
            </p:txBody>
          </p:sp>
          <p:sp>
            <p:nvSpPr>
              <p:cNvPr id="241671" name="椭圆 241670"/>
              <p:cNvSpPr/>
              <p:nvPr/>
            </p:nvSpPr>
            <p:spPr>
              <a:xfrm>
                <a:off x="1836" y="2205"/>
                <a:ext cx="227" cy="273"/>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sz="2400" i="1">
                    <a:latin typeface="Times New Roman" panose="02020603050405020304" pitchFamily="18" charset="0"/>
                    <a:ea typeface="楷体_GB2312" pitchFamily="49" charset="-122"/>
                  </a:rPr>
                  <a:t>u</a:t>
                </a:r>
                <a:r>
                  <a:rPr lang="en-US" altLang="zh-CN" sz="2400" baseline="-25000">
                    <a:latin typeface="Times New Roman" panose="02020603050405020304" pitchFamily="18" charset="0"/>
                    <a:ea typeface="楷体_GB2312" pitchFamily="49" charset="-122"/>
                  </a:rPr>
                  <a:t>1</a:t>
                </a:r>
                <a:endParaRPr lang="en-US" altLang="zh-CN" sz="2400" baseline="-25000">
                  <a:latin typeface="Times New Roman" panose="02020603050405020304" pitchFamily="18" charset="0"/>
                  <a:ea typeface="楷体_GB2312" pitchFamily="49" charset="-122"/>
                </a:endParaRPr>
              </a:p>
            </p:txBody>
          </p:sp>
          <p:sp>
            <p:nvSpPr>
              <p:cNvPr id="241672" name="直接连接符 241671"/>
              <p:cNvSpPr/>
              <p:nvPr/>
            </p:nvSpPr>
            <p:spPr>
              <a:xfrm>
                <a:off x="1519" y="2341"/>
                <a:ext cx="317" cy="0"/>
              </a:xfrm>
              <a:prstGeom prst="line">
                <a:avLst/>
              </a:prstGeom>
              <a:ln w="28575" cap="flat" cmpd="sng">
                <a:solidFill>
                  <a:srgbClr val="3333FF"/>
                </a:solidFill>
                <a:prstDash val="solid"/>
                <a:headEnd type="none" w="med" len="med"/>
                <a:tailEnd type="stealth" w="med" len="lg"/>
              </a:ln>
            </p:spPr>
          </p:sp>
          <p:sp>
            <p:nvSpPr>
              <p:cNvPr id="241673" name="椭圆 241672"/>
              <p:cNvSpPr/>
              <p:nvPr/>
            </p:nvSpPr>
            <p:spPr>
              <a:xfrm>
                <a:off x="2380" y="2205"/>
                <a:ext cx="227" cy="273"/>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sz="2400" i="1">
                    <a:latin typeface="Times New Roman" panose="02020603050405020304" pitchFamily="18" charset="0"/>
                    <a:ea typeface="楷体_GB2312" pitchFamily="49" charset="-122"/>
                  </a:rPr>
                  <a:t>u</a:t>
                </a:r>
                <a:r>
                  <a:rPr lang="en-US" altLang="zh-CN" sz="2400" baseline="-25000">
                    <a:latin typeface="Times New Roman" panose="02020603050405020304" pitchFamily="18" charset="0"/>
                    <a:ea typeface="楷体_GB2312" pitchFamily="49" charset="-122"/>
                  </a:rPr>
                  <a:t>2</a:t>
                </a:r>
                <a:endParaRPr lang="en-US" altLang="zh-CN" sz="2400" baseline="-25000">
                  <a:latin typeface="Times New Roman" panose="02020603050405020304" pitchFamily="18" charset="0"/>
                  <a:ea typeface="楷体_GB2312" pitchFamily="49" charset="-122"/>
                </a:endParaRPr>
              </a:p>
            </p:txBody>
          </p:sp>
          <p:sp>
            <p:nvSpPr>
              <p:cNvPr id="241674" name="直接连接符 241673"/>
              <p:cNvSpPr/>
              <p:nvPr/>
            </p:nvSpPr>
            <p:spPr>
              <a:xfrm>
                <a:off x="2063" y="2341"/>
                <a:ext cx="317" cy="0"/>
              </a:xfrm>
              <a:prstGeom prst="line">
                <a:avLst/>
              </a:prstGeom>
              <a:ln w="28575" cap="flat" cmpd="sng">
                <a:solidFill>
                  <a:srgbClr val="3333FF"/>
                </a:solidFill>
                <a:prstDash val="solid"/>
                <a:headEnd type="none" w="med" len="med"/>
                <a:tailEnd type="stealth" w="med" len="lg"/>
              </a:ln>
            </p:spPr>
          </p:sp>
          <p:sp>
            <p:nvSpPr>
              <p:cNvPr id="241675" name="椭圆 241674"/>
              <p:cNvSpPr/>
              <p:nvPr/>
            </p:nvSpPr>
            <p:spPr>
              <a:xfrm>
                <a:off x="3923" y="2205"/>
                <a:ext cx="227" cy="273"/>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sz="2400" i="1">
                    <a:latin typeface="Times New Roman" panose="02020603050405020304" pitchFamily="18" charset="0"/>
                    <a:ea typeface="楷体_GB2312" pitchFamily="49" charset="-122"/>
                  </a:rPr>
                  <a:t>v</a:t>
                </a:r>
                <a:endParaRPr lang="en-US" altLang="zh-CN" sz="2400" i="1" baseline="-25000">
                  <a:latin typeface="Times New Roman" panose="02020603050405020304" pitchFamily="18" charset="0"/>
                  <a:ea typeface="楷体_GB2312" pitchFamily="49" charset="-122"/>
                </a:endParaRPr>
              </a:p>
            </p:txBody>
          </p:sp>
          <p:sp>
            <p:nvSpPr>
              <p:cNvPr id="241676" name="直接连接符 241675"/>
              <p:cNvSpPr/>
              <p:nvPr/>
            </p:nvSpPr>
            <p:spPr>
              <a:xfrm>
                <a:off x="3606" y="2341"/>
                <a:ext cx="317" cy="0"/>
              </a:xfrm>
              <a:prstGeom prst="line">
                <a:avLst/>
              </a:prstGeom>
              <a:ln w="28575" cap="flat" cmpd="sng">
                <a:solidFill>
                  <a:srgbClr val="3333FF"/>
                </a:solidFill>
                <a:prstDash val="solid"/>
                <a:headEnd type="none" w="med" len="med"/>
                <a:tailEnd type="stealth" w="med" len="lg"/>
              </a:ln>
            </p:spPr>
          </p:sp>
          <p:sp>
            <p:nvSpPr>
              <p:cNvPr id="241677" name="直接连接符 241676"/>
              <p:cNvSpPr/>
              <p:nvPr/>
            </p:nvSpPr>
            <p:spPr>
              <a:xfrm>
                <a:off x="2608" y="2341"/>
                <a:ext cx="317" cy="0"/>
              </a:xfrm>
              <a:prstGeom prst="line">
                <a:avLst/>
              </a:prstGeom>
              <a:ln w="28575" cap="flat" cmpd="sng">
                <a:solidFill>
                  <a:srgbClr val="3333FF"/>
                </a:solidFill>
                <a:prstDash val="solid"/>
                <a:headEnd type="none" w="med" len="med"/>
                <a:tailEnd type="stealth" w="med" len="lg"/>
              </a:ln>
            </p:spPr>
          </p:sp>
          <p:sp>
            <p:nvSpPr>
              <p:cNvPr id="241678" name="文本框 241677"/>
              <p:cNvSpPr txBox="1"/>
              <p:nvPr/>
            </p:nvSpPr>
            <p:spPr>
              <a:xfrm>
                <a:off x="2970" y="2160"/>
                <a:ext cx="635" cy="290"/>
              </a:xfrm>
              <a:prstGeom prst="rect">
                <a:avLst/>
              </a:prstGeom>
              <a:noFill/>
              <a:ln w="19050">
                <a:noFill/>
              </a:ln>
            </p:spPr>
            <p:txBody>
              <a:bodyPr>
                <a:spAutoFit/>
              </a:bodyPr>
              <a:lstStyle/>
              <a:p>
                <a:pPr>
                  <a:spcBef>
                    <a:spcPct val="50000"/>
                  </a:spcBef>
                  <a:buClrTx/>
                </a:pPr>
                <a:r>
                  <a:rPr lang="en-US" altLang="zh-CN" sz="2400">
                    <a:latin typeface="Times New Roman" panose="02020603050405020304" pitchFamily="18" charset="0"/>
                    <a:ea typeface="楷体_GB2312" pitchFamily="49" charset="-122"/>
                  </a:rPr>
                  <a:t>…</a:t>
                </a:r>
                <a:endParaRPr lang="en-US" altLang="zh-CN" sz="2400">
                  <a:latin typeface="Times New Roman" panose="02020603050405020304" pitchFamily="18" charset="0"/>
                  <a:ea typeface="楷体_GB2312" pitchFamily="49" charset="-122"/>
                </a:endParaRPr>
              </a:p>
            </p:txBody>
          </p:sp>
        </p:grpSp>
      </p:grpSp>
      <p:sp>
        <p:nvSpPr>
          <p:cNvPr id="241679" name="文本框 241678"/>
          <p:cNvSpPr txBox="1"/>
          <p:nvPr/>
        </p:nvSpPr>
        <p:spPr>
          <a:xfrm>
            <a:off x="323850" y="4149725"/>
            <a:ext cx="8280400" cy="829945"/>
          </a:xfrm>
          <a:prstGeom prst="rect">
            <a:avLst/>
          </a:prstGeom>
          <a:noFill/>
          <a:ln w="19050">
            <a:noFill/>
          </a:ln>
        </p:spPr>
        <p:txBody>
          <a:bodyPr>
            <a:spAutoFit/>
          </a:bodyPr>
          <a:lstStyle/>
          <a:p>
            <a:pPr algn="l">
              <a:spcBef>
                <a:spcPct val="50000"/>
              </a:spcBef>
              <a:buClrTx/>
            </a:pPr>
            <a:r>
              <a:rPr lang="zh-CN" altLang="en-US" sz="2400" dirty="0">
                <a:latin typeface="Times New Roman" panose="02020603050405020304" pitchFamily="18" charset="0"/>
                <a:ea typeface="楷体_GB2312" pitchFamily="49" charset="-122"/>
              </a:rPr>
              <a:t>　　用形参</a:t>
            </a:r>
            <a:r>
              <a:rPr lang="en-US" altLang="zh-CN" sz="2400" dirty="0">
                <a:latin typeface="Times New Roman" panose="02020603050405020304" pitchFamily="18" charset="0"/>
                <a:ea typeface="楷体_GB2312" pitchFamily="49" charset="-122"/>
              </a:rPr>
              <a:t>has</a:t>
            </a:r>
            <a:r>
              <a:rPr lang="zh-CN" altLang="en-US" sz="2400" dirty="0">
                <a:latin typeface="Times New Roman" panose="02020603050405020304" pitchFamily="18" charset="0"/>
                <a:ea typeface="楷体_GB2312" pitchFamily="49" charset="-122"/>
              </a:rPr>
              <a:t>（调用时其初值置为</a:t>
            </a:r>
            <a:r>
              <a:rPr lang="en-US" altLang="zh-CN" sz="2400" dirty="0">
                <a:latin typeface="Times New Roman" panose="02020603050405020304" pitchFamily="18" charset="0"/>
                <a:ea typeface="楷体_GB2312" pitchFamily="49" charset="-122"/>
              </a:rPr>
              <a:t>false</a:t>
            </a:r>
            <a:r>
              <a:rPr lang="zh-CN" altLang="en-US" sz="2400" dirty="0">
                <a:latin typeface="Times New Roman" panose="02020603050405020304" pitchFamily="18" charset="0"/>
                <a:ea typeface="楷体_GB2312" pitchFamily="49" charset="-122"/>
              </a:rPr>
              <a:t>）表示顶点</a:t>
            </a:r>
            <a:r>
              <a:rPr lang="en-US" altLang="zh-CN" sz="2400" err="1">
                <a:latin typeface="Times New Roman" panose="02020603050405020304" pitchFamily="18" charset="0"/>
                <a:ea typeface="楷体_GB2312" pitchFamily="49" charset="-122"/>
              </a:rPr>
              <a:t>u</a:t>
            </a:r>
            <a:r>
              <a:rPr lang="en-US" altLang="zh-CN" sz="2400" err="1">
                <a:latin typeface="Times New Roman" panose="02020603050405020304" pitchFamily="18" charset="0"/>
                <a:ea typeface="楷体_GB2312" pitchFamily="49" charset="-122"/>
                <a:sym typeface="Symbol" panose="05050102010706020507" pitchFamily="18" charset="2"/>
              </a:rPr>
              <a:t>v</a:t>
            </a:r>
            <a:r>
              <a:rPr lang="zh-CN" altLang="en-US" sz="2400" dirty="0">
                <a:latin typeface="Times New Roman" panose="02020603050405020304" pitchFamily="18" charset="0"/>
                <a:ea typeface="楷体_GB2312" pitchFamily="49" charset="-122"/>
                <a:sym typeface="Symbol" panose="05050102010706020507" pitchFamily="18" charset="2"/>
              </a:rPr>
              <a:t>是否有路径。</a:t>
            </a:r>
            <a:endParaRPr lang="zh-CN" altLang="en-US" sz="2400" dirty="0">
              <a:latin typeface="Times New Roman" panose="02020603050405020304" pitchFamily="18" charset="0"/>
              <a:ea typeface="楷体_GB2312" pitchFamily="49"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1681"/>
                                        </p:tgtEl>
                                        <p:attrNameLst>
                                          <p:attrName>style.visibility</p:attrName>
                                        </p:attrNameLst>
                                      </p:cBhvr>
                                      <p:to>
                                        <p:strVal val="visible"/>
                                      </p:to>
                                    </p:set>
                                    <p:anim calcmode="lin" valueType="num">
                                      <p:cBhvr additive="base">
                                        <p:cTn id="7" dur="500" fill="hold"/>
                                        <p:tgtEl>
                                          <p:spTgt spid="241681"/>
                                        </p:tgtEl>
                                        <p:attrNameLst>
                                          <p:attrName>ppt_x</p:attrName>
                                        </p:attrNameLst>
                                      </p:cBhvr>
                                      <p:tavLst>
                                        <p:tav tm="0">
                                          <p:val>
                                            <p:strVal val="#ppt_x"/>
                                          </p:val>
                                        </p:tav>
                                        <p:tav tm="100000">
                                          <p:val>
                                            <p:strVal val="#ppt_x"/>
                                          </p:val>
                                        </p:tav>
                                      </p:tavLst>
                                    </p:anim>
                                    <p:anim calcmode="lin" valueType="num">
                                      <p:cBhvr additive="base">
                                        <p:cTn id="8" dur="500" fill="hold"/>
                                        <p:tgtEl>
                                          <p:spTgt spid="24168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241679"/>
                                        </p:tgtEl>
                                        <p:attrNameLst>
                                          <p:attrName>style.visibility</p:attrName>
                                        </p:attrNameLst>
                                      </p:cBhvr>
                                      <p:to>
                                        <p:strVal val="visible"/>
                                      </p:to>
                                    </p:set>
                                    <p:animEffect transition="in" filter="box(in)">
                                      <p:cBhvr>
                                        <p:cTn id="13" dur="500"/>
                                        <p:tgtEl>
                                          <p:spTgt spid="241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2" name="文本框 242691"/>
          <p:cNvSpPr txBox="1"/>
          <p:nvPr/>
        </p:nvSpPr>
        <p:spPr>
          <a:xfrm>
            <a:off x="814705" y="1118870"/>
            <a:ext cx="7608570" cy="5323205"/>
          </a:xfrm>
          <a:prstGeom prst="rect">
            <a:avLst/>
          </a:prstGeom>
          <a:noFill/>
          <a:ln w="19050">
            <a:noFill/>
          </a:ln>
        </p:spPr>
        <p:txBody>
          <a:bodyPr wrap="square">
            <a:spAutoFit/>
          </a:bodyPr>
          <a:lstStyle/>
          <a:p>
            <a:pPr algn="l">
              <a:buClrTx/>
            </a:pPr>
            <a:r>
              <a:rPr lang="en-US" altLang="zh-CN" sz="2000" err="1">
                <a:solidFill>
                  <a:srgbClr val="996600"/>
                </a:solidFill>
                <a:latin typeface="Times New Roman" panose="02020603050405020304" pitchFamily="18" charset="0"/>
                <a:ea typeface="楷体_GB2312" pitchFamily="49" charset="-122"/>
              </a:rPr>
              <a:t>int visited[MAXV</a:t>
            </a:r>
            <a:r>
              <a:rPr lang="en-US" altLang="zh-CN" sz="2000" dirty="0">
                <a:solidFill>
                  <a:srgbClr val="996600"/>
                </a:solidFill>
                <a:latin typeface="Times New Roman" panose="02020603050405020304" pitchFamily="18" charset="0"/>
                <a:ea typeface="楷体_GB2312" pitchFamily="49" charset="-122"/>
              </a:rPr>
              <a:t>]={0};		//</a:t>
            </a:r>
            <a:r>
              <a:rPr lang="zh-CN" altLang="en-US" sz="2000" dirty="0">
                <a:solidFill>
                  <a:srgbClr val="996600"/>
                </a:solidFill>
                <a:latin typeface="Times New Roman" panose="02020603050405020304" pitchFamily="18" charset="0"/>
                <a:ea typeface="楷体_GB2312" pitchFamily="49" charset="-122"/>
              </a:rPr>
              <a:t>全局变量</a:t>
            </a:r>
            <a:endParaRPr lang="zh-CN" altLang="en-US" sz="2000" dirty="0">
              <a:solidFill>
                <a:srgbClr val="996600"/>
              </a:solidFill>
              <a:latin typeface="Times New Roman" panose="02020603050405020304" pitchFamily="18" charset="0"/>
              <a:ea typeface="楷体_GB2312" pitchFamily="49" charset="-122"/>
            </a:endParaRPr>
          </a:p>
          <a:p>
            <a:pPr algn="l">
              <a:buClrTx/>
            </a:pPr>
            <a:r>
              <a:rPr lang="en-US" altLang="zh-CN" sz="2000">
                <a:solidFill>
                  <a:srgbClr val="996600"/>
                </a:solidFill>
                <a:latin typeface="Times New Roman" panose="02020603050405020304" pitchFamily="18" charset="0"/>
                <a:ea typeface="楷体_GB2312" pitchFamily="49" charset="-122"/>
              </a:rPr>
              <a:t>void </a:t>
            </a:r>
            <a:r>
              <a:rPr lang="en-US" altLang="zh-CN" sz="2000" err="1">
                <a:solidFill>
                  <a:srgbClr val="FF3300"/>
                </a:solidFill>
                <a:latin typeface="Times New Roman" panose="02020603050405020304" pitchFamily="18" charset="0"/>
                <a:ea typeface="楷体_GB2312" pitchFamily="49" charset="-122"/>
              </a:rPr>
              <a:t>is</a:t>
            </a:r>
            <a:r>
              <a:rPr lang="en-US" altLang="zh-CN" sz="2000" err="1">
                <a:solidFill>
                  <a:srgbClr val="FF0000"/>
                </a:solidFill>
                <a:latin typeface="Times New Roman" panose="02020603050405020304" pitchFamily="18" charset="0"/>
                <a:ea typeface="楷体_GB2312" pitchFamily="49" charset="-122"/>
              </a:rPr>
              <a:t>Path</a:t>
            </a:r>
            <a:r>
              <a:rPr lang="en-US" altLang="zh-CN" sz="2000" err="1">
                <a:solidFill>
                  <a:srgbClr val="996600"/>
                </a:solidFill>
                <a:latin typeface="Times New Roman" panose="02020603050405020304" pitchFamily="18" charset="0"/>
                <a:ea typeface="楷体_GB2312" pitchFamily="49" charset="-122"/>
              </a:rPr>
              <a:t>(ALGraph *G,int u,int v,bool</a:t>
            </a:r>
            <a:r>
              <a:rPr lang="en-US" altLang="zh-CN" sz="2000">
                <a:solidFill>
                  <a:srgbClr val="996600"/>
                </a:solidFill>
                <a:latin typeface="Times New Roman" panose="02020603050405020304" pitchFamily="18" charset="0"/>
                <a:ea typeface="楷体_GB2312" pitchFamily="49" charset="-122"/>
              </a:rPr>
              <a:t> &amp;flag)</a:t>
            </a:r>
            <a:endParaRPr lang="en-US" altLang="zh-CN" sz="2000">
              <a:solidFill>
                <a:srgbClr val="996600"/>
              </a:solidFill>
              <a:latin typeface="Times New Roman" panose="02020603050405020304" pitchFamily="18" charset="0"/>
              <a:ea typeface="楷体_GB2312" pitchFamily="49" charset="-122"/>
            </a:endParaRPr>
          </a:p>
          <a:p>
            <a:pPr algn="l">
              <a:buClrTx/>
            </a:pPr>
            <a:r>
              <a:rPr lang="en-US" altLang="zh-CN" sz="2000" dirty="0">
                <a:solidFill>
                  <a:srgbClr val="996600"/>
                </a:solidFill>
                <a:latin typeface="Times New Roman" panose="02020603050405020304" pitchFamily="18" charset="0"/>
                <a:ea typeface="楷体_GB2312" pitchFamily="49" charset="-122"/>
              </a:rPr>
              <a:t>//flag</a:t>
            </a:r>
            <a:r>
              <a:rPr lang="zh-CN" altLang="en-US" sz="2000" dirty="0">
                <a:solidFill>
                  <a:srgbClr val="996600"/>
                </a:solidFill>
                <a:latin typeface="Times New Roman" panose="02020603050405020304" pitchFamily="18" charset="0"/>
                <a:ea typeface="楷体_GB2312" pitchFamily="49" charset="-122"/>
              </a:rPr>
              <a:t>表示</a:t>
            </a:r>
            <a:r>
              <a:rPr lang="en-US" altLang="zh-CN" sz="2000" err="1">
                <a:solidFill>
                  <a:srgbClr val="996600"/>
                </a:solidFill>
                <a:latin typeface="Times New Roman" panose="02020603050405020304" pitchFamily="18" charset="0"/>
                <a:ea typeface="楷体_GB2312" pitchFamily="49" charset="-122"/>
              </a:rPr>
              <a:t>u</a:t>
            </a:r>
            <a:r>
              <a:rPr lang="en-US" altLang="zh-CN" sz="2000" err="1">
                <a:solidFill>
                  <a:srgbClr val="996600"/>
                </a:solidFill>
                <a:latin typeface="Times New Roman" panose="02020603050405020304" pitchFamily="18" charset="0"/>
                <a:ea typeface="楷体_GB2312" pitchFamily="49" charset="-122"/>
                <a:sym typeface="Symbol" panose="05050102010706020507" pitchFamily="18" charset="2"/>
              </a:rPr>
              <a:t>v</a:t>
            </a:r>
            <a:r>
              <a:rPr lang="zh-CN" altLang="en-US" sz="2000" dirty="0">
                <a:solidFill>
                  <a:srgbClr val="996600"/>
                </a:solidFill>
                <a:latin typeface="Times New Roman" panose="02020603050405020304" pitchFamily="18" charset="0"/>
                <a:ea typeface="楷体_GB2312" pitchFamily="49" charset="-122"/>
                <a:sym typeface="Symbol" panose="05050102010706020507" pitchFamily="18" charset="2"/>
              </a:rPr>
              <a:t>是否有路径，</a:t>
            </a:r>
            <a:r>
              <a:rPr lang="zh-CN" altLang="en-US" sz="2000" dirty="0">
                <a:solidFill>
                  <a:srgbClr val="996600"/>
                </a:solidFill>
                <a:latin typeface="Times New Roman" panose="02020603050405020304" pitchFamily="18" charset="0"/>
                <a:ea typeface="楷体_GB2312" pitchFamily="49" charset="-122"/>
              </a:rPr>
              <a:t>初始时</a:t>
            </a:r>
            <a:r>
              <a:rPr lang="en-US" altLang="zh-CN" sz="2000">
                <a:solidFill>
                  <a:srgbClr val="996600"/>
                </a:solidFill>
                <a:latin typeface="Times New Roman" panose="02020603050405020304" pitchFamily="18" charset="0"/>
                <a:ea typeface="楷体_GB2312" pitchFamily="49" charset="-122"/>
              </a:rPr>
              <a:t>flag=false</a:t>
            </a:r>
            <a:endParaRPr lang="en-US" altLang="zh-CN" sz="2000">
              <a:solidFill>
                <a:srgbClr val="996600"/>
              </a:solidFill>
              <a:latin typeface="Times New Roman" panose="02020603050405020304" pitchFamily="18" charset="0"/>
              <a:ea typeface="楷体_GB2312" pitchFamily="49" charset="-122"/>
            </a:endParaRPr>
          </a:p>
          <a:p>
            <a:pPr algn="l">
              <a:buClrTx/>
            </a:pPr>
            <a:r>
              <a:rPr lang="en-US" altLang="zh-CN" sz="2000" dirty="0">
                <a:solidFill>
                  <a:srgbClr val="996600"/>
                </a:solidFill>
                <a:latin typeface="Times New Roman" panose="02020603050405020304" pitchFamily="18" charset="0"/>
                <a:ea typeface="楷体_GB2312" pitchFamily="49" charset="-122"/>
              </a:rPr>
              <a:t>{</a:t>
            </a:r>
            <a:r>
              <a:rPr lang="zh-CN" altLang="en-US" sz="2000" dirty="0">
                <a:solidFill>
                  <a:srgbClr val="996600"/>
                </a:solidFill>
                <a:latin typeface="Times New Roman" panose="02020603050405020304" pitchFamily="18" charset="0"/>
                <a:ea typeface="楷体_GB2312" pitchFamily="49" charset="-122"/>
              </a:rPr>
              <a:t>　 </a:t>
            </a:r>
            <a:r>
              <a:rPr lang="en-US" altLang="zh-CN" sz="2000" err="1">
                <a:solidFill>
                  <a:srgbClr val="996600"/>
                </a:solidFill>
                <a:latin typeface="Times New Roman" panose="02020603050405020304" pitchFamily="18" charset="0"/>
                <a:ea typeface="楷体_GB2312" pitchFamily="49" charset="-122"/>
              </a:rPr>
              <a:t>int w; ArcNode</a:t>
            </a:r>
            <a:r>
              <a:rPr lang="en-US" altLang="zh-CN" sz="2000">
                <a:solidFill>
                  <a:srgbClr val="996600"/>
                </a:solidFill>
                <a:latin typeface="Times New Roman" panose="02020603050405020304" pitchFamily="18" charset="0"/>
                <a:ea typeface="楷体_GB2312" pitchFamily="49" charset="-122"/>
              </a:rPr>
              <a:t> *p; </a:t>
            </a:r>
            <a:endParaRPr lang="en-US" altLang="zh-CN" sz="2000">
              <a:solidFill>
                <a:srgbClr val="996600"/>
              </a:solidFill>
              <a:latin typeface="Times New Roman" panose="02020603050405020304" pitchFamily="18" charset="0"/>
              <a:ea typeface="楷体_GB2312" pitchFamily="49" charset="-122"/>
            </a:endParaRPr>
          </a:p>
          <a:p>
            <a:pPr algn="l">
              <a:buClrTx/>
            </a:pPr>
            <a:r>
              <a:rPr lang="en-US" altLang="zh-CN" sz="2000" err="1">
                <a:solidFill>
                  <a:srgbClr val="996600"/>
                </a:solidFill>
                <a:latin typeface="Times New Roman" panose="02020603050405020304" pitchFamily="18" charset="0"/>
                <a:ea typeface="楷体_GB2312" pitchFamily="49" charset="-122"/>
              </a:rPr>
              <a:t>      visited[u</a:t>
            </a:r>
            <a:r>
              <a:rPr lang="en-US" altLang="zh-CN" sz="2000">
                <a:solidFill>
                  <a:srgbClr val="996600"/>
                </a:solidFill>
                <a:latin typeface="Times New Roman" panose="02020603050405020304" pitchFamily="18" charset="0"/>
                <a:ea typeface="楷体_GB2312" pitchFamily="49" charset="-122"/>
              </a:rPr>
              <a:t>]=1;</a:t>
            </a:r>
            <a:endParaRPr lang="en-US" altLang="zh-CN" sz="2000">
              <a:solidFill>
                <a:srgbClr val="996600"/>
              </a:solidFill>
              <a:latin typeface="Times New Roman" panose="02020603050405020304" pitchFamily="18" charset="0"/>
              <a:ea typeface="楷体_GB2312" pitchFamily="49" charset="-122"/>
            </a:endParaRPr>
          </a:p>
          <a:p>
            <a:pPr algn="l">
              <a:buClrTx/>
            </a:pPr>
            <a:r>
              <a:rPr lang="en-US" altLang="zh-CN" sz="2000" err="1">
                <a:solidFill>
                  <a:srgbClr val="996600"/>
                </a:solidFill>
                <a:latin typeface="Times New Roman" panose="02020603050405020304" pitchFamily="18" charset="0"/>
                <a:ea typeface="楷体_GB2312" pitchFamily="49" charset="-122"/>
              </a:rPr>
              <a:t>      p=G-&gt;adjlist[u].firstarc</a:t>
            </a:r>
            <a:r>
              <a:rPr lang="en-US" altLang="zh-CN" sz="2000">
                <a:solidFill>
                  <a:srgbClr val="996600"/>
                </a:solidFill>
                <a:latin typeface="Times New Roman" panose="02020603050405020304" pitchFamily="18" charset="0"/>
                <a:ea typeface="楷体_GB2312" pitchFamily="49" charset="-122"/>
              </a:rPr>
              <a:t>;      </a:t>
            </a:r>
            <a:r>
              <a:rPr lang="en-US" altLang="zh-CN" sz="2000" dirty="0">
                <a:latin typeface="Times New Roman" panose="02020603050405020304" pitchFamily="18" charset="0"/>
                <a:ea typeface="楷体_GB2312" pitchFamily="49" charset="-122"/>
              </a:rPr>
              <a:t>//p</a:t>
            </a:r>
            <a:r>
              <a:rPr lang="zh-CN" altLang="en-US" sz="2000" dirty="0">
                <a:latin typeface="Times New Roman" panose="02020603050405020304" pitchFamily="18" charset="0"/>
                <a:ea typeface="楷体_GB2312" pitchFamily="49" charset="-122"/>
              </a:rPr>
              <a:t>指向</a:t>
            </a:r>
            <a:r>
              <a:rPr lang="en-US" altLang="zh-CN" sz="2000" dirty="0">
                <a:latin typeface="Times New Roman" panose="02020603050405020304" pitchFamily="18" charset="0"/>
                <a:ea typeface="楷体_GB2312" pitchFamily="49" charset="-122"/>
              </a:rPr>
              <a:t>u</a:t>
            </a:r>
            <a:r>
              <a:rPr lang="zh-CN" altLang="en-US" sz="2000" dirty="0">
                <a:latin typeface="Times New Roman" panose="02020603050405020304" pitchFamily="18" charset="0"/>
                <a:ea typeface="楷体_GB2312" pitchFamily="49" charset="-122"/>
              </a:rPr>
              <a:t>的第一条边</a:t>
            </a:r>
            <a:endParaRPr lang="zh-CN" altLang="en-US" sz="2000" dirty="0">
              <a:latin typeface="Times New Roman" panose="02020603050405020304" pitchFamily="18" charset="0"/>
              <a:ea typeface="楷体_GB2312" pitchFamily="49" charset="-122"/>
            </a:endParaRPr>
          </a:p>
          <a:p>
            <a:pPr algn="l">
              <a:buClrTx/>
            </a:pPr>
            <a:r>
              <a:rPr lang="zh-CN" altLang="en-US" sz="2000" dirty="0">
                <a:solidFill>
                  <a:srgbClr val="996600"/>
                </a:solidFill>
                <a:latin typeface="Times New Roman" panose="02020603050405020304" pitchFamily="18" charset="0"/>
                <a:ea typeface="楷体_GB2312" pitchFamily="49" charset="-122"/>
              </a:rPr>
              <a:t>      </a:t>
            </a:r>
            <a:r>
              <a:rPr lang="en-US" altLang="zh-CN" sz="2000">
                <a:solidFill>
                  <a:srgbClr val="996600"/>
                </a:solidFill>
                <a:latin typeface="Times New Roman" panose="02020603050405020304" pitchFamily="18" charset="0"/>
                <a:ea typeface="楷体_GB2312" pitchFamily="49" charset="-122"/>
              </a:rPr>
              <a:t>while (p!=NULL)</a:t>
            </a:r>
            <a:endParaRPr lang="en-US" altLang="zh-CN" sz="2000">
              <a:solidFill>
                <a:srgbClr val="996600"/>
              </a:solidFill>
              <a:latin typeface="Times New Roman" panose="02020603050405020304" pitchFamily="18" charset="0"/>
              <a:ea typeface="楷体_GB2312" pitchFamily="49" charset="-122"/>
            </a:endParaRPr>
          </a:p>
          <a:p>
            <a:pPr algn="l">
              <a:buClrTx/>
            </a:pPr>
            <a:r>
              <a:rPr lang="en-US" altLang="zh-CN" sz="2000" err="1">
                <a:solidFill>
                  <a:srgbClr val="996600"/>
                </a:solidFill>
                <a:latin typeface="Times New Roman" panose="02020603050405020304" pitchFamily="18" charset="0"/>
                <a:ea typeface="楷体_GB2312" pitchFamily="49" charset="-122"/>
              </a:rPr>
              <a:t>      {    w=p-&gt;adjvex</a:t>
            </a:r>
            <a:r>
              <a:rPr lang="en-US" altLang="zh-CN" sz="2000">
                <a:solidFill>
                  <a:srgbClr val="996600"/>
                </a:solidFill>
                <a:latin typeface="Times New Roman" panose="02020603050405020304" pitchFamily="18" charset="0"/>
                <a:ea typeface="楷体_GB2312" pitchFamily="49" charset="-122"/>
              </a:rPr>
              <a:t>;	          </a:t>
            </a:r>
            <a:r>
              <a:rPr lang="en-US" altLang="zh-CN" sz="2000" dirty="0">
                <a:latin typeface="Times New Roman" panose="02020603050405020304" pitchFamily="18" charset="0"/>
                <a:ea typeface="楷体_GB2312" pitchFamily="49" charset="-122"/>
              </a:rPr>
              <a:t>//w</a:t>
            </a:r>
            <a:r>
              <a:rPr lang="zh-CN" altLang="en-US" sz="2000" dirty="0">
                <a:latin typeface="Times New Roman" panose="02020603050405020304" pitchFamily="18" charset="0"/>
                <a:ea typeface="楷体_GB2312" pitchFamily="49" charset="-122"/>
              </a:rPr>
              <a:t>为</a:t>
            </a:r>
            <a:r>
              <a:rPr lang="en-US" altLang="zh-CN" sz="2000" dirty="0">
                <a:latin typeface="Times New Roman" panose="02020603050405020304" pitchFamily="18" charset="0"/>
                <a:ea typeface="楷体_GB2312" pitchFamily="49" charset="-122"/>
              </a:rPr>
              <a:t>u</a:t>
            </a:r>
            <a:r>
              <a:rPr lang="zh-CN" altLang="en-US" sz="2000" dirty="0">
                <a:latin typeface="Times New Roman" panose="02020603050405020304" pitchFamily="18" charset="0"/>
                <a:ea typeface="楷体_GB2312" pitchFamily="49" charset="-122"/>
              </a:rPr>
              <a:t>的邻接顶点</a:t>
            </a:r>
            <a:endParaRPr lang="zh-CN" altLang="en-US" sz="2000" dirty="0">
              <a:latin typeface="Times New Roman" panose="02020603050405020304" pitchFamily="18" charset="0"/>
              <a:ea typeface="楷体_GB2312" pitchFamily="49" charset="-122"/>
            </a:endParaRPr>
          </a:p>
          <a:p>
            <a:pPr algn="l">
              <a:buClrTx/>
            </a:pPr>
            <a:r>
              <a:rPr lang="zh-CN" altLang="en-US" sz="2000" dirty="0">
                <a:latin typeface="Times New Roman" panose="02020603050405020304" pitchFamily="18" charset="0"/>
                <a:ea typeface="楷体_GB2312" pitchFamily="49" charset="-122"/>
              </a:rPr>
              <a:t>　　　</a:t>
            </a:r>
            <a:r>
              <a:rPr lang="en-US" altLang="zh-CN" sz="2000">
                <a:latin typeface="Times New Roman" panose="02020603050405020304" pitchFamily="18" charset="0"/>
                <a:ea typeface="楷体_GB2312" pitchFamily="49" charset="-122"/>
              </a:rPr>
              <a:t>if (w==v)</a:t>
            </a:r>
            <a:endParaRPr lang="en-US" altLang="zh-CN" sz="2000">
              <a:latin typeface="Times New Roman" panose="02020603050405020304" pitchFamily="18" charset="0"/>
              <a:ea typeface="楷体_GB2312" pitchFamily="49" charset="-122"/>
            </a:endParaRPr>
          </a:p>
          <a:p>
            <a:pPr algn="l">
              <a:buClrTx/>
            </a:pPr>
            <a:r>
              <a:rPr lang="en-US" altLang="zh-CN" sz="2000">
                <a:latin typeface="Times New Roman" panose="02020603050405020304" pitchFamily="18" charset="0"/>
                <a:ea typeface="楷体_GB2312" pitchFamily="49" charset="-122"/>
              </a:rPr>
              <a:t>            {    flag=true;  </a:t>
            </a:r>
            <a:endParaRPr lang="en-US" altLang="zh-CN" sz="2000">
              <a:latin typeface="Times New Roman" panose="02020603050405020304" pitchFamily="18" charset="0"/>
              <a:ea typeface="楷体_GB2312" pitchFamily="49" charset="-122"/>
            </a:endParaRPr>
          </a:p>
          <a:p>
            <a:pPr algn="l">
              <a:buClrTx/>
            </a:pPr>
            <a:r>
              <a:rPr lang="en-US" altLang="zh-CN" sz="2000">
                <a:latin typeface="Times New Roman" panose="02020603050405020304" pitchFamily="18" charset="0"/>
                <a:ea typeface="楷体_GB2312" pitchFamily="49" charset="-122"/>
              </a:rPr>
              <a:t>                  return; </a:t>
            </a:r>
            <a:endParaRPr lang="en-US" altLang="zh-CN" sz="2000">
              <a:latin typeface="Times New Roman" panose="02020603050405020304" pitchFamily="18" charset="0"/>
              <a:ea typeface="楷体_GB2312" pitchFamily="49" charset="-122"/>
            </a:endParaRPr>
          </a:p>
          <a:p>
            <a:pPr algn="l">
              <a:buClrTx/>
            </a:pPr>
            <a:r>
              <a:rPr lang="en-US" altLang="zh-CN" sz="2000">
                <a:latin typeface="Times New Roman" panose="02020603050405020304" pitchFamily="18" charset="0"/>
                <a:ea typeface="楷体_GB2312" pitchFamily="49" charset="-122"/>
              </a:rPr>
              <a:t>            }</a:t>
            </a:r>
            <a:endParaRPr lang="en-US" altLang="zh-CN" sz="2000">
              <a:latin typeface="Times New Roman" panose="02020603050405020304" pitchFamily="18" charset="0"/>
              <a:ea typeface="楷体_GB2312" pitchFamily="49" charset="-122"/>
            </a:endParaRPr>
          </a:p>
          <a:p>
            <a:pPr algn="l">
              <a:buClrTx/>
            </a:pPr>
            <a:r>
              <a:rPr lang="en-US" altLang="zh-CN" sz="2000">
                <a:latin typeface="Times New Roman" panose="02020603050405020304" pitchFamily="18" charset="0"/>
                <a:ea typeface="楷体_GB2312" pitchFamily="49" charset="-122"/>
              </a:rPr>
              <a:t>            </a:t>
            </a:r>
            <a:r>
              <a:rPr lang="en-US" altLang="zh-CN" sz="2000" err="1">
                <a:solidFill>
                  <a:schemeClr val="tx2"/>
                </a:solidFill>
                <a:latin typeface="Times New Roman" panose="02020603050405020304" pitchFamily="18" charset="0"/>
                <a:ea typeface="楷体_GB2312" pitchFamily="49" charset="-122"/>
              </a:rPr>
              <a:t>else if (visited[w</a:t>
            </a:r>
            <a:r>
              <a:rPr lang="en-US" altLang="zh-CN" sz="2000">
                <a:solidFill>
                  <a:schemeClr val="tx2"/>
                </a:solidFill>
                <a:latin typeface="Times New Roman" panose="02020603050405020304" pitchFamily="18" charset="0"/>
                <a:ea typeface="楷体_GB2312" pitchFamily="49" charset="-122"/>
              </a:rPr>
              <a:t>]==0)    </a:t>
            </a:r>
            <a:r>
              <a:rPr lang="en-US" altLang="zh-CN" sz="2000" dirty="0">
                <a:solidFill>
                  <a:srgbClr val="0000FF"/>
                </a:solidFill>
                <a:latin typeface="Times New Roman" panose="02020603050405020304" pitchFamily="18" charset="0"/>
                <a:ea typeface="楷体_GB2312" pitchFamily="49" charset="-122"/>
              </a:rPr>
              <a:t>//</a:t>
            </a:r>
            <a:r>
              <a:rPr lang="zh-CN" altLang="en-US" sz="2000" dirty="0">
                <a:solidFill>
                  <a:srgbClr val="0000FF"/>
                </a:solidFill>
                <a:latin typeface="Times New Roman" panose="02020603050405020304" pitchFamily="18" charset="0"/>
                <a:ea typeface="楷体_GB2312" pitchFamily="49" charset="-122"/>
              </a:rPr>
              <a:t>若顶点未标记访问，则递归访问之</a:t>
            </a:r>
            <a:endParaRPr lang="zh-CN" altLang="en-US" sz="2000" dirty="0">
              <a:solidFill>
                <a:srgbClr val="0000FF"/>
              </a:solidFill>
              <a:latin typeface="Times New Roman" panose="02020603050405020304" pitchFamily="18" charset="0"/>
              <a:ea typeface="楷体_GB2312" pitchFamily="49" charset="-122"/>
            </a:endParaRPr>
          </a:p>
          <a:p>
            <a:pPr algn="l">
              <a:buClrTx/>
            </a:pPr>
            <a:r>
              <a:rPr lang="zh-CN" altLang="en-US" sz="2000" dirty="0">
                <a:solidFill>
                  <a:srgbClr val="996600"/>
                </a:solidFill>
                <a:latin typeface="Times New Roman" panose="02020603050405020304" pitchFamily="18" charset="0"/>
                <a:ea typeface="楷体_GB2312" pitchFamily="49" charset="-122"/>
              </a:rPr>
              <a:t>	    </a:t>
            </a:r>
            <a:r>
              <a:rPr lang="en-US" altLang="zh-CN" sz="2000" err="1">
                <a:solidFill>
                  <a:srgbClr val="FF3300"/>
                </a:solidFill>
                <a:latin typeface="Times New Roman" panose="02020603050405020304" pitchFamily="18" charset="0"/>
                <a:ea typeface="楷体_GB2312" pitchFamily="49" charset="-122"/>
              </a:rPr>
              <a:t>isPath(G,w,v,has</a:t>
            </a:r>
            <a:r>
              <a:rPr lang="en-US" altLang="zh-CN" sz="2000">
                <a:solidFill>
                  <a:srgbClr val="FF3300"/>
                </a:solidFill>
                <a:latin typeface="Times New Roman" panose="02020603050405020304" pitchFamily="18" charset="0"/>
                <a:ea typeface="楷体_GB2312" pitchFamily="49" charset="-122"/>
              </a:rPr>
              <a:t>);</a:t>
            </a:r>
            <a:r>
              <a:rPr lang="en-US" altLang="zh-CN" sz="2000">
                <a:solidFill>
                  <a:srgbClr val="996600"/>
                </a:solidFill>
                <a:latin typeface="Times New Roman" panose="02020603050405020304" pitchFamily="18" charset="0"/>
                <a:ea typeface="楷体_GB2312" pitchFamily="49" charset="-122"/>
              </a:rPr>
              <a:t>   </a:t>
            </a:r>
            <a:r>
              <a:rPr lang="en-US" altLang="zh-CN" sz="2000" dirty="0">
                <a:solidFill>
                  <a:srgbClr val="0000FF"/>
                </a:solidFill>
                <a:latin typeface="Times New Roman" panose="02020603050405020304" pitchFamily="18" charset="0"/>
                <a:ea typeface="楷体_GB2312" pitchFamily="49" charset="-122"/>
              </a:rPr>
              <a:t>//</a:t>
            </a:r>
            <a:r>
              <a:rPr lang="zh-CN" altLang="en-US" sz="2000" dirty="0">
                <a:solidFill>
                  <a:srgbClr val="0000FF"/>
                </a:solidFill>
                <a:latin typeface="Times New Roman" panose="02020603050405020304" pitchFamily="18" charset="0"/>
                <a:ea typeface="楷体_GB2312" pitchFamily="49" charset="-122"/>
              </a:rPr>
              <a:t>从顶点</a:t>
            </a:r>
            <a:r>
              <a:rPr lang="en-US" altLang="zh-CN" sz="2000" dirty="0">
                <a:solidFill>
                  <a:srgbClr val="0000FF"/>
                </a:solidFill>
                <a:latin typeface="Times New Roman" panose="02020603050405020304" pitchFamily="18" charset="0"/>
                <a:ea typeface="楷体_GB2312" pitchFamily="49" charset="-122"/>
              </a:rPr>
              <a:t>w</a:t>
            </a:r>
            <a:r>
              <a:rPr lang="zh-CN" altLang="en-US" sz="2000" dirty="0">
                <a:solidFill>
                  <a:srgbClr val="0000FF"/>
                </a:solidFill>
                <a:latin typeface="Times New Roman" panose="02020603050405020304" pitchFamily="18" charset="0"/>
                <a:ea typeface="楷体_GB2312" pitchFamily="49" charset="-122"/>
              </a:rPr>
              <a:t>出发继续查找</a:t>
            </a:r>
            <a:endParaRPr lang="zh-CN" altLang="en-US" sz="2000" dirty="0">
              <a:solidFill>
                <a:srgbClr val="0000FF"/>
              </a:solidFill>
              <a:latin typeface="Times New Roman" panose="02020603050405020304" pitchFamily="18" charset="0"/>
              <a:ea typeface="楷体_GB2312" pitchFamily="49" charset="-122"/>
            </a:endParaRPr>
          </a:p>
          <a:p>
            <a:pPr algn="l">
              <a:buClrTx/>
            </a:pPr>
            <a:r>
              <a:rPr lang="zh-CN" altLang="en-US" sz="2000" err="1">
                <a:solidFill>
                  <a:srgbClr val="996600"/>
                </a:solidFill>
                <a:latin typeface="Times New Roman" panose="02020603050405020304" pitchFamily="18" charset="0"/>
                <a:ea typeface="楷体_GB2312" pitchFamily="49" charset="-122"/>
              </a:rPr>
              <a:t>            </a:t>
            </a:r>
            <a:r>
              <a:rPr lang="en-US" altLang="zh-CN" sz="2000" err="1">
                <a:solidFill>
                  <a:srgbClr val="996600"/>
                </a:solidFill>
                <a:latin typeface="Times New Roman" panose="02020603050405020304" pitchFamily="18" charset="0"/>
                <a:ea typeface="楷体_GB2312" pitchFamily="49" charset="-122"/>
              </a:rPr>
              <a:t>p=p-&gt;nextarc</a:t>
            </a:r>
            <a:r>
              <a:rPr lang="en-US" altLang="zh-CN" sz="2000">
                <a:solidFill>
                  <a:srgbClr val="996600"/>
                </a:solidFill>
                <a:latin typeface="Times New Roman" panose="02020603050405020304" pitchFamily="18" charset="0"/>
                <a:ea typeface="楷体_GB2312" pitchFamily="49" charset="-122"/>
              </a:rPr>
              <a:t>	         </a:t>
            </a:r>
            <a:r>
              <a:rPr lang="en-US" altLang="zh-CN" sz="2000" dirty="0">
                <a:latin typeface="Times New Roman" panose="02020603050405020304" pitchFamily="18" charset="0"/>
                <a:ea typeface="楷体_GB2312" pitchFamily="49" charset="-122"/>
              </a:rPr>
              <a:t>//</a:t>
            </a:r>
            <a:r>
              <a:rPr lang="zh-CN" altLang="en-US" sz="2000" dirty="0">
                <a:latin typeface="Times New Roman" panose="02020603050405020304" pitchFamily="18" charset="0"/>
                <a:ea typeface="楷体_GB2312" pitchFamily="49" charset="-122"/>
              </a:rPr>
              <a:t>找</a:t>
            </a:r>
            <a:r>
              <a:rPr lang="en-US" altLang="zh-CN" sz="2000" dirty="0">
                <a:latin typeface="Times New Roman" panose="02020603050405020304" pitchFamily="18" charset="0"/>
                <a:ea typeface="楷体_GB2312" pitchFamily="49" charset="-122"/>
              </a:rPr>
              <a:t>u</a:t>
            </a:r>
            <a:r>
              <a:rPr lang="zh-CN" altLang="en-US" sz="2000" dirty="0">
                <a:latin typeface="Times New Roman" panose="02020603050405020304" pitchFamily="18" charset="0"/>
                <a:ea typeface="楷体_GB2312" pitchFamily="49" charset="-122"/>
              </a:rPr>
              <a:t>的下一个邻接顶点</a:t>
            </a:r>
            <a:endParaRPr lang="zh-CN" altLang="en-US" sz="2000" dirty="0">
              <a:latin typeface="Times New Roman" panose="02020603050405020304" pitchFamily="18" charset="0"/>
              <a:ea typeface="楷体_GB2312" pitchFamily="49" charset="-122"/>
            </a:endParaRPr>
          </a:p>
          <a:p>
            <a:pPr algn="l">
              <a:buClrTx/>
            </a:pPr>
            <a:r>
              <a:rPr lang="zh-CN" altLang="en-US" sz="2000" dirty="0">
                <a:solidFill>
                  <a:srgbClr val="996600"/>
                </a:solidFill>
                <a:latin typeface="Times New Roman" panose="02020603050405020304" pitchFamily="18" charset="0"/>
                <a:ea typeface="楷体_GB2312" pitchFamily="49" charset="-122"/>
              </a:rPr>
              <a:t>     </a:t>
            </a:r>
            <a:r>
              <a:rPr lang="en-US" altLang="zh-CN" sz="2000">
                <a:solidFill>
                  <a:srgbClr val="996600"/>
                </a:solidFill>
                <a:latin typeface="Times New Roman" panose="02020603050405020304" pitchFamily="18" charset="0"/>
                <a:ea typeface="楷体_GB2312" pitchFamily="49" charset="-122"/>
              </a:rPr>
              <a:t>}</a:t>
            </a:r>
            <a:endParaRPr lang="en-US" altLang="zh-CN" sz="2000">
              <a:solidFill>
                <a:srgbClr val="996600"/>
              </a:solidFill>
              <a:latin typeface="Times New Roman" panose="02020603050405020304" pitchFamily="18" charset="0"/>
              <a:ea typeface="楷体_GB2312" pitchFamily="49" charset="-122"/>
            </a:endParaRPr>
          </a:p>
          <a:p>
            <a:pPr algn="l">
              <a:buClrTx/>
            </a:pPr>
            <a:r>
              <a:rPr lang="en-US" altLang="zh-CN" sz="2000">
                <a:solidFill>
                  <a:srgbClr val="996600"/>
                </a:solidFill>
                <a:latin typeface="Times New Roman" panose="02020603050405020304" pitchFamily="18" charset="0"/>
                <a:ea typeface="楷体_GB2312" pitchFamily="49" charset="-122"/>
              </a:rPr>
              <a:t>} </a:t>
            </a:r>
            <a:endParaRPr lang="en-US" altLang="zh-CN" sz="2000">
              <a:latin typeface="Times New Roman" panose="02020603050405020304" pitchFamily="18" charset="0"/>
              <a:ea typeface="楷体_GB2312" pitchFamily="49" charset="-122"/>
            </a:endParaRPr>
          </a:p>
        </p:txBody>
      </p:sp>
      <p:sp>
        <p:nvSpPr>
          <p:cNvPr id="242693" name="矩形 242692"/>
          <p:cNvSpPr/>
          <p:nvPr/>
        </p:nvSpPr>
        <p:spPr>
          <a:xfrm>
            <a:off x="1124903" y="3019108"/>
            <a:ext cx="2951162" cy="2986087"/>
          </a:xfrm>
          <a:prstGeom prst="rect">
            <a:avLst/>
          </a:prstGeom>
          <a:solidFill>
            <a:schemeClr val="accent1">
              <a:alpha val="0"/>
            </a:schemeClr>
          </a:solidFill>
          <a:ln w="38100" cap="flat" cmpd="sng">
            <a:solidFill>
              <a:srgbClr val="339933"/>
            </a:solidFill>
            <a:prstDash val="sysDot"/>
            <a:miter/>
            <a:headEnd type="none" w="med" len="med"/>
            <a:tailEnd type="none" w="med" len="lg"/>
          </a:ln>
        </p:spPr>
        <p:txBody>
          <a:bodyPr/>
          <a:lstStyle/>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2" name="文本框 247811"/>
          <p:cNvSpPr txBox="1"/>
          <p:nvPr/>
        </p:nvSpPr>
        <p:spPr>
          <a:xfrm>
            <a:off x="323850" y="1480185"/>
            <a:ext cx="8135938" cy="1198880"/>
          </a:xfrm>
          <a:prstGeom prst="rect">
            <a:avLst/>
          </a:prstGeom>
          <a:noFill/>
          <a:ln w="19050">
            <a:noFill/>
          </a:ln>
        </p:spPr>
        <p:txBody>
          <a:bodyPr>
            <a:spAutoFit/>
          </a:bodyPr>
          <a:lstStyle/>
          <a:p>
            <a:pPr algn="l">
              <a:spcBef>
                <a:spcPct val="50000"/>
              </a:spcBef>
              <a:buClrTx/>
            </a:pPr>
            <a:r>
              <a:rPr lang="zh-CN" altLang="en-US" sz="2400" dirty="0">
                <a:latin typeface="Times New Roman" panose="02020603050405020304" pitchFamily="18" charset="0"/>
                <a:ea typeface="楷体_GB2312" pitchFamily="49" charset="-122"/>
              </a:rPr>
              <a:t>　　</a:t>
            </a:r>
            <a:r>
              <a:rPr lang="zh-CN" altLang="en-US" sz="2400" dirty="0">
                <a:solidFill>
                  <a:srgbClr val="FF3300"/>
                </a:solidFill>
                <a:latin typeface="Times New Roman" panose="02020603050405020304" pitchFamily="18" charset="0"/>
                <a:ea typeface="楷体_GB2312" pitchFamily="49" charset="-122"/>
              </a:rPr>
              <a:t>例</a:t>
            </a:r>
            <a:r>
              <a:rPr lang="en-US" altLang="zh-CN" sz="2400">
                <a:solidFill>
                  <a:srgbClr val="FF3300"/>
                </a:solidFill>
                <a:latin typeface="Times New Roman" panose="02020603050405020304" pitchFamily="18" charset="0"/>
                <a:ea typeface="楷体_GB2312" pitchFamily="49" charset="-122"/>
              </a:rPr>
              <a:t>8.5 </a:t>
            </a:r>
            <a:r>
              <a:rPr lang="zh-CN" altLang="en-US" sz="2400" dirty="0">
                <a:latin typeface="Times New Roman" panose="02020603050405020304" pitchFamily="18" charset="0"/>
                <a:ea typeface="楷体_GB2312" pitchFamily="49" charset="-122"/>
              </a:rPr>
              <a:t>假设图</a:t>
            </a:r>
            <a:r>
              <a:rPr lang="en-US" altLang="zh-CN" sz="2400" dirty="0">
                <a:latin typeface="Times New Roman" panose="02020603050405020304" pitchFamily="18" charset="0"/>
                <a:ea typeface="楷体_GB2312" pitchFamily="49" charset="-122"/>
              </a:rPr>
              <a:t>G</a:t>
            </a:r>
            <a:r>
              <a:rPr lang="zh-CN" altLang="en-US" sz="2400" dirty="0">
                <a:latin typeface="Times New Roman" panose="02020603050405020304" pitchFamily="18" charset="0"/>
                <a:ea typeface="楷体_GB2312" pitchFamily="49" charset="-122"/>
              </a:rPr>
              <a:t>采用邻接表存储，设计一个算法输出图</a:t>
            </a:r>
            <a:r>
              <a:rPr lang="en-US" altLang="zh-CN" sz="2400" dirty="0">
                <a:latin typeface="Times New Roman" panose="02020603050405020304" pitchFamily="18" charset="0"/>
                <a:ea typeface="楷体_GB2312" pitchFamily="49" charset="-122"/>
              </a:rPr>
              <a:t>G</a:t>
            </a:r>
            <a:r>
              <a:rPr lang="zh-CN" altLang="en-US" sz="2400" dirty="0">
                <a:latin typeface="Times New Roman" panose="02020603050405020304" pitchFamily="18" charset="0"/>
                <a:ea typeface="楷体_GB2312" pitchFamily="49" charset="-122"/>
              </a:rPr>
              <a:t>中从顶点</a:t>
            </a:r>
            <a:r>
              <a:rPr lang="en-US" altLang="zh-CN" sz="2400" dirty="0">
                <a:latin typeface="Times New Roman" panose="02020603050405020304" pitchFamily="18" charset="0"/>
                <a:ea typeface="楷体_GB2312" pitchFamily="49" charset="-122"/>
              </a:rPr>
              <a:t>u</a:t>
            </a:r>
            <a:r>
              <a:rPr lang="zh-CN" altLang="en-US" sz="2400" dirty="0">
                <a:latin typeface="Times New Roman" panose="02020603050405020304" pitchFamily="18" charset="0"/>
                <a:ea typeface="楷体_GB2312" pitchFamily="49" charset="-122"/>
              </a:rPr>
              <a:t>到</a:t>
            </a:r>
            <a:r>
              <a:rPr lang="en-US" altLang="zh-CN" sz="2400" dirty="0">
                <a:latin typeface="Times New Roman" panose="02020603050405020304" pitchFamily="18" charset="0"/>
                <a:ea typeface="楷体_GB2312" pitchFamily="49" charset="-122"/>
              </a:rPr>
              <a:t>v</a:t>
            </a:r>
            <a:r>
              <a:rPr lang="zh-CN" altLang="en-US" sz="2400" dirty="0">
                <a:latin typeface="Times New Roman" panose="02020603050405020304" pitchFamily="18" charset="0"/>
                <a:ea typeface="楷体_GB2312" pitchFamily="49" charset="-122"/>
              </a:rPr>
              <a:t>的一条简单路径（假设图</a:t>
            </a:r>
            <a:r>
              <a:rPr lang="en-US" altLang="zh-CN" sz="2400" dirty="0">
                <a:latin typeface="Times New Roman" panose="02020603050405020304" pitchFamily="18" charset="0"/>
                <a:ea typeface="楷体_GB2312" pitchFamily="49" charset="-122"/>
              </a:rPr>
              <a:t>G</a:t>
            </a:r>
            <a:r>
              <a:rPr lang="zh-CN" altLang="en-US" sz="2400" dirty="0">
                <a:latin typeface="Times New Roman" panose="02020603050405020304" pitchFamily="18" charset="0"/>
                <a:ea typeface="楷体_GB2312" pitchFamily="49" charset="-122"/>
              </a:rPr>
              <a:t>中从顶点</a:t>
            </a:r>
            <a:r>
              <a:rPr lang="en-US" altLang="zh-CN" sz="2400" dirty="0">
                <a:latin typeface="Times New Roman" panose="02020603050405020304" pitchFamily="18" charset="0"/>
                <a:ea typeface="楷体_GB2312" pitchFamily="49" charset="-122"/>
              </a:rPr>
              <a:t>u</a:t>
            </a:r>
            <a:r>
              <a:rPr lang="zh-CN" altLang="en-US" sz="2400" dirty="0">
                <a:latin typeface="Times New Roman" panose="02020603050405020304" pitchFamily="18" charset="0"/>
                <a:ea typeface="楷体_GB2312" pitchFamily="49" charset="-122"/>
              </a:rPr>
              <a:t>到</a:t>
            </a:r>
            <a:r>
              <a:rPr lang="en-US" altLang="zh-CN" sz="2400" dirty="0">
                <a:latin typeface="Times New Roman" panose="02020603050405020304" pitchFamily="18" charset="0"/>
                <a:ea typeface="楷体_GB2312" pitchFamily="49" charset="-122"/>
              </a:rPr>
              <a:t>v</a:t>
            </a:r>
            <a:r>
              <a:rPr lang="zh-CN" altLang="en-US" sz="2400" dirty="0">
                <a:latin typeface="Times New Roman" panose="02020603050405020304" pitchFamily="18" charset="0"/>
                <a:ea typeface="楷体_GB2312" pitchFamily="49" charset="-122"/>
              </a:rPr>
              <a:t>至少有一条简单路径）。</a:t>
            </a:r>
            <a:endParaRPr lang="zh-CN" altLang="en-US" sz="2400" dirty="0">
              <a:latin typeface="Times New Roman" panose="02020603050405020304" pitchFamily="18" charset="0"/>
              <a:ea typeface="楷体_GB2312" pitchFamily="49" charset="-122"/>
            </a:endParaRPr>
          </a:p>
        </p:txBody>
      </p:sp>
      <p:sp>
        <p:nvSpPr>
          <p:cNvPr id="247813" name="文本框 247812"/>
          <p:cNvSpPr txBox="1"/>
          <p:nvPr/>
        </p:nvSpPr>
        <p:spPr>
          <a:xfrm>
            <a:off x="395288" y="2777173"/>
            <a:ext cx="8280400" cy="1568450"/>
          </a:xfrm>
          <a:prstGeom prst="rect">
            <a:avLst/>
          </a:prstGeom>
          <a:noFill/>
          <a:ln w="19050">
            <a:noFill/>
          </a:ln>
        </p:spPr>
        <p:txBody>
          <a:bodyPr>
            <a:spAutoFit/>
          </a:bodyPr>
          <a:lstStyle/>
          <a:p>
            <a:pPr algn="l">
              <a:spcBef>
                <a:spcPct val="50000"/>
              </a:spcBef>
              <a:buClrTx/>
            </a:pPr>
            <a:r>
              <a:rPr lang="zh-CN" altLang="en-US" sz="2400" dirty="0">
                <a:solidFill>
                  <a:srgbClr val="FF3300"/>
                </a:solidFill>
                <a:latin typeface="Times New Roman" panose="02020603050405020304" pitchFamily="18" charset="0"/>
                <a:ea typeface="楷体_GB2312" pitchFamily="49" charset="-122"/>
              </a:rPr>
              <a:t>　　解：</a:t>
            </a:r>
            <a:r>
              <a:rPr lang="zh-CN" altLang="en-US" sz="2400" dirty="0">
                <a:latin typeface="Times New Roman" panose="02020603050405020304" pitchFamily="18" charset="0"/>
                <a:ea typeface="楷体_GB2312" pitchFamily="49" charset="-122"/>
              </a:rPr>
              <a:t>采用深度优先遍历的方法。为此在深度优先遍历算法的基础上增加</a:t>
            </a:r>
            <a:r>
              <a:rPr lang="en-US" altLang="zh-CN" sz="2400" dirty="0">
                <a:latin typeface="Times New Roman" panose="02020603050405020304" pitchFamily="18" charset="0"/>
                <a:ea typeface="楷体_GB2312" pitchFamily="49" charset="-122"/>
              </a:rPr>
              <a:t>v</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path</a:t>
            </a:r>
            <a:r>
              <a:rPr lang="zh-CN" altLang="en-US" sz="2400" dirty="0">
                <a:latin typeface="Times New Roman" panose="02020603050405020304" pitchFamily="18" charset="0"/>
                <a:ea typeface="楷体_GB2312" pitchFamily="49" charset="-122"/>
              </a:rPr>
              <a:t>和</a:t>
            </a:r>
            <a:r>
              <a:rPr lang="en-US" altLang="zh-CN" sz="2400" dirty="0">
                <a:latin typeface="Times New Roman" panose="02020603050405020304" pitchFamily="18" charset="0"/>
                <a:ea typeface="楷体_GB2312" pitchFamily="49" charset="-122"/>
              </a:rPr>
              <a:t>d</a:t>
            </a:r>
            <a:r>
              <a:rPr lang="zh-CN" altLang="en-US" sz="2400" dirty="0">
                <a:latin typeface="Times New Roman" panose="02020603050405020304" pitchFamily="18" charset="0"/>
                <a:ea typeface="楷体_GB2312" pitchFamily="49" charset="-122"/>
              </a:rPr>
              <a:t>三个形参，其中</a:t>
            </a:r>
            <a:r>
              <a:rPr lang="en-US" altLang="zh-CN" sz="2400" dirty="0">
                <a:latin typeface="Times New Roman" panose="02020603050405020304" pitchFamily="18" charset="0"/>
                <a:ea typeface="楷体_GB2312" pitchFamily="49" charset="-122"/>
              </a:rPr>
              <a:t>path</a:t>
            </a:r>
            <a:r>
              <a:rPr lang="zh-CN" altLang="en-US" sz="2400" dirty="0">
                <a:latin typeface="Times New Roman" panose="02020603050405020304" pitchFamily="18" charset="0"/>
                <a:ea typeface="楷体_GB2312" pitchFamily="49" charset="-122"/>
              </a:rPr>
              <a:t>存放顶点</a:t>
            </a:r>
            <a:r>
              <a:rPr lang="en-US" altLang="zh-CN" sz="2400" dirty="0">
                <a:latin typeface="Times New Roman" panose="02020603050405020304" pitchFamily="18" charset="0"/>
                <a:ea typeface="楷体_GB2312" pitchFamily="49" charset="-122"/>
              </a:rPr>
              <a:t>u</a:t>
            </a:r>
            <a:r>
              <a:rPr lang="zh-CN" altLang="en-US" sz="2400" dirty="0">
                <a:latin typeface="Times New Roman" panose="02020603050405020304" pitchFamily="18" charset="0"/>
                <a:ea typeface="楷体_GB2312" pitchFamily="49" charset="-122"/>
              </a:rPr>
              <a:t>到</a:t>
            </a:r>
            <a:r>
              <a:rPr lang="en-US" altLang="zh-CN" sz="2400" dirty="0">
                <a:latin typeface="Times New Roman" panose="02020603050405020304" pitchFamily="18" charset="0"/>
                <a:ea typeface="楷体_GB2312" pitchFamily="49" charset="-122"/>
              </a:rPr>
              <a:t>v</a:t>
            </a:r>
            <a:r>
              <a:rPr lang="zh-CN" altLang="en-US" sz="2400" dirty="0">
                <a:latin typeface="Times New Roman" panose="02020603050405020304" pitchFamily="18" charset="0"/>
                <a:ea typeface="楷体_GB2312" pitchFamily="49" charset="-122"/>
              </a:rPr>
              <a:t>的路径，</a:t>
            </a:r>
            <a:r>
              <a:rPr lang="en-US" altLang="zh-CN" sz="2400" dirty="0">
                <a:latin typeface="Times New Roman" panose="02020603050405020304" pitchFamily="18" charset="0"/>
                <a:ea typeface="楷体_GB2312" pitchFamily="49" charset="-122"/>
              </a:rPr>
              <a:t>d</a:t>
            </a:r>
            <a:r>
              <a:rPr lang="zh-CN" altLang="en-US" sz="2400" dirty="0">
                <a:latin typeface="Times New Roman" panose="02020603050405020304" pitchFamily="18" charset="0"/>
                <a:ea typeface="楷体_GB2312" pitchFamily="49" charset="-122"/>
              </a:rPr>
              <a:t>表示</a:t>
            </a:r>
            <a:r>
              <a:rPr lang="en-US" altLang="zh-CN" sz="2400" dirty="0">
                <a:latin typeface="Times New Roman" panose="02020603050405020304" pitchFamily="18" charset="0"/>
                <a:ea typeface="楷体_GB2312" pitchFamily="49" charset="-122"/>
              </a:rPr>
              <a:t>path</a:t>
            </a:r>
            <a:r>
              <a:rPr lang="zh-CN" altLang="en-US" sz="2400" dirty="0">
                <a:latin typeface="Times New Roman" panose="02020603050405020304" pitchFamily="18" charset="0"/>
                <a:ea typeface="楷体_GB2312" pitchFamily="49" charset="-122"/>
              </a:rPr>
              <a:t>中的路径长度，其初值为</a:t>
            </a:r>
            <a:r>
              <a:rPr lang="en-US" altLang="zh-CN" sz="2400" dirty="0">
                <a:latin typeface="Times New Roman" panose="02020603050405020304" pitchFamily="18" charset="0"/>
                <a:ea typeface="楷体_GB2312" pitchFamily="49" charset="-122"/>
              </a:rPr>
              <a:t>-1</a:t>
            </a:r>
            <a:r>
              <a:rPr lang="zh-CN" altLang="en-US" sz="2400" dirty="0">
                <a:latin typeface="Times New Roman" panose="02020603050405020304" pitchFamily="18" charset="0"/>
                <a:ea typeface="楷体_GB2312" pitchFamily="49" charset="-122"/>
              </a:rPr>
              <a:t>。当从顶点</a:t>
            </a:r>
            <a:r>
              <a:rPr lang="en-US" altLang="zh-CN" sz="2400" dirty="0">
                <a:latin typeface="Times New Roman" panose="02020603050405020304" pitchFamily="18" charset="0"/>
                <a:ea typeface="楷体_GB2312" pitchFamily="49" charset="-122"/>
              </a:rPr>
              <a:t>u</a:t>
            </a:r>
            <a:r>
              <a:rPr lang="zh-CN" altLang="en-US" sz="2400" dirty="0">
                <a:latin typeface="Times New Roman" panose="02020603050405020304" pitchFamily="18" charset="0"/>
                <a:ea typeface="楷体_GB2312" pitchFamily="49" charset="-122"/>
              </a:rPr>
              <a:t>遍历到顶点</a:t>
            </a:r>
            <a:r>
              <a:rPr lang="en-US" altLang="zh-CN" sz="2400" dirty="0">
                <a:latin typeface="Times New Roman" panose="02020603050405020304" pitchFamily="18" charset="0"/>
                <a:ea typeface="楷体_GB2312" pitchFamily="49" charset="-122"/>
              </a:rPr>
              <a:t>v</a:t>
            </a:r>
            <a:r>
              <a:rPr lang="zh-CN" altLang="en-US" sz="2400" dirty="0">
                <a:latin typeface="Times New Roman" panose="02020603050405020304" pitchFamily="18" charset="0"/>
                <a:ea typeface="楷体_GB2312" pitchFamily="49" charset="-122"/>
              </a:rPr>
              <a:t>后，输出</a:t>
            </a:r>
            <a:r>
              <a:rPr lang="en-US" altLang="zh-CN" sz="2400" dirty="0">
                <a:latin typeface="Times New Roman" panose="02020603050405020304" pitchFamily="18" charset="0"/>
                <a:ea typeface="楷体_GB2312" pitchFamily="49" charset="-122"/>
              </a:rPr>
              <a:t>path</a:t>
            </a:r>
            <a:r>
              <a:rPr lang="zh-CN" altLang="en-US" sz="2400" dirty="0">
                <a:latin typeface="Times New Roman" panose="02020603050405020304" pitchFamily="18" charset="0"/>
                <a:ea typeface="楷体_GB2312" pitchFamily="49" charset="-122"/>
              </a:rPr>
              <a:t>并返回。</a:t>
            </a:r>
            <a:endParaRPr lang="zh-CN" altLang="en-US" sz="2400" dirty="0">
              <a:latin typeface="Times New Roman" panose="02020603050405020304" pitchFamily="18" charset="0"/>
              <a:ea typeface="楷体_GB2312" pitchFamily="49" charset="-122"/>
            </a:endParaRPr>
          </a:p>
        </p:txBody>
      </p:sp>
      <p:sp>
        <p:nvSpPr>
          <p:cNvPr id="247815" name="矩形 247814"/>
          <p:cNvSpPr/>
          <p:nvPr/>
        </p:nvSpPr>
        <p:spPr>
          <a:xfrm>
            <a:off x="0" y="3171825"/>
            <a:ext cx="9144000" cy="0"/>
          </a:xfrm>
          <a:prstGeom prst="rect">
            <a:avLst/>
          </a:prstGeom>
          <a:noFill/>
          <a:ln w="19050">
            <a:noFill/>
          </a:ln>
        </p:spPr>
        <p:txBody>
          <a:bodyPr/>
          <a:lstStyle/>
          <a:p>
            <a:endParaRPr lang="zh-CN" altLang="en-US"/>
          </a:p>
        </p:txBody>
      </p:sp>
      <p:graphicFrame>
        <p:nvGraphicFramePr>
          <p:cNvPr id="247814" name="对象 247813"/>
          <p:cNvGraphicFramePr/>
          <p:nvPr/>
        </p:nvGraphicFramePr>
        <p:xfrm>
          <a:off x="468313" y="4648835"/>
          <a:ext cx="7993062" cy="963613"/>
        </p:xfrm>
        <a:graphic>
          <a:graphicData uri="http://schemas.openxmlformats.org/presentationml/2006/ole">
            <mc:AlternateContent xmlns:mc="http://schemas.openxmlformats.org/markup-compatibility/2006">
              <mc:Choice xmlns:v="urn:schemas-microsoft-com:vml" Requires="v">
                <p:oleObj spid="_x0000_s3097" name="" r:id="rId1" imgW="4733290" imgH="572135" progId="Word.Picture.8">
                  <p:embed/>
                </p:oleObj>
              </mc:Choice>
              <mc:Fallback>
                <p:oleObj name="" r:id="rId1" imgW="4733290" imgH="572135" progId="Word.Picture.8">
                  <p:embed/>
                  <p:pic>
                    <p:nvPicPr>
                      <p:cNvPr id="0" name="图片 3086"/>
                      <p:cNvPicPr/>
                      <p:nvPr/>
                    </p:nvPicPr>
                    <p:blipFill>
                      <a:blip r:embed="rId2"/>
                      <a:stretch>
                        <a:fillRect/>
                      </a:stretch>
                    </p:blipFill>
                    <p:spPr>
                      <a:xfrm>
                        <a:off x="468313" y="4648835"/>
                        <a:ext cx="7993062" cy="963613"/>
                      </a:xfrm>
                      <a:prstGeom prst="rect">
                        <a:avLst/>
                      </a:prstGeom>
                      <a:noFill/>
                      <a:ln w="38100">
                        <a:noFill/>
                        <a:miter/>
                      </a:ln>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6" name="文本框 248835"/>
          <p:cNvSpPr txBox="1"/>
          <p:nvPr/>
        </p:nvSpPr>
        <p:spPr>
          <a:xfrm>
            <a:off x="179388" y="188913"/>
            <a:ext cx="8785225" cy="5939155"/>
          </a:xfrm>
          <a:prstGeom prst="rect">
            <a:avLst/>
          </a:prstGeom>
          <a:noFill/>
          <a:ln w="19050">
            <a:noFill/>
          </a:ln>
        </p:spPr>
        <p:txBody>
          <a:bodyPr>
            <a:spAutoFit/>
          </a:bodyPr>
          <a:lstStyle/>
          <a:p>
            <a:pPr algn="l">
              <a:buClrTx/>
            </a:pPr>
            <a:r>
              <a:rPr lang="en-US" altLang="zh-CN" sz="2000" err="1">
                <a:latin typeface="Courier New" panose="02070309020205020404" pitchFamily="49" charset="0"/>
                <a:ea typeface="楷体_GB2312" pitchFamily="49" charset="-122"/>
              </a:rPr>
              <a:t>void FindaPath(AGraph *G,int u,int v,int path[],int</a:t>
            </a:r>
            <a:r>
              <a:rPr lang="en-US" altLang="zh-CN" sz="2000">
                <a:latin typeface="Courier New" panose="02070309020205020404" pitchFamily="49" charset="0"/>
                <a:ea typeface="楷体_GB2312" pitchFamily="49" charset="-122"/>
              </a:rPr>
              <a:t> d)</a:t>
            </a:r>
            <a:endParaRPr lang="en-US" altLang="zh-CN" sz="2000">
              <a:latin typeface="Courier New" panose="02070309020205020404" pitchFamily="49" charset="0"/>
              <a:ea typeface="楷体_GB2312" pitchFamily="49" charset="-122"/>
            </a:endParaRPr>
          </a:p>
          <a:p>
            <a:pPr algn="l">
              <a:buClrTx/>
            </a:pPr>
            <a:r>
              <a:rPr lang="en-US" altLang="zh-CN" sz="2000" dirty="0">
                <a:latin typeface="Courier New" panose="02070309020205020404" pitchFamily="49" charset="0"/>
                <a:ea typeface="楷体_GB2312" pitchFamily="49" charset="-122"/>
              </a:rPr>
              <a:t>{</a:t>
            </a:r>
            <a:r>
              <a:rPr lang="zh-CN" altLang="en-US" sz="2000" dirty="0">
                <a:latin typeface="Courier New" panose="02070309020205020404" pitchFamily="49" charset="0"/>
                <a:ea typeface="楷体_GB2312" pitchFamily="49" charset="-122"/>
              </a:rPr>
              <a:t>　</a:t>
            </a:r>
            <a:r>
              <a:rPr lang="en-US" altLang="zh-CN" sz="2000" dirty="0">
                <a:latin typeface="Courier New" panose="02070309020205020404" pitchFamily="49" charset="0"/>
                <a:ea typeface="楷体_GB2312" pitchFamily="49" charset="-122"/>
              </a:rPr>
              <a:t>//d</a:t>
            </a:r>
            <a:r>
              <a:rPr lang="zh-CN" altLang="en-US" sz="2000" dirty="0">
                <a:latin typeface="Courier New" panose="02070309020205020404" pitchFamily="49" charset="0"/>
                <a:ea typeface="楷体_GB2312" pitchFamily="49" charset="-122"/>
              </a:rPr>
              <a:t>表示</a:t>
            </a:r>
            <a:r>
              <a:rPr lang="en-US" altLang="zh-CN" sz="2000" dirty="0">
                <a:latin typeface="Courier New" panose="02070309020205020404" pitchFamily="49" charset="0"/>
                <a:ea typeface="楷体_GB2312" pitchFamily="49" charset="-122"/>
              </a:rPr>
              <a:t>path</a:t>
            </a:r>
            <a:r>
              <a:rPr lang="zh-CN" altLang="en-US" sz="2000" dirty="0">
                <a:latin typeface="Courier New" panose="02070309020205020404" pitchFamily="49" charset="0"/>
                <a:ea typeface="楷体_GB2312" pitchFamily="49" charset="-122"/>
              </a:rPr>
              <a:t>中的路径长度，初始为</a:t>
            </a:r>
            <a:r>
              <a:rPr lang="en-US" altLang="zh-CN" sz="2000">
                <a:latin typeface="Courier New" panose="02070309020205020404" pitchFamily="49" charset="0"/>
                <a:ea typeface="楷体_GB2312" pitchFamily="49" charset="-122"/>
              </a:rPr>
              <a:t>-1</a:t>
            </a:r>
            <a:endParaRPr lang="en-US" altLang="zh-CN" sz="2000">
              <a:latin typeface="Courier New" panose="02070309020205020404" pitchFamily="49" charset="0"/>
              <a:ea typeface="楷体_GB2312" pitchFamily="49" charset="-122"/>
            </a:endParaRPr>
          </a:p>
          <a:p>
            <a:pPr algn="l">
              <a:buClrTx/>
            </a:pPr>
            <a:r>
              <a:rPr lang="en-US" altLang="zh-CN" sz="2000" err="1">
                <a:latin typeface="Courier New" panose="02070309020205020404" pitchFamily="49" charset="0"/>
                <a:ea typeface="楷体_GB2312" pitchFamily="49" charset="-122"/>
              </a:rPr>
              <a:t>    int w,i;  ArcNode</a:t>
            </a:r>
            <a:r>
              <a:rPr lang="en-US" altLang="zh-CN" sz="2000">
                <a:latin typeface="Courier New" panose="02070309020205020404" pitchFamily="49" charset="0"/>
                <a:ea typeface="楷体_GB2312" pitchFamily="49" charset="-122"/>
              </a:rPr>
              <a:t> *p;</a:t>
            </a:r>
            <a:endParaRPr lang="en-US" altLang="zh-CN" sz="2000">
              <a:latin typeface="Courier New" panose="02070309020205020404" pitchFamily="49" charset="0"/>
              <a:ea typeface="楷体_GB2312" pitchFamily="49" charset="-122"/>
            </a:endParaRPr>
          </a:p>
          <a:p>
            <a:pPr algn="l">
              <a:buClrTx/>
            </a:pPr>
            <a:r>
              <a:rPr lang="en-US" altLang="zh-CN" sz="2000" err="1">
                <a:latin typeface="Courier New" panose="02070309020205020404" pitchFamily="49" charset="0"/>
                <a:ea typeface="楷体_GB2312" pitchFamily="49" charset="-122"/>
              </a:rPr>
              <a:t>    visited[u</a:t>
            </a:r>
            <a:r>
              <a:rPr lang="en-US" altLang="zh-CN" sz="2000">
                <a:latin typeface="Courier New" panose="02070309020205020404" pitchFamily="49" charset="0"/>
                <a:ea typeface="楷体_GB2312" pitchFamily="49" charset="-122"/>
              </a:rPr>
              <a:t>]=1;</a:t>
            </a:r>
            <a:endParaRPr lang="en-US" altLang="zh-CN" sz="2000">
              <a:latin typeface="Courier New" panose="02070309020205020404" pitchFamily="49" charset="0"/>
              <a:ea typeface="楷体_GB2312" pitchFamily="49" charset="-122"/>
            </a:endParaRPr>
          </a:p>
          <a:p>
            <a:pPr algn="l">
              <a:buClrTx/>
            </a:pPr>
            <a:r>
              <a:rPr lang="en-US" altLang="zh-CN" sz="2000" err="1">
                <a:latin typeface="Courier New" panose="02070309020205020404" pitchFamily="49" charset="0"/>
                <a:ea typeface="楷体_GB2312" pitchFamily="49" charset="-122"/>
              </a:rPr>
              <a:t>    d++; path[d</a:t>
            </a:r>
            <a:r>
              <a:rPr lang="en-US" altLang="zh-CN" sz="2000" dirty="0">
                <a:latin typeface="Courier New" panose="02070309020205020404" pitchFamily="49" charset="0"/>
                <a:ea typeface="楷体_GB2312" pitchFamily="49" charset="-122"/>
              </a:rPr>
              <a:t>]=u;	//</a:t>
            </a:r>
            <a:r>
              <a:rPr lang="zh-CN" altLang="en-US" sz="2000" dirty="0">
                <a:latin typeface="Courier New" panose="02070309020205020404" pitchFamily="49" charset="0"/>
                <a:ea typeface="楷体_GB2312" pitchFamily="49" charset="-122"/>
              </a:rPr>
              <a:t>路径长度</a:t>
            </a:r>
            <a:r>
              <a:rPr lang="en-US" altLang="zh-CN" sz="2000" dirty="0">
                <a:latin typeface="Courier New" panose="02070309020205020404" pitchFamily="49" charset="0"/>
                <a:ea typeface="楷体_GB2312" pitchFamily="49" charset="-122"/>
              </a:rPr>
              <a:t>d</a:t>
            </a:r>
            <a:r>
              <a:rPr lang="zh-CN" altLang="en-US" sz="2000" dirty="0">
                <a:latin typeface="Courier New" panose="02070309020205020404" pitchFamily="49" charset="0"/>
                <a:ea typeface="楷体_GB2312" pitchFamily="49" charset="-122"/>
              </a:rPr>
              <a:t>增</a:t>
            </a:r>
            <a:r>
              <a:rPr lang="en-US" altLang="zh-CN" sz="2000" dirty="0">
                <a:latin typeface="Courier New" panose="02070309020205020404" pitchFamily="49" charset="0"/>
                <a:ea typeface="楷体_GB2312" pitchFamily="49" charset="-122"/>
              </a:rPr>
              <a:t>1</a:t>
            </a:r>
            <a:r>
              <a:rPr lang="zh-CN" altLang="en-US" sz="2000" dirty="0">
                <a:latin typeface="Courier New" panose="02070309020205020404" pitchFamily="49" charset="0"/>
                <a:ea typeface="楷体_GB2312" pitchFamily="49" charset="-122"/>
              </a:rPr>
              <a:t>，顶点</a:t>
            </a:r>
            <a:r>
              <a:rPr lang="en-US" altLang="zh-CN" sz="2000" dirty="0">
                <a:latin typeface="Courier New" panose="02070309020205020404" pitchFamily="49" charset="0"/>
                <a:ea typeface="楷体_GB2312" pitchFamily="49" charset="-122"/>
              </a:rPr>
              <a:t>u</a:t>
            </a:r>
            <a:r>
              <a:rPr lang="zh-CN" altLang="en-US" sz="2000" dirty="0">
                <a:latin typeface="Courier New" panose="02070309020205020404" pitchFamily="49" charset="0"/>
                <a:ea typeface="楷体_GB2312" pitchFamily="49" charset="-122"/>
              </a:rPr>
              <a:t>加入到路径中</a:t>
            </a:r>
            <a:endParaRPr lang="zh-CN" altLang="en-US" sz="2000" dirty="0">
              <a:latin typeface="Courier New" panose="02070309020205020404" pitchFamily="49" charset="0"/>
              <a:ea typeface="楷体_GB2312" pitchFamily="49" charset="-122"/>
            </a:endParaRPr>
          </a:p>
          <a:p>
            <a:pPr algn="l">
              <a:buClrTx/>
            </a:pPr>
            <a:r>
              <a:rPr lang="zh-CN" altLang="en-US" sz="2000">
                <a:latin typeface="Courier New" panose="02070309020205020404" pitchFamily="49" charset="0"/>
                <a:ea typeface="楷体_GB2312" pitchFamily="49" charset="-122"/>
              </a:rPr>
              <a:t>    </a:t>
            </a:r>
            <a:r>
              <a:rPr lang="en-US" altLang="zh-CN" sz="2000">
                <a:latin typeface="Courier New" panose="02070309020205020404" pitchFamily="49" charset="0"/>
                <a:ea typeface="楷体_GB2312" pitchFamily="49" charset="-122"/>
              </a:rPr>
              <a:t>if (</a:t>
            </a:r>
            <a:r>
              <a:rPr lang="en-US" altLang="zh-CN" sz="2000">
                <a:solidFill>
                  <a:srgbClr val="339933"/>
                </a:solidFill>
                <a:latin typeface="Courier New" panose="02070309020205020404" pitchFamily="49" charset="0"/>
                <a:ea typeface="楷体_GB2312" pitchFamily="49" charset="-122"/>
              </a:rPr>
              <a:t>u==v</a:t>
            </a:r>
            <a:r>
              <a:rPr lang="en-US" altLang="zh-CN" sz="2000" dirty="0">
                <a:latin typeface="Courier New" panose="02070309020205020404" pitchFamily="49" charset="0"/>
                <a:ea typeface="楷体_GB2312" pitchFamily="49" charset="-122"/>
              </a:rPr>
              <a:t>)		//</a:t>
            </a:r>
            <a:r>
              <a:rPr lang="zh-CN" altLang="en-US" sz="2000" dirty="0">
                <a:latin typeface="Courier New" panose="02070309020205020404" pitchFamily="49" charset="0"/>
                <a:ea typeface="楷体_GB2312" pitchFamily="49" charset="-122"/>
              </a:rPr>
              <a:t>找到一条路径后输出并返回</a:t>
            </a:r>
            <a:endParaRPr lang="zh-CN" altLang="en-US" sz="2000" dirty="0">
              <a:latin typeface="Courier New" panose="02070309020205020404" pitchFamily="49" charset="0"/>
              <a:ea typeface="楷体_GB2312" pitchFamily="49" charset="-122"/>
            </a:endParaRPr>
          </a:p>
          <a:p>
            <a:pPr algn="l">
              <a:buClrTx/>
            </a:pPr>
            <a:r>
              <a:rPr lang="zh-CN" altLang="en-US" sz="2000" err="1">
                <a:latin typeface="Courier New" panose="02070309020205020404" pitchFamily="49" charset="0"/>
                <a:ea typeface="楷体_GB2312" pitchFamily="49" charset="-122"/>
              </a:rPr>
              <a:t>    </a:t>
            </a:r>
            <a:r>
              <a:rPr lang="en-US" altLang="zh-CN" sz="2000" err="1">
                <a:latin typeface="Courier New" panose="02070309020205020404" pitchFamily="49" charset="0"/>
                <a:ea typeface="楷体_GB2312" pitchFamily="49" charset="-122"/>
              </a:rPr>
              <a:t>{   printf</a:t>
            </a:r>
            <a:r>
              <a:rPr lang="en-US" altLang="zh-CN" sz="2000" dirty="0">
                <a:latin typeface="Courier New" panose="02070309020205020404" pitchFamily="49" charset="0"/>
                <a:ea typeface="楷体_GB2312" pitchFamily="49" charset="-122"/>
              </a:rPr>
              <a:t>("</a:t>
            </a:r>
            <a:r>
              <a:rPr lang="zh-CN" altLang="en-US" sz="2000" dirty="0">
                <a:latin typeface="Courier New" panose="02070309020205020404" pitchFamily="49" charset="0"/>
                <a:ea typeface="楷体_GB2312" pitchFamily="49" charset="-122"/>
              </a:rPr>
              <a:t>一条简单路径为</a:t>
            </a:r>
            <a:r>
              <a:rPr lang="en-US" altLang="zh-CN" sz="2000">
                <a:latin typeface="Courier New" panose="02070309020205020404" pitchFamily="49" charset="0"/>
                <a:ea typeface="楷体_GB2312" pitchFamily="49" charset="-122"/>
              </a:rPr>
              <a:t>:");</a:t>
            </a:r>
            <a:endParaRPr lang="en-US" altLang="zh-CN" sz="2000">
              <a:latin typeface="Courier New" panose="02070309020205020404" pitchFamily="49" charset="0"/>
              <a:ea typeface="楷体_GB2312" pitchFamily="49" charset="-122"/>
            </a:endParaRPr>
          </a:p>
          <a:p>
            <a:pPr algn="l">
              <a:buClrTx/>
            </a:pPr>
            <a:r>
              <a:rPr lang="en-US" altLang="zh-CN" sz="2000" err="1">
                <a:latin typeface="Courier New" panose="02070309020205020404" pitchFamily="49" charset="0"/>
                <a:ea typeface="楷体_GB2312" pitchFamily="49" charset="-122"/>
              </a:rPr>
              <a:t>	  for (i=0;i&lt;=d;i++)  printf("%d ",path[i</a:t>
            </a:r>
            <a:r>
              <a:rPr lang="en-US" altLang="zh-CN" sz="2000">
                <a:latin typeface="Courier New" panose="02070309020205020404" pitchFamily="49" charset="0"/>
                <a:ea typeface="楷体_GB2312" pitchFamily="49" charset="-122"/>
              </a:rPr>
              <a:t>);</a:t>
            </a:r>
            <a:endParaRPr lang="en-US" altLang="zh-CN" sz="2000">
              <a:latin typeface="Courier New" panose="02070309020205020404" pitchFamily="49" charset="0"/>
              <a:ea typeface="楷体_GB2312" pitchFamily="49" charset="-122"/>
            </a:endParaRPr>
          </a:p>
          <a:p>
            <a:pPr algn="l">
              <a:buClrTx/>
            </a:pPr>
            <a:r>
              <a:rPr lang="en-US" altLang="zh-CN" sz="2000" err="1">
                <a:latin typeface="Courier New" panose="02070309020205020404" pitchFamily="49" charset="0"/>
                <a:ea typeface="楷体_GB2312" pitchFamily="49" charset="-122"/>
              </a:rPr>
              <a:t>  	  printf("\n</a:t>
            </a:r>
            <a:r>
              <a:rPr lang="en-US" altLang="zh-CN" sz="2000">
                <a:latin typeface="Courier New" panose="02070309020205020404" pitchFamily="49" charset="0"/>
                <a:ea typeface="楷体_GB2312" pitchFamily="49" charset="-122"/>
              </a:rPr>
              <a:t>");</a:t>
            </a:r>
            <a:endParaRPr lang="en-US" altLang="zh-CN" sz="2000">
              <a:latin typeface="Courier New" panose="02070309020205020404" pitchFamily="49" charset="0"/>
              <a:ea typeface="楷体_GB2312" pitchFamily="49" charset="-122"/>
            </a:endParaRPr>
          </a:p>
          <a:p>
            <a:pPr algn="l">
              <a:buClrTx/>
            </a:pPr>
            <a:r>
              <a:rPr lang="en-US" altLang="zh-CN" sz="2000" dirty="0">
                <a:latin typeface="Courier New" panose="02070309020205020404" pitchFamily="49" charset="0"/>
                <a:ea typeface="楷体_GB2312" pitchFamily="49" charset="-122"/>
              </a:rPr>
              <a:t>	  return;         //</a:t>
            </a:r>
            <a:r>
              <a:rPr lang="zh-CN" altLang="en-US" sz="2000" dirty="0">
                <a:latin typeface="Courier New" panose="02070309020205020404" pitchFamily="49" charset="0"/>
                <a:ea typeface="楷体_GB2312" pitchFamily="49" charset="-122"/>
              </a:rPr>
              <a:t>找到一条路径后返回</a:t>
            </a:r>
            <a:endParaRPr lang="zh-CN" altLang="en-US" sz="2000" dirty="0">
              <a:latin typeface="Courier New" panose="02070309020205020404" pitchFamily="49" charset="0"/>
              <a:ea typeface="楷体_GB2312" pitchFamily="49" charset="-122"/>
            </a:endParaRPr>
          </a:p>
          <a:p>
            <a:pPr algn="l">
              <a:buClrTx/>
            </a:pPr>
            <a:r>
              <a:rPr lang="zh-CN" altLang="en-US" sz="2000">
                <a:latin typeface="Courier New" panose="02070309020205020404" pitchFamily="49" charset="0"/>
                <a:ea typeface="楷体_GB2312" pitchFamily="49" charset="-122"/>
              </a:rPr>
              <a:t>    </a:t>
            </a:r>
            <a:r>
              <a:rPr lang="en-US" altLang="zh-CN" sz="2000">
                <a:latin typeface="Courier New" panose="02070309020205020404" pitchFamily="49" charset="0"/>
                <a:ea typeface="楷体_GB2312" pitchFamily="49" charset="-122"/>
              </a:rPr>
              <a:t>}</a:t>
            </a:r>
            <a:endParaRPr lang="en-US" altLang="zh-CN" sz="2000">
              <a:latin typeface="Courier New" panose="02070309020205020404" pitchFamily="49" charset="0"/>
              <a:ea typeface="楷体_GB2312" pitchFamily="49" charset="-122"/>
            </a:endParaRPr>
          </a:p>
          <a:p>
            <a:pPr algn="l">
              <a:buClrTx/>
            </a:pPr>
            <a:r>
              <a:rPr lang="en-US" altLang="zh-CN" sz="2000" err="1">
                <a:latin typeface="Courier New" panose="02070309020205020404" pitchFamily="49" charset="0"/>
                <a:ea typeface="楷体_GB2312" pitchFamily="49" charset="-122"/>
              </a:rPr>
              <a:t>    p=G-&gt;adjlist[u].firstarc</a:t>
            </a:r>
            <a:r>
              <a:rPr lang="en-US" altLang="zh-CN" sz="2000" dirty="0">
                <a:latin typeface="Courier New" panose="02070309020205020404" pitchFamily="49" charset="0"/>
                <a:ea typeface="楷体_GB2312" pitchFamily="49" charset="-122"/>
              </a:rPr>
              <a:t>;  //p</a:t>
            </a:r>
            <a:r>
              <a:rPr lang="zh-CN" altLang="en-US" sz="2000" dirty="0">
                <a:latin typeface="Courier New" panose="02070309020205020404" pitchFamily="49" charset="0"/>
                <a:ea typeface="楷体_GB2312" pitchFamily="49" charset="-122"/>
              </a:rPr>
              <a:t>指向顶点</a:t>
            </a:r>
            <a:r>
              <a:rPr lang="en-US" altLang="zh-CN" sz="2000" dirty="0">
                <a:latin typeface="Courier New" panose="02070309020205020404" pitchFamily="49" charset="0"/>
                <a:ea typeface="楷体_GB2312" pitchFamily="49" charset="-122"/>
              </a:rPr>
              <a:t>u</a:t>
            </a:r>
            <a:r>
              <a:rPr lang="zh-CN" altLang="en-US" sz="2000" dirty="0">
                <a:latin typeface="Courier New" panose="02070309020205020404" pitchFamily="49" charset="0"/>
                <a:ea typeface="楷体_GB2312" pitchFamily="49" charset="-122"/>
              </a:rPr>
              <a:t>的第一个相邻点</a:t>
            </a:r>
            <a:endParaRPr lang="zh-CN" altLang="en-US" sz="2000" dirty="0">
              <a:latin typeface="Courier New" panose="02070309020205020404" pitchFamily="49" charset="0"/>
              <a:ea typeface="楷体_GB2312" pitchFamily="49" charset="-122"/>
            </a:endParaRPr>
          </a:p>
          <a:p>
            <a:pPr algn="l">
              <a:buClrTx/>
            </a:pPr>
            <a:r>
              <a:rPr lang="zh-CN" altLang="en-US" sz="2000">
                <a:latin typeface="Courier New" panose="02070309020205020404" pitchFamily="49" charset="0"/>
                <a:ea typeface="楷体_GB2312" pitchFamily="49" charset="-122"/>
              </a:rPr>
              <a:t>    </a:t>
            </a:r>
            <a:r>
              <a:rPr lang="en-US" altLang="zh-CN" sz="2000">
                <a:latin typeface="Courier New" panose="02070309020205020404" pitchFamily="49" charset="0"/>
                <a:ea typeface="楷体_GB2312" pitchFamily="49" charset="-122"/>
              </a:rPr>
              <a:t>while (p!=NULL)</a:t>
            </a:r>
            <a:endParaRPr lang="en-US" altLang="zh-CN" sz="2000">
              <a:latin typeface="Courier New" panose="02070309020205020404" pitchFamily="49" charset="0"/>
              <a:ea typeface="楷体_GB2312" pitchFamily="49" charset="-122"/>
            </a:endParaRPr>
          </a:p>
          <a:p>
            <a:pPr algn="l">
              <a:buClrTx/>
            </a:pPr>
            <a:r>
              <a:rPr lang="en-US" altLang="zh-CN" sz="2000" err="1">
                <a:latin typeface="Courier New" panose="02070309020205020404" pitchFamily="49" charset="0"/>
                <a:ea typeface="楷体_GB2312" pitchFamily="49" charset="-122"/>
              </a:rPr>
              <a:t>    {   w=p-&gt;adjvex</a:t>
            </a:r>
            <a:r>
              <a:rPr lang="en-US" altLang="zh-CN" sz="2000" dirty="0">
                <a:latin typeface="Courier New" panose="02070309020205020404" pitchFamily="49" charset="0"/>
                <a:ea typeface="楷体_GB2312" pitchFamily="49" charset="-122"/>
              </a:rPr>
              <a:t>;	//</a:t>
            </a:r>
            <a:r>
              <a:rPr lang="zh-CN" altLang="en-US" sz="2000" dirty="0">
                <a:latin typeface="Courier New" panose="02070309020205020404" pitchFamily="49" charset="0"/>
                <a:ea typeface="楷体_GB2312" pitchFamily="49" charset="-122"/>
              </a:rPr>
              <a:t>相邻点的编号为</a:t>
            </a:r>
            <a:r>
              <a:rPr lang="en-US" altLang="zh-CN" sz="2000">
                <a:latin typeface="Courier New" panose="02070309020205020404" pitchFamily="49" charset="0"/>
                <a:ea typeface="楷体_GB2312" pitchFamily="49" charset="-122"/>
              </a:rPr>
              <a:t>w</a:t>
            </a:r>
            <a:endParaRPr lang="en-US" altLang="zh-CN" sz="2000">
              <a:latin typeface="Courier New" panose="02070309020205020404" pitchFamily="49" charset="0"/>
              <a:ea typeface="楷体_GB2312" pitchFamily="49" charset="-122"/>
            </a:endParaRPr>
          </a:p>
          <a:p>
            <a:pPr algn="l">
              <a:buClrTx/>
            </a:pPr>
            <a:r>
              <a:rPr lang="en-US" altLang="zh-CN" sz="2000" err="1">
                <a:latin typeface="Courier New" panose="02070309020205020404" pitchFamily="49" charset="0"/>
                <a:ea typeface="楷体_GB2312" pitchFamily="49" charset="-122"/>
              </a:rPr>
              <a:t>	  if (visited[w</a:t>
            </a:r>
            <a:r>
              <a:rPr lang="en-US" altLang="zh-CN" sz="2000">
                <a:latin typeface="Courier New" panose="02070309020205020404" pitchFamily="49" charset="0"/>
                <a:ea typeface="楷体_GB2312" pitchFamily="49" charset="-122"/>
              </a:rPr>
              <a:t>]==0)</a:t>
            </a:r>
            <a:endParaRPr lang="en-US" altLang="zh-CN" sz="2000">
              <a:latin typeface="Courier New" panose="02070309020205020404" pitchFamily="49" charset="0"/>
              <a:ea typeface="楷体_GB2312" pitchFamily="49" charset="-122"/>
            </a:endParaRPr>
          </a:p>
          <a:p>
            <a:pPr algn="l">
              <a:buClrTx/>
            </a:pPr>
            <a:r>
              <a:rPr lang="en-US" altLang="zh-CN" sz="2000" err="1">
                <a:latin typeface="Courier New" panose="02070309020205020404" pitchFamily="49" charset="0"/>
                <a:ea typeface="楷体_GB2312" pitchFamily="49" charset="-122"/>
              </a:rPr>
              <a:t>	     FindaPath(G,w,v,path,d</a:t>
            </a:r>
            <a:r>
              <a:rPr lang="en-US" altLang="zh-CN" sz="2000">
                <a:latin typeface="Courier New" panose="02070309020205020404" pitchFamily="49" charset="0"/>
                <a:ea typeface="楷体_GB2312" pitchFamily="49" charset="-122"/>
              </a:rPr>
              <a:t>);</a:t>
            </a:r>
            <a:endParaRPr lang="en-US" altLang="zh-CN" sz="2000">
              <a:latin typeface="Courier New" panose="02070309020205020404" pitchFamily="49" charset="0"/>
              <a:ea typeface="楷体_GB2312" pitchFamily="49" charset="-122"/>
            </a:endParaRPr>
          </a:p>
          <a:p>
            <a:pPr algn="l">
              <a:buClrTx/>
            </a:pPr>
            <a:r>
              <a:rPr lang="en-US" altLang="zh-CN" sz="2000" err="1">
                <a:latin typeface="Courier New" panose="02070309020205020404" pitchFamily="49" charset="0"/>
                <a:ea typeface="楷体_GB2312" pitchFamily="49" charset="-122"/>
              </a:rPr>
              <a:t>	  p=p-&gt;nextarc</a:t>
            </a:r>
            <a:r>
              <a:rPr lang="en-US" altLang="zh-CN" sz="2000" dirty="0">
                <a:latin typeface="Courier New" panose="02070309020205020404" pitchFamily="49" charset="0"/>
                <a:ea typeface="楷体_GB2312" pitchFamily="49" charset="-122"/>
              </a:rPr>
              <a:t>;   //p</a:t>
            </a:r>
            <a:r>
              <a:rPr lang="zh-CN" altLang="en-US" sz="2000" dirty="0">
                <a:latin typeface="Courier New" panose="02070309020205020404" pitchFamily="49" charset="0"/>
                <a:ea typeface="楷体_GB2312" pitchFamily="49" charset="-122"/>
              </a:rPr>
              <a:t>指向顶点</a:t>
            </a:r>
            <a:r>
              <a:rPr lang="en-US" altLang="zh-CN" sz="2000" dirty="0">
                <a:latin typeface="Courier New" panose="02070309020205020404" pitchFamily="49" charset="0"/>
                <a:ea typeface="楷体_GB2312" pitchFamily="49" charset="-122"/>
              </a:rPr>
              <a:t>u</a:t>
            </a:r>
            <a:r>
              <a:rPr lang="zh-CN" altLang="en-US" sz="2000" dirty="0">
                <a:latin typeface="Courier New" panose="02070309020205020404" pitchFamily="49" charset="0"/>
                <a:ea typeface="楷体_GB2312" pitchFamily="49" charset="-122"/>
              </a:rPr>
              <a:t>的下一个相邻点</a:t>
            </a:r>
            <a:endParaRPr lang="zh-CN" altLang="en-US" sz="2000" dirty="0">
              <a:latin typeface="Courier New" panose="02070309020205020404" pitchFamily="49" charset="0"/>
              <a:ea typeface="楷体_GB2312" pitchFamily="49" charset="-122"/>
            </a:endParaRPr>
          </a:p>
          <a:p>
            <a:pPr algn="l">
              <a:buClrTx/>
            </a:pPr>
            <a:r>
              <a:rPr lang="zh-CN" altLang="en-US" sz="2000">
                <a:latin typeface="Courier New" panose="02070309020205020404" pitchFamily="49" charset="0"/>
                <a:ea typeface="楷体_GB2312" pitchFamily="49" charset="-122"/>
              </a:rPr>
              <a:t>    </a:t>
            </a:r>
            <a:r>
              <a:rPr lang="en-US" altLang="zh-CN" sz="2000">
                <a:latin typeface="Courier New" panose="02070309020205020404" pitchFamily="49" charset="0"/>
                <a:ea typeface="楷体_GB2312" pitchFamily="49" charset="-122"/>
              </a:rPr>
              <a:t>}</a:t>
            </a:r>
            <a:endParaRPr lang="en-US" altLang="zh-CN" sz="2000">
              <a:latin typeface="Courier New" panose="02070309020205020404" pitchFamily="49" charset="0"/>
              <a:ea typeface="楷体_GB2312" pitchFamily="49" charset="-122"/>
            </a:endParaRPr>
          </a:p>
          <a:p>
            <a:pPr algn="l">
              <a:buClrTx/>
            </a:pPr>
            <a:r>
              <a:rPr lang="en-US" altLang="zh-CN" sz="2000">
                <a:latin typeface="Courier New" panose="02070309020205020404" pitchFamily="49" charset="0"/>
                <a:ea typeface="楷体_GB2312" pitchFamily="49" charset="-122"/>
              </a:rPr>
              <a:t>}</a:t>
            </a:r>
            <a:endParaRPr lang="en-US" altLang="zh-CN" sz="2000">
              <a:latin typeface="Courier New" panose="02070309020205020404" pitchFamily="49" charset="0"/>
              <a:ea typeface="楷体_GB2312" pitchFamily="49" charset="-122"/>
            </a:endParaRPr>
          </a:p>
        </p:txBody>
      </p:sp>
      <p:sp>
        <p:nvSpPr>
          <p:cNvPr id="248837" name="矩形 248836"/>
          <p:cNvSpPr/>
          <p:nvPr/>
        </p:nvSpPr>
        <p:spPr>
          <a:xfrm>
            <a:off x="684213" y="3573463"/>
            <a:ext cx="5327650" cy="2160587"/>
          </a:xfrm>
          <a:prstGeom prst="rect">
            <a:avLst/>
          </a:prstGeom>
          <a:solidFill>
            <a:schemeClr val="accent1">
              <a:alpha val="0"/>
            </a:schemeClr>
          </a:solidFill>
          <a:ln w="38100" cap="flat" cmpd="sng">
            <a:solidFill>
              <a:srgbClr val="339933"/>
            </a:solidFill>
            <a:prstDash val="sysDot"/>
            <a:miter/>
            <a:headEnd type="none" w="med" len="med"/>
            <a:tailEnd type="none" w="med" len="lg"/>
          </a:ln>
        </p:spPr>
        <p:txBody>
          <a:bodyPr/>
          <a:lstStyle/>
          <a:p>
            <a:endParaRPr lang="zh-CN" alt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60" name="文本框 198659"/>
          <p:cNvSpPr txBox="1"/>
          <p:nvPr/>
        </p:nvSpPr>
        <p:spPr>
          <a:xfrm>
            <a:off x="468313" y="620713"/>
            <a:ext cx="8353425" cy="829945"/>
          </a:xfrm>
          <a:prstGeom prst="rect">
            <a:avLst/>
          </a:prstGeom>
          <a:noFill/>
          <a:ln w="19050">
            <a:noFill/>
          </a:ln>
        </p:spPr>
        <p:txBody>
          <a:bodyPr>
            <a:spAutoFit/>
          </a:bodyPr>
          <a:lstStyle/>
          <a:p>
            <a:pPr algn="l">
              <a:spcBef>
                <a:spcPct val="50000"/>
              </a:spcBef>
            </a:pPr>
            <a:r>
              <a:rPr lang="zh-CN" altLang="en-US" sz="2400" dirty="0">
                <a:solidFill>
                  <a:srgbClr val="FF0000"/>
                </a:solidFill>
                <a:latin typeface="Times New Roman" panose="02020603050405020304" pitchFamily="18" charset="0"/>
                <a:ea typeface="楷体_GB2312" pitchFamily="49" charset="-122"/>
              </a:rPr>
              <a:t>　　例</a:t>
            </a:r>
            <a:r>
              <a:rPr lang="en-US" altLang="zh-CN" sz="2400">
                <a:solidFill>
                  <a:srgbClr val="FF0000"/>
                </a:solidFill>
                <a:latin typeface="Times New Roman" panose="02020603050405020304" pitchFamily="18" charset="0"/>
                <a:ea typeface="楷体_GB2312" pitchFamily="49" charset="-122"/>
              </a:rPr>
              <a:t>8.6</a:t>
            </a:r>
            <a:r>
              <a:rPr lang="en-US" altLang="zh-CN" sz="2400" dirty="0">
                <a:latin typeface="Times New Roman" panose="02020603050405020304" pitchFamily="18" charset="0"/>
                <a:ea typeface="楷体_GB2312" pitchFamily="49" charset="-122"/>
              </a:rPr>
              <a:t>  </a:t>
            </a:r>
            <a:r>
              <a:rPr lang="zh-CN" altLang="en-US" sz="2400" dirty="0">
                <a:latin typeface="Times New Roman" panose="02020603050405020304" pitchFamily="18" charset="0"/>
                <a:ea typeface="楷体_GB2312" pitchFamily="49" charset="-122"/>
              </a:rPr>
              <a:t>假设图</a:t>
            </a:r>
            <a:r>
              <a:rPr lang="en-US" altLang="zh-CN" sz="2400" dirty="0">
                <a:latin typeface="Times New Roman" panose="02020603050405020304" pitchFamily="18" charset="0"/>
                <a:ea typeface="楷体_GB2312" pitchFamily="49" charset="-122"/>
              </a:rPr>
              <a:t>G</a:t>
            </a:r>
            <a:r>
              <a:rPr lang="zh-CN" altLang="en-US" sz="2400" dirty="0">
                <a:latin typeface="Times New Roman" panose="02020603050405020304" pitchFamily="18" charset="0"/>
                <a:ea typeface="楷体_GB2312" pitchFamily="49" charset="-122"/>
              </a:rPr>
              <a:t>采用邻接表存储，设计一个算法，输出图</a:t>
            </a:r>
            <a:r>
              <a:rPr lang="en-US" altLang="zh-CN" sz="2400" dirty="0">
                <a:latin typeface="Times New Roman" panose="02020603050405020304" pitchFamily="18" charset="0"/>
                <a:ea typeface="楷体_GB2312" pitchFamily="49" charset="-122"/>
              </a:rPr>
              <a:t>G</a:t>
            </a:r>
            <a:r>
              <a:rPr lang="zh-CN" altLang="en-US" sz="2400" dirty="0">
                <a:latin typeface="Times New Roman" panose="02020603050405020304" pitchFamily="18" charset="0"/>
                <a:ea typeface="楷体_GB2312" pitchFamily="49" charset="-122"/>
              </a:rPr>
              <a:t>中从顶点</a:t>
            </a:r>
            <a:r>
              <a:rPr lang="en-US" altLang="zh-CN" sz="2400" i="1">
                <a:latin typeface="Times New Roman" panose="02020603050405020304" pitchFamily="18" charset="0"/>
                <a:ea typeface="楷体_GB2312" pitchFamily="49" charset="-122"/>
              </a:rPr>
              <a:t>u</a:t>
            </a:r>
            <a:r>
              <a:rPr lang="zh-CN" altLang="en-US" sz="2400" dirty="0">
                <a:latin typeface="Times New Roman" panose="02020603050405020304" pitchFamily="18" charset="0"/>
                <a:ea typeface="楷体_GB2312" pitchFamily="49" charset="-122"/>
              </a:rPr>
              <a:t>到</a:t>
            </a:r>
            <a:r>
              <a:rPr lang="en-US" altLang="zh-CN" sz="2400" i="1">
                <a:latin typeface="Times New Roman" panose="02020603050405020304" pitchFamily="18" charset="0"/>
                <a:ea typeface="楷体_GB2312" pitchFamily="49" charset="-122"/>
              </a:rPr>
              <a:t>v</a:t>
            </a:r>
            <a:r>
              <a:rPr lang="zh-CN" altLang="en-US" sz="2400" dirty="0">
                <a:latin typeface="Times New Roman" panose="02020603050405020304" pitchFamily="18" charset="0"/>
                <a:ea typeface="楷体_GB2312" pitchFamily="49" charset="-122"/>
              </a:rPr>
              <a:t>的所有简单路径。</a:t>
            </a:r>
            <a:endParaRPr lang="zh-CN" altLang="en-US" sz="2400" dirty="0">
              <a:latin typeface="Times New Roman" panose="02020603050405020304" pitchFamily="18" charset="0"/>
              <a:ea typeface="楷体_GB2312" pitchFamily="49" charset="-122"/>
            </a:endParaRPr>
          </a:p>
        </p:txBody>
      </p:sp>
      <p:grpSp>
        <p:nvGrpSpPr>
          <p:cNvPr id="198679" name="组合 198678"/>
          <p:cNvGrpSpPr/>
          <p:nvPr/>
        </p:nvGrpSpPr>
        <p:grpSpPr>
          <a:xfrm>
            <a:off x="395288" y="1484313"/>
            <a:ext cx="8497887" cy="3744912"/>
            <a:chOff x="249" y="935"/>
            <a:chExt cx="5353" cy="2359"/>
          </a:xfrm>
        </p:grpSpPr>
        <p:sp>
          <p:nvSpPr>
            <p:cNvPr id="198661" name="文本框 198660"/>
            <p:cNvSpPr txBox="1"/>
            <p:nvPr/>
          </p:nvSpPr>
          <p:spPr>
            <a:xfrm>
              <a:off x="249" y="935"/>
              <a:ext cx="5353" cy="1686"/>
            </a:xfrm>
            <a:prstGeom prst="rect">
              <a:avLst/>
            </a:prstGeom>
            <a:noFill/>
            <a:ln w="19050">
              <a:noFill/>
            </a:ln>
          </p:spPr>
          <p:txBody>
            <a:bodyPr>
              <a:spAutoFit/>
            </a:bodyPr>
            <a:lstStyle/>
            <a:p>
              <a:pPr algn="l">
                <a:buClrTx/>
              </a:pPr>
              <a:r>
                <a:rPr lang="zh-CN" altLang="en-US" sz="2400" dirty="0">
                  <a:latin typeface="Times New Roman" panose="02020603050405020304" pitchFamily="18" charset="0"/>
                  <a:ea typeface="楷体_GB2312" pitchFamily="49" charset="-122"/>
                </a:rPr>
                <a:t>　　</a:t>
              </a:r>
              <a:r>
                <a:rPr lang="zh-CN" altLang="en-US" sz="2400" dirty="0">
                  <a:solidFill>
                    <a:srgbClr val="FF0000"/>
                  </a:solidFill>
                  <a:latin typeface="Times New Roman" panose="02020603050405020304" pitchFamily="18" charset="0"/>
                  <a:ea typeface="楷体_GB2312" pitchFamily="49" charset="-122"/>
                </a:rPr>
                <a:t>解：</a:t>
              </a:r>
              <a:r>
                <a:rPr lang="zh-CN" altLang="en-US" sz="2400" dirty="0">
                  <a:latin typeface="Times New Roman" panose="02020603050405020304" pitchFamily="18" charset="0"/>
                  <a:ea typeface="楷体_GB2312" pitchFamily="49" charset="-122"/>
                </a:rPr>
                <a:t>所谓</a:t>
              </a:r>
              <a:r>
                <a:rPr lang="zh-CN" altLang="en-US" sz="2400" dirty="0">
                  <a:solidFill>
                    <a:srgbClr val="DB0303"/>
                  </a:solidFill>
                  <a:latin typeface="Times New Roman" panose="02020603050405020304" pitchFamily="18" charset="0"/>
                  <a:ea typeface="楷体_GB2312" pitchFamily="49" charset="-122"/>
                </a:rPr>
                <a:t>简单路径</a:t>
              </a:r>
              <a:r>
                <a:rPr lang="zh-CN" altLang="en-US" sz="2400" dirty="0">
                  <a:latin typeface="Times New Roman" panose="02020603050405020304" pitchFamily="18" charset="0"/>
                  <a:ea typeface="楷体_GB2312" pitchFamily="49" charset="-122"/>
                </a:rPr>
                <a:t>是指路径上的顶点不重复。利用回溯的深度优先搜索方法。</a:t>
              </a:r>
              <a:endParaRPr lang="zh-CN" altLang="en-US" sz="2400" dirty="0">
                <a:latin typeface="Times New Roman" panose="02020603050405020304" pitchFamily="18" charset="0"/>
                <a:ea typeface="楷体_GB2312" pitchFamily="49" charset="-122"/>
              </a:endParaRPr>
            </a:p>
            <a:p>
              <a:pPr algn="l">
                <a:buClrTx/>
              </a:pPr>
              <a:r>
                <a:rPr lang="zh-CN" altLang="en-US" sz="2400" dirty="0">
                  <a:latin typeface="Times New Roman" panose="02020603050405020304" pitchFamily="18" charset="0"/>
                  <a:ea typeface="楷体_GB2312" pitchFamily="49" charset="-122"/>
                </a:rPr>
                <a:t>　   从顶点</a:t>
              </a:r>
              <a:r>
                <a:rPr lang="en-US" altLang="zh-CN" sz="2400" i="1">
                  <a:latin typeface="Times New Roman" panose="02020603050405020304" pitchFamily="18" charset="0"/>
                  <a:ea typeface="楷体_GB2312" pitchFamily="49" charset="-122"/>
                </a:rPr>
                <a:t>u</a:t>
              </a:r>
              <a:r>
                <a:rPr lang="zh-CN" altLang="en-US" sz="2400" dirty="0">
                  <a:latin typeface="Times New Roman" panose="02020603050405020304" pitchFamily="18" charset="0"/>
                  <a:ea typeface="楷体_GB2312" pitchFamily="49" charset="-122"/>
                </a:rPr>
                <a:t>开始进行深度优先搜索，在搜索过程中，需要把当前的搜索线路记录下来。为此设立一个数组</a:t>
              </a:r>
              <a:r>
                <a:rPr lang="en-US" altLang="zh-CN" sz="2400" dirty="0">
                  <a:latin typeface="Times New Roman" panose="02020603050405020304" pitchFamily="18" charset="0"/>
                  <a:ea typeface="楷体_GB2312" pitchFamily="49" charset="-122"/>
                </a:rPr>
                <a:t>path</a:t>
              </a:r>
              <a:r>
                <a:rPr lang="zh-CN" altLang="en-US" sz="2400" dirty="0">
                  <a:latin typeface="Times New Roman" panose="02020603050405020304" pitchFamily="18" charset="0"/>
                  <a:ea typeface="楷体_GB2312" pitchFamily="49" charset="-122"/>
                </a:rPr>
                <a:t>保存走过的路径，用</a:t>
              </a:r>
              <a:r>
                <a:rPr lang="en-US" altLang="zh-CN" sz="2400" i="1">
                  <a:latin typeface="Times New Roman" panose="02020603050405020304" pitchFamily="18" charset="0"/>
                  <a:ea typeface="楷体_GB2312" pitchFamily="49" charset="-122"/>
                </a:rPr>
                <a:t>d</a:t>
              </a:r>
              <a:r>
                <a:rPr lang="zh-CN" altLang="en-US" sz="2400" dirty="0">
                  <a:latin typeface="Times New Roman" panose="02020603050405020304" pitchFamily="18" charset="0"/>
                  <a:ea typeface="楷体_GB2312" pitchFamily="49" charset="-122"/>
                </a:rPr>
                <a:t>记录走过的路径长度。若当前扫描到的顶点</a:t>
              </a:r>
              <a:r>
                <a:rPr lang="en-US" altLang="zh-CN" sz="2400" i="1">
                  <a:latin typeface="Times New Roman" panose="02020603050405020304" pitchFamily="18" charset="0"/>
                  <a:ea typeface="楷体_GB2312" pitchFamily="49" charset="-122"/>
                </a:rPr>
                <a:t>u</a:t>
              </a:r>
              <a:r>
                <a:rPr lang="zh-CN" altLang="en-US" sz="2400" dirty="0">
                  <a:latin typeface="Times New Roman" panose="02020603050405020304" pitchFamily="18" charset="0"/>
                  <a:ea typeface="楷体_GB2312" pitchFamily="49" charset="-122"/>
                </a:rPr>
                <a:t>等于</a:t>
              </a:r>
              <a:r>
                <a:rPr lang="en-US" altLang="zh-CN" sz="2400" i="1">
                  <a:latin typeface="Times New Roman" panose="02020603050405020304" pitchFamily="18" charset="0"/>
                  <a:ea typeface="楷体_GB2312" pitchFamily="49" charset="-122"/>
                </a:rPr>
                <a:t>v</a:t>
              </a:r>
              <a:r>
                <a:rPr lang="zh-CN" altLang="en-US" sz="2400" dirty="0">
                  <a:latin typeface="Times New Roman" panose="02020603050405020304" pitchFamily="18" charset="0"/>
                  <a:ea typeface="楷体_GB2312" pitchFamily="49" charset="-122"/>
                </a:rPr>
                <a:t>时，表示找到了一条路径，则输出路径</a:t>
              </a:r>
              <a:r>
                <a:rPr lang="en-US" altLang="zh-CN" sz="2400" dirty="0">
                  <a:latin typeface="Times New Roman" panose="02020603050405020304" pitchFamily="18" charset="0"/>
                  <a:ea typeface="楷体_GB2312" pitchFamily="49" charset="-122"/>
                </a:rPr>
                <a:t>path</a:t>
              </a:r>
              <a:r>
                <a:rPr lang="zh-CN" altLang="en-US" sz="2400" dirty="0">
                  <a:latin typeface="Times New Roman" panose="02020603050405020304" pitchFamily="18" charset="0"/>
                  <a:ea typeface="楷体_GB2312" pitchFamily="49" charset="-122"/>
                </a:rPr>
                <a:t>。</a:t>
              </a:r>
              <a:endParaRPr lang="zh-CN" altLang="en-US" sz="2400" dirty="0">
                <a:latin typeface="Times New Roman" panose="02020603050405020304" pitchFamily="18" charset="0"/>
                <a:ea typeface="楷体_GB2312" pitchFamily="49" charset="-122"/>
              </a:endParaRPr>
            </a:p>
            <a:p>
              <a:pPr algn="l">
                <a:buClrTx/>
              </a:pPr>
              <a:r>
                <a:rPr lang="zh-CN" altLang="en-US" sz="2400" dirty="0">
                  <a:latin typeface="Times New Roman" panose="02020603050405020304" pitchFamily="18" charset="0"/>
                  <a:ea typeface="楷体_GB2312" pitchFamily="49" charset="-122"/>
                </a:rPr>
                <a:t>　　对应的算法如下：</a:t>
              </a:r>
              <a:endParaRPr lang="zh-CN" altLang="en-US" sz="2400" dirty="0">
                <a:latin typeface="Times New Roman" panose="02020603050405020304" pitchFamily="18" charset="0"/>
                <a:ea typeface="楷体_GB2312" pitchFamily="49" charset="-122"/>
              </a:endParaRPr>
            </a:p>
          </p:txBody>
        </p:sp>
        <p:grpSp>
          <p:nvGrpSpPr>
            <p:cNvPr id="198678" name="组合 198677"/>
            <p:cNvGrpSpPr/>
            <p:nvPr/>
          </p:nvGrpSpPr>
          <p:grpSpPr>
            <a:xfrm>
              <a:off x="1292" y="2863"/>
              <a:ext cx="2858" cy="431"/>
              <a:chOff x="1292" y="2863"/>
              <a:chExt cx="2858" cy="431"/>
            </a:xfrm>
          </p:grpSpPr>
          <p:sp>
            <p:nvSpPr>
              <p:cNvPr id="198667" name="椭圆 198666"/>
              <p:cNvSpPr/>
              <p:nvPr/>
            </p:nvSpPr>
            <p:spPr>
              <a:xfrm>
                <a:off x="1292" y="3021"/>
                <a:ext cx="227" cy="273"/>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sz="2400" i="1">
                    <a:latin typeface="Times New Roman" panose="02020603050405020304" pitchFamily="18" charset="0"/>
                    <a:ea typeface="楷体_GB2312" pitchFamily="49" charset="-122"/>
                  </a:rPr>
                  <a:t>u</a:t>
                </a:r>
                <a:endParaRPr lang="en-US" altLang="zh-CN" sz="2400" i="1">
                  <a:latin typeface="Times New Roman" panose="02020603050405020304" pitchFamily="18" charset="0"/>
                  <a:ea typeface="楷体_GB2312" pitchFamily="49" charset="-122"/>
                </a:endParaRPr>
              </a:p>
            </p:txBody>
          </p:sp>
          <p:sp>
            <p:nvSpPr>
              <p:cNvPr id="198669" name="任意多边形 198668"/>
              <p:cNvSpPr/>
              <p:nvPr/>
            </p:nvSpPr>
            <p:spPr>
              <a:xfrm>
                <a:off x="1519" y="3157"/>
                <a:ext cx="857" cy="1"/>
              </a:xfrm>
              <a:custGeom>
                <a:avLst/>
                <a:gdLst/>
                <a:ahLst/>
                <a:cxnLst/>
                <a:rect l="0" t="0" r="0" b="0"/>
                <a:pathLst>
                  <a:path w="857" h="16">
                    <a:moveTo>
                      <a:pt x="0" y="0"/>
                    </a:moveTo>
                    <a:lnTo>
                      <a:pt x="857" y="16"/>
                    </a:lnTo>
                  </a:path>
                </a:pathLst>
              </a:custGeom>
              <a:noFill/>
              <a:ln w="28575" cap="flat" cmpd="sng">
                <a:solidFill>
                  <a:srgbClr val="3333FF"/>
                </a:solidFill>
                <a:prstDash val="solid"/>
                <a:headEnd type="none" w="med" len="med"/>
                <a:tailEnd type="stealth" w="med" len="lg"/>
              </a:ln>
            </p:spPr>
            <p:txBody>
              <a:bodyPr/>
              <a:lstStyle/>
              <a:p>
                <a:endParaRPr lang="zh-CN" altLang="en-US" sz="2400"/>
              </a:p>
            </p:txBody>
          </p:sp>
          <p:sp>
            <p:nvSpPr>
              <p:cNvPr id="198670" name="椭圆 198669"/>
              <p:cNvSpPr/>
              <p:nvPr/>
            </p:nvSpPr>
            <p:spPr>
              <a:xfrm>
                <a:off x="2380" y="3021"/>
                <a:ext cx="227" cy="273"/>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sz="2400" i="1">
                    <a:latin typeface="Times New Roman" panose="02020603050405020304" pitchFamily="18" charset="0"/>
                    <a:ea typeface="楷体_GB2312" pitchFamily="49" charset="-122"/>
                  </a:rPr>
                  <a:t>u</a:t>
                </a:r>
                <a:r>
                  <a:rPr lang="en-US" altLang="zh-CN" sz="2400" baseline="-25000">
                    <a:latin typeface="Times New Roman" panose="02020603050405020304" pitchFamily="18" charset="0"/>
                    <a:ea typeface="楷体_GB2312" pitchFamily="49" charset="-122"/>
                  </a:rPr>
                  <a:t>1</a:t>
                </a:r>
                <a:endParaRPr lang="en-US" altLang="zh-CN" sz="2400" baseline="-25000">
                  <a:latin typeface="Times New Roman" panose="02020603050405020304" pitchFamily="18" charset="0"/>
                  <a:ea typeface="楷体_GB2312" pitchFamily="49" charset="-122"/>
                </a:endParaRPr>
              </a:p>
            </p:txBody>
          </p:sp>
          <p:sp>
            <p:nvSpPr>
              <p:cNvPr id="198672" name="椭圆 198671"/>
              <p:cNvSpPr/>
              <p:nvPr/>
            </p:nvSpPr>
            <p:spPr>
              <a:xfrm>
                <a:off x="3923" y="3021"/>
                <a:ext cx="227" cy="273"/>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sz="2400" i="1">
                    <a:latin typeface="Times New Roman" panose="02020603050405020304" pitchFamily="18" charset="0"/>
                    <a:ea typeface="楷体_GB2312" pitchFamily="49" charset="-122"/>
                  </a:rPr>
                  <a:t>v</a:t>
                </a:r>
                <a:endParaRPr lang="en-US" altLang="zh-CN" sz="2400" i="1" baseline="-25000">
                  <a:latin typeface="Times New Roman" panose="02020603050405020304" pitchFamily="18" charset="0"/>
                  <a:ea typeface="楷体_GB2312" pitchFamily="49" charset="-122"/>
                </a:endParaRPr>
              </a:p>
            </p:txBody>
          </p:sp>
          <p:sp>
            <p:nvSpPr>
              <p:cNvPr id="198673" name="直接连接符 198672"/>
              <p:cNvSpPr/>
              <p:nvPr/>
            </p:nvSpPr>
            <p:spPr>
              <a:xfrm>
                <a:off x="3606" y="3157"/>
                <a:ext cx="317" cy="0"/>
              </a:xfrm>
              <a:prstGeom prst="line">
                <a:avLst/>
              </a:prstGeom>
              <a:ln w="28575" cap="flat" cmpd="sng">
                <a:solidFill>
                  <a:srgbClr val="3333FF"/>
                </a:solidFill>
                <a:prstDash val="solid"/>
                <a:headEnd type="none" w="med" len="med"/>
                <a:tailEnd type="stealth" w="med" len="lg"/>
              </a:ln>
            </p:spPr>
          </p:sp>
          <p:sp>
            <p:nvSpPr>
              <p:cNvPr id="198674" name="直接连接符 198673"/>
              <p:cNvSpPr/>
              <p:nvPr/>
            </p:nvSpPr>
            <p:spPr>
              <a:xfrm>
                <a:off x="2608" y="3157"/>
                <a:ext cx="317" cy="0"/>
              </a:xfrm>
              <a:prstGeom prst="line">
                <a:avLst/>
              </a:prstGeom>
              <a:ln w="28575" cap="flat" cmpd="sng">
                <a:solidFill>
                  <a:srgbClr val="3333FF"/>
                </a:solidFill>
                <a:prstDash val="solid"/>
                <a:headEnd type="none" w="med" len="med"/>
                <a:tailEnd type="stealth" w="med" len="lg"/>
              </a:ln>
            </p:spPr>
          </p:sp>
          <p:sp>
            <p:nvSpPr>
              <p:cNvPr id="198675" name="文本框 198674"/>
              <p:cNvSpPr txBox="1"/>
              <p:nvPr/>
            </p:nvSpPr>
            <p:spPr>
              <a:xfrm>
                <a:off x="2970" y="2976"/>
                <a:ext cx="635" cy="290"/>
              </a:xfrm>
              <a:prstGeom prst="rect">
                <a:avLst/>
              </a:prstGeom>
              <a:noFill/>
              <a:ln w="19050">
                <a:noFill/>
              </a:ln>
            </p:spPr>
            <p:txBody>
              <a:bodyPr>
                <a:spAutoFit/>
              </a:bodyPr>
              <a:lstStyle/>
              <a:p>
                <a:pPr>
                  <a:spcBef>
                    <a:spcPct val="50000"/>
                  </a:spcBef>
                  <a:buClrTx/>
                </a:pPr>
                <a:r>
                  <a:rPr lang="en-US" altLang="zh-CN" sz="2400">
                    <a:latin typeface="Times New Roman" panose="02020603050405020304" pitchFamily="18" charset="0"/>
                    <a:ea typeface="楷体_GB2312" pitchFamily="49" charset="-122"/>
                  </a:rPr>
                  <a:t>…</a:t>
                </a:r>
                <a:endParaRPr lang="en-US" altLang="zh-CN" sz="2400">
                  <a:latin typeface="Times New Roman" panose="02020603050405020304" pitchFamily="18" charset="0"/>
                  <a:ea typeface="楷体_GB2312" pitchFamily="49" charset="-122"/>
                </a:endParaRPr>
              </a:p>
            </p:txBody>
          </p:sp>
          <p:sp>
            <p:nvSpPr>
              <p:cNvPr id="198676" name="文本框 198675"/>
              <p:cNvSpPr txBox="1"/>
              <p:nvPr/>
            </p:nvSpPr>
            <p:spPr>
              <a:xfrm>
                <a:off x="1519" y="2863"/>
                <a:ext cx="771" cy="290"/>
              </a:xfrm>
              <a:prstGeom prst="rect">
                <a:avLst/>
              </a:prstGeom>
              <a:noFill/>
              <a:ln w="19050">
                <a:noFill/>
              </a:ln>
            </p:spPr>
            <p:txBody>
              <a:bodyPr>
                <a:spAutoFit/>
              </a:bodyPr>
              <a:lstStyle/>
              <a:p>
                <a:pPr>
                  <a:spcBef>
                    <a:spcPct val="50000"/>
                  </a:spcBef>
                  <a:buClrTx/>
                </a:pPr>
                <a:r>
                  <a:rPr lang="en-US" altLang="zh-CN" sz="2400" err="1">
                    <a:latin typeface="Times New Roman" panose="02020603050405020304" pitchFamily="18" charset="0"/>
                    <a:ea typeface="楷体_GB2312" pitchFamily="49" charset="-122"/>
                  </a:rPr>
                  <a:t>path,d</a:t>
                </a:r>
                <a:endParaRPr lang="en-US" altLang="zh-CN" sz="2400" err="1">
                  <a:latin typeface="Times New Roman" panose="02020603050405020304" pitchFamily="18" charset="0"/>
                  <a:ea typeface="楷体_GB2312" pitchFamily="49" charset="-122"/>
                </a:endParaRPr>
              </a:p>
            </p:txBody>
          </p:sp>
          <p:sp>
            <p:nvSpPr>
              <p:cNvPr id="198677" name="文本框 198676"/>
              <p:cNvSpPr txBox="1"/>
              <p:nvPr/>
            </p:nvSpPr>
            <p:spPr>
              <a:xfrm>
                <a:off x="2517" y="2863"/>
                <a:ext cx="771" cy="290"/>
              </a:xfrm>
              <a:prstGeom prst="rect">
                <a:avLst/>
              </a:prstGeom>
              <a:noFill/>
              <a:ln w="19050">
                <a:noFill/>
              </a:ln>
            </p:spPr>
            <p:txBody>
              <a:bodyPr>
                <a:spAutoFit/>
              </a:bodyPr>
              <a:lstStyle/>
              <a:p>
                <a:pPr>
                  <a:spcBef>
                    <a:spcPct val="50000"/>
                  </a:spcBef>
                  <a:buClrTx/>
                </a:pPr>
                <a:r>
                  <a:rPr lang="en-US" altLang="zh-CN" sz="2400" err="1">
                    <a:latin typeface="Times New Roman" panose="02020603050405020304" pitchFamily="18" charset="0"/>
                    <a:ea typeface="楷体_GB2312" pitchFamily="49" charset="-122"/>
                  </a:rPr>
                  <a:t>path,d</a:t>
                </a:r>
                <a:endParaRPr lang="en-US" altLang="zh-CN" sz="2400" err="1">
                  <a:latin typeface="Times New Roman" panose="02020603050405020304" pitchFamily="18" charset="0"/>
                  <a:ea typeface="楷体_GB2312" pitchFamily="49" charset="-122"/>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98679"/>
                                        </p:tgtEl>
                                        <p:attrNameLst>
                                          <p:attrName>style.visibility</p:attrName>
                                        </p:attrNameLst>
                                      </p:cBhvr>
                                      <p:to>
                                        <p:strVal val="visible"/>
                                      </p:to>
                                    </p:set>
                                    <p:animEffect transition="in" filter="box(in)">
                                      <p:cBhvr>
                                        <p:cTn id="7" dur="500"/>
                                        <p:tgtEl>
                                          <p:spTgt spid="19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文本框 200705"/>
          <p:cNvSpPr txBox="1"/>
          <p:nvPr/>
        </p:nvSpPr>
        <p:spPr>
          <a:xfrm>
            <a:off x="0" y="188913"/>
            <a:ext cx="8893175" cy="5939155"/>
          </a:xfrm>
          <a:prstGeom prst="rect">
            <a:avLst/>
          </a:prstGeom>
          <a:noFill/>
          <a:ln w="9525">
            <a:noFill/>
          </a:ln>
        </p:spPr>
        <p:txBody>
          <a:bodyPr>
            <a:spAutoFit/>
          </a:bodyPr>
          <a:lstStyle/>
          <a:p>
            <a:pPr algn="l"/>
            <a:r>
              <a:rPr lang="en-US" altLang="zh-CN" sz="2000">
                <a:solidFill>
                  <a:srgbClr val="996600"/>
                </a:solidFill>
                <a:latin typeface="Times New Roman" panose="02020603050405020304" pitchFamily="18" charset="0"/>
                <a:ea typeface="楷体_GB2312" pitchFamily="49" charset="-122"/>
              </a:rPr>
              <a:t>void </a:t>
            </a:r>
            <a:r>
              <a:rPr lang="en-US" altLang="zh-CN" sz="2000" err="1">
                <a:solidFill>
                  <a:srgbClr val="FF0000"/>
                </a:solidFill>
                <a:latin typeface="Times New Roman" panose="02020603050405020304" pitchFamily="18" charset="0"/>
                <a:ea typeface="楷体_GB2312" pitchFamily="49" charset="-122"/>
              </a:rPr>
              <a:t>PathAll</a:t>
            </a:r>
            <a:r>
              <a:rPr lang="en-US" altLang="zh-CN" sz="2000" err="1">
                <a:solidFill>
                  <a:srgbClr val="996600"/>
                </a:solidFill>
                <a:latin typeface="Times New Roman" panose="02020603050405020304" pitchFamily="18" charset="0"/>
                <a:ea typeface="楷体_GB2312" pitchFamily="49" charset="-122"/>
              </a:rPr>
              <a:t>(ALGraph *G,int u,int v,int path[],int</a:t>
            </a:r>
            <a:r>
              <a:rPr lang="en-US" altLang="zh-CN" sz="2000">
                <a:solidFill>
                  <a:srgbClr val="996600"/>
                </a:solidFill>
                <a:latin typeface="Times New Roman" panose="02020603050405020304" pitchFamily="18" charset="0"/>
                <a:ea typeface="楷体_GB2312" pitchFamily="49" charset="-122"/>
              </a:rPr>
              <a:t> d)</a:t>
            </a:r>
            <a:endParaRPr lang="en-US" altLang="zh-CN" sz="2000">
              <a:solidFill>
                <a:srgbClr val="996600"/>
              </a:solidFill>
              <a:latin typeface="Times New Roman" panose="02020603050405020304" pitchFamily="18" charset="0"/>
              <a:ea typeface="楷体_GB2312" pitchFamily="49" charset="-122"/>
            </a:endParaRPr>
          </a:p>
          <a:p>
            <a:pPr algn="l"/>
            <a:r>
              <a:rPr lang="en-US" altLang="zh-CN" sz="2000" dirty="0">
                <a:latin typeface="Times New Roman" panose="02020603050405020304" pitchFamily="18" charset="0"/>
                <a:ea typeface="楷体_GB2312" pitchFamily="49" charset="-122"/>
              </a:rPr>
              <a:t>//d</a:t>
            </a:r>
            <a:r>
              <a:rPr lang="zh-CN" altLang="en-US" sz="2000" dirty="0">
                <a:latin typeface="Times New Roman" panose="02020603050405020304" pitchFamily="18" charset="0"/>
                <a:ea typeface="楷体_GB2312" pitchFamily="49" charset="-122"/>
              </a:rPr>
              <a:t>是到当前为止已走过的路径长度，调用时初值为</a:t>
            </a:r>
            <a:r>
              <a:rPr lang="en-US" altLang="zh-CN" sz="2000">
                <a:latin typeface="Times New Roman" panose="02020603050405020304" pitchFamily="18" charset="0"/>
                <a:ea typeface="楷体_GB2312" pitchFamily="49" charset="-122"/>
              </a:rPr>
              <a:t>-1</a:t>
            </a:r>
            <a:endParaRPr lang="en-US" altLang="zh-CN" sz="2000">
              <a:latin typeface="Times New Roman" panose="02020603050405020304" pitchFamily="18" charset="0"/>
              <a:ea typeface="楷体_GB2312" pitchFamily="49" charset="-122"/>
            </a:endParaRPr>
          </a:p>
          <a:p>
            <a:pPr algn="l"/>
            <a:r>
              <a:rPr lang="en-US" altLang="zh-CN" sz="2000" dirty="0">
                <a:solidFill>
                  <a:srgbClr val="996600"/>
                </a:solidFill>
                <a:latin typeface="Times New Roman" panose="02020603050405020304" pitchFamily="18" charset="0"/>
                <a:ea typeface="楷体_GB2312" pitchFamily="49" charset="-122"/>
              </a:rPr>
              <a:t>{</a:t>
            </a:r>
            <a:r>
              <a:rPr lang="zh-CN" altLang="en-US" sz="2000" dirty="0">
                <a:solidFill>
                  <a:srgbClr val="996600"/>
                </a:solidFill>
                <a:latin typeface="Times New Roman" panose="02020603050405020304" pitchFamily="18" charset="0"/>
                <a:ea typeface="楷体_GB2312" pitchFamily="49" charset="-122"/>
              </a:rPr>
              <a:t>　 </a:t>
            </a:r>
            <a:r>
              <a:rPr lang="en-US" altLang="zh-CN" sz="2000" err="1">
                <a:solidFill>
                  <a:srgbClr val="996600"/>
                </a:solidFill>
                <a:latin typeface="Times New Roman" panose="02020603050405020304" pitchFamily="18" charset="0"/>
                <a:ea typeface="楷体_GB2312" pitchFamily="49" charset="-122"/>
              </a:rPr>
              <a:t>int</a:t>
            </a:r>
            <a:r>
              <a:rPr lang="en-US" altLang="zh-CN" sz="2000" dirty="0">
                <a:solidFill>
                  <a:srgbClr val="996600"/>
                </a:solidFill>
                <a:latin typeface="Times New Roman" panose="02020603050405020304" pitchFamily="18" charset="0"/>
                <a:ea typeface="楷体_GB2312" pitchFamily="49" charset="-122"/>
              </a:rPr>
              <a:t> w</a:t>
            </a:r>
            <a:r>
              <a:rPr lang="zh-CN" altLang="en-US" sz="2000" dirty="0">
                <a:solidFill>
                  <a:srgbClr val="996600"/>
                </a:solidFill>
                <a:latin typeface="Times New Roman" panose="02020603050405020304" pitchFamily="18" charset="0"/>
                <a:ea typeface="楷体_GB2312" pitchFamily="49" charset="-122"/>
              </a:rPr>
              <a:t>，</a:t>
            </a:r>
            <a:r>
              <a:rPr lang="en-US" altLang="zh-CN" sz="2000" err="1">
                <a:solidFill>
                  <a:srgbClr val="996600"/>
                </a:solidFill>
                <a:latin typeface="Times New Roman" panose="02020603050405020304" pitchFamily="18" charset="0"/>
                <a:ea typeface="楷体_GB2312" pitchFamily="49" charset="-122"/>
              </a:rPr>
              <a:t>i; ArcNode</a:t>
            </a:r>
            <a:r>
              <a:rPr lang="en-US" altLang="zh-CN" sz="2000">
                <a:solidFill>
                  <a:srgbClr val="996600"/>
                </a:solidFill>
                <a:latin typeface="Times New Roman" panose="02020603050405020304" pitchFamily="18" charset="0"/>
                <a:ea typeface="楷体_GB2312" pitchFamily="49" charset="-122"/>
              </a:rPr>
              <a:t> *p; </a:t>
            </a:r>
            <a:endParaRPr lang="en-US" altLang="zh-CN" sz="2000">
              <a:solidFill>
                <a:srgbClr val="996600"/>
              </a:solidFill>
              <a:latin typeface="Times New Roman" panose="02020603050405020304" pitchFamily="18" charset="0"/>
              <a:ea typeface="楷体_GB2312" pitchFamily="49" charset="-122"/>
            </a:endParaRPr>
          </a:p>
          <a:p>
            <a:pPr algn="l"/>
            <a:r>
              <a:rPr lang="en-US" altLang="zh-CN" sz="2000" err="1">
                <a:solidFill>
                  <a:srgbClr val="996600"/>
                </a:solidFill>
                <a:latin typeface="Times New Roman" panose="02020603050405020304" pitchFamily="18" charset="0"/>
                <a:ea typeface="楷体_GB2312" pitchFamily="49" charset="-122"/>
              </a:rPr>
              <a:t>      visited[u</a:t>
            </a:r>
            <a:r>
              <a:rPr lang="en-US" altLang="zh-CN" sz="2000">
                <a:solidFill>
                  <a:srgbClr val="996600"/>
                </a:solidFill>
                <a:latin typeface="Times New Roman" panose="02020603050405020304" pitchFamily="18" charset="0"/>
                <a:ea typeface="楷体_GB2312" pitchFamily="49" charset="-122"/>
              </a:rPr>
              <a:t>]=1; d++; 	        </a:t>
            </a:r>
            <a:r>
              <a:rPr lang="en-US" altLang="zh-CN" sz="2000" dirty="0">
                <a:latin typeface="Times New Roman" panose="02020603050405020304" pitchFamily="18" charset="0"/>
                <a:ea typeface="楷体_GB2312" pitchFamily="49" charset="-122"/>
              </a:rPr>
              <a:t>//</a:t>
            </a:r>
            <a:r>
              <a:rPr lang="zh-CN" altLang="en-US" sz="2000" dirty="0">
                <a:latin typeface="Times New Roman" panose="02020603050405020304" pitchFamily="18" charset="0"/>
                <a:ea typeface="楷体_GB2312" pitchFamily="49" charset="-122"/>
              </a:rPr>
              <a:t>路径长度增</a:t>
            </a:r>
            <a:r>
              <a:rPr lang="en-US" altLang="zh-CN" sz="2000">
                <a:latin typeface="Times New Roman" panose="02020603050405020304" pitchFamily="18" charset="0"/>
                <a:ea typeface="楷体_GB2312" pitchFamily="49" charset="-122"/>
              </a:rPr>
              <a:t>1</a:t>
            </a:r>
            <a:endParaRPr lang="en-US" altLang="zh-CN" sz="2000">
              <a:latin typeface="Times New Roman" panose="02020603050405020304" pitchFamily="18" charset="0"/>
              <a:ea typeface="楷体_GB2312" pitchFamily="49" charset="-122"/>
            </a:endParaRPr>
          </a:p>
          <a:p>
            <a:pPr algn="l"/>
            <a:r>
              <a:rPr lang="zh-CN" altLang="en-US" sz="2000" dirty="0">
                <a:solidFill>
                  <a:srgbClr val="996600"/>
                </a:solidFill>
                <a:latin typeface="Times New Roman" panose="02020603050405020304" pitchFamily="18" charset="0"/>
                <a:ea typeface="楷体_GB2312" pitchFamily="49" charset="-122"/>
              </a:rPr>
              <a:t>　  </a:t>
            </a:r>
            <a:r>
              <a:rPr lang="en-US" altLang="zh-CN" sz="2000" err="1">
                <a:solidFill>
                  <a:srgbClr val="996600"/>
                </a:solidFill>
                <a:latin typeface="Times New Roman" panose="02020603050405020304" pitchFamily="18" charset="0"/>
                <a:ea typeface="楷体_GB2312" pitchFamily="49" charset="-122"/>
              </a:rPr>
              <a:t>path[d</a:t>
            </a:r>
            <a:r>
              <a:rPr lang="en-US" altLang="zh-CN" sz="2000">
                <a:solidFill>
                  <a:srgbClr val="996600"/>
                </a:solidFill>
                <a:latin typeface="Times New Roman" panose="02020603050405020304" pitchFamily="18" charset="0"/>
                <a:ea typeface="楷体_GB2312" pitchFamily="49" charset="-122"/>
              </a:rPr>
              <a:t>]=u;		        </a:t>
            </a:r>
            <a:r>
              <a:rPr lang="en-US" altLang="zh-CN" sz="2000" dirty="0">
                <a:latin typeface="Times New Roman" panose="02020603050405020304" pitchFamily="18" charset="0"/>
                <a:ea typeface="楷体_GB2312" pitchFamily="49" charset="-122"/>
              </a:rPr>
              <a:t>//</a:t>
            </a:r>
            <a:r>
              <a:rPr lang="zh-CN" altLang="en-US" sz="2000" dirty="0">
                <a:latin typeface="Times New Roman" panose="02020603050405020304" pitchFamily="18" charset="0"/>
                <a:ea typeface="楷体_GB2312" pitchFamily="49" charset="-122"/>
              </a:rPr>
              <a:t>将当前顶点添加到路径中</a:t>
            </a:r>
            <a:endParaRPr lang="zh-CN" altLang="en-US" sz="2000">
              <a:latin typeface="Times New Roman" panose="02020603050405020304" pitchFamily="18" charset="0"/>
              <a:ea typeface="楷体_GB2312" pitchFamily="49" charset="-122"/>
            </a:endParaRPr>
          </a:p>
          <a:p>
            <a:pPr algn="l"/>
            <a:r>
              <a:rPr lang="zh-CN" altLang="en-US" sz="2000" dirty="0">
                <a:solidFill>
                  <a:srgbClr val="996600"/>
                </a:solidFill>
                <a:latin typeface="Times New Roman" panose="02020603050405020304" pitchFamily="18" charset="0"/>
                <a:ea typeface="楷体_GB2312" pitchFamily="49" charset="-122"/>
              </a:rPr>
              <a:t>      </a:t>
            </a:r>
            <a:r>
              <a:rPr lang="en-US" altLang="zh-CN" sz="2000">
                <a:solidFill>
                  <a:srgbClr val="996600"/>
                </a:solidFill>
                <a:latin typeface="Times New Roman" panose="02020603050405020304" pitchFamily="18" charset="0"/>
                <a:ea typeface="楷体_GB2312" pitchFamily="49" charset="-122"/>
              </a:rPr>
              <a:t>if (</a:t>
            </a:r>
            <a:r>
              <a:rPr lang="en-US" altLang="zh-CN" sz="2000">
                <a:solidFill>
                  <a:srgbClr val="339933"/>
                </a:solidFill>
                <a:latin typeface="Times New Roman" panose="02020603050405020304" pitchFamily="18" charset="0"/>
                <a:ea typeface="楷体_GB2312" pitchFamily="49" charset="-122"/>
              </a:rPr>
              <a:t>u==v &amp;&amp; d&gt;1</a:t>
            </a:r>
            <a:r>
              <a:rPr lang="en-US" altLang="zh-CN" sz="2000">
                <a:solidFill>
                  <a:srgbClr val="996600"/>
                </a:solidFill>
                <a:latin typeface="Times New Roman" panose="02020603050405020304" pitchFamily="18" charset="0"/>
                <a:ea typeface="楷体_GB2312" pitchFamily="49" charset="-122"/>
              </a:rPr>
              <a:t>)	        </a:t>
            </a:r>
            <a:r>
              <a:rPr lang="en-US" altLang="zh-CN" sz="2000" dirty="0">
                <a:latin typeface="Times New Roman" panose="02020603050405020304" pitchFamily="18" charset="0"/>
                <a:ea typeface="楷体_GB2312" pitchFamily="49" charset="-122"/>
              </a:rPr>
              <a:t>//</a:t>
            </a:r>
            <a:r>
              <a:rPr lang="zh-CN" altLang="en-US" sz="2000" dirty="0">
                <a:latin typeface="Times New Roman" panose="02020603050405020304" pitchFamily="18" charset="0"/>
                <a:ea typeface="楷体_GB2312" pitchFamily="49" charset="-122"/>
              </a:rPr>
              <a:t>输出一条路径</a:t>
            </a:r>
            <a:endParaRPr lang="zh-CN" altLang="en-US" sz="2000">
              <a:latin typeface="Times New Roman" panose="02020603050405020304" pitchFamily="18" charset="0"/>
              <a:ea typeface="楷体_GB2312" pitchFamily="49" charset="-122"/>
            </a:endParaRPr>
          </a:p>
          <a:p>
            <a:pPr algn="l"/>
            <a:r>
              <a:rPr lang="zh-CN" altLang="en-US" sz="2000" dirty="0">
                <a:solidFill>
                  <a:srgbClr val="996600"/>
                </a:solidFill>
                <a:latin typeface="Times New Roman" panose="02020603050405020304" pitchFamily="18" charset="0"/>
                <a:ea typeface="楷体_GB2312" pitchFamily="49" charset="-122"/>
              </a:rPr>
              <a:t>      </a:t>
            </a:r>
            <a:r>
              <a:rPr lang="en-US" altLang="zh-CN" sz="2000" err="1">
                <a:solidFill>
                  <a:srgbClr val="996600"/>
                </a:solidFill>
                <a:latin typeface="Times New Roman" panose="02020603050405020304" pitchFamily="18" charset="0"/>
                <a:ea typeface="楷体_GB2312" pitchFamily="49" charset="-122"/>
              </a:rPr>
              <a:t>{    printf</a:t>
            </a:r>
            <a:r>
              <a:rPr lang="en-US" altLang="zh-CN" sz="2000">
                <a:solidFill>
                  <a:srgbClr val="996600"/>
                </a:solidFill>
                <a:latin typeface="Times New Roman" panose="02020603050405020304" pitchFamily="18" charset="0"/>
                <a:ea typeface="楷体_GB2312" pitchFamily="49" charset="-122"/>
              </a:rPr>
              <a:t>("  ");</a:t>
            </a:r>
            <a:endParaRPr lang="en-US" altLang="zh-CN" sz="2000">
              <a:solidFill>
                <a:srgbClr val="996600"/>
              </a:solidFill>
              <a:latin typeface="Times New Roman" panose="02020603050405020304" pitchFamily="18" charset="0"/>
              <a:ea typeface="楷体_GB2312" pitchFamily="49" charset="-122"/>
            </a:endParaRPr>
          </a:p>
          <a:p>
            <a:pPr algn="l"/>
            <a:r>
              <a:rPr lang="en-US" altLang="zh-CN" sz="2000" err="1">
                <a:solidFill>
                  <a:srgbClr val="996600"/>
                </a:solidFill>
                <a:latin typeface="Times New Roman" panose="02020603050405020304" pitchFamily="18" charset="0"/>
                <a:ea typeface="楷体_GB2312" pitchFamily="49" charset="-122"/>
              </a:rPr>
              <a:t>           for (i=0;i&lt;=d;i++) printf("%d</a:t>
            </a:r>
            <a:r>
              <a:rPr lang="en-US" altLang="zh-CN" sz="2000" dirty="0">
                <a:solidFill>
                  <a:srgbClr val="996600"/>
                </a:solidFill>
                <a:latin typeface="Times New Roman" panose="02020603050405020304" pitchFamily="18" charset="0"/>
                <a:ea typeface="楷体_GB2312" pitchFamily="49" charset="-122"/>
              </a:rPr>
              <a:t> "</a:t>
            </a:r>
            <a:r>
              <a:rPr lang="zh-CN" altLang="en-US" sz="2000" dirty="0">
                <a:solidFill>
                  <a:srgbClr val="996600"/>
                </a:solidFill>
                <a:latin typeface="Times New Roman" panose="02020603050405020304" pitchFamily="18" charset="0"/>
                <a:ea typeface="楷体_GB2312" pitchFamily="49" charset="-122"/>
              </a:rPr>
              <a:t>，</a:t>
            </a:r>
            <a:r>
              <a:rPr lang="en-US" altLang="zh-CN" sz="2000" err="1">
                <a:solidFill>
                  <a:srgbClr val="996600"/>
                </a:solidFill>
                <a:latin typeface="Times New Roman" panose="02020603050405020304" pitchFamily="18" charset="0"/>
                <a:ea typeface="楷体_GB2312" pitchFamily="49" charset="-122"/>
              </a:rPr>
              <a:t>path[i</a:t>
            </a:r>
            <a:r>
              <a:rPr lang="en-US" altLang="zh-CN" sz="2000">
                <a:solidFill>
                  <a:srgbClr val="996600"/>
                </a:solidFill>
                <a:latin typeface="Times New Roman" panose="02020603050405020304" pitchFamily="18" charset="0"/>
                <a:ea typeface="楷体_GB2312" pitchFamily="49" charset="-122"/>
              </a:rPr>
              <a:t>]);</a:t>
            </a:r>
            <a:endParaRPr lang="en-US" altLang="zh-CN" sz="2000">
              <a:solidFill>
                <a:srgbClr val="996600"/>
              </a:solidFill>
              <a:latin typeface="Times New Roman" panose="02020603050405020304" pitchFamily="18" charset="0"/>
              <a:ea typeface="楷体_GB2312" pitchFamily="49" charset="-122"/>
            </a:endParaRPr>
          </a:p>
          <a:p>
            <a:pPr algn="l"/>
            <a:r>
              <a:rPr lang="en-US" altLang="zh-CN" sz="2000" err="1">
                <a:solidFill>
                  <a:srgbClr val="996600"/>
                </a:solidFill>
                <a:latin typeface="Times New Roman" panose="02020603050405020304" pitchFamily="18" charset="0"/>
                <a:ea typeface="楷体_GB2312" pitchFamily="49" charset="-122"/>
              </a:rPr>
              <a:t>	   printf("\n</a:t>
            </a:r>
            <a:r>
              <a:rPr lang="en-US" altLang="zh-CN" sz="2000">
                <a:solidFill>
                  <a:srgbClr val="996600"/>
                </a:solidFill>
                <a:latin typeface="Times New Roman" panose="02020603050405020304" pitchFamily="18" charset="0"/>
                <a:ea typeface="楷体_GB2312" pitchFamily="49" charset="-122"/>
              </a:rPr>
              <a:t>"); </a:t>
            </a:r>
            <a:endParaRPr lang="en-US" altLang="zh-CN" sz="2000">
              <a:solidFill>
                <a:srgbClr val="996600"/>
              </a:solidFill>
              <a:latin typeface="Times New Roman" panose="02020603050405020304" pitchFamily="18" charset="0"/>
              <a:ea typeface="楷体_GB2312" pitchFamily="49" charset="-122"/>
            </a:endParaRPr>
          </a:p>
          <a:p>
            <a:pPr algn="l"/>
            <a:r>
              <a:rPr lang="en-US" altLang="zh-CN" sz="2000">
                <a:solidFill>
                  <a:srgbClr val="996600"/>
                </a:solidFill>
                <a:latin typeface="Times New Roman" panose="02020603050405020304" pitchFamily="18" charset="0"/>
                <a:ea typeface="楷体_GB2312" pitchFamily="49" charset="-122"/>
              </a:rPr>
              <a:t>      }</a:t>
            </a:r>
            <a:endParaRPr lang="en-US" altLang="zh-CN" sz="2000">
              <a:solidFill>
                <a:srgbClr val="996600"/>
              </a:solidFill>
              <a:latin typeface="Times New Roman" panose="02020603050405020304" pitchFamily="18" charset="0"/>
              <a:ea typeface="楷体_GB2312" pitchFamily="49" charset="-122"/>
            </a:endParaRPr>
          </a:p>
          <a:p>
            <a:pPr algn="l"/>
            <a:r>
              <a:rPr lang="en-US" altLang="zh-CN" sz="2000" err="1">
                <a:solidFill>
                  <a:srgbClr val="996600"/>
                </a:solidFill>
                <a:latin typeface="Times New Roman" panose="02020603050405020304" pitchFamily="18" charset="0"/>
                <a:ea typeface="楷体_GB2312" pitchFamily="49" charset="-122"/>
              </a:rPr>
              <a:t>      p=G-&gt;adjlist[u].firstarc</a:t>
            </a:r>
            <a:r>
              <a:rPr lang="en-US" altLang="zh-CN" sz="2000" dirty="0">
                <a:solidFill>
                  <a:srgbClr val="996600"/>
                </a:solidFill>
                <a:latin typeface="Times New Roman" panose="02020603050405020304" pitchFamily="18" charset="0"/>
                <a:ea typeface="楷体_GB2312" pitchFamily="49" charset="-122"/>
              </a:rPr>
              <a:t>;    </a:t>
            </a:r>
            <a:r>
              <a:rPr lang="zh-CN" altLang="en-US" sz="2000" dirty="0">
                <a:solidFill>
                  <a:srgbClr val="996600"/>
                </a:solidFill>
                <a:latin typeface="Times New Roman" panose="02020603050405020304" pitchFamily="18" charset="0"/>
                <a:ea typeface="楷体_GB2312" pitchFamily="49" charset="-122"/>
              </a:rPr>
              <a:t>　　　</a:t>
            </a:r>
            <a:r>
              <a:rPr lang="en-US" altLang="zh-CN" sz="2000" dirty="0">
                <a:latin typeface="Times New Roman" panose="02020603050405020304" pitchFamily="18" charset="0"/>
                <a:ea typeface="楷体_GB2312" pitchFamily="49" charset="-122"/>
              </a:rPr>
              <a:t>//p</a:t>
            </a:r>
            <a:r>
              <a:rPr lang="zh-CN" altLang="en-US" sz="2000" dirty="0">
                <a:latin typeface="Times New Roman" panose="02020603050405020304" pitchFamily="18" charset="0"/>
                <a:ea typeface="楷体_GB2312" pitchFamily="49" charset="-122"/>
              </a:rPr>
              <a:t>指向</a:t>
            </a:r>
            <a:r>
              <a:rPr lang="en-US" altLang="zh-CN" sz="2000" dirty="0">
                <a:latin typeface="Times New Roman" panose="02020603050405020304" pitchFamily="18" charset="0"/>
                <a:ea typeface="楷体_GB2312" pitchFamily="49" charset="-122"/>
              </a:rPr>
              <a:t>u</a:t>
            </a:r>
            <a:r>
              <a:rPr lang="zh-CN" altLang="en-US" sz="2000" dirty="0">
                <a:latin typeface="Times New Roman" panose="02020603050405020304" pitchFamily="18" charset="0"/>
                <a:ea typeface="楷体_GB2312" pitchFamily="49" charset="-122"/>
              </a:rPr>
              <a:t>的第一条边</a:t>
            </a:r>
            <a:endParaRPr lang="zh-CN" altLang="en-US" sz="2000">
              <a:latin typeface="Times New Roman" panose="02020603050405020304" pitchFamily="18" charset="0"/>
              <a:ea typeface="楷体_GB2312" pitchFamily="49" charset="-122"/>
            </a:endParaRPr>
          </a:p>
          <a:p>
            <a:pPr algn="l"/>
            <a:r>
              <a:rPr lang="zh-CN" altLang="en-US" sz="2000" dirty="0">
                <a:solidFill>
                  <a:srgbClr val="996600"/>
                </a:solidFill>
                <a:latin typeface="Times New Roman" panose="02020603050405020304" pitchFamily="18" charset="0"/>
                <a:ea typeface="楷体_GB2312" pitchFamily="49" charset="-122"/>
              </a:rPr>
              <a:t>      </a:t>
            </a:r>
            <a:r>
              <a:rPr lang="en-US" altLang="zh-CN" sz="2000">
                <a:solidFill>
                  <a:srgbClr val="996600"/>
                </a:solidFill>
                <a:latin typeface="Times New Roman" panose="02020603050405020304" pitchFamily="18" charset="0"/>
                <a:ea typeface="楷体_GB2312" pitchFamily="49" charset="-122"/>
              </a:rPr>
              <a:t>while (p!=NULL)</a:t>
            </a:r>
            <a:endParaRPr lang="en-US" altLang="zh-CN" sz="2000">
              <a:solidFill>
                <a:srgbClr val="996600"/>
              </a:solidFill>
              <a:latin typeface="Times New Roman" panose="02020603050405020304" pitchFamily="18" charset="0"/>
              <a:ea typeface="楷体_GB2312" pitchFamily="49" charset="-122"/>
            </a:endParaRPr>
          </a:p>
          <a:p>
            <a:pPr algn="l"/>
            <a:r>
              <a:rPr lang="en-US" altLang="zh-CN" sz="2000" err="1">
                <a:solidFill>
                  <a:srgbClr val="996600"/>
                </a:solidFill>
                <a:latin typeface="Times New Roman" panose="02020603050405020304" pitchFamily="18" charset="0"/>
                <a:ea typeface="楷体_GB2312" pitchFamily="49" charset="-122"/>
              </a:rPr>
              <a:t>      {    w=p-&gt;adjvex</a:t>
            </a:r>
            <a:r>
              <a:rPr lang="en-US" altLang="zh-CN" sz="2000" dirty="0">
                <a:solidFill>
                  <a:srgbClr val="996600"/>
                </a:solidFill>
                <a:latin typeface="Times New Roman" panose="02020603050405020304" pitchFamily="18" charset="0"/>
                <a:ea typeface="楷体_GB2312" pitchFamily="49" charset="-122"/>
              </a:rPr>
              <a:t>;	        </a:t>
            </a:r>
            <a:r>
              <a:rPr lang="zh-CN" altLang="en-US" sz="2000" dirty="0">
                <a:solidFill>
                  <a:srgbClr val="996600"/>
                </a:solidFill>
                <a:latin typeface="Times New Roman" panose="02020603050405020304" pitchFamily="18" charset="0"/>
                <a:ea typeface="楷体_GB2312" pitchFamily="49" charset="-122"/>
              </a:rPr>
              <a:t>　　　</a:t>
            </a:r>
            <a:r>
              <a:rPr lang="en-US" altLang="zh-CN" sz="2000" dirty="0">
                <a:latin typeface="Times New Roman" panose="02020603050405020304" pitchFamily="18" charset="0"/>
                <a:ea typeface="楷体_GB2312" pitchFamily="49" charset="-122"/>
              </a:rPr>
              <a:t>//w</a:t>
            </a:r>
            <a:r>
              <a:rPr lang="zh-CN" altLang="en-US" sz="2000" dirty="0">
                <a:latin typeface="Times New Roman" panose="02020603050405020304" pitchFamily="18" charset="0"/>
                <a:ea typeface="楷体_GB2312" pitchFamily="49" charset="-122"/>
              </a:rPr>
              <a:t>为</a:t>
            </a:r>
            <a:r>
              <a:rPr lang="en-US" altLang="zh-CN" sz="2000" dirty="0">
                <a:latin typeface="Times New Roman" panose="02020603050405020304" pitchFamily="18" charset="0"/>
                <a:ea typeface="楷体_GB2312" pitchFamily="49" charset="-122"/>
              </a:rPr>
              <a:t>u</a:t>
            </a:r>
            <a:r>
              <a:rPr lang="zh-CN" altLang="en-US" sz="2000" dirty="0">
                <a:latin typeface="Times New Roman" panose="02020603050405020304" pitchFamily="18" charset="0"/>
                <a:ea typeface="楷体_GB2312" pitchFamily="49" charset="-122"/>
              </a:rPr>
              <a:t>的邻接顶点</a:t>
            </a:r>
            <a:endParaRPr lang="zh-CN" altLang="en-US" sz="2000">
              <a:latin typeface="Times New Roman" panose="02020603050405020304" pitchFamily="18" charset="0"/>
              <a:ea typeface="楷体_GB2312" pitchFamily="49" charset="-122"/>
            </a:endParaRPr>
          </a:p>
          <a:p>
            <a:pPr algn="l"/>
            <a:r>
              <a:rPr lang="zh-CN" altLang="en-US" sz="2000" dirty="0">
                <a:solidFill>
                  <a:srgbClr val="996600"/>
                </a:solidFill>
                <a:latin typeface="Times New Roman" panose="02020603050405020304" pitchFamily="18" charset="0"/>
                <a:ea typeface="楷体_GB2312" pitchFamily="49" charset="-122"/>
              </a:rPr>
              <a:t>            </a:t>
            </a:r>
            <a:r>
              <a:rPr lang="en-US" altLang="zh-CN" sz="2000" err="1">
                <a:solidFill>
                  <a:srgbClr val="996600"/>
                </a:solidFill>
                <a:latin typeface="Times New Roman" panose="02020603050405020304" pitchFamily="18" charset="0"/>
                <a:ea typeface="楷体_GB2312" pitchFamily="49" charset="-122"/>
              </a:rPr>
              <a:t>if (visited[w</a:t>
            </a:r>
            <a:r>
              <a:rPr lang="en-US" altLang="zh-CN" sz="2000" dirty="0">
                <a:solidFill>
                  <a:srgbClr val="996600"/>
                </a:solidFill>
                <a:latin typeface="Times New Roman" panose="02020603050405020304" pitchFamily="18" charset="0"/>
                <a:ea typeface="楷体_GB2312" pitchFamily="49" charset="-122"/>
              </a:rPr>
              <a:t>]==0)	        </a:t>
            </a:r>
            <a:r>
              <a:rPr lang="zh-CN" altLang="en-US" sz="2000" dirty="0">
                <a:solidFill>
                  <a:srgbClr val="996600"/>
                </a:solidFill>
                <a:latin typeface="Times New Roman" panose="02020603050405020304" pitchFamily="18" charset="0"/>
                <a:ea typeface="楷体_GB2312" pitchFamily="49" charset="-122"/>
              </a:rPr>
              <a:t>　　　</a:t>
            </a:r>
            <a:r>
              <a:rPr lang="en-US" altLang="zh-CN" sz="2000" dirty="0">
                <a:latin typeface="Times New Roman" panose="02020603050405020304" pitchFamily="18" charset="0"/>
                <a:ea typeface="楷体_GB2312" pitchFamily="49" charset="-122"/>
              </a:rPr>
              <a:t>//</a:t>
            </a:r>
            <a:r>
              <a:rPr lang="zh-CN" altLang="en-US" sz="2000" dirty="0">
                <a:latin typeface="Times New Roman" panose="02020603050405020304" pitchFamily="18" charset="0"/>
                <a:ea typeface="楷体_GB2312" pitchFamily="49" charset="-122"/>
              </a:rPr>
              <a:t>若顶点未标记访问，则递归访问之</a:t>
            </a:r>
            <a:endParaRPr lang="zh-CN" altLang="en-US" sz="2000">
              <a:latin typeface="Times New Roman" panose="02020603050405020304" pitchFamily="18" charset="0"/>
              <a:ea typeface="楷体_GB2312" pitchFamily="49" charset="-122"/>
            </a:endParaRPr>
          </a:p>
          <a:p>
            <a:pPr algn="l"/>
            <a:r>
              <a:rPr lang="zh-CN" altLang="en-US" sz="2000">
                <a:solidFill>
                  <a:srgbClr val="996600"/>
                </a:solidFill>
                <a:latin typeface="Times New Roman" panose="02020603050405020304" pitchFamily="18" charset="0"/>
                <a:ea typeface="楷体_GB2312" pitchFamily="49" charset="-122"/>
              </a:rPr>
              <a:t>	    </a:t>
            </a:r>
            <a:r>
              <a:rPr lang="en-US" altLang="zh-CN" sz="2000" err="1">
                <a:solidFill>
                  <a:srgbClr val="FF0000"/>
                </a:solidFill>
                <a:latin typeface="Times New Roman" panose="02020603050405020304" pitchFamily="18" charset="0"/>
                <a:ea typeface="楷体_GB2312" pitchFamily="49" charset="-122"/>
              </a:rPr>
              <a:t>PathAll</a:t>
            </a:r>
            <a:r>
              <a:rPr lang="en-US" altLang="zh-CN" sz="2000" err="1">
                <a:solidFill>
                  <a:srgbClr val="996600"/>
                </a:solidFill>
                <a:latin typeface="Times New Roman" panose="02020603050405020304" pitchFamily="18" charset="0"/>
                <a:ea typeface="楷体_GB2312" pitchFamily="49" charset="-122"/>
              </a:rPr>
              <a:t>(G,w,v,path,d</a:t>
            </a:r>
            <a:r>
              <a:rPr lang="en-US" altLang="zh-CN" sz="2000">
                <a:solidFill>
                  <a:srgbClr val="996600"/>
                </a:solidFill>
                <a:latin typeface="Times New Roman" panose="02020603050405020304" pitchFamily="18" charset="0"/>
                <a:ea typeface="楷体_GB2312" pitchFamily="49" charset="-122"/>
              </a:rPr>
              <a:t>);</a:t>
            </a:r>
            <a:endParaRPr lang="en-US" altLang="zh-CN" sz="2000">
              <a:solidFill>
                <a:srgbClr val="996600"/>
              </a:solidFill>
              <a:latin typeface="Times New Roman" panose="02020603050405020304" pitchFamily="18" charset="0"/>
              <a:ea typeface="楷体_GB2312" pitchFamily="49" charset="-122"/>
            </a:endParaRPr>
          </a:p>
          <a:p>
            <a:pPr algn="l"/>
            <a:r>
              <a:rPr lang="en-US" altLang="zh-CN" sz="2000" err="1">
                <a:solidFill>
                  <a:srgbClr val="996600"/>
                </a:solidFill>
                <a:latin typeface="Times New Roman" panose="02020603050405020304" pitchFamily="18" charset="0"/>
                <a:ea typeface="楷体_GB2312" pitchFamily="49" charset="-122"/>
              </a:rPr>
              <a:t>            p=p-&gt;nextarc</a:t>
            </a:r>
            <a:r>
              <a:rPr lang="en-US" altLang="zh-CN" sz="2000" dirty="0">
                <a:solidFill>
                  <a:srgbClr val="996600"/>
                </a:solidFill>
                <a:latin typeface="Times New Roman" panose="02020603050405020304" pitchFamily="18" charset="0"/>
                <a:ea typeface="楷体_GB2312" pitchFamily="49" charset="-122"/>
              </a:rPr>
              <a:t>	        </a:t>
            </a:r>
            <a:r>
              <a:rPr lang="zh-CN" altLang="en-US" sz="2000" dirty="0">
                <a:solidFill>
                  <a:srgbClr val="996600"/>
                </a:solidFill>
                <a:latin typeface="Times New Roman" panose="02020603050405020304" pitchFamily="18" charset="0"/>
                <a:ea typeface="楷体_GB2312" pitchFamily="49" charset="-122"/>
              </a:rPr>
              <a:t>　　　</a:t>
            </a:r>
            <a:r>
              <a:rPr lang="en-US" altLang="zh-CN" sz="2000" dirty="0">
                <a:latin typeface="Times New Roman" panose="02020603050405020304" pitchFamily="18" charset="0"/>
                <a:ea typeface="楷体_GB2312" pitchFamily="49" charset="-122"/>
              </a:rPr>
              <a:t>//</a:t>
            </a:r>
            <a:r>
              <a:rPr lang="zh-CN" altLang="en-US" sz="2000" dirty="0">
                <a:latin typeface="Times New Roman" panose="02020603050405020304" pitchFamily="18" charset="0"/>
                <a:ea typeface="楷体_GB2312" pitchFamily="49" charset="-122"/>
              </a:rPr>
              <a:t>找</a:t>
            </a:r>
            <a:r>
              <a:rPr lang="en-US" altLang="zh-CN" sz="2000" dirty="0">
                <a:latin typeface="Times New Roman" panose="02020603050405020304" pitchFamily="18" charset="0"/>
                <a:ea typeface="楷体_GB2312" pitchFamily="49" charset="-122"/>
              </a:rPr>
              <a:t>u</a:t>
            </a:r>
            <a:r>
              <a:rPr lang="zh-CN" altLang="en-US" sz="2000" dirty="0">
                <a:latin typeface="Times New Roman" panose="02020603050405020304" pitchFamily="18" charset="0"/>
                <a:ea typeface="楷体_GB2312" pitchFamily="49" charset="-122"/>
              </a:rPr>
              <a:t>的下一个邻接顶点</a:t>
            </a:r>
            <a:endParaRPr lang="zh-CN" altLang="en-US" sz="2000">
              <a:latin typeface="Times New Roman" panose="02020603050405020304" pitchFamily="18" charset="0"/>
              <a:ea typeface="楷体_GB2312" pitchFamily="49" charset="-122"/>
            </a:endParaRPr>
          </a:p>
          <a:p>
            <a:pPr algn="l"/>
            <a:r>
              <a:rPr lang="zh-CN" altLang="en-US" sz="2000" dirty="0">
                <a:solidFill>
                  <a:srgbClr val="996600"/>
                </a:solidFill>
                <a:latin typeface="Times New Roman" panose="02020603050405020304" pitchFamily="18" charset="0"/>
                <a:ea typeface="楷体_GB2312" pitchFamily="49" charset="-122"/>
              </a:rPr>
              <a:t>     </a:t>
            </a:r>
            <a:r>
              <a:rPr lang="en-US" altLang="zh-CN" sz="2000">
                <a:solidFill>
                  <a:srgbClr val="996600"/>
                </a:solidFill>
                <a:latin typeface="Times New Roman" panose="02020603050405020304" pitchFamily="18" charset="0"/>
                <a:ea typeface="楷体_GB2312" pitchFamily="49" charset="-122"/>
              </a:rPr>
              <a:t>}</a:t>
            </a:r>
            <a:endParaRPr lang="en-US" altLang="zh-CN" sz="2000">
              <a:solidFill>
                <a:srgbClr val="996600"/>
              </a:solidFill>
              <a:latin typeface="Times New Roman" panose="02020603050405020304" pitchFamily="18" charset="0"/>
              <a:ea typeface="楷体_GB2312" pitchFamily="49" charset="-122"/>
            </a:endParaRPr>
          </a:p>
          <a:p>
            <a:pPr algn="l"/>
            <a:r>
              <a:rPr lang="en-US" altLang="zh-CN" sz="2000" err="1">
                <a:solidFill>
                  <a:srgbClr val="996600"/>
                </a:solidFill>
                <a:latin typeface="Times New Roman" panose="02020603050405020304" pitchFamily="18" charset="0"/>
                <a:ea typeface="楷体_GB2312" pitchFamily="49" charset="-122"/>
              </a:rPr>
              <a:t>     visited[u</a:t>
            </a:r>
            <a:r>
              <a:rPr lang="en-US" altLang="zh-CN" sz="2000">
                <a:solidFill>
                  <a:srgbClr val="996600"/>
                </a:solidFill>
                <a:latin typeface="Times New Roman" panose="02020603050405020304" pitchFamily="18" charset="0"/>
                <a:ea typeface="楷体_GB2312" pitchFamily="49" charset="-122"/>
              </a:rPr>
              <a:t>]=0; </a:t>
            </a:r>
            <a:r>
              <a:rPr lang="en-US" altLang="zh-CN" sz="2000" b="0">
                <a:solidFill>
                  <a:srgbClr val="996600"/>
                </a:solidFill>
                <a:latin typeface="Times New Roman" panose="02020603050405020304" pitchFamily="18" charset="0"/>
                <a:ea typeface="宋体" panose="02010600030101010101" pitchFamily="2" charset="-122"/>
              </a:rPr>
              <a:t> </a:t>
            </a:r>
            <a:r>
              <a:rPr lang="en-US" altLang="zh-CN" sz="2000" dirty="0">
                <a:solidFill>
                  <a:srgbClr val="996600"/>
                </a:solidFill>
                <a:latin typeface="Times New Roman" panose="02020603050405020304" pitchFamily="18" charset="0"/>
                <a:ea typeface="楷体_GB2312" pitchFamily="49" charset="-122"/>
              </a:rPr>
              <a:t>		         </a:t>
            </a:r>
            <a:r>
              <a:rPr lang="zh-CN" altLang="en-US" sz="2000" dirty="0">
                <a:solidFill>
                  <a:srgbClr val="996600"/>
                </a:solidFill>
                <a:latin typeface="Times New Roman" panose="02020603050405020304" pitchFamily="18" charset="0"/>
                <a:ea typeface="楷体_GB2312" pitchFamily="49" charset="-122"/>
              </a:rPr>
              <a:t>　　  </a:t>
            </a:r>
            <a:r>
              <a:rPr lang="en-US" altLang="zh-CN" sz="2000" dirty="0">
                <a:latin typeface="Times New Roman" panose="02020603050405020304" pitchFamily="18" charset="0"/>
                <a:ea typeface="楷体_GB2312" pitchFamily="49" charset="-122"/>
              </a:rPr>
              <a:t>//</a:t>
            </a:r>
            <a:r>
              <a:rPr lang="zh-CN" altLang="en-US" sz="2000" dirty="0">
                <a:latin typeface="Times New Roman" panose="02020603050405020304" pitchFamily="18" charset="0"/>
                <a:ea typeface="楷体_GB2312" pitchFamily="49" charset="-122"/>
              </a:rPr>
              <a:t>恢复环境</a:t>
            </a:r>
            <a:endParaRPr lang="zh-CN" altLang="en-US" sz="2000">
              <a:latin typeface="Times New Roman" panose="02020603050405020304" pitchFamily="18" charset="0"/>
              <a:ea typeface="楷体_GB2312" pitchFamily="49" charset="-122"/>
            </a:endParaRPr>
          </a:p>
          <a:p>
            <a:pPr algn="l"/>
            <a:r>
              <a:rPr lang="en-US" altLang="zh-CN" sz="2000">
                <a:solidFill>
                  <a:srgbClr val="996600"/>
                </a:solidFill>
                <a:latin typeface="Times New Roman" panose="02020603050405020304" pitchFamily="18" charset="0"/>
                <a:ea typeface="楷体_GB2312" pitchFamily="49" charset="-122"/>
              </a:rPr>
              <a:t>} </a:t>
            </a:r>
            <a:endParaRPr lang="en-US" altLang="zh-CN" sz="2000">
              <a:solidFill>
                <a:srgbClr val="996600"/>
              </a:solidFill>
              <a:latin typeface="Times New Roman" panose="02020603050405020304" pitchFamily="18" charset="0"/>
              <a:ea typeface="楷体_GB2312" pitchFamily="49" charset="-122"/>
            </a:endParaRPr>
          </a:p>
        </p:txBody>
      </p:sp>
      <p:sp>
        <p:nvSpPr>
          <p:cNvPr id="200707" name="任意多边形 200706"/>
          <p:cNvSpPr/>
          <p:nvPr/>
        </p:nvSpPr>
        <p:spPr>
          <a:xfrm>
            <a:off x="1763713" y="5735638"/>
            <a:ext cx="1944687" cy="461962"/>
          </a:xfrm>
          <a:custGeom>
            <a:avLst/>
            <a:gdLst/>
            <a:ahLst/>
            <a:cxnLst/>
            <a:rect l="0" t="0" r="0" b="0"/>
            <a:pathLst>
              <a:path w="1225" h="291">
                <a:moveTo>
                  <a:pt x="1225" y="291"/>
                </a:moveTo>
                <a:lnTo>
                  <a:pt x="0" y="0"/>
                </a:lnTo>
              </a:path>
            </a:pathLst>
          </a:custGeom>
          <a:noFill/>
          <a:ln w="38100" cap="flat" cmpd="sng">
            <a:solidFill>
              <a:srgbClr val="FF0000">
                <a:alpha val="100000"/>
              </a:srgbClr>
            </a:solidFill>
            <a:prstDash val="solid"/>
            <a:headEnd type="none" w="med" len="med"/>
            <a:tailEnd type="stealth" w="med" len="lg"/>
          </a:ln>
        </p:spPr>
        <p:txBody>
          <a:bodyPr/>
          <a:lstStyle/>
          <a:p>
            <a:endParaRPr lang="zh-CN" altLang="en-US"/>
          </a:p>
        </p:txBody>
      </p:sp>
      <p:sp>
        <p:nvSpPr>
          <p:cNvPr id="200708" name="文本框 200707"/>
          <p:cNvSpPr txBox="1"/>
          <p:nvPr/>
        </p:nvSpPr>
        <p:spPr>
          <a:xfrm>
            <a:off x="3563938" y="5949950"/>
            <a:ext cx="2232025" cy="368300"/>
          </a:xfrm>
          <a:prstGeom prst="rect">
            <a:avLst/>
          </a:prstGeom>
          <a:noFill/>
          <a:ln w="19050">
            <a:noFill/>
          </a:ln>
        </p:spPr>
        <p:txBody>
          <a:bodyPr>
            <a:spAutoFit/>
          </a:bodyPr>
          <a:lstStyle/>
          <a:p>
            <a:pPr>
              <a:spcBef>
                <a:spcPct val="50000"/>
              </a:spcBef>
              <a:buClrTx/>
            </a:pPr>
            <a:r>
              <a:rPr lang="zh-CN" altLang="en-US" dirty="0">
                <a:solidFill>
                  <a:srgbClr val="FF0000"/>
                </a:solidFill>
                <a:latin typeface="Times New Roman" panose="02020603050405020304" pitchFamily="18" charset="0"/>
                <a:ea typeface="楷体_GB2312" pitchFamily="49" charset="-122"/>
              </a:rPr>
              <a:t>为什么？？？</a:t>
            </a:r>
            <a:endParaRPr lang="zh-CN" altLang="en-US" dirty="0">
              <a:solidFill>
                <a:srgbClr val="FF0000"/>
              </a:solidFill>
              <a:latin typeface="Times New Roman" panose="02020603050405020304" pitchFamily="18" charset="0"/>
              <a:ea typeface="楷体_GB2312" pitchFamily="49" charset="-122"/>
            </a:endParaRPr>
          </a:p>
        </p:txBody>
      </p:sp>
      <p:sp>
        <p:nvSpPr>
          <p:cNvPr id="200709" name="矩形 200708"/>
          <p:cNvSpPr/>
          <p:nvPr/>
        </p:nvSpPr>
        <p:spPr>
          <a:xfrm>
            <a:off x="323850" y="3284538"/>
            <a:ext cx="3600450" cy="2159000"/>
          </a:xfrm>
          <a:prstGeom prst="rect">
            <a:avLst/>
          </a:prstGeom>
          <a:solidFill>
            <a:schemeClr val="accent1">
              <a:alpha val="0"/>
            </a:schemeClr>
          </a:solidFill>
          <a:ln w="38100" cap="flat" cmpd="sng">
            <a:solidFill>
              <a:srgbClr val="339933"/>
            </a:solidFill>
            <a:prstDash val="sysDot"/>
            <a:miter/>
            <a:headEnd type="none" w="med" len="med"/>
            <a:tailEnd type="none" w="med" len="lg"/>
          </a:ln>
        </p:spPr>
        <p:txBody>
          <a:bodyPr/>
          <a:lstStyle/>
          <a:p>
            <a:endParaRPr lang="zh-CN" alt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472067"/>
          <p:cNvGrpSpPr/>
          <p:nvPr/>
        </p:nvGrpSpPr>
        <p:grpSpPr>
          <a:xfrm>
            <a:off x="635000" y="1608138"/>
            <a:ext cx="3429000" cy="3352800"/>
            <a:chOff x="480" y="1440"/>
            <a:chExt cx="2160" cy="2112"/>
          </a:xfrm>
        </p:grpSpPr>
        <p:sp>
          <p:nvSpPr>
            <p:cNvPr id="9309" name="椭圆 472068"/>
            <p:cNvSpPr/>
            <p:nvPr/>
          </p:nvSpPr>
          <p:spPr>
            <a:xfrm>
              <a:off x="1392" y="1440"/>
              <a:ext cx="288" cy="288"/>
            </a:xfrm>
            <a:prstGeom prst="ellipse">
              <a:avLst/>
            </a:prstGeom>
            <a:gradFill rotWithShape="0">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28575" cap="flat" cmpd="sng">
              <a:solidFill>
                <a:schemeClr val="tx2"/>
              </a:solidFill>
              <a:prstDash val="solid"/>
              <a:headEnd type="none" w="med" len="med"/>
              <a:tailEnd type="none" w="med" len="med"/>
            </a:ln>
          </p:spPr>
          <p:txBody>
            <a:bodyPr wrap="none" anchor="ctr"/>
            <a:lstStyle/>
            <a:p>
              <a:pPr algn="ctr"/>
              <a:r>
                <a:rPr lang="en-US" altLang="zh-CN" sz="2400" b="1" dirty="0">
                  <a:latin typeface="Times New Roman" panose="02020603050405020304" pitchFamily="18" charset="0"/>
                </a:rPr>
                <a:t>V</a:t>
              </a:r>
              <a:r>
                <a:rPr lang="en-US" altLang="zh-CN" sz="2400" b="1" baseline="-25000" dirty="0">
                  <a:latin typeface="Times New Roman" panose="02020603050405020304" pitchFamily="18" charset="0"/>
                </a:rPr>
                <a:t>1</a:t>
              </a:r>
              <a:endParaRPr lang="en-US" altLang="zh-CN" sz="2400" b="1" baseline="-25000" dirty="0">
                <a:latin typeface="Times New Roman" panose="02020603050405020304" pitchFamily="18" charset="0"/>
              </a:endParaRPr>
            </a:p>
          </p:txBody>
        </p:sp>
        <p:sp>
          <p:nvSpPr>
            <p:cNvPr id="9310" name="椭圆 472069"/>
            <p:cNvSpPr/>
            <p:nvPr/>
          </p:nvSpPr>
          <p:spPr>
            <a:xfrm>
              <a:off x="816" y="1968"/>
              <a:ext cx="288" cy="288"/>
            </a:xfrm>
            <a:prstGeom prst="ellipse">
              <a:avLst/>
            </a:prstGeom>
            <a:gradFill rotWithShape="0">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28575" cap="flat" cmpd="sng">
              <a:solidFill>
                <a:schemeClr val="tx2"/>
              </a:solidFill>
              <a:prstDash val="solid"/>
              <a:headEnd type="none" w="med" len="med"/>
              <a:tailEnd type="none" w="med" len="med"/>
            </a:ln>
          </p:spPr>
          <p:txBody>
            <a:bodyPr wrap="none" anchor="ctr"/>
            <a:lstStyle/>
            <a:p>
              <a:pPr algn="ctr"/>
              <a:r>
                <a:rPr lang="en-US" altLang="zh-CN" sz="2400" b="1" dirty="0">
                  <a:latin typeface="Times New Roman" panose="02020603050405020304" pitchFamily="18" charset="0"/>
                </a:rPr>
                <a:t>V</a:t>
              </a:r>
              <a:r>
                <a:rPr lang="en-US" altLang="zh-CN" sz="2400" b="1" baseline="-25000" dirty="0">
                  <a:latin typeface="Times New Roman" panose="02020603050405020304" pitchFamily="18" charset="0"/>
                </a:rPr>
                <a:t>2</a:t>
              </a:r>
              <a:endParaRPr lang="en-US" altLang="zh-CN" sz="2400" b="1" baseline="-25000" dirty="0">
                <a:latin typeface="Times New Roman" panose="02020603050405020304" pitchFamily="18" charset="0"/>
              </a:endParaRPr>
            </a:p>
          </p:txBody>
        </p:sp>
        <p:sp>
          <p:nvSpPr>
            <p:cNvPr id="9311" name="椭圆 472070"/>
            <p:cNvSpPr/>
            <p:nvPr/>
          </p:nvSpPr>
          <p:spPr>
            <a:xfrm>
              <a:off x="2016" y="1968"/>
              <a:ext cx="288" cy="288"/>
            </a:xfrm>
            <a:prstGeom prst="ellipse">
              <a:avLst/>
            </a:prstGeom>
            <a:gradFill rotWithShape="0">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28575" cap="flat" cmpd="sng">
              <a:solidFill>
                <a:schemeClr val="tx2"/>
              </a:solidFill>
              <a:prstDash val="solid"/>
              <a:headEnd type="none" w="med" len="med"/>
              <a:tailEnd type="none" w="med" len="med"/>
            </a:ln>
          </p:spPr>
          <p:txBody>
            <a:bodyPr wrap="none" anchor="ctr"/>
            <a:lstStyle/>
            <a:p>
              <a:pPr algn="ctr"/>
              <a:r>
                <a:rPr lang="en-US" altLang="zh-CN" sz="2400" b="1" dirty="0">
                  <a:latin typeface="Times New Roman" panose="02020603050405020304" pitchFamily="18" charset="0"/>
                </a:rPr>
                <a:t>V</a:t>
              </a:r>
              <a:r>
                <a:rPr lang="en-US" altLang="zh-CN" sz="2400" b="1" baseline="-25000" dirty="0">
                  <a:latin typeface="Times New Roman" panose="02020603050405020304" pitchFamily="18" charset="0"/>
                </a:rPr>
                <a:t>3</a:t>
              </a:r>
              <a:endParaRPr lang="en-US" altLang="zh-CN" sz="2400" b="1" baseline="-25000" dirty="0">
                <a:latin typeface="Times New Roman" panose="02020603050405020304" pitchFamily="18" charset="0"/>
              </a:endParaRPr>
            </a:p>
          </p:txBody>
        </p:sp>
        <p:sp>
          <p:nvSpPr>
            <p:cNvPr id="9312" name="椭圆 472071"/>
            <p:cNvSpPr/>
            <p:nvPr/>
          </p:nvSpPr>
          <p:spPr>
            <a:xfrm>
              <a:off x="480" y="2592"/>
              <a:ext cx="288" cy="288"/>
            </a:xfrm>
            <a:prstGeom prst="ellipse">
              <a:avLst/>
            </a:prstGeom>
            <a:gradFill rotWithShape="0">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28575" cap="flat" cmpd="sng">
              <a:solidFill>
                <a:schemeClr val="tx2"/>
              </a:solidFill>
              <a:prstDash val="solid"/>
              <a:headEnd type="none" w="med" len="med"/>
              <a:tailEnd type="none" w="med" len="med"/>
            </a:ln>
          </p:spPr>
          <p:txBody>
            <a:bodyPr wrap="none" anchor="ctr"/>
            <a:lstStyle/>
            <a:p>
              <a:pPr algn="ctr"/>
              <a:r>
                <a:rPr lang="en-US" altLang="zh-CN" sz="2400" b="1" dirty="0">
                  <a:latin typeface="Times New Roman" panose="02020603050405020304" pitchFamily="18" charset="0"/>
                </a:rPr>
                <a:t>V</a:t>
              </a:r>
              <a:r>
                <a:rPr lang="en-US" altLang="zh-CN" sz="2400" b="1" baseline="-25000" dirty="0">
                  <a:latin typeface="Times New Roman" panose="02020603050405020304" pitchFamily="18" charset="0"/>
                </a:rPr>
                <a:t>4</a:t>
              </a:r>
              <a:endParaRPr lang="en-US" altLang="zh-CN" sz="2400" b="1" baseline="-25000" dirty="0">
                <a:latin typeface="Times New Roman" panose="02020603050405020304" pitchFamily="18" charset="0"/>
              </a:endParaRPr>
            </a:p>
          </p:txBody>
        </p:sp>
        <p:sp>
          <p:nvSpPr>
            <p:cNvPr id="9313" name="椭圆 472072"/>
            <p:cNvSpPr/>
            <p:nvPr/>
          </p:nvSpPr>
          <p:spPr>
            <a:xfrm>
              <a:off x="1152" y="2592"/>
              <a:ext cx="288" cy="288"/>
            </a:xfrm>
            <a:prstGeom prst="ellipse">
              <a:avLst/>
            </a:prstGeom>
            <a:gradFill rotWithShape="0">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28575" cap="flat" cmpd="sng">
              <a:solidFill>
                <a:schemeClr val="tx2"/>
              </a:solidFill>
              <a:prstDash val="solid"/>
              <a:headEnd type="none" w="med" len="med"/>
              <a:tailEnd type="none" w="med" len="med"/>
            </a:ln>
          </p:spPr>
          <p:txBody>
            <a:bodyPr wrap="none" anchor="ctr"/>
            <a:lstStyle/>
            <a:p>
              <a:pPr algn="ctr"/>
              <a:r>
                <a:rPr lang="en-US" altLang="zh-CN" sz="2400" b="1" dirty="0">
                  <a:latin typeface="Times New Roman" panose="02020603050405020304" pitchFamily="18" charset="0"/>
                </a:rPr>
                <a:t>V</a:t>
              </a:r>
              <a:r>
                <a:rPr lang="en-US" altLang="zh-CN" sz="2400" b="1" baseline="-25000" dirty="0">
                  <a:latin typeface="Times New Roman" panose="02020603050405020304" pitchFamily="18" charset="0"/>
                </a:rPr>
                <a:t>5</a:t>
              </a:r>
              <a:endParaRPr lang="en-US" altLang="zh-CN" sz="2400" b="1" baseline="-25000" dirty="0">
                <a:latin typeface="Times New Roman" panose="02020603050405020304" pitchFamily="18" charset="0"/>
              </a:endParaRPr>
            </a:p>
          </p:txBody>
        </p:sp>
        <p:sp>
          <p:nvSpPr>
            <p:cNvPr id="9314" name="椭圆 472073"/>
            <p:cNvSpPr/>
            <p:nvPr/>
          </p:nvSpPr>
          <p:spPr>
            <a:xfrm>
              <a:off x="1680" y="2592"/>
              <a:ext cx="288" cy="288"/>
            </a:xfrm>
            <a:prstGeom prst="ellipse">
              <a:avLst/>
            </a:prstGeom>
            <a:gradFill rotWithShape="0">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28575" cap="flat" cmpd="sng">
              <a:solidFill>
                <a:schemeClr val="tx2"/>
              </a:solidFill>
              <a:prstDash val="solid"/>
              <a:headEnd type="none" w="med" len="med"/>
              <a:tailEnd type="none" w="med" len="med"/>
            </a:ln>
          </p:spPr>
          <p:txBody>
            <a:bodyPr wrap="none" anchor="ctr"/>
            <a:lstStyle/>
            <a:p>
              <a:pPr algn="ctr"/>
              <a:r>
                <a:rPr lang="en-US" altLang="zh-CN" sz="2400" b="1" dirty="0">
                  <a:latin typeface="Times New Roman" panose="02020603050405020304" pitchFamily="18" charset="0"/>
                </a:rPr>
                <a:t>V</a:t>
              </a:r>
              <a:r>
                <a:rPr lang="en-US" altLang="zh-CN" sz="2400" b="1" baseline="-25000" dirty="0">
                  <a:latin typeface="Times New Roman" panose="02020603050405020304" pitchFamily="18" charset="0"/>
                </a:rPr>
                <a:t>6</a:t>
              </a:r>
              <a:endParaRPr lang="en-US" altLang="zh-CN" sz="2400" b="1" baseline="-25000" dirty="0">
                <a:latin typeface="Times New Roman" panose="02020603050405020304" pitchFamily="18" charset="0"/>
              </a:endParaRPr>
            </a:p>
          </p:txBody>
        </p:sp>
        <p:sp>
          <p:nvSpPr>
            <p:cNvPr id="9315" name="椭圆 472074"/>
            <p:cNvSpPr/>
            <p:nvPr/>
          </p:nvSpPr>
          <p:spPr>
            <a:xfrm>
              <a:off x="2352" y="2592"/>
              <a:ext cx="288" cy="288"/>
            </a:xfrm>
            <a:prstGeom prst="ellipse">
              <a:avLst/>
            </a:prstGeom>
            <a:gradFill rotWithShape="0">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28575" cap="flat" cmpd="sng">
              <a:solidFill>
                <a:schemeClr val="tx2"/>
              </a:solidFill>
              <a:prstDash val="solid"/>
              <a:headEnd type="none" w="med" len="med"/>
              <a:tailEnd type="none" w="med" len="med"/>
            </a:ln>
          </p:spPr>
          <p:txBody>
            <a:bodyPr wrap="none" anchor="ctr"/>
            <a:lstStyle/>
            <a:p>
              <a:pPr algn="ctr"/>
              <a:r>
                <a:rPr lang="en-US" altLang="zh-CN" sz="2400" b="1" dirty="0">
                  <a:latin typeface="Times New Roman" panose="02020603050405020304" pitchFamily="18" charset="0"/>
                </a:rPr>
                <a:t>V</a:t>
              </a:r>
              <a:r>
                <a:rPr lang="en-US" altLang="zh-CN" sz="2400" b="1" baseline="-25000" dirty="0">
                  <a:latin typeface="Times New Roman" panose="02020603050405020304" pitchFamily="18" charset="0"/>
                </a:rPr>
                <a:t>7</a:t>
              </a:r>
              <a:endParaRPr lang="en-US" altLang="zh-CN" sz="2400" b="1" baseline="-25000" dirty="0">
                <a:latin typeface="Times New Roman" panose="02020603050405020304" pitchFamily="18" charset="0"/>
              </a:endParaRPr>
            </a:p>
          </p:txBody>
        </p:sp>
        <p:sp>
          <p:nvSpPr>
            <p:cNvPr id="9316" name="椭圆 472075"/>
            <p:cNvSpPr/>
            <p:nvPr/>
          </p:nvSpPr>
          <p:spPr>
            <a:xfrm>
              <a:off x="1440" y="3264"/>
              <a:ext cx="288" cy="288"/>
            </a:xfrm>
            <a:prstGeom prst="ellipse">
              <a:avLst/>
            </a:prstGeom>
            <a:gradFill rotWithShape="0">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28575" cap="flat" cmpd="sng">
              <a:solidFill>
                <a:schemeClr val="tx2"/>
              </a:solidFill>
              <a:prstDash val="solid"/>
              <a:headEnd type="none" w="med" len="med"/>
              <a:tailEnd type="none" w="med" len="med"/>
            </a:ln>
          </p:spPr>
          <p:txBody>
            <a:bodyPr wrap="none" anchor="ctr"/>
            <a:lstStyle/>
            <a:p>
              <a:pPr algn="ctr"/>
              <a:r>
                <a:rPr lang="en-US" altLang="zh-CN" sz="2400" b="1" dirty="0">
                  <a:latin typeface="Times New Roman" panose="02020603050405020304" pitchFamily="18" charset="0"/>
                </a:rPr>
                <a:t>V</a:t>
              </a:r>
              <a:r>
                <a:rPr lang="en-US" altLang="zh-CN" sz="2400" b="1" baseline="-25000" dirty="0">
                  <a:latin typeface="Times New Roman" panose="02020603050405020304" pitchFamily="18" charset="0"/>
                </a:rPr>
                <a:t>8</a:t>
              </a:r>
              <a:endParaRPr lang="en-US" altLang="zh-CN" sz="2400" b="1" baseline="-25000" dirty="0">
                <a:latin typeface="Times New Roman" panose="02020603050405020304" pitchFamily="18" charset="0"/>
              </a:endParaRPr>
            </a:p>
          </p:txBody>
        </p:sp>
        <p:sp>
          <p:nvSpPr>
            <p:cNvPr id="9317" name="直接连接符 472076"/>
            <p:cNvSpPr/>
            <p:nvPr/>
          </p:nvSpPr>
          <p:spPr>
            <a:xfrm flipH="1">
              <a:off x="1056" y="1680"/>
              <a:ext cx="384" cy="336"/>
            </a:xfrm>
            <a:prstGeom prst="line">
              <a:avLst/>
            </a:prstGeom>
            <a:ln w="28575" cap="flat" cmpd="sng">
              <a:solidFill>
                <a:schemeClr val="tx2"/>
              </a:solidFill>
              <a:prstDash val="solid"/>
              <a:headEnd type="none" w="med" len="med"/>
              <a:tailEnd type="none" w="med" len="med"/>
            </a:ln>
          </p:spPr>
        </p:sp>
        <p:sp>
          <p:nvSpPr>
            <p:cNvPr id="9318" name="直接连接符 472077"/>
            <p:cNvSpPr/>
            <p:nvPr/>
          </p:nvSpPr>
          <p:spPr>
            <a:xfrm>
              <a:off x="1632" y="1680"/>
              <a:ext cx="480" cy="336"/>
            </a:xfrm>
            <a:prstGeom prst="line">
              <a:avLst/>
            </a:prstGeom>
            <a:ln w="28575" cap="flat" cmpd="sng">
              <a:solidFill>
                <a:schemeClr val="tx2"/>
              </a:solidFill>
              <a:prstDash val="solid"/>
              <a:headEnd type="none" w="med" len="med"/>
              <a:tailEnd type="none" w="med" len="med"/>
            </a:ln>
          </p:spPr>
        </p:sp>
        <p:sp>
          <p:nvSpPr>
            <p:cNvPr id="9319" name="直接连接符 472078"/>
            <p:cNvSpPr/>
            <p:nvPr/>
          </p:nvSpPr>
          <p:spPr>
            <a:xfrm flipH="1">
              <a:off x="624" y="2256"/>
              <a:ext cx="288" cy="336"/>
            </a:xfrm>
            <a:prstGeom prst="line">
              <a:avLst/>
            </a:prstGeom>
            <a:ln w="28575" cap="flat" cmpd="sng">
              <a:solidFill>
                <a:schemeClr val="tx2"/>
              </a:solidFill>
              <a:prstDash val="solid"/>
              <a:headEnd type="none" w="med" len="med"/>
              <a:tailEnd type="none" w="med" len="med"/>
            </a:ln>
          </p:spPr>
        </p:sp>
        <p:sp>
          <p:nvSpPr>
            <p:cNvPr id="9320" name="直接连接符 472079"/>
            <p:cNvSpPr/>
            <p:nvPr/>
          </p:nvSpPr>
          <p:spPr>
            <a:xfrm>
              <a:off x="1008" y="2256"/>
              <a:ext cx="288" cy="336"/>
            </a:xfrm>
            <a:prstGeom prst="line">
              <a:avLst/>
            </a:prstGeom>
            <a:ln w="28575" cap="flat" cmpd="sng">
              <a:solidFill>
                <a:schemeClr val="tx2"/>
              </a:solidFill>
              <a:prstDash val="solid"/>
              <a:headEnd type="none" w="med" len="med"/>
              <a:tailEnd type="none" w="med" len="med"/>
            </a:ln>
          </p:spPr>
        </p:sp>
        <p:sp>
          <p:nvSpPr>
            <p:cNvPr id="9321" name="直接连接符 472080"/>
            <p:cNvSpPr/>
            <p:nvPr/>
          </p:nvSpPr>
          <p:spPr>
            <a:xfrm flipH="1">
              <a:off x="1824" y="2256"/>
              <a:ext cx="288" cy="336"/>
            </a:xfrm>
            <a:prstGeom prst="line">
              <a:avLst/>
            </a:prstGeom>
            <a:ln w="28575" cap="flat" cmpd="sng">
              <a:solidFill>
                <a:schemeClr val="tx2"/>
              </a:solidFill>
              <a:prstDash val="solid"/>
              <a:headEnd type="none" w="med" len="med"/>
              <a:tailEnd type="none" w="med" len="med"/>
            </a:ln>
          </p:spPr>
        </p:sp>
        <p:sp>
          <p:nvSpPr>
            <p:cNvPr id="9322" name="直接连接符 472081"/>
            <p:cNvSpPr/>
            <p:nvPr/>
          </p:nvSpPr>
          <p:spPr>
            <a:xfrm>
              <a:off x="2208" y="2256"/>
              <a:ext cx="288" cy="336"/>
            </a:xfrm>
            <a:prstGeom prst="line">
              <a:avLst/>
            </a:prstGeom>
            <a:ln w="28575" cap="flat" cmpd="sng">
              <a:solidFill>
                <a:schemeClr val="tx2"/>
              </a:solidFill>
              <a:prstDash val="solid"/>
              <a:headEnd type="none" w="med" len="med"/>
              <a:tailEnd type="none" w="med" len="med"/>
            </a:ln>
          </p:spPr>
        </p:sp>
        <p:sp>
          <p:nvSpPr>
            <p:cNvPr id="9323" name="直接连接符 472082"/>
            <p:cNvSpPr/>
            <p:nvPr/>
          </p:nvSpPr>
          <p:spPr>
            <a:xfrm>
              <a:off x="1344" y="2832"/>
              <a:ext cx="192" cy="480"/>
            </a:xfrm>
            <a:prstGeom prst="line">
              <a:avLst/>
            </a:prstGeom>
            <a:ln w="28575" cap="flat" cmpd="sng">
              <a:solidFill>
                <a:schemeClr val="tx2"/>
              </a:solidFill>
              <a:prstDash val="solid"/>
              <a:headEnd type="none" w="med" len="med"/>
              <a:tailEnd type="none" w="med" len="med"/>
            </a:ln>
          </p:spPr>
        </p:sp>
        <p:sp>
          <p:nvSpPr>
            <p:cNvPr id="9324" name="直接连接符 472083"/>
            <p:cNvSpPr/>
            <p:nvPr/>
          </p:nvSpPr>
          <p:spPr>
            <a:xfrm>
              <a:off x="1968" y="2736"/>
              <a:ext cx="384" cy="0"/>
            </a:xfrm>
            <a:prstGeom prst="line">
              <a:avLst/>
            </a:prstGeom>
            <a:ln w="28575" cap="flat" cmpd="sng">
              <a:solidFill>
                <a:schemeClr val="tx2"/>
              </a:solidFill>
              <a:prstDash val="solid"/>
              <a:headEnd type="none" w="med" len="med"/>
              <a:tailEnd type="none" w="med" len="med"/>
            </a:ln>
          </p:spPr>
        </p:sp>
        <p:sp>
          <p:nvSpPr>
            <p:cNvPr id="9325" name="直接连接符 472084"/>
            <p:cNvSpPr/>
            <p:nvPr/>
          </p:nvSpPr>
          <p:spPr>
            <a:xfrm>
              <a:off x="720" y="2832"/>
              <a:ext cx="720" cy="528"/>
            </a:xfrm>
            <a:prstGeom prst="line">
              <a:avLst/>
            </a:prstGeom>
            <a:ln w="28575" cap="flat" cmpd="sng">
              <a:solidFill>
                <a:schemeClr val="tx2"/>
              </a:solidFill>
              <a:prstDash val="solid"/>
              <a:headEnd type="none" w="med" len="med"/>
              <a:tailEnd type="none" w="med" len="med"/>
            </a:ln>
          </p:spPr>
        </p:sp>
      </p:grpSp>
      <p:grpSp>
        <p:nvGrpSpPr>
          <p:cNvPr id="472086" name="组合 472085"/>
          <p:cNvGrpSpPr/>
          <p:nvPr/>
        </p:nvGrpSpPr>
        <p:grpSpPr>
          <a:xfrm>
            <a:off x="4902200" y="1608138"/>
            <a:ext cx="3429000" cy="3352800"/>
            <a:chOff x="3168" y="1440"/>
            <a:chExt cx="2160" cy="2112"/>
          </a:xfrm>
        </p:grpSpPr>
        <p:sp>
          <p:nvSpPr>
            <p:cNvPr id="9292" name="椭圆 472086"/>
            <p:cNvSpPr/>
            <p:nvPr/>
          </p:nvSpPr>
          <p:spPr>
            <a:xfrm>
              <a:off x="4080" y="1440"/>
              <a:ext cx="288" cy="288"/>
            </a:xfrm>
            <a:prstGeom prst="ellipse">
              <a:avLst/>
            </a:prstGeom>
            <a:gradFill rotWithShape="0">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28575" cap="flat" cmpd="sng">
              <a:solidFill>
                <a:schemeClr val="tx2"/>
              </a:solidFill>
              <a:prstDash val="solid"/>
              <a:headEnd type="none" w="med" len="med"/>
              <a:tailEnd type="none" w="med" len="med"/>
            </a:ln>
          </p:spPr>
          <p:txBody>
            <a:bodyPr wrap="none" anchor="ctr"/>
            <a:lstStyle/>
            <a:p>
              <a:pPr algn="ctr"/>
              <a:r>
                <a:rPr lang="en-US" altLang="zh-CN" sz="2400" b="1" dirty="0">
                  <a:latin typeface="Times New Roman" panose="02020603050405020304" pitchFamily="18" charset="0"/>
                </a:rPr>
                <a:t>V</a:t>
              </a:r>
              <a:r>
                <a:rPr lang="en-US" altLang="zh-CN" sz="2400" b="1" baseline="-25000" dirty="0">
                  <a:latin typeface="Times New Roman" panose="02020603050405020304" pitchFamily="18" charset="0"/>
                </a:rPr>
                <a:t>1</a:t>
              </a:r>
              <a:endParaRPr lang="en-US" altLang="zh-CN" sz="2400" b="1" baseline="-25000" dirty="0">
                <a:latin typeface="Times New Roman" panose="02020603050405020304" pitchFamily="18" charset="0"/>
              </a:endParaRPr>
            </a:p>
          </p:txBody>
        </p:sp>
        <p:sp>
          <p:nvSpPr>
            <p:cNvPr id="9293" name="椭圆 472087"/>
            <p:cNvSpPr/>
            <p:nvPr/>
          </p:nvSpPr>
          <p:spPr>
            <a:xfrm>
              <a:off x="3504" y="1968"/>
              <a:ext cx="288" cy="288"/>
            </a:xfrm>
            <a:prstGeom prst="ellipse">
              <a:avLst/>
            </a:prstGeom>
            <a:gradFill rotWithShape="0">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28575" cap="flat" cmpd="sng">
              <a:solidFill>
                <a:schemeClr val="tx2"/>
              </a:solidFill>
              <a:prstDash val="solid"/>
              <a:headEnd type="none" w="med" len="med"/>
              <a:tailEnd type="none" w="med" len="med"/>
            </a:ln>
          </p:spPr>
          <p:txBody>
            <a:bodyPr wrap="none" anchor="ctr"/>
            <a:lstStyle/>
            <a:p>
              <a:pPr algn="ctr"/>
              <a:r>
                <a:rPr lang="en-US" altLang="zh-CN" sz="2400" b="1" dirty="0">
                  <a:latin typeface="Times New Roman" panose="02020603050405020304" pitchFamily="18" charset="0"/>
                </a:rPr>
                <a:t>V</a:t>
              </a:r>
              <a:r>
                <a:rPr lang="en-US" altLang="zh-CN" sz="2400" b="1" baseline="-25000" dirty="0">
                  <a:latin typeface="Times New Roman" panose="02020603050405020304" pitchFamily="18" charset="0"/>
                </a:rPr>
                <a:t>2</a:t>
              </a:r>
              <a:endParaRPr lang="en-US" altLang="zh-CN" sz="2400" b="1" baseline="-25000" dirty="0">
                <a:latin typeface="Times New Roman" panose="02020603050405020304" pitchFamily="18" charset="0"/>
              </a:endParaRPr>
            </a:p>
          </p:txBody>
        </p:sp>
        <p:sp>
          <p:nvSpPr>
            <p:cNvPr id="9294" name="椭圆 472088"/>
            <p:cNvSpPr/>
            <p:nvPr/>
          </p:nvSpPr>
          <p:spPr>
            <a:xfrm>
              <a:off x="4704" y="1968"/>
              <a:ext cx="288" cy="288"/>
            </a:xfrm>
            <a:prstGeom prst="ellipse">
              <a:avLst/>
            </a:prstGeom>
            <a:gradFill rotWithShape="0">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28575" cap="flat" cmpd="sng">
              <a:solidFill>
                <a:schemeClr val="tx2"/>
              </a:solidFill>
              <a:prstDash val="solid"/>
              <a:headEnd type="none" w="med" len="med"/>
              <a:tailEnd type="none" w="med" len="med"/>
            </a:ln>
          </p:spPr>
          <p:txBody>
            <a:bodyPr wrap="none" anchor="ctr"/>
            <a:lstStyle/>
            <a:p>
              <a:pPr algn="ctr"/>
              <a:r>
                <a:rPr lang="en-US" altLang="zh-CN" sz="2400" b="1" dirty="0">
                  <a:latin typeface="Times New Roman" panose="02020603050405020304" pitchFamily="18" charset="0"/>
                </a:rPr>
                <a:t>V</a:t>
              </a:r>
              <a:r>
                <a:rPr lang="en-US" altLang="zh-CN" sz="2400" b="1" baseline="-25000" dirty="0">
                  <a:latin typeface="Times New Roman" panose="02020603050405020304" pitchFamily="18" charset="0"/>
                </a:rPr>
                <a:t>3</a:t>
              </a:r>
              <a:endParaRPr lang="en-US" altLang="zh-CN" sz="2400" b="1" baseline="-25000" dirty="0">
                <a:latin typeface="Times New Roman" panose="02020603050405020304" pitchFamily="18" charset="0"/>
              </a:endParaRPr>
            </a:p>
          </p:txBody>
        </p:sp>
        <p:sp>
          <p:nvSpPr>
            <p:cNvPr id="9295" name="椭圆 472089"/>
            <p:cNvSpPr/>
            <p:nvPr/>
          </p:nvSpPr>
          <p:spPr>
            <a:xfrm>
              <a:off x="3168" y="2592"/>
              <a:ext cx="288" cy="288"/>
            </a:xfrm>
            <a:prstGeom prst="ellipse">
              <a:avLst/>
            </a:prstGeom>
            <a:gradFill rotWithShape="0">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28575" cap="flat" cmpd="sng">
              <a:solidFill>
                <a:schemeClr val="tx2"/>
              </a:solidFill>
              <a:prstDash val="solid"/>
              <a:headEnd type="none" w="med" len="med"/>
              <a:tailEnd type="none" w="med" len="med"/>
            </a:ln>
          </p:spPr>
          <p:txBody>
            <a:bodyPr wrap="none" anchor="ctr"/>
            <a:lstStyle/>
            <a:p>
              <a:pPr algn="ctr"/>
              <a:r>
                <a:rPr lang="en-US" altLang="zh-CN" sz="2400" b="1" dirty="0">
                  <a:latin typeface="Times New Roman" panose="02020603050405020304" pitchFamily="18" charset="0"/>
                </a:rPr>
                <a:t>V</a:t>
              </a:r>
              <a:r>
                <a:rPr lang="en-US" altLang="zh-CN" sz="2400" b="1" baseline="-25000" dirty="0">
                  <a:latin typeface="Times New Roman" panose="02020603050405020304" pitchFamily="18" charset="0"/>
                </a:rPr>
                <a:t>4</a:t>
              </a:r>
              <a:endParaRPr lang="en-US" altLang="zh-CN" sz="2400" b="1" baseline="-25000" dirty="0">
                <a:latin typeface="Times New Roman" panose="02020603050405020304" pitchFamily="18" charset="0"/>
              </a:endParaRPr>
            </a:p>
          </p:txBody>
        </p:sp>
        <p:sp>
          <p:nvSpPr>
            <p:cNvPr id="9296" name="椭圆 472090"/>
            <p:cNvSpPr/>
            <p:nvPr/>
          </p:nvSpPr>
          <p:spPr>
            <a:xfrm>
              <a:off x="3840" y="2592"/>
              <a:ext cx="288" cy="288"/>
            </a:xfrm>
            <a:prstGeom prst="ellipse">
              <a:avLst/>
            </a:prstGeom>
            <a:gradFill rotWithShape="0">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28575" cap="flat" cmpd="sng">
              <a:solidFill>
                <a:schemeClr val="tx2"/>
              </a:solidFill>
              <a:prstDash val="solid"/>
              <a:headEnd type="none" w="med" len="med"/>
              <a:tailEnd type="none" w="med" len="med"/>
            </a:ln>
          </p:spPr>
          <p:txBody>
            <a:bodyPr wrap="none" anchor="ctr"/>
            <a:lstStyle/>
            <a:p>
              <a:pPr algn="ctr"/>
              <a:r>
                <a:rPr lang="en-US" altLang="zh-CN" sz="2400" b="1" dirty="0">
                  <a:latin typeface="Times New Roman" panose="02020603050405020304" pitchFamily="18" charset="0"/>
                </a:rPr>
                <a:t>V</a:t>
              </a:r>
              <a:r>
                <a:rPr lang="en-US" altLang="zh-CN" sz="2400" b="1" baseline="-25000" dirty="0">
                  <a:latin typeface="Times New Roman" panose="02020603050405020304" pitchFamily="18" charset="0"/>
                </a:rPr>
                <a:t>5</a:t>
              </a:r>
              <a:endParaRPr lang="en-US" altLang="zh-CN" sz="2400" b="1" baseline="-25000" dirty="0">
                <a:latin typeface="Times New Roman" panose="02020603050405020304" pitchFamily="18" charset="0"/>
              </a:endParaRPr>
            </a:p>
          </p:txBody>
        </p:sp>
        <p:sp>
          <p:nvSpPr>
            <p:cNvPr id="9297" name="椭圆 472091"/>
            <p:cNvSpPr/>
            <p:nvPr/>
          </p:nvSpPr>
          <p:spPr>
            <a:xfrm>
              <a:off x="4368" y="2592"/>
              <a:ext cx="288" cy="288"/>
            </a:xfrm>
            <a:prstGeom prst="ellipse">
              <a:avLst/>
            </a:prstGeom>
            <a:gradFill rotWithShape="0">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28575" cap="flat" cmpd="sng">
              <a:solidFill>
                <a:schemeClr val="tx2"/>
              </a:solidFill>
              <a:prstDash val="solid"/>
              <a:headEnd type="none" w="med" len="med"/>
              <a:tailEnd type="none" w="med" len="med"/>
            </a:ln>
          </p:spPr>
          <p:txBody>
            <a:bodyPr wrap="none" anchor="ctr"/>
            <a:lstStyle/>
            <a:p>
              <a:pPr algn="ctr"/>
              <a:r>
                <a:rPr lang="en-US" altLang="zh-CN" sz="2400" b="1" dirty="0">
                  <a:latin typeface="Times New Roman" panose="02020603050405020304" pitchFamily="18" charset="0"/>
                </a:rPr>
                <a:t>V</a:t>
              </a:r>
              <a:r>
                <a:rPr lang="en-US" altLang="zh-CN" sz="2400" b="1" baseline="-25000" dirty="0">
                  <a:latin typeface="Times New Roman" panose="02020603050405020304" pitchFamily="18" charset="0"/>
                </a:rPr>
                <a:t>6</a:t>
              </a:r>
              <a:endParaRPr lang="en-US" altLang="zh-CN" sz="2400" b="1" baseline="-25000" dirty="0">
                <a:latin typeface="Times New Roman" panose="02020603050405020304" pitchFamily="18" charset="0"/>
              </a:endParaRPr>
            </a:p>
          </p:txBody>
        </p:sp>
        <p:sp>
          <p:nvSpPr>
            <p:cNvPr id="9298" name="椭圆 472092"/>
            <p:cNvSpPr/>
            <p:nvPr/>
          </p:nvSpPr>
          <p:spPr>
            <a:xfrm>
              <a:off x="5040" y="2592"/>
              <a:ext cx="288" cy="288"/>
            </a:xfrm>
            <a:prstGeom prst="ellipse">
              <a:avLst/>
            </a:prstGeom>
            <a:gradFill rotWithShape="0">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28575" cap="flat" cmpd="sng">
              <a:solidFill>
                <a:schemeClr val="tx2"/>
              </a:solidFill>
              <a:prstDash val="solid"/>
              <a:headEnd type="none" w="med" len="med"/>
              <a:tailEnd type="none" w="med" len="med"/>
            </a:ln>
          </p:spPr>
          <p:txBody>
            <a:bodyPr wrap="none" anchor="ctr"/>
            <a:lstStyle/>
            <a:p>
              <a:pPr algn="ctr"/>
              <a:r>
                <a:rPr lang="en-US" altLang="zh-CN" sz="2400" b="1" dirty="0">
                  <a:latin typeface="Times New Roman" panose="02020603050405020304" pitchFamily="18" charset="0"/>
                </a:rPr>
                <a:t>V</a:t>
              </a:r>
              <a:r>
                <a:rPr lang="en-US" altLang="zh-CN" sz="2400" b="1" baseline="-25000" dirty="0">
                  <a:latin typeface="Times New Roman" panose="02020603050405020304" pitchFamily="18" charset="0"/>
                </a:rPr>
                <a:t>7</a:t>
              </a:r>
              <a:endParaRPr lang="en-US" altLang="zh-CN" sz="2400" b="1" baseline="-25000" dirty="0">
                <a:latin typeface="Times New Roman" panose="02020603050405020304" pitchFamily="18" charset="0"/>
              </a:endParaRPr>
            </a:p>
          </p:txBody>
        </p:sp>
        <p:sp>
          <p:nvSpPr>
            <p:cNvPr id="9299" name="椭圆 472093"/>
            <p:cNvSpPr/>
            <p:nvPr/>
          </p:nvSpPr>
          <p:spPr>
            <a:xfrm>
              <a:off x="4128" y="3264"/>
              <a:ext cx="288" cy="288"/>
            </a:xfrm>
            <a:prstGeom prst="ellipse">
              <a:avLst/>
            </a:prstGeom>
            <a:gradFill rotWithShape="0">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28575" cap="flat" cmpd="sng">
              <a:solidFill>
                <a:schemeClr val="tx2"/>
              </a:solidFill>
              <a:prstDash val="solid"/>
              <a:headEnd type="none" w="med" len="med"/>
              <a:tailEnd type="none" w="med" len="med"/>
            </a:ln>
          </p:spPr>
          <p:txBody>
            <a:bodyPr wrap="none" anchor="ctr"/>
            <a:lstStyle/>
            <a:p>
              <a:pPr algn="ctr"/>
              <a:r>
                <a:rPr lang="en-US" altLang="zh-CN" sz="2400" b="1" dirty="0">
                  <a:latin typeface="Times New Roman" panose="02020603050405020304" pitchFamily="18" charset="0"/>
                </a:rPr>
                <a:t>V</a:t>
              </a:r>
              <a:r>
                <a:rPr lang="en-US" altLang="zh-CN" sz="2400" b="1" baseline="-25000" dirty="0">
                  <a:latin typeface="Times New Roman" panose="02020603050405020304" pitchFamily="18" charset="0"/>
                </a:rPr>
                <a:t>8</a:t>
              </a:r>
              <a:endParaRPr lang="en-US" altLang="zh-CN" sz="2400" b="1" baseline="-25000" dirty="0">
                <a:latin typeface="Times New Roman" panose="02020603050405020304" pitchFamily="18" charset="0"/>
              </a:endParaRPr>
            </a:p>
          </p:txBody>
        </p:sp>
        <p:sp>
          <p:nvSpPr>
            <p:cNvPr id="9300" name="直接连接符 472094"/>
            <p:cNvSpPr/>
            <p:nvPr/>
          </p:nvSpPr>
          <p:spPr>
            <a:xfrm flipH="1">
              <a:off x="3744" y="1680"/>
              <a:ext cx="384" cy="336"/>
            </a:xfrm>
            <a:prstGeom prst="line">
              <a:avLst/>
            </a:prstGeom>
            <a:ln w="28575" cap="flat" cmpd="sng">
              <a:solidFill>
                <a:schemeClr val="tx2"/>
              </a:solidFill>
              <a:prstDash val="solid"/>
              <a:headEnd type="none" w="med" len="med"/>
              <a:tailEnd type="none" w="med" len="med"/>
            </a:ln>
          </p:spPr>
        </p:sp>
        <p:sp>
          <p:nvSpPr>
            <p:cNvPr id="9301" name="直接连接符 472095"/>
            <p:cNvSpPr/>
            <p:nvPr/>
          </p:nvSpPr>
          <p:spPr>
            <a:xfrm>
              <a:off x="4320" y="1680"/>
              <a:ext cx="480" cy="336"/>
            </a:xfrm>
            <a:prstGeom prst="line">
              <a:avLst/>
            </a:prstGeom>
            <a:ln w="28575" cap="flat" cmpd="sng">
              <a:solidFill>
                <a:schemeClr val="tx2"/>
              </a:solidFill>
              <a:prstDash val="solid"/>
              <a:headEnd type="none" w="med" len="med"/>
              <a:tailEnd type="none" w="med" len="med"/>
            </a:ln>
          </p:spPr>
        </p:sp>
        <p:sp>
          <p:nvSpPr>
            <p:cNvPr id="9302" name="直接连接符 472096"/>
            <p:cNvSpPr/>
            <p:nvPr/>
          </p:nvSpPr>
          <p:spPr>
            <a:xfrm flipH="1">
              <a:off x="3312" y="2256"/>
              <a:ext cx="288" cy="336"/>
            </a:xfrm>
            <a:prstGeom prst="line">
              <a:avLst/>
            </a:prstGeom>
            <a:ln w="28575" cap="flat" cmpd="sng">
              <a:solidFill>
                <a:schemeClr val="tx2"/>
              </a:solidFill>
              <a:prstDash val="solid"/>
              <a:headEnd type="none" w="med" len="med"/>
              <a:tailEnd type="none" w="med" len="med"/>
            </a:ln>
          </p:spPr>
        </p:sp>
        <p:sp>
          <p:nvSpPr>
            <p:cNvPr id="9303" name="直接连接符 472097"/>
            <p:cNvSpPr/>
            <p:nvPr/>
          </p:nvSpPr>
          <p:spPr>
            <a:xfrm>
              <a:off x="3696" y="2256"/>
              <a:ext cx="288" cy="336"/>
            </a:xfrm>
            <a:prstGeom prst="line">
              <a:avLst/>
            </a:prstGeom>
            <a:ln w="28575" cap="flat" cmpd="sng">
              <a:solidFill>
                <a:schemeClr val="tx2"/>
              </a:solidFill>
              <a:prstDash val="solid"/>
              <a:headEnd type="none" w="med" len="med"/>
              <a:tailEnd type="none" w="med" len="med"/>
            </a:ln>
          </p:spPr>
        </p:sp>
        <p:sp>
          <p:nvSpPr>
            <p:cNvPr id="9304" name="直接连接符 472098"/>
            <p:cNvSpPr/>
            <p:nvPr/>
          </p:nvSpPr>
          <p:spPr>
            <a:xfrm flipH="1">
              <a:off x="4512" y="2256"/>
              <a:ext cx="288" cy="336"/>
            </a:xfrm>
            <a:prstGeom prst="line">
              <a:avLst/>
            </a:prstGeom>
            <a:ln w="28575" cap="flat" cmpd="sng">
              <a:solidFill>
                <a:schemeClr val="tx2"/>
              </a:solidFill>
              <a:prstDash val="solid"/>
              <a:headEnd type="none" w="med" len="med"/>
              <a:tailEnd type="none" w="med" len="med"/>
            </a:ln>
          </p:spPr>
        </p:sp>
        <p:sp>
          <p:nvSpPr>
            <p:cNvPr id="9305" name="直接连接符 472099"/>
            <p:cNvSpPr/>
            <p:nvPr/>
          </p:nvSpPr>
          <p:spPr>
            <a:xfrm>
              <a:off x="4896" y="2256"/>
              <a:ext cx="288" cy="336"/>
            </a:xfrm>
            <a:prstGeom prst="line">
              <a:avLst/>
            </a:prstGeom>
            <a:ln w="28575" cap="flat" cmpd="sng">
              <a:solidFill>
                <a:schemeClr val="tx2"/>
              </a:solidFill>
              <a:prstDash val="solid"/>
              <a:headEnd type="none" w="med" len="med"/>
              <a:tailEnd type="none" w="med" len="med"/>
            </a:ln>
          </p:spPr>
        </p:sp>
        <p:sp>
          <p:nvSpPr>
            <p:cNvPr id="9306" name="直接连接符 472100"/>
            <p:cNvSpPr/>
            <p:nvPr/>
          </p:nvSpPr>
          <p:spPr>
            <a:xfrm>
              <a:off x="4032" y="2832"/>
              <a:ext cx="192" cy="480"/>
            </a:xfrm>
            <a:prstGeom prst="line">
              <a:avLst/>
            </a:prstGeom>
            <a:ln w="28575" cap="flat" cmpd="sng">
              <a:solidFill>
                <a:schemeClr val="tx2"/>
              </a:solidFill>
              <a:prstDash val="solid"/>
              <a:headEnd type="none" w="med" len="med"/>
              <a:tailEnd type="none" w="med" len="med"/>
            </a:ln>
          </p:spPr>
        </p:sp>
        <p:sp>
          <p:nvSpPr>
            <p:cNvPr id="9307" name="直接连接符 472101"/>
            <p:cNvSpPr/>
            <p:nvPr/>
          </p:nvSpPr>
          <p:spPr>
            <a:xfrm>
              <a:off x="4656" y="2736"/>
              <a:ext cx="384" cy="0"/>
            </a:xfrm>
            <a:prstGeom prst="line">
              <a:avLst/>
            </a:prstGeom>
            <a:ln w="28575" cap="flat" cmpd="sng">
              <a:solidFill>
                <a:schemeClr val="tx2"/>
              </a:solidFill>
              <a:prstDash val="solid"/>
              <a:headEnd type="none" w="med" len="med"/>
              <a:tailEnd type="none" w="med" len="med"/>
            </a:ln>
          </p:spPr>
        </p:sp>
        <p:sp>
          <p:nvSpPr>
            <p:cNvPr id="9308" name="直接连接符 472102"/>
            <p:cNvSpPr/>
            <p:nvPr/>
          </p:nvSpPr>
          <p:spPr>
            <a:xfrm>
              <a:off x="3408" y="2832"/>
              <a:ext cx="720" cy="528"/>
            </a:xfrm>
            <a:prstGeom prst="line">
              <a:avLst/>
            </a:prstGeom>
            <a:ln w="28575" cap="flat" cmpd="sng">
              <a:solidFill>
                <a:schemeClr val="tx2"/>
              </a:solidFill>
              <a:prstDash val="solid"/>
              <a:headEnd type="none" w="med" len="med"/>
              <a:tailEnd type="none" w="med" len="med"/>
            </a:ln>
          </p:spPr>
        </p:sp>
      </p:grpSp>
      <p:sp>
        <p:nvSpPr>
          <p:cNvPr id="472104" name="文本框 472103"/>
          <p:cNvSpPr txBox="1"/>
          <p:nvPr/>
        </p:nvSpPr>
        <p:spPr>
          <a:xfrm>
            <a:off x="711200" y="5046663"/>
            <a:ext cx="2971800" cy="460375"/>
          </a:xfrm>
          <a:prstGeom prst="rect">
            <a:avLst/>
          </a:prstGeom>
          <a:noFill/>
          <a:ln w="28575">
            <a:noFill/>
          </a:ln>
        </p:spPr>
        <p:txBody>
          <a:bodyPr>
            <a:spAutoFit/>
          </a:bodyPr>
          <a:lstStyle/>
          <a:p>
            <a:pPr>
              <a:spcBef>
                <a:spcPct val="50000"/>
              </a:spcBef>
            </a:pPr>
            <a:r>
              <a:rPr lang="zh-CN" altLang="en-US" sz="2400" b="1" dirty="0">
                <a:latin typeface="Times New Roman" panose="02020603050405020304" pitchFamily="18" charset="0"/>
                <a:ea typeface="楷体_GB2312" pitchFamily="49" charset="-122"/>
              </a:rPr>
              <a:t>深度优先搜索</a:t>
            </a:r>
            <a:r>
              <a:rPr lang="en-US" altLang="zh-CN" sz="2400" b="1" dirty="0">
                <a:latin typeface="Times New Roman" panose="02020603050405020304" pitchFamily="18" charset="0"/>
                <a:ea typeface="楷体_GB2312" pitchFamily="49" charset="-122"/>
              </a:rPr>
              <a:t>(DFS)</a:t>
            </a:r>
            <a:endParaRPr lang="en-US" altLang="zh-CN" sz="2400" b="1" dirty="0">
              <a:latin typeface="Times New Roman" panose="02020603050405020304" pitchFamily="18" charset="0"/>
              <a:ea typeface="楷体_GB2312" pitchFamily="49" charset="-122"/>
            </a:endParaRPr>
          </a:p>
        </p:txBody>
      </p:sp>
      <p:grpSp>
        <p:nvGrpSpPr>
          <p:cNvPr id="472105" name="组合 472104"/>
          <p:cNvGrpSpPr/>
          <p:nvPr/>
        </p:nvGrpSpPr>
        <p:grpSpPr>
          <a:xfrm>
            <a:off x="711200" y="1608138"/>
            <a:ext cx="1828800" cy="4419600"/>
            <a:chOff x="528" y="1440"/>
            <a:chExt cx="1152" cy="2784"/>
          </a:xfrm>
        </p:grpSpPr>
        <p:sp>
          <p:nvSpPr>
            <p:cNvPr id="9290" name="椭圆 472105"/>
            <p:cNvSpPr/>
            <p:nvPr/>
          </p:nvSpPr>
          <p:spPr>
            <a:xfrm>
              <a:off x="1392" y="1440"/>
              <a:ext cx="288" cy="288"/>
            </a:xfrm>
            <a:prstGeom prst="ellipse">
              <a:avLst/>
            </a:prstGeom>
            <a:solidFill>
              <a:schemeClr val="accent1"/>
            </a:solidFill>
            <a:ln w="28575" cap="flat" cmpd="sng">
              <a:solidFill>
                <a:schemeClr val="tx2"/>
              </a:solidFill>
              <a:prstDash val="solid"/>
              <a:headEnd type="none" w="med" len="med"/>
              <a:tailEnd type="none" w="med" len="med"/>
            </a:ln>
          </p:spPr>
          <p:txBody>
            <a:bodyPr wrap="none" anchor="ctr"/>
            <a:lstStyle/>
            <a:p>
              <a:pPr algn="ctr"/>
              <a:r>
                <a:rPr lang="en-US" altLang="zh-CN" sz="2400" b="1" dirty="0">
                  <a:solidFill>
                    <a:schemeClr val="hlink"/>
                  </a:solidFill>
                  <a:latin typeface="Times New Roman" panose="02020603050405020304" pitchFamily="18" charset="0"/>
                </a:rPr>
                <a:t>V</a:t>
              </a:r>
              <a:r>
                <a:rPr lang="en-US" altLang="zh-CN" sz="2400" b="1" baseline="-25000" dirty="0">
                  <a:solidFill>
                    <a:schemeClr val="hlink"/>
                  </a:solidFill>
                  <a:latin typeface="Times New Roman" panose="02020603050405020304" pitchFamily="18" charset="0"/>
                </a:rPr>
                <a:t>1</a:t>
              </a:r>
              <a:endParaRPr lang="en-US" altLang="zh-CN" sz="2400" b="1" baseline="-25000" dirty="0">
                <a:solidFill>
                  <a:schemeClr val="hlink"/>
                </a:solidFill>
                <a:latin typeface="Times New Roman" panose="02020603050405020304" pitchFamily="18" charset="0"/>
              </a:endParaRPr>
            </a:p>
          </p:txBody>
        </p:sp>
        <p:sp>
          <p:nvSpPr>
            <p:cNvPr id="9291" name="文本框 472106"/>
            <p:cNvSpPr txBox="1"/>
            <p:nvPr/>
          </p:nvSpPr>
          <p:spPr>
            <a:xfrm>
              <a:off x="528" y="3936"/>
              <a:ext cx="336" cy="288"/>
            </a:xfrm>
            <a:prstGeom prst="rect">
              <a:avLst/>
            </a:prstGeom>
            <a:noFill/>
            <a:ln w="28575">
              <a:noFill/>
            </a:ln>
          </p:spPr>
          <p:txBody>
            <a:bodyPr>
              <a:spAutoFit/>
            </a:bodyPr>
            <a:lstStyle/>
            <a:p>
              <a:pPr>
                <a:spcBef>
                  <a:spcPct val="50000"/>
                </a:spcBef>
              </a:pPr>
              <a:r>
                <a:rPr lang="en-US" altLang="zh-CN" sz="2400" b="1" dirty="0">
                  <a:solidFill>
                    <a:schemeClr val="hlink"/>
                  </a:solidFill>
                  <a:latin typeface="Times New Roman" panose="02020603050405020304" pitchFamily="18" charset="0"/>
                  <a:ea typeface="楷体_GB2312" pitchFamily="49" charset="-122"/>
                </a:rPr>
                <a:t>V</a:t>
              </a:r>
              <a:r>
                <a:rPr lang="en-US" altLang="zh-CN" sz="2400" b="1" baseline="-25000" dirty="0">
                  <a:solidFill>
                    <a:schemeClr val="hlink"/>
                  </a:solidFill>
                  <a:latin typeface="Times New Roman" panose="02020603050405020304" pitchFamily="18" charset="0"/>
                  <a:ea typeface="楷体_GB2312" pitchFamily="49" charset="-122"/>
                </a:rPr>
                <a:t>1</a:t>
              </a:r>
              <a:endParaRPr lang="en-US" altLang="zh-CN" sz="2400" b="1" baseline="-25000" dirty="0">
                <a:solidFill>
                  <a:schemeClr val="hlink"/>
                </a:solidFill>
                <a:latin typeface="Times New Roman" panose="02020603050405020304" pitchFamily="18" charset="0"/>
                <a:ea typeface="楷体_GB2312" pitchFamily="49" charset="-122"/>
              </a:endParaRPr>
            </a:p>
          </p:txBody>
        </p:sp>
      </p:grpSp>
      <p:sp>
        <p:nvSpPr>
          <p:cNvPr id="472108" name="文本框 472107"/>
          <p:cNvSpPr txBox="1"/>
          <p:nvPr/>
        </p:nvSpPr>
        <p:spPr>
          <a:xfrm>
            <a:off x="1092200" y="5570538"/>
            <a:ext cx="533400" cy="460375"/>
          </a:xfrm>
          <a:prstGeom prst="rect">
            <a:avLst/>
          </a:prstGeom>
          <a:noFill/>
          <a:ln w="28575">
            <a:noFill/>
          </a:ln>
        </p:spPr>
        <p:txBody>
          <a:bodyPr>
            <a:spAutoFit/>
          </a:bodyPr>
          <a:lstStyle/>
          <a:p>
            <a:pPr>
              <a:spcBef>
                <a:spcPct val="50000"/>
              </a:spcBef>
            </a:pPr>
            <a:r>
              <a:rPr lang="en-US" altLang="zh-CN" sz="2400" b="1" dirty="0">
                <a:solidFill>
                  <a:schemeClr val="hlink"/>
                </a:solidFill>
                <a:latin typeface="Times New Roman" panose="02020603050405020304" pitchFamily="18" charset="0"/>
                <a:ea typeface="楷体_GB2312" pitchFamily="49" charset="-122"/>
              </a:rPr>
              <a:t>V</a:t>
            </a:r>
            <a:r>
              <a:rPr lang="en-US" altLang="zh-CN" sz="2400" b="1" baseline="-25000" dirty="0">
                <a:solidFill>
                  <a:schemeClr val="hlink"/>
                </a:solidFill>
                <a:latin typeface="Times New Roman" panose="02020603050405020304" pitchFamily="18" charset="0"/>
                <a:ea typeface="楷体_GB2312" pitchFamily="49" charset="-122"/>
              </a:rPr>
              <a:t>2</a:t>
            </a:r>
            <a:endParaRPr lang="en-US" altLang="zh-CN" sz="2400" b="1" baseline="-25000" dirty="0">
              <a:solidFill>
                <a:schemeClr val="hlink"/>
              </a:solidFill>
              <a:latin typeface="Times New Roman" panose="02020603050405020304" pitchFamily="18" charset="0"/>
              <a:ea typeface="楷体_GB2312" pitchFamily="49" charset="-122"/>
            </a:endParaRPr>
          </a:p>
        </p:txBody>
      </p:sp>
      <p:grpSp>
        <p:nvGrpSpPr>
          <p:cNvPr id="472109" name="组合 472108"/>
          <p:cNvGrpSpPr/>
          <p:nvPr/>
        </p:nvGrpSpPr>
        <p:grpSpPr>
          <a:xfrm>
            <a:off x="1168400" y="1989138"/>
            <a:ext cx="990600" cy="914400"/>
            <a:chOff x="816" y="1680"/>
            <a:chExt cx="624" cy="576"/>
          </a:xfrm>
        </p:grpSpPr>
        <p:sp>
          <p:nvSpPr>
            <p:cNvPr id="9288" name="椭圆 472109"/>
            <p:cNvSpPr/>
            <p:nvPr/>
          </p:nvSpPr>
          <p:spPr>
            <a:xfrm>
              <a:off x="816" y="1968"/>
              <a:ext cx="288" cy="288"/>
            </a:xfrm>
            <a:prstGeom prst="ellipse">
              <a:avLst/>
            </a:prstGeom>
            <a:solidFill>
              <a:schemeClr val="accent1"/>
            </a:solidFill>
            <a:ln w="28575" cap="flat" cmpd="sng">
              <a:solidFill>
                <a:schemeClr val="tx2"/>
              </a:solidFill>
              <a:prstDash val="solid"/>
              <a:headEnd type="none" w="med" len="med"/>
              <a:tailEnd type="none" w="med" len="med"/>
            </a:ln>
          </p:spPr>
          <p:txBody>
            <a:bodyPr wrap="none" anchor="ctr"/>
            <a:lstStyle/>
            <a:p>
              <a:pPr algn="ctr"/>
              <a:r>
                <a:rPr lang="en-US" altLang="zh-CN" sz="2400" b="1" dirty="0">
                  <a:solidFill>
                    <a:schemeClr val="hlink"/>
                  </a:solidFill>
                  <a:latin typeface="Times New Roman" panose="02020603050405020304" pitchFamily="18" charset="0"/>
                </a:rPr>
                <a:t>V</a:t>
              </a:r>
              <a:r>
                <a:rPr lang="en-US" altLang="zh-CN" sz="2400" b="1" baseline="-25000" dirty="0">
                  <a:solidFill>
                    <a:schemeClr val="hlink"/>
                  </a:solidFill>
                  <a:latin typeface="Times New Roman" panose="02020603050405020304" pitchFamily="18" charset="0"/>
                </a:rPr>
                <a:t>2</a:t>
              </a:r>
              <a:endParaRPr lang="en-US" altLang="zh-CN" sz="2400" b="1" baseline="-25000" dirty="0">
                <a:solidFill>
                  <a:schemeClr val="hlink"/>
                </a:solidFill>
                <a:latin typeface="Times New Roman" panose="02020603050405020304" pitchFamily="18" charset="0"/>
              </a:endParaRPr>
            </a:p>
          </p:txBody>
        </p:sp>
        <p:sp>
          <p:nvSpPr>
            <p:cNvPr id="9289" name="直接连接符 472110"/>
            <p:cNvSpPr/>
            <p:nvPr/>
          </p:nvSpPr>
          <p:spPr>
            <a:xfrm flipH="1">
              <a:off x="1056" y="1680"/>
              <a:ext cx="384" cy="336"/>
            </a:xfrm>
            <a:prstGeom prst="line">
              <a:avLst/>
            </a:prstGeom>
            <a:ln w="28575" cap="flat" cmpd="sng">
              <a:solidFill>
                <a:schemeClr val="hlink"/>
              </a:solidFill>
              <a:prstDash val="solid"/>
              <a:headEnd type="none" w="med" len="med"/>
              <a:tailEnd type="none" w="med" len="med"/>
            </a:ln>
          </p:spPr>
        </p:sp>
      </p:grpSp>
      <p:sp>
        <p:nvSpPr>
          <p:cNvPr id="472112" name="文本框 472111"/>
          <p:cNvSpPr txBox="1"/>
          <p:nvPr/>
        </p:nvSpPr>
        <p:spPr>
          <a:xfrm>
            <a:off x="1473200" y="5570538"/>
            <a:ext cx="533400" cy="460375"/>
          </a:xfrm>
          <a:prstGeom prst="rect">
            <a:avLst/>
          </a:prstGeom>
          <a:noFill/>
          <a:ln w="28575">
            <a:noFill/>
          </a:ln>
        </p:spPr>
        <p:txBody>
          <a:bodyPr>
            <a:spAutoFit/>
          </a:bodyPr>
          <a:lstStyle/>
          <a:p>
            <a:pPr>
              <a:spcBef>
                <a:spcPct val="50000"/>
              </a:spcBef>
            </a:pPr>
            <a:r>
              <a:rPr lang="en-US" altLang="zh-CN" sz="2400" b="1" dirty="0">
                <a:solidFill>
                  <a:schemeClr val="hlink"/>
                </a:solidFill>
                <a:latin typeface="Times New Roman" panose="02020603050405020304" pitchFamily="18" charset="0"/>
                <a:ea typeface="楷体_GB2312" pitchFamily="49" charset="-122"/>
              </a:rPr>
              <a:t>V</a:t>
            </a:r>
            <a:r>
              <a:rPr lang="en-US" altLang="zh-CN" sz="2400" b="1" baseline="-25000" dirty="0">
                <a:solidFill>
                  <a:schemeClr val="hlink"/>
                </a:solidFill>
                <a:latin typeface="Times New Roman" panose="02020603050405020304" pitchFamily="18" charset="0"/>
                <a:ea typeface="楷体_GB2312" pitchFamily="49" charset="-122"/>
              </a:rPr>
              <a:t>4</a:t>
            </a:r>
            <a:endParaRPr lang="en-US" altLang="zh-CN" sz="2400" b="1" baseline="-25000" dirty="0">
              <a:solidFill>
                <a:schemeClr val="hlink"/>
              </a:solidFill>
              <a:latin typeface="Times New Roman" panose="02020603050405020304" pitchFamily="18" charset="0"/>
              <a:ea typeface="楷体_GB2312" pitchFamily="49" charset="-122"/>
            </a:endParaRPr>
          </a:p>
        </p:txBody>
      </p:sp>
      <p:grpSp>
        <p:nvGrpSpPr>
          <p:cNvPr id="472113" name="组合 472112"/>
          <p:cNvGrpSpPr/>
          <p:nvPr/>
        </p:nvGrpSpPr>
        <p:grpSpPr>
          <a:xfrm>
            <a:off x="635000" y="2903538"/>
            <a:ext cx="685800" cy="990600"/>
            <a:chOff x="480" y="2256"/>
            <a:chExt cx="432" cy="624"/>
          </a:xfrm>
        </p:grpSpPr>
        <p:sp>
          <p:nvSpPr>
            <p:cNvPr id="9286" name="椭圆 472113"/>
            <p:cNvSpPr/>
            <p:nvPr/>
          </p:nvSpPr>
          <p:spPr>
            <a:xfrm>
              <a:off x="480" y="2592"/>
              <a:ext cx="288" cy="288"/>
            </a:xfrm>
            <a:prstGeom prst="ellipse">
              <a:avLst/>
            </a:prstGeom>
            <a:solidFill>
              <a:schemeClr val="accent1"/>
            </a:solidFill>
            <a:ln w="28575" cap="flat" cmpd="sng">
              <a:solidFill>
                <a:schemeClr val="tx2"/>
              </a:solidFill>
              <a:prstDash val="solid"/>
              <a:headEnd type="none" w="med" len="med"/>
              <a:tailEnd type="none" w="med" len="med"/>
            </a:ln>
          </p:spPr>
          <p:txBody>
            <a:bodyPr wrap="none" anchor="ctr"/>
            <a:lstStyle/>
            <a:p>
              <a:pPr algn="ctr"/>
              <a:r>
                <a:rPr lang="en-US" altLang="zh-CN" sz="2400" b="1" dirty="0">
                  <a:solidFill>
                    <a:schemeClr val="hlink"/>
                  </a:solidFill>
                  <a:latin typeface="Times New Roman" panose="02020603050405020304" pitchFamily="18" charset="0"/>
                </a:rPr>
                <a:t>V</a:t>
              </a:r>
              <a:r>
                <a:rPr lang="en-US" altLang="zh-CN" sz="2400" b="1" baseline="-25000" dirty="0">
                  <a:solidFill>
                    <a:schemeClr val="hlink"/>
                  </a:solidFill>
                  <a:latin typeface="Times New Roman" panose="02020603050405020304" pitchFamily="18" charset="0"/>
                </a:rPr>
                <a:t>4</a:t>
              </a:r>
              <a:endParaRPr lang="en-US" altLang="zh-CN" sz="2400" b="1" baseline="-25000" dirty="0">
                <a:solidFill>
                  <a:schemeClr val="hlink"/>
                </a:solidFill>
                <a:latin typeface="Times New Roman" panose="02020603050405020304" pitchFamily="18" charset="0"/>
              </a:endParaRPr>
            </a:p>
          </p:txBody>
        </p:sp>
        <p:sp>
          <p:nvSpPr>
            <p:cNvPr id="9287" name="直接连接符 472114"/>
            <p:cNvSpPr/>
            <p:nvPr/>
          </p:nvSpPr>
          <p:spPr>
            <a:xfrm flipH="1">
              <a:off x="624" y="2256"/>
              <a:ext cx="288" cy="336"/>
            </a:xfrm>
            <a:prstGeom prst="line">
              <a:avLst/>
            </a:prstGeom>
            <a:ln w="28575" cap="flat" cmpd="sng">
              <a:solidFill>
                <a:schemeClr val="hlink"/>
              </a:solidFill>
              <a:prstDash val="solid"/>
              <a:headEnd type="none" w="med" len="med"/>
              <a:tailEnd type="none" w="med" len="med"/>
            </a:ln>
          </p:spPr>
        </p:sp>
      </p:grpSp>
      <p:grpSp>
        <p:nvGrpSpPr>
          <p:cNvPr id="472116" name="组合 472115"/>
          <p:cNvGrpSpPr/>
          <p:nvPr/>
        </p:nvGrpSpPr>
        <p:grpSpPr>
          <a:xfrm>
            <a:off x="1016000" y="3817938"/>
            <a:ext cx="1600200" cy="1143000"/>
            <a:chOff x="720" y="2832"/>
            <a:chExt cx="1008" cy="720"/>
          </a:xfrm>
        </p:grpSpPr>
        <p:sp>
          <p:nvSpPr>
            <p:cNvPr id="9284" name="椭圆 472116"/>
            <p:cNvSpPr/>
            <p:nvPr/>
          </p:nvSpPr>
          <p:spPr>
            <a:xfrm>
              <a:off x="1440" y="3264"/>
              <a:ext cx="288" cy="288"/>
            </a:xfrm>
            <a:prstGeom prst="ellipse">
              <a:avLst/>
            </a:prstGeom>
            <a:solidFill>
              <a:schemeClr val="accent1"/>
            </a:solidFill>
            <a:ln w="28575" cap="flat" cmpd="sng">
              <a:solidFill>
                <a:schemeClr val="tx2"/>
              </a:solidFill>
              <a:prstDash val="solid"/>
              <a:headEnd type="none" w="med" len="med"/>
              <a:tailEnd type="none" w="med" len="med"/>
            </a:ln>
          </p:spPr>
          <p:txBody>
            <a:bodyPr wrap="none" anchor="ctr"/>
            <a:lstStyle/>
            <a:p>
              <a:pPr algn="ctr"/>
              <a:r>
                <a:rPr lang="en-US" altLang="zh-CN" sz="2400" b="1" dirty="0">
                  <a:solidFill>
                    <a:schemeClr val="hlink"/>
                  </a:solidFill>
                  <a:latin typeface="Times New Roman" panose="02020603050405020304" pitchFamily="18" charset="0"/>
                </a:rPr>
                <a:t>V</a:t>
              </a:r>
              <a:r>
                <a:rPr lang="en-US" altLang="zh-CN" sz="2400" b="1" baseline="-25000" dirty="0">
                  <a:solidFill>
                    <a:schemeClr val="hlink"/>
                  </a:solidFill>
                  <a:latin typeface="Times New Roman" panose="02020603050405020304" pitchFamily="18" charset="0"/>
                </a:rPr>
                <a:t>8</a:t>
              </a:r>
              <a:endParaRPr lang="en-US" altLang="zh-CN" sz="2400" b="1" baseline="-25000" dirty="0">
                <a:solidFill>
                  <a:schemeClr val="hlink"/>
                </a:solidFill>
                <a:latin typeface="Times New Roman" panose="02020603050405020304" pitchFamily="18" charset="0"/>
              </a:endParaRPr>
            </a:p>
          </p:txBody>
        </p:sp>
        <p:sp>
          <p:nvSpPr>
            <p:cNvPr id="9285" name="直接连接符 472117"/>
            <p:cNvSpPr/>
            <p:nvPr/>
          </p:nvSpPr>
          <p:spPr>
            <a:xfrm>
              <a:off x="720" y="2832"/>
              <a:ext cx="720" cy="528"/>
            </a:xfrm>
            <a:prstGeom prst="line">
              <a:avLst/>
            </a:prstGeom>
            <a:ln w="28575" cap="flat" cmpd="sng">
              <a:solidFill>
                <a:schemeClr val="hlink"/>
              </a:solidFill>
              <a:prstDash val="solid"/>
              <a:headEnd type="none" w="med" len="med"/>
              <a:tailEnd type="none" w="med" len="med"/>
            </a:ln>
          </p:spPr>
        </p:sp>
      </p:grpSp>
      <p:grpSp>
        <p:nvGrpSpPr>
          <p:cNvPr id="472119" name="组合 472118"/>
          <p:cNvGrpSpPr/>
          <p:nvPr/>
        </p:nvGrpSpPr>
        <p:grpSpPr>
          <a:xfrm>
            <a:off x="1701800" y="3436938"/>
            <a:ext cx="609600" cy="1143000"/>
            <a:chOff x="1152" y="2592"/>
            <a:chExt cx="384" cy="720"/>
          </a:xfrm>
        </p:grpSpPr>
        <p:sp>
          <p:nvSpPr>
            <p:cNvPr id="9282" name="椭圆 472119"/>
            <p:cNvSpPr/>
            <p:nvPr/>
          </p:nvSpPr>
          <p:spPr>
            <a:xfrm>
              <a:off x="1152" y="2592"/>
              <a:ext cx="288" cy="288"/>
            </a:xfrm>
            <a:prstGeom prst="ellipse">
              <a:avLst/>
            </a:prstGeom>
            <a:solidFill>
              <a:schemeClr val="accent1"/>
            </a:solidFill>
            <a:ln w="28575" cap="flat" cmpd="sng">
              <a:solidFill>
                <a:schemeClr val="tx2"/>
              </a:solidFill>
              <a:prstDash val="solid"/>
              <a:headEnd type="none" w="med" len="med"/>
              <a:tailEnd type="none" w="med" len="med"/>
            </a:ln>
          </p:spPr>
          <p:txBody>
            <a:bodyPr wrap="none" anchor="ctr"/>
            <a:lstStyle/>
            <a:p>
              <a:pPr algn="ctr"/>
              <a:r>
                <a:rPr lang="en-US" altLang="zh-CN" sz="2400" b="1" dirty="0">
                  <a:solidFill>
                    <a:schemeClr val="hlink"/>
                  </a:solidFill>
                  <a:latin typeface="Times New Roman" panose="02020603050405020304" pitchFamily="18" charset="0"/>
                </a:rPr>
                <a:t>V</a:t>
              </a:r>
              <a:r>
                <a:rPr lang="en-US" altLang="zh-CN" sz="2400" b="1" baseline="-25000" dirty="0">
                  <a:solidFill>
                    <a:schemeClr val="hlink"/>
                  </a:solidFill>
                  <a:latin typeface="Times New Roman" panose="02020603050405020304" pitchFamily="18" charset="0"/>
                </a:rPr>
                <a:t>5</a:t>
              </a:r>
              <a:endParaRPr lang="en-US" altLang="zh-CN" sz="2400" b="1" baseline="-25000" dirty="0">
                <a:solidFill>
                  <a:schemeClr val="hlink"/>
                </a:solidFill>
                <a:latin typeface="Times New Roman" panose="02020603050405020304" pitchFamily="18" charset="0"/>
              </a:endParaRPr>
            </a:p>
          </p:txBody>
        </p:sp>
        <p:sp>
          <p:nvSpPr>
            <p:cNvPr id="9283" name="直接连接符 472120"/>
            <p:cNvSpPr/>
            <p:nvPr/>
          </p:nvSpPr>
          <p:spPr>
            <a:xfrm>
              <a:off x="1344" y="2832"/>
              <a:ext cx="192" cy="480"/>
            </a:xfrm>
            <a:prstGeom prst="line">
              <a:avLst/>
            </a:prstGeom>
            <a:ln w="28575" cap="flat" cmpd="sng">
              <a:solidFill>
                <a:schemeClr val="hlink"/>
              </a:solidFill>
              <a:prstDash val="solid"/>
              <a:headEnd type="none" w="med" len="med"/>
              <a:tailEnd type="none" w="med" len="med"/>
            </a:ln>
          </p:spPr>
        </p:sp>
      </p:grpSp>
      <p:sp>
        <p:nvSpPr>
          <p:cNvPr id="472122" name="文本框 472121"/>
          <p:cNvSpPr txBox="1"/>
          <p:nvPr/>
        </p:nvSpPr>
        <p:spPr>
          <a:xfrm>
            <a:off x="1854200" y="5570538"/>
            <a:ext cx="533400" cy="460375"/>
          </a:xfrm>
          <a:prstGeom prst="rect">
            <a:avLst/>
          </a:prstGeom>
          <a:noFill/>
          <a:ln w="28575">
            <a:noFill/>
          </a:ln>
        </p:spPr>
        <p:txBody>
          <a:bodyPr>
            <a:spAutoFit/>
          </a:bodyPr>
          <a:lstStyle/>
          <a:p>
            <a:pPr>
              <a:spcBef>
                <a:spcPct val="50000"/>
              </a:spcBef>
            </a:pPr>
            <a:r>
              <a:rPr lang="en-US" altLang="zh-CN" sz="2400" b="1" dirty="0">
                <a:solidFill>
                  <a:schemeClr val="hlink"/>
                </a:solidFill>
                <a:latin typeface="Times New Roman" panose="02020603050405020304" pitchFamily="18" charset="0"/>
                <a:ea typeface="楷体_GB2312" pitchFamily="49" charset="-122"/>
              </a:rPr>
              <a:t>V</a:t>
            </a:r>
            <a:r>
              <a:rPr lang="en-US" altLang="zh-CN" sz="2400" b="1" baseline="-25000" dirty="0">
                <a:solidFill>
                  <a:schemeClr val="hlink"/>
                </a:solidFill>
                <a:latin typeface="Times New Roman" panose="02020603050405020304" pitchFamily="18" charset="0"/>
                <a:ea typeface="楷体_GB2312" pitchFamily="49" charset="-122"/>
              </a:rPr>
              <a:t>8</a:t>
            </a:r>
            <a:endParaRPr lang="en-US" altLang="zh-CN" sz="2400" b="1" baseline="-25000" dirty="0">
              <a:solidFill>
                <a:schemeClr val="hlink"/>
              </a:solidFill>
              <a:latin typeface="Times New Roman" panose="02020603050405020304" pitchFamily="18" charset="0"/>
              <a:ea typeface="楷体_GB2312" pitchFamily="49" charset="-122"/>
            </a:endParaRPr>
          </a:p>
        </p:txBody>
      </p:sp>
      <p:sp>
        <p:nvSpPr>
          <p:cNvPr id="472123" name="文本框 472122"/>
          <p:cNvSpPr txBox="1"/>
          <p:nvPr/>
        </p:nvSpPr>
        <p:spPr>
          <a:xfrm>
            <a:off x="2235200" y="5570538"/>
            <a:ext cx="533400" cy="460375"/>
          </a:xfrm>
          <a:prstGeom prst="rect">
            <a:avLst/>
          </a:prstGeom>
          <a:noFill/>
          <a:ln w="28575">
            <a:noFill/>
          </a:ln>
        </p:spPr>
        <p:txBody>
          <a:bodyPr>
            <a:spAutoFit/>
          </a:bodyPr>
          <a:lstStyle/>
          <a:p>
            <a:pPr>
              <a:spcBef>
                <a:spcPct val="50000"/>
              </a:spcBef>
            </a:pPr>
            <a:r>
              <a:rPr lang="en-US" altLang="zh-CN" sz="2400" b="1" dirty="0">
                <a:solidFill>
                  <a:schemeClr val="hlink"/>
                </a:solidFill>
                <a:latin typeface="Times New Roman" panose="02020603050405020304" pitchFamily="18" charset="0"/>
                <a:ea typeface="楷体_GB2312" pitchFamily="49" charset="-122"/>
              </a:rPr>
              <a:t>V</a:t>
            </a:r>
            <a:r>
              <a:rPr lang="en-US" altLang="zh-CN" sz="2400" b="1" baseline="-25000" dirty="0">
                <a:solidFill>
                  <a:schemeClr val="hlink"/>
                </a:solidFill>
                <a:latin typeface="Times New Roman" panose="02020603050405020304" pitchFamily="18" charset="0"/>
                <a:ea typeface="楷体_GB2312" pitchFamily="49" charset="-122"/>
              </a:rPr>
              <a:t>5</a:t>
            </a:r>
            <a:endParaRPr lang="en-US" altLang="zh-CN" sz="2400" b="1" baseline="-25000" dirty="0">
              <a:solidFill>
                <a:schemeClr val="hlink"/>
              </a:solidFill>
              <a:latin typeface="Times New Roman" panose="02020603050405020304" pitchFamily="18" charset="0"/>
              <a:ea typeface="楷体_GB2312" pitchFamily="49" charset="-122"/>
            </a:endParaRPr>
          </a:p>
        </p:txBody>
      </p:sp>
      <p:sp>
        <p:nvSpPr>
          <p:cNvPr id="472124" name="任意多边形 472123"/>
          <p:cNvSpPr/>
          <p:nvPr/>
        </p:nvSpPr>
        <p:spPr>
          <a:xfrm>
            <a:off x="2190750" y="3790950"/>
            <a:ext cx="334963" cy="712788"/>
          </a:xfrm>
          <a:custGeom>
            <a:avLst/>
            <a:gdLst/>
            <a:ahLst/>
            <a:cxnLst>
              <a:cxn ang="0">
                <a:pos x="0" y="0"/>
              </a:cxn>
              <a:cxn ang="0">
                <a:pos x="193675" y="128588"/>
              </a:cxn>
              <a:cxn ang="0">
                <a:pos x="296863" y="425450"/>
              </a:cxn>
              <a:cxn ang="0">
                <a:pos x="273050" y="712788"/>
              </a:cxn>
            </a:cxnLst>
            <a:rect l="0" t="0" r="0" b="0"/>
            <a:pathLst>
              <a:path w="211" h="449">
                <a:moveTo>
                  <a:pt x="0" y="0"/>
                </a:moveTo>
                <a:cubicBezTo>
                  <a:pt x="20" y="13"/>
                  <a:pt x="91" y="36"/>
                  <a:pt x="122" y="81"/>
                </a:cubicBezTo>
                <a:cubicBezTo>
                  <a:pt x="153" y="126"/>
                  <a:pt x="179" y="207"/>
                  <a:pt x="187" y="268"/>
                </a:cubicBezTo>
                <a:cubicBezTo>
                  <a:pt x="211" y="348"/>
                  <a:pt x="175" y="411"/>
                  <a:pt x="172" y="449"/>
                </a:cubicBezTo>
              </a:path>
            </a:pathLst>
          </a:custGeom>
          <a:noFill/>
          <a:ln w="28575" cap="flat" cmpd="sng">
            <a:solidFill>
              <a:srgbClr val="0000FF">
                <a:alpha val="100000"/>
              </a:srgbClr>
            </a:solidFill>
            <a:prstDash val="dash"/>
            <a:round/>
            <a:headEnd type="none" w="med" len="med"/>
            <a:tailEnd type="triangle" w="med" len="med"/>
          </a:ln>
        </p:spPr>
        <p:txBody>
          <a:bodyPr/>
          <a:lstStyle/>
          <a:p>
            <a:endParaRPr lang="zh-CN" altLang="en-US"/>
          </a:p>
        </p:txBody>
      </p:sp>
      <p:sp>
        <p:nvSpPr>
          <p:cNvPr id="472125" name="任意多边形 472124"/>
          <p:cNvSpPr/>
          <p:nvPr/>
        </p:nvSpPr>
        <p:spPr>
          <a:xfrm>
            <a:off x="941388" y="3894138"/>
            <a:ext cx="1141412" cy="925512"/>
          </a:xfrm>
          <a:custGeom>
            <a:avLst/>
            <a:gdLst/>
            <a:ahLst/>
            <a:cxnLst>
              <a:cxn ang="0">
                <a:pos x="1141412" y="914400"/>
              </a:cxn>
              <a:cxn ang="0">
                <a:pos x="838200" y="876300"/>
              </a:cxn>
              <a:cxn ang="0">
                <a:pos x="361950" y="617537"/>
              </a:cxn>
              <a:cxn ang="0">
                <a:pos x="90487" y="296862"/>
              </a:cxn>
              <a:cxn ang="0">
                <a:pos x="0" y="0"/>
              </a:cxn>
            </a:cxnLst>
            <a:rect l="0" t="0" r="0" b="0"/>
            <a:pathLst>
              <a:path w="719" h="583">
                <a:moveTo>
                  <a:pt x="719" y="576"/>
                </a:moveTo>
                <a:cubicBezTo>
                  <a:pt x="687" y="572"/>
                  <a:pt x="610" y="583"/>
                  <a:pt x="528" y="552"/>
                </a:cubicBezTo>
                <a:cubicBezTo>
                  <a:pt x="446" y="521"/>
                  <a:pt x="306" y="450"/>
                  <a:pt x="228" y="389"/>
                </a:cubicBezTo>
                <a:cubicBezTo>
                  <a:pt x="162" y="315"/>
                  <a:pt x="95" y="252"/>
                  <a:pt x="57" y="187"/>
                </a:cubicBezTo>
                <a:cubicBezTo>
                  <a:pt x="19" y="122"/>
                  <a:pt x="12" y="39"/>
                  <a:pt x="0" y="0"/>
                </a:cubicBezTo>
              </a:path>
            </a:pathLst>
          </a:custGeom>
          <a:noFill/>
          <a:ln w="28575" cap="flat" cmpd="sng">
            <a:solidFill>
              <a:srgbClr val="0000FF">
                <a:alpha val="100000"/>
              </a:srgbClr>
            </a:solidFill>
            <a:prstDash val="dash"/>
            <a:round/>
            <a:headEnd type="none" w="med" len="med"/>
            <a:tailEnd type="triangle" w="med" len="med"/>
          </a:ln>
        </p:spPr>
        <p:txBody>
          <a:bodyPr/>
          <a:lstStyle/>
          <a:p>
            <a:endParaRPr lang="zh-CN" altLang="en-US"/>
          </a:p>
        </p:txBody>
      </p:sp>
      <p:sp>
        <p:nvSpPr>
          <p:cNvPr id="472126" name="任意多边形 472125"/>
          <p:cNvSpPr/>
          <p:nvPr/>
        </p:nvSpPr>
        <p:spPr>
          <a:xfrm>
            <a:off x="1016000" y="2903538"/>
            <a:ext cx="425450" cy="549275"/>
          </a:xfrm>
          <a:custGeom>
            <a:avLst/>
            <a:gdLst/>
            <a:ahLst/>
            <a:cxnLst>
              <a:cxn ang="0">
                <a:pos x="0" y="539750"/>
              </a:cxn>
              <a:cxn ang="0">
                <a:pos x="219075" y="501650"/>
              </a:cxn>
              <a:cxn ang="0">
                <a:pos x="360363" y="257175"/>
              </a:cxn>
              <a:cxn ang="0">
                <a:pos x="425450" y="0"/>
              </a:cxn>
            </a:cxnLst>
            <a:rect l="0" t="0" r="0" b="0"/>
            <a:pathLst>
              <a:path w="268" h="346">
                <a:moveTo>
                  <a:pt x="0" y="340"/>
                </a:moveTo>
                <a:cubicBezTo>
                  <a:pt x="23" y="336"/>
                  <a:pt x="100" y="346"/>
                  <a:pt x="138" y="316"/>
                </a:cubicBezTo>
                <a:cubicBezTo>
                  <a:pt x="176" y="286"/>
                  <a:pt x="205" y="215"/>
                  <a:pt x="227" y="162"/>
                </a:cubicBezTo>
                <a:cubicBezTo>
                  <a:pt x="249" y="77"/>
                  <a:pt x="260" y="34"/>
                  <a:pt x="268" y="0"/>
                </a:cubicBezTo>
              </a:path>
            </a:pathLst>
          </a:custGeom>
          <a:noFill/>
          <a:ln w="28575" cap="flat" cmpd="sng">
            <a:solidFill>
              <a:srgbClr val="0000FF">
                <a:alpha val="100000"/>
              </a:srgbClr>
            </a:solidFill>
            <a:prstDash val="dash"/>
            <a:round/>
            <a:headEnd type="none" w="med" len="med"/>
            <a:tailEnd type="triangle" w="med" len="med"/>
          </a:ln>
        </p:spPr>
        <p:txBody>
          <a:bodyPr/>
          <a:lstStyle/>
          <a:p>
            <a:endParaRPr lang="zh-CN" altLang="en-US"/>
          </a:p>
        </p:txBody>
      </p:sp>
      <p:sp>
        <p:nvSpPr>
          <p:cNvPr id="472127" name="任意多边形 472126"/>
          <p:cNvSpPr/>
          <p:nvPr/>
        </p:nvSpPr>
        <p:spPr>
          <a:xfrm>
            <a:off x="1625600" y="2039938"/>
            <a:ext cx="592138" cy="650875"/>
          </a:xfrm>
          <a:custGeom>
            <a:avLst/>
            <a:gdLst/>
            <a:ahLst/>
            <a:cxnLst>
              <a:cxn ang="0">
                <a:pos x="0" y="641350"/>
              </a:cxn>
              <a:cxn ang="0">
                <a:pos x="219075" y="603250"/>
              </a:cxn>
              <a:cxn ang="0">
                <a:pos x="514350" y="360363"/>
              </a:cxn>
              <a:cxn ang="0">
                <a:pos x="592138" y="0"/>
              </a:cxn>
            </a:cxnLst>
            <a:rect l="0" t="0" r="0" b="0"/>
            <a:pathLst>
              <a:path w="373" h="410">
                <a:moveTo>
                  <a:pt x="0" y="404"/>
                </a:moveTo>
                <a:cubicBezTo>
                  <a:pt x="23" y="400"/>
                  <a:pt x="84" y="410"/>
                  <a:pt x="138" y="380"/>
                </a:cubicBezTo>
                <a:cubicBezTo>
                  <a:pt x="192" y="350"/>
                  <a:pt x="285" y="290"/>
                  <a:pt x="324" y="227"/>
                </a:cubicBezTo>
                <a:cubicBezTo>
                  <a:pt x="346" y="142"/>
                  <a:pt x="363" y="47"/>
                  <a:pt x="373" y="0"/>
                </a:cubicBezTo>
              </a:path>
            </a:pathLst>
          </a:custGeom>
          <a:noFill/>
          <a:ln w="28575" cap="flat" cmpd="sng">
            <a:solidFill>
              <a:srgbClr val="0000FF">
                <a:alpha val="100000"/>
              </a:srgbClr>
            </a:solidFill>
            <a:prstDash val="dash"/>
            <a:round/>
            <a:headEnd type="none" w="med" len="med"/>
            <a:tailEnd type="triangle" w="med" len="med"/>
          </a:ln>
        </p:spPr>
        <p:txBody>
          <a:bodyPr/>
          <a:lstStyle/>
          <a:p>
            <a:endParaRPr lang="zh-CN" altLang="en-US"/>
          </a:p>
        </p:txBody>
      </p:sp>
      <p:grpSp>
        <p:nvGrpSpPr>
          <p:cNvPr id="472128" name="组合 472127"/>
          <p:cNvGrpSpPr/>
          <p:nvPr/>
        </p:nvGrpSpPr>
        <p:grpSpPr>
          <a:xfrm>
            <a:off x="2463800" y="1989138"/>
            <a:ext cx="1066800" cy="914400"/>
            <a:chOff x="1632" y="1680"/>
            <a:chExt cx="672" cy="576"/>
          </a:xfrm>
        </p:grpSpPr>
        <p:sp>
          <p:nvSpPr>
            <p:cNvPr id="9280" name="椭圆 472128"/>
            <p:cNvSpPr/>
            <p:nvPr/>
          </p:nvSpPr>
          <p:spPr>
            <a:xfrm>
              <a:off x="2016" y="1968"/>
              <a:ext cx="288" cy="288"/>
            </a:xfrm>
            <a:prstGeom prst="ellipse">
              <a:avLst/>
            </a:prstGeom>
            <a:solidFill>
              <a:schemeClr val="accent1"/>
            </a:solidFill>
            <a:ln w="28575" cap="flat" cmpd="sng">
              <a:solidFill>
                <a:schemeClr val="tx2"/>
              </a:solidFill>
              <a:prstDash val="solid"/>
              <a:headEnd type="none" w="med" len="med"/>
              <a:tailEnd type="none" w="med" len="med"/>
            </a:ln>
          </p:spPr>
          <p:txBody>
            <a:bodyPr wrap="none" anchor="ctr"/>
            <a:lstStyle/>
            <a:p>
              <a:pPr algn="ctr"/>
              <a:r>
                <a:rPr lang="en-US" altLang="zh-CN" sz="2400" b="1" dirty="0">
                  <a:solidFill>
                    <a:schemeClr val="hlink"/>
                  </a:solidFill>
                  <a:latin typeface="Times New Roman" panose="02020603050405020304" pitchFamily="18" charset="0"/>
                </a:rPr>
                <a:t>V</a:t>
              </a:r>
              <a:r>
                <a:rPr lang="en-US" altLang="zh-CN" sz="2400" b="1" baseline="-25000" dirty="0">
                  <a:solidFill>
                    <a:schemeClr val="hlink"/>
                  </a:solidFill>
                  <a:latin typeface="Times New Roman" panose="02020603050405020304" pitchFamily="18" charset="0"/>
                </a:rPr>
                <a:t>3</a:t>
              </a:r>
              <a:endParaRPr lang="en-US" altLang="zh-CN" sz="2400" b="1" baseline="-25000" dirty="0">
                <a:solidFill>
                  <a:schemeClr val="hlink"/>
                </a:solidFill>
                <a:latin typeface="Times New Roman" panose="02020603050405020304" pitchFamily="18" charset="0"/>
              </a:endParaRPr>
            </a:p>
          </p:txBody>
        </p:sp>
        <p:sp>
          <p:nvSpPr>
            <p:cNvPr id="9281" name="直接连接符 472129"/>
            <p:cNvSpPr/>
            <p:nvPr/>
          </p:nvSpPr>
          <p:spPr>
            <a:xfrm>
              <a:off x="1632" y="1680"/>
              <a:ext cx="480" cy="336"/>
            </a:xfrm>
            <a:prstGeom prst="line">
              <a:avLst/>
            </a:prstGeom>
            <a:ln w="28575" cap="flat" cmpd="sng">
              <a:solidFill>
                <a:schemeClr val="hlink"/>
              </a:solidFill>
              <a:prstDash val="solid"/>
              <a:headEnd type="none" w="med" len="med"/>
              <a:tailEnd type="none" w="med" len="med"/>
            </a:ln>
          </p:spPr>
        </p:sp>
      </p:grpSp>
      <p:sp>
        <p:nvSpPr>
          <p:cNvPr id="472131" name="文本框 472130"/>
          <p:cNvSpPr txBox="1"/>
          <p:nvPr/>
        </p:nvSpPr>
        <p:spPr>
          <a:xfrm>
            <a:off x="2616200" y="5570538"/>
            <a:ext cx="533400" cy="460375"/>
          </a:xfrm>
          <a:prstGeom prst="rect">
            <a:avLst/>
          </a:prstGeom>
          <a:noFill/>
          <a:ln w="28575">
            <a:noFill/>
          </a:ln>
        </p:spPr>
        <p:txBody>
          <a:bodyPr>
            <a:spAutoFit/>
          </a:bodyPr>
          <a:lstStyle/>
          <a:p>
            <a:pPr>
              <a:spcBef>
                <a:spcPct val="50000"/>
              </a:spcBef>
            </a:pPr>
            <a:r>
              <a:rPr lang="en-US" altLang="zh-CN" sz="2400" b="1" dirty="0">
                <a:solidFill>
                  <a:schemeClr val="hlink"/>
                </a:solidFill>
                <a:latin typeface="Times New Roman" panose="02020603050405020304" pitchFamily="18" charset="0"/>
                <a:ea typeface="楷体_GB2312" pitchFamily="49" charset="-122"/>
              </a:rPr>
              <a:t>V</a:t>
            </a:r>
            <a:r>
              <a:rPr lang="en-US" altLang="zh-CN" sz="2400" b="1" baseline="-25000" dirty="0">
                <a:solidFill>
                  <a:schemeClr val="hlink"/>
                </a:solidFill>
                <a:latin typeface="Times New Roman" panose="02020603050405020304" pitchFamily="18" charset="0"/>
                <a:ea typeface="楷体_GB2312" pitchFamily="49" charset="-122"/>
              </a:rPr>
              <a:t>3</a:t>
            </a:r>
            <a:endParaRPr lang="en-US" altLang="zh-CN" sz="2400" b="1" baseline="-25000" dirty="0">
              <a:solidFill>
                <a:schemeClr val="hlink"/>
              </a:solidFill>
              <a:latin typeface="Times New Roman" panose="02020603050405020304" pitchFamily="18" charset="0"/>
              <a:ea typeface="楷体_GB2312" pitchFamily="49" charset="-122"/>
            </a:endParaRPr>
          </a:p>
        </p:txBody>
      </p:sp>
      <p:grpSp>
        <p:nvGrpSpPr>
          <p:cNvPr id="472132" name="组合 472131"/>
          <p:cNvGrpSpPr/>
          <p:nvPr/>
        </p:nvGrpSpPr>
        <p:grpSpPr>
          <a:xfrm>
            <a:off x="2540000" y="2903538"/>
            <a:ext cx="685800" cy="990600"/>
            <a:chOff x="480" y="2256"/>
            <a:chExt cx="432" cy="624"/>
          </a:xfrm>
        </p:grpSpPr>
        <p:sp>
          <p:nvSpPr>
            <p:cNvPr id="9278" name="椭圆 472132"/>
            <p:cNvSpPr/>
            <p:nvPr/>
          </p:nvSpPr>
          <p:spPr>
            <a:xfrm>
              <a:off x="480" y="2592"/>
              <a:ext cx="288" cy="288"/>
            </a:xfrm>
            <a:prstGeom prst="ellipse">
              <a:avLst/>
            </a:prstGeom>
            <a:solidFill>
              <a:schemeClr val="accent1"/>
            </a:solidFill>
            <a:ln w="28575" cap="flat" cmpd="sng">
              <a:solidFill>
                <a:schemeClr val="tx2"/>
              </a:solidFill>
              <a:prstDash val="solid"/>
              <a:headEnd type="none" w="med" len="med"/>
              <a:tailEnd type="none" w="med" len="med"/>
            </a:ln>
          </p:spPr>
          <p:txBody>
            <a:bodyPr wrap="none" anchor="ctr"/>
            <a:lstStyle/>
            <a:p>
              <a:pPr algn="ctr"/>
              <a:r>
                <a:rPr lang="en-US" altLang="zh-CN" sz="2400" b="1" dirty="0">
                  <a:solidFill>
                    <a:schemeClr val="hlink"/>
                  </a:solidFill>
                  <a:latin typeface="Times New Roman" panose="02020603050405020304" pitchFamily="18" charset="0"/>
                </a:rPr>
                <a:t>V</a:t>
              </a:r>
              <a:r>
                <a:rPr lang="en-US" altLang="zh-CN" sz="2400" b="1" baseline="-25000" dirty="0">
                  <a:solidFill>
                    <a:schemeClr val="hlink"/>
                  </a:solidFill>
                  <a:latin typeface="Times New Roman" panose="02020603050405020304" pitchFamily="18" charset="0"/>
                </a:rPr>
                <a:t>6</a:t>
              </a:r>
              <a:endParaRPr lang="en-US" altLang="zh-CN" sz="2400" b="1" baseline="-25000" dirty="0">
                <a:solidFill>
                  <a:schemeClr val="hlink"/>
                </a:solidFill>
                <a:latin typeface="Times New Roman" panose="02020603050405020304" pitchFamily="18" charset="0"/>
              </a:endParaRPr>
            </a:p>
          </p:txBody>
        </p:sp>
        <p:sp>
          <p:nvSpPr>
            <p:cNvPr id="9279" name="直接连接符 472133"/>
            <p:cNvSpPr/>
            <p:nvPr/>
          </p:nvSpPr>
          <p:spPr>
            <a:xfrm flipH="1">
              <a:off x="624" y="2256"/>
              <a:ext cx="288" cy="336"/>
            </a:xfrm>
            <a:prstGeom prst="line">
              <a:avLst/>
            </a:prstGeom>
            <a:ln w="28575" cap="flat" cmpd="sng">
              <a:solidFill>
                <a:schemeClr val="hlink"/>
              </a:solidFill>
              <a:prstDash val="solid"/>
              <a:headEnd type="none" w="med" len="med"/>
              <a:tailEnd type="none" w="med" len="med"/>
            </a:ln>
          </p:spPr>
        </p:sp>
      </p:grpSp>
      <p:sp>
        <p:nvSpPr>
          <p:cNvPr id="472135" name="文本框 472134"/>
          <p:cNvSpPr txBox="1"/>
          <p:nvPr/>
        </p:nvSpPr>
        <p:spPr>
          <a:xfrm>
            <a:off x="2997200" y="5570538"/>
            <a:ext cx="533400" cy="460375"/>
          </a:xfrm>
          <a:prstGeom prst="rect">
            <a:avLst/>
          </a:prstGeom>
          <a:noFill/>
          <a:ln w="28575">
            <a:noFill/>
          </a:ln>
        </p:spPr>
        <p:txBody>
          <a:bodyPr>
            <a:spAutoFit/>
          </a:bodyPr>
          <a:lstStyle/>
          <a:p>
            <a:pPr>
              <a:spcBef>
                <a:spcPct val="50000"/>
              </a:spcBef>
            </a:pPr>
            <a:r>
              <a:rPr lang="en-US" altLang="zh-CN" sz="2400" b="1" dirty="0">
                <a:solidFill>
                  <a:schemeClr val="hlink"/>
                </a:solidFill>
                <a:latin typeface="Times New Roman" panose="02020603050405020304" pitchFamily="18" charset="0"/>
                <a:ea typeface="楷体_GB2312" pitchFamily="49" charset="-122"/>
              </a:rPr>
              <a:t>V</a:t>
            </a:r>
            <a:r>
              <a:rPr lang="en-US" altLang="zh-CN" sz="2400" b="1" baseline="-25000" dirty="0">
                <a:solidFill>
                  <a:schemeClr val="hlink"/>
                </a:solidFill>
                <a:latin typeface="Times New Roman" panose="02020603050405020304" pitchFamily="18" charset="0"/>
                <a:ea typeface="楷体_GB2312" pitchFamily="49" charset="-122"/>
              </a:rPr>
              <a:t>6</a:t>
            </a:r>
            <a:endParaRPr lang="en-US" altLang="zh-CN" sz="2400" b="1" baseline="-25000" dirty="0">
              <a:solidFill>
                <a:schemeClr val="hlink"/>
              </a:solidFill>
              <a:latin typeface="Times New Roman" panose="02020603050405020304" pitchFamily="18" charset="0"/>
              <a:ea typeface="楷体_GB2312" pitchFamily="49" charset="-122"/>
            </a:endParaRPr>
          </a:p>
        </p:txBody>
      </p:sp>
      <p:grpSp>
        <p:nvGrpSpPr>
          <p:cNvPr id="472136" name="组合 472135"/>
          <p:cNvGrpSpPr/>
          <p:nvPr/>
        </p:nvGrpSpPr>
        <p:grpSpPr>
          <a:xfrm>
            <a:off x="2997200" y="3436938"/>
            <a:ext cx="1066800" cy="457200"/>
            <a:chOff x="1968" y="2592"/>
            <a:chExt cx="672" cy="288"/>
          </a:xfrm>
        </p:grpSpPr>
        <p:sp>
          <p:nvSpPr>
            <p:cNvPr id="9276" name="椭圆 472136"/>
            <p:cNvSpPr/>
            <p:nvPr/>
          </p:nvSpPr>
          <p:spPr>
            <a:xfrm>
              <a:off x="2352" y="2592"/>
              <a:ext cx="288" cy="288"/>
            </a:xfrm>
            <a:prstGeom prst="ellipse">
              <a:avLst/>
            </a:prstGeom>
            <a:solidFill>
              <a:schemeClr val="accent1"/>
            </a:solidFill>
            <a:ln w="28575" cap="flat" cmpd="sng">
              <a:solidFill>
                <a:schemeClr val="tx2"/>
              </a:solidFill>
              <a:prstDash val="solid"/>
              <a:headEnd type="none" w="med" len="med"/>
              <a:tailEnd type="none" w="med" len="med"/>
            </a:ln>
          </p:spPr>
          <p:txBody>
            <a:bodyPr wrap="none" anchor="ctr"/>
            <a:lstStyle/>
            <a:p>
              <a:pPr algn="ctr"/>
              <a:r>
                <a:rPr lang="en-US" altLang="zh-CN" sz="2400" b="1" dirty="0">
                  <a:solidFill>
                    <a:schemeClr val="hlink"/>
                  </a:solidFill>
                  <a:latin typeface="Times New Roman" panose="02020603050405020304" pitchFamily="18" charset="0"/>
                </a:rPr>
                <a:t>V</a:t>
              </a:r>
              <a:r>
                <a:rPr lang="en-US" altLang="zh-CN" sz="2400" b="1" baseline="-25000" dirty="0">
                  <a:solidFill>
                    <a:schemeClr val="hlink"/>
                  </a:solidFill>
                  <a:latin typeface="Times New Roman" panose="02020603050405020304" pitchFamily="18" charset="0"/>
                </a:rPr>
                <a:t>7</a:t>
              </a:r>
              <a:endParaRPr lang="en-US" altLang="zh-CN" sz="2400" b="1" baseline="-25000" dirty="0">
                <a:solidFill>
                  <a:schemeClr val="hlink"/>
                </a:solidFill>
                <a:latin typeface="Times New Roman" panose="02020603050405020304" pitchFamily="18" charset="0"/>
              </a:endParaRPr>
            </a:p>
          </p:txBody>
        </p:sp>
        <p:sp>
          <p:nvSpPr>
            <p:cNvPr id="9277" name="直接连接符 472137"/>
            <p:cNvSpPr/>
            <p:nvPr/>
          </p:nvSpPr>
          <p:spPr>
            <a:xfrm flipV="1">
              <a:off x="1968" y="2736"/>
              <a:ext cx="384" cy="0"/>
            </a:xfrm>
            <a:prstGeom prst="line">
              <a:avLst/>
            </a:prstGeom>
            <a:ln w="28575" cap="flat" cmpd="sng">
              <a:solidFill>
                <a:schemeClr val="hlink"/>
              </a:solidFill>
              <a:prstDash val="solid"/>
              <a:headEnd type="none" w="med" len="med"/>
              <a:tailEnd type="none" w="med" len="med"/>
            </a:ln>
          </p:spPr>
        </p:sp>
      </p:grpSp>
      <p:sp>
        <p:nvSpPr>
          <p:cNvPr id="472139" name="文本框 472138"/>
          <p:cNvSpPr txBox="1"/>
          <p:nvPr/>
        </p:nvSpPr>
        <p:spPr>
          <a:xfrm>
            <a:off x="3378200" y="5570538"/>
            <a:ext cx="533400" cy="460375"/>
          </a:xfrm>
          <a:prstGeom prst="rect">
            <a:avLst/>
          </a:prstGeom>
          <a:noFill/>
          <a:ln w="28575">
            <a:noFill/>
          </a:ln>
        </p:spPr>
        <p:txBody>
          <a:bodyPr>
            <a:spAutoFit/>
          </a:bodyPr>
          <a:lstStyle/>
          <a:p>
            <a:pPr>
              <a:spcBef>
                <a:spcPct val="50000"/>
              </a:spcBef>
            </a:pPr>
            <a:r>
              <a:rPr lang="en-US" altLang="zh-CN" sz="2400" b="1" dirty="0">
                <a:solidFill>
                  <a:schemeClr val="hlink"/>
                </a:solidFill>
                <a:latin typeface="Times New Roman" panose="02020603050405020304" pitchFamily="18" charset="0"/>
                <a:ea typeface="楷体_GB2312" pitchFamily="49" charset="-122"/>
              </a:rPr>
              <a:t>V</a:t>
            </a:r>
            <a:r>
              <a:rPr lang="en-US" altLang="zh-CN" sz="2400" b="1" baseline="-25000" dirty="0">
                <a:solidFill>
                  <a:schemeClr val="hlink"/>
                </a:solidFill>
                <a:latin typeface="Times New Roman" panose="02020603050405020304" pitchFamily="18" charset="0"/>
                <a:ea typeface="楷体_GB2312" pitchFamily="49" charset="-122"/>
              </a:rPr>
              <a:t>7</a:t>
            </a:r>
            <a:endParaRPr lang="en-US" altLang="zh-CN" sz="2400" b="1" baseline="-25000" dirty="0">
              <a:solidFill>
                <a:schemeClr val="hlink"/>
              </a:solidFill>
              <a:latin typeface="Times New Roman" panose="02020603050405020304" pitchFamily="18" charset="0"/>
              <a:ea typeface="楷体_GB2312" pitchFamily="49" charset="-122"/>
            </a:endParaRPr>
          </a:p>
        </p:txBody>
      </p:sp>
      <p:sp>
        <p:nvSpPr>
          <p:cNvPr id="472140" name="任意多边形 472139"/>
          <p:cNvSpPr/>
          <p:nvPr/>
        </p:nvSpPr>
        <p:spPr>
          <a:xfrm>
            <a:off x="2997200" y="3817938"/>
            <a:ext cx="701675" cy="122237"/>
          </a:xfrm>
          <a:custGeom>
            <a:avLst/>
            <a:gdLst/>
            <a:ahLst/>
            <a:cxnLst>
              <a:cxn ang="0">
                <a:pos x="701675" y="50800"/>
              </a:cxn>
              <a:cxn ang="0">
                <a:pos x="523875" y="115887"/>
              </a:cxn>
              <a:cxn ang="0">
                <a:pos x="227013" y="90487"/>
              </a:cxn>
              <a:cxn ang="0">
                <a:pos x="0" y="0"/>
              </a:cxn>
            </a:cxnLst>
            <a:rect l="0" t="0" r="0" b="0"/>
            <a:pathLst>
              <a:path w="442" h="77">
                <a:moveTo>
                  <a:pt x="442" y="32"/>
                </a:moveTo>
                <a:cubicBezTo>
                  <a:pt x="423" y="39"/>
                  <a:pt x="380" y="69"/>
                  <a:pt x="330" y="73"/>
                </a:cubicBezTo>
                <a:cubicBezTo>
                  <a:pt x="280" y="77"/>
                  <a:pt x="198" y="69"/>
                  <a:pt x="143" y="57"/>
                </a:cubicBezTo>
                <a:cubicBezTo>
                  <a:pt x="99" y="51"/>
                  <a:pt x="30" y="12"/>
                  <a:pt x="0" y="0"/>
                </a:cubicBezTo>
              </a:path>
            </a:pathLst>
          </a:custGeom>
          <a:noFill/>
          <a:ln w="28575" cap="flat" cmpd="sng">
            <a:solidFill>
              <a:srgbClr val="0000FF">
                <a:alpha val="100000"/>
              </a:srgbClr>
            </a:solidFill>
            <a:prstDash val="dash"/>
            <a:round/>
            <a:headEnd type="none" w="med" len="med"/>
            <a:tailEnd type="triangle" w="med" len="med"/>
          </a:ln>
        </p:spPr>
        <p:txBody>
          <a:bodyPr/>
          <a:lstStyle/>
          <a:p>
            <a:endParaRPr lang="zh-CN" altLang="en-US"/>
          </a:p>
        </p:txBody>
      </p:sp>
      <p:sp>
        <p:nvSpPr>
          <p:cNvPr id="472141" name="任意多边形 472140"/>
          <p:cNvSpPr/>
          <p:nvPr/>
        </p:nvSpPr>
        <p:spPr>
          <a:xfrm>
            <a:off x="2876550" y="2903538"/>
            <a:ext cx="425450" cy="549275"/>
          </a:xfrm>
          <a:custGeom>
            <a:avLst/>
            <a:gdLst/>
            <a:ahLst/>
            <a:cxnLst>
              <a:cxn ang="0">
                <a:pos x="0" y="539750"/>
              </a:cxn>
              <a:cxn ang="0">
                <a:pos x="219075" y="501650"/>
              </a:cxn>
              <a:cxn ang="0">
                <a:pos x="360363" y="257175"/>
              </a:cxn>
              <a:cxn ang="0">
                <a:pos x="425450" y="0"/>
              </a:cxn>
            </a:cxnLst>
            <a:rect l="0" t="0" r="0" b="0"/>
            <a:pathLst>
              <a:path w="268" h="346">
                <a:moveTo>
                  <a:pt x="0" y="340"/>
                </a:moveTo>
                <a:cubicBezTo>
                  <a:pt x="23" y="336"/>
                  <a:pt x="100" y="346"/>
                  <a:pt x="138" y="316"/>
                </a:cubicBezTo>
                <a:cubicBezTo>
                  <a:pt x="176" y="286"/>
                  <a:pt x="205" y="215"/>
                  <a:pt x="227" y="162"/>
                </a:cubicBezTo>
                <a:cubicBezTo>
                  <a:pt x="249" y="77"/>
                  <a:pt x="260" y="34"/>
                  <a:pt x="268" y="0"/>
                </a:cubicBezTo>
              </a:path>
            </a:pathLst>
          </a:custGeom>
          <a:noFill/>
          <a:ln w="28575" cap="flat" cmpd="sng">
            <a:solidFill>
              <a:srgbClr val="0000FF">
                <a:alpha val="100000"/>
              </a:srgbClr>
            </a:solidFill>
            <a:prstDash val="dash"/>
            <a:round/>
            <a:headEnd type="none" w="med" len="med"/>
            <a:tailEnd type="triangle" w="med" len="med"/>
          </a:ln>
        </p:spPr>
        <p:txBody>
          <a:bodyPr/>
          <a:lstStyle/>
          <a:p>
            <a:endParaRPr lang="zh-CN" altLang="en-US"/>
          </a:p>
        </p:txBody>
      </p:sp>
      <p:sp>
        <p:nvSpPr>
          <p:cNvPr id="472142" name="任意多边形 472141"/>
          <p:cNvSpPr/>
          <p:nvPr/>
        </p:nvSpPr>
        <p:spPr>
          <a:xfrm>
            <a:off x="2551113" y="1865313"/>
            <a:ext cx="785812" cy="598487"/>
          </a:xfrm>
          <a:custGeom>
            <a:avLst/>
            <a:gdLst/>
            <a:ahLst/>
            <a:cxnLst>
              <a:cxn ang="0">
                <a:pos x="785812" y="598487"/>
              </a:cxn>
              <a:cxn ang="0">
                <a:pos x="669925" y="328612"/>
              </a:cxn>
              <a:cxn ang="0">
                <a:pos x="374650" y="134937"/>
              </a:cxn>
              <a:cxn ang="0">
                <a:pos x="0" y="33337"/>
              </a:cxn>
            </a:cxnLst>
            <a:rect l="0" t="0" r="0" b="0"/>
            <a:pathLst>
              <a:path w="495" h="377">
                <a:moveTo>
                  <a:pt x="495" y="377"/>
                </a:moveTo>
                <a:cubicBezTo>
                  <a:pt x="484" y="349"/>
                  <a:pt x="465" y="255"/>
                  <a:pt x="422" y="207"/>
                </a:cubicBezTo>
                <a:cubicBezTo>
                  <a:pt x="379" y="159"/>
                  <a:pt x="306" y="116"/>
                  <a:pt x="236" y="85"/>
                </a:cubicBezTo>
                <a:cubicBezTo>
                  <a:pt x="192" y="0"/>
                  <a:pt x="49" y="34"/>
                  <a:pt x="0" y="21"/>
                </a:cubicBezTo>
              </a:path>
            </a:pathLst>
          </a:custGeom>
          <a:noFill/>
          <a:ln w="28575" cap="flat" cmpd="sng">
            <a:solidFill>
              <a:srgbClr val="0000FF">
                <a:alpha val="100000"/>
              </a:srgbClr>
            </a:solidFill>
            <a:prstDash val="dash"/>
            <a:round/>
            <a:headEnd type="none" w="med" len="med"/>
            <a:tailEnd type="triangle" w="med" len="med"/>
          </a:ln>
        </p:spPr>
        <p:txBody>
          <a:bodyPr/>
          <a:lstStyle/>
          <a:p>
            <a:endParaRPr lang="zh-CN" altLang="en-US"/>
          </a:p>
        </p:txBody>
      </p:sp>
      <p:sp>
        <p:nvSpPr>
          <p:cNvPr id="472144" name="文本框 472143"/>
          <p:cNvSpPr txBox="1"/>
          <p:nvPr/>
        </p:nvSpPr>
        <p:spPr>
          <a:xfrm>
            <a:off x="4749800" y="5049838"/>
            <a:ext cx="2971800" cy="460375"/>
          </a:xfrm>
          <a:prstGeom prst="rect">
            <a:avLst/>
          </a:prstGeom>
          <a:noFill/>
          <a:ln w="28575">
            <a:noFill/>
          </a:ln>
        </p:spPr>
        <p:txBody>
          <a:bodyPr>
            <a:spAutoFit/>
          </a:bodyPr>
          <a:lstStyle/>
          <a:p>
            <a:pPr>
              <a:spcBef>
                <a:spcPct val="50000"/>
              </a:spcBef>
            </a:pPr>
            <a:r>
              <a:rPr lang="zh-CN" altLang="en-US" sz="2400" b="1" dirty="0">
                <a:latin typeface="Times New Roman" panose="02020603050405020304" pitchFamily="18" charset="0"/>
                <a:ea typeface="楷体_GB2312" pitchFamily="49" charset="-122"/>
              </a:rPr>
              <a:t>广度优先搜索</a:t>
            </a:r>
            <a:r>
              <a:rPr lang="en-US" altLang="zh-CN" sz="2400" b="1" dirty="0">
                <a:latin typeface="Times New Roman" panose="02020603050405020304" pitchFamily="18" charset="0"/>
                <a:ea typeface="楷体_GB2312" pitchFamily="49" charset="-122"/>
              </a:rPr>
              <a:t>(BFS)</a:t>
            </a:r>
            <a:endParaRPr lang="en-US" altLang="zh-CN" sz="2400" b="1" dirty="0">
              <a:latin typeface="Times New Roman" panose="02020603050405020304" pitchFamily="18" charset="0"/>
              <a:ea typeface="楷体_GB2312" pitchFamily="49" charset="-122"/>
            </a:endParaRPr>
          </a:p>
        </p:txBody>
      </p:sp>
      <p:grpSp>
        <p:nvGrpSpPr>
          <p:cNvPr id="472145" name="组合 472144"/>
          <p:cNvGrpSpPr/>
          <p:nvPr/>
        </p:nvGrpSpPr>
        <p:grpSpPr>
          <a:xfrm>
            <a:off x="4978400" y="1608138"/>
            <a:ext cx="1828800" cy="4419600"/>
            <a:chOff x="528" y="1440"/>
            <a:chExt cx="1152" cy="2784"/>
          </a:xfrm>
        </p:grpSpPr>
        <p:sp>
          <p:nvSpPr>
            <p:cNvPr id="9274" name="椭圆 472145"/>
            <p:cNvSpPr/>
            <p:nvPr/>
          </p:nvSpPr>
          <p:spPr>
            <a:xfrm>
              <a:off x="1392" y="1440"/>
              <a:ext cx="288" cy="288"/>
            </a:xfrm>
            <a:prstGeom prst="ellipse">
              <a:avLst/>
            </a:prstGeom>
            <a:solidFill>
              <a:schemeClr val="accent1"/>
            </a:solidFill>
            <a:ln w="28575" cap="flat" cmpd="sng">
              <a:solidFill>
                <a:schemeClr val="tx2"/>
              </a:solidFill>
              <a:prstDash val="solid"/>
              <a:headEnd type="none" w="med" len="med"/>
              <a:tailEnd type="none" w="med" len="med"/>
            </a:ln>
          </p:spPr>
          <p:txBody>
            <a:bodyPr wrap="none" anchor="ctr"/>
            <a:lstStyle/>
            <a:p>
              <a:pPr algn="ctr"/>
              <a:r>
                <a:rPr lang="en-US" altLang="zh-CN" sz="2400" b="1" dirty="0">
                  <a:solidFill>
                    <a:schemeClr val="hlink"/>
                  </a:solidFill>
                  <a:latin typeface="Times New Roman" panose="02020603050405020304" pitchFamily="18" charset="0"/>
                </a:rPr>
                <a:t>V</a:t>
              </a:r>
              <a:r>
                <a:rPr lang="en-US" altLang="zh-CN" sz="2400" b="1" baseline="-25000" dirty="0">
                  <a:solidFill>
                    <a:schemeClr val="hlink"/>
                  </a:solidFill>
                  <a:latin typeface="Times New Roman" panose="02020603050405020304" pitchFamily="18" charset="0"/>
                </a:rPr>
                <a:t>1</a:t>
              </a:r>
              <a:endParaRPr lang="en-US" altLang="zh-CN" sz="2400" b="1" baseline="-25000" dirty="0">
                <a:solidFill>
                  <a:schemeClr val="hlink"/>
                </a:solidFill>
                <a:latin typeface="Times New Roman" panose="02020603050405020304" pitchFamily="18" charset="0"/>
              </a:endParaRPr>
            </a:p>
          </p:txBody>
        </p:sp>
        <p:sp>
          <p:nvSpPr>
            <p:cNvPr id="9275" name="文本框 472146"/>
            <p:cNvSpPr txBox="1"/>
            <p:nvPr/>
          </p:nvSpPr>
          <p:spPr>
            <a:xfrm>
              <a:off x="528" y="3936"/>
              <a:ext cx="336" cy="288"/>
            </a:xfrm>
            <a:prstGeom prst="rect">
              <a:avLst/>
            </a:prstGeom>
            <a:noFill/>
            <a:ln w="28575">
              <a:noFill/>
            </a:ln>
          </p:spPr>
          <p:txBody>
            <a:bodyPr>
              <a:spAutoFit/>
            </a:bodyPr>
            <a:lstStyle/>
            <a:p>
              <a:pPr>
                <a:spcBef>
                  <a:spcPct val="50000"/>
                </a:spcBef>
              </a:pPr>
              <a:r>
                <a:rPr lang="en-US" altLang="zh-CN" sz="2400" b="1" dirty="0">
                  <a:solidFill>
                    <a:schemeClr val="hlink"/>
                  </a:solidFill>
                  <a:latin typeface="Times New Roman" panose="02020603050405020304" pitchFamily="18" charset="0"/>
                  <a:ea typeface="楷体_GB2312" pitchFamily="49" charset="-122"/>
                </a:rPr>
                <a:t>V</a:t>
              </a:r>
              <a:r>
                <a:rPr lang="en-US" altLang="zh-CN" sz="2400" b="1" baseline="-25000" dirty="0">
                  <a:solidFill>
                    <a:schemeClr val="hlink"/>
                  </a:solidFill>
                  <a:latin typeface="Times New Roman" panose="02020603050405020304" pitchFamily="18" charset="0"/>
                  <a:ea typeface="楷体_GB2312" pitchFamily="49" charset="-122"/>
                </a:rPr>
                <a:t>1</a:t>
              </a:r>
              <a:endParaRPr lang="en-US" altLang="zh-CN" sz="2400" b="1" baseline="-25000" dirty="0">
                <a:solidFill>
                  <a:schemeClr val="hlink"/>
                </a:solidFill>
                <a:latin typeface="Times New Roman" panose="02020603050405020304" pitchFamily="18" charset="0"/>
                <a:ea typeface="楷体_GB2312" pitchFamily="49" charset="-122"/>
              </a:endParaRPr>
            </a:p>
          </p:txBody>
        </p:sp>
      </p:grpSp>
      <p:grpSp>
        <p:nvGrpSpPr>
          <p:cNvPr id="472148" name="组合 472147"/>
          <p:cNvGrpSpPr/>
          <p:nvPr/>
        </p:nvGrpSpPr>
        <p:grpSpPr>
          <a:xfrm>
            <a:off x="5435600" y="1989138"/>
            <a:ext cx="990600" cy="914400"/>
            <a:chOff x="816" y="1680"/>
            <a:chExt cx="624" cy="576"/>
          </a:xfrm>
        </p:grpSpPr>
        <p:sp>
          <p:nvSpPr>
            <p:cNvPr id="9272" name="椭圆 472148"/>
            <p:cNvSpPr/>
            <p:nvPr/>
          </p:nvSpPr>
          <p:spPr>
            <a:xfrm>
              <a:off x="816" y="1968"/>
              <a:ext cx="288" cy="288"/>
            </a:xfrm>
            <a:prstGeom prst="ellipse">
              <a:avLst/>
            </a:prstGeom>
            <a:solidFill>
              <a:schemeClr val="accent1"/>
            </a:solidFill>
            <a:ln w="28575" cap="flat" cmpd="sng">
              <a:solidFill>
                <a:schemeClr val="tx2"/>
              </a:solidFill>
              <a:prstDash val="solid"/>
              <a:headEnd type="none" w="med" len="med"/>
              <a:tailEnd type="none" w="med" len="med"/>
            </a:ln>
          </p:spPr>
          <p:txBody>
            <a:bodyPr wrap="none" anchor="ctr"/>
            <a:lstStyle/>
            <a:p>
              <a:pPr algn="ctr"/>
              <a:r>
                <a:rPr lang="en-US" altLang="zh-CN" sz="2400" b="1" dirty="0">
                  <a:solidFill>
                    <a:schemeClr val="hlink"/>
                  </a:solidFill>
                  <a:latin typeface="Times New Roman" panose="02020603050405020304" pitchFamily="18" charset="0"/>
                </a:rPr>
                <a:t>V</a:t>
              </a:r>
              <a:r>
                <a:rPr lang="en-US" altLang="zh-CN" sz="2400" b="1" baseline="-25000" dirty="0">
                  <a:solidFill>
                    <a:schemeClr val="hlink"/>
                  </a:solidFill>
                  <a:latin typeface="Times New Roman" panose="02020603050405020304" pitchFamily="18" charset="0"/>
                </a:rPr>
                <a:t>2</a:t>
              </a:r>
              <a:endParaRPr lang="en-US" altLang="zh-CN" sz="2400" b="1" baseline="-25000" dirty="0">
                <a:solidFill>
                  <a:schemeClr val="hlink"/>
                </a:solidFill>
                <a:latin typeface="Times New Roman" panose="02020603050405020304" pitchFamily="18" charset="0"/>
              </a:endParaRPr>
            </a:p>
          </p:txBody>
        </p:sp>
        <p:sp>
          <p:nvSpPr>
            <p:cNvPr id="9273" name="直接连接符 472149"/>
            <p:cNvSpPr/>
            <p:nvPr/>
          </p:nvSpPr>
          <p:spPr>
            <a:xfrm flipH="1">
              <a:off x="1056" y="1680"/>
              <a:ext cx="384" cy="336"/>
            </a:xfrm>
            <a:prstGeom prst="line">
              <a:avLst/>
            </a:prstGeom>
            <a:ln w="28575" cap="flat" cmpd="sng">
              <a:solidFill>
                <a:schemeClr val="hlink"/>
              </a:solidFill>
              <a:prstDash val="solid"/>
              <a:headEnd type="none" w="med" len="med"/>
              <a:tailEnd type="none" w="med" len="med"/>
            </a:ln>
          </p:spPr>
        </p:sp>
      </p:grpSp>
      <p:sp>
        <p:nvSpPr>
          <p:cNvPr id="472151" name="文本框 472150"/>
          <p:cNvSpPr txBox="1"/>
          <p:nvPr/>
        </p:nvSpPr>
        <p:spPr>
          <a:xfrm>
            <a:off x="5283200" y="5570538"/>
            <a:ext cx="533400" cy="460375"/>
          </a:xfrm>
          <a:prstGeom prst="rect">
            <a:avLst/>
          </a:prstGeom>
          <a:noFill/>
          <a:ln w="28575">
            <a:noFill/>
          </a:ln>
        </p:spPr>
        <p:txBody>
          <a:bodyPr>
            <a:spAutoFit/>
          </a:bodyPr>
          <a:lstStyle/>
          <a:p>
            <a:pPr>
              <a:spcBef>
                <a:spcPct val="50000"/>
              </a:spcBef>
            </a:pPr>
            <a:r>
              <a:rPr lang="en-US" altLang="zh-CN" sz="2400" b="1" dirty="0">
                <a:solidFill>
                  <a:schemeClr val="hlink"/>
                </a:solidFill>
                <a:latin typeface="Times New Roman" panose="02020603050405020304" pitchFamily="18" charset="0"/>
                <a:ea typeface="楷体_GB2312" pitchFamily="49" charset="-122"/>
              </a:rPr>
              <a:t>V</a:t>
            </a:r>
            <a:r>
              <a:rPr lang="en-US" altLang="zh-CN" sz="2400" b="1" baseline="-25000" dirty="0">
                <a:solidFill>
                  <a:schemeClr val="hlink"/>
                </a:solidFill>
                <a:latin typeface="Times New Roman" panose="02020603050405020304" pitchFamily="18" charset="0"/>
                <a:ea typeface="楷体_GB2312" pitchFamily="49" charset="-122"/>
              </a:rPr>
              <a:t>2</a:t>
            </a:r>
            <a:endParaRPr lang="en-US" altLang="zh-CN" sz="2400" b="1" baseline="-25000" dirty="0">
              <a:solidFill>
                <a:schemeClr val="hlink"/>
              </a:solidFill>
              <a:latin typeface="Times New Roman" panose="02020603050405020304" pitchFamily="18" charset="0"/>
              <a:ea typeface="楷体_GB2312" pitchFamily="49" charset="-122"/>
            </a:endParaRPr>
          </a:p>
        </p:txBody>
      </p:sp>
      <p:grpSp>
        <p:nvGrpSpPr>
          <p:cNvPr id="472152" name="组合 472151"/>
          <p:cNvGrpSpPr/>
          <p:nvPr/>
        </p:nvGrpSpPr>
        <p:grpSpPr>
          <a:xfrm>
            <a:off x="6731000" y="1989138"/>
            <a:ext cx="1066800" cy="914400"/>
            <a:chOff x="1632" y="1680"/>
            <a:chExt cx="672" cy="576"/>
          </a:xfrm>
        </p:grpSpPr>
        <p:sp>
          <p:nvSpPr>
            <p:cNvPr id="9270" name="椭圆 472152"/>
            <p:cNvSpPr/>
            <p:nvPr/>
          </p:nvSpPr>
          <p:spPr>
            <a:xfrm>
              <a:off x="2016" y="1968"/>
              <a:ext cx="288" cy="288"/>
            </a:xfrm>
            <a:prstGeom prst="ellipse">
              <a:avLst/>
            </a:prstGeom>
            <a:solidFill>
              <a:schemeClr val="accent1"/>
            </a:solidFill>
            <a:ln w="28575" cap="flat" cmpd="sng">
              <a:solidFill>
                <a:schemeClr val="tx2"/>
              </a:solidFill>
              <a:prstDash val="solid"/>
              <a:headEnd type="none" w="med" len="med"/>
              <a:tailEnd type="none" w="med" len="med"/>
            </a:ln>
          </p:spPr>
          <p:txBody>
            <a:bodyPr wrap="none" anchor="ctr"/>
            <a:lstStyle/>
            <a:p>
              <a:pPr algn="ctr"/>
              <a:r>
                <a:rPr lang="en-US" altLang="zh-CN" sz="2400" b="1" dirty="0">
                  <a:solidFill>
                    <a:schemeClr val="hlink"/>
                  </a:solidFill>
                  <a:latin typeface="Times New Roman" panose="02020603050405020304" pitchFamily="18" charset="0"/>
                </a:rPr>
                <a:t>V</a:t>
              </a:r>
              <a:r>
                <a:rPr lang="en-US" altLang="zh-CN" sz="2400" b="1" baseline="-25000" dirty="0">
                  <a:solidFill>
                    <a:schemeClr val="hlink"/>
                  </a:solidFill>
                  <a:latin typeface="Times New Roman" panose="02020603050405020304" pitchFamily="18" charset="0"/>
                </a:rPr>
                <a:t>3</a:t>
              </a:r>
              <a:endParaRPr lang="en-US" altLang="zh-CN" sz="2400" b="1" baseline="-25000" dirty="0">
                <a:solidFill>
                  <a:schemeClr val="hlink"/>
                </a:solidFill>
                <a:latin typeface="Times New Roman" panose="02020603050405020304" pitchFamily="18" charset="0"/>
              </a:endParaRPr>
            </a:p>
          </p:txBody>
        </p:sp>
        <p:sp>
          <p:nvSpPr>
            <p:cNvPr id="9271" name="直接连接符 472153"/>
            <p:cNvSpPr/>
            <p:nvPr/>
          </p:nvSpPr>
          <p:spPr>
            <a:xfrm>
              <a:off x="1632" y="1680"/>
              <a:ext cx="480" cy="336"/>
            </a:xfrm>
            <a:prstGeom prst="line">
              <a:avLst/>
            </a:prstGeom>
            <a:ln w="28575" cap="flat" cmpd="sng">
              <a:solidFill>
                <a:schemeClr val="hlink"/>
              </a:solidFill>
              <a:prstDash val="solid"/>
              <a:headEnd type="none" w="med" len="med"/>
              <a:tailEnd type="none" w="med" len="med"/>
            </a:ln>
          </p:spPr>
        </p:sp>
      </p:grpSp>
      <p:sp>
        <p:nvSpPr>
          <p:cNvPr id="472155" name="文本框 472154"/>
          <p:cNvSpPr txBox="1"/>
          <p:nvPr/>
        </p:nvSpPr>
        <p:spPr>
          <a:xfrm>
            <a:off x="5588000" y="5570538"/>
            <a:ext cx="533400" cy="460375"/>
          </a:xfrm>
          <a:prstGeom prst="rect">
            <a:avLst/>
          </a:prstGeom>
          <a:noFill/>
          <a:ln w="28575">
            <a:noFill/>
          </a:ln>
        </p:spPr>
        <p:txBody>
          <a:bodyPr>
            <a:spAutoFit/>
          </a:bodyPr>
          <a:lstStyle/>
          <a:p>
            <a:pPr>
              <a:spcBef>
                <a:spcPct val="50000"/>
              </a:spcBef>
            </a:pPr>
            <a:r>
              <a:rPr lang="en-US" altLang="zh-CN" sz="2400" b="1" dirty="0">
                <a:solidFill>
                  <a:schemeClr val="hlink"/>
                </a:solidFill>
                <a:latin typeface="Times New Roman" panose="02020603050405020304" pitchFamily="18" charset="0"/>
                <a:ea typeface="楷体_GB2312" pitchFamily="49" charset="-122"/>
              </a:rPr>
              <a:t>V</a:t>
            </a:r>
            <a:r>
              <a:rPr lang="en-US" altLang="zh-CN" sz="2400" b="1" baseline="-25000" dirty="0">
                <a:solidFill>
                  <a:schemeClr val="hlink"/>
                </a:solidFill>
                <a:latin typeface="Times New Roman" panose="02020603050405020304" pitchFamily="18" charset="0"/>
                <a:ea typeface="楷体_GB2312" pitchFamily="49" charset="-122"/>
              </a:rPr>
              <a:t>3</a:t>
            </a:r>
            <a:endParaRPr lang="en-US" altLang="zh-CN" sz="2400" b="1" baseline="-25000" dirty="0">
              <a:solidFill>
                <a:schemeClr val="hlink"/>
              </a:solidFill>
              <a:latin typeface="Times New Roman" panose="02020603050405020304" pitchFamily="18" charset="0"/>
              <a:ea typeface="楷体_GB2312" pitchFamily="49" charset="-122"/>
            </a:endParaRPr>
          </a:p>
        </p:txBody>
      </p:sp>
      <p:grpSp>
        <p:nvGrpSpPr>
          <p:cNvPr id="472156" name="组合 472155"/>
          <p:cNvGrpSpPr/>
          <p:nvPr/>
        </p:nvGrpSpPr>
        <p:grpSpPr>
          <a:xfrm>
            <a:off x="4902200" y="2903538"/>
            <a:ext cx="685800" cy="990600"/>
            <a:chOff x="480" y="2256"/>
            <a:chExt cx="432" cy="624"/>
          </a:xfrm>
        </p:grpSpPr>
        <p:sp>
          <p:nvSpPr>
            <p:cNvPr id="9268" name="椭圆 472156"/>
            <p:cNvSpPr/>
            <p:nvPr/>
          </p:nvSpPr>
          <p:spPr>
            <a:xfrm>
              <a:off x="480" y="2592"/>
              <a:ext cx="288" cy="288"/>
            </a:xfrm>
            <a:prstGeom prst="ellipse">
              <a:avLst/>
            </a:prstGeom>
            <a:solidFill>
              <a:schemeClr val="accent1"/>
            </a:solidFill>
            <a:ln w="28575" cap="flat" cmpd="sng">
              <a:solidFill>
                <a:schemeClr val="tx2"/>
              </a:solidFill>
              <a:prstDash val="solid"/>
              <a:headEnd type="none" w="med" len="med"/>
              <a:tailEnd type="none" w="med" len="med"/>
            </a:ln>
          </p:spPr>
          <p:txBody>
            <a:bodyPr wrap="none" anchor="ctr"/>
            <a:lstStyle/>
            <a:p>
              <a:pPr algn="ctr"/>
              <a:r>
                <a:rPr lang="en-US" altLang="zh-CN" sz="2400" b="1" dirty="0">
                  <a:solidFill>
                    <a:schemeClr val="hlink"/>
                  </a:solidFill>
                  <a:latin typeface="Times New Roman" panose="02020603050405020304" pitchFamily="18" charset="0"/>
                </a:rPr>
                <a:t>V</a:t>
              </a:r>
              <a:r>
                <a:rPr lang="en-US" altLang="zh-CN" sz="2400" b="1" baseline="-25000" dirty="0">
                  <a:solidFill>
                    <a:schemeClr val="hlink"/>
                  </a:solidFill>
                  <a:latin typeface="Times New Roman" panose="02020603050405020304" pitchFamily="18" charset="0"/>
                </a:rPr>
                <a:t>4</a:t>
              </a:r>
              <a:endParaRPr lang="en-US" altLang="zh-CN" sz="2400" b="1" baseline="-25000" dirty="0">
                <a:solidFill>
                  <a:schemeClr val="hlink"/>
                </a:solidFill>
                <a:latin typeface="Times New Roman" panose="02020603050405020304" pitchFamily="18" charset="0"/>
              </a:endParaRPr>
            </a:p>
          </p:txBody>
        </p:sp>
        <p:sp>
          <p:nvSpPr>
            <p:cNvPr id="9269" name="直接连接符 472157"/>
            <p:cNvSpPr/>
            <p:nvPr/>
          </p:nvSpPr>
          <p:spPr>
            <a:xfrm flipH="1">
              <a:off x="624" y="2256"/>
              <a:ext cx="288" cy="336"/>
            </a:xfrm>
            <a:prstGeom prst="line">
              <a:avLst/>
            </a:prstGeom>
            <a:ln w="28575" cap="flat" cmpd="sng">
              <a:solidFill>
                <a:schemeClr val="hlink"/>
              </a:solidFill>
              <a:prstDash val="solid"/>
              <a:headEnd type="none" w="med" len="med"/>
              <a:tailEnd type="none" w="med" len="med"/>
            </a:ln>
          </p:spPr>
        </p:sp>
      </p:grpSp>
      <p:sp>
        <p:nvSpPr>
          <p:cNvPr id="472159" name="文本框 472158"/>
          <p:cNvSpPr txBox="1"/>
          <p:nvPr/>
        </p:nvSpPr>
        <p:spPr>
          <a:xfrm>
            <a:off x="5892800" y="5570538"/>
            <a:ext cx="533400" cy="460375"/>
          </a:xfrm>
          <a:prstGeom prst="rect">
            <a:avLst/>
          </a:prstGeom>
          <a:noFill/>
          <a:ln w="28575">
            <a:noFill/>
          </a:ln>
        </p:spPr>
        <p:txBody>
          <a:bodyPr>
            <a:spAutoFit/>
          </a:bodyPr>
          <a:lstStyle/>
          <a:p>
            <a:pPr>
              <a:spcBef>
                <a:spcPct val="50000"/>
              </a:spcBef>
            </a:pPr>
            <a:r>
              <a:rPr lang="en-US" altLang="zh-CN" sz="2400" b="1" dirty="0">
                <a:solidFill>
                  <a:schemeClr val="hlink"/>
                </a:solidFill>
                <a:latin typeface="Times New Roman" panose="02020603050405020304" pitchFamily="18" charset="0"/>
                <a:ea typeface="楷体_GB2312" pitchFamily="49" charset="-122"/>
              </a:rPr>
              <a:t>V</a:t>
            </a:r>
            <a:r>
              <a:rPr lang="en-US" altLang="zh-CN" sz="2400" b="1" baseline="-25000" dirty="0">
                <a:solidFill>
                  <a:schemeClr val="hlink"/>
                </a:solidFill>
                <a:latin typeface="Times New Roman" panose="02020603050405020304" pitchFamily="18" charset="0"/>
                <a:ea typeface="楷体_GB2312" pitchFamily="49" charset="-122"/>
              </a:rPr>
              <a:t>4</a:t>
            </a:r>
            <a:endParaRPr lang="en-US" altLang="zh-CN" sz="2400" b="1" baseline="-25000" dirty="0">
              <a:solidFill>
                <a:schemeClr val="hlink"/>
              </a:solidFill>
              <a:latin typeface="Times New Roman" panose="02020603050405020304" pitchFamily="18" charset="0"/>
              <a:ea typeface="楷体_GB2312" pitchFamily="49" charset="-122"/>
            </a:endParaRPr>
          </a:p>
        </p:txBody>
      </p:sp>
      <p:grpSp>
        <p:nvGrpSpPr>
          <p:cNvPr id="472160" name="组合 472159"/>
          <p:cNvGrpSpPr/>
          <p:nvPr/>
        </p:nvGrpSpPr>
        <p:grpSpPr>
          <a:xfrm>
            <a:off x="5740400" y="2903538"/>
            <a:ext cx="685800" cy="990600"/>
            <a:chOff x="3696" y="2256"/>
            <a:chExt cx="432" cy="624"/>
          </a:xfrm>
        </p:grpSpPr>
        <p:sp>
          <p:nvSpPr>
            <p:cNvPr id="9266" name="椭圆 472160"/>
            <p:cNvSpPr/>
            <p:nvPr/>
          </p:nvSpPr>
          <p:spPr>
            <a:xfrm>
              <a:off x="3840" y="2592"/>
              <a:ext cx="288" cy="288"/>
            </a:xfrm>
            <a:prstGeom prst="ellipse">
              <a:avLst/>
            </a:prstGeom>
            <a:solidFill>
              <a:schemeClr val="accent1"/>
            </a:solidFill>
            <a:ln w="28575" cap="flat" cmpd="sng">
              <a:solidFill>
                <a:schemeClr val="tx2"/>
              </a:solidFill>
              <a:prstDash val="solid"/>
              <a:headEnd type="none" w="med" len="med"/>
              <a:tailEnd type="none" w="med" len="med"/>
            </a:ln>
          </p:spPr>
          <p:txBody>
            <a:bodyPr wrap="none" anchor="ctr"/>
            <a:lstStyle/>
            <a:p>
              <a:pPr algn="ctr"/>
              <a:r>
                <a:rPr lang="en-US" altLang="zh-CN" sz="2400" b="1" dirty="0">
                  <a:solidFill>
                    <a:schemeClr val="hlink"/>
                  </a:solidFill>
                  <a:latin typeface="Times New Roman" panose="02020603050405020304" pitchFamily="18" charset="0"/>
                </a:rPr>
                <a:t>V</a:t>
              </a:r>
              <a:r>
                <a:rPr lang="en-US" altLang="zh-CN" sz="2400" b="1" baseline="-25000" dirty="0">
                  <a:solidFill>
                    <a:schemeClr val="hlink"/>
                  </a:solidFill>
                  <a:latin typeface="Times New Roman" panose="02020603050405020304" pitchFamily="18" charset="0"/>
                </a:rPr>
                <a:t>5</a:t>
              </a:r>
              <a:endParaRPr lang="en-US" altLang="zh-CN" sz="2400" b="1" baseline="-25000" dirty="0">
                <a:solidFill>
                  <a:schemeClr val="hlink"/>
                </a:solidFill>
                <a:latin typeface="Times New Roman" panose="02020603050405020304" pitchFamily="18" charset="0"/>
              </a:endParaRPr>
            </a:p>
          </p:txBody>
        </p:sp>
        <p:sp>
          <p:nvSpPr>
            <p:cNvPr id="9267" name="直接连接符 472161"/>
            <p:cNvSpPr/>
            <p:nvPr/>
          </p:nvSpPr>
          <p:spPr>
            <a:xfrm>
              <a:off x="3696" y="2256"/>
              <a:ext cx="288" cy="336"/>
            </a:xfrm>
            <a:prstGeom prst="line">
              <a:avLst/>
            </a:prstGeom>
            <a:ln w="28575" cap="flat" cmpd="sng">
              <a:solidFill>
                <a:schemeClr val="hlink"/>
              </a:solidFill>
              <a:prstDash val="solid"/>
              <a:headEnd type="none" w="med" len="med"/>
              <a:tailEnd type="none" w="med" len="med"/>
            </a:ln>
          </p:spPr>
        </p:sp>
      </p:grpSp>
      <p:sp>
        <p:nvSpPr>
          <p:cNvPr id="472163" name="文本框 472162"/>
          <p:cNvSpPr txBox="1"/>
          <p:nvPr/>
        </p:nvSpPr>
        <p:spPr>
          <a:xfrm>
            <a:off x="6197600" y="5570538"/>
            <a:ext cx="533400" cy="460375"/>
          </a:xfrm>
          <a:prstGeom prst="rect">
            <a:avLst/>
          </a:prstGeom>
          <a:noFill/>
          <a:ln w="28575">
            <a:noFill/>
          </a:ln>
        </p:spPr>
        <p:txBody>
          <a:bodyPr>
            <a:spAutoFit/>
          </a:bodyPr>
          <a:lstStyle/>
          <a:p>
            <a:pPr>
              <a:spcBef>
                <a:spcPct val="50000"/>
              </a:spcBef>
            </a:pPr>
            <a:r>
              <a:rPr lang="en-US" altLang="zh-CN" sz="2400" b="1" dirty="0">
                <a:solidFill>
                  <a:schemeClr val="hlink"/>
                </a:solidFill>
                <a:latin typeface="Times New Roman" panose="02020603050405020304" pitchFamily="18" charset="0"/>
                <a:ea typeface="楷体_GB2312" pitchFamily="49" charset="-122"/>
              </a:rPr>
              <a:t>V</a:t>
            </a:r>
            <a:r>
              <a:rPr lang="en-US" altLang="zh-CN" sz="2400" b="1" baseline="-25000" dirty="0">
                <a:solidFill>
                  <a:schemeClr val="hlink"/>
                </a:solidFill>
                <a:latin typeface="Times New Roman" panose="02020603050405020304" pitchFamily="18" charset="0"/>
                <a:ea typeface="楷体_GB2312" pitchFamily="49" charset="-122"/>
              </a:rPr>
              <a:t>5</a:t>
            </a:r>
            <a:endParaRPr lang="en-US" altLang="zh-CN" sz="2400" b="1" baseline="-25000" dirty="0">
              <a:solidFill>
                <a:schemeClr val="hlink"/>
              </a:solidFill>
              <a:latin typeface="Times New Roman" panose="02020603050405020304" pitchFamily="18" charset="0"/>
              <a:ea typeface="楷体_GB2312" pitchFamily="49" charset="-122"/>
            </a:endParaRPr>
          </a:p>
        </p:txBody>
      </p:sp>
      <p:grpSp>
        <p:nvGrpSpPr>
          <p:cNvPr id="472164" name="组合 472163"/>
          <p:cNvGrpSpPr/>
          <p:nvPr/>
        </p:nvGrpSpPr>
        <p:grpSpPr>
          <a:xfrm>
            <a:off x="6807200" y="2903538"/>
            <a:ext cx="685800" cy="990600"/>
            <a:chOff x="480" y="2256"/>
            <a:chExt cx="432" cy="624"/>
          </a:xfrm>
        </p:grpSpPr>
        <p:sp>
          <p:nvSpPr>
            <p:cNvPr id="9264" name="椭圆 472164"/>
            <p:cNvSpPr/>
            <p:nvPr/>
          </p:nvSpPr>
          <p:spPr>
            <a:xfrm>
              <a:off x="480" y="2592"/>
              <a:ext cx="288" cy="288"/>
            </a:xfrm>
            <a:prstGeom prst="ellipse">
              <a:avLst/>
            </a:prstGeom>
            <a:solidFill>
              <a:schemeClr val="accent1"/>
            </a:solidFill>
            <a:ln w="28575" cap="flat" cmpd="sng">
              <a:solidFill>
                <a:schemeClr val="tx2"/>
              </a:solidFill>
              <a:prstDash val="solid"/>
              <a:headEnd type="none" w="med" len="med"/>
              <a:tailEnd type="none" w="med" len="med"/>
            </a:ln>
          </p:spPr>
          <p:txBody>
            <a:bodyPr wrap="none" anchor="ctr"/>
            <a:lstStyle/>
            <a:p>
              <a:pPr algn="ctr"/>
              <a:r>
                <a:rPr lang="en-US" altLang="zh-CN" sz="2400" b="1" dirty="0">
                  <a:solidFill>
                    <a:schemeClr val="hlink"/>
                  </a:solidFill>
                  <a:latin typeface="Times New Roman" panose="02020603050405020304" pitchFamily="18" charset="0"/>
                </a:rPr>
                <a:t>V</a:t>
              </a:r>
              <a:r>
                <a:rPr lang="en-US" altLang="zh-CN" sz="2400" b="1" baseline="-25000" dirty="0">
                  <a:solidFill>
                    <a:schemeClr val="hlink"/>
                  </a:solidFill>
                  <a:latin typeface="Times New Roman" panose="02020603050405020304" pitchFamily="18" charset="0"/>
                </a:rPr>
                <a:t>6</a:t>
              </a:r>
              <a:endParaRPr lang="en-US" altLang="zh-CN" sz="2400" b="1" baseline="-25000" dirty="0">
                <a:solidFill>
                  <a:schemeClr val="hlink"/>
                </a:solidFill>
                <a:latin typeface="Times New Roman" panose="02020603050405020304" pitchFamily="18" charset="0"/>
              </a:endParaRPr>
            </a:p>
          </p:txBody>
        </p:sp>
        <p:sp>
          <p:nvSpPr>
            <p:cNvPr id="9265" name="直接连接符 472165"/>
            <p:cNvSpPr/>
            <p:nvPr/>
          </p:nvSpPr>
          <p:spPr>
            <a:xfrm flipH="1">
              <a:off x="624" y="2256"/>
              <a:ext cx="288" cy="336"/>
            </a:xfrm>
            <a:prstGeom prst="line">
              <a:avLst/>
            </a:prstGeom>
            <a:ln w="28575" cap="flat" cmpd="sng">
              <a:solidFill>
                <a:schemeClr val="hlink"/>
              </a:solidFill>
              <a:prstDash val="solid"/>
              <a:headEnd type="none" w="med" len="med"/>
              <a:tailEnd type="none" w="med" len="med"/>
            </a:ln>
          </p:spPr>
        </p:sp>
      </p:grpSp>
      <p:sp>
        <p:nvSpPr>
          <p:cNvPr id="472167" name="文本框 472166"/>
          <p:cNvSpPr txBox="1"/>
          <p:nvPr/>
        </p:nvSpPr>
        <p:spPr>
          <a:xfrm>
            <a:off x="6502400" y="5570538"/>
            <a:ext cx="533400" cy="460375"/>
          </a:xfrm>
          <a:prstGeom prst="rect">
            <a:avLst/>
          </a:prstGeom>
          <a:noFill/>
          <a:ln w="28575">
            <a:noFill/>
          </a:ln>
        </p:spPr>
        <p:txBody>
          <a:bodyPr>
            <a:spAutoFit/>
          </a:bodyPr>
          <a:lstStyle/>
          <a:p>
            <a:pPr>
              <a:spcBef>
                <a:spcPct val="50000"/>
              </a:spcBef>
            </a:pPr>
            <a:r>
              <a:rPr lang="en-US" altLang="zh-CN" sz="2400" b="1" dirty="0">
                <a:solidFill>
                  <a:schemeClr val="hlink"/>
                </a:solidFill>
                <a:latin typeface="Times New Roman" panose="02020603050405020304" pitchFamily="18" charset="0"/>
                <a:ea typeface="楷体_GB2312" pitchFamily="49" charset="-122"/>
              </a:rPr>
              <a:t>V</a:t>
            </a:r>
            <a:r>
              <a:rPr lang="en-US" altLang="zh-CN" sz="2400" b="1" baseline="-25000" dirty="0">
                <a:solidFill>
                  <a:schemeClr val="hlink"/>
                </a:solidFill>
                <a:latin typeface="Times New Roman" panose="02020603050405020304" pitchFamily="18" charset="0"/>
                <a:ea typeface="楷体_GB2312" pitchFamily="49" charset="-122"/>
              </a:rPr>
              <a:t>6</a:t>
            </a:r>
            <a:endParaRPr lang="en-US" altLang="zh-CN" sz="2400" b="1" baseline="-25000" dirty="0">
              <a:solidFill>
                <a:schemeClr val="hlink"/>
              </a:solidFill>
              <a:latin typeface="Times New Roman" panose="02020603050405020304" pitchFamily="18" charset="0"/>
              <a:ea typeface="楷体_GB2312" pitchFamily="49" charset="-122"/>
            </a:endParaRPr>
          </a:p>
        </p:txBody>
      </p:sp>
      <p:grpSp>
        <p:nvGrpSpPr>
          <p:cNvPr id="472168" name="组合 472167"/>
          <p:cNvGrpSpPr/>
          <p:nvPr/>
        </p:nvGrpSpPr>
        <p:grpSpPr>
          <a:xfrm>
            <a:off x="7645400" y="2903538"/>
            <a:ext cx="685800" cy="990600"/>
            <a:chOff x="3696" y="2256"/>
            <a:chExt cx="432" cy="624"/>
          </a:xfrm>
        </p:grpSpPr>
        <p:sp>
          <p:nvSpPr>
            <p:cNvPr id="9262" name="椭圆 472168"/>
            <p:cNvSpPr/>
            <p:nvPr/>
          </p:nvSpPr>
          <p:spPr>
            <a:xfrm>
              <a:off x="3840" y="2592"/>
              <a:ext cx="288" cy="288"/>
            </a:xfrm>
            <a:prstGeom prst="ellipse">
              <a:avLst/>
            </a:prstGeom>
            <a:solidFill>
              <a:schemeClr val="accent1"/>
            </a:solidFill>
            <a:ln w="28575" cap="flat" cmpd="sng">
              <a:solidFill>
                <a:schemeClr val="tx2"/>
              </a:solidFill>
              <a:prstDash val="solid"/>
              <a:headEnd type="none" w="med" len="med"/>
              <a:tailEnd type="none" w="med" len="med"/>
            </a:ln>
          </p:spPr>
          <p:txBody>
            <a:bodyPr wrap="none" anchor="ctr"/>
            <a:lstStyle/>
            <a:p>
              <a:pPr algn="ctr"/>
              <a:r>
                <a:rPr lang="en-US" altLang="zh-CN" sz="2400" b="1" dirty="0">
                  <a:solidFill>
                    <a:schemeClr val="hlink"/>
                  </a:solidFill>
                  <a:latin typeface="Times New Roman" panose="02020603050405020304" pitchFamily="18" charset="0"/>
                </a:rPr>
                <a:t>V</a:t>
              </a:r>
              <a:r>
                <a:rPr lang="en-US" altLang="zh-CN" sz="2400" b="1" baseline="-25000" dirty="0">
                  <a:solidFill>
                    <a:schemeClr val="hlink"/>
                  </a:solidFill>
                  <a:latin typeface="Times New Roman" panose="02020603050405020304" pitchFamily="18" charset="0"/>
                </a:rPr>
                <a:t>7</a:t>
              </a:r>
              <a:endParaRPr lang="en-US" altLang="zh-CN" sz="2400" b="1" baseline="-25000" dirty="0">
                <a:solidFill>
                  <a:schemeClr val="hlink"/>
                </a:solidFill>
                <a:latin typeface="Times New Roman" panose="02020603050405020304" pitchFamily="18" charset="0"/>
              </a:endParaRPr>
            </a:p>
          </p:txBody>
        </p:sp>
        <p:sp>
          <p:nvSpPr>
            <p:cNvPr id="9263" name="直接连接符 472169"/>
            <p:cNvSpPr/>
            <p:nvPr/>
          </p:nvSpPr>
          <p:spPr>
            <a:xfrm>
              <a:off x="3696" y="2256"/>
              <a:ext cx="288" cy="336"/>
            </a:xfrm>
            <a:prstGeom prst="line">
              <a:avLst/>
            </a:prstGeom>
            <a:ln w="28575" cap="flat" cmpd="sng">
              <a:solidFill>
                <a:schemeClr val="hlink"/>
              </a:solidFill>
              <a:prstDash val="solid"/>
              <a:headEnd type="none" w="med" len="med"/>
              <a:tailEnd type="none" w="med" len="med"/>
            </a:ln>
          </p:spPr>
        </p:sp>
      </p:grpSp>
      <p:sp>
        <p:nvSpPr>
          <p:cNvPr id="472171" name="文本框 472170"/>
          <p:cNvSpPr txBox="1"/>
          <p:nvPr/>
        </p:nvSpPr>
        <p:spPr>
          <a:xfrm>
            <a:off x="6807200" y="5570538"/>
            <a:ext cx="533400" cy="460375"/>
          </a:xfrm>
          <a:prstGeom prst="rect">
            <a:avLst/>
          </a:prstGeom>
          <a:noFill/>
          <a:ln w="28575">
            <a:noFill/>
          </a:ln>
        </p:spPr>
        <p:txBody>
          <a:bodyPr>
            <a:spAutoFit/>
          </a:bodyPr>
          <a:lstStyle/>
          <a:p>
            <a:pPr>
              <a:spcBef>
                <a:spcPct val="50000"/>
              </a:spcBef>
            </a:pPr>
            <a:r>
              <a:rPr lang="en-US" altLang="zh-CN" sz="2400" b="1" dirty="0">
                <a:solidFill>
                  <a:schemeClr val="hlink"/>
                </a:solidFill>
                <a:latin typeface="Times New Roman" panose="02020603050405020304" pitchFamily="18" charset="0"/>
                <a:ea typeface="楷体_GB2312" pitchFamily="49" charset="-122"/>
              </a:rPr>
              <a:t>V</a:t>
            </a:r>
            <a:r>
              <a:rPr lang="en-US" altLang="zh-CN" sz="2400" b="1" baseline="-25000" dirty="0">
                <a:solidFill>
                  <a:schemeClr val="hlink"/>
                </a:solidFill>
                <a:latin typeface="Times New Roman" panose="02020603050405020304" pitchFamily="18" charset="0"/>
                <a:ea typeface="楷体_GB2312" pitchFamily="49" charset="-122"/>
              </a:rPr>
              <a:t>7</a:t>
            </a:r>
            <a:endParaRPr lang="en-US" altLang="zh-CN" sz="2400" b="1" baseline="-25000" dirty="0">
              <a:solidFill>
                <a:schemeClr val="hlink"/>
              </a:solidFill>
              <a:latin typeface="Times New Roman" panose="02020603050405020304" pitchFamily="18" charset="0"/>
              <a:ea typeface="楷体_GB2312" pitchFamily="49" charset="-122"/>
            </a:endParaRPr>
          </a:p>
        </p:txBody>
      </p:sp>
      <p:grpSp>
        <p:nvGrpSpPr>
          <p:cNvPr id="472172" name="组合 472171"/>
          <p:cNvGrpSpPr/>
          <p:nvPr/>
        </p:nvGrpSpPr>
        <p:grpSpPr>
          <a:xfrm>
            <a:off x="5283200" y="3817938"/>
            <a:ext cx="1600200" cy="1143000"/>
            <a:chOff x="720" y="2832"/>
            <a:chExt cx="1008" cy="720"/>
          </a:xfrm>
        </p:grpSpPr>
        <p:sp>
          <p:nvSpPr>
            <p:cNvPr id="9260" name="椭圆 472172"/>
            <p:cNvSpPr/>
            <p:nvPr/>
          </p:nvSpPr>
          <p:spPr>
            <a:xfrm>
              <a:off x="1440" y="3264"/>
              <a:ext cx="288" cy="288"/>
            </a:xfrm>
            <a:prstGeom prst="ellipse">
              <a:avLst/>
            </a:prstGeom>
            <a:solidFill>
              <a:schemeClr val="accent1"/>
            </a:solidFill>
            <a:ln w="28575" cap="flat" cmpd="sng">
              <a:solidFill>
                <a:schemeClr val="tx2"/>
              </a:solidFill>
              <a:prstDash val="solid"/>
              <a:headEnd type="none" w="med" len="med"/>
              <a:tailEnd type="none" w="med" len="med"/>
            </a:ln>
          </p:spPr>
          <p:txBody>
            <a:bodyPr wrap="none" anchor="ctr"/>
            <a:lstStyle/>
            <a:p>
              <a:pPr algn="ctr"/>
              <a:r>
                <a:rPr lang="en-US" altLang="zh-CN" sz="2400" b="1" dirty="0">
                  <a:solidFill>
                    <a:schemeClr val="hlink"/>
                  </a:solidFill>
                  <a:latin typeface="Times New Roman" panose="02020603050405020304" pitchFamily="18" charset="0"/>
                </a:rPr>
                <a:t>V</a:t>
              </a:r>
              <a:r>
                <a:rPr lang="en-US" altLang="zh-CN" sz="2400" b="1" baseline="-25000" dirty="0">
                  <a:solidFill>
                    <a:schemeClr val="hlink"/>
                  </a:solidFill>
                  <a:latin typeface="Times New Roman" panose="02020603050405020304" pitchFamily="18" charset="0"/>
                </a:rPr>
                <a:t>8</a:t>
              </a:r>
              <a:endParaRPr lang="en-US" altLang="zh-CN" sz="2400" b="1" baseline="-25000" dirty="0">
                <a:solidFill>
                  <a:schemeClr val="hlink"/>
                </a:solidFill>
                <a:latin typeface="Times New Roman" panose="02020603050405020304" pitchFamily="18" charset="0"/>
              </a:endParaRPr>
            </a:p>
          </p:txBody>
        </p:sp>
        <p:sp>
          <p:nvSpPr>
            <p:cNvPr id="9261" name="直接连接符 472173"/>
            <p:cNvSpPr/>
            <p:nvPr/>
          </p:nvSpPr>
          <p:spPr>
            <a:xfrm>
              <a:off x="720" y="2832"/>
              <a:ext cx="720" cy="528"/>
            </a:xfrm>
            <a:prstGeom prst="line">
              <a:avLst/>
            </a:prstGeom>
            <a:ln w="28575" cap="flat" cmpd="sng">
              <a:solidFill>
                <a:schemeClr val="hlink"/>
              </a:solidFill>
              <a:prstDash val="solid"/>
              <a:headEnd type="none" w="med" len="med"/>
              <a:tailEnd type="none" w="med" len="med"/>
            </a:ln>
          </p:spPr>
        </p:sp>
      </p:grpSp>
      <p:sp>
        <p:nvSpPr>
          <p:cNvPr id="472175" name="文本框 472174"/>
          <p:cNvSpPr txBox="1"/>
          <p:nvPr/>
        </p:nvSpPr>
        <p:spPr>
          <a:xfrm>
            <a:off x="7112000" y="5570538"/>
            <a:ext cx="533400" cy="460375"/>
          </a:xfrm>
          <a:prstGeom prst="rect">
            <a:avLst/>
          </a:prstGeom>
          <a:noFill/>
          <a:ln w="28575">
            <a:noFill/>
          </a:ln>
        </p:spPr>
        <p:txBody>
          <a:bodyPr>
            <a:spAutoFit/>
          </a:bodyPr>
          <a:lstStyle/>
          <a:p>
            <a:pPr>
              <a:spcBef>
                <a:spcPct val="50000"/>
              </a:spcBef>
            </a:pPr>
            <a:r>
              <a:rPr lang="en-US" altLang="zh-CN" sz="2400" b="1" dirty="0">
                <a:solidFill>
                  <a:schemeClr val="hlink"/>
                </a:solidFill>
                <a:latin typeface="Times New Roman" panose="02020603050405020304" pitchFamily="18" charset="0"/>
                <a:ea typeface="楷体_GB2312" pitchFamily="49" charset="-122"/>
              </a:rPr>
              <a:t>V</a:t>
            </a:r>
            <a:r>
              <a:rPr lang="en-US" altLang="zh-CN" sz="2400" b="1" baseline="-25000" dirty="0">
                <a:solidFill>
                  <a:schemeClr val="hlink"/>
                </a:solidFill>
                <a:latin typeface="Times New Roman" panose="02020603050405020304" pitchFamily="18" charset="0"/>
                <a:ea typeface="楷体_GB2312" pitchFamily="49" charset="-122"/>
              </a:rPr>
              <a:t>8</a:t>
            </a:r>
            <a:endParaRPr lang="en-US" altLang="zh-CN" sz="2400" b="1" baseline="-25000" dirty="0">
              <a:solidFill>
                <a:schemeClr val="hlink"/>
              </a:solidFill>
              <a:latin typeface="Times New Roman" panose="02020603050405020304" pitchFamily="18" charset="0"/>
              <a:ea typeface="楷体_GB2312" pitchFamily="49" charset="-122"/>
            </a:endParaRPr>
          </a:p>
        </p:txBody>
      </p:sp>
      <p:sp>
        <p:nvSpPr>
          <p:cNvPr id="9259" name="标题 472065"/>
          <p:cNvSpPr>
            <a:spLocks noGrp="1" noRot="1"/>
          </p:cNvSpPr>
          <p:nvPr>
            <p:ph type="title" idx="4294967295"/>
          </p:nvPr>
        </p:nvSpPr>
        <p:spPr>
          <a:xfrm>
            <a:off x="0" y="365125"/>
            <a:ext cx="7886700" cy="1325880"/>
          </a:xfrm>
        </p:spPr>
        <p:txBody>
          <a:bodyPr vert="horz" wrap="square" lIns="91440" tIns="45720" rIns="91440" bIns="45720" anchor="ctr"/>
          <a:lstStyle/>
          <a:p>
            <a:r>
              <a:rPr lang="zh-CN" altLang="en-US" dirty="0"/>
              <a:t>图的遍历回顾</a:t>
            </a:r>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21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721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472109"/>
                                        </p:tgtEl>
                                        <p:attrNameLst>
                                          <p:attrName>style.visibility</p:attrName>
                                        </p:attrNameLst>
                                      </p:cBhvr>
                                      <p:to>
                                        <p:strVal val="visible"/>
                                      </p:to>
                                    </p:set>
                                    <p:animEffect transition="in" filter="wipe(up)">
                                      <p:cBhvr>
                                        <p:cTn id="15" dur="500"/>
                                        <p:tgtEl>
                                          <p:spTgt spid="47210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47210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472113"/>
                                        </p:tgtEl>
                                        <p:attrNameLst>
                                          <p:attrName>style.visibility</p:attrName>
                                        </p:attrNameLst>
                                      </p:cBhvr>
                                      <p:to>
                                        <p:strVal val="visible"/>
                                      </p:to>
                                    </p:set>
                                    <p:animEffect transition="in" filter="wipe(right)">
                                      <p:cBhvr>
                                        <p:cTn id="24" dur="500"/>
                                        <p:tgtEl>
                                          <p:spTgt spid="472113"/>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4721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472116"/>
                                        </p:tgtEl>
                                        <p:attrNameLst>
                                          <p:attrName>style.visibility</p:attrName>
                                        </p:attrNameLst>
                                      </p:cBhvr>
                                      <p:to>
                                        <p:strVal val="visible"/>
                                      </p:to>
                                    </p:set>
                                    <p:animEffect transition="in" filter="wipe(up)">
                                      <p:cBhvr>
                                        <p:cTn id="33" dur="500"/>
                                        <p:tgtEl>
                                          <p:spTgt spid="472116"/>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47212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72119"/>
                                        </p:tgtEl>
                                        <p:attrNameLst>
                                          <p:attrName>style.visibility</p:attrName>
                                        </p:attrNameLst>
                                      </p:cBhvr>
                                      <p:to>
                                        <p:strVal val="visible"/>
                                      </p:to>
                                    </p:set>
                                    <p:animEffect transition="in" filter="wipe(down)">
                                      <p:cBhvr>
                                        <p:cTn id="42" dur="500"/>
                                        <p:tgtEl>
                                          <p:spTgt spid="472119"/>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721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472124"/>
                                        </p:tgtEl>
                                        <p:attrNameLst>
                                          <p:attrName>style.visibility</p:attrName>
                                        </p:attrNameLst>
                                      </p:cBhvr>
                                      <p:to>
                                        <p:strVal val="visible"/>
                                      </p:to>
                                    </p:set>
                                    <p:animEffect transition="in" filter="wipe(up)">
                                      <p:cBhvr>
                                        <p:cTn id="51" dur="500"/>
                                        <p:tgtEl>
                                          <p:spTgt spid="47212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472125"/>
                                        </p:tgtEl>
                                        <p:attrNameLst>
                                          <p:attrName>style.visibility</p:attrName>
                                        </p:attrNameLst>
                                      </p:cBhvr>
                                      <p:to>
                                        <p:strVal val="visible"/>
                                      </p:to>
                                    </p:set>
                                    <p:animEffect transition="in" filter="wipe(down)">
                                      <p:cBhvr>
                                        <p:cTn id="56" dur="500"/>
                                        <p:tgtEl>
                                          <p:spTgt spid="47212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472126"/>
                                        </p:tgtEl>
                                        <p:attrNameLst>
                                          <p:attrName>style.visibility</p:attrName>
                                        </p:attrNameLst>
                                      </p:cBhvr>
                                      <p:to>
                                        <p:strVal val="visible"/>
                                      </p:to>
                                    </p:set>
                                    <p:animEffect transition="in" filter="wipe(down)">
                                      <p:cBhvr>
                                        <p:cTn id="61" dur="500"/>
                                        <p:tgtEl>
                                          <p:spTgt spid="47212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472127"/>
                                        </p:tgtEl>
                                        <p:attrNameLst>
                                          <p:attrName>style.visibility</p:attrName>
                                        </p:attrNameLst>
                                      </p:cBhvr>
                                      <p:to>
                                        <p:strVal val="visible"/>
                                      </p:to>
                                    </p:set>
                                    <p:animEffect transition="in" filter="wipe(left)">
                                      <p:cBhvr>
                                        <p:cTn id="66" dur="500"/>
                                        <p:tgtEl>
                                          <p:spTgt spid="472127"/>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472128"/>
                                        </p:tgtEl>
                                        <p:attrNameLst>
                                          <p:attrName>style.visibility</p:attrName>
                                        </p:attrNameLst>
                                      </p:cBhvr>
                                      <p:to>
                                        <p:strVal val="visible"/>
                                      </p:to>
                                    </p:set>
                                    <p:animEffect transition="in" filter="wipe(left)">
                                      <p:cBhvr>
                                        <p:cTn id="71" dur="500"/>
                                        <p:tgtEl>
                                          <p:spTgt spid="472128"/>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499"/>
                                          </p:stCondLst>
                                        </p:cTn>
                                        <p:tgtEl>
                                          <p:spTgt spid="472131"/>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2" fill="hold" nodeType="clickEffect">
                                  <p:stCondLst>
                                    <p:cond delay="0"/>
                                  </p:stCondLst>
                                  <p:childTnLst>
                                    <p:set>
                                      <p:cBhvr>
                                        <p:cTn id="79" dur="1" fill="hold">
                                          <p:stCondLst>
                                            <p:cond delay="0"/>
                                          </p:stCondLst>
                                        </p:cTn>
                                        <p:tgtEl>
                                          <p:spTgt spid="472132"/>
                                        </p:tgtEl>
                                        <p:attrNameLst>
                                          <p:attrName>style.visibility</p:attrName>
                                        </p:attrNameLst>
                                      </p:cBhvr>
                                      <p:to>
                                        <p:strVal val="visible"/>
                                      </p:to>
                                    </p:set>
                                    <p:animEffect transition="in" filter="wipe(right)">
                                      <p:cBhvr>
                                        <p:cTn id="80" dur="500"/>
                                        <p:tgtEl>
                                          <p:spTgt spid="472132"/>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47213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472136"/>
                                        </p:tgtEl>
                                        <p:attrNameLst>
                                          <p:attrName>style.visibility</p:attrName>
                                        </p:attrNameLst>
                                      </p:cBhvr>
                                      <p:to>
                                        <p:strVal val="visible"/>
                                      </p:to>
                                    </p:set>
                                    <p:animEffect transition="in" filter="wipe(left)">
                                      <p:cBhvr>
                                        <p:cTn id="89" dur="500"/>
                                        <p:tgtEl>
                                          <p:spTgt spid="472136"/>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499"/>
                                          </p:stCondLst>
                                        </p:cTn>
                                        <p:tgtEl>
                                          <p:spTgt spid="472139"/>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22" presetClass="entr" presetSubtype="2" fill="hold" nodeType="clickEffect">
                                  <p:stCondLst>
                                    <p:cond delay="0"/>
                                  </p:stCondLst>
                                  <p:childTnLst>
                                    <p:set>
                                      <p:cBhvr>
                                        <p:cTn id="97" dur="1" fill="hold">
                                          <p:stCondLst>
                                            <p:cond delay="0"/>
                                          </p:stCondLst>
                                        </p:cTn>
                                        <p:tgtEl>
                                          <p:spTgt spid="472140"/>
                                        </p:tgtEl>
                                        <p:attrNameLst>
                                          <p:attrName>style.visibility</p:attrName>
                                        </p:attrNameLst>
                                      </p:cBhvr>
                                      <p:to>
                                        <p:strVal val="visible"/>
                                      </p:to>
                                    </p:set>
                                    <p:animEffect transition="in" filter="wipe(right)">
                                      <p:cBhvr>
                                        <p:cTn id="98" dur="500"/>
                                        <p:tgtEl>
                                          <p:spTgt spid="472140"/>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nodeType="clickEffect">
                                  <p:stCondLst>
                                    <p:cond delay="0"/>
                                  </p:stCondLst>
                                  <p:childTnLst>
                                    <p:set>
                                      <p:cBhvr>
                                        <p:cTn id="102" dur="1" fill="hold">
                                          <p:stCondLst>
                                            <p:cond delay="0"/>
                                          </p:stCondLst>
                                        </p:cTn>
                                        <p:tgtEl>
                                          <p:spTgt spid="472141"/>
                                        </p:tgtEl>
                                        <p:attrNameLst>
                                          <p:attrName>style.visibility</p:attrName>
                                        </p:attrNameLst>
                                      </p:cBhvr>
                                      <p:to>
                                        <p:strVal val="visible"/>
                                      </p:to>
                                    </p:set>
                                    <p:animEffect transition="in" filter="wipe(down)">
                                      <p:cBhvr>
                                        <p:cTn id="103" dur="500"/>
                                        <p:tgtEl>
                                          <p:spTgt spid="472141"/>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nodeType="clickEffect">
                                  <p:stCondLst>
                                    <p:cond delay="0"/>
                                  </p:stCondLst>
                                  <p:childTnLst>
                                    <p:set>
                                      <p:cBhvr>
                                        <p:cTn id="107" dur="1" fill="hold">
                                          <p:stCondLst>
                                            <p:cond delay="0"/>
                                          </p:stCondLst>
                                        </p:cTn>
                                        <p:tgtEl>
                                          <p:spTgt spid="472142"/>
                                        </p:tgtEl>
                                        <p:attrNameLst>
                                          <p:attrName>style.visibility</p:attrName>
                                        </p:attrNameLst>
                                      </p:cBhvr>
                                      <p:to>
                                        <p:strVal val="visible"/>
                                      </p:to>
                                    </p:set>
                                    <p:animEffect transition="in" filter="wipe(down)">
                                      <p:cBhvr>
                                        <p:cTn id="108" dur="500"/>
                                        <p:tgtEl>
                                          <p:spTgt spid="472142"/>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499"/>
                                          </p:stCondLst>
                                        </p:cTn>
                                        <p:tgtEl>
                                          <p:spTgt spid="472086"/>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499"/>
                                          </p:stCondLst>
                                        </p:cTn>
                                        <p:tgtEl>
                                          <p:spTgt spid="472144"/>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499"/>
                                          </p:stCondLst>
                                        </p:cTn>
                                        <p:tgtEl>
                                          <p:spTgt spid="472145"/>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22" presetClass="entr" presetSubtype="1" fill="hold" nodeType="clickEffect">
                                  <p:stCondLst>
                                    <p:cond delay="0"/>
                                  </p:stCondLst>
                                  <p:childTnLst>
                                    <p:set>
                                      <p:cBhvr>
                                        <p:cTn id="124" dur="1" fill="hold">
                                          <p:stCondLst>
                                            <p:cond delay="0"/>
                                          </p:stCondLst>
                                        </p:cTn>
                                        <p:tgtEl>
                                          <p:spTgt spid="472148"/>
                                        </p:tgtEl>
                                        <p:attrNameLst>
                                          <p:attrName>style.visibility</p:attrName>
                                        </p:attrNameLst>
                                      </p:cBhvr>
                                      <p:to>
                                        <p:strVal val="visible"/>
                                      </p:to>
                                    </p:set>
                                    <p:animEffect transition="in" filter="wipe(up)">
                                      <p:cBhvr>
                                        <p:cTn id="125" dur="500"/>
                                        <p:tgtEl>
                                          <p:spTgt spid="472148"/>
                                        </p:tgtEl>
                                      </p:cBhvr>
                                    </p:animEffec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499"/>
                                          </p:stCondLst>
                                        </p:cTn>
                                        <p:tgtEl>
                                          <p:spTgt spid="472151"/>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nodeType="clickEffect">
                                  <p:stCondLst>
                                    <p:cond delay="0"/>
                                  </p:stCondLst>
                                  <p:childTnLst>
                                    <p:set>
                                      <p:cBhvr>
                                        <p:cTn id="133" dur="1" fill="hold">
                                          <p:stCondLst>
                                            <p:cond delay="0"/>
                                          </p:stCondLst>
                                        </p:cTn>
                                        <p:tgtEl>
                                          <p:spTgt spid="472152"/>
                                        </p:tgtEl>
                                        <p:attrNameLst>
                                          <p:attrName>style.visibility</p:attrName>
                                        </p:attrNameLst>
                                      </p:cBhvr>
                                      <p:to>
                                        <p:strVal val="visible"/>
                                      </p:to>
                                    </p:set>
                                    <p:animEffect transition="in" filter="wipe(left)">
                                      <p:cBhvr>
                                        <p:cTn id="134" dur="500"/>
                                        <p:tgtEl>
                                          <p:spTgt spid="472152"/>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499"/>
                                          </p:stCondLst>
                                        </p:cTn>
                                        <p:tgtEl>
                                          <p:spTgt spid="472155"/>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22" presetClass="entr" presetSubtype="2" fill="hold" nodeType="clickEffect">
                                  <p:stCondLst>
                                    <p:cond delay="0"/>
                                  </p:stCondLst>
                                  <p:childTnLst>
                                    <p:set>
                                      <p:cBhvr>
                                        <p:cTn id="142" dur="1" fill="hold">
                                          <p:stCondLst>
                                            <p:cond delay="0"/>
                                          </p:stCondLst>
                                        </p:cTn>
                                        <p:tgtEl>
                                          <p:spTgt spid="472156"/>
                                        </p:tgtEl>
                                        <p:attrNameLst>
                                          <p:attrName>style.visibility</p:attrName>
                                        </p:attrNameLst>
                                      </p:cBhvr>
                                      <p:to>
                                        <p:strVal val="visible"/>
                                      </p:to>
                                    </p:set>
                                    <p:animEffect transition="in" filter="wipe(right)">
                                      <p:cBhvr>
                                        <p:cTn id="143" dur="500"/>
                                        <p:tgtEl>
                                          <p:spTgt spid="472156"/>
                                        </p:tgtEl>
                                      </p:cBhvr>
                                    </p:animEffec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grpId="0" nodeType="clickEffect">
                                  <p:stCondLst>
                                    <p:cond delay="0"/>
                                  </p:stCondLst>
                                  <p:childTnLst>
                                    <p:set>
                                      <p:cBhvr>
                                        <p:cTn id="147" dur="1" fill="hold">
                                          <p:stCondLst>
                                            <p:cond delay="499"/>
                                          </p:stCondLst>
                                        </p:cTn>
                                        <p:tgtEl>
                                          <p:spTgt spid="472159"/>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22" presetClass="entr" presetSubtype="1" fill="hold" nodeType="clickEffect">
                                  <p:stCondLst>
                                    <p:cond delay="0"/>
                                  </p:stCondLst>
                                  <p:childTnLst>
                                    <p:set>
                                      <p:cBhvr>
                                        <p:cTn id="151" dur="1" fill="hold">
                                          <p:stCondLst>
                                            <p:cond delay="0"/>
                                          </p:stCondLst>
                                        </p:cTn>
                                        <p:tgtEl>
                                          <p:spTgt spid="472160"/>
                                        </p:tgtEl>
                                        <p:attrNameLst>
                                          <p:attrName>style.visibility</p:attrName>
                                        </p:attrNameLst>
                                      </p:cBhvr>
                                      <p:to>
                                        <p:strVal val="visible"/>
                                      </p:to>
                                    </p:set>
                                    <p:animEffect transition="in" filter="wipe(up)">
                                      <p:cBhvr>
                                        <p:cTn id="152" dur="500"/>
                                        <p:tgtEl>
                                          <p:spTgt spid="472160"/>
                                        </p:tgtEl>
                                      </p:cBhvr>
                                    </p:animEffec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499"/>
                                          </p:stCondLst>
                                        </p:cTn>
                                        <p:tgtEl>
                                          <p:spTgt spid="472163"/>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22" presetClass="entr" presetSubtype="2" fill="hold" nodeType="clickEffect">
                                  <p:stCondLst>
                                    <p:cond delay="0"/>
                                  </p:stCondLst>
                                  <p:childTnLst>
                                    <p:set>
                                      <p:cBhvr>
                                        <p:cTn id="160" dur="1" fill="hold">
                                          <p:stCondLst>
                                            <p:cond delay="0"/>
                                          </p:stCondLst>
                                        </p:cTn>
                                        <p:tgtEl>
                                          <p:spTgt spid="472164"/>
                                        </p:tgtEl>
                                        <p:attrNameLst>
                                          <p:attrName>style.visibility</p:attrName>
                                        </p:attrNameLst>
                                      </p:cBhvr>
                                      <p:to>
                                        <p:strVal val="visible"/>
                                      </p:to>
                                    </p:set>
                                    <p:animEffect transition="in" filter="wipe(right)">
                                      <p:cBhvr>
                                        <p:cTn id="161" dur="500"/>
                                        <p:tgtEl>
                                          <p:spTgt spid="472164"/>
                                        </p:tgtEl>
                                      </p:cBhvr>
                                    </p:animEffec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grpId="0" nodeType="clickEffect">
                                  <p:stCondLst>
                                    <p:cond delay="0"/>
                                  </p:stCondLst>
                                  <p:childTnLst>
                                    <p:set>
                                      <p:cBhvr>
                                        <p:cTn id="165" dur="1" fill="hold">
                                          <p:stCondLst>
                                            <p:cond delay="499"/>
                                          </p:stCondLst>
                                        </p:cTn>
                                        <p:tgtEl>
                                          <p:spTgt spid="472167"/>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22" presetClass="entr" presetSubtype="1" fill="hold" nodeType="clickEffect">
                                  <p:stCondLst>
                                    <p:cond delay="0"/>
                                  </p:stCondLst>
                                  <p:childTnLst>
                                    <p:set>
                                      <p:cBhvr>
                                        <p:cTn id="169" dur="1" fill="hold">
                                          <p:stCondLst>
                                            <p:cond delay="0"/>
                                          </p:stCondLst>
                                        </p:cTn>
                                        <p:tgtEl>
                                          <p:spTgt spid="472168"/>
                                        </p:tgtEl>
                                        <p:attrNameLst>
                                          <p:attrName>style.visibility</p:attrName>
                                        </p:attrNameLst>
                                      </p:cBhvr>
                                      <p:to>
                                        <p:strVal val="visible"/>
                                      </p:to>
                                    </p:set>
                                    <p:animEffect transition="in" filter="wipe(up)">
                                      <p:cBhvr>
                                        <p:cTn id="170" dur="500"/>
                                        <p:tgtEl>
                                          <p:spTgt spid="472168"/>
                                        </p:tgtEl>
                                      </p:cBhvr>
                                    </p:animEffec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499"/>
                                          </p:stCondLst>
                                        </p:cTn>
                                        <p:tgtEl>
                                          <p:spTgt spid="472171"/>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22" presetClass="entr" presetSubtype="1" fill="hold" nodeType="clickEffect">
                                  <p:stCondLst>
                                    <p:cond delay="0"/>
                                  </p:stCondLst>
                                  <p:childTnLst>
                                    <p:set>
                                      <p:cBhvr>
                                        <p:cTn id="178" dur="1" fill="hold">
                                          <p:stCondLst>
                                            <p:cond delay="0"/>
                                          </p:stCondLst>
                                        </p:cTn>
                                        <p:tgtEl>
                                          <p:spTgt spid="472172"/>
                                        </p:tgtEl>
                                        <p:attrNameLst>
                                          <p:attrName>style.visibility</p:attrName>
                                        </p:attrNameLst>
                                      </p:cBhvr>
                                      <p:to>
                                        <p:strVal val="visible"/>
                                      </p:to>
                                    </p:set>
                                    <p:animEffect transition="in" filter="wipe(up)">
                                      <p:cBhvr>
                                        <p:cTn id="179" dur="500"/>
                                        <p:tgtEl>
                                          <p:spTgt spid="472172"/>
                                        </p:tgtEl>
                                      </p:cBhvr>
                                    </p:animEffect>
                                  </p:childTnLst>
                                </p:cTn>
                              </p:par>
                            </p:childTnLst>
                          </p:cTn>
                        </p:par>
                      </p:childTnLst>
                    </p:cTn>
                  </p:par>
                  <p:par>
                    <p:cTn id="180" fill="hold">
                      <p:stCondLst>
                        <p:cond delay="indefinite"/>
                      </p:stCondLst>
                      <p:childTnLst>
                        <p:par>
                          <p:cTn id="181" fill="hold">
                            <p:stCondLst>
                              <p:cond delay="0"/>
                            </p:stCondLst>
                            <p:childTnLst>
                              <p:par>
                                <p:cTn id="182" presetID="1" presetClass="entr" presetSubtype="0" fill="hold" grpId="0" nodeType="clickEffect">
                                  <p:stCondLst>
                                    <p:cond delay="0"/>
                                  </p:stCondLst>
                                  <p:childTnLst>
                                    <p:set>
                                      <p:cBhvr>
                                        <p:cTn id="183" dur="1" fill="hold">
                                          <p:stCondLst>
                                            <p:cond delay="499"/>
                                          </p:stCondLst>
                                        </p:cTn>
                                        <p:tgtEl>
                                          <p:spTgt spid="472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104" grpId="0"/>
      <p:bldP spid="472108" grpId="0"/>
      <p:bldP spid="472112" grpId="0"/>
      <p:bldP spid="472122" grpId="0"/>
      <p:bldP spid="472123" grpId="0"/>
      <p:bldP spid="472131" grpId="0"/>
      <p:bldP spid="472135" grpId="0"/>
      <p:bldP spid="472139" grpId="0"/>
      <p:bldP spid="472144" grpId="0"/>
      <p:bldP spid="472151" grpId="0"/>
      <p:bldP spid="472155" grpId="0"/>
      <p:bldP spid="472159" grpId="0"/>
      <p:bldP spid="472163" grpId="0"/>
      <p:bldP spid="472167" grpId="0"/>
      <p:bldP spid="472171" grpId="0"/>
      <p:bldP spid="47217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31745" descr="羊皮纸"/>
          <p:cNvSpPr txBox="1"/>
          <p:nvPr/>
        </p:nvSpPr>
        <p:spPr>
          <a:xfrm>
            <a:off x="395288" y="1770698"/>
            <a:ext cx="8353425" cy="3236595"/>
          </a:xfrm>
          <a:prstGeom prst="rect">
            <a:avLst/>
          </a:prstGeom>
          <a:blipFill rotWithShape="1">
            <a:blip r:embed="rId1"/>
          </a:blipFill>
          <a:ln w="28575" cap="flat" cmpd="sng">
            <a:solidFill>
              <a:schemeClr val="tx1"/>
            </a:solidFill>
            <a:prstDash val="solid"/>
            <a:miter/>
            <a:headEnd type="none" w="med" len="med"/>
            <a:tailEnd type="none" w="med" len="med"/>
          </a:ln>
          <a:effectLst>
            <a:prstShdw prst="shdw17" dist="17961" dir="2699999">
              <a:schemeClr val="tx1">
                <a:gamma/>
                <a:shade val="60000"/>
                <a:invGamma/>
              </a:schemeClr>
            </a:prstShdw>
          </a:effectLst>
        </p:spPr>
        <p:txBody>
          <a:bodyPr>
            <a:spAutoFit/>
          </a:bodyPr>
          <a:lstStyle/>
          <a:p>
            <a:pPr algn="l">
              <a:lnSpc>
                <a:spcPct val="130000"/>
              </a:lnSpc>
              <a:spcBef>
                <a:spcPct val="50000"/>
              </a:spcBef>
            </a:pPr>
            <a:r>
              <a:rPr lang="zh-CN" altLang="en-US" sz="2800" dirty="0">
                <a:latin typeface="Times New Roman" panose="02020603050405020304" pitchFamily="18" charset="0"/>
                <a:ea typeface="楷体_GB2312" pitchFamily="49" charset="-122"/>
              </a:rPr>
              <a:t>深度优先搜索遍历的过程是：</a:t>
            </a:r>
            <a:endParaRPr lang="zh-CN" altLang="en-US" sz="2800" dirty="0">
              <a:latin typeface="Times New Roman" panose="02020603050405020304" pitchFamily="18" charset="0"/>
              <a:ea typeface="楷体_GB2312" pitchFamily="49" charset="-122"/>
            </a:endParaRPr>
          </a:p>
          <a:p>
            <a:pPr algn="just">
              <a:spcBef>
                <a:spcPct val="50000"/>
              </a:spcBef>
            </a:pPr>
            <a:r>
              <a:rPr lang="zh-CN" altLang="en-US" sz="2800" dirty="0">
                <a:latin typeface="Times New Roman" panose="02020603050405020304" pitchFamily="18" charset="0"/>
                <a:ea typeface="楷体_GB2312" pitchFamily="49" charset="-122"/>
              </a:rPr>
              <a:t>　　（</a:t>
            </a:r>
            <a:r>
              <a:rPr lang="en-US" altLang="zh-CN" sz="2800" dirty="0">
                <a:latin typeface="Times New Roman" panose="02020603050405020304" pitchFamily="18" charset="0"/>
                <a:ea typeface="楷体_GB2312" pitchFamily="49" charset="-122"/>
              </a:rPr>
              <a:t>1</a:t>
            </a:r>
            <a:r>
              <a:rPr lang="zh-CN" altLang="en-US" sz="2800" dirty="0">
                <a:latin typeface="Times New Roman" panose="02020603050405020304" pitchFamily="18" charset="0"/>
                <a:ea typeface="楷体_GB2312" pitchFamily="49" charset="-122"/>
              </a:rPr>
              <a:t>）从图中某个初始顶点</a:t>
            </a:r>
            <a:r>
              <a:rPr lang="en-US" altLang="zh-CN" sz="2800" i="1">
                <a:latin typeface="Times New Roman" panose="02020603050405020304" pitchFamily="18" charset="0"/>
                <a:ea typeface="楷体_GB2312" pitchFamily="49" charset="-122"/>
              </a:rPr>
              <a:t>v</a:t>
            </a:r>
            <a:r>
              <a:rPr lang="zh-CN" altLang="en-US" sz="2800" dirty="0">
                <a:latin typeface="Times New Roman" panose="02020603050405020304" pitchFamily="18" charset="0"/>
                <a:ea typeface="楷体_GB2312" pitchFamily="49" charset="-122"/>
              </a:rPr>
              <a:t>出发，首先访问初始顶点</a:t>
            </a:r>
            <a:r>
              <a:rPr lang="en-US" altLang="zh-CN" sz="2800" i="1">
                <a:latin typeface="Times New Roman" panose="02020603050405020304" pitchFamily="18" charset="0"/>
                <a:ea typeface="楷体_GB2312" pitchFamily="49" charset="-122"/>
              </a:rPr>
              <a:t>v</a:t>
            </a:r>
            <a:r>
              <a:rPr lang="zh-CN" altLang="en-US" sz="2800" dirty="0">
                <a:latin typeface="Times New Roman" panose="02020603050405020304" pitchFamily="18" charset="0"/>
                <a:ea typeface="楷体_GB2312" pitchFamily="49" charset="-122"/>
              </a:rPr>
              <a:t>。</a:t>
            </a:r>
            <a:endParaRPr lang="zh-CN" altLang="en-US" sz="2800" dirty="0">
              <a:latin typeface="Times New Roman" panose="02020603050405020304" pitchFamily="18" charset="0"/>
              <a:ea typeface="楷体_GB2312" pitchFamily="49" charset="-122"/>
            </a:endParaRPr>
          </a:p>
          <a:p>
            <a:pPr algn="just">
              <a:spcBef>
                <a:spcPct val="50000"/>
              </a:spcBef>
            </a:pPr>
            <a:r>
              <a:rPr lang="zh-CN" altLang="en-US" sz="2800" dirty="0">
                <a:latin typeface="Times New Roman" panose="02020603050405020304" pitchFamily="18" charset="0"/>
                <a:ea typeface="楷体_GB2312" pitchFamily="49" charset="-122"/>
              </a:rPr>
              <a:t>　　（</a:t>
            </a:r>
            <a:r>
              <a:rPr lang="en-US" altLang="zh-CN" sz="2800" dirty="0">
                <a:latin typeface="Times New Roman" panose="02020603050405020304" pitchFamily="18" charset="0"/>
                <a:ea typeface="楷体_GB2312" pitchFamily="49" charset="-122"/>
              </a:rPr>
              <a:t>2</a:t>
            </a:r>
            <a:r>
              <a:rPr lang="zh-CN" altLang="en-US" sz="2800" dirty="0">
                <a:latin typeface="Times New Roman" panose="02020603050405020304" pitchFamily="18" charset="0"/>
                <a:ea typeface="楷体_GB2312" pitchFamily="49" charset="-122"/>
              </a:rPr>
              <a:t>）选择一个与顶点</a:t>
            </a:r>
            <a:r>
              <a:rPr lang="en-US" altLang="zh-CN" sz="2800" i="1">
                <a:latin typeface="Times New Roman" panose="02020603050405020304" pitchFamily="18" charset="0"/>
                <a:ea typeface="楷体_GB2312" pitchFamily="49" charset="-122"/>
              </a:rPr>
              <a:t>v</a:t>
            </a:r>
            <a:r>
              <a:rPr lang="zh-CN" altLang="en-US" sz="2800" dirty="0">
                <a:latin typeface="Times New Roman" panose="02020603050405020304" pitchFamily="18" charset="0"/>
                <a:ea typeface="楷体_GB2312" pitchFamily="49" charset="-122"/>
              </a:rPr>
              <a:t>相邻且没被访问过的顶点</a:t>
            </a:r>
            <a:r>
              <a:rPr lang="en-US" altLang="zh-CN" sz="2800" i="1">
                <a:latin typeface="Times New Roman" panose="02020603050405020304" pitchFamily="18" charset="0"/>
                <a:ea typeface="楷体_GB2312" pitchFamily="49" charset="-122"/>
              </a:rPr>
              <a:t>w</a:t>
            </a:r>
            <a:r>
              <a:rPr lang="zh-CN" altLang="en-US" sz="2800" dirty="0">
                <a:latin typeface="Times New Roman" panose="02020603050405020304" pitchFamily="18" charset="0"/>
                <a:ea typeface="楷体_GB2312" pitchFamily="49" charset="-122"/>
              </a:rPr>
              <a:t>为初始顶点，再从</a:t>
            </a:r>
            <a:r>
              <a:rPr lang="en-US" altLang="zh-CN" sz="2800" i="1">
                <a:latin typeface="Times New Roman" panose="02020603050405020304" pitchFamily="18" charset="0"/>
                <a:ea typeface="楷体_GB2312" pitchFamily="49" charset="-122"/>
              </a:rPr>
              <a:t>w</a:t>
            </a:r>
            <a:r>
              <a:rPr lang="zh-CN" altLang="en-US" sz="2800" dirty="0">
                <a:latin typeface="Times New Roman" panose="02020603050405020304" pitchFamily="18" charset="0"/>
                <a:ea typeface="楷体_GB2312" pitchFamily="49" charset="-122"/>
              </a:rPr>
              <a:t>出发进行深度优先搜索，直到图中与当前顶点</a:t>
            </a:r>
            <a:r>
              <a:rPr lang="en-US" altLang="zh-CN" sz="2800" dirty="0">
                <a:latin typeface="Times New Roman" panose="02020603050405020304" pitchFamily="18" charset="0"/>
                <a:ea typeface="楷体_GB2312" pitchFamily="49" charset="-122"/>
              </a:rPr>
              <a:t>v</a:t>
            </a:r>
            <a:r>
              <a:rPr lang="zh-CN" altLang="en-US" sz="2800" dirty="0">
                <a:latin typeface="Times New Roman" panose="02020603050405020304" pitchFamily="18" charset="0"/>
                <a:ea typeface="楷体_GB2312" pitchFamily="49" charset="-122"/>
              </a:rPr>
              <a:t>邻接的所有顶点都被访问过为止。</a:t>
            </a:r>
            <a:r>
              <a:rPr lang="zh-CN" altLang="en-US" dirty="0">
                <a:latin typeface="Times New Roman" panose="02020603050405020304" pitchFamily="18" charset="0"/>
                <a:ea typeface="楷体_GB2312" pitchFamily="49" charset="-122"/>
              </a:rPr>
              <a:t>　　</a:t>
            </a:r>
            <a:endParaRPr lang="zh-CN" altLang="en-US">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blinds(horizontal)">
                                      <p:cBhvr>
                                        <p:cTn id="7" dur="500"/>
                                        <p:tgtEl>
                                          <p:spTgt spid="31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468993"/>
          <p:cNvSpPr>
            <a:spLocks noGrp="1" noRot="1"/>
          </p:cNvSpPr>
          <p:nvPr>
            <p:ph type="title" idx="4294967295"/>
          </p:nvPr>
        </p:nvSpPr>
        <p:spPr>
          <a:xfrm>
            <a:off x="0" y="365125"/>
            <a:ext cx="7886700" cy="1325880"/>
          </a:xfrm>
        </p:spPr>
        <p:txBody>
          <a:bodyPr vert="horz" wrap="square" lIns="91440" tIns="45720" rIns="91440" bIns="45720" anchor="ctr"/>
          <a:lstStyle/>
          <a:p>
            <a:r>
              <a:rPr lang="zh-CN" altLang="en-US" dirty="0"/>
              <a:t>图的遍历回顾              </a:t>
            </a:r>
            <a:r>
              <a:rPr lang="zh-CN" altLang="en-US" sz="2800" dirty="0"/>
              <a:t>深度优先搜索</a:t>
            </a:r>
            <a:endParaRPr lang="zh-CN" altLang="en-US" sz="2800" dirty="0"/>
          </a:p>
        </p:txBody>
      </p:sp>
      <p:grpSp>
        <p:nvGrpSpPr>
          <p:cNvPr id="10243" name="组合 468995"/>
          <p:cNvGrpSpPr/>
          <p:nvPr/>
        </p:nvGrpSpPr>
        <p:grpSpPr>
          <a:xfrm>
            <a:off x="250825" y="1341438"/>
            <a:ext cx="4757738" cy="3048000"/>
            <a:chOff x="144" y="1872"/>
            <a:chExt cx="2997" cy="1920"/>
          </a:xfrm>
        </p:grpSpPr>
        <p:sp>
          <p:nvSpPr>
            <p:cNvPr id="10260" name="椭圆 468996"/>
            <p:cNvSpPr/>
            <p:nvPr/>
          </p:nvSpPr>
          <p:spPr>
            <a:xfrm>
              <a:off x="2235" y="2352"/>
              <a:ext cx="309" cy="248"/>
            </a:xfrm>
            <a:prstGeom prst="ellipse">
              <a:avLst/>
            </a:prstGeom>
            <a:solidFill>
              <a:srgbClr val="FFFFFF"/>
            </a:solidFill>
            <a:ln w="9525" cap="flat" cmpd="sng">
              <a:solidFill>
                <a:srgbClr val="000000"/>
              </a:solidFill>
              <a:prstDash val="solid"/>
              <a:headEnd type="none" w="med" len="med"/>
              <a:tailEnd type="none" w="med" len="med"/>
            </a:ln>
          </p:spPr>
          <p:txBody>
            <a:bodyPr lIns="0" tIns="36000" rIns="0" bIns="0"/>
            <a:lstStyle/>
            <a:p>
              <a:pPr algn="ctr" eaLnBrk="0" hangingPunct="0">
                <a:lnSpc>
                  <a:spcPct val="72000"/>
                </a:lnSpc>
              </a:pPr>
              <a:r>
                <a:rPr lang="en-US" altLang="zh-CN" sz="2000" b="1" dirty="0">
                  <a:latin typeface="Times New Roman" panose="02020603050405020304" pitchFamily="18" charset="0"/>
                </a:rPr>
                <a:t>V</a:t>
              </a:r>
              <a:r>
                <a:rPr lang="en-US" altLang="zh-CN" sz="2000" b="1" baseline="-16000" dirty="0">
                  <a:latin typeface="Times New Roman" panose="02020603050405020304" pitchFamily="18" charset="0"/>
                </a:rPr>
                <a:t>3</a:t>
              </a:r>
              <a:endParaRPr lang="en-US" altLang="zh-CN" sz="2000" b="1" baseline="-16000" dirty="0">
                <a:latin typeface="Times New Roman" panose="02020603050405020304" pitchFamily="18" charset="0"/>
              </a:endParaRPr>
            </a:p>
            <a:p>
              <a:pPr algn="just" eaLnBrk="0" hangingPunct="0">
                <a:lnSpc>
                  <a:spcPct val="96000"/>
                </a:lnSpc>
              </a:pPr>
              <a:endParaRPr lang="en-US" altLang="zh-CN" sz="900" dirty="0">
                <a:latin typeface="Times New Roman" panose="02020603050405020304" pitchFamily="18" charset="0"/>
              </a:endParaRPr>
            </a:p>
          </p:txBody>
        </p:sp>
        <p:sp>
          <p:nvSpPr>
            <p:cNvPr id="10261" name="椭圆 468997"/>
            <p:cNvSpPr/>
            <p:nvPr/>
          </p:nvSpPr>
          <p:spPr>
            <a:xfrm>
              <a:off x="432" y="2352"/>
              <a:ext cx="309" cy="240"/>
            </a:xfrm>
            <a:prstGeom prst="ellipse">
              <a:avLst/>
            </a:prstGeom>
            <a:solidFill>
              <a:srgbClr val="FFFFFF"/>
            </a:solidFill>
            <a:ln w="9525" cap="flat" cmpd="sng">
              <a:solidFill>
                <a:srgbClr val="000000"/>
              </a:solidFill>
              <a:prstDash val="solid"/>
              <a:headEnd type="none" w="med" len="med"/>
              <a:tailEnd type="none" w="med" len="med"/>
            </a:ln>
          </p:spPr>
          <p:txBody>
            <a:bodyPr lIns="0" tIns="36000" rIns="0" bIns="0"/>
            <a:lstStyle/>
            <a:p>
              <a:pPr algn="ctr" eaLnBrk="0" hangingPunct="0">
                <a:lnSpc>
                  <a:spcPct val="72000"/>
                </a:lnSpc>
              </a:pPr>
              <a:r>
                <a:rPr lang="en-US" altLang="zh-CN" sz="2000" b="1" dirty="0">
                  <a:latin typeface="Times New Roman" panose="02020603050405020304" pitchFamily="18" charset="0"/>
                </a:rPr>
                <a:t>V</a:t>
              </a:r>
              <a:r>
                <a:rPr lang="en-US" altLang="zh-CN" sz="2000" b="1" baseline="-16000" dirty="0">
                  <a:latin typeface="Times New Roman" panose="02020603050405020304" pitchFamily="18" charset="0"/>
                </a:rPr>
                <a:t>2</a:t>
              </a:r>
              <a:endParaRPr lang="en-US" altLang="zh-CN" sz="2000" b="1" baseline="-16000" dirty="0">
                <a:latin typeface="Times New Roman" panose="02020603050405020304" pitchFamily="18" charset="0"/>
              </a:endParaRPr>
            </a:p>
            <a:p>
              <a:pPr algn="just" eaLnBrk="0" hangingPunct="0">
                <a:lnSpc>
                  <a:spcPct val="96000"/>
                </a:lnSpc>
              </a:pPr>
              <a:endParaRPr lang="en-US" altLang="zh-CN" sz="900" dirty="0">
                <a:latin typeface="Times New Roman" panose="02020603050405020304" pitchFamily="18" charset="0"/>
              </a:endParaRPr>
            </a:p>
          </p:txBody>
        </p:sp>
        <p:sp>
          <p:nvSpPr>
            <p:cNvPr id="10262" name="椭圆 468998"/>
            <p:cNvSpPr/>
            <p:nvPr/>
          </p:nvSpPr>
          <p:spPr>
            <a:xfrm>
              <a:off x="144" y="3024"/>
              <a:ext cx="309" cy="240"/>
            </a:xfrm>
            <a:prstGeom prst="ellipse">
              <a:avLst/>
            </a:prstGeom>
            <a:solidFill>
              <a:srgbClr val="FFFFFF"/>
            </a:solidFill>
            <a:ln w="9525" cap="flat" cmpd="sng">
              <a:solidFill>
                <a:srgbClr val="000000"/>
              </a:solidFill>
              <a:prstDash val="solid"/>
              <a:headEnd type="none" w="med" len="med"/>
              <a:tailEnd type="none" w="med" len="med"/>
            </a:ln>
          </p:spPr>
          <p:txBody>
            <a:bodyPr lIns="0" tIns="36000" rIns="0" bIns="0"/>
            <a:lstStyle/>
            <a:p>
              <a:pPr algn="ctr" eaLnBrk="0" hangingPunct="0">
                <a:lnSpc>
                  <a:spcPct val="72000"/>
                </a:lnSpc>
              </a:pPr>
              <a:r>
                <a:rPr lang="en-US" altLang="zh-CN" sz="2000" b="1" dirty="0">
                  <a:latin typeface="Times New Roman" panose="02020603050405020304" pitchFamily="18" charset="0"/>
                </a:rPr>
                <a:t>V</a:t>
              </a:r>
              <a:r>
                <a:rPr lang="en-US" altLang="zh-CN" sz="2000" b="1" baseline="-16000" dirty="0">
                  <a:latin typeface="Times New Roman" panose="02020603050405020304" pitchFamily="18" charset="0"/>
                </a:rPr>
                <a:t>4</a:t>
              </a:r>
              <a:endParaRPr lang="en-US" altLang="zh-CN" sz="2000" b="1" baseline="-16000" dirty="0">
                <a:latin typeface="Times New Roman" panose="02020603050405020304" pitchFamily="18" charset="0"/>
              </a:endParaRPr>
            </a:p>
            <a:p>
              <a:pPr algn="just" eaLnBrk="0" hangingPunct="0">
                <a:lnSpc>
                  <a:spcPct val="96000"/>
                </a:lnSpc>
              </a:pPr>
              <a:endParaRPr lang="en-US" altLang="zh-CN" sz="900" dirty="0">
                <a:latin typeface="Times New Roman" panose="02020603050405020304" pitchFamily="18" charset="0"/>
              </a:endParaRPr>
            </a:p>
          </p:txBody>
        </p:sp>
        <p:sp>
          <p:nvSpPr>
            <p:cNvPr id="10263" name="椭圆 468999"/>
            <p:cNvSpPr/>
            <p:nvPr/>
          </p:nvSpPr>
          <p:spPr>
            <a:xfrm>
              <a:off x="1248" y="1872"/>
              <a:ext cx="309" cy="240"/>
            </a:xfrm>
            <a:prstGeom prst="ellipse">
              <a:avLst/>
            </a:prstGeom>
            <a:noFill/>
            <a:ln w="9525" cap="flat" cmpd="sng">
              <a:solidFill>
                <a:srgbClr val="000000"/>
              </a:solidFill>
              <a:prstDash val="solid"/>
              <a:headEnd type="none" w="med" len="med"/>
              <a:tailEnd type="none" w="med" len="med"/>
            </a:ln>
          </p:spPr>
          <p:txBody>
            <a:bodyPr lIns="0" tIns="36000" rIns="0" bIns="0"/>
            <a:lstStyle/>
            <a:p>
              <a:pPr algn="ctr" eaLnBrk="0" hangingPunct="0">
                <a:lnSpc>
                  <a:spcPct val="72000"/>
                </a:lnSpc>
              </a:pPr>
              <a:r>
                <a:rPr lang="en-US" altLang="zh-CN" sz="2000" b="1" dirty="0">
                  <a:latin typeface="Times New Roman" panose="02020603050405020304" pitchFamily="18" charset="0"/>
                </a:rPr>
                <a:t>V</a:t>
              </a:r>
              <a:r>
                <a:rPr lang="en-US" altLang="zh-CN" sz="2000" b="1" baseline="-16000" dirty="0">
                  <a:latin typeface="Times New Roman" panose="02020603050405020304" pitchFamily="18" charset="0"/>
                </a:rPr>
                <a:t>1</a:t>
              </a:r>
              <a:endParaRPr lang="en-US" altLang="zh-CN" sz="2000" b="1" baseline="-16000" dirty="0">
                <a:latin typeface="Times New Roman" panose="02020603050405020304" pitchFamily="18" charset="0"/>
              </a:endParaRPr>
            </a:p>
            <a:p>
              <a:pPr algn="just" eaLnBrk="0" hangingPunct="0">
                <a:lnSpc>
                  <a:spcPct val="96000"/>
                </a:lnSpc>
              </a:pPr>
              <a:endParaRPr lang="en-US" altLang="zh-CN" sz="900" dirty="0">
                <a:latin typeface="Times New Roman" panose="02020603050405020304" pitchFamily="18" charset="0"/>
              </a:endParaRPr>
            </a:p>
          </p:txBody>
        </p:sp>
        <p:sp>
          <p:nvSpPr>
            <p:cNvPr id="10264" name="椭圆 469000"/>
            <p:cNvSpPr/>
            <p:nvPr/>
          </p:nvSpPr>
          <p:spPr>
            <a:xfrm>
              <a:off x="1776" y="2928"/>
              <a:ext cx="309" cy="248"/>
            </a:xfrm>
            <a:prstGeom prst="ellipse">
              <a:avLst/>
            </a:prstGeom>
            <a:solidFill>
              <a:srgbClr val="FFFFFF"/>
            </a:solidFill>
            <a:ln w="9525" cap="flat" cmpd="sng">
              <a:solidFill>
                <a:srgbClr val="000000"/>
              </a:solidFill>
              <a:prstDash val="solid"/>
              <a:headEnd type="none" w="med" len="med"/>
              <a:tailEnd type="none" w="med" len="med"/>
            </a:ln>
          </p:spPr>
          <p:txBody>
            <a:bodyPr lIns="0" tIns="36000" rIns="0" bIns="0"/>
            <a:lstStyle/>
            <a:p>
              <a:pPr algn="ctr" eaLnBrk="0" hangingPunct="0">
                <a:lnSpc>
                  <a:spcPct val="72000"/>
                </a:lnSpc>
              </a:pPr>
              <a:r>
                <a:rPr lang="en-US" altLang="zh-CN" sz="2000" b="1" dirty="0">
                  <a:latin typeface="Times New Roman" panose="02020603050405020304" pitchFamily="18" charset="0"/>
                </a:rPr>
                <a:t>V</a:t>
              </a:r>
              <a:r>
                <a:rPr lang="en-US" altLang="zh-CN" sz="2000" b="1" baseline="-16000" dirty="0">
                  <a:latin typeface="Times New Roman" panose="02020603050405020304" pitchFamily="18" charset="0"/>
                </a:rPr>
                <a:t>6</a:t>
              </a:r>
              <a:endParaRPr lang="en-US" altLang="zh-CN" sz="2000" b="1" baseline="-16000" dirty="0">
                <a:latin typeface="Times New Roman" panose="02020603050405020304" pitchFamily="18" charset="0"/>
              </a:endParaRPr>
            </a:p>
            <a:p>
              <a:pPr algn="ctr" eaLnBrk="0" hangingPunct="0">
                <a:lnSpc>
                  <a:spcPct val="72000"/>
                </a:lnSpc>
              </a:pPr>
              <a:endParaRPr lang="en-US" altLang="zh-CN" sz="2000" b="1" baseline="-16000" dirty="0">
                <a:latin typeface="Times New Roman" panose="02020603050405020304" pitchFamily="18" charset="0"/>
              </a:endParaRPr>
            </a:p>
            <a:p>
              <a:pPr algn="just" eaLnBrk="0" hangingPunct="0">
                <a:lnSpc>
                  <a:spcPct val="96000"/>
                </a:lnSpc>
              </a:pPr>
              <a:endParaRPr lang="en-US" altLang="zh-CN" sz="900" dirty="0">
                <a:latin typeface="Times New Roman" panose="02020603050405020304" pitchFamily="18" charset="0"/>
              </a:endParaRPr>
            </a:p>
          </p:txBody>
        </p:sp>
        <p:sp>
          <p:nvSpPr>
            <p:cNvPr id="10265" name="椭圆 469001"/>
            <p:cNvSpPr/>
            <p:nvPr/>
          </p:nvSpPr>
          <p:spPr>
            <a:xfrm>
              <a:off x="1008" y="2976"/>
              <a:ext cx="309" cy="244"/>
            </a:xfrm>
            <a:prstGeom prst="ellipse">
              <a:avLst/>
            </a:prstGeom>
            <a:solidFill>
              <a:srgbClr val="FFFFFF"/>
            </a:solidFill>
            <a:ln w="9525" cap="flat" cmpd="sng">
              <a:solidFill>
                <a:srgbClr val="000000"/>
              </a:solidFill>
              <a:prstDash val="solid"/>
              <a:headEnd type="none" w="med" len="med"/>
              <a:tailEnd type="none" w="med" len="med"/>
            </a:ln>
          </p:spPr>
          <p:txBody>
            <a:bodyPr lIns="0" tIns="36000" rIns="0" bIns="0"/>
            <a:lstStyle/>
            <a:p>
              <a:pPr algn="ctr" eaLnBrk="0" hangingPunct="0">
                <a:lnSpc>
                  <a:spcPct val="72000"/>
                </a:lnSpc>
              </a:pPr>
              <a:r>
                <a:rPr lang="en-US" altLang="zh-CN" sz="2000" b="1" dirty="0">
                  <a:latin typeface="Times New Roman" panose="02020603050405020304" pitchFamily="18" charset="0"/>
                </a:rPr>
                <a:t>V</a:t>
              </a:r>
              <a:r>
                <a:rPr lang="en-US" altLang="zh-CN" sz="2000" b="1" baseline="-16000" dirty="0">
                  <a:latin typeface="Times New Roman" panose="02020603050405020304" pitchFamily="18" charset="0"/>
                </a:rPr>
                <a:t>5</a:t>
              </a:r>
              <a:endParaRPr lang="en-US" altLang="zh-CN" sz="2000" b="1" baseline="-16000" dirty="0">
                <a:latin typeface="Times New Roman" panose="02020603050405020304" pitchFamily="18" charset="0"/>
              </a:endParaRPr>
            </a:p>
            <a:p>
              <a:pPr algn="just" eaLnBrk="0" hangingPunct="0">
                <a:lnSpc>
                  <a:spcPct val="96000"/>
                </a:lnSpc>
              </a:pPr>
              <a:endParaRPr lang="en-US" altLang="zh-CN" sz="900" dirty="0">
                <a:latin typeface="Times New Roman" panose="02020603050405020304" pitchFamily="18" charset="0"/>
              </a:endParaRPr>
            </a:p>
          </p:txBody>
        </p:sp>
        <p:sp>
          <p:nvSpPr>
            <p:cNvPr id="10266" name="直接连接符 469002"/>
            <p:cNvSpPr/>
            <p:nvPr/>
          </p:nvSpPr>
          <p:spPr>
            <a:xfrm flipH="1">
              <a:off x="624" y="2112"/>
              <a:ext cx="768" cy="240"/>
            </a:xfrm>
            <a:prstGeom prst="line">
              <a:avLst/>
            </a:prstGeom>
            <a:ln w="19050" cap="flat" cmpd="sng">
              <a:solidFill>
                <a:schemeClr val="tx1"/>
              </a:solidFill>
              <a:prstDash val="solid"/>
              <a:headEnd type="none" w="med" len="med"/>
              <a:tailEnd type="none" w="med" len="med"/>
            </a:ln>
          </p:spPr>
        </p:sp>
        <p:sp>
          <p:nvSpPr>
            <p:cNvPr id="10267" name="直接连接符 469003"/>
            <p:cNvSpPr/>
            <p:nvPr/>
          </p:nvSpPr>
          <p:spPr>
            <a:xfrm>
              <a:off x="1488" y="2112"/>
              <a:ext cx="864" cy="240"/>
            </a:xfrm>
            <a:prstGeom prst="line">
              <a:avLst/>
            </a:prstGeom>
            <a:ln w="19050" cap="flat" cmpd="sng">
              <a:solidFill>
                <a:schemeClr val="tx1"/>
              </a:solidFill>
              <a:prstDash val="solid"/>
              <a:headEnd type="none" w="med" len="med"/>
              <a:tailEnd type="none" w="med" len="med"/>
            </a:ln>
          </p:spPr>
        </p:sp>
        <p:sp>
          <p:nvSpPr>
            <p:cNvPr id="10268" name="直接连接符 469004"/>
            <p:cNvSpPr/>
            <p:nvPr/>
          </p:nvSpPr>
          <p:spPr>
            <a:xfrm flipH="1">
              <a:off x="240" y="2592"/>
              <a:ext cx="336" cy="432"/>
            </a:xfrm>
            <a:prstGeom prst="line">
              <a:avLst/>
            </a:prstGeom>
            <a:ln w="19050" cap="flat" cmpd="sng">
              <a:solidFill>
                <a:schemeClr val="tx1"/>
              </a:solidFill>
              <a:prstDash val="solid"/>
              <a:headEnd type="none" w="med" len="med"/>
              <a:tailEnd type="none" w="med" len="med"/>
            </a:ln>
          </p:spPr>
        </p:sp>
        <p:sp>
          <p:nvSpPr>
            <p:cNvPr id="10269" name="直接连接符 469005"/>
            <p:cNvSpPr/>
            <p:nvPr/>
          </p:nvSpPr>
          <p:spPr>
            <a:xfrm>
              <a:off x="672" y="2592"/>
              <a:ext cx="432" cy="384"/>
            </a:xfrm>
            <a:prstGeom prst="line">
              <a:avLst/>
            </a:prstGeom>
            <a:ln w="19050" cap="flat" cmpd="sng">
              <a:solidFill>
                <a:schemeClr val="tx1"/>
              </a:solidFill>
              <a:prstDash val="solid"/>
              <a:headEnd type="none" w="med" len="med"/>
              <a:tailEnd type="none" w="med" len="med"/>
            </a:ln>
          </p:spPr>
        </p:sp>
        <p:sp>
          <p:nvSpPr>
            <p:cNvPr id="10270" name="椭圆 469006"/>
            <p:cNvSpPr/>
            <p:nvPr/>
          </p:nvSpPr>
          <p:spPr>
            <a:xfrm>
              <a:off x="1296" y="3544"/>
              <a:ext cx="309" cy="248"/>
            </a:xfrm>
            <a:prstGeom prst="ellipse">
              <a:avLst/>
            </a:prstGeom>
            <a:solidFill>
              <a:srgbClr val="FFFFFF"/>
            </a:solidFill>
            <a:ln w="9525" cap="flat" cmpd="sng">
              <a:solidFill>
                <a:srgbClr val="000000"/>
              </a:solidFill>
              <a:prstDash val="solid"/>
              <a:headEnd type="none" w="med" len="med"/>
              <a:tailEnd type="none" w="med" len="med"/>
            </a:ln>
          </p:spPr>
          <p:txBody>
            <a:bodyPr lIns="0" tIns="36000" rIns="0" bIns="0"/>
            <a:lstStyle/>
            <a:p>
              <a:pPr algn="ctr" eaLnBrk="0" hangingPunct="0">
                <a:lnSpc>
                  <a:spcPct val="72000"/>
                </a:lnSpc>
              </a:pPr>
              <a:r>
                <a:rPr lang="en-US" altLang="zh-CN" sz="2000" b="1" dirty="0">
                  <a:latin typeface="Times New Roman" panose="02020603050405020304" pitchFamily="18" charset="0"/>
                </a:rPr>
                <a:t>V</a:t>
              </a:r>
              <a:r>
                <a:rPr lang="en-US" altLang="zh-CN" sz="2000" b="1" baseline="-16000" dirty="0">
                  <a:latin typeface="Times New Roman" panose="02020603050405020304" pitchFamily="18" charset="0"/>
                </a:rPr>
                <a:t>8</a:t>
              </a:r>
              <a:endParaRPr lang="en-US" altLang="zh-CN" sz="900" dirty="0">
                <a:latin typeface="Times New Roman" panose="02020603050405020304" pitchFamily="18" charset="0"/>
              </a:endParaRPr>
            </a:p>
          </p:txBody>
        </p:sp>
        <p:sp>
          <p:nvSpPr>
            <p:cNvPr id="10271" name="直接连接符 469007"/>
            <p:cNvSpPr/>
            <p:nvPr/>
          </p:nvSpPr>
          <p:spPr>
            <a:xfrm>
              <a:off x="288" y="3264"/>
              <a:ext cx="1008" cy="384"/>
            </a:xfrm>
            <a:prstGeom prst="line">
              <a:avLst/>
            </a:prstGeom>
            <a:ln w="19050" cap="flat" cmpd="sng">
              <a:solidFill>
                <a:schemeClr val="tx1"/>
              </a:solidFill>
              <a:prstDash val="solid"/>
              <a:headEnd type="none" w="med" len="med"/>
              <a:tailEnd type="none" w="med" len="med"/>
            </a:ln>
          </p:spPr>
        </p:sp>
        <p:sp>
          <p:nvSpPr>
            <p:cNvPr id="10272" name="直接连接符 469008"/>
            <p:cNvSpPr/>
            <p:nvPr/>
          </p:nvSpPr>
          <p:spPr>
            <a:xfrm flipH="1" flipV="1">
              <a:off x="1248" y="3216"/>
              <a:ext cx="192" cy="336"/>
            </a:xfrm>
            <a:prstGeom prst="line">
              <a:avLst/>
            </a:prstGeom>
            <a:ln w="19050" cap="flat" cmpd="sng">
              <a:solidFill>
                <a:schemeClr val="tx1"/>
              </a:solidFill>
              <a:prstDash val="solid"/>
              <a:headEnd type="none" w="med" len="med"/>
              <a:tailEnd type="none" w="med" len="med"/>
            </a:ln>
          </p:spPr>
        </p:sp>
        <p:sp>
          <p:nvSpPr>
            <p:cNvPr id="10273" name="椭圆 469009"/>
            <p:cNvSpPr/>
            <p:nvPr/>
          </p:nvSpPr>
          <p:spPr>
            <a:xfrm>
              <a:off x="2832" y="2928"/>
              <a:ext cx="309" cy="248"/>
            </a:xfrm>
            <a:prstGeom prst="ellipse">
              <a:avLst/>
            </a:prstGeom>
            <a:solidFill>
              <a:srgbClr val="FFFFFF"/>
            </a:solidFill>
            <a:ln w="9525" cap="flat" cmpd="sng">
              <a:solidFill>
                <a:srgbClr val="000000"/>
              </a:solidFill>
              <a:prstDash val="solid"/>
              <a:headEnd type="none" w="med" len="med"/>
              <a:tailEnd type="none" w="med" len="med"/>
            </a:ln>
          </p:spPr>
          <p:txBody>
            <a:bodyPr lIns="0" tIns="36000" rIns="0" bIns="0"/>
            <a:lstStyle/>
            <a:p>
              <a:pPr algn="ctr" eaLnBrk="0" hangingPunct="0">
                <a:lnSpc>
                  <a:spcPct val="72000"/>
                </a:lnSpc>
              </a:pPr>
              <a:r>
                <a:rPr lang="en-US" altLang="zh-CN" sz="2000" b="1" dirty="0">
                  <a:latin typeface="Times New Roman" panose="02020603050405020304" pitchFamily="18" charset="0"/>
                </a:rPr>
                <a:t>V</a:t>
              </a:r>
              <a:r>
                <a:rPr lang="en-US" altLang="zh-CN" sz="2000" b="1" baseline="-16000" dirty="0">
                  <a:latin typeface="Times New Roman" panose="02020603050405020304" pitchFamily="18" charset="0"/>
                </a:rPr>
                <a:t>7</a:t>
              </a:r>
              <a:endParaRPr lang="en-US" altLang="zh-CN" sz="2000" b="1" baseline="-16000" dirty="0">
                <a:latin typeface="Times New Roman" panose="02020603050405020304" pitchFamily="18" charset="0"/>
              </a:endParaRPr>
            </a:p>
            <a:p>
              <a:pPr algn="ctr" eaLnBrk="0" hangingPunct="0">
                <a:lnSpc>
                  <a:spcPct val="72000"/>
                </a:lnSpc>
              </a:pPr>
              <a:endParaRPr lang="en-US" altLang="zh-CN" sz="2000" b="1" baseline="-16000" dirty="0">
                <a:latin typeface="Times New Roman" panose="02020603050405020304" pitchFamily="18" charset="0"/>
              </a:endParaRPr>
            </a:p>
            <a:p>
              <a:pPr algn="just" eaLnBrk="0" hangingPunct="0">
                <a:lnSpc>
                  <a:spcPct val="96000"/>
                </a:lnSpc>
              </a:pPr>
              <a:endParaRPr lang="en-US" altLang="zh-CN" sz="900" dirty="0">
                <a:latin typeface="Times New Roman" panose="02020603050405020304" pitchFamily="18" charset="0"/>
              </a:endParaRPr>
            </a:p>
          </p:txBody>
        </p:sp>
        <p:sp>
          <p:nvSpPr>
            <p:cNvPr id="10274" name="直接连接符 469010"/>
            <p:cNvSpPr/>
            <p:nvPr/>
          </p:nvSpPr>
          <p:spPr>
            <a:xfrm flipH="1">
              <a:off x="1968" y="2592"/>
              <a:ext cx="384" cy="336"/>
            </a:xfrm>
            <a:prstGeom prst="line">
              <a:avLst/>
            </a:prstGeom>
            <a:ln w="19050" cap="flat" cmpd="sng">
              <a:solidFill>
                <a:schemeClr val="tx1"/>
              </a:solidFill>
              <a:prstDash val="solid"/>
              <a:headEnd type="none" w="med" len="med"/>
              <a:tailEnd type="none" w="med" len="med"/>
            </a:ln>
          </p:spPr>
        </p:sp>
        <p:sp>
          <p:nvSpPr>
            <p:cNvPr id="10275" name="直接连接符 469011"/>
            <p:cNvSpPr/>
            <p:nvPr/>
          </p:nvSpPr>
          <p:spPr>
            <a:xfrm>
              <a:off x="2448" y="2592"/>
              <a:ext cx="528" cy="336"/>
            </a:xfrm>
            <a:prstGeom prst="line">
              <a:avLst/>
            </a:prstGeom>
            <a:ln w="19050" cap="flat" cmpd="sng">
              <a:solidFill>
                <a:schemeClr val="tx1"/>
              </a:solidFill>
              <a:prstDash val="solid"/>
              <a:headEnd type="none" w="med" len="med"/>
              <a:tailEnd type="none" w="med" len="med"/>
            </a:ln>
          </p:spPr>
        </p:sp>
        <p:sp>
          <p:nvSpPr>
            <p:cNvPr id="10276" name="直接连接符 469012"/>
            <p:cNvSpPr/>
            <p:nvPr/>
          </p:nvSpPr>
          <p:spPr>
            <a:xfrm>
              <a:off x="2064" y="3072"/>
              <a:ext cx="768" cy="0"/>
            </a:xfrm>
            <a:prstGeom prst="line">
              <a:avLst/>
            </a:prstGeom>
            <a:ln w="19050" cap="flat" cmpd="sng">
              <a:solidFill>
                <a:schemeClr val="tx1"/>
              </a:solidFill>
              <a:prstDash val="solid"/>
              <a:headEnd type="none" w="med" len="med"/>
              <a:tailEnd type="none" w="med" len="med"/>
            </a:ln>
          </p:spPr>
        </p:sp>
      </p:grpSp>
      <p:sp>
        <p:nvSpPr>
          <p:cNvPr id="469014" name="椭圆 469013"/>
          <p:cNvSpPr/>
          <p:nvPr/>
        </p:nvSpPr>
        <p:spPr>
          <a:xfrm>
            <a:off x="6761163" y="2616200"/>
            <a:ext cx="490537" cy="381000"/>
          </a:xfrm>
          <a:prstGeom prst="ellipse">
            <a:avLst/>
          </a:prstGeom>
          <a:solidFill>
            <a:schemeClr val="accent1"/>
          </a:solidFill>
          <a:ln w="9525" cap="flat" cmpd="sng">
            <a:solidFill>
              <a:srgbClr val="000000"/>
            </a:solidFill>
            <a:prstDash val="solid"/>
            <a:headEnd type="none" w="med" len="med"/>
            <a:tailEnd type="none" w="med" len="med"/>
          </a:ln>
        </p:spPr>
        <p:txBody>
          <a:bodyPr lIns="0" tIns="36000" rIns="0" bIns="0"/>
          <a:lstStyle/>
          <a:p>
            <a:pPr algn="ctr" eaLnBrk="0" hangingPunct="0">
              <a:lnSpc>
                <a:spcPct val="72000"/>
              </a:lnSpc>
            </a:pPr>
            <a:r>
              <a:rPr lang="en-US" altLang="zh-CN" sz="2000" b="1" dirty="0">
                <a:latin typeface="Times New Roman" panose="02020603050405020304" pitchFamily="18" charset="0"/>
              </a:rPr>
              <a:t>V</a:t>
            </a:r>
            <a:r>
              <a:rPr lang="en-US" altLang="zh-CN" sz="2000" b="1" baseline="-16000" dirty="0">
                <a:latin typeface="Times New Roman" panose="02020603050405020304" pitchFamily="18" charset="0"/>
              </a:rPr>
              <a:t>1</a:t>
            </a:r>
            <a:endParaRPr lang="en-US" altLang="zh-CN" sz="2000" b="1" baseline="-16000" dirty="0">
              <a:latin typeface="Times New Roman" panose="02020603050405020304" pitchFamily="18" charset="0"/>
            </a:endParaRPr>
          </a:p>
          <a:p>
            <a:pPr algn="just" eaLnBrk="0" hangingPunct="0">
              <a:lnSpc>
                <a:spcPct val="96000"/>
              </a:lnSpc>
            </a:pPr>
            <a:endParaRPr lang="en-US" altLang="zh-CN" sz="900" dirty="0">
              <a:latin typeface="Times New Roman" panose="02020603050405020304" pitchFamily="18" charset="0"/>
            </a:endParaRPr>
          </a:p>
        </p:txBody>
      </p:sp>
      <p:sp>
        <p:nvSpPr>
          <p:cNvPr id="469015" name="直接连接符 469014"/>
          <p:cNvSpPr/>
          <p:nvPr/>
        </p:nvSpPr>
        <p:spPr>
          <a:xfrm flipH="1">
            <a:off x="5651500" y="2997200"/>
            <a:ext cx="1219200" cy="381000"/>
          </a:xfrm>
          <a:prstGeom prst="line">
            <a:avLst/>
          </a:prstGeom>
          <a:ln w="28575" cap="flat" cmpd="sng">
            <a:solidFill>
              <a:srgbClr val="FF3300"/>
            </a:solidFill>
            <a:prstDash val="solid"/>
            <a:headEnd type="none" w="med" len="med"/>
            <a:tailEnd type="triangle" w="med" len="med"/>
          </a:ln>
        </p:spPr>
      </p:sp>
      <p:sp>
        <p:nvSpPr>
          <p:cNvPr id="469016" name="椭圆 469015"/>
          <p:cNvSpPr/>
          <p:nvPr/>
        </p:nvSpPr>
        <p:spPr>
          <a:xfrm>
            <a:off x="5346700" y="3378200"/>
            <a:ext cx="490538" cy="381000"/>
          </a:xfrm>
          <a:prstGeom prst="ellipse">
            <a:avLst/>
          </a:prstGeom>
          <a:solidFill>
            <a:schemeClr val="accent1"/>
          </a:solidFill>
          <a:ln w="9525" cap="flat" cmpd="sng">
            <a:solidFill>
              <a:srgbClr val="000000"/>
            </a:solidFill>
            <a:prstDash val="solid"/>
            <a:headEnd type="none" w="med" len="med"/>
            <a:tailEnd type="none" w="med" len="med"/>
          </a:ln>
        </p:spPr>
        <p:txBody>
          <a:bodyPr lIns="0" tIns="36000" rIns="0" bIns="0"/>
          <a:lstStyle/>
          <a:p>
            <a:pPr algn="ctr" eaLnBrk="0" hangingPunct="0">
              <a:lnSpc>
                <a:spcPct val="72000"/>
              </a:lnSpc>
            </a:pPr>
            <a:r>
              <a:rPr lang="en-US" altLang="zh-CN" sz="2000" b="1" dirty="0">
                <a:latin typeface="Times New Roman" panose="02020603050405020304" pitchFamily="18" charset="0"/>
              </a:rPr>
              <a:t>V</a:t>
            </a:r>
            <a:r>
              <a:rPr lang="en-US" altLang="zh-CN" sz="2000" b="1" baseline="-16000" dirty="0">
                <a:latin typeface="Times New Roman" panose="02020603050405020304" pitchFamily="18" charset="0"/>
              </a:rPr>
              <a:t>2</a:t>
            </a:r>
            <a:endParaRPr lang="en-US" altLang="zh-CN" sz="2000" b="1" baseline="-16000" dirty="0">
              <a:latin typeface="Times New Roman" panose="02020603050405020304" pitchFamily="18" charset="0"/>
            </a:endParaRPr>
          </a:p>
          <a:p>
            <a:pPr algn="just" eaLnBrk="0" hangingPunct="0">
              <a:lnSpc>
                <a:spcPct val="96000"/>
              </a:lnSpc>
            </a:pPr>
            <a:endParaRPr lang="en-US" altLang="zh-CN" sz="900" dirty="0">
              <a:latin typeface="Times New Roman" panose="02020603050405020304" pitchFamily="18" charset="0"/>
            </a:endParaRPr>
          </a:p>
        </p:txBody>
      </p:sp>
      <p:sp>
        <p:nvSpPr>
          <p:cNvPr id="469017" name="椭圆 469016"/>
          <p:cNvSpPr/>
          <p:nvPr/>
        </p:nvSpPr>
        <p:spPr>
          <a:xfrm>
            <a:off x="4965700" y="4445000"/>
            <a:ext cx="490538" cy="381000"/>
          </a:xfrm>
          <a:prstGeom prst="ellipse">
            <a:avLst/>
          </a:prstGeom>
          <a:solidFill>
            <a:schemeClr val="accent1"/>
          </a:solidFill>
          <a:ln w="9525" cap="flat" cmpd="sng">
            <a:solidFill>
              <a:srgbClr val="000000"/>
            </a:solidFill>
            <a:prstDash val="solid"/>
            <a:headEnd type="none" w="med" len="med"/>
            <a:tailEnd type="none" w="med" len="med"/>
          </a:ln>
        </p:spPr>
        <p:txBody>
          <a:bodyPr lIns="0" tIns="36000" rIns="0" bIns="0"/>
          <a:lstStyle/>
          <a:p>
            <a:pPr algn="ctr" eaLnBrk="0" hangingPunct="0">
              <a:lnSpc>
                <a:spcPct val="72000"/>
              </a:lnSpc>
            </a:pPr>
            <a:r>
              <a:rPr lang="en-US" altLang="zh-CN" sz="2000" b="1" dirty="0">
                <a:latin typeface="Times New Roman" panose="02020603050405020304" pitchFamily="18" charset="0"/>
              </a:rPr>
              <a:t>V</a:t>
            </a:r>
            <a:r>
              <a:rPr lang="en-US" altLang="zh-CN" sz="2000" b="1" baseline="-16000" dirty="0">
                <a:latin typeface="Times New Roman" panose="02020603050405020304" pitchFamily="18" charset="0"/>
              </a:rPr>
              <a:t>4</a:t>
            </a:r>
            <a:endParaRPr lang="en-US" altLang="zh-CN" sz="2000" b="1" baseline="-16000" dirty="0">
              <a:latin typeface="Times New Roman" panose="02020603050405020304" pitchFamily="18" charset="0"/>
            </a:endParaRPr>
          </a:p>
          <a:p>
            <a:pPr algn="just" eaLnBrk="0" hangingPunct="0">
              <a:lnSpc>
                <a:spcPct val="96000"/>
              </a:lnSpc>
            </a:pPr>
            <a:endParaRPr lang="en-US" altLang="zh-CN" sz="900" dirty="0">
              <a:latin typeface="Times New Roman" panose="02020603050405020304" pitchFamily="18" charset="0"/>
            </a:endParaRPr>
          </a:p>
        </p:txBody>
      </p:sp>
      <p:sp>
        <p:nvSpPr>
          <p:cNvPr id="469018" name="直接连接符 469017"/>
          <p:cNvSpPr/>
          <p:nvPr/>
        </p:nvSpPr>
        <p:spPr>
          <a:xfrm flipH="1">
            <a:off x="5118100" y="3759200"/>
            <a:ext cx="533400" cy="685800"/>
          </a:xfrm>
          <a:prstGeom prst="line">
            <a:avLst/>
          </a:prstGeom>
          <a:ln w="28575" cap="flat" cmpd="sng">
            <a:solidFill>
              <a:srgbClr val="FF3300"/>
            </a:solidFill>
            <a:prstDash val="solid"/>
            <a:headEnd type="none" w="med" len="med"/>
            <a:tailEnd type="triangle" w="med" len="med"/>
          </a:ln>
        </p:spPr>
      </p:sp>
      <p:sp>
        <p:nvSpPr>
          <p:cNvPr id="469019" name="椭圆 469018"/>
          <p:cNvSpPr/>
          <p:nvPr/>
        </p:nvSpPr>
        <p:spPr>
          <a:xfrm>
            <a:off x="7023100" y="5664200"/>
            <a:ext cx="490538" cy="387350"/>
          </a:xfrm>
          <a:prstGeom prst="ellipse">
            <a:avLst/>
          </a:prstGeom>
          <a:solidFill>
            <a:schemeClr val="accent1"/>
          </a:solidFill>
          <a:ln w="9525" cap="flat" cmpd="sng">
            <a:solidFill>
              <a:srgbClr val="000000"/>
            </a:solidFill>
            <a:prstDash val="solid"/>
            <a:headEnd type="none" w="med" len="med"/>
            <a:tailEnd type="none" w="med" len="med"/>
          </a:ln>
        </p:spPr>
        <p:txBody>
          <a:bodyPr lIns="0" tIns="36000" rIns="0" bIns="0"/>
          <a:lstStyle/>
          <a:p>
            <a:pPr algn="ctr" eaLnBrk="0" hangingPunct="0">
              <a:lnSpc>
                <a:spcPct val="72000"/>
              </a:lnSpc>
            </a:pPr>
            <a:r>
              <a:rPr lang="en-US" altLang="zh-CN" sz="2000" b="1" dirty="0">
                <a:latin typeface="Times New Roman" panose="02020603050405020304" pitchFamily="18" charset="0"/>
              </a:rPr>
              <a:t>V</a:t>
            </a:r>
            <a:r>
              <a:rPr lang="en-US" altLang="zh-CN" sz="2000" b="1" baseline="-16000" dirty="0">
                <a:latin typeface="Times New Roman" panose="02020603050405020304" pitchFamily="18" charset="0"/>
              </a:rPr>
              <a:t>5</a:t>
            </a:r>
            <a:endParaRPr lang="en-US" altLang="zh-CN" sz="2000" b="1" baseline="-16000" dirty="0">
              <a:latin typeface="Times New Roman" panose="02020603050405020304" pitchFamily="18" charset="0"/>
            </a:endParaRPr>
          </a:p>
          <a:p>
            <a:pPr algn="just" eaLnBrk="0" hangingPunct="0">
              <a:lnSpc>
                <a:spcPct val="96000"/>
              </a:lnSpc>
            </a:pPr>
            <a:endParaRPr lang="en-US" altLang="zh-CN" sz="900" dirty="0">
              <a:latin typeface="Times New Roman" panose="02020603050405020304" pitchFamily="18" charset="0"/>
            </a:endParaRPr>
          </a:p>
        </p:txBody>
      </p:sp>
      <p:sp>
        <p:nvSpPr>
          <p:cNvPr id="469020" name="椭圆 469019"/>
          <p:cNvSpPr/>
          <p:nvPr/>
        </p:nvSpPr>
        <p:spPr>
          <a:xfrm>
            <a:off x="5956300" y="5207000"/>
            <a:ext cx="490538" cy="393700"/>
          </a:xfrm>
          <a:prstGeom prst="ellipse">
            <a:avLst/>
          </a:prstGeom>
          <a:solidFill>
            <a:schemeClr val="accent1"/>
          </a:solidFill>
          <a:ln w="9525" cap="flat" cmpd="sng">
            <a:solidFill>
              <a:srgbClr val="000000"/>
            </a:solidFill>
            <a:prstDash val="solid"/>
            <a:headEnd type="none" w="med" len="med"/>
            <a:tailEnd type="none" w="med" len="med"/>
          </a:ln>
        </p:spPr>
        <p:txBody>
          <a:bodyPr lIns="0" tIns="36000" rIns="0" bIns="0"/>
          <a:lstStyle/>
          <a:p>
            <a:pPr algn="ctr" eaLnBrk="0" hangingPunct="0">
              <a:lnSpc>
                <a:spcPct val="72000"/>
              </a:lnSpc>
            </a:pPr>
            <a:r>
              <a:rPr lang="en-US" altLang="zh-CN" sz="2000" b="1" dirty="0">
                <a:latin typeface="Times New Roman" panose="02020603050405020304" pitchFamily="18" charset="0"/>
              </a:rPr>
              <a:t>V</a:t>
            </a:r>
            <a:r>
              <a:rPr lang="en-US" altLang="zh-CN" sz="2000" b="1" baseline="-16000" dirty="0">
                <a:latin typeface="Times New Roman" panose="02020603050405020304" pitchFamily="18" charset="0"/>
              </a:rPr>
              <a:t>8</a:t>
            </a:r>
            <a:endParaRPr lang="en-US" altLang="zh-CN" sz="2000" b="1" baseline="-16000" dirty="0">
              <a:latin typeface="Times New Roman" panose="02020603050405020304" pitchFamily="18" charset="0"/>
            </a:endParaRPr>
          </a:p>
          <a:p>
            <a:pPr algn="ctr" eaLnBrk="0" hangingPunct="0">
              <a:lnSpc>
                <a:spcPct val="72000"/>
              </a:lnSpc>
            </a:pPr>
            <a:endParaRPr lang="en-US" altLang="zh-CN" sz="2000" b="1" baseline="-16000" dirty="0">
              <a:latin typeface="Times New Roman" panose="02020603050405020304" pitchFamily="18" charset="0"/>
            </a:endParaRPr>
          </a:p>
          <a:p>
            <a:pPr algn="just" eaLnBrk="0" hangingPunct="0">
              <a:lnSpc>
                <a:spcPct val="96000"/>
              </a:lnSpc>
            </a:pPr>
            <a:endParaRPr lang="en-US" altLang="zh-CN" sz="900" dirty="0">
              <a:latin typeface="Times New Roman" panose="02020603050405020304" pitchFamily="18" charset="0"/>
            </a:endParaRPr>
          </a:p>
        </p:txBody>
      </p:sp>
      <p:sp>
        <p:nvSpPr>
          <p:cNvPr id="469021" name="直接连接符 469020"/>
          <p:cNvSpPr/>
          <p:nvPr/>
        </p:nvSpPr>
        <p:spPr>
          <a:xfrm>
            <a:off x="5346700" y="4826000"/>
            <a:ext cx="685800" cy="457200"/>
          </a:xfrm>
          <a:prstGeom prst="line">
            <a:avLst/>
          </a:prstGeom>
          <a:ln w="28575" cap="flat" cmpd="sng">
            <a:solidFill>
              <a:srgbClr val="FF3300"/>
            </a:solidFill>
            <a:prstDash val="solid"/>
            <a:headEnd type="none" w="med" len="med"/>
            <a:tailEnd type="triangle" w="med" len="med"/>
          </a:ln>
        </p:spPr>
      </p:sp>
      <p:sp>
        <p:nvSpPr>
          <p:cNvPr id="469022" name="直接连接符 469021"/>
          <p:cNvSpPr/>
          <p:nvPr/>
        </p:nvSpPr>
        <p:spPr>
          <a:xfrm>
            <a:off x="6413500" y="5511800"/>
            <a:ext cx="609600" cy="304800"/>
          </a:xfrm>
          <a:prstGeom prst="line">
            <a:avLst/>
          </a:prstGeom>
          <a:ln w="28575" cap="flat" cmpd="sng">
            <a:solidFill>
              <a:srgbClr val="FF3300"/>
            </a:solidFill>
            <a:prstDash val="solid"/>
            <a:headEnd type="none" w="med" len="med"/>
            <a:tailEnd type="triangle" w="med" len="med"/>
          </a:ln>
        </p:spPr>
      </p:sp>
      <p:sp>
        <p:nvSpPr>
          <p:cNvPr id="469023" name="直接连接符 469022"/>
          <p:cNvSpPr/>
          <p:nvPr/>
        </p:nvSpPr>
        <p:spPr>
          <a:xfrm>
            <a:off x="7099300" y="2997200"/>
            <a:ext cx="1371600" cy="381000"/>
          </a:xfrm>
          <a:prstGeom prst="line">
            <a:avLst/>
          </a:prstGeom>
          <a:ln w="28575" cap="flat" cmpd="sng">
            <a:solidFill>
              <a:srgbClr val="FF3300"/>
            </a:solidFill>
            <a:prstDash val="solid"/>
            <a:headEnd type="none" w="med" len="med"/>
            <a:tailEnd type="triangle" w="med" len="med"/>
          </a:ln>
        </p:spPr>
      </p:sp>
      <p:sp>
        <p:nvSpPr>
          <p:cNvPr id="469024" name="椭圆 469023"/>
          <p:cNvSpPr/>
          <p:nvPr/>
        </p:nvSpPr>
        <p:spPr>
          <a:xfrm>
            <a:off x="8285163" y="3365500"/>
            <a:ext cx="490537" cy="393700"/>
          </a:xfrm>
          <a:prstGeom prst="ellipse">
            <a:avLst/>
          </a:prstGeom>
          <a:solidFill>
            <a:schemeClr val="accent1"/>
          </a:solidFill>
          <a:ln w="9525" cap="flat" cmpd="sng">
            <a:solidFill>
              <a:srgbClr val="000000"/>
            </a:solidFill>
            <a:prstDash val="solid"/>
            <a:headEnd type="none" w="med" len="med"/>
            <a:tailEnd type="none" w="med" len="med"/>
          </a:ln>
        </p:spPr>
        <p:txBody>
          <a:bodyPr lIns="0" tIns="36000" rIns="0" bIns="0"/>
          <a:lstStyle/>
          <a:p>
            <a:pPr algn="ctr" eaLnBrk="0" hangingPunct="0">
              <a:lnSpc>
                <a:spcPct val="72000"/>
              </a:lnSpc>
            </a:pPr>
            <a:r>
              <a:rPr lang="en-US" altLang="zh-CN" sz="2000" b="1" dirty="0">
                <a:latin typeface="Times New Roman" panose="02020603050405020304" pitchFamily="18" charset="0"/>
              </a:rPr>
              <a:t>V</a:t>
            </a:r>
            <a:r>
              <a:rPr lang="en-US" altLang="zh-CN" sz="2000" b="1" baseline="-16000" dirty="0">
                <a:latin typeface="Times New Roman" panose="02020603050405020304" pitchFamily="18" charset="0"/>
              </a:rPr>
              <a:t>3</a:t>
            </a:r>
            <a:endParaRPr lang="en-US" altLang="zh-CN" sz="2000" b="1" baseline="-16000" dirty="0">
              <a:latin typeface="Times New Roman" panose="02020603050405020304" pitchFamily="18" charset="0"/>
            </a:endParaRPr>
          </a:p>
          <a:p>
            <a:pPr algn="just" eaLnBrk="0" hangingPunct="0">
              <a:lnSpc>
                <a:spcPct val="96000"/>
              </a:lnSpc>
            </a:pPr>
            <a:endParaRPr lang="en-US" altLang="zh-CN" sz="900" dirty="0">
              <a:latin typeface="Times New Roman" panose="02020603050405020304" pitchFamily="18" charset="0"/>
            </a:endParaRPr>
          </a:p>
        </p:txBody>
      </p:sp>
      <p:sp>
        <p:nvSpPr>
          <p:cNvPr id="469025" name="椭圆 469024"/>
          <p:cNvSpPr/>
          <p:nvPr/>
        </p:nvSpPr>
        <p:spPr>
          <a:xfrm>
            <a:off x="7556500" y="4279900"/>
            <a:ext cx="490538" cy="393700"/>
          </a:xfrm>
          <a:prstGeom prst="ellipse">
            <a:avLst/>
          </a:prstGeom>
          <a:solidFill>
            <a:schemeClr val="accent1"/>
          </a:solidFill>
          <a:ln w="9525" cap="flat" cmpd="sng">
            <a:solidFill>
              <a:srgbClr val="000000"/>
            </a:solidFill>
            <a:prstDash val="solid"/>
            <a:headEnd type="none" w="med" len="med"/>
            <a:tailEnd type="none" w="med" len="med"/>
          </a:ln>
        </p:spPr>
        <p:txBody>
          <a:bodyPr lIns="0" tIns="36000" rIns="0" bIns="0"/>
          <a:lstStyle/>
          <a:p>
            <a:pPr algn="ctr" eaLnBrk="0" hangingPunct="0">
              <a:lnSpc>
                <a:spcPct val="72000"/>
              </a:lnSpc>
            </a:pPr>
            <a:r>
              <a:rPr lang="en-US" altLang="zh-CN" sz="2000" b="1" dirty="0">
                <a:latin typeface="Times New Roman" panose="02020603050405020304" pitchFamily="18" charset="0"/>
              </a:rPr>
              <a:t>V</a:t>
            </a:r>
            <a:r>
              <a:rPr lang="en-US" altLang="zh-CN" sz="2000" b="1" baseline="-16000" dirty="0">
                <a:latin typeface="Times New Roman" panose="02020603050405020304" pitchFamily="18" charset="0"/>
              </a:rPr>
              <a:t>6</a:t>
            </a:r>
            <a:endParaRPr lang="en-US" altLang="zh-CN" sz="2000" b="1" baseline="-16000" dirty="0">
              <a:latin typeface="Times New Roman" panose="02020603050405020304" pitchFamily="18" charset="0"/>
            </a:endParaRPr>
          </a:p>
          <a:p>
            <a:pPr algn="ctr" eaLnBrk="0" hangingPunct="0">
              <a:lnSpc>
                <a:spcPct val="72000"/>
              </a:lnSpc>
            </a:pPr>
            <a:endParaRPr lang="en-US" altLang="zh-CN" sz="2000" b="1" baseline="-16000" dirty="0">
              <a:latin typeface="Times New Roman" panose="02020603050405020304" pitchFamily="18" charset="0"/>
            </a:endParaRPr>
          </a:p>
          <a:p>
            <a:pPr algn="just" eaLnBrk="0" hangingPunct="0">
              <a:lnSpc>
                <a:spcPct val="96000"/>
              </a:lnSpc>
            </a:pPr>
            <a:endParaRPr lang="en-US" altLang="zh-CN" sz="900" dirty="0">
              <a:latin typeface="Times New Roman" panose="02020603050405020304" pitchFamily="18" charset="0"/>
            </a:endParaRPr>
          </a:p>
        </p:txBody>
      </p:sp>
      <p:sp>
        <p:nvSpPr>
          <p:cNvPr id="469026" name="直接连接符 469025"/>
          <p:cNvSpPr/>
          <p:nvPr/>
        </p:nvSpPr>
        <p:spPr>
          <a:xfrm flipH="1">
            <a:off x="7861300" y="3746500"/>
            <a:ext cx="609600" cy="533400"/>
          </a:xfrm>
          <a:prstGeom prst="line">
            <a:avLst/>
          </a:prstGeom>
          <a:ln w="28575" cap="flat" cmpd="sng">
            <a:solidFill>
              <a:srgbClr val="FF3300"/>
            </a:solidFill>
            <a:prstDash val="solid"/>
            <a:headEnd type="none" w="med" len="med"/>
            <a:tailEnd type="triangle" w="med" len="med"/>
          </a:ln>
        </p:spPr>
      </p:sp>
      <p:sp>
        <p:nvSpPr>
          <p:cNvPr id="469027" name="椭圆 469026"/>
          <p:cNvSpPr/>
          <p:nvPr/>
        </p:nvSpPr>
        <p:spPr>
          <a:xfrm>
            <a:off x="8056563" y="5194300"/>
            <a:ext cx="490537" cy="393700"/>
          </a:xfrm>
          <a:prstGeom prst="ellipse">
            <a:avLst/>
          </a:prstGeom>
          <a:solidFill>
            <a:schemeClr val="accent1"/>
          </a:solidFill>
          <a:ln w="9525" cap="flat" cmpd="sng">
            <a:solidFill>
              <a:srgbClr val="000000"/>
            </a:solidFill>
            <a:prstDash val="solid"/>
            <a:headEnd type="none" w="med" len="med"/>
            <a:tailEnd type="none" w="med" len="med"/>
          </a:ln>
        </p:spPr>
        <p:txBody>
          <a:bodyPr lIns="0" tIns="36000" rIns="0" bIns="0"/>
          <a:lstStyle/>
          <a:p>
            <a:pPr algn="ctr" eaLnBrk="0" hangingPunct="0">
              <a:lnSpc>
                <a:spcPct val="72000"/>
              </a:lnSpc>
            </a:pPr>
            <a:r>
              <a:rPr lang="en-US" altLang="zh-CN" sz="2000" b="1" dirty="0">
                <a:latin typeface="Times New Roman" panose="02020603050405020304" pitchFamily="18" charset="0"/>
              </a:rPr>
              <a:t>V</a:t>
            </a:r>
            <a:r>
              <a:rPr lang="en-US" altLang="zh-CN" sz="2000" b="1" baseline="-16000" dirty="0">
                <a:latin typeface="Times New Roman" panose="02020603050405020304" pitchFamily="18" charset="0"/>
              </a:rPr>
              <a:t>7</a:t>
            </a:r>
            <a:endParaRPr lang="en-US" altLang="zh-CN" sz="2000" b="1" baseline="-16000" dirty="0">
              <a:latin typeface="Times New Roman" panose="02020603050405020304" pitchFamily="18" charset="0"/>
            </a:endParaRPr>
          </a:p>
          <a:p>
            <a:pPr algn="ctr" eaLnBrk="0" hangingPunct="0">
              <a:lnSpc>
                <a:spcPct val="72000"/>
              </a:lnSpc>
            </a:pPr>
            <a:endParaRPr lang="en-US" altLang="zh-CN" sz="2000" b="1" baseline="-16000" dirty="0">
              <a:latin typeface="Times New Roman" panose="02020603050405020304" pitchFamily="18" charset="0"/>
            </a:endParaRPr>
          </a:p>
          <a:p>
            <a:pPr algn="just" eaLnBrk="0" hangingPunct="0">
              <a:lnSpc>
                <a:spcPct val="96000"/>
              </a:lnSpc>
            </a:pPr>
            <a:endParaRPr lang="en-US" altLang="zh-CN" sz="900" dirty="0">
              <a:latin typeface="Times New Roman" panose="02020603050405020304" pitchFamily="18" charset="0"/>
            </a:endParaRPr>
          </a:p>
        </p:txBody>
      </p:sp>
      <p:sp>
        <p:nvSpPr>
          <p:cNvPr id="469028" name="直接连接符 469027"/>
          <p:cNvSpPr/>
          <p:nvPr/>
        </p:nvSpPr>
        <p:spPr>
          <a:xfrm>
            <a:off x="7937500" y="4673600"/>
            <a:ext cx="304800" cy="533400"/>
          </a:xfrm>
          <a:prstGeom prst="line">
            <a:avLst/>
          </a:prstGeom>
          <a:ln w="28575" cap="flat" cmpd="sng">
            <a:solidFill>
              <a:srgbClr val="FF3300"/>
            </a:solidFill>
            <a:prstDash val="solid"/>
            <a:headEnd type="none" w="med" len="med"/>
            <a:tailEnd type="triangle" w="med" len="med"/>
          </a:ln>
        </p:spPr>
      </p:sp>
      <p:sp>
        <p:nvSpPr>
          <p:cNvPr id="291844" name="Text Box 4"/>
          <p:cNvSpPr txBox="1"/>
          <p:nvPr/>
        </p:nvSpPr>
        <p:spPr>
          <a:xfrm>
            <a:off x="323850" y="6165850"/>
            <a:ext cx="7874000" cy="565150"/>
          </a:xfrm>
          <a:prstGeom prst="rect">
            <a:avLst/>
          </a:prstGeom>
          <a:solidFill>
            <a:schemeClr val="accent1"/>
          </a:solidFill>
          <a:ln w="12700">
            <a:noFill/>
          </a:ln>
        </p:spPr>
        <p:txBody>
          <a:bodyPr>
            <a:spAutoFit/>
          </a:bodyPr>
          <a:lstStyle/>
          <a:p>
            <a:pPr algn="just">
              <a:lnSpc>
                <a:spcPct val="110000"/>
              </a:lnSpc>
            </a:pPr>
            <a:r>
              <a:rPr lang="zh-CN" altLang="en-US" sz="2800" b="1" dirty="0">
                <a:latin typeface="Arial" panose="020B0604020202020204" pitchFamily="34" charset="0"/>
              </a:rPr>
              <a:t>深度优先生成树：按深度优先遍历生成的生成树</a:t>
            </a:r>
            <a:endParaRPr lang="zh-CN" altLang="en-US" sz="2800"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9014"/>
                                        </p:tgtEl>
                                        <p:attrNameLst>
                                          <p:attrName>style.visibility</p:attrName>
                                        </p:attrNameLst>
                                      </p:cBhvr>
                                      <p:to>
                                        <p:strVal val="visible"/>
                                      </p:to>
                                    </p:set>
                                    <p:animEffect transition="in" filter="wipe(left)">
                                      <p:cBhvr>
                                        <p:cTn id="7" dur="500"/>
                                        <p:tgtEl>
                                          <p:spTgt spid="469014"/>
                                        </p:tgtEl>
                                      </p:cBhvr>
                                    </p:animEffect>
                                  </p:childTnLst>
                                </p:cTn>
                              </p:par>
                              <p:par>
                                <p:cTn id="8" presetID="22" presetClass="entr" presetSubtype="1" fill="hold" nodeType="withEffect">
                                  <p:stCondLst>
                                    <p:cond delay="2000"/>
                                  </p:stCondLst>
                                  <p:childTnLst>
                                    <p:set>
                                      <p:cBhvr>
                                        <p:cTn id="9" dur="1" fill="hold">
                                          <p:stCondLst>
                                            <p:cond delay="0"/>
                                          </p:stCondLst>
                                        </p:cTn>
                                        <p:tgtEl>
                                          <p:spTgt spid="469015"/>
                                        </p:tgtEl>
                                        <p:attrNameLst>
                                          <p:attrName>style.visibility</p:attrName>
                                        </p:attrNameLst>
                                      </p:cBhvr>
                                      <p:to>
                                        <p:strVal val="visible"/>
                                      </p:to>
                                    </p:set>
                                    <p:animEffect transition="in" filter="wipe(up)">
                                      <p:cBhvr>
                                        <p:cTn id="10" dur="500"/>
                                        <p:tgtEl>
                                          <p:spTgt spid="469015"/>
                                        </p:tgtEl>
                                      </p:cBhvr>
                                    </p:animEffect>
                                  </p:childTnLst>
                                </p:cTn>
                              </p:par>
                              <p:par>
                                <p:cTn id="11" presetID="22" presetClass="entr" presetSubtype="1" fill="hold" grpId="0" nodeType="withEffect">
                                  <p:stCondLst>
                                    <p:cond delay="2000"/>
                                  </p:stCondLst>
                                  <p:childTnLst>
                                    <p:set>
                                      <p:cBhvr>
                                        <p:cTn id="12" dur="1" fill="hold">
                                          <p:stCondLst>
                                            <p:cond delay="0"/>
                                          </p:stCondLst>
                                        </p:cTn>
                                        <p:tgtEl>
                                          <p:spTgt spid="469016"/>
                                        </p:tgtEl>
                                        <p:attrNameLst>
                                          <p:attrName>style.visibility</p:attrName>
                                        </p:attrNameLst>
                                      </p:cBhvr>
                                      <p:to>
                                        <p:strVal val="visible"/>
                                      </p:to>
                                    </p:set>
                                    <p:animEffect transition="in" filter="wipe(up)">
                                      <p:cBhvr>
                                        <p:cTn id="13" dur="500"/>
                                        <p:tgtEl>
                                          <p:spTgt spid="469016"/>
                                        </p:tgtEl>
                                      </p:cBhvr>
                                    </p:animEffect>
                                  </p:childTnLst>
                                </p:cTn>
                              </p:par>
                              <p:par>
                                <p:cTn id="14" presetID="22" presetClass="entr" presetSubtype="1" fill="hold" nodeType="withEffect">
                                  <p:stCondLst>
                                    <p:cond delay="2000"/>
                                  </p:stCondLst>
                                  <p:childTnLst>
                                    <p:set>
                                      <p:cBhvr>
                                        <p:cTn id="15" dur="1" fill="hold">
                                          <p:stCondLst>
                                            <p:cond delay="0"/>
                                          </p:stCondLst>
                                        </p:cTn>
                                        <p:tgtEl>
                                          <p:spTgt spid="469018"/>
                                        </p:tgtEl>
                                        <p:attrNameLst>
                                          <p:attrName>style.visibility</p:attrName>
                                        </p:attrNameLst>
                                      </p:cBhvr>
                                      <p:to>
                                        <p:strVal val="visible"/>
                                      </p:to>
                                    </p:set>
                                    <p:animEffect transition="in" filter="wipe(up)">
                                      <p:cBhvr>
                                        <p:cTn id="16" dur="500"/>
                                        <p:tgtEl>
                                          <p:spTgt spid="469018"/>
                                        </p:tgtEl>
                                      </p:cBhvr>
                                    </p:animEffect>
                                  </p:childTnLst>
                                </p:cTn>
                              </p:par>
                              <p:par>
                                <p:cTn id="17" presetID="22" presetClass="entr" presetSubtype="1" fill="hold" grpId="0" nodeType="withEffect">
                                  <p:stCondLst>
                                    <p:cond delay="2000"/>
                                  </p:stCondLst>
                                  <p:childTnLst>
                                    <p:set>
                                      <p:cBhvr>
                                        <p:cTn id="18" dur="1" fill="hold">
                                          <p:stCondLst>
                                            <p:cond delay="0"/>
                                          </p:stCondLst>
                                        </p:cTn>
                                        <p:tgtEl>
                                          <p:spTgt spid="469017"/>
                                        </p:tgtEl>
                                        <p:attrNameLst>
                                          <p:attrName>style.visibility</p:attrName>
                                        </p:attrNameLst>
                                      </p:cBhvr>
                                      <p:to>
                                        <p:strVal val="visible"/>
                                      </p:to>
                                    </p:set>
                                    <p:animEffect transition="in" filter="wipe(up)">
                                      <p:cBhvr>
                                        <p:cTn id="19" dur="500"/>
                                        <p:tgtEl>
                                          <p:spTgt spid="469017"/>
                                        </p:tgtEl>
                                      </p:cBhvr>
                                    </p:animEffect>
                                  </p:childTnLst>
                                </p:cTn>
                              </p:par>
                              <p:par>
                                <p:cTn id="20" presetID="22" presetClass="entr" presetSubtype="8" fill="hold" nodeType="withEffect">
                                  <p:stCondLst>
                                    <p:cond delay="2000"/>
                                  </p:stCondLst>
                                  <p:childTnLst>
                                    <p:set>
                                      <p:cBhvr>
                                        <p:cTn id="21" dur="1" fill="hold">
                                          <p:stCondLst>
                                            <p:cond delay="0"/>
                                          </p:stCondLst>
                                        </p:cTn>
                                        <p:tgtEl>
                                          <p:spTgt spid="469021"/>
                                        </p:tgtEl>
                                        <p:attrNameLst>
                                          <p:attrName>style.visibility</p:attrName>
                                        </p:attrNameLst>
                                      </p:cBhvr>
                                      <p:to>
                                        <p:strVal val="visible"/>
                                      </p:to>
                                    </p:set>
                                    <p:animEffect transition="in" filter="wipe(left)">
                                      <p:cBhvr>
                                        <p:cTn id="22" dur="500"/>
                                        <p:tgtEl>
                                          <p:spTgt spid="469021"/>
                                        </p:tgtEl>
                                      </p:cBhvr>
                                    </p:animEffect>
                                  </p:childTnLst>
                                </p:cTn>
                              </p:par>
                              <p:par>
                                <p:cTn id="23" presetID="22" presetClass="entr" presetSubtype="1" fill="hold" grpId="0" nodeType="withEffect">
                                  <p:stCondLst>
                                    <p:cond delay="2000"/>
                                  </p:stCondLst>
                                  <p:childTnLst>
                                    <p:set>
                                      <p:cBhvr>
                                        <p:cTn id="24" dur="1" fill="hold">
                                          <p:stCondLst>
                                            <p:cond delay="0"/>
                                          </p:stCondLst>
                                        </p:cTn>
                                        <p:tgtEl>
                                          <p:spTgt spid="469020"/>
                                        </p:tgtEl>
                                        <p:attrNameLst>
                                          <p:attrName>style.visibility</p:attrName>
                                        </p:attrNameLst>
                                      </p:cBhvr>
                                      <p:to>
                                        <p:strVal val="visible"/>
                                      </p:to>
                                    </p:set>
                                    <p:animEffect transition="in" filter="wipe(up)">
                                      <p:cBhvr>
                                        <p:cTn id="25" dur="500"/>
                                        <p:tgtEl>
                                          <p:spTgt spid="469020"/>
                                        </p:tgtEl>
                                      </p:cBhvr>
                                    </p:animEffect>
                                  </p:childTnLst>
                                </p:cTn>
                              </p:par>
                              <p:par>
                                <p:cTn id="26" presetID="22" presetClass="entr" presetSubtype="1" fill="hold" nodeType="withEffect">
                                  <p:stCondLst>
                                    <p:cond delay="2000"/>
                                  </p:stCondLst>
                                  <p:childTnLst>
                                    <p:set>
                                      <p:cBhvr>
                                        <p:cTn id="27" dur="1" fill="hold">
                                          <p:stCondLst>
                                            <p:cond delay="0"/>
                                          </p:stCondLst>
                                        </p:cTn>
                                        <p:tgtEl>
                                          <p:spTgt spid="469022"/>
                                        </p:tgtEl>
                                        <p:attrNameLst>
                                          <p:attrName>style.visibility</p:attrName>
                                        </p:attrNameLst>
                                      </p:cBhvr>
                                      <p:to>
                                        <p:strVal val="visible"/>
                                      </p:to>
                                    </p:set>
                                    <p:animEffect transition="in" filter="wipe(up)">
                                      <p:cBhvr>
                                        <p:cTn id="28" dur="500"/>
                                        <p:tgtEl>
                                          <p:spTgt spid="469022"/>
                                        </p:tgtEl>
                                      </p:cBhvr>
                                    </p:animEffect>
                                  </p:childTnLst>
                                </p:cTn>
                              </p:par>
                              <p:par>
                                <p:cTn id="29" presetID="22" presetClass="entr" presetSubtype="1" fill="hold" grpId="0" nodeType="withEffect">
                                  <p:stCondLst>
                                    <p:cond delay="2000"/>
                                  </p:stCondLst>
                                  <p:childTnLst>
                                    <p:set>
                                      <p:cBhvr>
                                        <p:cTn id="30" dur="1" fill="hold">
                                          <p:stCondLst>
                                            <p:cond delay="0"/>
                                          </p:stCondLst>
                                        </p:cTn>
                                        <p:tgtEl>
                                          <p:spTgt spid="469019"/>
                                        </p:tgtEl>
                                        <p:attrNameLst>
                                          <p:attrName>style.visibility</p:attrName>
                                        </p:attrNameLst>
                                      </p:cBhvr>
                                      <p:to>
                                        <p:strVal val="visible"/>
                                      </p:to>
                                    </p:set>
                                    <p:animEffect transition="in" filter="wipe(up)">
                                      <p:cBhvr>
                                        <p:cTn id="31" dur="500"/>
                                        <p:tgtEl>
                                          <p:spTgt spid="469019"/>
                                        </p:tgtEl>
                                      </p:cBhvr>
                                    </p:animEffect>
                                  </p:childTnLst>
                                </p:cTn>
                              </p:par>
                              <p:par>
                                <p:cTn id="32" presetID="22" presetClass="entr" presetSubtype="1" fill="hold" nodeType="withEffect">
                                  <p:stCondLst>
                                    <p:cond delay="2000"/>
                                  </p:stCondLst>
                                  <p:childTnLst>
                                    <p:set>
                                      <p:cBhvr>
                                        <p:cTn id="33" dur="1" fill="hold">
                                          <p:stCondLst>
                                            <p:cond delay="0"/>
                                          </p:stCondLst>
                                        </p:cTn>
                                        <p:tgtEl>
                                          <p:spTgt spid="469023"/>
                                        </p:tgtEl>
                                        <p:attrNameLst>
                                          <p:attrName>style.visibility</p:attrName>
                                        </p:attrNameLst>
                                      </p:cBhvr>
                                      <p:to>
                                        <p:strVal val="visible"/>
                                      </p:to>
                                    </p:set>
                                    <p:animEffect transition="in" filter="wipe(up)">
                                      <p:cBhvr>
                                        <p:cTn id="34" dur="500"/>
                                        <p:tgtEl>
                                          <p:spTgt spid="469023"/>
                                        </p:tgtEl>
                                      </p:cBhvr>
                                    </p:animEffect>
                                  </p:childTnLst>
                                </p:cTn>
                              </p:par>
                              <p:par>
                                <p:cTn id="35" presetID="22" presetClass="entr" presetSubtype="1" fill="hold" grpId="0" nodeType="withEffect">
                                  <p:stCondLst>
                                    <p:cond delay="2000"/>
                                  </p:stCondLst>
                                  <p:childTnLst>
                                    <p:set>
                                      <p:cBhvr>
                                        <p:cTn id="36" dur="1" fill="hold">
                                          <p:stCondLst>
                                            <p:cond delay="0"/>
                                          </p:stCondLst>
                                        </p:cTn>
                                        <p:tgtEl>
                                          <p:spTgt spid="469024"/>
                                        </p:tgtEl>
                                        <p:attrNameLst>
                                          <p:attrName>style.visibility</p:attrName>
                                        </p:attrNameLst>
                                      </p:cBhvr>
                                      <p:to>
                                        <p:strVal val="visible"/>
                                      </p:to>
                                    </p:set>
                                    <p:animEffect transition="in" filter="wipe(up)">
                                      <p:cBhvr>
                                        <p:cTn id="37" dur="500"/>
                                        <p:tgtEl>
                                          <p:spTgt spid="469024"/>
                                        </p:tgtEl>
                                      </p:cBhvr>
                                    </p:animEffect>
                                  </p:childTnLst>
                                </p:cTn>
                              </p:par>
                              <p:par>
                                <p:cTn id="38" presetID="22" presetClass="entr" presetSubtype="1" fill="hold" nodeType="withEffect">
                                  <p:stCondLst>
                                    <p:cond delay="2000"/>
                                  </p:stCondLst>
                                  <p:childTnLst>
                                    <p:set>
                                      <p:cBhvr>
                                        <p:cTn id="39" dur="1" fill="hold">
                                          <p:stCondLst>
                                            <p:cond delay="0"/>
                                          </p:stCondLst>
                                        </p:cTn>
                                        <p:tgtEl>
                                          <p:spTgt spid="469026"/>
                                        </p:tgtEl>
                                        <p:attrNameLst>
                                          <p:attrName>style.visibility</p:attrName>
                                        </p:attrNameLst>
                                      </p:cBhvr>
                                      <p:to>
                                        <p:strVal val="visible"/>
                                      </p:to>
                                    </p:set>
                                    <p:animEffect transition="in" filter="wipe(up)">
                                      <p:cBhvr>
                                        <p:cTn id="40" dur="500"/>
                                        <p:tgtEl>
                                          <p:spTgt spid="469026"/>
                                        </p:tgtEl>
                                      </p:cBhvr>
                                    </p:animEffect>
                                  </p:childTnLst>
                                </p:cTn>
                              </p:par>
                              <p:par>
                                <p:cTn id="41" presetID="22" presetClass="entr" presetSubtype="1" fill="hold" grpId="0" nodeType="withEffect">
                                  <p:stCondLst>
                                    <p:cond delay="2000"/>
                                  </p:stCondLst>
                                  <p:childTnLst>
                                    <p:set>
                                      <p:cBhvr>
                                        <p:cTn id="42" dur="1" fill="hold">
                                          <p:stCondLst>
                                            <p:cond delay="0"/>
                                          </p:stCondLst>
                                        </p:cTn>
                                        <p:tgtEl>
                                          <p:spTgt spid="469025"/>
                                        </p:tgtEl>
                                        <p:attrNameLst>
                                          <p:attrName>style.visibility</p:attrName>
                                        </p:attrNameLst>
                                      </p:cBhvr>
                                      <p:to>
                                        <p:strVal val="visible"/>
                                      </p:to>
                                    </p:set>
                                    <p:animEffect transition="in" filter="wipe(up)">
                                      <p:cBhvr>
                                        <p:cTn id="43" dur="500"/>
                                        <p:tgtEl>
                                          <p:spTgt spid="469025"/>
                                        </p:tgtEl>
                                      </p:cBhvr>
                                    </p:animEffect>
                                  </p:childTnLst>
                                </p:cTn>
                              </p:par>
                              <p:par>
                                <p:cTn id="44" presetID="22" presetClass="entr" presetSubtype="1" fill="hold" nodeType="withEffect">
                                  <p:stCondLst>
                                    <p:cond delay="2000"/>
                                  </p:stCondLst>
                                  <p:childTnLst>
                                    <p:set>
                                      <p:cBhvr>
                                        <p:cTn id="45" dur="1" fill="hold">
                                          <p:stCondLst>
                                            <p:cond delay="0"/>
                                          </p:stCondLst>
                                        </p:cTn>
                                        <p:tgtEl>
                                          <p:spTgt spid="469028"/>
                                        </p:tgtEl>
                                        <p:attrNameLst>
                                          <p:attrName>style.visibility</p:attrName>
                                        </p:attrNameLst>
                                      </p:cBhvr>
                                      <p:to>
                                        <p:strVal val="visible"/>
                                      </p:to>
                                    </p:set>
                                    <p:animEffect transition="in" filter="wipe(up)">
                                      <p:cBhvr>
                                        <p:cTn id="46" dur="500"/>
                                        <p:tgtEl>
                                          <p:spTgt spid="469028"/>
                                        </p:tgtEl>
                                      </p:cBhvr>
                                    </p:animEffect>
                                  </p:childTnLst>
                                </p:cTn>
                              </p:par>
                              <p:par>
                                <p:cTn id="47" presetID="22" presetClass="entr" presetSubtype="1" fill="hold" grpId="0" nodeType="withEffect">
                                  <p:stCondLst>
                                    <p:cond delay="2000"/>
                                  </p:stCondLst>
                                  <p:childTnLst>
                                    <p:set>
                                      <p:cBhvr>
                                        <p:cTn id="48" dur="1" fill="hold">
                                          <p:stCondLst>
                                            <p:cond delay="0"/>
                                          </p:stCondLst>
                                        </p:cTn>
                                        <p:tgtEl>
                                          <p:spTgt spid="469027"/>
                                        </p:tgtEl>
                                        <p:attrNameLst>
                                          <p:attrName>style.visibility</p:attrName>
                                        </p:attrNameLst>
                                      </p:cBhvr>
                                      <p:to>
                                        <p:strVal val="visible"/>
                                      </p:to>
                                    </p:set>
                                    <p:animEffect transition="in" filter="wipe(up)">
                                      <p:cBhvr>
                                        <p:cTn id="49" dur="500"/>
                                        <p:tgtEl>
                                          <p:spTgt spid="469027"/>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91844"/>
                                        </p:tgtEl>
                                        <p:attrNameLst>
                                          <p:attrName>style.visibility</p:attrName>
                                        </p:attrNameLst>
                                      </p:cBhvr>
                                      <p:to>
                                        <p:strVal val="visible"/>
                                      </p:to>
                                    </p:set>
                                    <p:animEffect transition="in" filter="dissolve">
                                      <p:cBhvr>
                                        <p:cTn id="54" dur="500"/>
                                        <p:tgtEl>
                                          <p:spTgt spid="291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9014" grpId="0" bldLvl="0" animBg="1"/>
      <p:bldP spid="469016" grpId="0" bldLvl="0" animBg="1"/>
      <p:bldP spid="469017" grpId="0" bldLvl="0" animBg="1"/>
      <p:bldP spid="469019" grpId="0" bldLvl="0" animBg="1"/>
      <p:bldP spid="469020" grpId="0" bldLvl="0" animBg="1"/>
      <p:bldP spid="469024" grpId="0" bldLvl="0" animBg="1"/>
      <p:bldP spid="469025" grpId="0" bldLvl="0" animBg="1"/>
      <p:bldP spid="469027" grpId="0" bldLvl="0" animBg="1"/>
      <p:bldP spid="291844"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471041"/>
          <p:cNvSpPr>
            <a:spLocks noGrp="1" noRot="1"/>
          </p:cNvSpPr>
          <p:nvPr>
            <p:ph type="title" idx="4294967295"/>
          </p:nvPr>
        </p:nvSpPr>
        <p:spPr>
          <a:xfrm>
            <a:off x="0" y="365125"/>
            <a:ext cx="7886700" cy="1325880"/>
          </a:xfrm>
        </p:spPr>
        <p:txBody>
          <a:bodyPr vert="horz" wrap="square" lIns="91440" tIns="45720" rIns="91440" bIns="45720" anchor="ctr"/>
          <a:lstStyle/>
          <a:p>
            <a:r>
              <a:rPr lang="zh-CN" altLang="en-US" dirty="0"/>
              <a:t>图的遍历回顾              </a:t>
            </a:r>
            <a:r>
              <a:rPr lang="zh-CN" altLang="en-US" sz="2800" dirty="0"/>
              <a:t>广度优先搜索</a:t>
            </a:r>
            <a:endParaRPr lang="zh-CN" altLang="en-US" sz="2800" dirty="0"/>
          </a:p>
        </p:txBody>
      </p:sp>
      <p:grpSp>
        <p:nvGrpSpPr>
          <p:cNvPr id="11267" name="组合 471042"/>
          <p:cNvGrpSpPr/>
          <p:nvPr/>
        </p:nvGrpSpPr>
        <p:grpSpPr>
          <a:xfrm>
            <a:off x="250825" y="1341438"/>
            <a:ext cx="4757738" cy="3048000"/>
            <a:chOff x="144" y="1872"/>
            <a:chExt cx="2997" cy="1920"/>
          </a:xfrm>
        </p:grpSpPr>
        <p:sp>
          <p:nvSpPr>
            <p:cNvPr id="11284" name="椭圆 471043"/>
            <p:cNvSpPr/>
            <p:nvPr/>
          </p:nvSpPr>
          <p:spPr>
            <a:xfrm>
              <a:off x="2235" y="2352"/>
              <a:ext cx="309" cy="248"/>
            </a:xfrm>
            <a:prstGeom prst="ellipse">
              <a:avLst/>
            </a:prstGeom>
            <a:solidFill>
              <a:srgbClr val="FFFFFF"/>
            </a:solidFill>
            <a:ln w="9525" cap="flat" cmpd="sng">
              <a:solidFill>
                <a:srgbClr val="000000"/>
              </a:solidFill>
              <a:prstDash val="solid"/>
              <a:headEnd type="none" w="med" len="med"/>
              <a:tailEnd type="none" w="med" len="med"/>
            </a:ln>
          </p:spPr>
          <p:txBody>
            <a:bodyPr lIns="0" tIns="36000" rIns="0" bIns="0"/>
            <a:lstStyle/>
            <a:p>
              <a:pPr algn="ctr" eaLnBrk="0" hangingPunct="0">
                <a:lnSpc>
                  <a:spcPct val="72000"/>
                </a:lnSpc>
              </a:pPr>
              <a:r>
                <a:rPr lang="en-US" altLang="zh-CN" sz="2000" b="1" dirty="0">
                  <a:latin typeface="Times New Roman" panose="02020603050405020304" pitchFamily="18" charset="0"/>
                </a:rPr>
                <a:t>V</a:t>
              </a:r>
              <a:r>
                <a:rPr lang="en-US" altLang="zh-CN" sz="2000" b="1" baseline="-16000" dirty="0">
                  <a:latin typeface="Times New Roman" panose="02020603050405020304" pitchFamily="18" charset="0"/>
                </a:rPr>
                <a:t>3</a:t>
              </a:r>
              <a:endParaRPr lang="en-US" altLang="zh-CN" sz="2000" b="1" baseline="-16000" dirty="0">
                <a:latin typeface="Times New Roman" panose="02020603050405020304" pitchFamily="18" charset="0"/>
              </a:endParaRPr>
            </a:p>
            <a:p>
              <a:pPr algn="just" eaLnBrk="0" hangingPunct="0">
                <a:lnSpc>
                  <a:spcPct val="96000"/>
                </a:lnSpc>
              </a:pPr>
              <a:endParaRPr lang="en-US" altLang="zh-CN" sz="900" dirty="0">
                <a:latin typeface="Times New Roman" panose="02020603050405020304" pitchFamily="18" charset="0"/>
              </a:endParaRPr>
            </a:p>
          </p:txBody>
        </p:sp>
        <p:sp>
          <p:nvSpPr>
            <p:cNvPr id="11285" name="椭圆 471044"/>
            <p:cNvSpPr/>
            <p:nvPr/>
          </p:nvSpPr>
          <p:spPr>
            <a:xfrm>
              <a:off x="432" y="2352"/>
              <a:ext cx="309" cy="240"/>
            </a:xfrm>
            <a:prstGeom prst="ellipse">
              <a:avLst/>
            </a:prstGeom>
            <a:solidFill>
              <a:srgbClr val="FFFFFF"/>
            </a:solidFill>
            <a:ln w="9525" cap="flat" cmpd="sng">
              <a:solidFill>
                <a:srgbClr val="000000"/>
              </a:solidFill>
              <a:prstDash val="solid"/>
              <a:headEnd type="none" w="med" len="med"/>
              <a:tailEnd type="none" w="med" len="med"/>
            </a:ln>
          </p:spPr>
          <p:txBody>
            <a:bodyPr lIns="0" tIns="36000" rIns="0" bIns="0"/>
            <a:lstStyle/>
            <a:p>
              <a:pPr algn="ctr" eaLnBrk="0" hangingPunct="0">
                <a:lnSpc>
                  <a:spcPct val="72000"/>
                </a:lnSpc>
              </a:pPr>
              <a:r>
                <a:rPr lang="en-US" altLang="zh-CN" sz="2000" b="1" dirty="0">
                  <a:latin typeface="Times New Roman" panose="02020603050405020304" pitchFamily="18" charset="0"/>
                </a:rPr>
                <a:t>V</a:t>
              </a:r>
              <a:r>
                <a:rPr lang="en-US" altLang="zh-CN" sz="2000" b="1" baseline="-16000" dirty="0">
                  <a:latin typeface="Times New Roman" panose="02020603050405020304" pitchFamily="18" charset="0"/>
                </a:rPr>
                <a:t>2</a:t>
              </a:r>
              <a:endParaRPr lang="en-US" altLang="zh-CN" sz="2000" b="1" baseline="-16000" dirty="0">
                <a:latin typeface="Times New Roman" panose="02020603050405020304" pitchFamily="18" charset="0"/>
              </a:endParaRPr>
            </a:p>
            <a:p>
              <a:pPr algn="just" eaLnBrk="0" hangingPunct="0">
                <a:lnSpc>
                  <a:spcPct val="96000"/>
                </a:lnSpc>
              </a:pPr>
              <a:endParaRPr lang="en-US" altLang="zh-CN" sz="900" dirty="0">
                <a:latin typeface="Times New Roman" panose="02020603050405020304" pitchFamily="18" charset="0"/>
              </a:endParaRPr>
            </a:p>
          </p:txBody>
        </p:sp>
        <p:sp>
          <p:nvSpPr>
            <p:cNvPr id="11286" name="椭圆 471045"/>
            <p:cNvSpPr/>
            <p:nvPr/>
          </p:nvSpPr>
          <p:spPr>
            <a:xfrm>
              <a:off x="144" y="3024"/>
              <a:ext cx="309" cy="240"/>
            </a:xfrm>
            <a:prstGeom prst="ellipse">
              <a:avLst/>
            </a:prstGeom>
            <a:solidFill>
              <a:srgbClr val="FFFFFF"/>
            </a:solidFill>
            <a:ln w="9525" cap="flat" cmpd="sng">
              <a:solidFill>
                <a:srgbClr val="000000"/>
              </a:solidFill>
              <a:prstDash val="solid"/>
              <a:headEnd type="none" w="med" len="med"/>
              <a:tailEnd type="none" w="med" len="med"/>
            </a:ln>
          </p:spPr>
          <p:txBody>
            <a:bodyPr lIns="0" tIns="36000" rIns="0" bIns="0"/>
            <a:lstStyle/>
            <a:p>
              <a:pPr algn="ctr" eaLnBrk="0" hangingPunct="0">
                <a:lnSpc>
                  <a:spcPct val="72000"/>
                </a:lnSpc>
              </a:pPr>
              <a:r>
                <a:rPr lang="en-US" altLang="zh-CN" sz="2000" b="1" dirty="0">
                  <a:latin typeface="Times New Roman" panose="02020603050405020304" pitchFamily="18" charset="0"/>
                </a:rPr>
                <a:t>V</a:t>
              </a:r>
              <a:r>
                <a:rPr lang="en-US" altLang="zh-CN" sz="2000" b="1" baseline="-16000" dirty="0">
                  <a:latin typeface="Times New Roman" panose="02020603050405020304" pitchFamily="18" charset="0"/>
                </a:rPr>
                <a:t>4</a:t>
              </a:r>
              <a:endParaRPr lang="en-US" altLang="zh-CN" sz="2000" b="1" baseline="-16000" dirty="0">
                <a:latin typeface="Times New Roman" panose="02020603050405020304" pitchFamily="18" charset="0"/>
              </a:endParaRPr>
            </a:p>
            <a:p>
              <a:pPr algn="just" eaLnBrk="0" hangingPunct="0">
                <a:lnSpc>
                  <a:spcPct val="96000"/>
                </a:lnSpc>
              </a:pPr>
              <a:endParaRPr lang="en-US" altLang="zh-CN" sz="900" dirty="0">
                <a:latin typeface="Times New Roman" panose="02020603050405020304" pitchFamily="18" charset="0"/>
              </a:endParaRPr>
            </a:p>
          </p:txBody>
        </p:sp>
        <p:sp>
          <p:nvSpPr>
            <p:cNvPr id="11287" name="椭圆 471046"/>
            <p:cNvSpPr/>
            <p:nvPr/>
          </p:nvSpPr>
          <p:spPr>
            <a:xfrm>
              <a:off x="1248" y="1872"/>
              <a:ext cx="309" cy="240"/>
            </a:xfrm>
            <a:prstGeom prst="ellipse">
              <a:avLst/>
            </a:prstGeom>
            <a:noFill/>
            <a:ln w="9525" cap="flat" cmpd="sng">
              <a:solidFill>
                <a:srgbClr val="000000"/>
              </a:solidFill>
              <a:prstDash val="solid"/>
              <a:headEnd type="none" w="med" len="med"/>
              <a:tailEnd type="none" w="med" len="med"/>
            </a:ln>
          </p:spPr>
          <p:txBody>
            <a:bodyPr lIns="0" tIns="36000" rIns="0" bIns="0"/>
            <a:lstStyle/>
            <a:p>
              <a:pPr algn="ctr" eaLnBrk="0" hangingPunct="0">
                <a:lnSpc>
                  <a:spcPct val="72000"/>
                </a:lnSpc>
              </a:pPr>
              <a:r>
                <a:rPr lang="en-US" altLang="zh-CN" sz="2000" b="1" dirty="0">
                  <a:latin typeface="Times New Roman" panose="02020603050405020304" pitchFamily="18" charset="0"/>
                </a:rPr>
                <a:t>V</a:t>
              </a:r>
              <a:r>
                <a:rPr lang="en-US" altLang="zh-CN" sz="2000" b="1" baseline="-16000" dirty="0">
                  <a:latin typeface="Times New Roman" panose="02020603050405020304" pitchFamily="18" charset="0"/>
                </a:rPr>
                <a:t>1</a:t>
              </a:r>
              <a:endParaRPr lang="en-US" altLang="zh-CN" sz="2000" b="1" baseline="-16000" dirty="0">
                <a:latin typeface="Times New Roman" panose="02020603050405020304" pitchFamily="18" charset="0"/>
              </a:endParaRPr>
            </a:p>
            <a:p>
              <a:pPr algn="just" eaLnBrk="0" hangingPunct="0">
                <a:lnSpc>
                  <a:spcPct val="96000"/>
                </a:lnSpc>
              </a:pPr>
              <a:endParaRPr lang="en-US" altLang="zh-CN" sz="900" dirty="0">
                <a:latin typeface="Times New Roman" panose="02020603050405020304" pitchFamily="18" charset="0"/>
              </a:endParaRPr>
            </a:p>
          </p:txBody>
        </p:sp>
        <p:sp>
          <p:nvSpPr>
            <p:cNvPr id="11288" name="椭圆 471047"/>
            <p:cNvSpPr/>
            <p:nvPr/>
          </p:nvSpPr>
          <p:spPr>
            <a:xfrm>
              <a:off x="1776" y="2928"/>
              <a:ext cx="309" cy="248"/>
            </a:xfrm>
            <a:prstGeom prst="ellipse">
              <a:avLst/>
            </a:prstGeom>
            <a:solidFill>
              <a:srgbClr val="FFFFFF"/>
            </a:solidFill>
            <a:ln w="9525" cap="flat" cmpd="sng">
              <a:solidFill>
                <a:srgbClr val="000000"/>
              </a:solidFill>
              <a:prstDash val="solid"/>
              <a:headEnd type="none" w="med" len="med"/>
              <a:tailEnd type="none" w="med" len="med"/>
            </a:ln>
          </p:spPr>
          <p:txBody>
            <a:bodyPr lIns="0" tIns="36000" rIns="0" bIns="0"/>
            <a:lstStyle/>
            <a:p>
              <a:pPr algn="ctr" eaLnBrk="0" hangingPunct="0">
                <a:lnSpc>
                  <a:spcPct val="72000"/>
                </a:lnSpc>
              </a:pPr>
              <a:r>
                <a:rPr lang="en-US" altLang="zh-CN" sz="2000" b="1" dirty="0">
                  <a:latin typeface="Times New Roman" panose="02020603050405020304" pitchFamily="18" charset="0"/>
                </a:rPr>
                <a:t>V</a:t>
              </a:r>
              <a:r>
                <a:rPr lang="en-US" altLang="zh-CN" sz="2000" b="1" baseline="-16000" dirty="0">
                  <a:latin typeface="Times New Roman" panose="02020603050405020304" pitchFamily="18" charset="0"/>
                </a:rPr>
                <a:t>6</a:t>
              </a:r>
              <a:endParaRPr lang="en-US" altLang="zh-CN" sz="2000" b="1" baseline="-16000" dirty="0">
                <a:latin typeface="Times New Roman" panose="02020603050405020304" pitchFamily="18" charset="0"/>
              </a:endParaRPr>
            </a:p>
            <a:p>
              <a:pPr algn="ctr" eaLnBrk="0" hangingPunct="0">
                <a:lnSpc>
                  <a:spcPct val="72000"/>
                </a:lnSpc>
              </a:pPr>
              <a:endParaRPr lang="en-US" altLang="zh-CN" sz="2000" b="1" baseline="-16000" dirty="0">
                <a:latin typeface="Times New Roman" panose="02020603050405020304" pitchFamily="18" charset="0"/>
              </a:endParaRPr>
            </a:p>
            <a:p>
              <a:pPr algn="just" eaLnBrk="0" hangingPunct="0">
                <a:lnSpc>
                  <a:spcPct val="96000"/>
                </a:lnSpc>
              </a:pPr>
              <a:endParaRPr lang="en-US" altLang="zh-CN" sz="900" dirty="0">
                <a:latin typeface="Times New Roman" panose="02020603050405020304" pitchFamily="18" charset="0"/>
              </a:endParaRPr>
            </a:p>
          </p:txBody>
        </p:sp>
        <p:sp>
          <p:nvSpPr>
            <p:cNvPr id="11289" name="椭圆 471048"/>
            <p:cNvSpPr/>
            <p:nvPr/>
          </p:nvSpPr>
          <p:spPr>
            <a:xfrm>
              <a:off x="1008" y="2976"/>
              <a:ext cx="309" cy="244"/>
            </a:xfrm>
            <a:prstGeom prst="ellipse">
              <a:avLst/>
            </a:prstGeom>
            <a:solidFill>
              <a:srgbClr val="FFFFFF"/>
            </a:solidFill>
            <a:ln w="9525" cap="flat" cmpd="sng">
              <a:solidFill>
                <a:srgbClr val="000000"/>
              </a:solidFill>
              <a:prstDash val="solid"/>
              <a:headEnd type="none" w="med" len="med"/>
              <a:tailEnd type="none" w="med" len="med"/>
            </a:ln>
          </p:spPr>
          <p:txBody>
            <a:bodyPr lIns="0" tIns="36000" rIns="0" bIns="0"/>
            <a:lstStyle/>
            <a:p>
              <a:pPr algn="ctr" eaLnBrk="0" hangingPunct="0">
                <a:lnSpc>
                  <a:spcPct val="72000"/>
                </a:lnSpc>
              </a:pPr>
              <a:r>
                <a:rPr lang="en-US" altLang="zh-CN" sz="2000" b="1" dirty="0">
                  <a:latin typeface="Times New Roman" panose="02020603050405020304" pitchFamily="18" charset="0"/>
                </a:rPr>
                <a:t>V</a:t>
              </a:r>
              <a:r>
                <a:rPr lang="en-US" altLang="zh-CN" sz="2000" b="1" baseline="-16000" dirty="0">
                  <a:latin typeface="Times New Roman" panose="02020603050405020304" pitchFamily="18" charset="0"/>
                </a:rPr>
                <a:t>5</a:t>
              </a:r>
              <a:endParaRPr lang="en-US" altLang="zh-CN" sz="2000" b="1" baseline="-16000" dirty="0">
                <a:latin typeface="Times New Roman" panose="02020603050405020304" pitchFamily="18" charset="0"/>
              </a:endParaRPr>
            </a:p>
            <a:p>
              <a:pPr algn="just" eaLnBrk="0" hangingPunct="0">
                <a:lnSpc>
                  <a:spcPct val="96000"/>
                </a:lnSpc>
              </a:pPr>
              <a:endParaRPr lang="en-US" altLang="zh-CN" sz="900" dirty="0">
                <a:latin typeface="Times New Roman" panose="02020603050405020304" pitchFamily="18" charset="0"/>
              </a:endParaRPr>
            </a:p>
          </p:txBody>
        </p:sp>
        <p:sp>
          <p:nvSpPr>
            <p:cNvPr id="11290" name="直接连接符 471049"/>
            <p:cNvSpPr/>
            <p:nvPr/>
          </p:nvSpPr>
          <p:spPr>
            <a:xfrm flipH="1">
              <a:off x="624" y="2112"/>
              <a:ext cx="768" cy="240"/>
            </a:xfrm>
            <a:prstGeom prst="line">
              <a:avLst/>
            </a:prstGeom>
            <a:ln w="19050" cap="flat" cmpd="sng">
              <a:solidFill>
                <a:schemeClr val="tx1"/>
              </a:solidFill>
              <a:prstDash val="solid"/>
              <a:headEnd type="none" w="med" len="med"/>
              <a:tailEnd type="none" w="med" len="med"/>
            </a:ln>
          </p:spPr>
        </p:sp>
        <p:sp>
          <p:nvSpPr>
            <p:cNvPr id="11291" name="直接连接符 471050"/>
            <p:cNvSpPr/>
            <p:nvPr/>
          </p:nvSpPr>
          <p:spPr>
            <a:xfrm>
              <a:off x="1488" y="2112"/>
              <a:ext cx="864" cy="240"/>
            </a:xfrm>
            <a:prstGeom prst="line">
              <a:avLst/>
            </a:prstGeom>
            <a:ln w="19050" cap="flat" cmpd="sng">
              <a:solidFill>
                <a:schemeClr val="tx1"/>
              </a:solidFill>
              <a:prstDash val="solid"/>
              <a:headEnd type="none" w="med" len="med"/>
              <a:tailEnd type="none" w="med" len="med"/>
            </a:ln>
          </p:spPr>
        </p:sp>
        <p:sp>
          <p:nvSpPr>
            <p:cNvPr id="11292" name="直接连接符 471051"/>
            <p:cNvSpPr/>
            <p:nvPr/>
          </p:nvSpPr>
          <p:spPr>
            <a:xfrm flipH="1">
              <a:off x="240" y="2592"/>
              <a:ext cx="336" cy="432"/>
            </a:xfrm>
            <a:prstGeom prst="line">
              <a:avLst/>
            </a:prstGeom>
            <a:ln w="19050" cap="flat" cmpd="sng">
              <a:solidFill>
                <a:schemeClr val="tx1"/>
              </a:solidFill>
              <a:prstDash val="solid"/>
              <a:headEnd type="none" w="med" len="med"/>
              <a:tailEnd type="none" w="med" len="med"/>
            </a:ln>
          </p:spPr>
        </p:sp>
        <p:sp>
          <p:nvSpPr>
            <p:cNvPr id="11293" name="直接连接符 471052"/>
            <p:cNvSpPr/>
            <p:nvPr/>
          </p:nvSpPr>
          <p:spPr>
            <a:xfrm>
              <a:off x="672" y="2592"/>
              <a:ext cx="432" cy="384"/>
            </a:xfrm>
            <a:prstGeom prst="line">
              <a:avLst/>
            </a:prstGeom>
            <a:ln w="19050" cap="flat" cmpd="sng">
              <a:solidFill>
                <a:schemeClr val="tx1"/>
              </a:solidFill>
              <a:prstDash val="solid"/>
              <a:headEnd type="none" w="med" len="med"/>
              <a:tailEnd type="none" w="med" len="med"/>
            </a:ln>
          </p:spPr>
        </p:sp>
        <p:sp>
          <p:nvSpPr>
            <p:cNvPr id="11294" name="椭圆 471053"/>
            <p:cNvSpPr/>
            <p:nvPr/>
          </p:nvSpPr>
          <p:spPr>
            <a:xfrm>
              <a:off x="1296" y="3544"/>
              <a:ext cx="309" cy="248"/>
            </a:xfrm>
            <a:prstGeom prst="ellipse">
              <a:avLst/>
            </a:prstGeom>
            <a:solidFill>
              <a:srgbClr val="FFFFFF"/>
            </a:solidFill>
            <a:ln w="9525" cap="flat" cmpd="sng">
              <a:solidFill>
                <a:srgbClr val="000000"/>
              </a:solidFill>
              <a:prstDash val="solid"/>
              <a:headEnd type="none" w="med" len="med"/>
              <a:tailEnd type="none" w="med" len="med"/>
            </a:ln>
          </p:spPr>
          <p:txBody>
            <a:bodyPr lIns="0" tIns="36000" rIns="0" bIns="0"/>
            <a:lstStyle/>
            <a:p>
              <a:pPr algn="ctr" eaLnBrk="0" hangingPunct="0">
                <a:lnSpc>
                  <a:spcPct val="72000"/>
                </a:lnSpc>
              </a:pPr>
              <a:r>
                <a:rPr lang="en-US" altLang="zh-CN" sz="2000" b="1" dirty="0">
                  <a:latin typeface="Times New Roman" panose="02020603050405020304" pitchFamily="18" charset="0"/>
                </a:rPr>
                <a:t>V</a:t>
              </a:r>
              <a:r>
                <a:rPr lang="en-US" altLang="zh-CN" sz="2000" b="1" baseline="-16000" dirty="0">
                  <a:latin typeface="Times New Roman" panose="02020603050405020304" pitchFamily="18" charset="0"/>
                </a:rPr>
                <a:t>8</a:t>
              </a:r>
              <a:endParaRPr lang="en-US" altLang="zh-CN" sz="900" dirty="0">
                <a:latin typeface="Times New Roman" panose="02020603050405020304" pitchFamily="18" charset="0"/>
              </a:endParaRPr>
            </a:p>
          </p:txBody>
        </p:sp>
        <p:sp>
          <p:nvSpPr>
            <p:cNvPr id="11295" name="直接连接符 471054"/>
            <p:cNvSpPr/>
            <p:nvPr/>
          </p:nvSpPr>
          <p:spPr>
            <a:xfrm>
              <a:off x="288" y="3264"/>
              <a:ext cx="1008" cy="384"/>
            </a:xfrm>
            <a:prstGeom prst="line">
              <a:avLst/>
            </a:prstGeom>
            <a:ln w="19050" cap="flat" cmpd="sng">
              <a:solidFill>
                <a:schemeClr val="tx1"/>
              </a:solidFill>
              <a:prstDash val="solid"/>
              <a:headEnd type="none" w="med" len="med"/>
              <a:tailEnd type="none" w="med" len="med"/>
            </a:ln>
          </p:spPr>
        </p:sp>
        <p:sp>
          <p:nvSpPr>
            <p:cNvPr id="11296" name="直接连接符 471055"/>
            <p:cNvSpPr/>
            <p:nvPr/>
          </p:nvSpPr>
          <p:spPr>
            <a:xfrm flipH="1" flipV="1">
              <a:off x="1248" y="3216"/>
              <a:ext cx="192" cy="336"/>
            </a:xfrm>
            <a:prstGeom prst="line">
              <a:avLst/>
            </a:prstGeom>
            <a:ln w="19050" cap="flat" cmpd="sng">
              <a:solidFill>
                <a:schemeClr val="tx1"/>
              </a:solidFill>
              <a:prstDash val="solid"/>
              <a:headEnd type="none" w="med" len="med"/>
              <a:tailEnd type="none" w="med" len="med"/>
            </a:ln>
          </p:spPr>
        </p:sp>
        <p:sp>
          <p:nvSpPr>
            <p:cNvPr id="11297" name="椭圆 471056"/>
            <p:cNvSpPr/>
            <p:nvPr/>
          </p:nvSpPr>
          <p:spPr>
            <a:xfrm>
              <a:off x="2832" y="2928"/>
              <a:ext cx="309" cy="248"/>
            </a:xfrm>
            <a:prstGeom prst="ellipse">
              <a:avLst/>
            </a:prstGeom>
            <a:solidFill>
              <a:srgbClr val="FFFFFF"/>
            </a:solidFill>
            <a:ln w="9525" cap="flat" cmpd="sng">
              <a:solidFill>
                <a:srgbClr val="000000"/>
              </a:solidFill>
              <a:prstDash val="solid"/>
              <a:headEnd type="none" w="med" len="med"/>
              <a:tailEnd type="none" w="med" len="med"/>
            </a:ln>
          </p:spPr>
          <p:txBody>
            <a:bodyPr lIns="0" tIns="36000" rIns="0" bIns="0"/>
            <a:lstStyle/>
            <a:p>
              <a:pPr algn="ctr" eaLnBrk="0" hangingPunct="0">
                <a:lnSpc>
                  <a:spcPct val="72000"/>
                </a:lnSpc>
              </a:pPr>
              <a:r>
                <a:rPr lang="en-US" altLang="zh-CN" sz="2000" b="1" dirty="0">
                  <a:latin typeface="Times New Roman" panose="02020603050405020304" pitchFamily="18" charset="0"/>
                </a:rPr>
                <a:t>V</a:t>
              </a:r>
              <a:r>
                <a:rPr lang="en-US" altLang="zh-CN" sz="2000" b="1" baseline="-16000" dirty="0">
                  <a:latin typeface="Times New Roman" panose="02020603050405020304" pitchFamily="18" charset="0"/>
                </a:rPr>
                <a:t>7</a:t>
              </a:r>
              <a:endParaRPr lang="en-US" altLang="zh-CN" sz="2000" b="1" baseline="-16000" dirty="0">
                <a:latin typeface="Times New Roman" panose="02020603050405020304" pitchFamily="18" charset="0"/>
              </a:endParaRPr>
            </a:p>
            <a:p>
              <a:pPr algn="ctr" eaLnBrk="0" hangingPunct="0">
                <a:lnSpc>
                  <a:spcPct val="72000"/>
                </a:lnSpc>
              </a:pPr>
              <a:endParaRPr lang="en-US" altLang="zh-CN" sz="2000" b="1" baseline="-16000" dirty="0">
                <a:latin typeface="Times New Roman" panose="02020603050405020304" pitchFamily="18" charset="0"/>
              </a:endParaRPr>
            </a:p>
            <a:p>
              <a:pPr algn="just" eaLnBrk="0" hangingPunct="0">
                <a:lnSpc>
                  <a:spcPct val="96000"/>
                </a:lnSpc>
              </a:pPr>
              <a:endParaRPr lang="en-US" altLang="zh-CN" sz="900" dirty="0">
                <a:latin typeface="Times New Roman" panose="02020603050405020304" pitchFamily="18" charset="0"/>
              </a:endParaRPr>
            </a:p>
          </p:txBody>
        </p:sp>
        <p:sp>
          <p:nvSpPr>
            <p:cNvPr id="11298" name="直接连接符 471057"/>
            <p:cNvSpPr/>
            <p:nvPr/>
          </p:nvSpPr>
          <p:spPr>
            <a:xfrm flipH="1">
              <a:off x="1968" y="2592"/>
              <a:ext cx="384" cy="336"/>
            </a:xfrm>
            <a:prstGeom prst="line">
              <a:avLst/>
            </a:prstGeom>
            <a:ln w="19050" cap="flat" cmpd="sng">
              <a:solidFill>
                <a:schemeClr val="tx1"/>
              </a:solidFill>
              <a:prstDash val="solid"/>
              <a:headEnd type="none" w="med" len="med"/>
              <a:tailEnd type="none" w="med" len="med"/>
            </a:ln>
          </p:spPr>
        </p:sp>
        <p:sp>
          <p:nvSpPr>
            <p:cNvPr id="11299" name="直接连接符 471058"/>
            <p:cNvSpPr/>
            <p:nvPr/>
          </p:nvSpPr>
          <p:spPr>
            <a:xfrm>
              <a:off x="2448" y="2592"/>
              <a:ext cx="528" cy="336"/>
            </a:xfrm>
            <a:prstGeom prst="line">
              <a:avLst/>
            </a:prstGeom>
            <a:ln w="19050" cap="flat" cmpd="sng">
              <a:solidFill>
                <a:schemeClr val="tx1"/>
              </a:solidFill>
              <a:prstDash val="solid"/>
              <a:headEnd type="none" w="med" len="med"/>
              <a:tailEnd type="none" w="med" len="med"/>
            </a:ln>
          </p:spPr>
        </p:sp>
        <p:sp>
          <p:nvSpPr>
            <p:cNvPr id="11300" name="直接连接符 471059"/>
            <p:cNvSpPr/>
            <p:nvPr/>
          </p:nvSpPr>
          <p:spPr>
            <a:xfrm>
              <a:off x="2064" y="3072"/>
              <a:ext cx="768" cy="0"/>
            </a:xfrm>
            <a:prstGeom prst="line">
              <a:avLst/>
            </a:prstGeom>
            <a:ln w="19050" cap="flat" cmpd="sng">
              <a:solidFill>
                <a:schemeClr val="tx1"/>
              </a:solidFill>
              <a:prstDash val="solid"/>
              <a:headEnd type="none" w="med" len="med"/>
              <a:tailEnd type="none" w="med" len="med"/>
            </a:ln>
          </p:spPr>
        </p:sp>
      </p:grpSp>
      <p:sp>
        <p:nvSpPr>
          <p:cNvPr id="471076" name="椭圆 471075"/>
          <p:cNvSpPr/>
          <p:nvPr/>
        </p:nvSpPr>
        <p:spPr>
          <a:xfrm>
            <a:off x="6329363" y="2687638"/>
            <a:ext cx="490537" cy="381000"/>
          </a:xfrm>
          <a:prstGeom prst="ellipse">
            <a:avLst/>
          </a:prstGeom>
          <a:solidFill>
            <a:schemeClr val="accent1"/>
          </a:solidFill>
          <a:ln w="9525" cap="flat" cmpd="sng">
            <a:solidFill>
              <a:srgbClr val="000000"/>
            </a:solidFill>
            <a:prstDash val="solid"/>
            <a:headEnd type="none" w="med" len="med"/>
            <a:tailEnd type="none" w="med" len="med"/>
          </a:ln>
        </p:spPr>
        <p:txBody>
          <a:bodyPr lIns="0" tIns="36000" rIns="0" bIns="0"/>
          <a:lstStyle/>
          <a:p>
            <a:pPr algn="ctr" eaLnBrk="0" hangingPunct="0">
              <a:lnSpc>
                <a:spcPct val="72000"/>
              </a:lnSpc>
            </a:pPr>
            <a:r>
              <a:rPr lang="en-US" altLang="zh-CN" sz="2000" b="1" dirty="0">
                <a:latin typeface="Times New Roman" panose="02020603050405020304" pitchFamily="18" charset="0"/>
              </a:rPr>
              <a:t>V</a:t>
            </a:r>
            <a:r>
              <a:rPr lang="en-US" altLang="zh-CN" sz="2000" b="1" baseline="-16000" dirty="0">
                <a:latin typeface="Times New Roman" panose="02020603050405020304" pitchFamily="18" charset="0"/>
              </a:rPr>
              <a:t>1</a:t>
            </a:r>
            <a:endParaRPr lang="en-US" altLang="zh-CN" sz="2000" b="1" baseline="-16000" dirty="0">
              <a:latin typeface="Times New Roman" panose="02020603050405020304" pitchFamily="18" charset="0"/>
            </a:endParaRPr>
          </a:p>
          <a:p>
            <a:pPr algn="just" eaLnBrk="0" hangingPunct="0">
              <a:lnSpc>
                <a:spcPct val="96000"/>
              </a:lnSpc>
            </a:pPr>
            <a:endParaRPr lang="en-US" altLang="zh-CN" sz="900" dirty="0">
              <a:latin typeface="Times New Roman" panose="02020603050405020304" pitchFamily="18" charset="0"/>
            </a:endParaRPr>
          </a:p>
        </p:txBody>
      </p:sp>
      <p:sp>
        <p:nvSpPr>
          <p:cNvPr id="471077" name="直接连接符 471076"/>
          <p:cNvSpPr/>
          <p:nvPr/>
        </p:nvSpPr>
        <p:spPr>
          <a:xfrm flipH="1">
            <a:off x="5219700" y="3068638"/>
            <a:ext cx="1219200" cy="381000"/>
          </a:xfrm>
          <a:prstGeom prst="line">
            <a:avLst/>
          </a:prstGeom>
          <a:ln w="28575" cap="flat" cmpd="sng">
            <a:solidFill>
              <a:srgbClr val="FF3300"/>
            </a:solidFill>
            <a:prstDash val="solid"/>
            <a:headEnd type="none" w="med" len="med"/>
            <a:tailEnd type="triangle" w="med" len="med"/>
          </a:ln>
        </p:spPr>
      </p:sp>
      <p:sp>
        <p:nvSpPr>
          <p:cNvPr id="471078" name="椭圆 471077"/>
          <p:cNvSpPr/>
          <p:nvPr/>
        </p:nvSpPr>
        <p:spPr>
          <a:xfrm>
            <a:off x="4914900" y="3449638"/>
            <a:ext cx="490538" cy="381000"/>
          </a:xfrm>
          <a:prstGeom prst="ellipse">
            <a:avLst/>
          </a:prstGeom>
          <a:solidFill>
            <a:schemeClr val="accent1"/>
          </a:solidFill>
          <a:ln w="9525" cap="flat" cmpd="sng">
            <a:solidFill>
              <a:srgbClr val="000000"/>
            </a:solidFill>
            <a:prstDash val="solid"/>
            <a:headEnd type="none" w="med" len="med"/>
            <a:tailEnd type="none" w="med" len="med"/>
          </a:ln>
        </p:spPr>
        <p:txBody>
          <a:bodyPr lIns="0" tIns="36000" rIns="0" bIns="0"/>
          <a:lstStyle/>
          <a:p>
            <a:pPr algn="ctr" eaLnBrk="0" hangingPunct="0">
              <a:lnSpc>
                <a:spcPct val="72000"/>
              </a:lnSpc>
            </a:pPr>
            <a:r>
              <a:rPr lang="en-US" altLang="zh-CN" sz="2000" b="1" dirty="0">
                <a:latin typeface="Times New Roman" panose="02020603050405020304" pitchFamily="18" charset="0"/>
              </a:rPr>
              <a:t>V</a:t>
            </a:r>
            <a:r>
              <a:rPr lang="en-US" altLang="zh-CN" sz="2000" b="1" baseline="-16000" dirty="0">
                <a:latin typeface="Times New Roman" panose="02020603050405020304" pitchFamily="18" charset="0"/>
              </a:rPr>
              <a:t>2</a:t>
            </a:r>
            <a:endParaRPr lang="en-US" altLang="zh-CN" sz="2000" b="1" baseline="-16000" dirty="0">
              <a:latin typeface="Times New Roman" panose="02020603050405020304" pitchFamily="18" charset="0"/>
            </a:endParaRPr>
          </a:p>
          <a:p>
            <a:pPr algn="just" eaLnBrk="0" hangingPunct="0">
              <a:lnSpc>
                <a:spcPct val="96000"/>
              </a:lnSpc>
            </a:pPr>
            <a:endParaRPr lang="en-US" altLang="zh-CN" sz="900" dirty="0">
              <a:latin typeface="Times New Roman" panose="02020603050405020304" pitchFamily="18" charset="0"/>
            </a:endParaRPr>
          </a:p>
        </p:txBody>
      </p:sp>
      <p:sp>
        <p:nvSpPr>
          <p:cNvPr id="471079" name="椭圆 471078"/>
          <p:cNvSpPr/>
          <p:nvPr/>
        </p:nvSpPr>
        <p:spPr>
          <a:xfrm>
            <a:off x="4424363" y="4516438"/>
            <a:ext cx="490537" cy="381000"/>
          </a:xfrm>
          <a:prstGeom prst="ellipse">
            <a:avLst/>
          </a:prstGeom>
          <a:solidFill>
            <a:schemeClr val="accent1"/>
          </a:solidFill>
          <a:ln w="9525" cap="flat" cmpd="sng">
            <a:solidFill>
              <a:srgbClr val="000000"/>
            </a:solidFill>
            <a:prstDash val="solid"/>
            <a:headEnd type="none" w="med" len="med"/>
            <a:tailEnd type="none" w="med" len="med"/>
          </a:ln>
        </p:spPr>
        <p:txBody>
          <a:bodyPr lIns="0" tIns="36000" rIns="0" bIns="0"/>
          <a:lstStyle/>
          <a:p>
            <a:pPr algn="ctr" eaLnBrk="0" hangingPunct="0">
              <a:lnSpc>
                <a:spcPct val="72000"/>
              </a:lnSpc>
            </a:pPr>
            <a:r>
              <a:rPr lang="en-US" altLang="zh-CN" sz="2000" b="1" dirty="0">
                <a:latin typeface="Times New Roman" panose="02020603050405020304" pitchFamily="18" charset="0"/>
              </a:rPr>
              <a:t>V</a:t>
            </a:r>
            <a:r>
              <a:rPr lang="en-US" altLang="zh-CN" sz="2000" b="1" baseline="-16000" dirty="0">
                <a:latin typeface="Times New Roman" panose="02020603050405020304" pitchFamily="18" charset="0"/>
              </a:rPr>
              <a:t>4</a:t>
            </a:r>
            <a:endParaRPr lang="en-US" altLang="zh-CN" sz="2000" b="1" baseline="-16000" dirty="0">
              <a:latin typeface="Times New Roman" panose="02020603050405020304" pitchFamily="18" charset="0"/>
            </a:endParaRPr>
          </a:p>
          <a:p>
            <a:pPr algn="just" eaLnBrk="0" hangingPunct="0">
              <a:lnSpc>
                <a:spcPct val="96000"/>
              </a:lnSpc>
            </a:pPr>
            <a:endParaRPr lang="en-US" altLang="zh-CN" sz="900" dirty="0">
              <a:latin typeface="Times New Roman" panose="02020603050405020304" pitchFamily="18" charset="0"/>
            </a:endParaRPr>
          </a:p>
        </p:txBody>
      </p:sp>
      <p:sp>
        <p:nvSpPr>
          <p:cNvPr id="471080" name="直接连接符 471079"/>
          <p:cNvSpPr/>
          <p:nvPr/>
        </p:nvSpPr>
        <p:spPr>
          <a:xfrm flipH="1">
            <a:off x="4576763" y="3830638"/>
            <a:ext cx="533400" cy="685800"/>
          </a:xfrm>
          <a:prstGeom prst="line">
            <a:avLst/>
          </a:prstGeom>
          <a:ln w="28575" cap="flat" cmpd="sng">
            <a:solidFill>
              <a:srgbClr val="FF3300"/>
            </a:solidFill>
            <a:prstDash val="solid"/>
            <a:headEnd type="none" w="med" len="med"/>
            <a:tailEnd type="triangle" w="med" len="med"/>
          </a:ln>
        </p:spPr>
      </p:sp>
      <p:sp>
        <p:nvSpPr>
          <p:cNvPr id="471081" name="椭圆 471080"/>
          <p:cNvSpPr/>
          <p:nvPr/>
        </p:nvSpPr>
        <p:spPr>
          <a:xfrm>
            <a:off x="3967163" y="5360988"/>
            <a:ext cx="490537" cy="387350"/>
          </a:xfrm>
          <a:prstGeom prst="ellipse">
            <a:avLst/>
          </a:prstGeom>
          <a:solidFill>
            <a:schemeClr val="accent1"/>
          </a:solidFill>
          <a:ln w="9525" cap="flat" cmpd="sng">
            <a:solidFill>
              <a:srgbClr val="000000"/>
            </a:solidFill>
            <a:prstDash val="solid"/>
            <a:headEnd type="none" w="med" len="med"/>
            <a:tailEnd type="none" w="med" len="med"/>
          </a:ln>
        </p:spPr>
        <p:txBody>
          <a:bodyPr lIns="0" tIns="36000" rIns="0" bIns="0"/>
          <a:lstStyle/>
          <a:p>
            <a:pPr algn="ctr" eaLnBrk="0" hangingPunct="0">
              <a:lnSpc>
                <a:spcPct val="72000"/>
              </a:lnSpc>
            </a:pPr>
            <a:r>
              <a:rPr lang="en-US" altLang="zh-CN" sz="2000" b="1" dirty="0">
                <a:latin typeface="Times New Roman" panose="02020603050405020304" pitchFamily="18" charset="0"/>
              </a:rPr>
              <a:t>V</a:t>
            </a:r>
            <a:r>
              <a:rPr lang="en-US" altLang="zh-CN" sz="2000" b="1" baseline="-16000" dirty="0">
                <a:latin typeface="Times New Roman" panose="02020603050405020304" pitchFamily="18" charset="0"/>
              </a:rPr>
              <a:t>8</a:t>
            </a:r>
            <a:endParaRPr lang="en-US" altLang="zh-CN" sz="900" dirty="0">
              <a:latin typeface="Times New Roman" panose="02020603050405020304" pitchFamily="18" charset="0"/>
            </a:endParaRPr>
          </a:p>
        </p:txBody>
      </p:sp>
      <p:sp>
        <p:nvSpPr>
          <p:cNvPr id="471082" name="椭圆 471081"/>
          <p:cNvSpPr/>
          <p:nvPr/>
        </p:nvSpPr>
        <p:spPr>
          <a:xfrm>
            <a:off x="5719763" y="4446588"/>
            <a:ext cx="490537" cy="393700"/>
          </a:xfrm>
          <a:prstGeom prst="ellipse">
            <a:avLst/>
          </a:prstGeom>
          <a:solidFill>
            <a:schemeClr val="accent1"/>
          </a:solidFill>
          <a:ln w="9525" cap="flat" cmpd="sng">
            <a:solidFill>
              <a:srgbClr val="000000"/>
            </a:solidFill>
            <a:prstDash val="solid"/>
            <a:headEnd type="none" w="med" len="med"/>
            <a:tailEnd type="none" w="med" len="med"/>
          </a:ln>
        </p:spPr>
        <p:txBody>
          <a:bodyPr lIns="0" tIns="36000" rIns="0" bIns="0"/>
          <a:lstStyle/>
          <a:p>
            <a:pPr algn="ctr" eaLnBrk="0" hangingPunct="0">
              <a:lnSpc>
                <a:spcPct val="72000"/>
              </a:lnSpc>
            </a:pPr>
            <a:r>
              <a:rPr lang="en-US" altLang="zh-CN" sz="2000" b="1" dirty="0">
                <a:latin typeface="Times New Roman" panose="02020603050405020304" pitchFamily="18" charset="0"/>
              </a:rPr>
              <a:t>V</a:t>
            </a:r>
            <a:r>
              <a:rPr lang="en-US" altLang="zh-CN" sz="2000" b="1" baseline="-16000" dirty="0">
                <a:latin typeface="Times New Roman" panose="02020603050405020304" pitchFamily="18" charset="0"/>
              </a:rPr>
              <a:t>5</a:t>
            </a:r>
            <a:endParaRPr lang="en-US" altLang="zh-CN" sz="900" dirty="0">
              <a:latin typeface="Times New Roman" panose="02020603050405020304" pitchFamily="18" charset="0"/>
            </a:endParaRPr>
          </a:p>
        </p:txBody>
      </p:sp>
      <p:sp>
        <p:nvSpPr>
          <p:cNvPr id="471083" name="直接连接符 471082"/>
          <p:cNvSpPr/>
          <p:nvPr/>
        </p:nvSpPr>
        <p:spPr>
          <a:xfrm>
            <a:off x="5186363" y="3836988"/>
            <a:ext cx="685800" cy="609600"/>
          </a:xfrm>
          <a:prstGeom prst="line">
            <a:avLst/>
          </a:prstGeom>
          <a:ln w="28575" cap="flat" cmpd="sng">
            <a:solidFill>
              <a:srgbClr val="FF3300"/>
            </a:solidFill>
            <a:prstDash val="solid"/>
            <a:headEnd type="none" w="med" len="med"/>
            <a:tailEnd type="triangle" w="med" len="med"/>
          </a:ln>
        </p:spPr>
      </p:sp>
      <p:sp>
        <p:nvSpPr>
          <p:cNvPr id="471084" name="直接连接符 471083"/>
          <p:cNvSpPr/>
          <p:nvPr/>
        </p:nvSpPr>
        <p:spPr>
          <a:xfrm flipH="1">
            <a:off x="4195763" y="4903788"/>
            <a:ext cx="457200" cy="457200"/>
          </a:xfrm>
          <a:prstGeom prst="line">
            <a:avLst/>
          </a:prstGeom>
          <a:ln w="28575" cap="flat" cmpd="sng">
            <a:solidFill>
              <a:srgbClr val="FF3300"/>
            </a:solidFill>
            <a:prstDash val="solid"/>
            <a:headEnd type="none" w="med" len="med"/>
            <a:tailEnd type="triangle" w="med" len="med"/>
          </a:ln>
        </p:spPr>
      </p:sp>
      <p:sp>
        <p:nvSpPr>
          <p:cNvPr id="471085" name="直接连接符 471084"/>
          <p:cNvSpPr/>
          <p:nvPr/>
        </p:nvSpPr>
        <p:spPr>
          <a:xfrm>
            <a:off x="6667500" y="3068638"/>
            <a:ext cx="1371600" cy="381000"/>
          </a:xfrm>
          <a:prstGeom prst="line">
            <a:avLst/>
          </a:prstGeom>
          <a:ln w="28575" cap="flat" cmpd="sng">
            <a:solidFill>
              <a:srgbClr val="FF3300"/>
            </a:solidFill>
            <a:prstDash val="solid"/>
            <a:headEnd type="none" w="med" len="med"/>
            <a:tailEnd type="triangle" w="med" len="med"/>
          </a:ln>
        </p:spPr>
      </p:sp>
      <p:sp>
        <p:nvSpPr>
          <p:cNvPr id="471086" name="椭圆 471085"/>
          <p:cNvSpPr/>
          <p:nvPr/>
        </p:nvSpPr>
        <p:spPr>
          <a:xfrm>
            <a:off x="7853363" y="3436938"/>
            <a:ext cx="490537" cy="393700"/>
          </a:xfrm>
          <a:prstGeom prst="ellipse">
            <a:avLst/>
          </a:prstGeom>
          <a:solidFill>
            <a:schemeClr val="accent1"/>
          </a:solidFill>
          <a:ln w="9525" cap="flat" cmpd="sng">
            <a:solidFill>
              <a:srgbClr val="000000"/>
            </a:solidFill>
            <a:prstDash val="solid"/>
            <a:headEnd type="none" w="med" len="med"/>
            <a:tailEnd type="none" w="med" len="med"/>
          </a:ln>
        </p:spPr>
        <p:txBody>
          <a:bodyPr lIns="0" tIns="36000" rIns="0" bIns="0"/>
          <a:lstStyle/>
          <a:p>
            <a:pPr algn="ctr" eaLnBrk="0" hangingPunct="0">
              <a:lnSpc>
                <a:spcPct val="72000"/>
              </a:lnSpc>
            </a:pPr>
            <a:r>
              <a:rPr lang="en-US" altLang="zh-CN" sz="2000" b="1" dirty="0">
                <a:latin typeface="Times New Roman" panose="02020603050405020304" pitchFamily="18" charset="0"/>
              </a:rPr>
              <a:t>V</a:t>
            </a:r>
            <a:r>
              <a:rPr lang="en-US" altLang="zh-CN" sz="2000" b="1" baseline="-16000" dirty="0">
                <a:latin typeface="Times New Roman" panose="02020603050405020304" pitchFamily="18" charset="0"/>
              </a:rPr>
              <a:t>3</a:t>
            </a:r>
            <a:endParaRPr lang="en-US" altLang="zh-CN" sz="2000" b="1" baseline="-16000" dirty="0">
              <a:latin typeface="Times New Roman" panose="02020603050405020304" pitchFamily="18" charset="0"/>
            </a:endParaRPr>
          </a:p>
          <a:p>
            <a:pPr algn="just" eaLnBrk="0" hangingPunct="0">
              <a:lnSpc>
                <a:spcPct val="96000"/>
              </a:lnSpc>
            </a:pPr>
            <a:endParaRPr lang="en-US" altLang="zh-CN" sz="900" dirty="0">
              <a:latin typeface="Times New Roman" panose="02020603050405020304" pitchFamily="18" charset="0"/>
            </a:endParaRPr>
          </a:p>
        </p:txBody>
      </p:sp>
      <p:sp>
        <p:nvSpPr>
          <p:cNvPr id="471087" name="椭圆 471086"/>
          <p:cNvSpPr/>
          <p:nvPr/>
        </p:nvSpPr>
        <p:spPr>
          <a:xfrm>
            <a:off x="7124700" y="4351338"/>
            <a:ext cx="490538" cy="393700"/>
          </a:xfrm>
          <a:prstGeom prst="ellipse">
            <a:avLst/>
          </a:prstGeom>
          <a:solidFill>
            <a:schemeClr val="accent1"/>
          </a:solidFill>
          <a:ln w="9525" cap="flat" cmpd="sng">
            <a:solidFill>
              <a:srgbClr val="000000"/>
            </a:solidFill>
            <a:prstDash val="solid"/>
            <a:headEnd type="none" w="med" len="med"/>
            <a:tailEnd type="none" w="med" len="med"/>
          </a:ln>
        </p:spPr>
        <p:txBody>
          <a:bodyPr lIns="0" tIns="36000" rIns="0" bIns="0"/>
          <a:lstStyle/>
          <a:p>
            <a:pPr algn="ctr" eaLnBrk="0" hangingPunct="0">
              <a:lnSpc>
                <a:spcPct val="72000"/>
              </a:lnSpc>
            </a:pPr>
            <a:r>
              <a:rPr lang="en-US" altLang="zh-CN" sz="2000" b="1" dirty="0">
                <a:latin typeface="Times New Roman" panose="02020603050405020304" pitchFamily="18" charset="0"/>
              </a:rPr>
              <a:t>V</a:t>
            </a:r>
            <a:r>
              <a:rPr lang="en-US" altLang="zh-CN" sz="2000" b="1" baseline="-16000" dirty="0">
                <a:latin typeface="Times New Roman" panose="02020603050405020304" pitchFamily="18" charset="0"/>
              </a:rPr>
              <a:t>6</a:t>
            </a:r>
            <a:endParaRPr lang="en-US" altLang="zh-CN" sz="2000" b="1" baseline="-16000" dirty="0">
              <a:latin typeface="Times New Roman" panose="02020603050405020304" pitchFamily="18" charset="0"/>
            </a:endParaRPr>
          </a:p>
          <a:p>
            <a:pPr algn="ctr" eaLnBrk="0" hangingPunct="0">
              <a:lnSpc>
                <a:spcPct val="72000"/>
              </a:lnSpc>
            </a:pPr>
            <a:endParaRPr lang="en-US" altLang="zh-CN" sz="2000" b="1" baseline="-16000" dirty="0">
              <a:latin typeface="Times New Roman" panose="02020603050405020304" pitchFamily="18" charset="0"/>
            </a:endParaRPr>
          </a:p>
          <a:p>
            <a:pPr algn="just" eaLnBrk="0" hangingPunct="0">
              <a:lnSpc>
                <a:spcPct val="96000"/>
              </a:lnSpc>
            </a:pPr>
            <a:endParaRPr lang="en-US" altLang="zh-CN" sz="900" dirty="0">
              <a:latin typeface="Times New Roman" panose="02020603050405020304" pitchFamily="18" charset="0"/>
            </a:endParaRPr>
          </a:p>
        </p:txBody>
      </p:sp>
      <p:sp>
        <p:nvSpPr>
          <p:cNvPr id="471088" name="直接连接符 471087"/>
          <p:cNvSpPr/>
          <p:nvPr/>
        </p:nvSpPr>
        <p:spPr>
          <a:xfrm flipH="1">
            <a:off x="7429500" y="3817938"/>
            <a:ext cx="609600" cy="533400"/>
          </a:xfrm>
          <a:prstGeom prst="line">
            <a:avLst/>
          </a:prstGeom>
          <a:ln w="28575" cap="flat" cmpd="sng">
            <a:solidFill>
              <a:srgbClr val="FF3300"/>
            </a:solidFill>
            <a:prstDash val="solid"/>
            <a:headEnd type="none" w="med" len="med"/>
            <a:tailEnd type="triangle" w="med" len="med"/>
          </a:ln>
        </p:spPr>
      </p:sp>
      <p:sp>
        <p:nvSpPr>
          <p:cNvPr id="471089" name="椭圆 471088"/>
          <p:cNvSpPr/>
          <p:nvPr/>
        </p:nvSpPr>
        <p:spPr>
          <a:xfrm>
            <a:off x="8462963" y="4370388"/>
            <a:ext cx="490537" cy="393700"/>
          </a:xfrm>
          <a:prstGeom prst="ellipse">
            <a:avLst/>
          </a:prstGeom>
          <a:solidFill>
            <a:schemeClr val="accent1"/>
          </a:solidFill>
          <a:ln w="9525" cap="flat" cmpd="sng">
            <a:solidFill>
              <a:srgbClr val="000000"/>
            </a:solidFill>
            <a:prstDash val="solid"/>
            <a:headEnd type="none" w="med" len="med"/>
            <a:tailEnd type="none" w="med" len="med"/>
          </a:ln>
        </p:spPr>
        <p:txBody>
          <a:bodyPr lIns="0" tIns="36000" rIns="0" bIns="0"/>
          <a:lstStyle/>
          <a:p>
            <a:pPr algn="ctr" eaLnBrk="0" hangingPunct="0">
              <a:lnSpc>
                <a:spcPct val="72000"/>
              </a:lnSpc>
            </a:pPr>
            <a:r>
              <a:rPr lang="en-US" altLang="zh-CN" sz="2000" b="1" dirty="0">
                <a:latin typeface="Times New Roman" panose="02020603050405020304" pitchFamily="18" charset="0"/>
              </a:rPr>
              <a:t>V</a:t>
            </a:r>
            <a:r>
              <a:rPr lang="en-US" altLang="zh-CN" sz="2000" b="1" baseline="-16000" dirty="0">
                <a:latin typeface="Times New Roman" panose="02020603050405020304" pitchFamily="18" charset="0"/>
              </a:rPr>
              <a:t>7</a:t>
            </a:r>
            <a:endParaRPr lang="en-US" altLang="zh-CN" sz="2000" b="1" baseline="-16000" dirty="0">
              <a:latin typeface="Times New Roman" panose="02020603050405020304" pitchFamily="18" charset="0"/>
            </a:endParaRPr>
          </a:p>
          <a:p>
            <a:pPr algn="ctr" eaLnBrk="0" hangingPunct="0">
              <a:lnSpc>
                <a:spcPct val="72000"/>
              </a:lnSpc>
            </a:pPr>
            <a:endParaRPr lang="en-US" altLang="zh-CN" sz="2000" b="1" baseline="-16000" dirty="0">
              <a:latin typeface="Times New Roman" panose="02020603050405020304" pitchFamily="18" charset="0"/>
            </a:endParaRPr>
          </a:p>
          <a:p>
            <a:pPr algn="just" eaLnBrk="0" hangingPunct="0">
              <a:lnSpc>
                <a:spcPct val="96000"/>
              </a:lnSpc>
            </a:pPr>
            <a:endParaRPr lang="en-US" altLang="zh-CN" sz="900" dirty="0">
              <a:latin typeface="Times New Roman" panose="02020603050405020304" pitchFamily="18" charset="0"/>
            </a:endParaRPr>
          </a:p>
        </p:txBody>
      </p:sp>
      <p:sp>
        <p:nvSpPr>
          <p:cNvPr id="471090" name="直接连接符 471089"/>
          <p:cNvSpPr/>
          <p:nvPr/>
        </p:nvSpPr>
        <p:spPr>
          <a:xfrm>
            <a:off x="8191500" y="3836988"/>
            <a:ext cx="457200" cy="533400"/>
          </a:xfrm>
          <a:prstGeom prst="line">
            <a:avLst/>
          </a:prstGeom>
          <a:ln w="28575" cap="flat" cmpd="sng">
            <a:solidFill>
              <a:srgbClr val="FF3300"/>
            </a:solidFill>
            <a:prstDash val="solid"/>
            <a:headEnd type="none" w="med" len="med"/>
            <a:tailEnd type="triangle" w="med" len="med"/>
          </a:ln>
        </p:spPr>
      </p:sp>
      <p:sp>
        <p:nvSpPr>
          <p:cNvPr id="312361" name="Text Box 41"/>
          <p:cNvSpPr txBox="1"/>
          <p:nvPr/>
        </p:nvSpPr>
        <p:spPr>
          <a:xfrm>
            <a:off x="323850" y="6092825"/>
            <a:ext cx="8408988" cy="565150"/>
          </a:xfrm>
          <a:prstGeom prst="rect">
            <a:avLst/>
          </a:prstGeom>
          <a:solidFill>
            <a:schemeClr val="accent1"/>
          </a:solidFill>
          <a:ln w="12700" cap="flat" cmpd="sng">
            <a:solidFill>
              <a:schemeClr val="accent1"/>
            </a:solidFill>
            <a:prstDash val="solid"/>
            <a:miter/>
            <a:headEnd type="none" w="med" len="med"/>
            <a:tailEnd type="none" w="med" len="med"/>
          </a:ln>
        </p:spPr>
        <p:txBody>
          <a:bodyPr>
            <a:spAutoFit/>
          </a:bodyPr>
          <a:lstStyle/>
          <a:p>
            <a:pPr algn="just">
              <a:lnSpc>
                <a:spcPct val="110000"/>
              </a:lnSpc>
            </a:pPr>
            <a:r>
              <a:rPr lang="zh-CN" altLang="en-US" sz="2800" b="1" dirty="0">
                <a:latin typeface="Arial" panose="020B0604020202020204" pitchFamily="34" charset="0"/>
              </a:rPr>
              <a:t>广度优先生成树：按广度优先遍历生成的生成树</a:t>
            </a:r>
            <a:endParaRPr lang="zh-CN" altLang="en-US" sz="2800"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76"/>
                                        </p:tgtEl>
                                        <p:attrNameLst>
                                          <p:attrName>style.visibility</p:attrName>
                                        </p:attrNameLst>
                                      </p:cBhvr>
                                      <p:to>
                                        <p:strVal val="visible"/>
                                      </p:to>
                                    </p:set>
                                    <p:animEffect transition="in" filter="wipe(left)">
                                      <p:cBhvr>
                                        <p:cTn id="7" dur="500"/>
                                        <p:tgtEl>
                                          <p:spTgt spid="471076"/>
                                        </p:tgtEl>
                                      </p:cBhvr>
                                    </p:animEffect>
                                  </p:childTnLst>
                                </p:cTn>
                              </p:par>
                              <p:par>
                                <p:cTn id="8" presetID="22" presetClass="entr" presetSubtype="1" fill="hold" nodeType="withEffect">
                                  <p:stCondLst>
                                    <p:cond delay="2000"/>
                                  </p:stCondLst>
                                  <p:childTnLst>
                                    <p:set>
                                      <p:cBhvr>
                                        <p:cTn id="9" dur="1" fill="hold">
                                          <p:stCondLst>
                                            <p:cond delay="0"/>
                                          </p:stCondLst>
                                        </p:cTn>
                                        <p:tgtEl>
                                          <p:spTgt spid="471077"/>
                                        </p:tgtEl>
                                        <p:attrNameLst>
                                          <p:attrName>style.visibility</p:attrName>
                                        </p:attrNameLst>
                                      </p:cBhvr>
                                      <p:to>
                                        <p:strVal val="visible"/>
                                      </p:to>
                                    </p:set>
                                    <p:animEffect transition="in" filter="wipe(up)">
                                      <p:cBhvr>
                                        <p:cTn id="10" dur="500"/>
                                        <p:tgtEl>
                                          <p:spTgt spid="471077"/>
                                        </p:tgtEl>
                                      </p:cBhvr>
                                    </p:animEffect>
                                  </p:childTnLst>
                                </p:cTn>
                              </p:par>
                              <p:par>
                                <p:cTn id="11" presetID="22" presetClass="entr" presetSubtype="1" fill="hold" grpId="0" nodeType="withEffect">
                                  <p:stCondLst>
                                    <p:cond delay="2000"/>
                                  </p:stCondLst>
                                  <p:childTnLst>
                                    <p:set>
                                      <p:cBhvr>
                                        <p:cTn id="12" dur="1" fill="hold">
                                          <p:stCondLst>
                                            <p:cond delay="0"/>
                                          </p:stCondLst>
                                        </p:cTn>
                                        <p:tgtEl>
                                          <p:spTgt spid="471078"/>
                                        </p:tgtEl>
                                        <p:attrNameLst>
                                          <p:attrName>style.visibility</p:attrName>
                                        </p:attrNameLst>
                                      </p:cBhvr>
                                      <p:to>
                                        <p:strVal val="visible"/>
                                      </p:to>
                                    </p:set>
                                    <p:animEffect transition="in" filter="wipe(up)">
                                      <p:cBhvr>
                                        <p:cTn id="13" dur="500"/>
                                        <p:tgtEl>
                                          <p:spTgt spid="471078"/>
                                        </p:tgtEl>
                                      </p:cBhvr>
                                    </p:animEffect>
                                  </p:childTnLst>
                                </p:cTn>
                              </p:par>
                              <p:par>
                                <p:cTn id="14" presetID="22" presetClass="entr" presetSubtype="1" fill="hold" nodeType="withEffect">
                                  <p:stCondLst>
                                    <p:cond delay="2000"/>
                                  </p:stCondLst>
                                  <p:childTnLst>
                                    <p:set>
                                      <p:cBhvr>
                                        <p:cTn id="15" dur="1" fill="hold">
                                          <p:stCondLst>
                                            <p:cond delay="0"/>
                                          </p:stCondLst>
                                        </p:cTn>
                                        <p:tgtEl>
                                          <p:spTgt spid="471085"/>
                                        </p:tgtEl>
                                        <p:attrNameLst>
                                          <p:attrName>style.visibility</p:attrName>
                                        </p:attrNameLst>
                                      </p:cBhvr>
                                      <p:to>
                                        <p:strVal val="visible"/>
                                      </p:to>
                                    </p:set>
                                    <p:animEffect transition="in" filter="wipe(up)">
                                      <p:cBhvr>
                                        <p:cTn id="16" dur="500"/>
                                        <p:tgtEl>
                                          <p:spTgt spid="471085"/>
                                        </p:tgtEl>
                                      </p:cBhvr>
                                    </p:animEffect>
                                  </p:childTnLst>
                                </p:cTn>
                              </p:par>
                              <p:par>
                                <p:cTn id="17" presetID="22" presetClass="entr" presetSubtype="1" fill="hold" grpId="0" nodeType="withEffect">
                                  <p:stCondLst>
                                    <p:cond delay="2000"/>
                                  </p:stCondLst>
                                  <p:childTnLst>
                                    <p:set>
                                      <p:cBhvr>
                                        <p:cTn id="18" dur="1" fill="hold">
                                          <p:stCondLst>
                                            <p:cond delay="0"/>
                                          </p:stCondLst>
                                        </p:cTn>
                                        <p:tgtEl>
                                          <p:spTgt spid="471086"/>
                                        </p:tgtEl>
                                        <p:attrNameLst>
                                          <p:attrName>style.visibility</p:attrName>
                                        </p:attrNameLst>
                                      </p:cBhvr>
                                      <p:to>
                                        <p:strVal val="visible"/>
                                      </p:to>
                                    </p:set>
                                    <p:animEffect transition="in" filter="wipe(up)">
                                      <p:cBhvr>
                                        <p:cTn id="19" dur="500"/>
                                        <p:tgtEl>
                                          <p:spTgt spid="471086"/>
                                        </p:tgtEl>
                                      </p:cBhvr>
                                    </p:animEffect>
                                  </p:childTnLst>
                                </p:cTn>
                              </p:par>
                              <p:par>
                                <p:cTn id="20" presetID="22" presetClass="entr" presetSubtype="1" fill="hold" nodeType="withEffect">
                                  <p:stCondLst>
                                    <p:cond delay="2000"/>
                                  </p:stCondLst>
                                  <p:childTnLst>
                                    <p:set>
                                      <p:cBhvr>
                                        <p:cTn id="21" dur="1" fill="hold">
                                          <p:stCondLst>
                                            <p:cond delay="0"/>
                                          </p:stCondLst>
                                        </p:cTn>
                                        <p:tgtEl>
                                          <p:spTgt spid="471080"/>
                                        </p:tgtEl>
                                        <p:attrNameLst>
                                          <p:attrName>style.visibility</p:attrName>
                                        </p:attrNameLst>
                                      </p:cBhvr>
                                      <p:to>
                                        <p:strVal val="visible"/>
                                      </p:to>
                                    </p:set>
                                    <p:animEffect transition="in" filter="wipe(up)">
                                      <p:cBhvr>
                                        <p:cTn id="22" dur="500"/>
                                        <p:tgtEl>
                                          <p:spTgt spid="471080"/>
                                        </p:tgtEl>
                                      </p:cBhvr>
                                    </p:animEffect>
                                  </p:childTnLst>
                                </p:cTn>
                              </p:par>
                              <p:par>
                                <p:cTn id="23" presetID="22" presetClass="entr" presetSubtype="1" fill="hold" grpId="0" nodeType="withEffect">
                                  <p:stCondLst>
                                    <p:cond delay="2000"/>
                                  </p:stCondLst>
                                  <p:childTnLst>
                                    <p:set>
                                      <p:cBhvr>
                                        <p:cTn id="24" dur="1" fill="hold">
                                          <p:stCondLst>
                                            <p:cond delay="0"/>
                                          </p:stCondLst>
                                        </p:cTn>
                                        <p:tgtEl>
                                          <p:spTgt spid="471079"/>
                                        </p:tgtEl>
                                        <p:attrNameLst>
                                          <p:attrName>style.visibility</p:attrName>
                                        </p:attrNameLst>
                                      </p:cBhvr>
                                      <p:to>
                                        <p:strVal val="visible"/>
                                      </p:to>
                                    </p:set>
                                    <p:animEffect transition="in" filter="wipe(up)">
                                      <p:cBhvr>
                                        <p:cTn id="25" dur="500"/>
                                        <p:tgtEl>
                                          <p:spTgt spid="471079"/>
                                        </p:tgtEl>
                                      </p:cBhvr>
                                    </p:animEffect>
                                  </p:childTnLst>
                                </p:cTn>
                              </p:par>
                              <p:par>
                                <p:cTn id="26" presetID="22" presetClass="entr" presetSubtype="8" fill="hold" nodeType="withEffect">
                                  <p:stCondLst>
                                    <p:cond delay="2000"/>
                                  </p:stCondLst>
                                  <p:childTnLst>
                                    <p:set>
                                      <p:cBhvr>
                                        <p:cTn id="27" dur="1" fill="hold">
                                          <p:stCondLst>
                                            <p:cond delay="0"/>
                                          </p:stCondLst>
                                        </p:cTn>
                                        <p:tgtEl>
                                          <p:spTgt spid="471083"/>
                                        </p:tgtEl>
                                        <p:attrNameLst>
                                          <p:attrName>style.visibility</p:attrName>
                                        </p:attrNameLst>
                                      </p:cBhvr>
                                      <p:to>
                                        <p:strVal val="visible"/>
                                      </p:to>
                                    </p:set>
                                    <p:animEffect transition="in" filter="wipe(left)">
                                      <p:cBhvr>
                                        <p:cTn id="28" dur="500"/>
                                        <p:tgtEl>
                                          <p:spTgt spid="471083"/>
                                        </p:tgtEl>
                                      </p:cBhvr>
                                    </p:animEffect>
                                  </p:childTnLst>
                                </p:cTn>
                              </p:par>
                              <p:par>
                                <p:cTn id="29" presetID="22" presetClass="entr" presetSubtype="1" fill="hold" grpId="0" nodeType="withEffect">
                                  <p:stCondLst>
                                    <p:cond delay="2000"/>
                                  </p:stCondLst>
                                  <p:childTnLst>
                                    <p:set>
                                      <p:cBhvr>
                                        <p:cTn id="30" dur="1" fill="hold">
                                          <p:stCondLst>
                                            <p:cond delay="0"/>
                                          </p:stCondLst>
                                        </p:cTn>
                                        <p:tgtEl>
                                          <p:spTgt spid="471082"/>
                                        </p:tgtEl>
                                        <p:attrNameLst>
                                          <p:attrName>style.visibility</p:attrName>
                                        </p:attrNameLst>
                                      </p:cBhvr>
                                      <p:to>
                                        <p:strVal val="visible"/>
                                      </p:to>
                                    </p:set>
                                    <p:animEffect transition="in" filter="wipe(up)">
                                      <p:cBhvr>
                                        <p:cTn id="31" dur="500"/>
                                        <p:tgtEl>
                                          <p:spTgt spid="471082"/>
                                        </p:tgtEl>
                                      </p:cBhvr>
                                    </p:animEffect>
                                  </p:childTnLst>
                                </p:cTn>
                              </p:par>
                              <p:par>
                                <p:cTn id="32" presetID="22" presetClass="entr" presetSubtype="1" fill="hold" nodeType="withEffect">
                                  <p:stCondLst>
                                    <p:cond delay="2000"/>
                                  </p:stCondLst>
                                  <p:childTnLst>
                                    <p:set>
                                      <p:cBhvr>
                                        <p:cTn id="33" dur="1" fill="hold">
                                          <p:stCondLst>
                                            <p:cond delay="0"/>
                                          </p:stCondLst>
                                        </p:cTn>
                                        <p:tgtEl>
                                          <p:spTgt spid="471088"/>
                                        </p:tgtEl>
                                        <p:attrNameLst>
                                          <p:attrName>style.visibility</p:attrName>
                                        </p:attrNameLst>
                                      </p:cBhvr>
                                      <p:to>
                                        <p:strVal val="visible"/>
                                      </p:to>
                                    </p:set>
                                    <p:animEffect transition="in" filter="wipe(up)">
                                      <p:cBhvr>
                                        <p:cTn id="34" dur="500"/>
                                        <p:tgtEl>
                                          <p:spTgt spid="471088"/>
                                        </p:tgtEl>
                                      </p:cBhvr>
                                    </p:animEffect>
                                  </p:childTnLst>
                                </p:cTn>
                              </p:par>
                              <p:par>
                                <p:cTn id="35" presetID="22" presetClass="entr" presetSubtype="1" fill="hold" grpId="0" nodeType="withEffect">
                                  <p:stCondLst>
                                    <p:cond delay="2000"/>
                                  </p:stCondLst>
                                  <p:childTnLst>
                                    <p:set>
                                      <p:cBhvr>
                                        <p:cTn id="36" dur="1" fill="hold">
                                          <p:stCondLst>
                                            <p:cond delay="0"/>
                                          </p:stCondLst>
                                        </p:cTn>
                                        <p:tgtEl>
                                          <p:spTgt spid="471087"/>
                                        </p:tgtEl>
                                        <p:attrNameLst>
                                          <p:attrName>style.visibility</p:attrName>
                                        </p:attrNameLst>
                                      </p:cBhvr>
                                      <p:to>
                                        <p:strVal val="visible"/>
                                      </p:to>
                                    </p:set>
                                    <p:animEffect transition="in" filter="wipe(up)">
                                      <p:cBhvr>
                                        <p:cTn id="37" dur="500"/>
                                        <p:tgtEl>
                                          <p:spTgt spid="471087"/>
                                        </p:tgtEl>
                                      </p:cBhvr>
                                    </p:animEffect>
                                  </p:childTnLst>
                                </p:cTn>
                              </p:par>
                              <p:par>
                                <p:cTn id="38" presetID="22" presetClass="entr" presetSubtype="1" fill="hold" nodeType="withEffect">
                                  <p:stCondLst>
                                    <p:cond delay="2000"/>
                                  </p:stCondLst>
                                  <p:childTnLst>
                                    <p:set>
                                      <p:cBhvr>
                                        <p:cTn id="39" dur="1" fill="hold">
                                          <p:stCondLst>
                                            <p:cond delay="0"/>
                                          </p:stCondLst>
                                        </p:cTn>
                                        <p:tgtEl>
                                          <p:spTgt spid="471090"/>
                                        </p:tgtEl>
                                        <p:attrNameLst>
                                          <p:attrName>style.visibility</p:attrName>
                                        </p:attrNameLst>
                                      </p:cBhvr>
                                      <p:to>
                                        <p:strVal val="visible"/>
                                      </p:to>
                                    </p:set>
                                    <p:animEffect transition="in" filter="wipe(up)">
                                      <p:cBhvr>
                                        <p:cTn id="40" dur="500"/>
                                        <p:tgtEl>
                                          <p:spTgt spid="471090"/>
                                        </p:tgtEl>
                                      </p:cBhvr>
                                    </p:animEffect>
                                  </p:childTnLst>
                                </p:cTn>
                              </p:par>
                              <p:par>
                                <p:cTn id="41" presetID="22" presetClass="entr" presetSubtype="1" fill="hold" grpId="0" nodeType="withEffect">
                                  <p:stCondLst>
                                    <p:cond delay="2000"/>
                                  </p:stCondLst>
                                  <p:childTnLst>
                                    <p:set>
                                      <p:cBhvr>
                                        <p:cTn id="42" dur="1" fill="hold">
                                          <p:stCondLst>
                                            <p:cond delay="0"/>
                                          </p:stCondLst>
                                        </p:cTn>
                                        <p:tgtEl>
                                          <p:spTgt spid="471089"/>
                                        </p:tgtEl>
                                        <p:attrNameLst>
                                          <p:attrName>style.visibility</p:attrName>
                                        </p:attrNameLst>
                                      </p:cBhvr>
                                      <p:to>
                                        <p:strVal val="visible"/>
                                      </p:to>
                                    </p:set>
                                    <p:animEffect transition="in" filter="wipe(up)">
                                      <p:cBhvr>
                                        <p:cTn id="43" dur="500"/>
                                        <p:tgtEl>
                                          <p:spTgt spid="471089"/>
                                        </p:tgtEl>
                                      </p:cBhvr>
                                    </p:animEffect>
                                  </p:childTnLst>
                                </p:cTn>
                              </p:par>
                              <p:par>
                                <p:cTn id="44" presetID="22" presetClass="entr" presetSubtype="1" fill="hold" nodeType="withEffect">
                                  <p:stCondLst>
                                    <p:cond delay="2000"/>
                                  </p:stCondLst>
                                  <p:childTnLst>
                                    <p:set>
                                      <p:cBhvr>
                                        <p:cTn id="45" dur="1" fill="hold">
                                          <p:stCondLst>
                                            <p:cond delay="0"/>
                                          </p:stCondLst>
                                        </p:cTn>
                                        <p:tgtEl>
                                          <p:spTgt spid="471084"/>
                                        </p:tgtEl>
                                        <p:attrNameLst>
                                          <p:attrName>style.visibility</p:attrName>
                                        </p:attrNameLst>
                                      </p:cBhvr>
                                      <p:to>
                                        <p:strVal val="visible"/>
                                      </p:to>
                                    </p:set>
                                    <p:animEffect transition="in" filter="wipe(up)">
                                      <p:cBhvr>
                                        <p:cTn id="46" dur="500"/>
                                        <p:tgtEl>
                                          <p:spTgt spid="471084"/>
                                        </p:tgtEl>
                                      </p:cBhvr>
                                    </p:animEffect>
                                  </p:childTnLst>
                                </p:cTn>
                              </p:par>
                              <p:par>
                                <p:cTn id="47" presetID="22" presetClass="entr" presetSubtype="1" fill="hold" grpId="0" nodeType="withEffect">
                                  <p:stCondLst>
                                    <p:cond delay="2000"/>
                                  </p:stCondLst>
                                  <p:childTnLst>
                                    <p:set>
                                      <p:cBhvr>
                                        <p:cTn id="48" dur="1" fill="hold">
                                          <p:stCondLst>
                                            <p:cond delay="0"/>
                                          </p:stCondLst>
                                        </p:cTn>
                                        <p:tgtEl>
                                          <p:spTgt spid="471081"/>
                                        </p:tgtEl>
                                        <p:attrNameLst>
                                          <p:attrName>style.visibility</p:attrName>
                                        </p:attrNameLst>
                                      </p:cBhvr>
                                      <p:to>
                                        <p:strVal val="visible"/>
                                      </p:to>
                                    </p:set>
                                    <p:animEffect transition="in" filter="wipe(up)">
                                      <p:cBhvr>
                                        <p:cTn id="49" dur="500"/>
                                        <p:tgtEl>
                                          <p:spTgt spid="471081"/>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312361"/>
                                        </p:tgtEl>
                                        <p:attrNameLst>
                                          <p:attrName>style.visibility</p:attrName>
                                        </p:attrNameLst>
                                      </p:cBhvr>
                                      <p:to>
                                        <p:strVal val="visible"/>
                                      </p:to>
                                    </p:set>
                                    <p:animEffect transition="in" filter="blinds(horizontal)">
                                      <p:cBhvr>
                                        <p:cTn id="54" dur="500"/>
                                        <p:tgtEl>
                                          <p:spTgt spid="312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6" grpId="0" bldLvl="0" animBg="1"/>
      <p:bldP spid="471078" grpId="0" bldLvl="0" animBg="1"/>
      <p:bldP spid="471079" grpId="0" bldLvl="0" animBg="1"/>
      <p:bldP spid="471081" grpId="0" bldLvl="0" animBg="1"/>
      <p:bldP spid="471082" grpId="0" bldLvl="0" animBg="1"/>
      <p:bldP spid="471086" grpId="0" bldLvl="0" animBg="1"/>
      <p:bldP spid="471087" grpId="0" bldLvl="0" animBg="1"/>
      <p:bldP spid="471089" grpId="0" bldLvl="0" animBg="1"/>
      <p:bldP spid="312361"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4"/>
          <p:cNvSpPr>
            <a:spLocks noGrp="1"/>
          </p:cNvSpPr>
          <p:nvPr>
            <p:ph type="title"/>
          </p:nvPr>
        </p:nvSpPr>
        <p:spPr>
          <a:xfrm>
            <a:off x="539750" y="188913"/>
            <a:ext cx="8137525" cy="576262"/>
          </a:xfrm>
        </p:spPr>
        <p:txBody>
          <a:bodyPr wrap="square" lIns="91440" tIns="45720" rIns="91440" bIns="45720" anchor="b"/>
          <a:p>
            <a:r>
              <a:rPr lang="zh-CN" altLang="en-US" sz="2400" b="1" dirty="0">
                <a:solidFill>
                  <a:srgbClr val="000000"/>
                </a:solidFill>
                <a:effectLst/>
              </a:rPr>
              <a:t>用邻接矩阵实现图的广度优先搜索，分别以顶点</a:t>
            </a:r>
            <a:r>
              <a:rPr lang="en-US" altLang="zh-CN" sz="2400" b="1">
                <a:solidFill>
                  <a:srgbClr val="000000"/>
                </a:solidFill>
                <a:effectLst/>
              </a:rPr>
              <a:t>1</a:t>
            </a:r>
            <a:r>
              <a:rPr lang="zh-CN" altLang="en-US" sz="2400" b="1" dirty="0">
                <a:solidFill>
                  <a:srgbClr val="000000"/>
                </a:solidFill>
                <a:effectLst/>
              </a:rPr>
              <a:t>、</a:t>
            </a:r>
            <a:r>
              <a:rPr lang="en-US" altLang="zh-CN" sz="2400" b="1">
                <a:solidFill>
                  <a:srgbClr val="000000"/>
                </a:solidFill>
                <a:effectLst/>
              </a:rPr>
              <a:t>3</a:t>
            </a:r>
            <a:r>
              <a:rPr lang="zh-CN" altLang="en-US" sz="2400" b="1" dirty="0">
                <a:solidFill>
                  <a:srgbClr val="000000"/>
                </a:solidFill>
                <a:effectLst/>
              </a:rPr>
              <a:t>开始</a:t>
            </a:r>
            <a:endParaRPr lang="zh-CN" altLang="en-US" sz="2400" b="1" dirty="0">
              <a:solidFill>
                <a:srgbClr val="000000"/>
              </a:solidFill>
              <a:effectLst/>
            </a:endParaRPr>
          </a:p>
        </p:txBody>
      </p:sp>
      <p:sp>
        <p:nvSpPr>
          <p:cNvPr id="188419" name="Rectangle 5"/>
          <p:cNvSpPr>
            <a:spLocks noGrp="1"/>
          </p:cNvSpPr>
          <p:nvPr>
            <p:ph type="body"/>
          </p:nvPr>
        </p:nvSpPr>
        <p:spPr>
          <a:xfrm>
            <a:off x="539750" y="4868863"/>
            <a:ext cx="7772400" cy="1655762"/>
          </a:xfrm>
        </p:spPr>
        <p:txBody>
          <a:bodyPr wrap="square" lIns="91440" tIns="45720" rIns="91440" bIns="45720" anchor="t"/>
          <a:p>
            <a:pPr algn="just">
              <a:lnSpc>
                <a:spcPct val="90000"/>
              </a:lnSpc>
              <a:spcBef>
                <a:spcPct val="35000"/>
              </a:spcBef>
              <a:buFont typeface="Arial" panose="020B0604020202020204" pitchFamily="34" charset="0"/>
              <a:buNone/>
            </a:pPr>
            <a:r>
              <a:rPr lang="zh-CN" altLang="en-US" sz="2400" b="1" dirty="0">
                <a:solidFill>
                  <a:srgbClr val="000000"/>
                </a:solidFill>
              </a:rPr>
              <a:t>若从顶点</a:t>
            </a:r>
            <a:r>
              <a:rPr lang="en-US" altLang="zh-CN" sz="2400" b="1">
                <a:solidFill>
                  <a:srgbClr val="000000"/>
                </a:solidFill>
              </a:rPr>
              <a:t>1 </a:t>
            </a:r>
            <a:r>
              <a:rPr lang="zh-CN" altLang="en-US" sz="2400" b="1" dirty="0">
                <a:solidFill>
                  <a:srgbClr val="000000"/>
                </a:solidFill>
              </a:rPr>
              <a:t>出发，广度优先搜索序列为：</a:t>
            </a:r>
            <a:r>
              <a:rPr lang="en-US" altLang="zh-CN" sz="2400" b="1">
                <a:solidFill>
                  <a:srgbClr val="000000"/>
                </a:solidFill>
              </a:rPr>
              <a:t>1</a:t>
            </a:r>
            <a:r>
              <a:rPr lang="zh-CN" altLang="en-US" sz="2400" b="1" dirty="0">
                <a:solidFill>
                  <a:srgbClr val="000000"/>
                </a:solidFill>
              </a:rPr>
              <a:t>，</a:t>
            </a:r>
            <a:r>
              <a:rPr lang="en-US" altLang="zh-CN" sz="2400" b="1">
                <a:solidFill>
                  <a:srgbClr val="000000"/>
                </a:solidFill>
              </a:rPr>
              <a:t>2</a:t>
            </a:r>
            <a:r>
              <a:rPr lang="zh-CN" altLang="en-US" sz="2400" b="1" dirty="0">
                <a:solidFill>
                  <a:srgbClr val="000000"/>
                </a:solidFill>
              </a:rPr>
              <a:t>，</a:t>
            </a:r>
            <a:r>
              <a:rPr lang="en-US" altLang="zh-CN" sz="2400" b="1">
                <a:solidFill>
                  <a:srgbClr val="000000"/>
                </a:solidFill>
              </a:rPr>
              <a:t>3</a:t>
            </a:r>
            <a:r>
              <a:rPr lang="zh-CN" altLang="en-US" sz="2400" b="1" dirty="0">
                <a:solidFill>
                  <a:srgbClr val="000000"/>
                </a:solidFill>
              </a:rPr>
              <a:t>， </a:t>
            </a:r>
            <a:endParaRPr lang="zh-CN" altLang="en-US" sz="2400" b="1" dirty="0">
              <a:solidFill>
                <a:srgbClr val="000000"/>
              </a:solidFill>
            </a:endParaRPr>
          </a:p>
          <a:p>
            <a:pPr algn="just">
              <a:lnSpc>
                <a:spcPct val="90000"/>
              </a:lnSpc>
              <a:spcBef>
                <a:spcPct val="35000"/>
              </a:spcBef>
              <a:buFont typeface="Arial" panose="020B0604020202020204" pitchFamily="34" charset="0"/>
              <a:buNone/>
            </a:pPr>
            <a:r>
              <a:rPr lang="en-US" altLang="zh-CN" sz="2400" b="1">
                <a:solidFill>
                  <a:srgbClr val="000000"/>
                </a:solidFill>
              </a:rPr>
              <a:t>4</a:t>
            </a:r>
            <a:r>
              <a:rPr lang="zh-CN" altLang="en-US" sz="2400" b="1" dirty="0">
                <a:solidFill>
                  <a:srgbClr val="000000"/>
                </a:solidFill>
              </a:rPr>
              <a:t>，</a:t>
            </a:r>
            <a:r>
              <a:rPr lang="en-US" altLang="zh-CN" sz="2400" b="1">
                <a:solidFill>
                  <a:srgbClr val="000000"/>
                </a:solidFill>
              </a:rPr>
              <a:t>5</a:t>
            </a:r>
            <a:r>
              <a:rPr lang="zh-CN" altLang="en-US" sz="2400" b="1" dirty="0">
                <a:solidFill>
                  <a:srgbClr val="000000"/>
                </a:solidFill>
              </a:rPr>
              <a:t>， </a:t>
            </a:r>
            <a:r>
              <a:rPr lang="en-US" altLang="zh-CN" sz="2400" b="1">
                <a:solidFill>
                  <a:srgbClr val="000000"/>
                </a:solidFill>
              </a:rPr>
              <a:t>6</a:t>
            </a:r>
            <a:r>
              <a:rPr lang="zh-CN" altLang="en-US" sz="2400" b="1" dirty="0">
                <a:solidFill>
                  <a:srgbClr val="000000"/>
                </a:solidFill>
              </a:rPr>
              <a:t>，</a:t>
            </a:r>
            <a:r>
              <a:rPr lang="en-US" altLang="zh-CN" sz="2400" b="1">
                <a:solidFill>
                  <a:srgbClr val="000000"/>
                </a:solidFill>
              </a:rPr>
              <a:t>7</a:t>
            </a:r>
            <a:r>
              <a:rPr lang="zh-CN" altLang="en-US" sz="2400" b="1" dirty="0">
                <a:solidFill>
                  <a:srgbClr val="000000"/>
                </a:solidFill>
              </a:rPr>
              <a:t>，</a:t>
            </a:r>
            <a:r>
              <a:rPr lang="en-US" altLang="zh-CN" sz="2400" b="1">
                <a:solidFill>
                  <a:srgbClr val="000000"/>
                </a:solidFill>
              </a:rPr>
              <a:t>8</a:t>
            </a:r>
            <a:r>
              <a:rPr lang="zh-CN" altLang="en-US" sz="2400" b="1" dirty="0">
                <a:solidFill>
                  <a:srgbClr val="000000"/>
                </a:solidFill>
              </a:rPr>
              <a:t>。若从顶点</a:t>
            </a:r>
            <a:r>
              <a:rPr lang="en-US" altLang="zh-CN" sz="2400" b="1">
                <a:solidFill>
                  <a:srgbClr val="000000"/>
                </a:solidFill>
              </a:rPr>
              <a:t>3</a:t>
            </a:r>
            <a:r>
              <a:rPr lang="zh-CN" altLang="en-US" sz="2400" b="1" dirty="0">
                <a:solidFill>
                  <a:srgbClr val="000000"/>
                </a:solidFill>
              </a:rPr>
              <a:t>出发，广度优先搜索序列</a:t>
            </a:r>
            <a:endParaRPr lang="zh-CN" altLang="en-US" sz="2400" b="1" dirty="0">
              <a:solidFill>
                <a:srgbClr val="000000"/>
              </a:solidFill>
            </a:endParaRPr>
          </a:p>
          <a:p>
            <a:pPr algn="just">
              <a:lnSpc>
                <a:spcPct val="90000"/>
              </a:lnSpc>
              <a:spcBef>
                <a:spcPct val="35000"/>
              </a:spcBef>
              <a:buFont typeface="Arial" panose="020B0604020202020204" pitchFamily="34" charset="0"/>
              <a:buNone/>
            </a:pPr>
            <a:r>
              <a:rPr lang="zh-CN" altLang="en-US" sz="2400" b="1" dirty="0">
                <a:solidFill>
                  <a:srgbClr val="000000"/>
                </a:solidFill>
              </a:rPr>
              <a:t>为：</a:t>
            </a:r>
            <a:r>
              <a:rPr lang="en-US" altLang="zh-CN" sz="2400" b="1">
                <a:solidFill>
                  <a:srgbClr val="000000"/>
                </a:solidFill>
              </a:rPr>
              <a:t>3</a:t>
            </a:r>
            <a:r>
              <a:rPr lang="zh-CN" altLang="en-US" sz="2400" b="1" dirty="0">
                <a:solidFill>
                  <a:srgbClr val="000000"/>
                </a:solidFill>
              </a:rPr>
              <a:t>， </a:t>
            </a:r>
            <a:r>
              <a:rPr lang="en-US" altLang="zh-CN" sz="2400" b="1">
                <a:solidFill>
                  <a:srgbClr val="000000"/>
                </a:solidFill>
              </a:rPr>
              <a:t>1</a:t>
            </a:r>
            <a:r>
              <a:rPr lang="zh-CN" altLang="en-US" sz="2400" b="1" dirty="0">
                <a:solidFill>
                  <a:srgbClr val="000000"/>
                </a:solidFill>
              </a:rPr>
              <a:t>， </a:t>
            </a:r>
            <a:r>
              <a:rPr lang="en-US" altLang="zh-CN" sz="2400" b="1">
                <a:solidFill>
                  <a:srgbClr val="000000"/>
                </a:solidFill>
              </a:rPr>
              <a:t>6</a:t>
            </a:r>
            <a:r>
              <a:rPr lang="zh-CN" altLang="en-US" sz="2400" b="1" dirty="0">
                <a:solidFill>
                  <a:srgbClr val="000000"/>
                </a:solidFill>
              </a:rPr>
              <a:t>， </a:t>
            </a:r>
            <a:r>
              <a:rPr lang="en-US" altLang="zh-CN" sz="2400" b="1">
                <a:solidFill>
                  <a:srgbClr val="000000"/>
                </a:solidFill>
              </a:rPr>
              <a:t>7</a:t>
            </a:r>
            <a:r>
              <a:rPr lang="zh-CN" altLang="en-US" sz="2400" b="1" dirty="0">
                <a:solidFill>
                  <a:srgbClr val="000000"/>
                </a:solidFill>
              </a:rPr>
              <a:t>， </a:t>
            </a:r>
            <a:r>
              <a:rPr lang="en-US" altLang="zh-CN" sz="2400" b="1">
                <a:solidFill>
                  <a:srgbClr val="000000"/>
                </a:solidFill>
              </a:rPr>
              <a:t>2</a:t>
            </a:r>
            <a:r>
              <a:rPr lang="zh-CN" altLang="en-US" sz="2400" b="1" dirty="0">
                <a:solidFill>
                  <a:srgbClr val="000000"/>
                </a:solidFill>
              </a:rPr>
              <a:t>， </a:t>
            </a:r>
            <a:r>
              <a:rPr lang="en-US" altLang="zh-CN" sz="2400" b="1">
                <a:solidFill>
                  <a:srgbClr val="000000"/>
                </a:solidFill>
              </a:rPr>
              <a:t>8</a:t>
            </a:r>
            <a:r>
              <a:rPr lang="zh-CN" altLang="en-US" sz="2400" b="1" dirty="0">
                <a:solidFill>
                  <a:srgbClr val="000000"/>
                </a:solidFill>
              </a:rPr>
              <a:t>， </a:t>
            </a:r>
            <a:r>
              <a:rPr lang="en-US" altLang="zh-CN" sz="2400" b="1">
                <a:solidFill>
                  <a:srgbClr val="000000"/>
                </a:solidFill>
              </a:rPr>
              <a:t>4</a:t>
            </a:r>
            <a:r>
              <a:rPr lang="zh-CN" altLang="en-US" sz="2400" b="1" dirty="0">
                <a:solidFill>
                  <a:srgbClr val="000000"/>
                </a:solidFill>
              </a:rPr>
              <a:t>， </a:t>
            </a:r>
            <a:r>
              <a:rPr lang="en-US" altLang="zh-CN" sz="2400" b="1">
                <a:solidFill>
                  <a:srgbClr val="000000"/>
                </a:solidFill>
              </a:rPr>
              <a:t>5</a:t>
            </a:r>
            <a:r>
              <a:rPr lang="zh-CN" altLang="en-US" sz="2400" b="1" dirty="0">
                <a:solidFill>
                  <a:srgbClr val="000000"/>
                </a:solidFill>
              </a:rPr>
              <a:t>。</a:t>
            </a:r>
            <a:endParaRPr lang="zh-CN" altLang="en-US" sz="2400" b="1" dirty="0">
              <a:solidFill>
                <a:srgbClr val="000000"/>
              </a:solidFill>
            </a:endParaRPr>
          </a:p>
        </p:txBody>
      </p:sp>
      <p:graphicFrame>
        <p:nvGraphicFramePr>
          <p:cNvPr id="59395" name="Object 6"/>
          <p:cNvGraphicFramePr>
            <a:graphicFrameLocks noChangeAspect="1"/>
          </p:cNvGraphicFramePr>
          <p:nvPr/>
        </p:nvGraphicFramePr>
        <p:xfrm>
          <a:off x="539750" y="1196975"/>
          <a:ext cx="2989263" cy="3657600"/>
        </p:xfrm>
        <a:graphic>
          <a:graphicData uri="http://schemas.openxmlformats.org/presentationml/2006/ole">
            <mc:AlternateContent xmlns:mc="http://schemas.openxmlformats.org/markup-compatibility/2006">
              <mc:Choice xmlns:v="urn:schemas-microsoft-com:vml" Requires="v">
                <p:oleObj spid="_x0000_s3086" name="" r:id="rId1" imgW="1619250" imgH="1981200" progId="Word.Picture.8">
                  <p:embed/>
                </p:oleObj>
              </mc:Choice>
              <mc:Fallback>
                <p:oleObj name="" r:id="rId1" imgW="1619250" imgH="1981200" progId="Word.Picture.8">
                  <p:embed/>
                  <p:pic>
                    <p:nvPicPr>
                      <p:cNvPr id="0" name="图片 3085"/>
                      <p:cNvPicPr/>
                      <p:nvPr/>
                    </p:nvPicPr>
                    <p:blipFill>
                      <a:blip r:embed="rId2"/>
                      <a:stretch>
                        <a:fillRect/>
                      </a:stretch>
                    </p:blipFill>
                    <p:spPr>
                      <a:xfrm>
                        <a:off x="539750" y="1196975"/>
                        <a:ext cx="2989263" cy="3657600"/>
                      </a:xfrm>
                      <a:prstGeom prst="rect">
                        <a:avLst/>
                      </a:prstGeom>
                      <a:noFill/>
                      <a:ln w="38100">
                        <a:noFill/>
                        <a:miter/>
                      </a:ln>
                    </p:spPr>
                  </p:pic>
                </p:oleObj>
              </mc:Fallback>
            </mc:AlternateContent>
          </a:graphicData>
        </a:graphic>
      </p:graphicFrame>
      <p:graphicFrame>
        <p:nvGraphicFramePr>
          <p:cNvPr id="59396" name="Object 7"/>
          <p:cNvGraphicFramePr>
            <a:graphicFrameLocks noChangeAspect="1"/>
          </p:cNvGraphicFramePr>
          <p:nvPr/>
        </p:nvGraphicFramePr>
        <p:xfrm>
          <a:off x="4716463" y="1341438"/>
          <a:ext cx="3443287" cy="3581400"/>
        </p:xfrm>
        <a:graphic>
          <a:graphicData uri="http://schemas.openxmlformats.org/presentationml/2006/ole">
            <mc:AlternateContent xmlns:mc="http://schemas.openxmlformats.org/markup-compatibility/2006">
              <mc:Choice xmlns:v="urn:schemas-microsoft-com:vml" Requires="v">
                <p:oleObj spid="_x0000_s3087" name="" r:id="rId3" imgW="2362200" imgH="2457450" progId="Word.Picture.8">
                  <p:embed/>
                </p:oleObj>
              </mc:Choice>
              <mc:Fallback>
                <p:oleObj name="" r:id="rId3" imgW="2362200" imgH="2457450" progId="Word.Picture.8">
                  <p:embed/>
                  <p:pic>
                    <p:nvPicPr>
                      <p:cNvPr id="0" name="图片 3086"/>
                      <p:cNvPicPr/>
                      <p:nvPr/>
                    </p:nvPicPr>
                    <p:blipFill>
                      <a:blip r:embed="rId4"/>
                      <a:stretch>
                        <a:fillRect/>
                      </a:stretch>
                    </p:blipFill>
                    <p:spPr>
                      <a:xfrm>
                        <a:off x="4716463" y="1341438"/>
                        <a:ext cx="3443287" cy="3581400"/>
                      </a:xfrm>
                      <a:prstGeom prst="rect">
                        <a:avLst/>
                      </a:prstGeom>
                      <a:noFill/>
                      <a:ln w="38100">
                        <a:noFill/>
                        <a:miter/>
                      </a:ln>
                    </p:spPr>
                  </p:pic>
                </p:oleObj>
              </mc:Fallback>
            </mc:AlternateContent>
          </a:graphicData>
        </a:graphic>
      </p:graphicFrame>
      <p:sp>
        <p:nvSpPr>
          <p:cNvPr id="59397" name="文本框 59397"/>
          <p:cNvSpPr txBox="1"/>
          <p:nvPr/>
        </p:nvSpPr>
        <p:spPr>
          <a:xfrm>
            <a:off x="5003800" y="908050"/>
            <a:ext cx="288925" cy="457200"/>
          </a:xfrm>
          <a:prstGeom prst="rect">
            <a:avLst/>
          </a:prstGeom>
          <a:noFill/>
          <a:ln w="9525">
            <a:noFill/>
          </a:ln>
        </p:spPr>
        <p:txBody>
          <a:bodyPr>
            <a:spAutoFit/>
          </a:bodyPr>
          <a:p>
            <a:pPr>
              <a:spcBef>
                <a:spcPct val="50000"/>
              </a:spcBef>
            </a:pPr>
            <a:r>
              <a:rPr lang="en-US" altLang="zh-CN" sz="2400" b="1">
                <a:solidFill>
                  <a:srgbClr val="3333FF"/>
                </a:solidFill>
                <a:latin typeface="Times New Roman" panose="02020603050405020304" pitchFamily="18" charset="0"/>
                <a:ea typeface="楷体_GB2312" pitchFamily="49" charset="-122"/>
              </a:rPr>
              <a:t>1</a:t>
            </a:r>
            <a:endParaRPr lang="en-US" altLang="zh-CN" sz="2400" b="1">
              <a:solidFill>
                <a:srgbClr val="3333FF"/>
              </a:solidFill>
              <a:latin typeface="Times New Roman" panose="02020603050405020304" pitchFamily="18" charset="0"/>
              <a:ea typeface="楷体_GB2312" pitchFamily="49" charset="-122"/>
            </a:endParaRPr>
          </a:p>
        </p:txBody>
      </p:sp>
      <p:sp>
        <p:nvSpPr>
          <p:cNvPr id="59398" name="文本框 59398"/>
          <p:cNvSpPr txBox="1"/>
          <p:nvPr/>
        </p:nvSpPr>
        <p:spPr>
          <a:xfrm>
            <a:off x="5362575" y="908050"/>
            <a:ext cx="288925" cy="457200"/>
          </a:xfrm>
          <a:prstGeom prst="rect">
            <a:avLst/>
          </a:prstGeom>
          <a:noFill/>
          <a:ln w="9525">
            <a:noFill/>
          </a:ln>
        </p:spPr>
        <p:txBody>
          <a:bodyPr>
            <a:spAutoFit/>
          </a:bodyPr>
          <a:p>
            <a:pPr>
              <a:spcBef>
                <a:spcPct val="50000"/>
              </a:spcBef>
            </a:pPr>
            <a:r>
              <a:rPr lang="en-US" altLang="zh-CN" sz="2400" b="1">
                <a:solidFill>
                  <a:srgbClr val="3333FF"/>
                </a:solidFill>
                <a:latin typeface="Times New Roman" panose="02020603050405020304" pitchFamily="18" charset="0"/>
                <a:ea typeface="楷体_GB2312" pitchFamily="49" charset="-122"/>
              </a:rPr>
              <a:t>2</a:t>
            </a:r>
            <a:endParaRPr lang="en-US" altLang="zh-CN" sz="2400" b="1">
              <a:solidFill>
                <a:srgbClr val="3333FF"/>
              </a:solidFill>
              <a:latin typeface="Times New Roman" panose="02020603050405020304" pitchFamily="18" charset="0"/>
              <a:ea typeface="楷体_GB2312" pitchFamily="49" charset="-122"/>
            </a:endParaRPr>
          </a:p>
        </p:txBody>
      </p:sp>
      <p:sp>
        <p:nvSpPr>
          <p:cNvPr id="59399" name="文本框 59399"/>
          <p:cNvSpPr txBox="1"/>
          <p:nvPr/>
        </p:nvSpPr>
        <p:spPr>
          <a:xfrm>
            <a:off x="5722938" y="908050"/>
            <a:ext cx="288925" cy="457200"/>
          </a:xfrm>
          <a:prstGeom prst="rect">
            <a:avLst/>
          </a:prstGeom>
          <a:noFill/>
          <a:ln w="9525">
            <a:noFill/>
          </a:ln>
        </p:spPr>
        <p:txBody>
          <a:bodyPr>
            <a:spAutoFit/>
          </a:bodyPr>
          <a:p>
            <a:pPr>
              <a:spcBef>
                <a:spcPct val="50000"/>
              </a:spcBef>
            </a:pPr>
            <a:r>
              <a:rPr lang="en-US" altLang="zh-CN" sz="2400" b="1">
                <a:solidFill>
                  <a:srgbClr val="3333FF"/>
                </a:solidFill>
                <a:latin typeface="Times New Roman" panose="02020603050405020304" pitchFamily="18" charset="0"/>
                <a:ea typeface="楷体_GB2312" pitchFamily="49" charset="-122"/>
              </a:rPr>
              <a:t>3</a:t>
            </a:r>
            <a:endParaRPr lang="en-US" altLang="zh-CN" sz="2400" b="1">
              <a:solidFill>
                <a:srgbClr val="3333FF"/>
              </a:solidFill>
              <a:latin typeface="Times New Roman" panose="02020603050405020304" pitchFamily="18" charset="0"/>
              <a:ea typeface="楷体_GB2312" pitchFamily="49" charset="-122"/>
            </a:endParaRPr>
          </a:p>
        </p:txBody>
      </p:sp>
      <p:sp>
        <p:nvSpPr>
          <p:cNvPr id="59400" name="文本框 59400"/>
          <p:cNvSpPr txBox="1"/>
          <p:nvPr/>
        </p:nvSpPr>
        <p:spPr>
          <a:xfrm>
            <a:off x="6011863" y="908050"/>
            <a:ext cx="288925" cy="457200"/>
          </a:xfrm>
          <a:prstGeom prst="rect">
            <a:avLst/>
          </a:prstGeom>
          <a:noFill/>
          <a:ln w="9525">
            <a:noFill/>
          </a:ln>
        </p:spPr>
        <p:txBody>
          <a:bodyPr>
            <a:spAutoFit/>
          </a:bodyPr>
          <a:p>
            <a:pPr>
              <a:spcBef>
                <a:spcPct val="50000"/>
              </a:spcBef>
            </a:pPr>
            <a:r>
              <a:rPr lang="en-US" altLang="zh-CN" sz="2400" b="1">
                <a:solidFill>
                  <a:srgbClr val="3333FF"/>
                </a:solidFill>
                <a:latin typeface="Times New Roman" panose="02020603050405020304" pitchFamily="18" charset="0"/>
                <a:ea typeface="楷体_GB2312" pitchFamily="49" charset="-122"/>
              </a:rPr>
              <a:t>4</a:t>
            </a:r>
            <a:endParaRPr lang="en-US" altLang="zh-CN" sz="2400" b="1">
              <a:solidFill>
                <a:srgbClr val="3333FF"/>
              </a:solidFill>
              <a:latin typeface="Times New Roman" panose="02020603050405020304" pitchFamily="18" charset="0"/>
              <a:ea typeface="楷体_GB2312" pitchFamily="49" charset="-122"/>
            </a:endParaRPr>
          </a:p>
        </p:txBody>
      </p:sp>
      <p:sp>
        <p:nvSpPr>
          <p:cNvPr id="59401" name="文本框 59401"/>
          <p:cNvSpPr txBox="1"/>
          <p:nvPr/>
        </p:nvSpPr>
        <p:spPr>
          <a:xfrm>
            <a:off x="6370638" y="908050"/>
            <a:ext cx="288925" cy="457200"/>
          </a:xfrm>
          <a:prstGeom prst="rect">
            <a:avLst/>
          </a:prstGeom>
          <a:noFill/>
          <a:ln w="9525">
            <a:noFill/>
          </a:ln>
        </p:spPr>
        <p:txBody>
          <a:bodyPr>
            <a:spAutoFit/>
          </a:bodyPr>
          <a:p>
            <a:pPr>
              <a:spcBef>
                <a:spcPct val="50000"/>
              </a:spcBef>
            </a:pPr>
            <a:r>
              <a:rPr lang="en-US" altLang="zh-CN" sz="2400" b="1">
                <a:solidFill>
                  <a:srgbClr val="3333FF"/>
                </a:solidFill>
                <a:latin typeface="Times New Roman" panose="02020603050405020304" pitchFamily="18" charset="0"/>
                <a:ea typeface="楷体_GB2312" pitchFamily="49" charset="-122"/>
              </a:rPr>
              <a:t>5</a:t>
            </a:r>
            <a:endParaRPr lang="en-US" altLang="zh-CN" sz="2400" b="1">
              <a:solidFill>
                <a:srgbClr val="3333FF"/>
              </a:solidFill>
              <a:latin typeface="Times New Roman" panose="02020603050405020304" pitchFamily="18" charset="0"/>
              <a:ea typeface="楷体_GB2312" pitchFamily="49" charset="-122"/>
            </a:endParaRPr>
          </a:p>
        </p:txBody>
      </p:sp>
      <p:sp>
        <p:nvSpPr>
          <p:cNvPr id="59402" name="文本框 59402"/>
          <p:cNvSpPr txBox="1"/>
          <p:nvPr/>
        </p:nvSpPr>
        <p:spPr>
          <a:xfrm>
            <a:off x="6659563" y="908050"/>
            <a:ext cx="288925" cy="457200"/>
          </a:xfrm>
          <a:prstGeom prst="rect">
            <a:avLst/>
          </a:prstGeom>
          <a:noFill/>
          <a:ln w="9525">
            <a:noFill/>
          </a:ln>
        </p:spPr>
        <p:txBody>
          <a:bodyPr>
            <a:spAutoFit/>
          </a:bodyPr>
          <a:p>
            <a:pPr>
              <a:spcBef>
                <a:spcPct val="50000"/>
              </a:spcBef>
            </a:pPr>
            <a:r>
              <a:rPr lang="en-US" altLang="zh-CN" sz="2400" b="1">
                <a:solidFill>
                  <a:srgbClr val="3333FF"/>
                </a:solidFill>
                <a:latin typeface="Times New Roman" panose="02020603050405020304" pitchFamily="18" charset="0"/>
                <a:ea typeface="楷体_GB2312" pitchFamily="49" charset="-122"/>
              </a:rPr>
              <a:t>6</a:t>
            </a:r>
            <a:endParaRPr lang="en-US" altLang="zh-CN" sz="2400" b="1">
              <a:solidFill>
                <a:srgbClr val="3333FF"/>
              </a:solidFill>
              <a:latin typeface="Times New Roman" panose="02020603050405020304" pitchFamily="18" charset="0"/>
              <a:ea typeface="楷体_GB2312" pitchFamily="49" charset="-122"/>
            </a:endParaRPr>
          </a:p>
        </p:txBody>
      </p:sp>
      <p:sp>
        <p:nvSpPr>
          <p:cNvPr id="59403" name="文本框 59403"/>
          <p:cNvSpPr txBox="1"/>
          <p:nvPr/>
        </p:nvSpPr>
        <p:spPr>
          <a:xfrm>
            <a:off x="7019925" y="908050"/>
            <a:ext cx="288925" cy="457200"/>
          </a:xfrm>
          <a:prstGeom prst="rect">
            <a:avLst/>
          </a:prstGeom>
          <a:noFill/>
          <a:ln w="9525">
            <a:noFill/>
          </a:ln>
        </p:spPr>
        <p:txBody>
          <a:bodyPr>
            <a:spAutoFit/>
          </a:bodyPr>
          <a:p>
            <a:pPr>
              <a:spcBef>
                <a:spcPct val="50000"/>
              </a:spcBef>
            </a:pPr>
            <a:r>
              <a:rPr lang="en-US" altLang="zh-CN" sz="2400" b="1">
                <a:solidFill>
                  <a:srgbClr val="3333FF"/>
                </a:solidFill>
                <a:latin typeface="Times New Roman" panose="02020603050405020304" pitchFamily="18" charset="0"/>
                <a:ea typeface="楷体_GB2312" pitchFamily="49" charset="-122"/>
              </a:rPr>
              <a:t>7</a:t>
            </a:r>
            <a:endParaRPr lang="en-US" altLang="zh-CN" sz="2400" b="1">
              <a:solidFill>
                <a:srgbClr val="3333FF"/>
              </a:solidFill>
              <a:latin typeface="Times New Roman" panose="02020603050405020304" pitchFamily="18" charset="0"/>
              <a:ea typeface="楷体_GB2312" pitchFamily="49" charset="-122"/>
            </a:endParaRPr>
          </a:p>
        </p:txBody>
      </p:sp>
      <p:sp>
        <p:nvSpPr>
          <p:cNvPr id="59404" name="文本框 59404"/>
          <p:cNvSpPr txBox="1"/>
          <p:nvPr/>
        </p:nvSpPr>
        <p:spPr>
          <a:xfrm>
            <a:off x="7378700" y="908050"/>
            <a:ext cx="288925" cy="457200"/>
          </a:xfrm>
          <a:prstGeom prst="rect">
            <a:avLst/>
          </a:prstGeom>
          <a:noFill/>
          <a:ln w="9525">
            <a:noFill/>
          </a:ln>
        </p:spPr>
        <p:txBody>
          <a:bodyPr>
            <a:spAutoFit/>
          </a:bodyPr>
          <a:p>
            <a:pPr>
              <a:spcBef>
                <a:spcPct val="50000"/>
              </a:spcBef>
            </a:pPr>
            <a:r>
              <a:rPr lang="en-US" altLang="zh-CN" sz="2400" b="1">
                <a:solidFill>
                  <a:srgbClr val="3333FF"/>
                </a:solidFill>
                <a:latin typeface="Times New Roman" panose="02020603050405020304" pitchFamily="18" charset="0"/>
                <a:ea typeface="楷体_GB2312" pitchFamily="49" charset="-122"/>
              </a:rPr>
              <a:t>8</a:t>
            </a:r>
            <a:endParaRPr lang="en-US" altLang="zh-CN" sz="2400" b="1">
              <a:solidFill>
                <a:srgbClr val="3333FF"/>
              </a:solidFill>
              <a:latin typeface="Times New Roman" panose="02020603050405020304" pitchFamily="18" charset="0"/>
              <a:ea typeface="楷体_GB2312" pitchFamily="49" charset="-122"/>
            </a:endParaRPr>
          </a:p>
        </p:txBody>
      </p:sp>
      <p:sp>
        <p:nvSpPr>
          <p:cNvPr id="59405" name="文本框 59405"/>
          <p:cNvSpPr txBox="1"/>
          <p:nvPr/>
        </p:nvSpPr>
        <p:spPr>
          <a:xfrm>
            <a:off x="4356100" y="1243013"/>
            <a:ext cx="288925" cy="457200"/>
          </a:xfrm>
          <a:prstGeom prst="rect">
            <a:avLst/>
          </a:prstGeom>
          <a:noFill/>
          <a:ln w="9525">
            <a:noFill/>
          </a:ln>
        </p:spPr>
        <p:txBody>
          <a:bodyPr>
            <a:spAutoFit/>
          </a:bodyPr>
          <a:p>
            <a:pPr>
              <a:spcBef>
                <a:spcPct val="50000"/>
              </a:spcBef>
            </a:pPr>
            <a:r>
              <a:rPr lang="en-US" altLang="zh-CN" sz="2400" b="1">
                <a:solidFill>
                  <a:srgbClr val="3333FF"/>
                </a:solidFill>
                <a:latin typeface="Times New Roman" panose="02020603050405020304" pitchFamily="18" charset="0"/>
                <a:ea typeface="楷体_GB2312" pitchFamily="49" charset="-122"/>
              </a:rPr>
              <a:t>1</a:t>
            </a:r>
            <a:endParaRPr lang="en-US" altLang="zh-CN" sz="2400" b="1">
              <a:solidFill>
                <a:srgbClr val="3333FF"/>
              </a:solidFill>
              <a:latin typeface="Times New Roman" panose="02020603050405020304" pitchFamily="18" charset="0"/>
              <a:ea typeface="楷体_GB2312" pitchFamily="49" charset="-122"/>
            </a:endParaRPr>
          </a:p>
        </p:txBody>
      </p:sp>
      <p:sp>
        <p:nvSpPr>
          <p:cNvPr id="59406" name="文本框 59406"/>
          <p:cNvSpPr txBox="1"/>
          <p:nvPr/>
        </p:nvSpPr>
        <p:spPr>
          <a:xfrm>
            <a:off x="4356100" y="1603375"/>
            <a:ext cx="288925" cy="457200"/>
          </a:xfrm>
          <a:prstGeom prst="rect">
            <a:avLst/>
          </a:prstGeom>
          <a:noFill/>
          <a:ln w="9525">
            <a:noFill/>
          </a:ln>
        </p:spPr>
        <p:txBody>
          <a:bodyPr>
            <a:spAutoFit/>
          </a:bodyPr>
          <a:p>
            <a:pPr>
              <a:spcBef>
                <a:spcPct val="50000"/>
              </a:spcBef>
            </a:pPr>
            <a:r>
              <a:rPr lang="en-US" altLang="zh-CN" sz="2400" b="1">
                <a:solidFill>
                  <a:srgbClr val="3333FF"/>
                </a:solidFill>
                <a:latin typeface="Times New Roman" panose="02020603050405020304" pitchFamily="18" charset="0"/>
                <a:ea typeface="楷体_GB2312" pitchFamily="49" charset="-122"/>
              </a:rPr>
              <a:t>2</a:t>
            </a:r>
            <a:endParaRPr lang="en-US" altLang="zh-CN" sz="2400" b="1">
              <a:solidFill>
                <a:srgbClr val="3333FF"/>
              </a:solidFill>
              <a:latin typeface="Times New Roman" panose="02020603050405020304" pitchFamily="18" charset="0"/>
              <a:ea typeface="楷体_GB2312" pitchFamily="49" charset="-122"/>
            </a:endParaRPr>
          </a:p>
        </p:txBody>
      </p:sp>
      <p:sp>
        <p:nvSpPr>
          <p:cNvPr id="59407" name="文本框 59407"/>
          <p:cNvSpPr txBox="1"/>
          <p:nvPr/>
        </p:nvSpPr>
        <p:spPr>
          <a:xfrm>
            <a:off x="4356100" y="1963738"/>
            <a:ext cx="288925" cy="457200"/>
          </a:xfrm>
          <a:prstGeom prst="rect">
            <a:avLst/>
          </a:prstGeom>
          <a:noFill/>
          <a:ln w="9525">
            <a:noFill/>
          </a:ln>
        </p:spPr>
        <p:txBody>
          <a:bodyPr>
            <a:spAutoFit/>
          </a:bodyPr>
          <a:p>
            <a:pPr>
              <a:spcBef>
                <a:spcPct val="50000"/>
              </a:spcBef>
            </a:pPr>
            <a:r>
              <a:rPr lang="en-US" altLang="zh-CN" sz="2400" b="1">
                <a:solidFill>
                  <a:srgbClr val="3333FF"/>
                </a:solidFill>
                <a:latin typeface="Times New Roman" panose="02020603050405020304" pitchFamily="18" charset="0"/>
                <a:ea typeface="楷体_GB2312" pitchFamily="49" charset="-122"/>
              </a:rPr>
              <a:t>3</a:t>
            </a:r>
            <a:endParaRPr lang="en-US" altLang="zh-CN" sz="2400" b="1">
              <a:solidFill>
                <a:srgbClr val="3333FF"/>
              </a:solidFill>
              <a:latin typeface="Times New Roman" panose="02020603050405020304" pitchFamily="18" charset="0"/>
              <a:ea typeface="楷体_GB2312" pitchFamily="49" charset="-122"/>
            </a:endParaRPr>
          </a:p>
        </p:txBody>
      </p:sp>
      <p:sp>
        <p:nvSpPr>
          <p:cNvPr id="59408" name="文本框 59408"/>
          <p:cNvSpPr txBox="1"/>
          <p:nvPr/>
        </p:nvSpPr>
        <p:spPr>
          <a:xfrm>
            <a:off x="4356100" y="2276475"/>
            <a:ext cx="288925" cy="457200"/>
          </a:xfrm>
          <a:prstGeom prst="rect">
            <a:avLst/>
          </a:prstGeom>
          <a:noFill/>
          <a:ln w="9525">
            <a:noFill/>
          </a:ln>
        </p:spPr>
        <p:txBody>
          <a:bodyPr>
            <a:spAutoFit/>
          </a:bodyPr>
          <a:p>
            <a:pPr>
              <a:spcBef>
                <a:spcPct val="50000"/>
              </a:spcBef>
            </a:pPr>
            <a:r>
              <a:rPr lang="en-US" altLang="zh-CN" sz="2400" b="1">
                <a:solidFill>
                  <a:srgbClr val="3333FF"/>
                </a:solidFill>
                <a:latin typeface="Times New Roman" panose="02020603050405020304" pitchFamily="18" charset="0"/>
                <a:ea typeface="楷体_GB2312" pitchFamily="49" charset="-122"/>
              </a:rPr>
              <a:t>4</a:t>
            </a:r>
            <a:endParaRPr lang="en-US" altLang="zh-CN" sz="2400" b="1">
              <a:solidFill>
                <a:srgbClr val="3333FF"/>
              </a:solidFill>
              <a:latin typeface="Times New Roman" panose="02020603050405020304" pitchFamily="18" charset="0"/>
              <a:ea typeface="楷体_GB2312" pitchFamily="49" charset="-122"/>
            </a:endParaRPr>
          </a:p>
        </p:txBody>
      </p:sp>
      <p:sp>
        <p:nvSpPr>
          <p:cNvPr id="59409" name="文本框 59409"/>
          <p:cNvSpPr txBox="1"/>
          <p:nvPr/>
        </p:nvSpPr>
        <p:spPr>
          <a:xfrm>
            <a:off x="4356100" y="2684463"/>
            <a:ext cx="288925" cy="457200"/>
          </a:xfrm>
          <a:prstGeom prst="rect">
            <a:avLst/>
          </a:prstGeom>
          <a:noFill/>
          <a:ln w="9525">
            <a:noFill/>
          </a:ln>
        </p:spPr>
        <p:txBody>
          <a:bodyPr>
            <a:spAutoFit/>
          </a:bodyPr>
          <a:p>
            <a:pPr>
              <a:spcBef>
                <a:spcPct val="50000"/>
              </a:spcBef>
            </a:pPr>
            <a:r>
              <a:rPr lang="en-US" altLang="zh-CN" sz="2400" b="1">
                <a:solidFill>
                  <a:srgbClr val="3333FF"/>
                </a:solidFill>
                <a:latin typeface="Times New Roman" panose="02020603050405020304" pitchFamily="18" charset="0"/>
                <a:ea typeface="楷体_GB2312" pitchFamily="49" charset="-122"/>
              </a:rPr>
              <a:t>5</a:t>
            </a:r>
            <a:endParaRPr lang="en-US" altLang="zh-CN" sz="2400" b="1">
              <a:solidFill>
                <a:srgbClr val="3333FF"/>
              </a:solidFill>
              <a:latin typeface="Times New Roman" panose="02020603050405020304" pitchFamily="18" charset="0"/>
              <a:ea typeface="楷体_GB2312" pitchFamily="49" charset="-122"/>
            </a:endParaRPr>
          </a:p>
        </p:txBody>
      </p:sp>
      <p:sp>
        <p:nvSpPr>
          <p:cNvPr id="59410" name="文本框 59410"/>
          <p:cNvSpPr txBox="1"/>
          <p:nvPr/>
        </p:nvSpPr>
        <p:spPr>
          <a:xfrm>
            <a:off x="4356100" y="3043238"/>
            <a:ext cx="288925" cy="457200"/>
          </a:xfrm>
          <a:prstGeom prst="rect">
            <a:avLst/>
          </a:prstGeom>
          <a:noFill/>
          <a:ln w="9525">
            <a:noFill/>
          </a:ln>
        </p:spPr>
        <p:txBody>
          <a:bodyPr>
            <a:spAutoFit/>
          </a:bodyPr>
          <a:p>
            <a:pPr>
              <a:spcBef>
                <a:spcPct val="50000"/>
              </a:spcBef>
            </a:pPr>
            <a:r>
              <a:rPr lang="en-US" altLang="zh-CN" sz="2400" b="1">
                <a:solidFill>
                  <a:srgbClr val="3333FF"/>
                </a:solidFill>
                <a:latin typeface="Times New Roman" panose="02020603050405020304" pitchFamily="18" charset="0"/>
                <a:ea typeface="楷体_GB2312" pitchFamily="49" charset="-122"/>
              </a:rPr>
              <a:t>6</a:t>
            </a:r>
            <a:endParaRPr lang="en-US" altLang="zh-CN" sz="2400" b="1">
              <a:solidFill>
                <a:srgbClr val="3333FF"/>
              </a:solidFill>
              <a:latin typeface="Times New Roman" panose="02020603050405020304" pitchFamily="18" charset="0"/>
              <a:ea typeface="楷体_GB2312" pitchFamily="49" charset="-122"/>
            </a:endParaRPr>
          </a:p>
        </p:txBody>
      </p:sp>
      <p:sp>
        <p:nvSpPr>
          <p:cNvPr id="59411" name="文本框 59411"/>
          <p:cNvSpPr txBox="1"/>
          <p:nvPr/>
        </p:nvSpPr>
        <p:spPr>
          <a:xfrm>
            <a:off x="4356100" y="3357563"/>
            <a:ext cx="288925" cy="457200"/>
          </a:xfrm>
          <a:prstGeom prst="rect">
            <a:avLst/>
          </a:prstGeom>
          <a:noFill/>
          <a:ln w="9525">
            <a:noFill/>
          </a:ln>
        </p:spPr>
        <p:txBody>
          <a:bodyPr>
            <a:spAutoFit/>
          </a:bodyPr>
          <a:p>
            <a:pPr>
              <a:spcBef>
                <a:spcPct val="50000"/>
              </a:spcBef>
            </a:pPr>
            <a:r>
              <a:rPr lang="en-US" altLang="zh-CN" sz="2400" b="1">
                <a:solidFill>
                  <a:srgbClr val="3333FF"/>
                </a:solidFill>
                <a:latin typeface="Times New Roman" panose="02020603050405020304" pitchFamily="18" charset="0"/>
                <a:ea typeface="楷体_GB2312" pitchFamily="49" charset="-122"/>
              </a:rPr>
              <a:t>7</a:t>
            </a:r>
            <a:endParaRPr lang="en-US" altLang="zh-CN" sz="2400" b="1">
              <a:solidFill>
                <a:srgbClr val="3333FF"/>
              </a:solidFill>
              <a:latin typeface="Times New Roman" panose="02020603050405020304" pitchFamily="18" charset="0"/>
              <a:ea typeface="楷体_GB2312" pitchFamily="49" charset="-122"/>
            </a:endParaRPr>
          </a:p>
        </p:txBody>
      </p:sp>
      <p:sp>
        <p:nvSpPr>
          <p:cNvPr id="59412" name="文本框 59412"/>
          <p:cNvSpPr txBox="1"/>
          <p:nvPr/>
        </p:nvSpPr>
        <p:spPr>
          <a:xfrm>
            <a:off x="4356100" y="3716338"/>
            <a:ext cx="288925" cy="457200"/>
          </a:xfrm>
          <a:prstGeom prst="rect">
            <a:avLst/>
          </a:prstGeom>
          <a:noFill/>
          <a:ln w="9525">
            <a:noFill/>
          </a:ln>
        </p:spPr>
        <p:txBody>
          <a:bodyPr>
            <a:spAutoFit/>
          </a:bodyPr>
          <a:p>
            <a:pPr>
              <a:spcBef>
                <a:spcPct val="50000"/>
              </a:spcBef>
            </a:pPr>
            <a:r>
              <a:rPr lang="en-US" altLang="zh-CN" sz="2400" b="1">
                <a:solidFill>
                  <a:srgbClr val="3333FF"/>
                </a:solidFill>
                <a:latin typeface="Times New Roman" panose="02020603050405020304" pitchFamily="18" charset="0"/>
                <a:ea typeface="楷体_GB2312" pitchFamily="49" charset="-122"/>
              </a:rPr>
              <a:t>8</a:t>
            </a:r>
            <a:endParaRPr lang="en-US" altLang="zh-CN" sz="2400" b="1">
              <a:solidFill>
                <a:srgbClr val="3333FF"/>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8419">
                                            <p:txEl>
                                              <p:charRg st="0" end="27"/>
                                            </p:txEl>
                                          </p:spTgt>
                                        </p:tgtEl>
                                        <p:attrNameLst>
                                          <p:attrName>style.visibility</p:attrName>
                                        </p:attrNameLst>
                                      </p:cBhvr>
                                      <p:to>
                                        <p:strVal val="visible"/>
                                      </p:to>
                                    </p:set>
                                    <p:animEffect transition="in" filter="blinds(horizontal)">
                                      <p:cBhvr>
                                        <p:cTn id="7" dur="500"/>
                                        <p:tgtEl>
                                          <p:spTgt spid="188419">
                                            <p:txEl>
                                              <p:charRg st="0" end="2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8419">
                                            <p:txEl>
                                              <p:charRg st="27" end="55"/>
                                            </p:txEl>
                                          </p:spTgt>
                                        </p:tgtEl>
                                        <p:attrNameLst>
                                          <p:attrName>style.visibility</p:attrName>
                                        </p:attrNameLst>
                                      </p:cBhvr>
                                      <p:to>
                                        <p:strVal val="visible"/>
                                      </p:to>
                                    </p:set>
                                    <p:animEffect transition="in" filter="blinds(horizontal)">
                                      <p:cBhvr>
                                        <p:cTn id="10" dur="500"/>
                                        <p:tgtEl>
                                          <p:spTgt spid="188419">
                                            <p:txEl>
                                              <p:charRg st="27" end="5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88419">
                                            <p:txEl>
                                              <p:charRg st="55" end="81"/>
                                            </p:txEl>
                                          </p:spTgt>
                                        </p:tgtEl>
                                        <p:attrNameLst>
                                          <p:attrName>style.visibility</p:attrName>
                                        </p:attrNameLst>
                                      </p:cBhvr>
                                      <p:to>
                                        <p:strVal val="visible"/>
                                      </p:to>
                                    </p:set>
                                    <p:animEffect transition="in" filter="blinds(horizontal)">
                                      <p:cBhvr>
                                        <p:cTn id="13" dur="500"/>
                                        <p:tgtEl>
                                          <p:spTgt spid="188419">
                                            <p:txEl>
                                              <p:charRg st="55" end="8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3" name="Text Box 5"/>
          <p:cNvSpPr txBox="1"/>
          <p:nvPr/>
        </p:nvSpPr>
        <p:spPr>
          <a:xfrm>
            <a:off x="539750" y="5373688"/>
            <a:ext cx="8248650" cy="1038860"/>
          </a:xfrm>
          <a:prstGeom prst="rect">
            <a:avLst/>
          </a:prstGeom>
          <a:solidFill>
            <a:schemeClr val="accent5">
              <a:lumMod val="75000"/>
            </a:schemeClr>
          </a:solidFill>
          <a:ln w="12700">
            <a:noFill/>
            <a:miter/>
          </a:ln>
        </p:spPr>
        <p:txBody>
          <a:bodyPr>
            <a:spAutoFit/>
          </a:bodyPr>
          <a:lstStyle/>
          <a:p>
            <a:pPr marR="0" algn="just" defTabSz="914400">
              <a:lnSpc>
                <a:spcPct val="110000"/>
              </a:lnSpc>
              <a:buClr>
                <a:srgbClr val="000000"/>
              </a:buClr>
              <a:buSzTx/>
              <a:buFont typeface="Arial" panose="020B0604020202020204" pitchFamily="34" charset="0"/>
              <a:buNone/>
              <a:defRPr/>
            </a:pPr>
            <a:r>
              <a:rPr kumimoji="0" lang="zh-CN" altLang="en-US" sz="2800" b="1" kern="1200" cap="none" spc="0" normalizeH="0" baseline="0" noProof="1">
                <a:latin typeface="Arial" panose="020B0604020202020204" pitchFamily="34" charset="0"/>
                <a:ea typeface="宋体" panose="02010600030101010101" pitchFamily="2" charset="-122"/>
                <a:cs typeface="+mn-ea"/>
              </a:rPr>
              <a:t>图的遍历过程中经过的</a:t>
            </a:r>
            <a:r>
              <a:rPr kumimoji="0" lang="en-US" altLang="zh-CN" sz="2800" b="1" kern="1200" cap="none" spc="0" normalizeH="0" baseline="0" noProof="1">
                <a:solidFill>
                  <a:srgbClr val="0000FF"/>
                </a:solidFill>
                <a:latin typeface="Arial" panose="020B0604020202020204" pitchFamily="34" charset="0"/>
                <a:ea typeface="宋体" panose="02010600030101010101" pitchFamily="2" charset="-122"/>
                <a:cs typeface="+mn-ea"/>
              </a:rPr>
              <a:t>n</a:t>
            </a:r>
            <a:r>
              <a:rPr kumimoji="0" lang="zh-CN" altLang="en-US" sz="2800" b="1" kern="1200" cap="none" spc="0" normalizeH="0" baseline="0" noProof="1">
                <a:solidFill>
                  <a:srgbClr val="0000FF"/>
                </a:solidFill>
                <a:latin typeface="Arial" panose="020B0604020202020204" pitchFamily="34" charset="0"/>
                <a:ea typeface="宋体" panose="02010600030101010101" pitchFamily="2" charset="-122"/>
                <a:cs typeface="+mn-ea"/>
              </a:rPr>
              <a:t>个顶点</a:t>
            </a:r>
            <a:r>
              <a:rPr kumimoji="0" lang="en-US" altLang="zh-CN" sz="2800" b="1" kern="1200" cap="none" spc="0" normalizeH="0" baseline="0" noProof="1">
                <a:solidFill>
                  <a:srgbClr val="0000FF"/>
                </a:solidFill>
                <a:latin typeface="Arial" panose="020B0604020202020204" pitchFamily="34" charset="0"/>
                <a:ea typeface="宋体" panose="02010600030101010101" pitchFamily="2" charset="-122"/>
                <a:cs typeface="+mn-ea"/>
              </a:rPr>
              <a:t>n-1</a:t>
            </a:r>
            <a:r>
              <a:rPr kumimoji="0" lang="zh-CN" altLang="en-US" sz="2800" b="1" kern="1200" cap="none" spc="0" normalizeH="0" baseline="0" noProof="1">
                <a:solidFill>
                  <a:srgbClr val="0000FF"/>
                </a:solidFill>
                <a:latin typeface="Arial" panose="020B0604020202020204" pitchFamily="34" charset="0"/>
                <a:ea typeface="宋体" panose="02010600030101010101" pitchFamily="2" charset="-122"/>
                <a:cs typeface="+mn-ea"/>
              </a:rPr>
              <a:t>条边</a:t>
            </a:r>
            <a:r>
              <a:rPr kumimoji="0" lang="zh-CN" altLang="en-US" sz="2800" b="1" kern="1200" cap="none" spc="0" normalizeH="0" baseline="0" noProof="1">
                <a:latin typeface="Arial" panose="020B0604020202020204" pitchFamily="34" charset="0"/>
                <a:ea typeface="宋体" panose="02010600030101010101" pitchFamily="2" charset="-122"/>
                <a:cs typeface="+mn-ea"/>
              </a:rPr>
              <a:t>即为一棵生成树。</a:t>
            </a:r>
            <a:endParaRPr kumimoji="0" lang="zh-CN" altLang="en-US" sz="2800" b="1" kern="1200" cap="none" spc="0" normalizeH="0" baseline="0" noProof="1">
              <a:latin typeface="Arial" panose="020B0604020202020204" pitchFamily="34" charset="0"/>
              <a:ea typeface="宋体" panose="02010600030101010101" pitchFamily="2" charset="-122"/>
              <a:cs typeface="+mn-cs"/>
            </a:endParaRPr>
          </a:p>
        </p:txBody>
      </p:sp>
      <p:sp>
        <p:nvSpPr>
          <p:cNvPr id="12291" name="Text Box 2"/>
          <p:cNvSpPr txBox="1"/>
          <p:nvPr/>
        </p:nvSpPr>
        <p:spPr>
          <a:xfrm>
            <a:off x="1114425" y="260350"/>
            <a:ext cx="6708775" cy="706755"/>
          </a:xfrm>
          <a:prstGeom prst="rect">
            <a:avLst/>
          </a:prstGeom>
          <a:noFill/>
          <a:ln w="9525">
            <a:noFill/>
          </a:ln>
        </p:spPr>
        <p:txBody>
          <a:bodyPr>
            <a:spAutoFit/>
          </a:bodyPr>
          <a:lstStyle/>
          <a:p>
            <a:pPr>
              <a:spcBef>
                <a:spcPct val="50000"/>
              </a:spcBef>
            </a:pPr>
            <a:r>
              <a:rPr lang="en-US" altLang="zh-CN" sz="4000" b="1" dirty="0">
                <a:solidFill>
                  <a:schemeClr val="tx2"/>
                </a:solidFill>
                <a:latin typeface="Arial" panose="020B0604020202020204" pitchFamily="34" charset="0"/>
                <a:cs typeface="Times New Roman" panose="02020603050405020304" pitchFamily="18" charset="0"/>
              </a:rPr>
              <a:t>8.4.1  </a:t>
            </a:r>
            <a:r>
              <a:rPr lang="zh-CN" altLang="en-US" sz="4000" b="1" dirty="0">
                <a:solidFill>
                  <a:schemeClr val="tx2"/>
                </a:solidFill>
                <a:latin typeface="Arial" panose="020B0604020202020204" pitchFamily="34" charset="0"/>
                <a:sym typeface="Arial" panose="020B0604020202020204" pitchFamily="34" charset="0"/>
              </a:rPr>
              <a:t>生成树定义</a:t>
            </a:r>
            <a:endParaRPr lang="zh-CN" altLang="en-US" sz="4000" b="1" dirty="0">
              <a:solidFill>
                <a:schemeClr val="tx2"/>
              </a:solidFill>
              <a:latin typeface="Arial" panose="020B0604020202020204" pitchFamily="34" charset="0"/>
              <a:sym typeface="Arial" panose="020B0604020202020204" pitchFamily="34" charset="0"/>
            </a:endParaRPr>
          </a:p>
        </p:txBody>
      </p:sp>
      <p:sp>
        <p:nvSpPr>
          <p:cNvPr id="12292" name="矩形 7"/>
          <p:cNvSpPr/>
          <p:nvPr/>
        </p:nvSpPr>
        <p:spPr>
          <a:xfrm>
            <a:off x="250825" y="1485900"/>
            <a:ext cx="8712200" cy="3709035"/>
          </a:xfrm>
          <a:prstGeom prst="rect">
            <a:avLst/>
          </a:prstGeom>
          <a:noFill/>
          <a:ln w="9525">
            <a:noFill/>
          </a:ln>
        </p:spPr>
        <p:txBody>
          <a:bodyPr>
            <a:spAutoFit/>
          </a:bodyPr>
          <a:lstStyle/>
          <a:p>
            <a:pPr marL="0" lvl="1" indent="457200" algn="just" eaLnBrk="1" hangingPunct="1">
              <a:lnSpc>
                <a:spcPct val="120000"/>
              </a:lnSpc>
              <a:buClr>
                <a:srgbClr val="CC0000"/>
              </a:buClr>
              <a:buFont typeface="Arial" panose="020B0604020202020204" pitchFamily="34" charset="0"/>
            </a:pPr>
            <a:r>
              <a:rPr lang="en-US" altLang="zh-CN" sz="2800"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在无向连通图</a:t>
            </a:r>
            <a:r>
              <a:rPr lang="en-US" altLang="zh-CN" sz="2800" b="1" dirty="0">
                <a:latin typeface="楷体_GB2312" pitchFamily="49" charset="-122"/>
                <a:ea typeface="楷体_GB2312" pitchFamily="49" charset="-122"/>
              </a:rPr>
              <a:t>G</a:t>
            </a:r>
            <a:r>
              <a:rPr lang="zh-CN" altLang="en-US" sz="2800" b="1" dirty="0">
                <a:latin typeface="楷体_GB2312" pitchFamily="49" charset="-122"/>
                <a:ea typeface="楷体_GB2312" pitchFamily="49" charset="-122"/>
              </a:rPr>
              <a:t>中，其一个极小连通子图</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无回路</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是</a:t>
            </a:r>
            <a:r>
              <a:rPr lang="en-US" altLang="zh-CN" sz="2800" b="1" dirty="0">
                <a:latin typeface="楷体_GB2312" pitchFamily="49" charset="-122"/>
                <a:ea typeface="楷体_GB2312" pitchFamily="49" charset="-122"/>
              </a:rPr>
              <a:t>G</a:t>
            </a:r>
            <a:r>
              <a:rPr lang="zh-CN" altLang="en-US" sz="2800" b="1" dirty="0">
                <a:latin typeface="楷体_GB2312" pitchFamily="49" charset="-122"/>
                <a:ea typeface="楷体_GB2312" pitchFamily="49" charset="-122"/>
              </a:rPr>
              <a:t>的生成树，它含有图中全部</a:t>
            </a:r>
            <a:r>
              <a:rPr lang="en-US" altLang="zh-CN" sz="2800" b="1" dirty="0">
                <a:solidFill>
                  <a:srgbClr val="0000FF"/>
                </a:solidFill>
                <a:latin typeface="楷体_GB2312" pitchFamily="49" charset="-122"/>
                <a:ea typeface="楷体_GB2312" pitchFamily="49" charset="-122"/>
              </a:rPr>
              <a:t>n</a:t>
            </a:r>
            <a:r>
              <a:rPr lang="zh-CN" altLang="en-US" sz="2800" b="1" dirty="0">
                <a:solidFill>
                  <a:srgbClr val="0000FF"/>
                </a:solidFill>
                <a:latin typeface="楷体_GB2312" pitchFamily="49" charset="-122"/>
                <a:ea typeface="楷体_GB2312" pitchFamily="49" charset="-122"/>
              </a:rPr>
              <a:t>个顶点</a:t>
            </a:r>
            <a:r>
              <a:rPr lang="zh-CN" altLang="en-US" sz="2800" b="1" dirty="0">
                <a:latin typeface="楷体_GB2312" pitchFamily="49" charset="-122"/>
                <a:ea typeface="楷体_GB2312" pitchFamily="49" charset="-122"/>
              </a:rPr>
              <a:t>，但只有</a:t>
            </a:r>
            <a:r>
              <a:rPr lang="en-US" altLang="zh-CN" sz="2800" b="1" dirty="0">
                <a:solidFill>
                  <a:srgbClr val="0000FF"/>
                </a:solidFill>
                <a:latin typeface="楷体_GB2312" pitchFamily="49" charset="-122"/>
                <a:ea typeface="楷体_GB2312" pitchFamily="49" charset="-122"/>
              </a:rPr>
              <a:t>n-1</a:t>
            </a:r>
            <a:r>
              <a:rPr lang="zh-CN" altLang="en-US" sz="2800" b="1" dirty="0">
                <a:solidFill>
                  <a:srgbClr val="0000FF"/>
                </a:solidFill>
                <a:latin typeface="楷体_GB2312" pitchFamily="49" charset="-122"/>
                <a:ea typeface="楷体_GB2312" pitchFamily="49" charset="-122"/>
              </a:rPr>
              <a:t>条边</a:t>
            </a:r>
            <a:r>
              <a:rPr lang="zh-CN" altLang="en-US" sz="2800" b="1" dirty="0">
                <a:latin typeface="楷体_GB2312" pitchFamily="49" charset="-122"/>
                <a:ea typeface="楷体_GB2312" pitchFamily="49" charset="-122"/>
              </a:rPr>
              <a:t>，且不唯一。</a:t>
            </a:r>
            <a:r>
              <a:rPr lang="zh-CN" altLang="en-US" sz="2800" b="1" dirty="0">
                <a:solidFill>
                  <a:srgbClr val="C00000"/>
                </a:solidFill>
                <a:latin typeface="楷体_GB2312" pitchFamily="49" charset="-122"/>
                <a:ea typeface="楷体_GB2312" pitchFamily="49" charset="-122"/>
              </a:rPr>
              <a:t>一棵有n个顶点的生成树(连通无回路图)有且仅有(n-1)条边,</a:t>
            </a:r>
            <a:r>
              <a:rPr lang="zh-CN" altLang="en-US" sz="2800" b="1" dirty="0">
                <a:latin typeface="楷体_GB2312" pitchFamily="49" charset="-122"/>
                <a:ea typeface="楷体_GB2312" pitchFamily="49" charset="-122"/>
              </a:rPr>
              <a:t>如果一个图有n个顶点和小于(n-1)条边,则是非连通图。</a:t>
            </a:r>
            <a:r>
              <a:rPr lang="zh-CN" altLang="en-US" sz="2800" b="1" dirty="0">
                <a:solidFill>
                  <a:srgbClr val="0000FF"/>
                </a:solidFill>
                <a:latin typeface="楷体_GB2312" pitchFamily="49" charset="-122"/>
                <a:ea typeface="楷体_GB2312" pitchFamily="49" charset="-122"/>
              </a:rPr>
              <a:t>如果它多于(n-1)条边,则一定有回路。</a:t>
            </a:r>
            <a:r>
              <a:rPr lang="zh-CN" altLang="en-US" sz="2800" b="1" dirty="0">
                <a:latin typeface="楷体_GB2312" pitchFamily="49" charset="-122"/>
                <a:ea typeface="楷体_GB2312" pitchFamily="49" charset="-122"/>
              </a:rPr>
              <a:t>但是,有(n-1)条边的图不一定都是生成树。</a:t>
            </a:r>
            <a:endParaRPr lang="zh-CN" altLang="en-US" sz="2800" b="1" dirty="0">
              <a:latin typeface="楷体_GB2312" pitchFamily="49" charset="-122"/>
              <a:ea typeface="楷体_GB2312"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9253"/>
                                        </p:tgtEl>
                                        <p:attrNameLst>
                                          <p:attrName>style.visibility</p:attrName>
                                        </p:attrNameLst>
                                      </p:cBhvr>
                                      <p:to>
                                        <p:strVal val="visible"/>
                                      </p:to>
                                    </p:set>
                                    <p:animEffect transition="in" filter="box(in)">
                                      <p:cBhvr>
                                        <p:cTn id="7" dur="500"/>
                                        <p:tgtEl>
                                          <p:spTgt spid="309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3"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p:nvPr/>
        </p:nvSpPr>
        <p:spPr>
          <a:xfrm>
            <a:off x="1187450" y="188913"/>
            <a:ext cx="5935663" cy="768350"/>
          </a:xfrm>
          <a:prstGeom prst="rect">
            <a:avLst/>
          </a:prstGeom>
          <a:noFill/>
          <a:ln w="12700">
            <a:noFill/>
          </a:ln>
        </p:spPr>
        <p:txBody>
          <a:bodyPr>
            <a:spAutoFit/>
          </a:bodyPr>
          <a:lstStyle/>
          <a:p>
            <a:pPr algn="just">
              <a:lnSpc>
                <a:spcPct val="110000"/>
              </a:lnSpc>
            </a:pPr>
            <a:r>
              <a:rPr lang="zh-CN" altLang="en-US" sz="4000" b="1" dirty="0">
                <a:solidFill>
                  <a:schemeClr val="tx2"/>
                </a:solidFill>
                <a:latin typeface="Arial" panose="020B0604020202020204" pitchFamily="34" charset="0"/>
              </a:rPr>
              <a:t>非连通图的生成森林</a:t>
            </a:r>
            <a:endParaRPr lang="zh-CN" altLang="en-US" sz="4000" b="1" dirty="0">
              <a:solidFill>
                <a:schemeClr val="tx2"/>
              </a:solidFill>
              <a:latin typeface="Arial" panose="020B0604020202020204" pitchFamily="34" charset="0"/>
            </a:endParaRPr>
          </a:p>
        </p:txBody>
      </p:sp>
      <p:grpSp>
        <p:nvGrpSpPr>
          <p:cNvPr id="13315" name="Group 59"/>
          <p:cNvGrpSpPr/>
          <p:nvPr/>
        </p:nvGrpSpPr>
        <p:grpSpPr>
          <a:xfrm>
            <a:off x="457200" y="1520825"/>
            <a:ext cx="3962400" cy="2138363"/>
            <a:chOff x="288" y="864"/>
            <a:chExt cx="2496" cy="1347"/>
          </a:xfrm>
        </p:grpSpPr>
        <p:sp>
          <p:nvSpPr>
            <p:cNvPr id="13354" name="Oval 3"/>
            <p:cNvSpPr/>
            <p:nvPr/>
          </p:nvSpPr>
          <p:spPr>
            <a:xfrm>
              <a:off x="336" y="864"/>
              <a:ext cx="240" cy="192"/>
            </a:xfrm>
            <a:prstGeom prst="ellipse">
              <a:avLst/>
            </a:prstGeom>
            <a:noFill/>
            <a:ln w="222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0</a:t>
              </a:r>
              <a:endParaRPr lang="en-US" altLang="zh-CN" sz="2000" baseline="-25000" dirty="0">
                <a:latin typeface="Times New Roman" panose="02020603050405020304" pitchFamily="18" charset="0"/>
              </a:endParaRPr>
            </a:p>
          </p:txBody>
        </p:sp>
        <p:sp>
          <p:nvSpPr>
            <p:cNvPr id="13355" name="Oval 4"/>
            <p:cNvSpPr/>
            <p:nvPr/>
          </p:nvSpPr>
          <p:spPr>
            <a:xfrm>
              <a:off x="1104" y="864"/>
              <a:ext cx="240" cy="192"/>
            </a:xfrm>
            <a:prstGeom prst="ellipse">
              <a:avLst/>
            </a:prstGeom>
            <a:noFill/>
            <a:ln w="222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1</a:t>
              </a:r>
              <a:endParaRPr lang="en-US" altLang="zh-CN" sz="2000" baseline="-25000" dirty="0">
                <a:latin typeface="Times New Roman" panose="02020603050405020304" pitchFamily="18" charset="0"/>
              </a:endParaRPr>
            </a:p>
          </p:txBody>
        </p:sp>
        <p:sp>
          <p:nvSpPr>
            <p:cNvPr id="13356" name="Oval 5"/>
            <p:cNvSpPr/>
            <p:nvPr/>
          </p:nvSpPr>
          <p:spPr>
            <a:xfrm>
              <a:off x="336" y="1584"/>
              <a:ext cx="240" cy="192"/>
            </a:xfrm>
            <a:prstGeom prst="ellipse">
              <a:avLst/>
            </a:prstGeom>
            <a:noFill/>
            <a:ln w="222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3</a:t>
              </a:r>
              <a:endParaRPr lang="en-US" altLang="zh-CN" sz="2000" baseline="-25000" dirty="0">
                <a:latin typeface="Times New Roman" panose="02020603050405020304" pitchFamily="18" charset="0"/>
              </a:endParaRPr>
            </a:p>
          </p:txBody>
        </p:sp>
        <p:sp>
          <p:nvSpPr>
            <p:cNvPr id="13357" name="Oval 6"/>
            <p:cNvSpPr/>
            <p:nvPr/>
          </p:nvSpPr>
          <p:spPr>
            <a:xfrm>
              <a:off x="1104" y="1584"/>
              <a:ext cx="240" cy="192"/>
            </a:xfrm>
            <a:prstGeom prst="ellipse">
              <a:avLst/>
            </a:prstGeom>
            <a:noFill/>
            <a:ln w="222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4</a:t>
              </a:r>
              <a:endParaRPr lang="en-US" altLang="zh-CN" sz="2000" baseline="-25000" dirty="0">
                <a:latin typeface="Times New Roman" panose="02020603050405020304" pitchFamily="18" charset="0"/>
              </a:endParaRPr>
            </a:p>
          </p:txBody>
        </p:sp>
        <p:sp>
          <p:nvSpPr>
            <p:cNvPr id="13358" name="Oval 7"/>
            <p:cNvSpPr/>
            <p:nvPr/>
          </p:nvSpPr>
          <p:spPr>
            <a:xfrm>
              <a:off x="768" y="1200"/>
              <a:ext cx="240" cy="192"/>
            </a:xfrm>
            <a:prstGeom prst="ellipse">
              <a:avLst/>
            </a:prstGeom>
            <a:noFill/>
            <a:ln w="222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2</a:t>
              </a:r>
              <a:endParaRPr lang="en-US" altLang="zh-CN" sz="2000" baseline="-25000" dirty="0">
                <a:latin typeface="Times New Roman" panose="02020603050405020304" pitchFamily="18" charset="0"/>
              </a:endParaRPr>
            </a:p>
          </p:txBody>
        </p:sp>
        <p:sp>
          <p:nvSpPr>
            <p:cNvPr id="13359" name="Oval 8"/>
            <p:cNvSpPr/>
            <p:nvPr/>
          </p:nvSpPr>
          <p:spPr>
            <a:xfrm>
              <a:off x="1728" y="1200"/>
              <a:ext cx="240" cy="192"/>
            </a:xfrm>
            <a:prstGeom prst="ellipse">
              <a:avLst/>
            </a:prstGeom>
            <a:noFill/>
            <a:ln w="222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6</a:t>
              </a:r>
              <a:endParaRPr lang="en-US" altLang="zh-CN" sz="2000" baseline="-25000" dirty="0">
                <a:latin typeface="Times New Roman" panose="02020603050405020304" pitchFamily="18" charset="0"/>
              </a:endParaRPr>
            </a:p>
          </p:txBody>
        </p:sp>
        <p:sp>
          <p:nvSpPr>
            <p:cNvPr id="13360" name="Oval 9"/>
            <p:cNvSpPr/>
            <p:nvPr/>
          </p:nvSpPr>
          <p:spPr>
            <a:xfrm>
              <a:off x="1872" y="1536"/>
              <a:ext cx="240" cy="192"/>
            </a:xfrm>
            <a:prstGeom prst="ellipse">
              <a:avLst/>
            </a:prstGeom>
            <a:noFill/>
            <a:ln w="222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8</a:t>
              </a:r>
              <a:endParaRPr lang="en-US" altLang="zh-CN" sz="2000" baseline="-25000" dirty="0">
                <a:latin typeface="Times New Roman" panose="02020603050405020304" pitchFamily="18" charset="0"/>
              </a:endParaRPr>
            </a:p>
          </p:txBody>
        </p:sp>
        <p:sp>
          <p:nvSpPr>
            <p:cNvPr id="13361" name="Oval 10"/>
            <p:cNvSpPr/>
            <p:nvPr/>
          </p:nvSpPr>
          <p:spPr>
            <a:xfrm>
              <a:off x="2160" y="912"/>
              <a:ext cx="240" cy="192"/>
            </a:xfrm>
            <a:prstGeom prst="ellipse">
              <a:avLst/>
            </a:prstGeom>
            <a:noFill/>
            <a:ln w="222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7</a:t>
              </a:r>
              <a:endParaRPr lang="en-US" altLang="zh-CN" sz="2000" baseline="-25000" dirty="0">
                <a:latin typeface="Times New Roman" panose="02020603050405020304" pitchFamily="18" charset="0"/>
              </a:endParaRPr>
            </a:p>
          </p:txBody>
        </p:sp>
        <p:sp>
          <p:nvSpPr>
            <p:cNvPr id="13362" name="Oval 11"/>
            <p:cNvSpPr/>
            <p:nvPr/>
          </p:nvSpPr>
          <p:spPr>
            <a:xfrm>
              <a:off x="1296" y="1200"/>
              <a:ext cx="240" cy="192"/>
            </a:xfrm>
            <a:prstGeom prst="ellipse">
              <a:avLst/>
            </a:prstGeom>
            <a:noFill/>
            <a:ln w="222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5</a:t>
              </a:r>
              <a:endParaRPr lang="en-US" altLang="zh-CN" sz="2000" baseline="-25000" dirty="0">
                <a:latin typeface="Times New Roman" panose="02020603050405020304" pitchFamily="18" charset="0"/>
              </a:endParaRPr>
            </a:p>
          </p:txBody>
        </p:sp>
        <p:sp>
          <p:nvSpPr>
            <p:cNvPr id="13363" name="Oval 12"/>
            <p:cNvSpPr/>
            <p:nvPr/>
          </p:nvSpPr>
          <p:spPr>
            <a:xfrm>
              <a:off x="2544" y="1536"/>
              <a:ext cx="240" cy="192"/>
            </a:xfrm>
            <a:prstGeom prst="ellipse">
              <a:avLst/>
            </a:prstGeom>
            <a:noFill/>
            <a:ln w="222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9</a:t>
              </a:r>
              <a:endParaRPr lang="en-US" altLang="zh-CN" sz="2000" baseline="-25000" dirty="0">
                <a:latin typeface="Times New Roman" panose="02020603050405020304" pitchFamily="18" charset="0"/>
              </a:endParaRPr>
            </a:p>
          </p:txBody>
        </p:sp>
        <p:sp>
          <p:nvSpPr>
            <p:cNvPr id="13364" name="Line 13"/>
            <p:cNvSpPr/>
            <p:nvPr/>
          </p:nvSpPr>
          <p:spPr>
            <a:xfrm>
              <a:off x="576" y="960"/>
              <a:ext cx="528" cy="0"/>
            </a:xfrm>
            <a:prstGeom prst="line">
              <a:avLst/>
            </a:prstGeom>
            <a:ln w="22225" cap="flat" cmpd="sng">
              <a:solidFill>
                <a:schemeClr val="tx1"/>
              </a:solidFill>
              <a:prstDash val="solid"/>
              <a:headEnd type="none" w="med" len="med"/>
              <a:tailEnd type="none" w="med" len="med"/>
            </a:ln>
          </p:spPr>
        </p:sp>
        <p:sp>
          <p:nvSpPr>
            <p:cNvPr id="13365" name="Line 14"/>
            <p:cNvSpPr/>
            <p:nvPr/>
          </p:nvSpPr>
          <p:spPr>
            <a:xfrm>
              <a:off x="432" y="1056"/>
              <a:ext cx="0" cy="528"/>
            </a:xfrm>
            <a:prstGeom prst="line">
              <a:avLst/>
            </a:prstGeom>
            <a:ln w="22225" cap="flat" cmpd="sng">
              <a:solidFill>
                <a:schemeClr val="tx1"/>
              </a:solidFill>
              <a:prstDash val="solid"/>
              <a:headEnd type="none" w="med" len="med"/>
              <a:tailEnd type="none" w="med" len="med"/>
            </a:ln>
          </p:spPr>
        </p:sp>
        <p:sp>
          <p:nvSpPr>
            <p:cNvPr id="13366" name="Line 15"/>
            <p:cNvSpPr/>
            <p:nvPr/>
          </p:nvSpPr>
          <p:spPr>
            <a:xfrm>
              <a:off x="528" y="1056"/>
              <a:ext cx="240" cy="192"/>
            </a:xfrm>
            <a:prstGeom prst="line">
              <a:avLst/>
            </a:prstGeom>
            <a:ln w="22225" cap="flat" cmpd="sng">
              <a:solidFill>
                <a:schemeClr val="tx1"/>
              </a:solidFill>
              <a:prstDash val="solid"/>
              <a:headEnd type="none" w="med" len="med"/>
              <a:tailEnd type="none" w="med" len="med"/>
            </a:ln>
          </p:spPr>
        </p:sp>
        <p:sp>
          <p:nvSpPr>
            <p:cNvPr id="13367" name="Line 16"/>
            <p:cNvSpPr/>
            <p:nvPr/>
          </p:nvSpPr>
          <p:spPr>
            <a:xfrm>
              <a:off x="576" y="1680"/>
              <a:ext cx="528" cy="0"/>
            </a:xfrm>
            <a:prstGeom prst="line">
              <a:avLst/>
            </a:prstGeom>
            <a:ln w="22225" cap="flat" cmpd="sng">
              <a:solidFill>
                <a:schemeClr val="tx1"/>
              </a:solidFill>
              <a:prstDash val="solid"/>
              <a:headEnd type="none" w="med" len="med"/>
              <a:tailEnd type="none" w="med" len="med"/>
            </a:ln>
          </p:spPr>
        </p:sp>
        <p:sp>
          <p:nvSpPr>
            <p:cNvPr id="13368" name="Line 17"/>
            <p:cNvSpPr/>
            <p:nvPr/>
          </p:nvSpPr>
          <p:spPr>
            <a:xfrm flipH="1">
              <a:off x="576" y="1392"/>
              <a:ext cx="240" cy="240"/>
            </a:xfrm>
            <a:prstGeom prst="line">
              <a:avLst/>
            </a:prstGeom>
            <a:ln w="22225" cap="flat" cmpd="sng">
              <a:solidFill>
                <a:schemeClr val="tx1"/>
              </a:solidFill>
              <a:prstDash val="solid"/>
              <a:headEnd type="none" w="med" len="med"/>
              <a:tailEnd type="none" w="med" len="med"/>
            </a:ln>
          </p:spPr>
        </p:sp>
        <p:sp>
          <p:nvSpPr>
            <p:cNvPr id="13369" name="Line 18"/>
            <p:cNvSpPr/>
            <p:nvPr/>
          </p:nvSpPr>
          <p:spPr>
            <a:xfrm>
              <a:off x="1536" y="1296"/>
              <a:ext cx="192" cy="0"/>
            </a:xfrm>
            <a:prstGeom prst="line">
              <a:avLst/>
            </a:prstGeom>
            <a:ln w="22225" cap="flat" cmpd="sng">
              <a:solidFill>
                <a:schemeClr val="tx1"/>
              </a:solidFill>
              <a:prstDash val="solid"/>
              <a:headEnd type="none" w="med" len="med"/>
              <a:tailEnd type="none" w="med" len="med"/>
            </a:ln>
          </p:spPr>
        </p:sp>
        <p:sp>
          <p:nvSpPr>
            <p:cNvPr id="13370" name="Line 19"/>
            <p:cNvSpPr/>
            <p:nvPr/>
          </p:nvSpPr>
          <p:spPr>
            <a:xfrm flipH="1">
              <a:off x="2016" y="1104"/>
              <a:ext cx="240" cy="432"/>
            </a:xfrm>
            <a:prstGeom prst="line">
              <a:avLst/>
            </a:prstGeom>
            <a:ln w="22225" cap="flat" cmpd="sng">
              <a:solidFill>
                <a:schemeClr val="tx1"/>
              </a:solidFill>
              <a:prstDash val="solid"/>
              <a:headEnd type="none" w="med" len="med"/>
              <a:tailEnd type="none" w="med" len="med"/>
            </a:ln>
          </p:spPr>
        </p:sp>
        <p:sp>
          <p:nvSpPr>
            <p:cNvPr id="13371" name="Line 20"/>
            <p:cNvSpPr/>
            <p:nvPr/>
          </p:nvSpPr>
          <p:spPr>
            <a:xfrm>
              <a:off x="2352" y="1104"/>
              <a:ext cx="240" cy="432"/>
            </a:xfrm>
            <a:prstGeom prst="line">
              <a:avLst/>
            </a:prstGeom>
            <a:ln w="22225" cap="flat" cmpd="sng">
              <a:solidFill>
                <a:schemeClr val="tx1"/>
              </a:solidFill>
              <a:prstDash val="solid"/>
              <a:headEnd type="none" w="med" len="med"/>
              <a:tailEnd type="none" w="med" len="med"/>
            </a:ln>
          </p:spPr>
        </p:sp>
        <p:sp>
          <p:nvSpPr>
            <p:cNvPr id="13372" name="Line 21"/>
            <p:cNvSpPr/>
            <p:nvPr/>
          </p:nvSpPr>
          <p:spPr>
            <a:xfrm>
              <a:off x="2112" y="1632"/>
              <a:ext cx="432" cy="0"/>
            </a:xfrm>
            <a:prstGeom prst="line">
              <a:avLst/>
            </a:prstGeom>
            <a:ln w="22225" cap="flat" cmpd="sng">
              <a:solidFill>
                <a:schemeClr val="tx1"/>
              </a:solidFill>
              <a:prstDash val="solid"/>
              <a:headEnd type="none" w="med" len="med"/>
              <a:tailEnd type="none" w="med" len="med"/>
            </a:ln>
          </p:spPr>
        </p:sp>
        <p:sp>
          <p:nvSpPr>
            <p:cNvPr id="13373" name="Text Box 56"/>
            <p:cNvSpPr txBox="1"/>
            <p:nvPr/>
          </p:nvSpPr>
          <p:spPr>
            <a:xfrm>
              <a:off x="288" y="1920"/>
              <a:ext cx="2352" cy="291"/>
            </a:xfrm>
            <a:prstGeom prst="rect">
              <a:avLst/>
            </a:prstGeom>
            <a:noFill/>
            <a:ln w="22225">
              <a:noFill/>
            </a:ln>
          </p:spPr>
          <p:txBody>
            <a:bodyPr>
              <a:spAutoFit/>
            </a:bodyPr>
            <a:lstStyle/>
            <a:p>
              <a:pPr algn="just">
                <a:spcBef>
                  <a:spcPct val="50000"/>
                </a:spcBef>
              </a:pPr>
              <a:r>
                <a:rPr lang="zh-CN" altLang="en-US" sz="2400" dirty="0">
                  <a:latin typeface="Arial" panose="020B0604020202020204" pitchFamily="34" charset="0"/>
                </a:rPr>
                <a:t>（</a:t>
              </a:r>
              <a:r>
                <a:rPr lang="en-US" altLang="zh-CN" sz="2400" dirty="0">
                  <a:latin typeface="Arial" panose="020B0604020202020204" pitchFamily="34" charset="0"/>
                </a:rPr>
                <a:t>a</a:t>
              </a:r>
              <a:r>
                <a:rPr lang="zh-CN" altLang="en-US" sz="2400" dirty="0">
                  <a:latin typeface="Arial" panose="020B0604020202020204" pitchFamily="34" charset="0"/>
                </a:rPr>
                <a:t>）不连通的无向图</a:t>
              </a:r>
              <a:r>
                <a:rPr lang="en-US" altLang="zh-CN" sz="2400" dirty="0">
                  <a:latin typeface="Arial" panose="020B0604020202020204" pitchFamily="34" charset="0"/>
                </a:rPr>
                <a:t>G</a:t>
              </a:r>
              <a:r>
                <a:rPr lang="en-US" altLang="zh-CN" sz="2400" baseline="-30000" dirty="0">
                  <a:latin typeface="Arial" panose="020B0604020202020204" pitchFamily="34" charset="0"/>
                </a:rPr>
                <a:t>12</a:t>
              </a:r>
              <a:endParaRPr lang="en-US" altLang="zh-CN" sz="2400" dirty="0">
                <a:latin typeface="Arial" panose="020B0604020202020204" pitchFamily="34" charset="0"/>
              </a:endParaRPr>
            </a:p>
          </p:txBody>
        </p:sp>
      </p:grpSp>
      <p:grpSp>
        <p:nvGrpSpPr>
          <p:cNvPr id="3" name="Group 61"/>
          <p:cNvGrpSpPr/>
          <p:nvPr/>
        </p:nvGrpSpPr>
        <p:grpSpPr>
          <a:xfrm>
            <a:off x="1981200" y="3883025"/>
            <a:ext cx="4953000" cy="2209800"/>
            <a:chOff x="1248" y="2352"/>
            <a:chExt cx="3120" cy="1392"/>
          </a:xfrm>
        </p:grpSpPr>
        <p:sp>
          <p:nvSpPr>
            <p:cNvPr id="13336" name="Oval 39"/>
            <p:cNvSpPr/>
            <p:nvPr/>
          </p:nvSpPr>
          <p:spPr>
            <a:xfrm>
              <a:off x="1680" y="2352"/>
              <a:ext cx="240" cy="192"/>
            </a:xfrm>
            <a:prstGeom prst="ellipse">
              <a:avLst/>
            </a:prstGeom>
            <a:noFill/>
            <a:ln w="222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0</a:t>
              </a:r>
              <a:endParaRPr lang="en-US" altLang="zh-CN" sz="2000" baseline="-25000" dirty="0">
                <a:latin typeface="Times New Roman" panose="02020603050405020304" pitchFamily="18" charset="0"/>
              </a:endParaRPr>
            </a:p>
          </p:txBody>
        </p:sp>
        <p:sp>
          <p:nvSpPr>
            <p:cNvPr id="13337" name="Oval 40"/>
            <p:cNvSpPr/>
            <p:nvPr/>
          </p:nvSpPr>
          <p:spPr>
            <a:xfrm>
              <a:off x="2448" y="2352"/>
              <a:ext cx="240" cy="192"/>
            </a:xfrm>
            <a:prstGeom prst="ellipse">
              <a:avLst/>
            </a:prstGeom>
            <a:noFill/>
            <a:ln w="222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1</a:t>
              </a:r>
              <a:endParaRPr lang="en-US" altLang="zh-CN" sz="2000" baseline="-25000" dirty="0">
                <a:latin typeface="Times New Roman" panose="02020603050405020304" pitchFamily="18" charset="0"/>
              </a:endParaRPr>
            </a:p>
          </p:txBody>
        </p:sp>
        <p:sp>
          <p:nvSpPr>
            <p:cNvPr id="13338" name="Oval 41"/>
            <p:cNvSpPr/>
            <p:nvPr/>
          </p:nvSpPr>
          <p:spPr>
            <a:xfrm>
              <a:off x="1680" y="3072"/>
              <a:ext cx="240" cy="192"/>
            </a:xfrm>
            <a:prstGeom prst="ellipse">
              <a:avLst/>
            </a:prstGeom>
            <a:noFill/>
            <a:ln w="222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3</a:t>
              </a:r>
              <a:endParaRPr lang="en-US" altLang="zh-CN" sz="2000" baseline="-25000" dirty="0">
                <a:latin typeface="Times New Roman" panose="02020603050405020304" pitchFamily="18" charset="0"/>
              </a:endParaRPr>
            </a:p>
          </p:txBody>
        </p:sp>
        <p:sp>
          <p:nvSpPr>
            <p:cNvPr id="13339" name="Oval 42"/>
            <p:cNvSpPr/>
            <p:nvPr/>
          </p:nvSpPr>
          <p:spPr>
            <a:xfrm>
              <a:off x="2448" y="3072"/>
              <a:ext cx="240" cy="192"/>
            </a:xfrm>
            <a:prstGeom prst="ellipse">
              <a:avLst/>
            </a:prstGeom>
            <a:noFill/>
            <a:ln w="222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4</a:t>
              </a:r>
              <a:endParaRPr lang="en-US" altLang="zh-CN" sz="2000" baseline="-25000" dirty="0">
                <a:latin typeface="Times New Roman" panose="02020603050405020304" pitchFamily="18" charset="0"/>
              </a:endParaRPr>
            </a:p>
          </p:txBody>
        </p:sp>
        <p:sp>
          <p:nvSpPr>
            <p:cNvPr id="13340" name="Oval 43"/>
            <p:cNvSpPr/>
            <p:nvPr/>
          </p:nvSpPr>
          <p:spPr>
            <a:xfrm>
              <a:off x="2112" y="2688"/>
              <a:ext cx="240" cy="192"/>
            </a:xfrm>
            <a:prstGeom prst="ellipse">
              <a:avLst/>
            </a:prstGeom>
            <a:noFill/>
            <a:ln w="222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2</a:t>
              </a:r>
              <a:endParaRPr lang="en-US" altLang="zh-CN" sz="2000" baseline="-25000" dirty="0">
                <a:latin typeface="Times New Roman" panose="02020603050405020304" pitchFamily="18" charset="0"/>
              </a:endParaRPr>
            </a:p>
          </p:txBody>
        </p:sp>
        <p:sp>
          <p:nvSpPr>
            <p:cNvPr id="13341" name="Oval 44"/>
            <p:cNvSpPr/>
            <p:nvPr/>
          </p:nvSpPr>
          <p:spPr>
            <a:xfrm>
              <a:off x="3216" y="3024"/>
              <a:ext cx="240" cy="192"/>
            </a:xfrm>
            <a:prstGeom prst="ellipse">
              <a:avLst/>
            </a:prstGeom>
            <a:noFill/>
            <a:ln w="222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8</a:t>
              </a:r>
              <a:endParaRPr lang="en-US" altLang="zh-CN" sz="2000" baseline="-25000" dirty="0">
                <a:latin typeface="Times New Roman" panose="02020603050405020304" pitchFamily="18" charset="0"/>
              </a:endParaRPr>
            </a:p>
          </p:txBody>
        </p:sp>
        <p:sp>
          <p:nvSpPr>
            <p:cNvPr id="13342" name="Oval 45"/>
            <p:cNvSpPr/>
            <p:nvPr/>
          </p:nvSpPr>
          <p:spPr>
            <a:xfrm>
              <a:off x="3504" y="2400"/>
              <a:ext cx="240" cy="192"/>
            </a:xfrm>
            <a:prstGeom prst="ellipse">
              <a:avLst/>
            </a:prstGeom>
            <a:noFill/>
            <a:ln w="222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7</a:t>
              </a:r>
              <a:endParaRPr lang="en-US" altLang="zh-CN" sz="2000" baseline="-25000" dirty="0">
                <a:latin typeface="Times New Roman" panose="02020603050405020304" pitchFamily="18" charset="0"/>
              </a:endParaRPr>
            </a:p>
          </p:txBody>
        </p:sp>
        <p:sp>
          <p:nvSpPr>
            <p:cNvPr id="13343" name="Oval 46"/>
            <p:cNvSpPr/>
            <p:nvPr/>
          </p:nvSpPr>
          <p:spPr>
            <a:xfrm>
              <a:off x="3888" y="3024"/>
              <a:ext cx="240" cy="192"/>
            </a:xfrm>
            <a:prstGeom prst="ellipse">
              <a:avLst/>
            </a:prstGeom>
            <a:noFill/>
            <a:ln w="222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9</a:t>
              </a:r>
              <a:endParaRPr lang="en-US" altLang="zh-CN" sz="2000" baseline="-25000" dirty="0">
                <a:latin typeface="Times New Roman" panose="02020603050405020304" pitchFamily="18" charset="0"/>
              </a:endParaRPr>
            </a:p>
          </p:txBody>
        </p:sp>
        <p:sp>
          <p:nvSpPr>
            <p:cNvPr id="13344" name="Line 47"/>
            <p:cNvSpPr/>
            <p:nvPr/>
          </p:nvSpPr>
          <p:spPr>
            <a:xfrm>
              <a:off x="1920" y="2448"/>
              <a:ext cx="528" cy="0"/>
            </a:xfrm>
            <a:prstGeom prst="line">
              <a:avLst/>
            </a:prstGeom>
            <a:ln w="22225" cap="flat" cmpd="sng">
              <a:solidFill>
                <a:schemeClr val="tx1"/>
              </a:solidFill>
              <a:prstDash val="solid"/>
              <a:headEnd type="none" w="med" len="med"/>
              <a:tailEnd type="none" w="med" len="med"/>
            </a:ln>
          </p:spPr>
        </p:sp>
        <p:sp>
          <p:nvSpPr>
            <p:cNvPr id="13345" name="Line 48"/>
            <p:cNvSpPr/>
            <p:nvPr/>
          </p:nvSpPr>
          <p:spPr>
            <a:xfrm>
              <a:off x="1776" y="2544"/>
              <a:ext cx="0" cy="528"/>
            </a:xfrm>
            <a:prstGeom prst="line">
              <a:avLst/>
            </a:prstGeom>
            <a:ln w="22225" cap="flat" cmpd="sng">
              <a:solidFill>
                <a:schemeClr val="tx1"/>
              </a:solidFill>
              <a:prstDash val="solid"/>
              <a:headEnd type="none" w="med" len="med"/>
              <a:tailEnd type="none" w="med" len="med"/>
            </a:ln>
          </p:spPr>
        </p:sp>
        <p:sp>
          <p:nvSpPr>
            <p:cNvPr id="13346" name="Line 49"/>
            <p:cNvSpPr/>
            <p:nvPr/>
          </p:nvSpPr>
          <p:spPr>
            <a:xfrm>
              <a:off x="1872" y="2544"/>
              <a:ext cx="240" cy="192"/>
            </a:xfrm>
            <a:prstGeom prst="line">
              <a:avLst/>
            </a:prstGeom>
            <a:ln w="22225" cap="flat" cmpd="sng">
              <a:solidFill>
                <a:schemeClr val="tx1"/>
              </a:solidFill>
              <a:prstDash val="solid"/>
              <a:headEnd type="none" w="med" len="med"/>
              <a:tailEnd type="none" w="med" len="med"/>
            </a:ln>
          </p:spPr>
        </p:sp>
        <p:sp>
          <p:nvSpPr>
            <p:cNvPr id="13347" name="Line 50"/>
            <p:cNvSpPr/>
            <p:nvPr/>
          </p:nvSpPr>
          <p:spPr>
            <a:xfrm>
              <a:off x="1920" y="3168"/>
              <a:ext cx="528" cy="0"/>
            </a:xfrm>
            <a:prstGeom prst="line">
              <a:avLst/>
            </a:prstGeom>
            <a:ln w="22225" cap="flat" cmpd="sng">
              <a:solidFill>
                <a:schemeClr val="tx1"/>
              </a:solidFill>
              <a:prstDash val="solid"/>
              <a:headEnd type="none" w="med" len="med"/>
              <a:tailEnd type="none" w="med" len="med"/>
            </a:ln>
          </p:spPr>
        </p:sp>
        <p:sp>
          <p:nvSpPr>
            <p:cNvPr id="13348" name="Line 51"/>
            <p:cNvSpPr/>
            <p:nvPr/>
          </p:nvSpPr>
          <p:spPr>
            <a:xfrm flipH="1">
              <a:off x="3360" y="2592"/>
              <a:ext cx="240" cy="432"/>
            </a:xfrm>
            <a:prstGeom prst="line">
              <a:avLst/>
            </a:prstGeom>
            <a:ln w="22225" cap="flat" cmpd="sng">
              <a:solidFill>
                <a:schemeClr val="tx1"/>
              </a:solidFill>
              <a:prstDash val="solid"/>
              <a:headEnd type="none" w="med" len="med"/>
              <a:tailEnd type="none" w="med" len="med"/>
            </a:ln>
          </p:spPr>
        </p:sp>
        <p:sp>
          <p:nvSpPr>
            <p:cNvPr id="13349" name="Line 52"/>
            <p:cNvSpPr/>
            <p:nvPr/>
          </p:nvSpPr>
          <p:spPr>
            <a:xfrm>
              <a:off x="3696" y="2592"/>
              <a:ext cx="240" cy="432"/>
            </a:xfrm>
            <a:prstGeom prst="line">
              <a:avLst/>
            </a:prstGeom>
            <a:ln w="22225" cap="flat" cmpd="sng">
              <a:solidFill>
                <a:schemeClr val="tx1"/>
              </a:solidFill>
              <a:prstDash val="solid"/>
              <a:headEnd type="none" w="med" len="med"/>
              <a:tailEnd type="none" w="med" len="med"/>
            </a:ln>
          </p:spPr>
        </p:sp>
        <p:sp>
          <p:nvSpPr>
            <p:cNvPr id="13350" name="Oval 53"/>
            <p:cNvSpPr/>
            <p:nvPr/>
          </p:nvSpPr>
          <p:spPr>
            <a:xfrm>
              <a:off x="2880" y="2880"/>
              <a:ext cx="240" cy="192"/>
            </a:xfrm>
            <a:prstGeom prst="ellipse">
              <a:avLst/>
            </a:prstGeom>
            <a:noFill/>
            <a:ln w="222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6</a:t>
              </a:r>
              <a:endParaRPr lang="en-US" altLang="zh-CN" sz="2000" baseline="-25000" dirty="0">
                <a:latin typeface="Times New Roman" panose="02020603050405020304" pitchFamily="18" charset="0"/>
              </a:endParaRPr>
            </a:p>
          </p:txBody>
        </p:sp>
        <p:sp>
          <p:nvSpPr>
            <p:cNvPr id="13351" name="Oval 54"/>
            <p:cNvSpPr/>
            <p:nvPr/>
          </p:nvSpPr>
          <p:spPr>
            <a:xfrm>
              <a:off x="2880" y="2496"/>
              <a:ext cx="240" cy="192"/>
            </a:xfrm>
            <a:prstGeom prst="ellipse">
              <a:avLst/>
            </a:prstGeom>
            <a:noFill/>
            <a:ln w="222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5</a:t>
              </a:r>
              <a:endParaRPr lang="en-US" altLang="zh-CN" sz="2000" baseline="-25000" dirty="0">
                <a:latin typeface="Times New Roman" panose="02020603050405020304" pitchFamily="18" charset="0"/>
              </a:endParaRPr>
            </a:p>
          </p:txBody>
        </p:sp>
        <p:sp>
          <p:nvSpPr>
            <p:cNvPr id="13352" name="Line 55"/>
            <p:cNvSpPr/>
            <p:nvPr/>
          </p:nvSpPr>
          <p:spPr>
            <a:xfrm>
              <a:off x="3024" y="2688"/>
              <a:ext cx="0" cy="192"/>
            </a:xfrm>
            <a:prstGeom prst="line">
              <a:avLst/>
            </a:prstGeom>
            <a:ln w="22225" cap="flat" cmpd="sng">
              <a:solidFill>
                <a:schemeClr val="tx1"/>
              </a:solidFill>
              <a:prstDash val="solid"/>
              <a:headEnd type="none" w="med" len="med"/>
              <a:tailEnd type="none" w="med" len="med"/>
            </a:ln>
          </p:spPr>
        </p:sp>
        <p:sp>
          <p:nvSpPr>
            <p:cNvPr id="13353" name="Text Box 57"/>
            <p:cNvSpPr txBox="1"/>
            <p:nvPr/>
          </p:nvSpPr>
          <p:spPr>
            <a:xfrm>
              <a:off x="1248" y="3456"/>
              <a:ext cx="3120" cy="288"/>
            </a:xfrm>
            <a:prstGeom prst="rect">
              <a:avLst/>
            </a:prstGeom>
            <a:noFill/>
            <a:ln w="22225">
              <a:noFill/>
            </a:ln>
          </p:spPr>
          <p:txBody>
            <a:bodyPr>
              <a:spAutoFit/>
            </a:bodyPr>
            <a:lstStyle/>
            <a:p>
              <a:pPr algn="ctr">
                <a:spcBef>
                  <a:spcPct val="50000"/>
                </a:spcBef>
              </a:pPr>
              <a:r>
                <a:rPr lang="zh-CN" altLang="en-US" sz="2400" dirty="0">
                  <a:latin typeface="Arial" panose="020B0604020202020204" pitchFamily="34" charset="0"/>
                </a:rPr>
                <a:t>（</a:t>
              </a:r>
              <a:r>
                <a:rPr lang="en-US" altLang="zh-CN" sz="2400" dirty="0">
                  <a:latin typeface="Arial" panose="020B0604020202020204" pitchFamily="34" charset="0"/>
                </a:rPr>
                <a:t>c</a:t>
              </a:r>
              <a:r>
                <a:rPr lang="zh-CN" altLang="en-US" sz="2400" dirty="0">
                  <a:latin typeface="Arial" panose="020B0604020202020204" pitchFamily="34" charset="0"/>
                </a:rPr>
                <a:t>）图</a:t>
              </a:r>
              <a:r>
                <a:rPr lang="en-US" altLang="zh-CN" sz="2400" dirty="0">
                  <a:latin typeface="Arial" panose="020B0604020202020204" pitchFamily="34" charset="0"/>
                </a:rPr>
                <a:t>G</a:t>
              </a:r>
              <a:r>
                <a:rPr lang="en-US" altLang="zh-CN" sz="2400" baseline="-30000" dirty="0">
                  <a:latin typeface="Arial" panose="020B0604020202020204" pitchFamily="34" charset="0"/>
                </a:rPr>
                <a:t>12</a:t>
              </a:r>
              <a:r>
                <a:rPr lang="zh-CN" altLang="en-US" sz="2400" dirty="0">
                  <a:latin typeface="Arial" panose="020B0604020202020204" pitchFamily="34" charset="0"/>
                </a:rPr>
                <a:t>的一个</a:t>
              </a:r>
              <a:r>
                <a:rPr lang="en-US" altLang="zh-CN" sz="2400" dirty="0">
                  <a:latin typeface="Arial" panose="020B0604020202020204" pitchFamily="34" charset="0"/>
                </a:rPr>
                <a:t>BFS</a:t>
              </a:r>
              <a:r>
                <a:rPr lang="zh-CN" altLang="en-US" sz="2400" dirty="0">
                  <a:latin typeface="Arial" panose="020B0604020202020204" pitchFamily="34" charset="0"/>
                </a:rPr>
                <a:t>生成森林</a:t>
              </a:r>
              <a:endParaRPr lang="zh-CN" altLang="en-US" sz="2400" dirty="0">
                <a:latin typeface="Arial" panose="020B0604020202020204" pitchFamily="34" charset="0"/>
              </a:endParaRPr>
            </a:p>
          </p:txBody>
        </p:sp>
      </p:grpSp>
      <p:grpSp>
        <p:nvGrpSpPr>
          <p:cNvPr id="4" name="Group 60"/>
          <p:cNvGrpSpPr/>
          <p:nvPr/>
        </p:nvGrpSpPr>
        <p:grpSpPr>
          <a:xfrm>
            <a:off x="4419600" y="1368425"/>
            <a:ext cx="4724400" cy="2286000"/>
            <a:chOff x="2784" y="768"/>
            <a:chExt cx="2976" cy="1440"/>
          </a:xfrm>
        </p:grpSpPr>
        <p:sp>
          <p:nvSpPr>
            <p:cNvPr id="13318" name="Oval 22"/>
            <p:cNvSpPr/>
            <p:nvPr/>
          </p:nvSpPr>
          <p:spPr>
            <a:xfrm>
              <a:off x="3504" y="768"/>
              <a:ext cx="240" cy="192"/>
            </a:xfrm>
            <a:prstGeom prst="ellipse">
              <a:avLst/>
            </a:prstGeom>
            <a:noFill/>
            <a:ln w="222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0</a:t>
              </a:r>
              <a:endParaRPr lang="en-US" altLang="zh-CN" sz="2000" baseline="-25000" dirty="0">
                <a:latin typeface="Times New Roman" panose="02020603050405020304" pitchFamily="18" charset="0"/>
              </a:endParaRPr>
            </a:p>
          </p:txBody>
        </p:sp>
        <p:sp>
          <p:nvSpPr>
            <p:cNvPr id="13319" name="Oval 23"/>
            <p:cNvSpPr/>
            <p:nvPr/>
          </p:nvSpPr>
          <p:spPr>
            <a:xfrm>
              <a:off x="3792" y="1104"/>
              <a:ext cx="240" cy="192"/>
            </a:xfrm>
            <a:prstGeom prst="ellipse">
              <a:avLst/>
            </a:prstGeom>
            <a:noFill/>
            <a:ln w="222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1</a:t>
              </a:r>
              <a:endParaRPr lang="en-US" altLang="zh-CN" sz="2000" baseline="-25000" dirty="0">
                <a:latin typeface="Times New Roman" panose="02020603050405020304" pitchFamily="18" charset="0"/>
              </a:endParaRPr>
            </a:p>
          </p:txBody>
        </p:sp>
        <p:sp>
          <p:nvSpPr>
            <p:cNvPr id="13320" name="Oval 24"/>
            <p:cNvSpPr/>
            <p:nvPr/>
          </p:nvSpPr>
          <p:spPr>
            <a:xfrm>
              <a:off x="3120" y="1488"/>
              <a:ext cx="240" cy="192"/>
            </a:xfrm>
            <a:prstGeom prst="ellipse">
              <a:avLst/>
            </a:prstGeom>
            <a:noFill/>
            <a:ln w="222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3</a:t>
              </a:r>
              <a:endParaRPr lang="en-US" altLang="zh-CN" sz="2000" baseline="-25000" dirty="0">
                <a:latin typeface="Times New Roman" panose="02020603050405020304" pitchFamily="18" charset="0"/>
              </a:endParaRPr>
            </a:p>
          </p:txBody>
        </p:sp>
        <p:sp>
          <p:nvSpPr>
            <p:cNvPr id="13321" name="Oval 25"/>
            <p:cNvSpPr/>
            <p:nvPr/>
          </p:nvSpPr>
          <p:spPr>
            <a:xfrm>
              <a:off x="3504" y="1632"/>
              <a:ext cx="240" cy="192"/>
            </a:xfrm>
            <a:prstGeom prst="ellipse">
              <a:avLst/>
            </a:prstGeom>
            <a:noFill/>
            <a:ln w="222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4</a:t>
              </a:r>
              <a:endParaRPr lang="en-US" altLang="zh-CN" sz="2000" baseline="-25000" dirty="0">
                <a:latin typeface="Times New Roman" panose="02020603050405020304" pitchFamily="18" charset="0"/>
              </a:endParaRPr>
            </a:p>
          </p:txBody>
        </p:sp>
        <p:sp>
          <p:nvSpPr>
            <p:cNvPr id="13322" name="Oval 26"/>
            <p:cNvSpPr/>
            <p:nvPr/>
          </p:nvSpPr>
          <p:spPr>
            <a:xfrm>
              <a:off x="3312" y="1104"/>
              <a:ext cx="240" cy="192"/>
            </a:xfrm>
            <a:prstGeom prst="ellipse">
              <a:avLst/>
            </a:prstGeom>
            <a:noFill/>
            <a:ln w="222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2</a:t>
              </a:r>
              <a:endParaRPr lang="en-US" altLang="zh-CN" sz="2000" baseline="-25000" dirty="0">
                <a:latin typeface="Times New Roman" panose="02020603050405020304" pitchFamily="18" charset="0"/>
              </a:endParaRPr>
            </a:p>
          </p:txBody>
        </p:sp>
        <p:sp>
          <p:nvSpPr>
            <p:cNvPr id="13323" name="Oval 27"/>
            <p:cNvSpPr/>
            <p:nvPr/>
          </p:nvSpPr>
          <p:spPr>
            <a:xfrm>
              <a:off x="4272" y="1296"/>
              <a:ext cx="240" cy="192"/>
            </a:xfrm>
            <a:prstGeom prst="ellipse">
              <a:avLst/>
            </a:prstGeom>
            <a:noFill/>
            <a:ln w="222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6</a:t>
              </a:r>
              <a:endParaRPr lang="en-US" altLang="zh-CN" sz="2000" baseline="-25000" dirty="0">
                <a:latin typeface="Times New Roman" panose="02020603050405020304" pitchFamily="18" charset="0"/>
              </a:endParaRPr>
            </a:p>
          </p:txBody>
        </p:sp>
        <p:sp>
          <p:nvSpPr>
            <p:cNvPr id="13324" name="Oval 28"/>
            <p:cNvSpPr/>
            <p:nvPr/>
          </p:nvSpPr>
          <p:spPr>
            <a:xfrm>
              <a:off x="4608" y="1440"/>
              <a:ext cx="240" cy="192"/>
            </a:xfrm>
            <a:prstGeom prst="ellipse">
              <a:avLst/>
            </a:prstGeom>
            <a:noFill/>
            <a:ln w="222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8</a:t>
              </a:r>
              <a:endParaRPr lang="en-US" altLang="zh-CN" sz="2000" baseline="-25000" dirty="0">
                <a:latin typeface="Times New Roman" panose="02020603050405020304" pitchFamily="18" charset="0"/>
              </a:endParaRPr>
            </a:p>
          </p:txBody>
        </p:sp>
        <p:sp>
          <p:nvSpPr>
            <p:cNvPr id="13325" name="Oval 29"/>
            <p:cNvSpPr/>
            <p:nvPr/>
          </p:nvSpPr>
          <p:spPr>
            <a:xfrm>
              <a:off x="4896" y="816"/>
              <a:ext cx="240" cy="192"/>
            </a:xfrm>
            <a:prstGeom prst="ellipse">
              <a:avLst/>
            </a:prstGeom>
            <a:noFill/>
            <a:ln w="222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7</a:t>
              </a:r>
              <a:endParaRPr lang="en-US" altLang="zh-CN" sz="2000" baseline="-25000" dirty="0">
                <a:latin typeface="Times New Roman" panose="02020603050405020304" pitchFamily="18" charset="0"/>
              </a:endParaRPr>
            </a:p>
          </p:txBody>
        </p:sp>
        <p:sp>
          <p:nvSpPr>
            <p:cNvPr id="13326" name="Oval 30"/>
            <p:cNvSpPr/>
            <p:nvPr/>
          </p:nvSpPr>
          <p:spPr>
            <a:xfrm>
              <a:off x="4272" y="912"/>
              <a:ext cx="240" cy="192"/>
            </a:xfrm>
            <a:prstGeom prst="ellipse">
              <a:avLst/>
            </a:prstGeom>
            <a:noFill/>
            <a:ln w="222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5</a:t>
              </a:r>
              <a:endParaRPr lang="en-US" altLang="zh-CN" sz="2000" baseline="-25000" dirty="0">
                <a:latin typeface="Times New Roman" panose="02020603050405020304" pitchFamily="18" charset="0"/>
              </a:endParaRPr>
            </a:p>
          </p:txBody>
        </p:sp>
        <p:sp>
          <p:nvSpPr>
            <p:cNvPr id="13327" name="Oval 31"/>
            <p:cNvSpPr/>
            <p:nvPr/>
          </p:nvSpPr>
          <p:spPr>
            <a:xfrm>
              <a:off x="5280" y="1440"/>
              <a:ext cx="240" cy="192"/>
            </a:xfrm>
            <a:prstGeom prst="ellipse">
              <a:avLst/>
            </a:prstGeom>
            <a:noFill/>
            <a:ln w="222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9</a:t>
              </a:r>
              <a:endParaRPr lang="en-US" altLang="zh-CN" sz="2000" baseline="-25000" dirty="0">
                <a:latin typeface="Times New Roman" panose="02020603050405020304" pitchFamily="18" charset="0"/>
              </a:endParaRPr>
            </a:p>
          </p:txBody>
        </p:sp>
        <p:sp>
          <p:nvSpPr>
            <p:cNvPr id="13328" name="Line 32"/>
            <p:cNvSpPr/>
            <p:nvPr/>
          </p:nvSpPr>
          <p:spPr>
            <a:xfrm flipH="1">
              <a:off x="4752" y="1008"/>
              <a:ext cx="240" cy="432"/>
            </a:xfrm>
            <a:prstGeom prst="line">
              <a:avLst/>
            </a:prstGeom>
            <a:ln w="22225" cap="flat" cmpd="sng">
              <a:solidFill>
                <a:schemeClr val="tx1"/>
              </a:solidFill>
              <a:prstDash val="solid"/>
              <a:headEnd type="none" w="med" len="med"/>
              <a:tailEnd type="none" w="med" len="med"/>
            </a:ln>
          </p:spPr>
        </p:sp>
        <p:sp>
          <p:nvSpPr>
            <p:cNvPr id="13329" name="Line 33"/>
            <p:cNvSpPr/>
            <p:nvPr/>
          </p:nvSpPr>
          <p:spPr>
            <a:xfrm>
              <a:off x="4848" y="1536"/>
              <a:ext cx="432" cy="0"/>
            </a:xfrm>
            <a:prstGeom prst="line">
              <a:avLst/>
            </a:prstGeom>
            <a:ln w="22225" cap="flat" cmpd="sng">
              <a:solidFill>
                <a:schemeClr val="tx1"/>
              </a:solidFill>
              <a:prstDash val="solid"/>
              <a:headEnd type="none" w="med" len="med"/>
              <a:tailEnd type="none" w="med" len="med"/>
            </a:ln>
          </p:spPr>
        </p:sp>
        <p:sp>
          <p:nvSpPr>
            <p:cNvPr id="13330" name="Line 34"/>
            <p:cNvSpPr/>
            <p:nvPr/>
          </p:nvSpPr>
          <p:spPr>
            <a:xfrm>
              <a:off x="4416" y="1104"/>
              <a:ext cx="0" cy="192"/>
            </a:xfrm>
            <a:prstGeom prst="line">
              <a:avLst/>
            </a:prstGeom>
            <a:ln w="22225" cap="flat" cmpd="sng">
              <a:solidFill>
                <a:schemeClr val="tx1"/>
              </a:solidFill>
              <a:prstDash val="solid"/>
              <a:headEnd type="none" w="med" len="med"/>
              <a:tailEnd type="none" w="med" len="med"/>
            </a:ln>
          </p:spPr>
        </p:sp>
        <p:sp>
          <p:nvSpPr>
            <p:cNvPr id="13331" name="Line 35"/>
            <p:cNvSpPr/>
            <p:nvPr/>
          </p:nvSpPr>
          <p:spPr>
            <a:xfrm>
              <a:off x="3696" y="960"/>
              <a:ext cx="144" cy="144"/>
            </a:xfrm>
            <a:prstGeom prst="line">
              <a:avLst/>
            </a:prstGeom>
            <a:ln w="22225" cap="flat" cmpd="sng">
              <a:solidFill>
                <a:schemeClr val="tx1"/>
              </a:solidFill>
              <a:prstDash val="solid"/>
              <a:headEnd type="none" w="med" len="med"/>
              <a:tailEnd type="none" w="med" len="med"/>
            </a:ln>
          </p:spPr>
        </p:sp>
        <p:sp>
          <p:nvSpPr>
            <p:cNvPr id="13332" name="Line 36"/>
            <p:cNvSpPr/>
            <p:nvPr/>
          </p:nvSpPr>
          <p:spPr>
            <a:xfrm flipH="1">
              <a:off x="3504" y="960"/>
              <a:ext cx="96" cy="144"/>
            </a:xfrm>
            <a:prstGeom prst="line">
              <a:avLst/>
            </a:prstGeom>
            <a:ln w="22225" cap="flat" cmpd="sng">
              <a:solidFill>
                <a:schemeClr val="tx1"/>
              </a:solidFill>
              <a:prstDash val="solid"/>
              <a:headEnd type="none" w="med" len="med"/>
              <a:tailEnd type="none" w="med" len="med"/>
            </a:ln>
          </p:spPr>
        </p:sp>
        <p:sp>
          <p:nvSpPr>
            <p:cNvPr id="13333" name="Line 37"/>
            <p:cNvSpPr/>
            <p:nvPr/>
          </p:nvSpPr>
          <p:spPr>
            <a:xfrm flipH="1">
              <a:off x="3312" y="1296"/>
              <a:ext cx="96" cy="192"/>
            </a:xfrm>
            <a:prstGeom prst="line">
              <a:avLst/>
            </a:prstGeom>
            <a:ln w="22225" cap="flat" cmpd="sng">
              <a:solidFill>
                <a:schemeClr val="tx1"/>
              </a:solidFill>
              <a:prstDash val="solid"/>
              <a:headEnd type="none" w="med" len="med"/>
              <a:tailEnd type="none" w="med" len="med"/>
            </a:ln>
          </p:spPr>
        </p:sp>
        <p:sp>
          <p:nvSpPr>
            <p:cNvPr id="13334" name="Line 38"/>
            <p:cNvSpPr/>
            <p:nvPr/>
          </p:nvSpPr>
          <p:spPr>
            <a:xfrm>
              <a:off x="3360" y="1632"/>
              <a:ext cx="144" cy="48"/>
            </a:xfrm>
            <a:prstGeom prst="line">
              <a:avLst/>
            </a:prstGeom>
            <a:ln w="22225" cap="flat" cmpd="sng">
              <a:solidFill>
                <a:schemeClr val="tx1"/>
              </a:solidFill>
              <a:prstDash val="solid"/>
              <a:headEnd type="none" w="med" len="med"/>
              <a:tailEnd type="none" w="med" len="med"/>
            </a:ln>
          </p:spPr>
        </p:sp>
        <p:sp>
          <p:nvSpPr>
            <p:cNvPr id="13335" name="Text Box 58"/>
            <p:cNvSpPr txBox="1"/>
            <p:nvPr/>
          </p:nvSpPr>
          <p:spPr>
            <a:xfrm>
              <a:off x="2784" y="1920"/>
              <a:ext cx="2976" cy="288"/>
            </a:xfrm>
            <a:prstGeom prst="rect">
              <a:avLst/>
            </a:prstGeom>
            <a:noFill/>
            <a:ln w="22225">
              <a:noFill/>
            </a:ln>
          </p:spPr>
          <p:txBody>
            <a:bodyPr>
              <a:spAutoFit/>
            </a:bodyPr>
            <a:lstStyle/>
            <a:p>
              <a:pPr algn="just">
                <a:spcBef>
                  <a:spcPct val="50000"/>
                </a:spcBef>
              </a:pPr>
              <a:r>
                <a:rPr lang="zh-CN" altLang="en-US" sz="2400" dirty="0">
                  <a:latin typeface="Arial" panose="020B0604020202020204" pitchFamily="34" charset="0"/>
                </a:rPr>
                <a:t>（</a:t>
              </a:r>
              <a:r>
                <a:rPr lang="en-US" altLang="zh-CN" sz="2400" dirty="0">
                  <a:latin typeface="Arial" panose="020B0604020202020204" pitchFamily="34" charset="0"/>
                </a:rPr>
                <a:t>b</a:t>
              </a:r>
              <a:r>
                <a:rPr lang="zh-CN" altLang="en-US" sz="2400" dirty="0">
                  <a:latin typeface="Arial" panose="020B0604020202020204" pitchFamily="34" charset="0"/>
                </a:rPr>
                <a:t>）图</a:t>
              </a:r>
              <a:r>
                <a:rPr lang="en-US" altLang="zh-CN" sz="2400" dirty="0">
                  <a:latin typeface="Arial" panose="020B0604020202020204" pitchFamily="34" charset="0"/>
                </a:rPr>
                <a:t>G</a:t>
              </a:r>
              <a:r>
                <a:rPr lang="en-US" altLang="zh-CN" sz="2400" baseline="-30000" dirty="0">
                  <a:latin typeface="Arial" panose="020B0604020202020204" pitchFamily="34" charset="0"/>
                </a:rPr>
                <a:t>12</a:t>
              </a:r>
              <a:r>
                <a:rPr lang="zh-CN" altLang="en-US" sz="2400" dirty="0">
                  <a:latin typeface="Arial" panose="020B0604020202020204" pitchFamily="34" charset="0"/>
                </a:rPr>
                <a:t>的一个</a:t>
              </a:r>
              <a:r>
                <a:rPr lang="en-US" altLang="zh-CN" sz="2400" dirty="0">
                  <a:latin typeface="Arial" panose="020B0604020202020204" pitchFamily="34" charset="0"/>
                </a:rPr>
                <a:t>DFS</a:t>
              </a:r>
              <a:r>
                <a:rPr lang="zh-CN" altLang="en-US" sz="2400" dirty="0">
                  <a:latin typeface="Arial" panose="020B0604020202020204" pitchFamily="34" charset="0"/>
                </a:rPr>
                <a:t>生成森林 </a:t>
              </a:r>
              <a:endParaRPr lang="zh-CN" altLang="en-US" dirty="0">
                <a:latin typeface="Arial" panose="020B0604020202020204" pitchFamily="34" charset="0"/>
              </a:endParaRPr>
            </a:p>
          </p:txBody>
        </p:sp>
      </p:gr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4" name="Oval 4"/>
          <p:cNvSpPr>
            <a:spLocks noChangeArrowheads="1"/>
          </p:cNvSpPr>
          <p:nvPr/>
        </p:nvSpPr>
        <p:spPr bwMode="auto">
          <a:xfrm>
            <a:off x="611188" y="476250"/>
            <a:ext cx="1768475" cy="554038"/>
          </a:xfrm>
          <a:prstGeom prst="ellipse">
            <a:avLst/>
          </a:prstGeom>
          <a:gradFill rotWithShape="0">
            <a:gsLst>
              <a:gs pos="0">
                <a:schemeClr val="accent2">
                  <a:gamma/>
                  <a:shade val="65882"/>
                  <a:invGamma/>
                </a:schemeClr>
              </a:gs>
              <a:gs pos="50000">
                <a:schemeClr val="accent2"/>
              </a:gs>
              <a:gs pos="100000">
                <a:schemeClr val="accent2">
                  <a:gamma/>
                  <a:shade val="65882"/>
                  <a:invGamma/>
                </a:schemeClr>
              </a:gs>
            </a:gsLst>
            <a:lin ang="18900000" scaled="1"/>
          </a:gradFill>
          <a:ln w="9525">
            <a:solidFill>
              <a:srgbClr val="CCFFCC"/>
            </a:solidFill>
            <a:round/>
          </a:ln>
          <a:effectLst/>
        </p:spPr>
        <p:txBody>
          <a:bodyPr wrap="none" anchor="ct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defRPr/>
            </a:pPr>
            <a:r>
              <a:rPr kumimoji="1" lang="zh-CN" altLang="en-US" sz="3200" b="1" i="0" u="none" strike="noStrike" kern="120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例</a:t>
            </a:r>
            <a:endParaRPr kumimoji="1" lang="zh-CN" altLang="en-US" sz="3200" b="1" i="0" u="none" strike="noStrike" kern="120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14339" name="Text Box 5"/>
          <p:cNvSpPr txBox="1"/>
          <p:nvPr/>
        </p:nvSpPr>
        <p:spPr>
          <a:xfrm>
            <a:off x="500063" y="1216025"/>
            <a:ext cx="5211762" cy="1512570"/>
          </a:xfrm>
          <a:prstGeom prst="rect">
            <a:avLst/>
          </a:prstGeom>
          <a:noFill/>
          <a:ln w="12700">
            <a:noFill/>
          </a:ln>
        </p:spPr>
        <p:txBody>
          <a:bodyPr>
            <a:spAutoFit/>
          </a:bodyPr>
          <a:lstStyle/>
          <a:p>
            <a:pPr algn="just">
              <a:lnSpc>
                <a:spcPct val="110000"/>
              </a:lnSpc>
            </a:pPr>
            <a:r>
              <a:rPr lang="en-US" altLang="zh-CN" dirty="0">
                <a:latin typeface="Arial" panose="020B0604020202020204" pitchFamily="34" charset="0"/>
              </a:rPr>
              <a:t>     </a:t>
            </a:r>
            <a:r>
              <a:rPr lang="en-US" altLang="zh-CN" sz="2800" b="1" dirty="0">
                <a:latin typeface="Arial" panose="020B0604020202020204" pitchFamily="34" charset="0"/>
              </a:rPr>
              <a:t>   </a:t>
            </a:r>
            <a:r>
              <a:rPr lang="zh-CN" altLang="en-US" sz="2800" b="1" dirty="0">
                <a:latin typeface="Arial" panose="020B0604020202020204" pitchFamily="34" charset="0"/>
              </a:rPr>
              <a:t>要在 </a:t>
            </a:r>
            <a:r>
              <a:rPr lang="en-US" altLang="zh-CN" sz="2800" b="1" dirty="0">
                <a:latin typeface="Arial" panose="020B0604020202020204" pitchFamily="34" charset="0"/>
              </a:rPr>
              <a:t>n </a:t>
            </a:r>
            <a:r>
              <a:rPr lang="zh-CN" altLang="en-US" sz="2800" b="1" dirty="0">
                <a:latin typeface="Arial" panose="020B0604020202020204" pitchFamily="34" charset="0"/>
              </a:rPr>
              <a:t>个城市间建立通讯网，如何在保证 </a:t>
            </a:r>
            <a:r>
              <a:rPr lang="en-US" altLang="zh-CN" sz="2800" b="1" dirty="0">
                <a:latin typeface="Arial" panose="020B0604020202020204" pitchFamily="34" charset="0"/>
              </a:rPr>
              <a:t>n </a:t>
            </a:r>
            <a:r>
              <a:rPr lang="zh-CN" altLang="en-US" sz="2800" b="1" dirty="0">
                <a:latin typeface="Arial" panose="020B0604020202020204" pitchFamily="34" charset="0"/>
              </a:rPr>
              <a:t>个城市连通的前题下最节省经费</a:t>
            </a:r>
            <a:r>
              <a:rPr lang="en-US" altLang="zh-CN" sz="2800" b="1" dirty="0">
                <a:latin typeface="Arial" panose="020B0604020202020204" pitchFamily="34" charset="0"/>
              </a:rPr>
              <a:t>?  </a:t>
            </a:r>
            <a:endParaRPr lang="en-US" altLang="zh-CN" sz="2800" b="1" dirty="0">
              <a:latin typeface="Arial" panose="020B0604020202020204" pitchFamily="34" charset="0"/>
            </a:endParaRPr>
          </a:p>
        </p:txBody>
      </p:sp>
      <p:grpSp>
        <p:nvGrpSpPr>
          <p:cNvPr id="2" name="Group 8"/>
          <p:cNvGrpSpPr/>
          <p:nvPr/>
        </p:nvGrpSpPr>
        <p:grpSpPr>
          <a:xfrm>
            <a:off x="5995988" y="757238"/>
            <a:ext cx="2309812" cy="2489200"/>
            <a:chOff x="288" y="384"/>
            <a:chExt cx="1455" cy="1568"/>
          </a:xfrm>
        </p:grpSpPr>
        <p:sp>
          <p:nvSpPr>
            <p:cNvPr id="14402" name="Oval 9"/>
            <p:cNvSpPr/>
            <p:nvPr/>
          </p:nvSpPr>
          <p:spPr>
            <a:xfrm>
              <a:off x="490" y="384"/>
              <a:ext cx="202"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A</a:t>
              </a:r>
              <a:endParaRPr lang="en-US" altLang="zh-CN" sz="2400" dirty="0">
                <a:latin typeface="Times New Roman" panose="02020603050405020304" pitchFamily="18" charset="0"/>
              </a:endParaRPr>
            </a:p>
          </p:txBody>
        </p:sp>
        <p:sp>
          <p:nvSpPr>
            <p:cNvPr id="14403" name="Oval 10"/>
            <p:cNvSpPr/>
            <p:nvPr/>
          </p:nvSpPr>
          <p:spPr>
            <a:xfrm>
              <a:off x="1137" y="640"/>
              <a:ext cx="202"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B</a:t>
              </a:r>
              <a:endParaRPr lang="en-US" altLang="zh-CN" sz="2400" dirty="0">
                <a:latin typeface="Times New Roman" panose="02020603050405020304" pitchFamily="18" charset="0"/>
              </a:endParaRPr>
            </a:p>
          </p:txBody>
        </p:sp>
        <p:sp>
          <p:nvSpPr>
            <p:cNvPr id="14404" name="Oval 11"/>
            <p:cNvSpPr/>
            <p:nvPr/>
          </p:nvSpPr>
          <p:spPr>
            <a:xfrm>
              <a:off x="733" y="939"/>
              <a:ext cx="202"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C</a:t>
              </a:r>
              <a:endParaRPr lang="en-US" altLang="zh-CN" sz="2400" dirty="0">
                <a:latin typeface="Times New Roman" panose="02020603050405020304" pitchFamily="18" charset="0"/>
              </a:endParaRPr>
            </a:p>
          </p:txBody>
        </p:sp>
        <p:sp>
          <p:nvSpPr>
            <p:cNvPr id="14405" name="Oval 12"/>
            <p:cNvSpPr/>
            <p:nvPr/>
          </p:nvSpPr>
          <p:spPr>
            <a:xfrm>
              <a:off x="1440" y="939"/>
              <a:ext cx="202"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D</a:t>
              </a:r>
              <a:endParaRPr lang="en-US" altLang="zh-CN" sz="2400" dirty="0">
                <a:latin typeface="Times New Roman" panose="02020603050405020304" pitchFamily="18" charset="0"/>
              </a:endParaRPr>
            </a:p>
          </p:txBody>
        </p:sp>
        <p:sp>
          <p:nvSpPr>
            <p:cNvPr id="14406" name="Oval 13"/>
            <p:cNvSpPr/>
            <p:nvPr/>
          </p:nvSpPr>
          <p:spPr>
            <a:xfrm>
              <a:off x="328" y="1280"/>
              <a:ext cx="203"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E</a:t>
              </a:r>
              <a:endParaRPr lang="en-US" altLang="zh-CN" sz="2400" dirty="0">
                <a:latin typeface="Times New Roman" panose="02020603050405020304" pitchFamily="18" charset="0"/>
              </a:endParaRPr>
            </a:p>
          </p:txBody>
        </p:sp>
        <p:sp>
          <p:nvSpPr>
            <p:cNvPr id="14407" name="Oval 14"/>
            <p:cNvSpPr/>
            <p:nvPr/>
          </p:nvSpPr>
          <p:spPr>
            <a:xfrm>
              <a:off x="1096" y="1280"/>
              <a:ext cx="203"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F</a:t>
              </a:r>
              <a:endParaRPr lang="en-US" altLang="zh-CN" sz="2400" dirty="0">
                <a:latin typeface="Times New Roman" panose="02020603050405020304" pitchFamily="18" charset="0"/>
              </a:endParaRPr>
            </a:p>
          </p:txBody>
        </p:sp>
        <p:sp>
          <p:nvSpPr>
            <p:cNvPr id="14408" name="Line 15"/>
            <p:cNvSpPr/>
            <p:nvPr/>
          </p:nvSpPr>
          <p:spPr>
            <a:xfrm flipH="1">
              <a:off x="450" y="597"/>
              <a:ext cx="121" cy="683"/>
            </a:xfrm>
            <a:prstGeom prst="line">
              <a:avLst/>
            </a:prstGeom>
            <a:ln w="9525" cap="flat" cmpd="sng">
              <a:solidFill>
                <a:schemeClr val="tx1"/>
              </a:solidFill>
              <a:prstDash val="solid"/>
              <a:headEnd type="none" w="med" len="med"/>
              <a:tailEnd type="none" w="med" len="med"/>
            </a:ln>
          </p:spPr>
        </p:sp>
        <p:sp>
          <p:nvSpPr>
            <p:cNvPr id="14409" name="Line 16"/>
            <p:cNvSpPr/>
            <p:nvPr/>
          </p:nvSpPr>
          <p:spPr>
            <a:xfrm>
              <a:off x="652" y="597"/>
              <a:ext cx="121" cy="342"/>
            </a:xfrm>
            <a:prstGeom prst="line">
              <a:avLst/>
            </a:prstGeom>
            <a:ln w="9525" cap="flat" cmpd="sng">
              <a:solidFill>
                <a:schemeClr val="tx1"/>
              </a:solidFill>
              <a:prstDash val="solid"/>
              <a:headEnd type="none" w="med" len="med"/>
              <a:tailEnd type="none" w="med" len="med"/>
            </a:ln>
          </p:spPr>
        </p:sp>
        <p:sp>
          <p:nvSpPr>
            <p:cNvPr id="14410" name="Line 17"/>
            <p:cNvSpPr/>
            <p:nvPr/>
          </p:nvSpPr>
          <p:spPr>
            <a:xfrm flipH="1">
              <a:off x="531" y="1152"/>
              <a:ext cx="242" cy="171"/>
            </a:xfrm>
            <a:prstGeom prst="line">
              <a:avLst/>
            </a:prstGeom>
            <a:ln w="9525" cap="flat" cmpd="sng">
              <a:solidFill>
                <a:schemeClr val="tx1"/>
              </a:solidFill>
              <a:prstDash val="solid"/>
              <a:headEnd type="none" w="med" len="med"/>
              <a:tailEnd type="none" w="med" len="med"/>
            </a:ln>
          </p:spPr>
        </p:sp>
        <p:sp>
          <p:nvSpPr>
            <p:cNvPr id="14411" name="Line 18"/>
            <p:cNvSpPr/>
            <p:nvPr/>
          </p:nvSpPr>
          <p:spPr>
            <a:xfrm>
              <a:off x="531" y="1451"/>
              <a:ext cx="565" cy="0"/>
            </a:xfrm>
            <a:prstGeom prst="line">
              <a:avLst/>
            </a:prstGeom>
            <a:ln w="9525" cap="flat" cmpd="sng">
              <a:solidFill>
                <a:schemeClr val="tx1"/>
              </a:solidFill>
              <a:prstDash val="solid"/>
              <a:headEnd type="none" w="med" len="med"/>
              <a:tailEnd type="none" w="med" len="med"/>
            </a:ln>
          </p:spPr>
        </p:sp>
        <p:sp>
          <p:nvSpPr>
            <p:cNvPr id="14412" name="Line 19"/>
            <p:cNvSpPr/>
            <p:nvPr/>
          </p:nvSpPr>
          <p:spPr>
            <a:xfrm>
              <a:off x="692" y="512"/>
              <a:ext cx="445" cy="213"/>
            </a:xfrm>
            <a:prstGeom prst="line">
              <a:avLst/>
            </a:prstGeom>
            <a:ln w="9525" cap="flat" cmpd="sng">
              <a:solidFill>
                <a:schemeClr val="tx1"/>
              </a:solidFill>
              <a:prstDash val="solid"/>
              <a:headEnd type="none" w="med" len="med"/>
              <a:tailEnd type="none" w="med" len="med"/>
            </a:ln>
          </p:spPr>
        </p:sp>
        <p:sp>
          <p:nvSpPr>
            <p:cNvPr id="14413" name="Line 20"/>
            <p:cNvSpPr/>
            <p:nvPr/>
          </p:nvSpPr>
          <p:spPr>
            <a:xfrm flipV="1">
              <a:off x="935" y="811"/>
              <a:ext cx="202" cy="170"/>
            </a:xfrm>
            <a:prstGeom prst="line">
              <a:avLst/>
            </a:prstGeom>
            <a:ln w="9525" cap="flat" cmpd="sng">
              <a:solidFill>
                <a:schemeClr val="tx1"/>
              </a:solidFill>
              <a:prstDash val="solid"/>
              <a:headEnd type="none" w="med" len="med"/>
              <a:tailEnd type="none" w="med" len="med"/>
            </a:ln>
          </p:spPr>
        </p:sp>
        <p:sp>
          <p:nvSpPr>
            <p:cNvPr id="14414" name="Line 21"/>
            <p:cNvSpPr/>
            <p:nvPr/>
          </p:nvSpPr>
          <p:spPr>
            <a:xfrm>
              <a:off x="1218" y="853"/>
              <a:ext cx="0" cy="427"/>
            </a:xfrm>
            <a:prstGeom prst="line">
              <a:avLst/>
            </a:prstGeom>
            <a:ln w="9525" cap="flat" cmpd="sng">
              <a:solidFill>
                <a:schemeClr val="tx1"/>
              </a:solidFill>
              <a:prstDash val="solid"/>
              <a:headEnd type="none" w="med" len="med"/>
              <a:tailEnd type="none" w="med" len="med"/>
            </a:ln>
          </p:spPr>
        </p:sp>
        <p:sp>
          <p:nvSpPr>
            <p:cNvPr id="14415" name="Line 22"/>
            <p:cNvSpPr/>
            <p:nvPr/>
          </p:nvSpPr>
          <p:spPr>
            <a:xfrm>
              <a:off x="1296" y="816"/>
              <a:ext cx="144" cy="192"/>
            </a:xfrm>
            <a:prstGeom prst="line">
              <a:avLst/>
            </a:prstGeom>
            <a:ln w="9525" cap="flat" cmpd="sng">
              <a:solidFill>
                <a:schemeClr val="tx1"/>
              </a:solidFill>
              <a:prstDash val="solid"/>
              <a:headEnd type="none" w="med" len="med"/>
              <a:tailEnd type="none" w="med" len="med"/>
            </a:ln>
          </p:spPr>
        </p:sp>
        <p:sp>
          <p:nvSpPr>
            <p:cNvPr id="14416" name="Line 23"/>
            <p:cNvSpPr/>
            <p:nvPr/>
          </p:nvSpPr>
          <p:spPr>
            <a:xfrm flipV="1">
              <a:off x="1299" y="1152"/>
              <a:ext cx="189" cy="213"/>
            </a:xfrm>
            <a:prstGeom prst="line">
              <a:avLst/>
            </a:prstGeom>
            <a:ln w="9525" cap="flat" cmpd="sng">
              <a:solidFill>
                <a:schemeClr val="tx1"/>
              </a:solidFill>
              <a:prstDash val="solid"/>
              <a:headEnd type="none" w="med" len="med"/>
              <a:tailEnd type="none" w="med" len="med"/>
            </a:ln>
          </p:spPr>
        </p:sp>
        <p:sp>
          <p:nvSpPr>
            <p:cNvPr id="14417" name="Text Box 24"/>
            <p:cNvSpPr txBox="1"/>
            <p:nvPr/>
          </p:nvSpPr>
          <p:spPr>
            <a:xfrm>
              <a:off x="813" y="427"/>
              <a:ext cx="324" cy="231"/>
            </a:xfrm>
            <a:prstGeom prst="rect">
              <a:avLst/>
            </a:prstGeom>
            <a:noFill/>
            <a:ln w="9525">
              <a:noFill/>
            </a:ln>
          </p:spPr>
          <p:txBody>
            <a:bodyPr>
              <a:spAutoFit/>
            </a:bodyPr>
            <a:lstStyle/>
            <a:p>
              <a:pPr algn="just">
                <a:spcBef>
                  <a:spcPct val="50000"/>
                </a:spcBef>
              </a:pPr>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14418" name="Text Box 25"/>
            <p:cNvSpPr txBox="1"/>
            <p:nvPr/>
          </p:nvSpPr>
          <p:spPr>
            <a:xfrm>
              <a:off x="733" y="1451"/>
              <a:ext cx="323" cy="231"/>
            </a:xfrm>
            <a:prstGeom prst="rect">
              <a:avLst/>
            </a:prstGeom>
            <a:noFill/>
            <a:ln w="9525">
              <a:noFill/>
            </a:ln>
          </p:spPr>
          <p:txBody>
            <a:bodyPr>
              <a:spAutoFit/>
            </a:bodyPr>
            <a:lstStyle/>
            <a:p>
              <a:pPr algn="just">
                <a:spcBef>
                  <a:spcPct val="50000"/>
                </a:spcBef>
              </a:pPr>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14419" name="Text Box 26"/>
            <p:cNvSpPr txBox="1"/>
            <p:nvPr/>
          </p:nvSpPr>
          <p:spPr>
            <a:xfrm>
              <a:off x="288" y="819"/>
              <a:ext cx="323" cy="231"/>
            </a:xfrm>
            <a:prstGeom prst="rect">
              <a:avLst/>
            </a:prstGeom>
            <a:noFill/>
            <a:ln w="9525">
              <a:noFill/>
            </a:ln>
          </p:spPr>
          <p:txBody>
            <a:bodyPr>
              <a:spAutoFit/>
            </a:bodyPr>
            <a:lstStyle/>
            <a:p>
              <a:pPr algn="just">
                <a:spcBef>
                  <a:spcPct val="50000"/>
                </a:spcBef>
              </a:pPr>
              <a:r>
                <a:rPr lang="en-US" altLang="zh-CN" dirty="0">
                  <a:latin typeface="Times New Roman" panose="02020603050405020304" pitchFamily="18" charset="0"/>
                </a:rPr>
                <a:t>15</a:t>
              </a:r>
              <a:endParaRPr lang="en-US" altLang="zh-CN" dirty="0">
                <a:latin typeface="Times New Roman" panose="02020603050405020304" pitchFamily="18" charset="0"/>
              </a:endParaRPr>
            </a:p>
          </p:txBody>
        </p:sp>
        <p:sp>
          <p:nvSpPr>
            <p:cNvPr id="14420" name="Text Box 27"/>
            <p:cNvSpPr txBox="1"/>
            <p:nvPr/>
          </p:nvSpPr>
          <p:spPr>
            <a:xfrm>
              <a:off x="692" y="691"/>
              <a:ext cx="324" cy="231"/>
            </a:xfrm>
            <a:prstGeom prst="rect">
              <a:avLst/>
            </a:prstGeom>
            <a:noFill/>
            <a:ln w="9525">
              <a:noFill/>
            </a:ln>
          </p:spPr>
          <p:txBody>
            <a:bodyPr>
              <a:spAutoFit/>
            </a:bodyPr>
            <a:lstStyle/>
            <a:p>
              <a:pPr algn="just">
                <a:spcBef>
                  <a:spcPct val="50000"/>
                </a:spcBef>
              </a:pPr>
              <a:r>
                <a:rPr lang="en-US" altLang="zh-CN" dirty="0">
                  <a:latin typeface="Times New Roman" panose="02020603050405020304" pitchFamily="18" charset="0"/>
                </a:rPr>
                <a:t>12</a:t>
              </a:r>
              <a:endParaRPr lang="en-US" altLang="zh-CN" dirty="0">
                <a:latin typeface="Times New Roman" panose="02020603050405020304" pitchFamily="18" charset="0"/>
              </a:endParaRPr>
            </a:p>
          </p:txBody>
        </p:sp>
        <p:sp>
          <p:nvSpPr>
            <p:cNvPr id="14421" name="Text Box 28"/>
            <p:cNvSpPr txBox="1"/>
            <p:nvPr/>
          </p:nvSpPr>
          <p:spPr>
            <a:xfrm>
              <a:off x="490" y="1067"/>
              <a:ext cx="323" cy="231"/>
            </a:xfrm>
            <a:prstGeom prst="rect">
              <a:avLst/>
            </a:prstGeom>
            <a:noFill/>
            <a:ln w="9525">
              <a:noFill/>
            </a:ln>
          </p:spPr>
          <p:txBody>
            <a:bodyPr>
              <a:spAutoFit/>
            </a:bodyPr>
            <a:lstStyle/>
            <a:p>
              <a:pPr algn="just">
                <a:spcBef>
                  <a:spcPct val="50000"/>
                </a:spcBef>
              </a:pPr>
              <a:r>
                <a:rPr lang="en-US" altLang="zh-CN" dirty="0">
                  <a:latin typeface="Times New Roman" panose="02020603050405020304" pitchFamily="18" charset="0"/>
                </a:rPr>
                <a:t>12</a:t>
              </a:r>
              <a:endParaRPr lang="en-US" altLang="zh-CN" dirty="0">
                <a:latin typeface="Times New Roman" panose="02020603050405020304" pitchFamily="18" charset="0"/>
              </a:endParaRPr>
            </a:p>
          </p:txBody>
        </p:sp>
        <p:sp>
          <p:nvSpPr>
            <p:cNvPr id="14422" name="Text Box 29"/>
            <p:cNvSpPr txBox="1"/>
            <p:nvPr/>
          </p:nvSpPr>
          <p:spPr>
            <a:xfrm>
              <a:off x="950" y="1065"/>
              <a:ext cx="346" cy="231"/>
            </a:xfrm>
            <a:prstGeom prst="rect">
              <a:avLst/>
            </a:prstGeom>
            <a:noFill/>
            <a:ln w="9525">
              <a:noFill/>
            </a:ln>
          </p:spPr>
          <p:txBody>
            <a:bodyPr>
              <a:spAutoFit/>
            </a:bodyPr>
            <a:lstStyle/>
            <a:p>
              <a:pPr algn="just">
                <a:spcBef>
                  <a:spcPct val="50000"/>
                </a:spcBef>
              </a:pPr>
              <a:r>
                <a:rPr lang="en-US" altLang="zh-CN" dirty="0">
                  <a:latin typeface="Times New Roman" panose="02020603050405020304" pitchFamily="18" charset="0"/>
                </a:rPr>
                <a:t>8</a:t>
              </a:r>
              <a:endParaRPr lang="en-US" altLang="zh-CN" dirty="0">
                <a:latin typeface="Times New Roman" panose="02020603050405020304" pitchFamily="18" charset="0"/>
              </a:endParaRPr>
            </a:p>
          </p:txBody>
        </p:sp>
        <p:sp>
          <p:nvSpPr>
            <p:cNvPr id="14423" name="Text Box 30"/>
            <p:cNvSpPr txBox="1"/>
            <p:nvPr/>
          </p:nvSpPr>
          <p:spPr>
            <a:xfrm>
              <a:off x="975" y="861"/>
              <a:ext cx="324" cy="231"/>
            </a:xfrm>
            <a:prstGeom prst="rect">
              <a:avLst/>
            </a:prstGeom>
            <a:noFill/>
            <a:ln w="9525">
              <a:noFill/>
            </a:ln>
          </p:spPr>
          <p:txBody>
            <a:bodyPr>
              <a:spAutoFit/>
            </a:bodyPr>
            <a:lstStyle/>
            <a:p>
              <a:pPr algn="just">
                <a:spcBef>
                  <a:spcPct val="50000"/>
                </a:spcBef>
              </a:pPr>
              <a:r>
                <a:rPr lang="en-US" altLang="zh-CN" dirty="0">
                  <a:latin typeface="Times New Roman" panose="02020603050405020304" pitchFamily="18" charset="0"/>
                </a:rPr>
                <a:t>7</a:t>
              </a:r>
              <a:endParaRPr lang="en-US" altLang="zh-CN" dirty="0">
                <a:latin typeface="Times New Roman" panose="02020603050405020304" pitchFamily="18" charset="0"/>
              </a:endParaRPr>
            </a:p>
          </p:txBody>
        </p:sp>
        <p:sp>
          <p:nvSpPr>
            <p:cNvPr id="14424" name="Text Box 31"/>
            <p:cNvSpPr txBox="1"/>
            <p:nvPr/>
          </p:nvSpPr>
          <p:spPr>
            <a:xfrm>
              <a:off x="1218" y="947"/>
              <a:ext cx="323" cy="231"/>
            </a:xfrm>
            <a:prstGeom prst="rect">
              <a:avLst/>
            </a:prstGeom>
            <a:noFill/>
            <a:ln w="9525">
              <a:noFill/>
            </a:ln>
          </p:spPr>
          <p:txBody>
            <a:bodyPr>
              <a:spAutoFit/>
            </a:bodyPr>
            <a:lstStyle/>
            <a:p>
              <a:pPr algn="just">
                <a:spcBef>
                  <a:spcPct val="50000"/>
                </a:spcBef>
              </a:pPr>
              <a:r>
                <a:rPr lang="en-US" altLang="zh-CN" dirty="0">
                  <a:latin typeface="Times New Roman" panose="02020603050405020304" pitchFamily="18" charset="0"/>
                </a:rPr>
                <a:t>6</a:t>
              </a:r>
              <a:endParaRPr lang="en-US" altLang="zh-CN" dirty="0">
                <a:latin typeface="Times New Roman" panose="02020603050405020304" pitchFamily="18" charset="0"/>
              </a:endParaRPr>
            </a:p>
          </p:txBody>
        </p:sp>
        <p:sp>
          <p:nvSpPr>
            <p:cNvPr id="14425" name="Text Box 32"/>
            <p:cNvSpPr txBox="1"/>
            <p:nvPr/>
          </p:nvSpPr>
          <p:spPr>
            <a:xfrm>
              <a:off x="1357" y="1200"/>
              <a:ext cx="323" cy="231"/>
            </a:xfrm>
            <a:prstGeom prst="rect">
              <a:avLst/>
            </a:prstGeom>
            <a:noFill/>
            <a:ln w="9525">
              <a:noFill/>
            </a:ln>
          </p:spPr>
          <p:txBody>
            <a:bodyPr>
              <a:spAutoFit/>
            </a:bodyPr>
            <a:lstStyle/>
            <a:p>
              <a:pPr algn="just">
                <a:spcBef>
                  <a:spcPct val="50000"/>
                </a:spcBef>
              </a:pPr>
              <a:r>
                <a:rPr lang="en-US" altLang="zh-CN" dirty="0">
                  <a:latin typeface="Times New Roman" panose="02020603050405020304" pitchFamily="18" charset="0"/>
                </a:rPr>
                <a:t>6</a:t>
              </a:r>
              <a:endParaRPr lang="en-US" altLang="zh-CN" dirty="0">
                <a:latin typeface="Times New Roman" panose="02020603050405020304" pitchFamily="18" charset="0"/>
              </a:endParaRPr>
            </a:p>
          </p:txBody>
        </p:sp>
        <p:sp>
          <p:nvSpPr>
            <p:cNvPr id="14426" name="Text Box 33"/>
            <p:cNvSpPr txBox="1"/>
            <p:nvPr/>
          </p:nvSpPr>
          <p:spPr>
            <a:xfrm>
              <a:off x="1420" y="725"/>
              <a:ext cx="323" cy="231"/>
            </a:xfrm>
            <a:prstGeom prst="rect">
              <a:avLst/>
            </a:prstGeom>
            <a:noFill/>
            <a:ln w="9525">
              <a:noFill/>
            </a:ln>
          </p:spPr>
          <p:txBody>
            <a:bodyPr>
              <a:spAutoFit/>
            </a:bodyPr>
            <a:lstStyle/>
            <a:p>
              <a:pPr algn="just">
                <a:spcBef>
                  <a:spcPct val="50000"/>
                </a:spcBef>
              </a:pPr>
              <a:r>
                <a:rPr lang="en-US" altLang="zh-CN" dirty="0">
                  <a:latin typeface="Times New Roman" panose="02020603050405020304" pitchFamily="18" charset="0"/>
                </a:rPr>
                <a:t>5</a:t>
              </a:r>
              <a:endParaRPr lang="en-US" altLang="zh-CN" dirty="0">
                <a:latin typeface="Times New Roman" panose="02020603050405020304" pitchFamily="18" charset="0"/>
              </a:endParaRPr>
            </a:p>
          </p:txBody>
        </p:sp>
        <p:sp>
          <p:nvSpPr>
            <p:cNvPr id="14427" name="Text Box 34"/>
            <p:cNvSpPr txBox="1"/>
            <p:nvPr/>
          </p:nvSpPr>
          <p:spPr>
            <a:xfrm>
              <a:off x="733" y="1664"/>
              <a:ext cx="525" cy="288"/>
            </a:xfrm>
            <a:prstGeom prst="rect">
              <a:avLst/>
            </a:prstGeom>
            <a:noFill/>
            <a:ln w="9525">
              <a:noFill/>
            </a:ln>
          </p:spPr>
          <p:txBody>
            <a:bodyPr>
              <a:spAutoFit/>
            </a:bodyPr>
            <a:lstStyle/>
            <a:p>
              <a:pPr algn="just">
                <a:spcBef>
                  <a:spcPct val="50000"/>
                </a:spcBef>
              </a:pPr>
              <a:endParaRPr lang="zh-CN" altLang="zh-CN" sz="2400" dirty="0">
                <a:latin typeface="Times New Roman" panose="02020603050405020304" pitchFamily="18" charset="0"/>
              </a:endParaRPr>
            </a:p>
          </p:txBody>
        </p:sp>
        <p:sp>
          <p:nvSpPr>
            <p:cNvPr id="14428" name="Line 35"/>
            <p:cNvSpPr/>
            <p:nvPr/>
          </p:nvSpPr>
          <p:spPr>
            <a:xfrm>
              <a:off x="912" y="1152"/>
              <a:ext cx="192" cy="192"/>
            </a:xfrm>
            <a:prstGeom prst="line">
              <a:avLst/>
            </a:prstGeom>
            <a:ln w="9525" cap="flat" cmpd="sng">
              <a:solidFill>
                <a:schemeClr val="tx1"/>
              </a:solidFill>
              <a:prstDash val="solid"/>
              <a:headEnd type="none" w="med" len="med"/>
              <a:tailEnd type="none" w="med" len="med"/>
            </a:ln>
          </p:spPr>
        </p:sp>
      </p:grpSp>
      <p:sp>
        <p:nvSpPr>
          <p:cNvPr id="204837" name="Text Box 37"/>
          <p:cNvSpPr txBox="1"/>
          <p:nvPr/>
        </p:nvSpPr>
        <p:spPr>
          <a:xfrm>
            <a:off x="6280150" y="2925763"/>
            <a:ext cx="1892300" cy="368300"/>
          </a:xfrm>
          <a:prstGeom prst="rect">
            <a:avLst/>
          </a:prstGeom>
          <a:noFill/>
          <a:ln w="9525">
            <a:noFill/>
          </a:ln>
        </p:spPr>
        <p:txBody>
          <a:bodyPr>
            <a:spAutoFit/>
          </a:bodyPr>
          <a:lstStyle/>
          <a:p>
            <a:pPr algn="ctr">
              <a:spcBef>
                <a:spcPct val="50000"/>
              </a:spcBef>
            </a:pPr>
            <a:r>
              <a:rPr lang="zh-CN" altLang="en-US" dirty="0">
                <a:latin typeface="Arial" panose="020B0604020202020204" pitchFamily="34" charset="0"/>
              </a:rPr>
              <a:t>无向网</a:t>
            </a:r>
            <a:r>
              <a:rPr lang="en-US" altLang="zh-CN" dirty="0">
                <a:latin typeface="Arial" panose="020B0604020202020204" pitchFamily="34" charset="0"/>
              </a:rPr>
              <a:t>G</a:t>
            </a:r>
            <a:r>
              <a:rPr lang="en-US" altLang="zh-CN" baseline="-25000" dirty="0">
                <a:latin typeface="Arial" panose="020B0604020202020204" pitchFamily="34" charset="0"/>
              </a:rPr>
              <a:t>1</a:t>
            </a:r>
            <a:endParaRPr lang="en-US" altLang="zh-CN" baseline="-25000" dirty="0">
              <a:latin typeface="Arial" panose="020B0604020202020204" pitchFamily="34" charset="0"/>
            </a:endParaRPr>
          </a:p>
        </p:txBody>
      </p:sp>
      <p:grpSp>
        <p:nvGrpSpPr>
          <p:cNvPr id="3" name="Group 121"/>
          <p:cNvGrpSpPr/>
          <p:nvPr/>
        </p:nvGrpSpPr>
        <p:grpSpPr>
          <a:xfrm>
            <a:off x="323850" y="4095750"/>
            <a:ext cx="2663825" cy="2489200"/>
            <a:chOff x="204" y="2399"/>
            <a:chExt cx="1678" cy="1568"/>
          </a:xfrm>
        </p:grpSpPr>
        <p:grpSp>
          <p:nvGrpSpPr>
            <p:cNvPr id="14383" name="Group 95"/>
            <p:cNvGrpSpPr/>
            <p:nvPr/>
          </p:nvGrpSpPr>
          <p:grpSpPr>
            <a:xfrm>
              <a:off x="472" y="2399"/>
              <a:ext cx="1352" cy="1568"/>
              <a:chOff x="472" y="2656"/>
              <a:chExt cx="1352" cy="1568"/>
            </a:xfrm>
          </p:grpSpPr>
          <p:sp>
            <p:nvSpPr>
              <p:cNvPr id="14385" name="Oval 40"/>
              <p:cNvSpPr/>
              <p:nvPr/>
            </p:nvSpPr>
            <p:spPr>
              <a:xfrm>
                <a:off x="634" y="2656"/>
                <a:ext cx="202"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A</a:t>
                </a:r>
                <a:endParaRPr lang="en-US" altLang="zh-CN" sz="2400" dirty="0">
                  <a:latin typeface="Times New Roman" panose="02020603050405020304" pitchFamily="18" charset="0"/>
                </a:endParaRPr>
              </a:p>
            </p:txBody>
          </p:sp>
          <p:sp>
            <p:nvSpPr>
              <p:cNvPr id="14386" name="Oval 41"/>
              <p:cNvSpPr/>
              <p:nvPr/>
            </p:nvSpPr>
            <p:spPr>
              <a:xfrm>
                <a:off x="1281" y="2912"/>
                <a:ext cx="202"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B</a:t>
                </a:r>
                <a:endParaRPr lang="en-US" altLang="zh-CN" sz="2400" dirty="0">
                  <a:latin typeface="Times New Roman" panose="02020603050405020304" pitchFamily="18" charset="0"/>
                </a:endParaRPr>
              </a:p>
            </p:txBody>
          </p:sp>
          <p:sp>
            <p:nvSpPr>
              <p:cNvPr id="14387" name="Oval 42"/>
              <p:cNvSpPr/>
              <p:nvPr/>
            </p:nvSpPr>
            <p:spPr>
              <a:xfrm>
                <a:off x="877" y="3211"/>
                <a:ext cx="202"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C</a:t>
                </a:r>
                <a:endParaRPr lang="en-US" altLang="zh-CN" sz="2400" dirty="0">
                  <a:latin typeface="Times New Roman" panose="02020603050405020304" pitchFamily="18" charset="0"/>
                </a:endParaRPr>
              </a:p>
            </p:txBody>
          </p:sp>
          <p:sp>
            <p:nvSpPr>
              <p:cNvPr id="14388" name="Oval 43"/>
              <p:cNvSpPr/>
              <p:nvPr/>
            </p:nvSpPr>
            <p:spPr>
              <a:xfrm>
                <a:off x="1584" y="3211"/>
                <a:ext cx="202"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D</a:t>
                </a:r>
                <a:endParaRPr lang="en-US" altLang="zh-CN" sz="2400" dirty="0">
                  <a:latin typeface="Times New Roman" panose="02020603050405020304" pitchFamily="18" charset="0"/>
                </a:endParaRPr>
              </a:p>
            </p:txBody>
          </p:sp>
          <p:sp>
            <p:nvSpPr>
              <p:cNvPr id="14389" name="Oval 44"/>
              <p:cNvSpPr/>
              <p:nvPr/>
            </p:nvSpPr>
            <p:spPr>
              <a:xfrm>
                <a:off x="472" y="3552"/>
                <a:ext cx="203"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E</a:t>
                </a:r>
                <a:endParaRPr lang="en-US" altLang="zh-CN" sz="2400" dirty="0">
                  <a:latin typeface="Times New Roman" panose="02020603050405020304" pitchFamily="18" charset="0"/>
                </a:endParaRPr>
              </a:p>
            </p:txBody>
          </p:sp>
          <p:sp>
            <p:nvSpPr>
              <p:cNvPr id="14390" name="Oval 45"/>
              <p:cNvSpPr/>
              <p:nvPr/>
            </p:nvSpPr>
            <p:spPr>
              <a:xfrm>
                <a:off x="1240" y="3552"/>
                <a:ext cx="203"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F</a:t>
                </a:r>
                <a:endParaRPr lang="en-US" altLang="zh-CN" sz="2400" dirty="0">
                  <a:latin typeface="Times New Roman" panose="02020603050405020304" pitchFamily="18" charset="0"/>
                </a:endParaRPr>
              </a:p>
            </p:txBody>
          </p:sp>
          <p:sp>
            <p:nvSpPr>
              <p:cNvPr id="14391" name="Line 48"/>
              <p:cNvSpPr/>
              <p:nvPr/>
            </p:nvSpPr>
            <p:spPr>
              <a:xfrm flipH="1">
                <a:off x="675" y="3424"/>
                <a:ext cx="242" cy="171"/>
              </a:xfrm>
              <a:prstGeom prst="line">
                <a:avLst/>
              </a:prstGeom>
              <a:ln w="9525" cap="flat" cmpd="sng">
                <a:solidFill>
                  <a:schemeClr val="tx1"/>
                </a:solidFill>
                <a:prstDash val="solid"/>
                <a:headEnd type="none" w="med" len="med"/>
                <a:tailEnd type="none" w="med" len="med"/>
              </a:ln>
            </p:spPr>
          </p:sp>
          <p:sp>
            <p:nvSpPr>
              <p:cNvPr id="14392" name="Line 49"/>
              <p:cNvSpPr/>
              <p:nvPr/>
            </p:nvSpPr>
            <p:spPr>
              <a:xfrm>
                <a:off x="675" y="3723"/>
                <a:ext cx="565" cy="0"/>
              </a:xfrm>
              <a:prstGeom prst="line">
                <a:avLst/>
              </a:prstGeom>
              <a:ln w="9525" cap="flat" cmpd="sng">
                <a:solidFill>
                  <a:schemeClr val="tx1"/>
                </a:solidFill>
                <a:prstDash val="solid"/>
                <a:headEnd type="none" w="med" len="med"/>
                <a:tailEnd type="none" w="med" len="med"/>
              </a:ln>
            </p:spPr>
          </p:sp>
          <p:sp>
            <p:nvSpPr>
              <p:cNvPr id="14393" name="Line 50"/>
              <p:cNvSpPr/>
              <p:nvPr/>
            </p:nvSpPr>
            <p:spPr>
              <a:xfrm>
                <a:off x="836" y="2784"/>
                <a:ext cx="445" cy="213"/>
              </a:xfrm>
              <a:prstGeom prst="line">
                <a:avLst/>
              </a:prstGeom>
              <a:ln w="9525" cap="flat" cmpd="sng">
                <a:solidFill>
                  <a:schemeClr val="tx1"/>
                </a:solidFill>
                <a:prstDash val="solid"/>
                <a:headEnd type="none" w="med" len="med"/>
                <a:tailEnd type="none" w="med" len="med"/>
              </a:ln>
            </p:spPr>
          </p:sp>
          <p:sp>
            <p:nvSpPr>
              <p:cNvPr id="14394" name="Line 51"/>
              <p:cNvSpPr/>
              <p:nvPr/>
            </p:nvSpPr>
            <p:spPr>
              <a:xfrm flipV="1">
                <a:off x="1079" y="3083"/>
                <a:ext cx="202" cy="170"/>
              </a:xfrm>
              <a:prstGeom prst="line">
                <a:avLst/>
              </a:prstGeom>
              <a:ln w="9525" cap="flat" cmpd="sng">
                <a:solidFill>
                  <a:schemeClr val="tx1"/>
                </a:solidFill>
                <a:prstDash val="solid"/>
                <a:headEnd type="none" w="med" len="med"/>
                <a:tailEnd type="none" w="med" len="med"/>
              </a:ln>
            </p:spPr>
          </p:sp>
          <p:sp>
            <p:nvSpPr>
              <p:cNvPr id="14395" name="Line 54"/>
              <p:cNvSpPr/>
              <p:nvPr/>
            </p:nvSpPr>
            <p:spPr>
              <a:xfrm flipV="1">
                <a:off x="1443" y="3424"/>
                <a:ext cx="189" cy="213"/>
              </a:xfrm>
              <a:prstGeom prst="line">
                <a:avLst/>
              </a:prstGeom>
              <a:ln w="9525" cap="flat" cmpd="sng">
                <a:solidFill>
                  <a:schemeClr val="tx1"/>
                </a:solidFill>
                <a:prstDash val="solid"/>
                <a:headEnd type="none" w="med" len="med"/>
                <a:tailEnd type="none" w="med" len="med"/>
              </a:ln>
            </p:spPr>
          </p:sp>
          <p:sp>
            <p:nvSpPr>
              <p:cNvPr id="14396" name="Text Box 55"/>
              <p:cNvSpPr txBox="1"/>
              <p:nvPr/>
            </p:nvSpPr>
            <p:spPr>
              <a:xfrm>
                <a:off x="957" y="2699"/>
                <a:ext cx="324" cy="231"/>
              </a:xfrm>
              <a:prstGeom prst="rect">
                <a:avLst/>
              </a:prstGeom>
              <a:noFill/>
              <a:ln w="9525">
                <a:noFill/>
              </a:ln>
            </p:spPr>
            <p:txBody>
              <a:bodyPr>
                <a:spAutoFit/>
              </a:bodyPr>
              <a:lstStyle/>
              <a:p>
                <a:pPr algn="just">
                  <a:spcBef>
                    <a:spcPct val="50000"/>
                  </a:spcBef>
                </a:pPr>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14397" name="Text Box 56"/>
              <p:cNvSpPr txBox="1"/>
              <p:nvPr/>
            </p:nvSpPr>
            <p:spPr>
              <a:xfrm>
                <a:off x="877" y="3723"/>
                <a:ext cx="323" cy="231"/>
              </a:xfrm>
              <a:prstGeom prst="rect">
                <a:avLst/>
              </a:prstGeom>
              <a:noFill/>
              <a:ln w="9525">
                <a:noFill/>
              </a:ln>
            </p:spPr>
            <p:txBody>
              <a:bodyPr>
                <a:spAutoFit/>
              </a:bodyPr>
              <a:lstStyle/>
              <a:p>
                <a:pPr algn="just">
                  <a:spcBef>
                    <a:spcPct val="50000"/>
                  </a:spcBef>
                </a:pPr>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14398" name="Text Box 59"/>
              <p:cNvSpPr txBox="1"/>
              <p:nvPr/>
            </p:nvSpPr>
            <p:spPr>
              <a:xfrm>
                <a:off x="634" y="3339"/>
                <a:ext cx="323" cy="231"/>
              </a:xfrm>
              <a:prstGeom prst="rect">
                <a:avLst/>
              </a:prstGeom>
              <a:noFill/>
              <a:ln w="9525">
                <a:noFill/>
              </a:ln>
            </p:spPr>
            <p:txBody>
              <a:bodyPr>
                <a:spAutoFit/>
              </a:bodyPr>
              <a:lstStyle/>
              <a:p>
                <a:pPr algn="just">
                  <a:spcBef>
                    <a:spcPct val="50000"/>
                  </a:spcBef>
                </a:pPr>
                <a:r>
                  <a:rPr lang="en-US" altLang="zh-CN" dirty="0">
                    <a:latin typeface="Times New Roman" panose="02020603050405020304" pitchFamily="18" charset="0"/>
                  </a:rPr>
                  <a:t>12</a:t>
                </a:r>
                <a:endParaRPr lang="en-US" altLang="zh-CN" dirty="0">
                  <a:latin typeface="Times New Roman" panose="02020603050405020304" pitchFamily="18" charset="0"/>
                </a:endParaRPr>
              </a:p>
            </p:txBody>
          </p:sp>
          <p:sp>
            <p:nvSpPr>
              <p:cNvPr id="14399" name="Text Box 61"/>
              <p:cNvSpPr txBox="1"/>
              <p:nvPr/>
            </p:nvSpPr>
            <p:spPr>
              <a:xfrm>
                <a:off x="1119" y="3133"/>
                <a:ext cx="324" cy="231"/>
              </a:xfrm>
              <a:prstGeom prst="rect">
                <a:avLst/>
              </a:prstGeom>
              <a:noFill/>
              <a:ln w="9525">
                <a:noFill/>
              </a:ln>
            </p:spPr>
            <p:txBody>
              <a:bodyPr>
                <a:spAutoFit/>
              </a:bodyPr>
              <a:lstStyle/>
              <a:p>
                <a:pPr algn="just">
                  <a:spcBef>
                    <a:spcPct val="50000"/>
                  </a:spcBef>
                </a:pPr>
                <a:r>
                  <a:rPr lang="en-US" altLang="zh-CN" dirty="0">
                    <a:latin typeface="Times New Roman" panose="02020603050405020304" pitchFamily="18" charset="0"/>
                  </a:rPr>
                  <a:t>7</a:t>
                </a:r>
                <a:endParaRPr lang="en-US" altLang="zh-CN" dirty="0">
                  <a:latin typeface="Times New Roman" panose="02020603050405020304" pitchFamily="18" charset="0"/>
                </a:endParaRPr>
              </a:p>
            </p:txBody>
          </p:sp>
          <p:sp>
            <p:nvSpPr>
              <p:cNvPr id="14400" name="Text Box 63"/>
              <p:cNvSpPr txBox="1"/>
              <p:nvPr/>
            </p:nvSpPr>
            <p:spPr>
              <a:xfrm>
                <a:off x="1501" y="3472"/>
                <a:ext cx="323" cy="231"/>
              </a:xfrm>
              <a:prstGeom prst="rect">
                <a:avLst/>
              </a:prstGeom>
              <a:noFill/>
              <a:ln w="9525">
                <a:noFill/>
              </a:ln>
            </p:spPr>
            <p:txBody>
              <a:bodyPr>
                <a:spAutoFit/>
              </a:bodyPr>
              <a:lstStyle/>
              <a:p>
                <a:pPr algn="just">
                  <a:spcBef>
                    <a:spcPct val="50000"/>
                  </a:spcBef>
                </a:pPr>
                <a:r>
                  <a:rPr lang="en-US" altLang="zh-CN" dirty="0">
                    <a:latin typeface="Times New Roman" panose="02020603050405020304" pitchFamily="18" charset="0"/>
                  </a:rPr>
                  <a:t>6</a:t>
                </a:r>
                <a:endParaRPr lang="en-US" altLang="zh-CN" dirty="0">
                  <a:latin typeface="Times New Roman" panose="02020603050405020304" pitchFamily="18" charset="0"/>
                </a:endParaRPr>
              </a:p>
            </p:txBody>
          </p:sp>
          <p:sp>
            <p:nvSpPr>
              <p:cNvPr id="14401" name="Text Box 65"/>
              <p:cNvSpPr txBox="1"/>
              <p:nvPr/>
            </p:nvSpPr>
            <p:spPr>
              <a:xfrm>
                <a:off x="877" y="3936"/>
                <a:ext cx="525" cy="288"/>
              </a:xfrm>
              <a:prstGeom prst="rect">
                <a:avLst/>
              </a:prstGeom>
              <a:noFill/>
              <a:ln w="9525">
                <a:noFill/>
              </a:ln>
            </p:spPr>
            <p:txBody>
              <a:bodyPr>
                <a:spAutoFit/>
              </a:bodyPr>
              <a:lstStyle/>
              <a:p>
                <a:pPr algn="just">
                  <a:spcBef>
                    <a:spcPct val="50000"/>
                  </a:spcBef>
                </a:pPr>
                <a:endParaRPr lang="zh-CN" altLang="zh-CN" sz="2400" dirty="0">
                  <a:latin typeface="Times New Roman" panose="02020603050405020304" pitchFamily="18" charset="0"/>
                </a:endParaRPr>
              </a:p>
            </p:txBody>
          </p:sp>
        </p:grpSp>
        <p:sp>
          <p:nvSpPr>
            <p:cNvPr id="14384" name="Text Box 117"/>
            <p:cNvSpPr txBox="1"/>
            <p:nvPr/>
          </p:nvSpPr>
          <p:spPr>
            <a:xfrm>
              <a:off x="204" y="3612"/>
              <a:ext cx="1678" cy="288"/>
            </a:xfrm>
            <a:prstGeom prst="rect">
              <a:avLst/>
            </a:prstGeom>
            <a:noFill/>
            <a:ln w="9525">
              <a:noFill/>
            </a:ln>
          </p:spPr>
          <p:txBody>
            <a:bodyPr>
              <a:spAutoFit/>
            </a:bodyPr>
            <a:lstStyle/>
            <a:p>
              <a:pPr algn="ctr">
                <a:spcBef>
                  <a:spcPct val="50000"/>
                </a:spcBef>
                <a:buClr>
                  <a:srgbClr val="FFFF00"/>
                </a:buClr>
                <a:buFont typeface="Arial" panose="020B0604020202020204" pitchFamily="34" charset="0"/>
              </a:pPr>
              <a:r>
                <a:rPr lang="zh-CN" altLang="en-US" sz="2400" dirty="0">
                  <a:latin typeface="Arial" panose="020B0604020202020204" pitchFamily="34" charset="0"/>
                </a:rPr>
                <a:t>花费：</a:t>
              </a:r>
              <a:r>
                <a:rPr lang="en-US" altLang="zh-CN" sz="2400" dirty="0">
                  <a:latin typeface="Arial" panose="020B0604020202020204" pitchFamily="34" charset="0"/>
                </a:rPr>
                <a:t>45</a:t>
              </a:r>
              <a:endParaRPr lang="en-US" altLang="zh-CN" sz="2400" dirty="0">
                <a:latin typeface="Arial" panose="020B0604020202020204" pitchFamily="34" charset="0"/>
              </a:endParaRPr>
            </a:p>
          </p:txBody>
        </p:sp>
      </p:grpSp>
      <p:grpSp>
        <p:nvGrpSpPr>
          <p:cNvPr id="5" name="Group 122"/>
          <p:cNvGrpSpPr/>
          <p:nvPr/>
        </p:nvGrpSpPr>
        <p:grpSpPr>
          <a:xfrm>
            <a:off x="3132138" y="4070350"/>
            <a:ext cx="2735262" cy="2382838"/>
            <a:chOff x="1973" y="2383"/>
            <a:chExt cx="1723" cy="1501"/>
          </a:xfrm>
        </p:grpSpPr>
        <p:grpSp>
          <p:nvGrpSpPr>
            <p:cNvPr id="14365" name="Group 96"/>
            <p:cNvGrpSpPr/>
            <p:nvPr/>
          </p:nvGrpSpPr>
          <p:grpSpPr>
            <a:xfrm>
              <a:off x="2241" y="2383"/>
              <a:ext cx="1455" cy="1109"/>
              <a:chOff x="2112" y="2640"/>
              <a:chExt cx="1455" cy="1109"/>
            </a:xfrm>
          </p:grpSpPr>
          <p:sp>
            <p:nvSpPr>
              <p:cNvPr id="14367" name="Oval 68"/>
              <p:cNvSpPr/>
              <p:nvPr/>
            </p:nvSpPr>
            <p:spPr>
              <a:xfrm>
                <a:off x="2314" y="2640"/>
                <a:ext cx="202"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A</a:t>
                </a:r>
                <a:endParaRPr lang="en-US" altLang="zh-CN" sz="2400" dirty="0">
                  <a:latin typeface="Times New Roman" panose="02020603050405020304" pitchFamily="18" charset="0"/>
                </a:endParaRPr>
              </a:p>
            </p:txBody>
          </p:sp>
          <p:sp>
            <p:nvSpPr>
              <p:cNvPr id="14368" name="Oval 69"/>
              <p:cNvSpPr/>
              <p:nvPr/>
            </p:nvSpPr>
            <p:spPr>
              <a:xfrm>
                <a:off x="2961" y="2896"/>
                <a:ext cx="202"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B</a:t>
                </a:r>
                <a:endParaRPr lang="en-US" altLang="zh-CN" sz="2400" dirty="0">
                  <a:latin typeface="Times New Roman" panose="02020603050405020304" pitchFamily="18" charset="0"/>
                </a:endParaRPr>
              </a:p>
            </p:txBody>
          </p:sp>
          <p:sp>
            <p:nvSpPr>
              <p:cNvPr id="14369" name="Oval 70"/>
              <p:cNvSpPr/>
              <p:nvPr/>
            </p:nvSpPr>
            <p:spPr>
              <a:xfrm>
                <a:off x="2557" y="3195"/>
                <a:ext cx="202"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C</a:t>
                </a:r>
                <a:endParaRPr lang="en-US" altLang="zh-CN" sz="2400" dirty="0">
                  <a:latin typeface="Times New Roman" panose="02020603050405020304" pitchFamily="18" charset="0"/>
                </a:endParaRPr>
              </a:p>
            </p:txBody>
          </p:sp>
          <p:sp>
            <p:nvSpPr>
              <p:cNvPr id="14370" name="Oval 71"/>
              <p:cNvSpPr/>
              <p:nvPr/>
            </p:nvSpPr>
            <p:spPr>
              <a:xfrm>
                <a:off x="3264" y="3195"/>
                <a:ext cx="202"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D</a:t>
                </a:r>
                <a:endParaRPr lang="en-US" altLang="zh-CN" sz="2400" dirty="0">
                  <a:latin typeface="Times New Roman" panose="02020603050405020304" pitchFamily="18" charset="0"/>
                </a:endParaRPr>
              </a:p>
            </p:txBody>
          </p:sp>
          <p:sp>
            <p:nvSpPr>
              <p:cNvPr id="14371" name="Oval 72"/>
              <p:cNvSpPr/>
              <p:nvPr/>
            </p:nvSpPr>
            <p:spPr>
              <a:xfrm>
                <a:off x="2152" y="3536"/>
                <a:ext cx="203"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E</a:t>
                </a:r>
                <a:endParaRPr lang="en-US" altLang="zh-CN" sz="2400" dirty="0">
                  <a:latin typeface="Times New Roman" panose="02020603050405020304" pitchFamily="18" charset="0"/>
                </a:endParaRPr>
              </a:p>
            </p:txBody>
          </p:sp>
          <p:sp>
            <p:nvSpPr>
              <p:cNvPr id="14372" name="Oval 73"/>
              <p:cNvSpPr/>
              <p:nvPr/>
            </p:nvSpPr>
            <p:spPr>
              <a:xfrm>
                <a:off x="2920" y="3536"/>
                <a:ext cx="203"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F</a:t>
                </a:r>
                <a:endParaRPr lang="en-US" altLang="zh-CN" sz="2400" dirty="0">
                  <a:latin typeface="Times New Roman" panose="02020603050405020304" pitchFamily="18" charset="0"/>
                </a:endParaRPr>
              </a:p>
            </p:txBody>
          </p:sp>
          <p:sp>
            <p:nvSpPr>
              <p:cNvPr id="14373" name="Line 74"/>
              <p:cNvSpPr/>
              <p:nvPr/>
            </p:nvSpPr>
            <p:spPr>
              <a:xfrm flipH="1">
                <a:off x="2274" y="2853"/>
                <a:ext cx="121" cy="683"/>
              </a:xfrm>
              <a:prstGeom prst="line">
                <a:avLst/>
              </a:prstGeom>
              <a:ln w="9525" cap="flat" cmpd="sng">
                <a:solidFill>
                  <a:schemeClr val="tx1"/>
                </a:solidFill>
                <a:prstDash val="solid"/>
                <a:headEnd type="none" w="med" len="med"/>
                <a:tailEnd type="none" w="med" len="med"/>
              </a:ln>
            </p:spPr>
          </p:sp>
          <p:sp>
            <p:nvSpPr>
              <p:cNvPr id="14374" name="Line 76"/>
              <p:cNvSpPr/>
              <p:nvPr/>
            </p:nvSpPr>
            <p:spPr>
              <a:xfrm flipH="1">
                <a:off x="2355" y="3408"/>
                <a:ext cx="242" cy="171"/>
              </a:xfrm>
              <a:prstGeom prst="line">
                <a:avLst/>
              </a:prstGeom>
              <a:ln w="9525" cap="flat" cmpd="sng">
                <a:solidFill>
                  <a:schemeClr val="tx1"/>
                </a:solidFill>
                <a:prstDash val="solid"/>
                <a:headEnd type="none" w="med" len="med"/>
                <a:tailEnd type="none" w="med" len="med"/>
              </a:ln>
            </p:spPr>
          </p:sp>
          <p:sp>
            <p:nvSpPr>
              <p:cNvPr id="14375" name="Line 81"/>
              <p:cNvSpPr/>
              <p:nvPr/>
            </p:nvSpPr>
            <p:spPr>
              <a:xfrm>
                <a:off x="3120" y="3072"/>
                <a:ext cx="144" cy="192"/>
              </a:xfrm>
              <a:prstGeom prst="line">
                <a:avLst/>
              </a:prstGeom>
              <a:ln w="9525" cap="flat" cmpd="sng">
                <a:solidFill>
                  <a:schemeClr val="tx1"/>
                </a:solidFill>
                <a:prstDash val="solid"/>
                <a:headEnd type="none" w="med" len="med"/>
                <a:tailEnd type="none" w="med" len="med"/>
              </a:ln>
            </p:spPr>
          </p:sp>
          <p:sp>
            <p:nvSpPr>
              <p:cNvPr id="14376" name="Line 82"/>
              <p:cNvSpPr/>
              <p:nvPr/>
            </p:nvSpPr>
            <p:spPr>
              <a:xfrm flipV="1">
                <a:off x="3123" y="3408"/>
                <a:ext cx="189" cy="213"/>
              </a:xfrm>
              <a:prstGeom prst="line">
                <a:avLst/>
              </a:prstGeom>
              <a:ln w="9525" cap="flat" cmpd="sng">
                <a:solidFill>
                  <a:schemeClr val="tx1"/>
                </a:solidFill>
                <a:prstDash val="solid"/>
                <a:headEnd type="none" w="med" len="med"/>
                <a:tailEnd type="none" w="med" len="med"/>
              </a:ln>
            </p:spPr>
          </p:sp>
          <p:sp>
            <p:nvSpPr>
              <p:cNvPr id="14377" name="Text Box 85"/>
              <p:cNvSpPr txBox="1"/>
              <p:nvPr/>
            </p:nvSpPr>
            <p:spPr>
              <a:xfrm>
                <a:off x="2112" y="3075"/>
                <a:ext cx="323" cy="231"/>
              </a:xfrm>
              <a:prstGeom prst="rect">
                <a:avLst/>
              </a:prstGeom>
              <a:noFill/>
              <a:ln w="9525">
                <a:noFill/>
              </a:ln>
            </p:spPr>
            <p:txBody>
              <a:bodyPr>
                <a:spAutoFit/>
              </a:bodyPr>
              <a:lstStyle/>
              <a:p>
                <a:pPr algn="just">
                  <a:spcBef>
                    <a:spcPct val="50000"/>
                  </a:spcBef>
                </a:pPr>
                <a:r>
                  <a:rPr lang="en-US" altLang="zh-CN" dirty="0">
                    <a:latin typeface="Times New Roman" panose="02020603050405020304" pitchFamily="18" charset="0"/>
                  </a:rPr>
                  <a:t>15</a:t>
                </a:r>
                <a:endParaRPr lang="en-US" altLang="zh-CN" dirty="0">
                  <a:latin typeface="Times New Roman" panose="02020603050405020304" pitchFamily="18" charset="0"/>
                </a:endParaRPr>
              </a:p>
            </p:txBody>
          </p:sp>
          <p:sp>
            <p:nvSpPr>
              <p:cNvPr id="14378" name="Text Box 87"/>
              <p:cNvSpPr txBox="1"/>
              <p:nvPr/>
            </p:nvSpPr>
            <p:spPr>
              <a:xfrm>
                <a:off x="2314" y="3323"/>
                <a:ext cx="323" cy="231"/>
              </a:xfrm>
              <a:prstGeom prst="rect">
                <a:avLst/>
              </a:prstGeom>
              <a:noFill/>
              <a:ln w="9525">
                <a:noFill/>
              </a:ln>
            </p:spPr>
            <p:txBody>
              <a:bodyPr>
                <a:spAutoFit/>
              </a:bodyPr>
              <a:lstStyle/>
              <a:p>
                <a:pPr algn="just">
                  <a:spcBef>
                    <a:spcPct val="50000"/>
                  </a:spcBef>
                </a:pPr>
                <a:r>
                  <a:rPr lang="en-US" altLang="zh-CN" dirty="0">
                    <a:latin typeface="Times New Roman" panose="02020603050405020304" pitchFamily="18" charset="0"/>
                  </a:rPr>
                  <a:t>12</a:t>
                </a:r>
                <a:endParaRPr lang="en-US" altLang="zh-CN" dirty="0">
                  <a:latin typeface="Times New Roman" panose="02020603050405020304" pitchFamily="18" charset="0"/>
                </a:endParaRPr>
              </a:p>
            </p:txBody>
          </p:sp>
          <p:sp>
            <p:nvSpPr>
              <p:cNvPr id="14379" name="Text Box 88"/>
              <p:cNvSpPr txBox="1"/>
              <p:nvPr/>
            </p:nvSpPr>
            <p:spPr>
              <a:xfrm>
                <a:off x="2774" y="3321"/>
                <a:ext cx="346" cy="231"/>
              </a:xfrm>
              <a:prstGeom prst="rect">
                <a:avLst/>
              </a:prstGeom>
              <a:noFill/>
              <a:ln w="9525">
                <a:noFill/>
              </a:ln>
            </p:spPr>
            <p:txBody>
              <a:bodyPr>
                <a:spAutoFit/>
              </a:bodyPr>
              <a:lstStyle/>
              <a:p>
                <a:pPr algn="just">
                  <a:spcBef>
                    <a:spcPct val="50000"/>
                  </a:spcBef>
                </a:pPr>
                <a:r>
                  <a:rPr lang="en-US" altLang="zh-CN" dirty="0">
                    <a:latin typeface="Times New Roman" panose="02020603050405020304" pitchFamily="18" charset="0"/>
                  </a:rPr>
                  <a:t>8</a:t>
                </a:r>
                <a:endParaRPr lang="en-US" altLang="zh-CN" dirty="0">
                  <a:latin typeface="Times New Roman" panose="02020603050405020304" pitchFamily="18" charset="0"/>
                </a:endParaRPr>
              </a:p>
            </p:txBody>
          </p:sp>
          <p:sp>
            <p:nvSpPr>
              <p:cNvPr id="14380" name="Text Box 91"/>
              <p:cNvSpPr txBox="1"/>
              <p:nvPr/>
            </p:nvSpPr>
            <p:spPr>
              <a:xfrm>
                <a:off x="3181" y="3456"/>
                <a:ext cx="323" cy="231"/>
              </a:xfrm>
              <a:prstGeom prst="rect">
                <a:avLst/>
              </a:prstGeom>
              <a:noFill/>
              <a:ln w="9525">
                <a:noFill/>
              </a:ln>
            </p:spPr>
            <p:txBody>
              <a:bodyPr>
                <a:spAutoFit/>
              </a:bodyPr>
              <a:lstStyle/>
              <a:p>
                <a:pPr algn="just">
                  <a:spcBef>
                    <a:spcPct val="50000"/>
                  </a:spcBef>
                </a:pPr>
                <a:r>
                  <a:rPr lang="en-US" altLang="zh-CN" dirty="0">
                    <a:latin typeface="Times New Roman" panose="02020603050405020304" pitchFamily="18" charset="0"/>
                  </a:rPr>
                  <a:t>6</a:t>
                </a:r>
                <a:endParaRPr lang="en-US" altLang="zh-CN" dirty="0">
                  <a:latin typeface="Times New Roman" panose="02020603050405020304" pitchFamily="18" charset="0"/>
                </a:endParaRPr>
              </a:p>
            </p:txBody>
          </p:sp>
          <p:sp>
            <p:nvSpPr>
              <p:cNvPr id="14381" name="Text Box 92"/>
              <p:cNvSpPr txBox="1"/>
              <p:nvPr/>
            </p:nvSpPr>
            <p:spPr>
              <a:xfrm>
                <a:off x="3244" y="2981"/>
                <a:ext cx="323" cy="231"/>
              </a:xfrm>
              <a:prstGeom prst="rect">
                <a:avLst/>
              </a:prstGeom>
              <a:noFill/>
              <a:ln w="9525">
                <a:noFill/>
              </a:ln>
            </p:spPr>
            <p:txBody>
              <a:bodyPr>
                <a:spAutoFit/>
              </a:bodyPr>
              <a:lstStyle/>
              <a:p>
                <a:pPr algn="just">
                  <a:spcBef>
                    <a:spcPct val="50000"/>
                  </a:spcBef>
                </a:pPr>
                <a:r>
                  <a:rPr lang="en-US" altLang="zh-CN" dirty="0">
                    <a:latin typeface="Times New Roman" panose="02020603050405020304" pitchFamily="18" charset="0"/>
                  </a:rPr>
                  <a:t>5</a:t>
                </a:r>
                <a:endParaRPr lang="en-US" altLang="zh-CN" dirty="0">
                  <a:latin typeface="Times New Roman" panose="02020603050405020304" pitchFamily="18" charset="0"/>
                </a:endParaRPr>
              </a:p>
            </p:txBody>
          </p:sp>
          <p:sp>
            <p:nvSpPr>
              <p:cNvPr id="14382" name="Line 94"/>
              <p:cNvSpPr/>
              <p:nvPr/>
            </p:nvSpPr>
            <p:spPr>
              <a:xfrm>
                <a:off x="2736" y="3408"/>
                <a:ext cx="192" cy="192"/>
              </a:xfrm>
              <a:prstGeom prst="line">
                <a:avLst/>
              </a:prstGeom>
              <a:ln w="9525" cap="flat" cmpd="sng">
                <a:solidFill>
                  <a:schemeClr val="tx1"/>
                </a:solidFill>
                <a:prstDash val="solid"/>
                <a:headEnd type="none" w="med" len="med"/>
                <a:tailEnd type="none" w="med" len="med"/>
              </a:ln>
            </p:spPr>
          </p:sp>
        </p:grpSp>
        <p:sp>
          <p:nvSpPr>
            <p:cNvPr id="14366" name="Text Box 119"/>
            <p:cNvSpPr txBox="1"/>
            <p:nvPr/>
          </p:nvSpPr>
          <p:spPr>
            <a:xfrm>
              <a:off x="1973" y="3596"/>
              <a:ext cx="1678" cy="288"/>
            </a:xfrm>
            <a:prstGeom prst="rect">
              <a:avLst/>
            </a:prstGeom>
            <a:noFill/>
            <a:ln w="9525">
              <a:noFill/>
            </a:ln>
          </p:spPr>
          <p:txBody>
            <a:bodyPr>
              <a:spAutoFit/>
            </a:bodyPr>
            <a:lstStyle/>
            <a:p>
              <a:pPr algn="ctr">
                <a:spcBef>
                  <a:spcPct val="50000"/>
                </a:spcBef>
                <a:buClr>
                  <a:srgbClr val="FFFF00"/>
                </a:buClr>
                <a:buFont typeface="Arial" panose="020B0604020202020204" pitchFamily="34" charset="0"/>
              </a:pPr>
              <a:r>
                <a:rPr lang="zh-CN" altLang="en-US" sz="2400" dirty="0">
                  <a:latin typeface="Arial" panose="020B0604020202020204" pitchFamily="34" charset="0"/>
                </a:rPr>
                <a:t>花费：</a:t>
              </a:r>
              <a:r>
                <a:rPr lang="en-US" altLang="zh-CN" sz="2400" dirty="0">
                  <a:latin typeface="Arial" panose="020B0604020202020204" pitchFamily="34" charset="0"/>
                </a:rPr>
                <a:t>46</a:t>
              </a:r>
              <a:endParaRPr lang="en-US" altLang="zh-CN" sz="2400" dirty="0">
                <a:latin typeface="Arial" panose="020B0604020202020204" pitchFamily="34" charset="0"/>
              </a:endParaRPr>
            </a:p>
          </p:txBody>
        </p:sp>
      </p:grpSp>
      <p:grpSp>
        <p:nvGrpSpPr>
          <p:cNvPr id="7" name="Group 123"/>
          <p:cNvGrpSpPr/>
          <p:nvPr/>
        </p:nvGrpSpPr>
        <p:grpSpPr>
          <a:xfrm>
            <a:off x="6011863" y="3994150"/>
            <a:ext cx="2663825" cy="2489200"/>
            <a:chOff x="3787" y="2335"/>
            <a:chExt cx="1678" cy="1568"/>
          </a:xfrm>
        </p:grpSpPr>
        <p:grpSp>
          <p:nvGrpSpPr>
            <p:cNvPr id="14346" name="Group 98"/>
            <p:cNvGrpSpPr/>
            <p:nvPr/>
          </p:nvGrpSpPr>
          <p:grpSpPr>
            <a:xfrm>
              <a:off x="4128" y="2335"/>
              <a:ext cx="1314" cy="1568"/>
              <a:chOff x="2976" y="2160"/>
              <a:chExt cx="1314" cy="1568"/>
            </a:xfrm>
          </p:grpSpPr>
          <p:sp>
            <p:nvSpPr>
              <p:cNvPr id="14348" name="Text Box 99"/>
              <p:cNvSpPr txBox="1"/>
              <p:nvPr/>
            </p:nvSpPr>
            <p:spPr>
              <a:xfrm>
                <a:off x="3957" y="2505"/>
                <a:ext cx="323" cy="231"/>
              </a:xfrm>
              <a:prstGeom prst="rect">
                <a:avLst/>
              </a:prstGeom>
              <a:noFill/>
              <a:ln w="9525">
                <a:noFill/>
              </a:ln>
            </p:spPr>
            <p:txBody>
              <a:bodyPr>
                <a:spAutoFit/>
              </a:bodyPr>
              <a:lstStyle/>
              <a:p>
                <a:pPr algn="just">
                  <a:spcBef>
                    <a:spcPct val="50000"/>
                  </a:spcBef>
                </a:pPr>
                <a:r>
                  <a:rPr lang="en-US" altLang="zh-CN" dirty="0">
                    <a:latin typeface="Times New Roman" panose="02020603050405020304" pitchFamily="18" charset="0"/>
                  </a:rPr>
                  <a:t>5</a:t>
                </a:r>
                <a:endParaRPr lang="en-US" altLang="zh-CN" dirty="0">
                  <a:latin typeface="Times New Roman" panose="02020603050405020304" pitchFamily="18" charset="0"/>
                </a:endParaRPr>
              </a:p>
            </p:txBody>
          </p:sp>
          <p:sp>
            <p:nvSpPr>
              <p:cNvPr id="14349" name="Oval 100"/>
              <p:cNvSpPr/>
              <p:nvPr/>
            </p:nvSpPr>
            <p:spPr>
              <a:xfrm>
                <a:off x="3138" y="2160"/>
                <a:ext cx="202" cy="21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A</a:t>
                </a:r>
                <a:endParaRPr lang="en-US" altLang="zh-CN" sz="2400" dirty="0">
                  <a:latin typeface="Times New Roman" panose="02020603050405020304" pitchFamily="18" charset="0"/>
                </a:endParaRPr>
              </a:p>
            </p:txBody>
          </p:sp>
          <p:sp>
            <p:nvSpPr>
              <p:cNvPr id="14350" name="Oval 101"/>
              <p:cNvSpPr/>
              <p:nvPr/>
            </p:nvSpPr>
            <p:spPr>
              <a:xfrm>
                <a:off x="3785" y="2416"/>
                <a:ext cx="202" cy="21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B</a:t>
                </a:r>
                <a:endParaRPr lang="en-US" altLang="zh-CN" sz="2400" dirty="0">
                  <a:latin typeface="Times New Roman" panose="02020603050405020304" pitchFamily="18" charset="0"/>
                </a:endParaRPr>
              </a:p>
            </p:txBody>
          </p:sp>
          <p:sp>
            <p:nvSpPr>
              <p:cNvPr id="14351" name="Oval 102"/>
              <p:cNvSpPr/>
              <p:nvPr/>
            </p:nvSpPr>
            <p:spPr>
              <a:xfrm>
                <a:off x="3381" y="2715"/>
                <a:ext cx="202" cy="213"/>
              </a:xfrm>
              <a:prstGeom prst="ellipse">
                <a:avLst/>
              </a:prstGeom>
              <a:solidFill>
                <a:schemeClr val="accent1"/>
              </a:solidFill>
              <a:ln w="12700"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C</a:t>
                </a:r>
                <a:endParaRPr lang="en-US" altLang="zh-CN" sz="2400" dirty="0">
                  <a:latin typeface="Times New Roman" panose="02020603050405020304" pitchFamily="18" charset="0"/>
                </a:endParaRPr>
              </a:p>
            </p:txBody>
          </p:sp>
          <p:sp>
            <p:nvSpPr>
              <p:cNvPr id="14352" name="Oval 103"/>
              <p:cNvSpPr/>
              <p:nvPr/>
            </p:nvSpPr>
            <p:spPr>
              <a:xfrm>
                <a:off x="4088" y="2715"/>
                <a:ext cx="202" cy="21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D</a:t>
                </a:r>
                <a:endParaRPr lang="en-US" altLang="zh-CN" sz="2400" dirty="0">
                  <a:latin typeface="Times New Roman" panose="02020603050405020304" pitchFamily="18" charset="0"/>
                </a:endParaRPr>
              </a:p>
            </p:txBody>
          </p:sp>
          <p:sp>
            <p:nvSpPr>
              <p:cNvPr id="14353" name="Oval 104"/>
              <p:cNvSpPr/>
              <p:nvPr/>
            </p:nvSpPr>
            <p:spPr>
              <a:xfrm>
                <a:off x="2976" y="3056"/>
                <a:ext cx="203" cy="21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E</a:t>
                </a:r>
                <a:endParaRPr lang="en-US" altLang="zh-CN" sz="2400" dirty="0">
                  <a:latin typeface="Times New Roman" panose="02020603050405020304" pitchFamily="18" charset="0"/>
                </a:endParaRPr>
              </a:p>
            </p:txBody>
          </p:sp>
          <p:sp>
            <p:nvSpPr>
              <p:cNvPr id="14354" name="Oval 105"/>
              <p:cNvSpPr/>
              <p:nvPr/>
            </p:nvSpPr>
            <p:spPr>
              <a:xfrm>
                <a:off x="3744" y="3056"/>
                <a:ext cx="203" cy="21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F</a:t>
                </a:r>
                <a:endParaRPr lang="en-US" altLang="zh-CN" sz="2400" dirty="0">
                  <a:latin typeface="Times New Roman" panose="02020603050405020304" pitchFamily="18" charset="0"/>
                </a:endParaRPr>
              </a:p>
            </p:txBody>
          </p:sp>
          <p:sp>
            <p:nvSpPr>
              <p:cNvPr id="14355" name="Line 106"/>
              <p:cNvSpPr/>
              <p:nvPr/>
            </p:nvSpPr>
            <p:spPr>
              <a:xfrm>
                <a:off x="3340" y="2288"/>
                <a:ext cx="445" cy="213"/>
              </a:xfrm>
              <a:prstGeom prst="line">
                <a:avLst/>
              </a:prstGeom>
              <a:ln w="9525" cap="flat" cmpd="sng">
                <a:solidFill>
                  <a:schemeClr val="tx1"/>
                </a:solidFill>
                <a:prstDash val="solid"/>
                <a:headEnd type="none" w="med" len="med"/>
                <a:tailEnd type="none" w="med" len="med"/>
              </a:ln>
            </p:spPr>
          </p:sp>
          <p:sp>
            <p:nvSpPr>
              <p:cNvPr id="14356" name="Line 107"/>
              <p:cNvSpPr/>
              <p:nvPr/>
            </p:nvSpPr>
            <p:spPr>
              <a:xfrm flipV="1">
                <a:off x="3570" y="2624"/>
                <a:ext cx="240" cy="170"/>
              </a:xfrm>
              <a:prstGeom prst="line">
                <a:avLst/>
              </a:prstGeom>
              <a:ln w="15875" cap="flat" cmpd="sng">
                <a:solidFill>
                  <a:schemeClr val="tx1"/>
                </a:solidFill>
                <a:prstDash val="solid"/>
                <a:headEnd type="none" w="med" len="med"/>
                <a:tailEnd type="none" w="med" len="med"/>
              </a:ln>
            </p:spPr>
          </p:sp>
          <p:sp>
            <p:nvSpPr>
              <p:cNvPr id="14357" name="Line 108"/>
              <p:cNvSpPr/>
              <p:nvPr/>
            </p:nvSpPr>
            <p:spPr>
              <a:xfrm>
                <a:off x="3848" y="2640"/>
                <a:ext cx="0" cy="427"/>
              </a:xfrm>
              <a:prstGeom prst="line">
                <a:avLst/>
              </a:prstGeom>
              <a:ln w="12700" cap="flat" cmpd="sng">
                <a:solidFill>
                  <a:schemeClr val="tx1"/>
                </a:solidFill>
                <a:prstDash val="solid"/>
                <a:headEnd type="none" w="med" len="med"/>
                <a:tailEnd type="none" w="med" len="med"/>
              </a:ln>
            </p:spPr>
          </p:sp>
          <p:sp>
            <p:nvSpPr>
              <p:cNvPr id="14358" name="Line 109"/>
              <p:cNvSpPr/>
              <p:nvPr/>
            </p:nvSpPr>
            <p:spPr>
              <a:xfrm>
                <a:off x="3944" y="2592"/>
                <a:ext cx="144" cy="192"/>
              </a:xfrm>
              <a:prstGeom prst="line">
                <a:avLst/>
              </a:prstGeom>
              <a:ln w="15875" cap="flat" cmpd="sng">
                <a:solidFill>
                  <a:schemeClr val="tx1"/>
                </a:solidFill>
                <a:prstDash val="solid"/>
                <a:headEnd type="none" w="med" len="med"/>
                <a:tailEnd type="none" w="med" len="med"/>
              </a:ln>
            </p:spPr>
          </p:sp>
          <p:sp>
            <p:nvSpPr>
              <p:cNvPr id="14359" name="Text Box 110"/>
              <p:cNvSpPr txBox="1"/>
              <p:nvPr/>
            </p:nvSpPr>
            <p:spPr>
              <a:xfrm>
                <a:off x="3461" y="2203"/>
                <a:ext cx="324" cy="231"/>
              </a:xfrm>
              <a:prstGeom prst="rect">
                <a:avLst/>
              </a:prstGeom>
              <a:noFill/>
              <a:ln w="9525">
                <a:noFill/>
              </a:ln>
            </p:spPr>
            <p:txBody>
              <a:bodyPr>
                <a:spAutoFit/>
              </a:bodyPr>
              <a:lstStyle/>
              <a:p>
                <a:pPr algn="just">
                  <a:spcBef>
                    <a:spcPct val="50000"/>
                  </a:spcBef>
                </a:pPr>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14360" name="Text Box 111"/>
              <p:cNvSpPr txBox="1"/>
              <p:nvPr/>
            </p:nvSpPr>
            <p:spPr>
              <a:xfrm>
                <a:off x="3608" y="2681"/>
                <a:ext cx="324" cy="231"/>
              </a:xfrm>
              <a:prstGeom prst="rect">
                <a:avLst/>
              </a:prstGeom>
              <a:noFill/>
              <a:ln w="9525">
                <a:noFill/>
              </a:ln>
            </p:spPr>
            <p:txBody>
              <a:bodyPr>
                <a:spAutoFit/>
              </a:bodyPr>
              <a:lstStyle/>
              <a:p>
                <a:pPr algn="just">
                  <a:spcBef>
                    <a:spcPct val="50000"/>
                  </a:spcBef>
                </a:pPr>
                <a:r>
                  <a:rPr lang="en-US" altLang="zh-CN" dirty="0">
                    <a:latin typeface="Times New Roman" panose="02020603050405020304" pitchFamily="18" charset="0"/>
                  </a:rPr>
                  <a:t>7</a:t>
                </a:r>
                <a:endParaRPr lang="en-US" altLang="zh-CN" dirty="0">
                  <a:latin typeface="Times New Roman" panose="02020603050405020304" pitchFamily="18" charset="0"/>
                </a:endParaRPr>
              </a:p>
            </p:txBody>
          </p:sp>
          <p:sp>
            <p:nvSpPr>
              <p:cNvPr id="14361" name="Text Box 112"/>
              <p:cNvSpPr txBox="1"/>
              <p:nvPr/>
            </p:nvSpPr>
            <p:spPr>
              <a:xfrm>
                <a:off x="3866" y="2723"/>
                <a:ext cx="323" cy="231"/>
              </a:xfrm>
              <a:prstGeom prst="rect">
                <a:avLst/>
              </a:prstGeom>
              <a:noFill/>
              <a:ln w="9525">
                <a:noFill/>
              </a:ln>
            </p:spPr>
            <p:txBody>
              <a:bodyPr>
                <a:spAutoFit/>
              </a:bodyPr>
              <a:lstStyle/>
              <a:p>
                <a:pPr algn="just">
                  <a:spcBef>
                    <a:spcPct val="50000"/>
                  </a:spcBef>
                </a:pPr>
                <a:r>
                  <a:rPr lang="en-US" altLang="zh-CN" dirty="0">
                    <a:latin typeface="Times New Roman" panose="02020603050405020304" pitchFamily="18" charset="0"/>
                  </a:rPr>
                  <a:t>6</a:t>
                </a:r>
                <a:endParaRPr lang="en-US" altLang="zh-CN" dirty="0">
                  <a:latin typeface="Times New Roman" panose="02020603050405020304" pitchFamily="18" charset="0"/>
                </a:endParaRPr>
              </a:p>
            </p:txBody>
          </p:sp>
          <p:sp>
            <p:nvSpPr>
              <p:cNvPr id="14362" name="Text Box 113"/>
              <p:cNvSpPr txBox="1"/>
              <p:nvPr/>
            </p:nvSpPr>
            <p:spPr>
              <a:xfrm>
                <a:off x="3381" y="3440"/>
                <a:ext cx="525" cy="288"/>
              </a:xfrm>
              <a:prstGeom prst="rect">
                <a:avLst/>
              </a:prstGeom>
              <a:noFill/>
              <a:ln w="9525">
                <a:noFill/>
              </a:ln>
            </p:spPr>
            <p:txBody>
              <a:bodyPr>
                <a:spAutoFit/>
              </a:bodyPr>
              <a:lstStyle/>
              <a:p>
                <a:pPr algn="just">
                  <a:spcBef>
                    <a:spcPct val="50000"/>
                  </a:spcBef>
                </a:pPr>
                <a:endParaRPr lang="zh-CN" altLang="zh-CN" sz="2400" dirty="0">
                  <a:latin typeface="Times New Roman" panose="02020603050405020304" pitchFamily="18" charset="0"/>
                </a:endParaRPr>
              </a:p>
            </p:txBody>
          </p:sp>
          <p:sp>
            <p:nvSpPr>
              <p:cNvPr id="14363" name="Line 114"/>
              <p:cNvSpPr/>
              <p:nvPr/>
            </p:nvSpPr>
            <p:spPr>
              <a:xfrm>
                <a:off x="3168" y="3168"/>
                <a:ext cx="565" cy="0"/>
              </a:xfrm>
              <a:prstGeom prst="line">
                <a:avLst/>
              </a:prstGeom>
              <a:ln w="12700" cap="flat" cmpd="sng">
                <a:solidFill>
                  <a:schemeClr val="tx1"/>
                </a:solidFill>
                <a:prstDash val="solid"/>
                <a:headEnd type="none" w="med" len="med"/>
                <a:tailEnd type="none" w="med" len="med"/>
              </a:ln>
            </p:spPr>
          </p:sp>
          <p:sp>
            <p:nvSpPr>
              <p:cNvPr id="14364" name="Text Box 115"/>
              <p:cNvSpPr txBox="1"/>
              <p:nvPr/>
            </p:nvSpPr>
            <p:spPr>
              <a:xfrm>
                <a:off x="3330" y="3216"/>
                <a:ext cx="323" cy="231"/>
              </a:xfrm>
              <a:prstGeom prst="rect">
                <a:avLst/>
              </a:prstGeom>
              <a:noFill/>
              <a:ln w="9525">
                <a:noFill/>
              </a:ln>
            </p:spPr>
            <p:txBody>
              <a:bodyPr>
                <a:spAutoFit/>
              </a:bodyPr>
              <a:lstStyle/>
              <a:p>
                <a:pPr algn="just">
                  <a:spcBef>
                    <a:spcPct val="50000"/>
                  </a:spcBef>
                </a:pPr>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grpSp>
        <p:sp>
          <p:nvSpPr>
            <p:cNvPr id="14347" name="Text Box 120"/>
            <p:cNvSpPr txBox="1"/>
            <p:nvPr/>
          </p:nvSpPr>
          <p:spPr>
            <a:xfrm>
              <a:off x="3787" y="3612"/>
              <a:ext cx="1678" cy="288"/>
            </a:xfrm>
            <a:prstGeom prst="rect">
              <a:avLst/>
            </a:prstGeom>
            <a:noFill/>
            <a:ln w="9525">
              <a:noFill/>
            </a:ln>
          </p:spPr>
          <p:txBody>
            <a:bodyPr>
              <a:spAutoFit/>
            </a:bodyPr>
            <a:lstStyle/>
            <a:p>
              <a:pPr algn="ctr">
                <a:spcBef>
                  <a:spcPct val="50000"/>
                </a:spcBef>
                <a:buClr>
                  <a:srgbClr val="FFFF00"/>
                </a:buClr>
                <a:buFont typeface="Arial" panose="020B0604020202020204" pitchFamily="34" charset="0"/>
              </a:pPr>
              <a:r>
                <a:rPr lang="zh-CN" altLang="en-US" sz="2400" dirty="0">
                  <a:latin typeface="Arial" panose="020B0604020202020204" pitchFamily="34" charset="0"/>
                </a:rPr>
                <a:t>花费：</a:t>
              </a:r>
              <a:r>
                <a:rPr lang="en-US" altLang="zh-CN" sz="2400" dirty="0">
                  <a:latin typeface="Arial" panose="020B0604020202020204" pitchFamily="34" charset="0"/>
                </a:rPr>
                <a:t>38</a:t>
              </a:r>
              <a:endParaRPr lang="en-US" altLang="zh-CN" sz="2400" dirty="0">
                <a:latin typeface="Arial" panose="020B0604020202020204" pitchFamily="34" charset="0"/>
              </a:endParaRPr>
            </a:p>
          </p:txBody>
        </p:sp>
      </p:grpSp>
      <p:sp>
        <p:nvSpPr>
          <p:cNvPr id="300067" name="Text Box 35"/>
          <p:cNvSpPr txBox="1"/>
          <p:nvPr/>
        </p:nvSpPr>
        <p:spPr>
          <a:xfrm>
            <a:off x="611188" y="2852738"/>
            <a:ext cx="5118100" cy="1038860"/>
          </a:xfrm>
          <a:prstGeom prst="rect">
            <a:avLst/>
          </a:prstGeom>
          <a:solidFill>
            <a:schemeClr val="accent5">
              <a:lumMod val="75000"/>
            </a:schemeClr>
          </a:solidFill>
          <a:ln w="12700">
            <a:noFill/>
            <a:miter/>
          </a:ln>
        </p:spPr>
        <p:txBody>
          <a:bodyPr>
            <a:spAutoFit/>
          </a:bodyPr>
          <a:lstStyle/>
          <a:p>
            <a:pPr marR="0" algn="just" defTabSz="914400">
              <a:lnSpc>
                <a:spcPct val="110000"/>
              </a:lnSpc>
              <a:buClrTx/>
              <a:buSzTx/>
              <a:buFont typeface="Arial" panose="020B0604020202020204" pitchFamily="34" charset="0"/>
              <a:buNone/>
              <a:defRPr/>
            </a:pPr>
            <a:r>
              <a:rPr kumimoji="0" lang="zh-CN" altLang="en-US" sz="2800" b="1" kern="1200" cap="none" spc="0" normalizeH="0" baseline="0" noProof="1">
                <a:latin typeface="Arial" panose="020B0604020202020204" pitchFamily="34" charset="0"/>
                <a:ea typeface="宋体" panose="02010600030101010101" pitchFamily="2" charset="-122"/>
                <a:cs typeface="+mn-ea"/>
              </a:rPr>
              <a:t>这个问题实际上是连通图的最小生成树问题。</a:t>
            </a:r>
            <a:endParaRPr kumimoji="0" lang="zh-CN" altLang="en-US" sz="2800" b="1" kern="1200" cap="none" spc="0" normalizeH="0" baseline="0" noProof="1">
              <a:latin typeface="Arial" panose="020B0604020202020204" pitchFamily="34" charset="0"/>
              <a:ea typeface="宋体" panose="02010600030101010101" pitchFamily="2" charset="-122"/>
              <a:cs typeface="+mn-cs"/>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204837"/>
                                        </p:tgtEl>
                                        <p:attrNameLst>
                                          <p:attrName>style.visibility</p:attrName>
                                        </p:attrNameLst>
                                      </p:cBhvr>
                                      <p:to>
                                        <p:strVal val="visible"/>
                                      </p:to>
                                    </p:set>
                                    <p:animEffect transition="in" filter="box(in)">
                                      <p:cBhvr>
                                        <p:cTn id="11" dur="500"/>
                                        <p:tgtEl>
                                          <p:spTgt spid="20483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par>
                          <p:cTn id="17" fill="hold">
                            <p:stCondLst>
                              <p:cond delay="500"/>
                            </p:stCondLst>
                            <p:childTnLst>
                              <p:par>
                                <p:cTn id="18" presetID="3" presetClass="entr" presetSubtype="1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par>
                          <p:cTn id="21" fill="hold">
                            <p:stCondLst>
                              <p:cond delay="1000"/>
                            </p:stCondLst>
                            <p:childTnLst>
                              <p:par>
                                <p:cTn id="22" presetID="3" presetClass="entr" presetSubtype="10"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linds(horizontal)">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00067"/>
                                        </p:tgtEl>
                                        <p:attrNameLst>
                                          <p:attrName>style.visibility</p:attrName>
                                        </p:attrNameLst>
                                      </p:cBhvr>
                                      <p:to>
                                        <p:strVal val="visible"/>
                                      </p:to>
                                    </p:set>
                                    <p:animEffect transition="in" filter="blinds(horizontal)">
                                      <p:cBhvr>
                                        <p:cTn id="29" dur="500"/>
                                        <p:tgtEl>
                                          <p:spTgt spid="300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7" grpId="0"/>
      <p:bldP spid="300067"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p:nvPr/>
        </p:nvGrpSpPr>
        <p:grpSpPr>
          <a:xfrm>
            <a:off x="1957388" y="4154488"/>
            <a:ext cx="2309812" cy="2489200"/>
            <a:chOff x="288" y="384"/>
            <a:chExt cx="1455" cy="1568"/>
          </a:xfrm>
        </p:grpSpPr>
        <p:sp>
          <p:nvSpPr>
            <p:cNvPr id="15383" name="Oval 7"/>
            <p:cNvSpPr/>
            <p:nvPr/>
          </p:nvSpPr>
          <p:spPr>
            <a:xfrm>
              <a:off x="490" y="384"/>
              <a:ext cx="202" cy="213"/>
            </a:xfrm>
            <a:prstGeom prst="ellipse">
              <a:avLst/>
            </a:prstGeom>
            <a:noFill/>
            <a:ln w="222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A</a:t>
              </a:r>
              <a:endParaRPr lang="en-US" altLang="zh-CN" sz="2400" dirty="0">
                <a:latin typeface="Times New Roman" panose="02020603050405020304" pitchFamily="18" charset="0"/>
              </a:endParaRPr>
            </a:p>
          </p:txBody>
        </p:sp>
        <p:sp>
          <p:nvSpPr>
            <p:cNvPr id="15384" name="Oval 8"/>
            <p:cNvSpPr/>
            <p:nvPr/>
          </p:nvSpPr>
          <p:spPr>
            <a:xfrm>
              <a:off x="1137" y="640"/>
              <a:ext cx="202" cy="213"/>
            </a:xfrm>
            <a:prstGeom prst="ellipse">
              <a:avLst/>
            </a:prstGeom>
            <a:noFill/>
            <a:ln w="222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B</a:t>
              </a:r>
              <a:endParaRPr lang="en-US" altLang="zh-CN" sz="2400" dirty="0">
                <a:latin typeface="Times New Roman" panose="02020603050405020304" pitchFamily="18" charset="0"/>
              </a:endParaRPr>
            </a:p>
          </p:txBody>
        </p:sp>
        <p:sp>
          <p:nvSpPr>
            <p:cNvPr id="15385" name="Oval 9"/>
            <p:cNvSpPr/>
            <p:nvPr/>
          </p:nvSpPr>
          <p:spPr>
            <a:xfrm>
              <a:off x="733" y="939"/>
              <a:ext cx="202" cy="213"/>
            </a:xfrm>
            <a:prstGeom prst="ellipse">
              <a:avLst/>
            </a:prstGeom>
            <a:noFill/>
            <a:ln w="222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C</a:t>
              </a:r>
              <a:endParaRPr lang="en-US" altLang="zh-CN" sz="2400" dirty="0">
                <a:latin typeface="Times New Roman" panose="02020603050405020304" pitchFamily="18" charset="0"/>
              </a:endParaRPr>
            </a:p>
          </p:txBody>
        </p:sp>
        <p:sp>
          <p:nvSpPr>
            <p:cNvPr id="15386" name="Oval 10"/>
            <p:cNvSpPr/>
            <p:nvPr/>
          </p:nvSpPr>
          <p:spPr>
            <a:xfrm>
              <a:off x="1440" y="939"/>
              <a:ext cx="202" cy="213"/>
            </a:xfrm>
            <a:prstGeom prst="ellipse">
              <a:avLst/>
            </a:prstGeom>
            <a:noFill/>
            <a:ln w="222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D</a:t>
              </a:r>
              <a:endParaRPr lang="en-US" altLang="zh-CN" sz="2400" dirty="0">
                <a:latin typeface="Times New Roman" panose="02020603050405020304" pitchFamily="18" charset="0"/>
              </a:endParaRPr>
            </a:p>
          </p:txBody>
        </p:sp>
        <p:sp>
          <p:nvSpPr>
            <p:cNvPr id="15387" name="Oval 11"/>
            <p:cNvSpPr/>
            <p:nvPr/>
          </p:nvSpPr>
          <p:spPr>
            <a:xfrm>
              <a:off x="328" y="1280"/>
              <a:ext cx="203" cy="213"/>
            </a:xfrm>
            <a:prstGeom prst="ellipse">
              <a:avLst/>
            </a:prstGeom>
            <a:noFill/>
            <a:ln w="222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E</a:t>
              </a:r>
              <a:endParaRPr lang="en-US" altLang="zh-CN" sz="2400" dirty="0">
                <a:latin typeface="Times New Roman" panose="02020603050405020304" pitchFamily="18" charset="0"/>
              </a:endParaRPr>
            </a:p>
          </p:txBody>
        </p:sp>
        <p:sp>
          <p:nvSpPr>
            <p:cNvPr id="15388" name="Oval 12"/>
            <p:cNvSpPr/>
            <p:nvPr/>
          </p:nvSpPr>
          <p:spPr>
            <a:xfrm>
              <a:off x="1096" y="1280"/>
              <a:ext cx="203" cy="213"/>
            </a:xfrm>
            <a:prstGeom prst="ellipse">
              <a:avLst/>
            </a:prstGeom>
            <a:noFill/>
            <a:ln w="222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F</a:t>
              </a:r>
              <a:endParaRPr lang="en-US" altLang="zh-CN" sz="2400" dirty="0">
                <a:latin typeface="Times New Roman" panose="02020603050405020304" pitchFamily="18" charset="0"/>
              </a:endParaRPr>
            </a:p>
          </p:txBody>
        </p:sp>
        <p:sp>
          <p:nvSpPr>
            <p:cNvPr id="15389" name="Line 13"/>
            <p:cNvSpPr/>
            <p:nvPr/>
          </p:nvSpPr>
          <p:spPr>
            <a:xfrm flipH="1">
              <a:off x="450" y="597"/>
              <a:ext cx="121" cy="683"/>
            </a:xfrm>
            <a:prstGeom prst="line">
              <a:avLst/>
            </a:prstGeom>
            <a:ln w="22225" cap="flat" cmpd="sng">
              <a:solidFill>
                <a:schemeClr val="tx1"/>
              </a:solidFill>
              <a:prstDash val="solid"/>
              <a:headEnd type="none" w="med" len="med"/>
              <a:tailEnd type="none" w="med" len="med"/>
            </a:ln>
          </p:spPr>
        </p:sp>
        <p:sp>
          <p:nvSpPr>
            <p:cNvPr id="15390" name="Line 14"/>
            <p:cNvSpPr/>
            <p:nvPr/>
          </p:nvSpPr>
          <p:spPr>
            <a:xfrm>
              <a:off x="652" y="597"/>
              <a:ext cx="121" cy="342"/>
            </a:xfrm>
            <a:prstGeom prst="line">
              <a:avLst/>
            </a:prstGeom>
            <a:ln w="22225" cap="flat" cmpd="sng">
              <a:solidFill>
                <a:schemeClr val="tx1"/>
              </a:solidFill>
              <a:prstDash val="solid"/>
              <a:headEnd type="none" w="med" len="med"/>
              <a:tailEnd type="none" w="med" len="med"/>
            </a:ln>
          </p:spPr>
        </p:sp>
        <p:sp>
          <p:nvSpPr>
            <p:cNvPr id="15391" name="Line 15"/>
            <p:cNvSpPr/>
            <p:nvPr/>
          </p:nvSpPr>
          <p:spPr>
            <a:xfrm flipH="1">
              <a:off x="531" y="1152"/>
              <a:ext cx="242" cy="171"/>
            </a:xfrm>
            <a:prstGeom prst="line">
              <a:avLst/>
            </a:prstGeom>
            <a:ln w="22225" cap="flat" cmpd="sng">
              <a:solidFill>
                <a:schemeClr val="tx1"/>
              </a:solidFill>
              <a:prstDash val="solid"/>
              <a:headEnd type="none" w="med" len="med"/>
              <a:tailEnd type="none" w="med" len="med"/>
            </a:ln>
          </p:spPr>
        </p:sp>
        <p:sp>
          <p:nvSpPr>
            <p:cNvPr id="15392" name="Line 16"/>
            <p:cNvSpPr/>
            <p:nvPr/>
          </p:nvSpPr>
          <p:spPr>
            <a:xfrm>
              <a:off x="531" y="1451"/>
              <a:ext cx="565" cy="0"/>
            </a:xfrm>
            <a:prstGeom prst="line">
              <a:avLst/>
            </a:prstGeom>
            <a:ln w="22225" cap="flat" cmpd="sng">
              <a:solidFill>
                <a:schemeClr val="tx1"/>
              </a:solidFill>
              <a:prstDash val="solid"/>
              <a:headEnd type="none" w="med" len="med"/>
              <a:tailEnd type="none" w="med" len="med"/>
            </a:ln>
          </p:spPr>
        </p:sp>
        <p:sp>
          <p:nvSpPr>
            <p:cNvPr id="15393" name="Line 17"/>
            <p:cNvSpPr/>
            <p:nvPr/>
          </p:nvSpPr>
          <p:spPr>
            <a:xfrm>
              <a:off x="692" y="512"/>
              <a:ext cx="445" cy="213"/>
            </a:xfrm>
            <a:prstGeom prst="line">
              <a:avLst/>
            </a:prstGeom>
            <a:ln w="22225" cap="flat" cmpd="sng">
              <a:solidFill>
                <a:schemeClr val="tx1"/>
              </a:solidFill>
              <a:prstDash val="solid"/>
              <a:headEnd type="none" w="med" len="med"/>
              <a:tailEnd type="none" w="med" len="med"/>
            </a:ln>
          </p:spPr>
        </p:sp>
        <p:sp>
          <p:nvSpPr>
            <p:cNvPr id="15394" name="Line 18"/>
            <p:cNvSpPr/>
            <p:nvPr/>
          </p:nvSpPr>
          <p:spPr>
            <a:xfrm flipV="1">
              <a:off x="935" y="811"/>
              <a:ext cx="202" cy="170"/>
            </a:xfrm>
            <a:prstGeom prst="line">
              <a:avLst/>
            </a:prstGeom>
            <a:ln w="22225" cap="flat" cmpd="sng">
              <a:solidFill>
                <a:schemeClr val="tx1"/>
              </a:solidFill>
              <a:prstDash val="solid"/>
              <a:headEnd type="none" w="med" len="med"/>
              <a:tailEnd type="none" w="med" len="med"/>
            </a:ln>
          </p:spPr>
        </p:sp>
        <p:sp>
          <p:nvSpPr>
            <p:cNvPr id="15395" name="Line 19"/>
            <p:cNvSpPr/>
            <p:nvPr/>
          </p:nvSpPr>
          <p:spPr>
            <a:xfrm>
              <a:off x="1218" y="853"/>
              <a:ext cx="0" cy="427"/>
            </a:xfrm>
            <a:prstGeom prst="line">
              <a:avLst/>
            </a:prstGeom>
            <a:ln w="22225" cap="flat" cmpd="sng">
              <a:solidFill>
                <a:schemeClr val="tx1"/>
              </a:solidFill>
              <a:prstDash val="solid"/>
              <a:headEnd type="none" w="med" len="med"/>
              <a:tailEnd type="none" w="med" len="med"/>
            </a:ln>
          </p:spPr>
        </p:sp>
        <p:sp>
          <p:nvSpPr>
            <p:cNvPr id="15396" name="Line 20"/>
            <p:cNvSpPr/>
            <p:nvPr/>
          </p:nvSpPr>
          <p:spPr>
            <a:xfrm>
              <a:off x="1296" y="816"/>
              <a:ext cx="144" cy="192"/>
            </a:xfrm>
            <a:prstGeom prst="line">
              <a:avLst/>
            </a:prstGeom>
            <a:ln w="22225" cap="flat" cmpd="sng">
              <a:solidFill>
                <a:schemeClr val="tx1"/>
              </a:solidFill>
              <a:prstDash val="solid"/>
              <a:headEnd type="none" w="med" len="med"/>
              <a:tailEnd type="none" w="med" len="med"/>
            </a:ln>
          </p:spPr>
        </p:sp>
        <p:sp>
          <p:nvSpPr>
            <p:cNvPr id="15397" name="Line 21"/>
            <p:cNvSpPr/>
            <p:nvPr/>
          </p:nvSpPr>
          <p:spPr>
            <a:xfrm flipV="1">
              <a:off x="1299" y="1152"/>
              <a:ext cx="189" cy="213"/>
            </a:xfrm>
            <a:prstGeom prst="line">
              <a:avLst/>
            </a:prstGeom>
            <a:ln w="22225" cap="flat" cmpd="sng">
              <a:solidFill>
                <a:schemeClr val="tx1"/>
              </a:solidFill>
              <a:prstDash val="solid"/>
              <a:headEnd type="none" w="med" len="med"/>
              <a:tailEnd type="none" w="med" len="med"/>
            </a:ln>
          </p:spPr>
        </p:sp>
        <p:sp>
          <p:nvSpPr>
            <p:cNvPr id="15398" name="Text Box 22"/>
            <p:cNvSpPr txBox="1"/>
            <p:nvPr/>
          </p:nvSpPr>
          <p:spPr>
            <a:xfrm>
              <a:off x="813" y="427"/>
              <a:ext cx="324" cy="231"/>
            </a:xfrm>
            <a:prstGeom prst="rect">
              <a:avLst/>
            </a:prstGeom>
            <a:noFill/>
            <a:ln w="22225">
              <a:noFill/>
            </a:ln>
          </p:spPr>
          <p:txBody>
            <a:bodyPr>
              <a:spAutoFit/>
            </a:bodyPr>
            <a:lstStyle/>
            <a:p>
              <a:pPr algn="just">
                <a:spcBef>
                  <a:spcPct val="50000"/>
                </a:spcBef>
              </a:pPr>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15399" name="Text Box 23"/>
            <p:cNvSpPr txBox="1"/>
            <p:nvPr/>
          </p:nvSpPr>
          <p:spPr>
            <a:xfrm>
              <a:off x="733" y="1451"/>
              <a:ext cx="323" cy="231"/>
            </a:xfrm>
            <a:prstGeom prst="rect">
              <a:avLst/>
            </a:prstGeom>
            <a:noFill/>
            <a:ln w="22225">
              <a:noFill/>
            </a:ln>
          </p:spPr>
          <p:txBody>
            <a:bodyPr>
              <a:spAutoFit/>
            </a:bodyPr>
            <a:lstStyle/>
            <a:p>
              <a:pPr algn="just">
                <a:spcBef>
                  <a:spcPct val="50000"/>
                </a:spcBef>
              </a:pPr>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15400" name="Text Box 24"/>
            <p:cNvSpPr txBox="1"/>
            <p:nvPr/>
          </p:nvSpPr>
          <p:spPr>
            <a:xfrm>
              <a:off x="288" y="819"/>
              <a:ext cx="323" cy="231"/>
            </a:xfrm>
            <a:prstGeom prst="rect">
              <a:avLst/>
            </a:prstGeom>
            <a:noFill/>
            <a:ln w="22225">
              <a:noFill/>
            </a:ln>
          </p:spPr>
          <p:txBody>
            <a:bodyPr>
              <a:spAutoFit/>
            </a:bodyPr>
            <a:lstStyle/>
            <a:p>
              <a:pPr algn="just">
                <a:spcBef>
                  <a:spcPct val="50000"/>
                </a:spcBef>
              </a:pPr>
              <a:r>
                <a:rPr lang="en-US" altLang="zh-CN" dirty="0">
                  <a:latin typeface="Times New Roman" panose="02020603050405020304" pitchFamily="18" charset="0"/>
                </a:rPr>
                <a:t>15</a:t>
              </a:r>
              <a:endParaRPr lang="en-US" altLang="zh-CN" dirty="0">
                <a:latin typeface="Times New Roman" panose="02020603050405020304" pitchFamily="18" charset="0"/>
              </a:endParaRPr>
            </a:p>
          </p:txBody>
        </p:sp>
        <p:sp>
          <p:nvSpPr>
            <p:cNvPr id="15401" name="Text Box 25"/>
            <p:cNvSpPr txBox="1"/>
            <p:nvPr/>
          </p:nvSpPr>
          <p:spPr>
            <a:xfrm>
              <a:off x="692" y="691"/>
              <a:ext cx="324" cy="231"/>
            </a:xfrm>
            <a:prstGeom prst="rect">
              <a:avLst/>
            </a:prstGeom>
            <a:noFill/>
            <a:ln w="22225">
              <a:noFill/>
            </a:ln>
          </p:spPr>
          <p:txBody>
            <a:bodyPr>
              <a:spAutoFit/>
            </a:bodyPr>
            <a:lstStyle/>
            <a:p>
              <a:pPr algn="just">
                <a:spcBef>
                  <a:spcPct val="50000"/>
                </a:spcBef>
              </a:pPr>
              <a:r>
                <a:rPr lang="en-US" altLang="zh-CN" dirty="0">
                  <a:latin typeface="Times New Roman" panose="02020603050405020304" pitchFamily="18" charset="0"/>
                </a:rPr>
                <a:t>12</a:t>
              </a:r>
              <a:endParaRPr lang="en-US" altLang="zh-CN" dirty="0">
                <a:latin typeface="Times New Roman" panose="02020603050405020304" pitchFamily="18" charset="0"/>
              </a:endParaRPr>
            </a:p>
          </p:txBody>
        </p:sp>
        <p:sp>
          <p:nvSpPr>
            <p:cNvPr id="15402" name="Text Box 26"/>
            <p:cNvSpPr txBox="1"/>
            <p:nvPr/>
          </p:nvSpPr>
          <p:spPr>
            <a:xfrm>
              <a:off x="490" y="1067"/>
              <a:ext cx="323" cy="231"/>
            </a:xfrm>
            <a:prstGeom prst="rect">
              <a:avLst/>
            </a:prstGeom>
            <a:noFill/>
            <a:ln w="22225">
              <a:noFill/>
            </a:ln>
          </p:spPr>
          <p:txBody>
            <a:bodyPr>
              <a:spAutoFit/>
            </a:bodyPr>
            <a:lstStyle/>
            <a:p>
              <a:pPr algn="just">
                <a:spcBef>
                  <a:spcPct val="50000"/>
                </a:spcBef>
              </a:pPr>
              <a:r>
                <a:rPr lang="en-US" altLang="zh-CN" dirty="0">
                  <a:latin typeface="Times New Roman" panose="02020603050405020304" pitchFamily="18" charset="0"/>
                </a:rPr>
                <a:t>12</a:t>
              </a:r>
              <a:endParaRPr lang="en-US" altLang="zh-CN" dirty="0">
                <a:latin typeface="Times New Roman" panose="02020603050405020304" pitchFamily="18" charset="0"/>
              </a:endParaRPr>
            </a:p>
          </p:txBody>
        </p:sp>
        <p:sp>
          <p:nvSpPr>
            <p:cNvPr id="15403" name="Text Box 27"/>
            <p:cNvSpPr txBox="1"/>
            <p:nvPr/>
          </p:nvSpPr>
          <p:spPr>
            <a:xfrm>
              <a:off x="950" y="1065"/>
              <a:ext cx="346" cy="231"/>
            </a:xfrm>
            <a:prstGeom prst="rect">
              <a:avLst/>
            </a:prstGeom>
            <a:noFill/>
            <a:ln w="22225">
              <a:noFill/>
            </a:ln>
          </p:spPr>
          <p:txBody>
            <a:bodyPr>
              <a:spAutoFit/>
            </a:bodyPr>
            <a:lstStyle/>
            <a:p>
              <a:pPr algn="just">
                <a:spcBef>
                  <a:spcPct val="50000"/>
                </a:spcBef>
              </a:pPr>
              <a:r>
                <a:rPr lang="en-US" altLang="zh-CN" dirty="0">
                  <a:latin typeface="Times New Roman" panose="02020603050405020304" pitchFamily="18" charset="0"/>
                </a:rPr>
                <a:t>8</a:t>
              </a:r>
              <a:endParaRPr lang="en-US" altLang="zh-CN" dirty="0">
                <a:latin typeface="Times New Roman" panose="02020603050405020304" pitchFamily="18" charset="0"/>
              </a:endParaRPr>
            </a:p>
          </p:txBody>
        </p:sp>
        <p:sp>
          <p:nvSpPr>
            <p:cNvPr id="15404" name="Text Box 28"/>
            <p:cNvSpPr txBox="1"/>
            <p:nvPr/>
          </p:nvSpPr>
          <p:spPr>
            <a:xfrm>
              <a:off x="975" y="861"/>
              <a:ext cx="324" cy="231"/>
            </a:xfrm>
            <a:prstGeom prst="rect">
              <a:avLst/>
            </a:prstGeom>
            <a:noFill/>
            <a:ln w="22225">
              <a:noFill/>
            </a:ln>
          </p:spPr>
          <p:txBody>
            <a:bodyPr>
              <a:spAutoFit/>
            </a:bodyPr>
            <a:lstStyle/>
            <a:p>
              <a:pPr algn="just">
                <a:spcBef>
                  <a:spcPct val="50000"/>
                </a:spcBef>
              </a:pPr>
              <a:r>
                <a:rPr lang="en-US" altLang="zh-CN" dirty="0">
                  <a:latin typeface="Times New Roman" panose="02020603050405020304" pitchFamily="18" charset="0"/>
                </a:rPr>
                <a:t>7</a:t>
              </a:r>
              <a:endParaRPr lang="en-US" altLang="zh-CN" dirty="0">
                <a:latin typeface="Times New Roman" panose="02020603050405020304" pitchFamily="18" charset="0"/>
              </a:endParaRPr>
            </a:p>
          </p:txBody>
        </p:sp>
        <p:sp>
          <p:nvSpPr>
            <p:cNvPr id="15405" name="Text Box 29"/>
            <p:cNvSpPr txBox="1"/>
            <p:nvPr/>
          </p:nvSpPr>
          <p:spPr>
            <a:xfrm>
              <a:off x="1218" y="947"/>
              <a:ext cx="323" cy="231"/>
            </a:xfrm>
            <a:prstGeom prst="rect">
              <a:avLst/>
            </a:prstGeom>
            <a:noFill/>
            <a:ln w="22225">
              <a:noFill/>
            </a:ln>
          </p:spPr>
          <p:txBody>
            <a:bodyPr>
              <a:spAutoFit/>
            </a:bodyPr>
            <a:lstStyle/>
            <a:p>
              <a:pPr algn="just">
                <a:spcBef>
                  <a:spcPct val="50000"/>
                </a:spcBef>
              </a:pPr>
              <a:r>
                <a:rPr lang="en-US" altLang="zh-CN" dirty="0">
                  <a:latin typeface="Times New Roman" panose="02020603050405020304" pitchFamily="18" charset="0"/>
                </a:rPr>
                <a:t>6</a:t>
              </a:r>
              <a:endParaRPr lang="en-US" altLang="zh-CN" dirty="0">
                <a:latin typeface="Times New Roman" panose="02020603050405020304" pitchFamily="18" charset="0"/>
              </a:endParaRPr>
            </a:p>
          </p:txBody>
        </p:sp>
        <p:sp>
          <p:nvSpPr>
            <p:cNvPr id="15406" name="Text Box 30"/>
            <p:cNvSpPr txBox="1"/>
            <p:nvPr/>
          </p:nvSpPr>
          <p:spPr>
            <a:xfrm>
              <a:off x="1357" y="1200"/>
              <a:ext cx="323" cy="231"/>
            </a:xfrm>
            <a:prstGeom prst="rect">
              <a:avLst/>
            </a:prstGeom>
            <a:noFill/>
            <a:ln w="22225">
              <a:noFill/>
            </a:ln>
          </p:spPr>
          <p:txBody>
            <a:bodyPr>
              <a:spAutoFit/>
            </a:bodyPr>
            <a:lstStyle/>
            <a:p>
              <a:pPr algn="just">
                <a:spcBef>
                  <a:spcPct val="50000"/>
                </a:spcBef>
              </a:pPr>
              <a:r>
                <a:rPr lang="en-US" altLang="zh-CN" dirty="0">
                  <a:latin typeface="Times New Roman" panose="02020603050405020304" pitchFamily="18" charset="0"/>
                </a:rPr>
                <a:t>6</a:t>
              </a:r>
              <a:endParaRPr lang="en-US" altLang="zh-CN" dirty="0">
                <a:latin typeface="Times New Roman" panose="02020603050405020304" pitchFamily="18" charset="0"/>
              </a:endParaRPr>
            </a:p>
          </p:txBody>
        </p:sp>
        <p:sp>
          <p:nvSpPr>
            <p:cNvPr id="15407" name="Text Box 31"/>
            <p:cNvSpPr txBox="1"/>
            <p:nvPr/>
          </p:nvSpPr>
          <p:spPr>
            <a:xfrm>
              <a:off x="1420" y="725"/>
              <a:ext cx="323" cy="231"/>
            </a:xfrm>
            <a:prstGeom prst="rect">
              <a:avLst/>
            </a:prstGeom>
            <a:noFill/>
            <a:ln w="22225">
              <a:noFill/>
            </a:ln>
          </p:spPr>
          <p:txBody>
            <a:bodyPr>
              <a:spAutoFit/>
            </a:bodyPr>
            <a:lstStyle/>
            <a:p>
              <a:pPr algn="just">
                <a:spcBef>
                  <a:spcPct val="50000"/>
                </a:spcBef>
              </a:pPr>
              <a:r>
                <a:rPr lang="en-US" altLang="zh-CN" dirty="0">
                  <a:latin typeface="Times New Roman" panose="02020603050405020304" pitchFamily="18" charset="0"/>
                </a:rPr>
                <a:t>5</a:t>
              </a:r>
              <a:endParaRPr lang="en-US" altLang="zh-CN" dirty="0">
                <a:latin typeface="Times New Roman" panose="02020603050405020304" pitchFamily="18" charset="0"/>
              </a:endParaRPr>
            </a:p>
          </p:txBody>
        </p:sp>
        <p:sp>
          <p:nvSpPr>
            <p:cNvPr id="15408" name="Text Box 32"/>
            <p:cNvSpPr txBox="1"/>
            <p:nvPr/>
          </p:nvSpPr>
          <p:spPr>
            <a:xfrm>
              <a:off x="733" y="1664"/>
              <a:ext cx="525" cy="288"/>
            </a:xfrm>
            <a:prstGeom prst="rect">
              <a:avLst/>
            </a:prstGeom>
            <a:noFill/>
            <a:ln w="22225">
              <a:noFill/>
            </a:ln>
          </p:spPr>
          <p:txBody>
            <a:bodyPr>
              <a:spAutoFit/>
            </a:bodyPr>
            <a:lstStyle/>
            <a:p>
              <a:pPr algn="just">
                <a:spcBef>
                  <a:spcPct val="50000"/>
                </a:spcBef>
              </a:pPr>
              <a:endParaRPr lang="zh-CN" altLang="zh-CN" sz="2400" dirty="0">
                <a:latin typeface="Times New Roman" panose="02020603050405020304" pitchFamily="18" charset="0"/>
              </a:endParaRPr>
            </a:p>
          </p:txBody>
        </p:sp>
        <p:sp>
          <p:nvSpPr>
            <p:cNvPr id="15409" name="Line 33"/>
            <p:cNvSpPr/>
            <p:nvPr/>
          </p:nvSpPr>
          <p:spPr>
            <a:xfrm>
              <a:off x="912" y="1152"/>
              <a:ext cx="192" cy="192"/>
            </a:xfrm>
            <a:prstGeom prst="line">
              <a:avLst/>
            </a:prstGeom>
            <a:ln w="22225" cap="flat" cmpd="sng">
              <a:solidFill>
                <a:schemeClr val="tx1"/>
              </a:solidFill>
              <a:prstDash val="solid"/>
              <a:headEnd type="none" w="med" len="med"/>
              <a:tailEnd type="none" w="med" len="med"/>
            </a:ln>
          </p:spPr>
        </p:sp>
      </p:grpSp>
      <p:grpSp>
        <p:nvGrpSpPr>
          <p:cNvPr id="3" name="Group 36"/>
          <p:cNvGrpSpPr/>
          <p:nvPr/>
        </p:nvGrpSpPr>
        <p:grpSpPr>
          <a:xfrm>
            <a:off x="5162550" y="4144963"/>
            <a:ext cx="2085975" cy="2489200"/>
            <a:chOff x="2976" y="2160"/>
            <a:chExt cx="1314" cy="1568"/>
          </a:xfrm>
        </p:grpSpPr>
        <p:sp>
          <p:nvSpPr>
            <p:cNvPr id="15366" name="Text Box 37"/>
            <p:cNvSpPr txBox="1"/>
            <p:nvPr/>
          </p:nvSpPr>
          <p:spPr>
            <a:xfrm>
              <a:off x="3957" y="2505"/>
              <a:ext cx="323" cy="231"/>
            </a:xfrm>
            <a:prstGeom prst="rect">
              <a:avLst/>
            </a:prstGeom>
            <a:noFill/>
            <a:ln w="9525">
              <a:noFill/>
            </a:ln>
          </p:spPr>
          <p:txBody>
            <a:bodyPr>
              <a:spAutoFit/>
            </a:bodyPr>
            <a:lstStyle/>
            <a:p>
              <a:pPr algn="just">
                <a:spcBef>
                  <a:spcPct val="50000"/>
                </a:spcBef>
              </a:pPr>
              <a:r>
                <a:rPr lang="en-US" altLang="zh-CN" dirty="0">
                  <a:latin typeface="Times New Roman" panose="02020603050405020304" pitchFamily="18" charset="0"/>
                </a:rPr>
                <a:t>5</a:t>
              </a:r>
              <a:endParaRPr lang="en-US" altLang="zh-CN" dirty="0">
                <a:latin typeface="Times New Roman" panose="02020603050405020304" pitchFamily="18" charset="0"/>
              </a:endParaRPr>
            </a:p>
          </p:txBody>
        </p:sp>
        <p:sp>
          <p:nvSpPr>
            <p:cNvPr id="15367" name="Oval 38"/>
            <p:cNvSpPr/>
            <p:nvPr/>
          </p:nvSpPr>
          <p:spPr>
            <a:xfrm>
              <a:off x="3138" y="2160"/>
              <a:ext cx="202" cy="213"/>
            </a:xfrm>
            <a:prstGeom prst="ellipse">
              <a:avLst/>
            </a:prstGeom>
            <a:solidFill>
              <a:srgbClr val="008000"/>
            </a:solidFill>
            <a:ln w="9525" cap="flat" cmpd="sng">
              <a:solidFill>
                <a:schemeClr val="tx1"/>
              </a:solidFill>
              <a:prstDash val="solid"/>
              <a:headEnd type="none" w="med" len="med"/>
              <a:tailEnd type="none" w="med" len="med"/>
            </a:ln>
          </p:spPr>
          <p:txBody>
            <a:bodyPr wrap="none" anchor="ctr"/>
            <a:lstStyle/>
            <a:p>
              <a:pPr algn="ctr"/>
              <a:r>
                <a:rPr lang="en-US" altLang="zh-CN" sz="2400" dirty="0">
                  <a:solidFill>
                    <a:schemeClr val="bg1"/>
                  </a:solidFill>
                  <a:latin typeface="Times New Roman" panose="02020603050405020304" pitchFamily="18" charset="0"/>
                </a:rPr>
                <a:t>A</a:t>
              </a:r>
              <a:endParaRPr lang="en-US" altLang="zh-CN" sz="2400" dirty="0">
                <a:solidFill>
                  <a:schemeClr val="bg1"/>
                </a:solidFill>
                <a:latin typeface="Times New Roman" panose="02020603050405020304" pitchFamily="18" charset="0"/>
              </a:endParaRPr>
            </a:p>
          </p:txBody>
        </p:sp>
        <p:sp>
          <p:nvSpPr>
            <p:cNvPr id="15368" name="Oval 39"/>
            <p:cNvSpPr/>
            <p:nvPr/>
          </p:nvSpPr>
          <p:spPr>
            <a:xfrm>
              <a:off x="3785" y="2416"/>
              <a:ext cx="202" cy="213"/>
            </a:xfrm>
            <a:prstGeom prst="ellipse">
              <a:avLst/>
            </a:prstGeom>
            <a:solidFill>
              <a:srgbClr val="008000"/>
            </a:solidFill>
            <a:ln w="9525" cap="flat" cmpd="sng">
              <a:solidFill>
                <a:schemeClr val="tx1"/>
              </a:solidFill>
              <a:prstDash val="solid"/>
              <a:headEnd type="none" w="med" len="med"/>
              <a:tailEnd type="none" w="med" len="med"/>
            </a:ln>
          </p:spPr>
          <p:txBody>
            <a:bodyPr wrap="none" anchor="ctr"/>
            <a:lstStyle/>
            <a:p>
              <a:pPr algn="ctr"/>
              <a:r>
                <a:rPr lang="en-US" altLang="zh-CN" sz="2400" dirty="0">
                  <a:solidFill>
                    <a:schemeClr val="bg1"/>
                  </a:solidFill>
                  <a:latin typeface="Times New Roman" panose="02020603050405020304" pitchFamily="18" charset="0"/>
                </a:rPr>
                <a:t>B</a:t>
              </a:r>
              <a:endParaRPr lang="en-US" altLang="zh-CN" sz="2400" dirty="0">
                <a:solidFill>
                  <a:schemeClr val="bg1"/>
                </a:solidFill>
                <a:latin typeface="Times New Roman" panose="02020603050405020304" pitchFamily="18" charset="0"/>
              </a:endParaRPr>
            </a:p>
          </p:txBody>
        </p:sp>
        <p:sp>
          <p:nvSpPr>
            <p:cNvPr id="15369" name="Oval 40"/>
            <p:cNvSpPr/>
            <p:nvPr/>
          </p:nvSpPr>
          <p:spPr>
            <a:xfrm>
              <a:off x="3381" y="2715"/>
              <a:ext cx="202" cy="213"/>
            </a:xfrm>
            <a:prstGeom prst="ellipse">
              <a:avLst/>
            </a:prstGeom>
            <a:solidFill>
              <a:srgbClr val="008000"/>
            </a:solidFill>
            <a:ln w="12700" cap="flat" cmpd="sng">
              <a:solidFill>
                <a:schemeClr val="tx1"/>
              </a:solidFill>
              <a:prstDash val="solid"/>
              <a:headEnd type="none" w="med" len="med"/>
              <a:tailEnd type="none" w="med" len="med"/>
            </a:ln>
          </p:spPr>
          <p:txBody>
            <a:bodyPr wrap="none" anchor="ctr"/>
            <a:lstStyle/>
            <a:p>
              <a:pPr algn="ctr"/>
              <a:r>
                <a:rPr lang="en-US" altLang="zh-CN" sz="2400" dirty="0">
                  <a:solidFill>
                    <a:schemeClr val="bg1"/>
                  </a:solidFill>
                  <a:latin typeface="Times New Roman" panose="02020603050405020304" pitchFamily="18" charset="0"/>
                </a:rPr>
                <a:t>C</a:t>
              </a:r>
              <a:endParaRPr lang="en-US" altLang="zh-CN" sz="2400" dirty="0">
                <a:solidFill>
                  <a:schemeClr val="bg1"/>
                </a:solidFill>
                <a:latin typeface="Times New Roman" panose="02020603050405020304" pitchFamily="18" charset="0"/>
              </a:endParaRPr>
            </a:p>
          </p:txBody>
        </p:sp>
        <p:sp>
          <p:nvSpPr>
            <p:cNvPr id="15370" name="Oval 41"/>
            <p:cNvSpPr/>
            <p:nvPr/>
          </p:nvSpPr>
          <p:spPr>
            <a:xfrm>
              <a:off x="4088" y="2715"/>
              <a:ext cx="202" cy="213"/>
            </a:xfrm>
            <a:prstGeom prst="ellipse">
              <a:avLst/>
            </a:prstGeom>
            <a:solidFill>
              <a:srgbClr val="008000"/>
            </a:solidFill>
            <a:ln w="9525" cap="flat" cmpd="sng">
              <a:solidFill>
                <a:schemeClr val="tx1"/>
              </a:solidFill>
              <a:prstDash val="solid"/>
              <a:headEnd type="none" w="med" len="med"/>
              <a:tailEnd type="none" w="med" len="med"/>
            </a:ln>
          </p:spPr>
          <p:txBody>
            <a:bodyPr wrap="none" anchor="ctr"/>
            <a:lstStyle/>
            <a:p>
              <a:pPr algn="ctr"/>
              <a:r>
                <a:rPr lang="en-US" altLang="zh-CN" sz="2400" dirty="0">
                  <a:solidFill>
                    <a:schemeClr val="bg1"/>
                  </a:solidFill>
                  <a:latin typeface="Times New Roman" panose="02020603050405020304" pitchFamily="18" charset="0"/>
                </a:rPr>
                <a:t>D</a:t>
              </a:r>
              <a:endParaRPr lang="en-US" altLang="zh-CN" sz="2400" dirty="0">
                <a:solidFill>
                  <a:schemeClr val="bg1"/>
                </a:solidFill>
                <a:latin typeface="Times New Roman" panose="02020603050405020304" pitchFamily="18" charset="0"/>
              </a:endParaRPr>
            </a:p>
          </p:txBody>
        </p:sp>
        <p:sp>
          <p:nvSpPr>
            <p:cNvPr id="15371" name="Oval 42"/>
            <p:cNvSpPr/>
            <p:nvPr/>
          </p:nvSpPr>
          <p:spPr>
            <a:xfrm>
              <a:off x="2976" y="3056"/>
              <a:ext cx="203" cy="213"/>
            </a:xfrm>
            <a:prstGeom prst="ellipse">
              <a:avLst/>
            </a:prstGeom>
            <a:solidFill>
              <a:srgbClr val="008000"/>
            </a:solidFill>
            <a:ln w="9525" cap="flat" cmpd="sng">
              <a:solidFill>
                <a:schemeClr val="tx1"/>
              </a:solidFill>
              <a:prstDash val="solid"/>
              <a:headEnd type="none" w="med" len="med"/>
              <a:tailEnd type="none" w="med" len="med"/>
            </a:ln>
          </p:spPr>
          <p:txBody>
            <a:bodyPr wrap="none" anchor="ctr"/>
            <a:lstStyle/>
            <a:p>
              <a:pPr algn="ctr"/>
              <a:r>
                <a:rPr lang="en-US" altLang="zh-CN" sz="2400" dirty="0">
                  <a:solidFill>
                    <a:schemeClr val="bg1"/>
                  </a:solidFill>
                  <a:latin typeface="Times New Roman" panose="02020603050405020304" pitchFamily="18" charset="0"/>
                </a:rPr>
                <a:t>E</a:t>
              </a:r>
              <a:endParaRPr lang="en-US" altLang="zh-CN" sz="2400" dirty="0">
                <a:solidFill>
                  <a:schemeClr val="bg1"/>
                </a:solidFill>
                <a:latin typeface="Times New Roman" panose="02020603050405020304" pitchFamily="18" charset="0"/>
              </a:endParaRPr>
            </a:p>
          </p:txBody>
        </p:sp>
        <p:sp>
          <p:nvSpPr>
            <p:cNvPr id="15372" name="Oval 43"/>
            <p:cNvSpPr/>
            <p:nvPr/>
          </p:nvSpPr>
          <p:spPr>
            <a:xfrm>
              <a:off x="3744" y="3056"/>
              <a:ext cx="203" cy="213"/>
            </a:xfrm>
            <a:prstGeom prst="ellipse">
              <a:avLst/>
            </a:prstGeom>
            <a:solidFill>
              <a:srgbClr val="008000"/>
            </a:solidFill>
            <a:ln w="9525" cap="flat" cmpd="sng">
              <a:solidFill>
                <a:schemeClr val="tx1"/>
              </a:solidFill>
              <a:prstDash val="solid"/>
              <a:headEnd type="none" w="med" len="med"/>
              <a:tailEnd type="none" w="med" len="med"/>
            </a:ln>
          </p:spPr>
          <p:txBody>
            <a:bodyPr wrap="none" anchor="ctr"/>
            <a:lstStyle/>
            <a:p>
              <a:pPr algn="ctr"/>
              <a:r>
                <a:rPr lang="en-US" altLang="zh-CN" sz="2400" dirty="0">
                  <a:solidFill>
                    <a:schemeClr val="bg1"/>
                  </a:solidFill>
                  <a:latin typeface="Times New Roman" panose="02020603050405020304" pitchFamily="18" charset="0"/>
                </a:rPr>
                <a:t>F</a:t>
              </a:r>
              <a:endParaRPr lang="en-US" altLang="zh-CN" sz="2400" dirty="0">
                <a:solidFill>
                  <a:schemeClr val="bg1"/>
                </a:solidFill>
                <a:latin typeface="Times New Roman" panose="02020603050405020304" pitchFamily="18" charset="0"/>
              </a:endParaRPr>
            </a:p>
          </p:txBody>
        </p:sp>
        <p:sp>
          <p:nvSpPr>
            <p:cNvPr id="15373" name="Line 44"/>
            <p:cNvSpPr/>
            <p:nvPr/>
          </p:nvSpPr>
          <p:spPr>
            <a:xfrm>
              <a:off x="3340" y="2288"/>
              <a:ext cx="445" cy="213"/>
            </a:xfrm>
            <a:prstGeom prst="line">
              <a:avLst/>
            </a:prstGeom>
            <a:ln w="9525" cap="flat" cmpd="sng">
              <a:solidFill>
                <a:schemeClr val="tx1"/>
              </a:solidFill>
              <a:prstDash val="solid"/>
              <a:headEnd type="none" w="med" len="med"/>
              <a:tailEnd type="none" w="med" len="med"/>
            </a:ln>
          </p:spPr>
        </p:sp>
        <p:sp>
          <p:nvSpPr>
            <p:cNvPr id="15374" name="Line 45"/>
            <p:cNvSpPr/>
            <p:nvPr/>
          </p:nvSpPr>
          <p:spPr>
            <a:xfrm flipV="1">
              <a:off x="3570" y="2624"/>
              <a:ext cx="240" cy="170"/>
            </a:xfrm>
            <a:prstGeom prst="line">
              <a:avLst/>
            </a:prstGeom>
            <a:ln w="15875" cap="flat" cmpd="sng">
              <a:solidFill>
                <a:schemeClr val="tx1"/>
              </a:solidFill>
              <a:prstDash val="solid"/>
              <a:headEnd type="none" w="med" len="med"/>
              <a:tailEnd type="none" w="med" len="med"/>
            </a:ln>
          </p:spPr>
        </p:sp>
        <p:sp>
          <p:nvSpPr>
            <p:cNvPr id="15375" name="Line 46"/>
            <p:cNvSpPr/>
            <p:nvPr/>
          </p:nvSpPr>
          <p:spPr>
            <a:xfrm>
              <a:off x="3848" y="2640"/>
              <a:ext cx="0" cy="427"/>
            </a:xfrm>
            <a:prstGeom prst="line">
              <a:avLst/>
            </a:prstGeom>
            <a:ln w="12700" cap="flat" cmpd="sng">
              <a:solidFill>
                <a:schemeClr val="tx1"/>
              </a:solidFill>
              <a:prstDash val="solid"/>
              <a:headEnd type="none" w="med" len="med"/>
              <a:tailEnd type="none" w="med" len="med"/>
            </a:ln>
          </p:spPr>
        </p:sp>
        <p:sp>
          <p:nvSpPr>
            <p:cNvPr id="15376" name="Line 47"/>
            <p:cNvSpPr/>
            <p:nvPr/>
          </p:nvSpPr>
          <p:spPr>
            <a:xfrm>
              <a:off x="3944" y="2592"/>
              <a:ext cx="144" cy="192"/>
            </a:xfrm>
            <a:prstGeom prst="line">
              <a:avLst/>
            </a:prstGeom>
            <a:ln w="15875" cap="flat" cmpd="sng">
              <a:solidFill>
                <a:schemeClr val="tx1"/>
              </a:solidFill>
              <a:prstDash val="solid"/>
              <a:headEnd type="none" w="med" len="med"/>
              <a:tailEnd type="none" w="med" len="med"/>
            </a:ln>
          </p:spPr>
        </p:sp>
        <p:sp>
          <p:nvSpPr>
            <p:cNvPr id="15377" name="Text Box 48"/>
            <p:cNvSpPr txBox="1"/>
            <p:nvPr/>
          </p:nvSpPr>
          <p:spPr>
            <a:xfrm>
              <a:off x="3461" y="2203"/>
              <a:ext cx="324" cy="231"/>
            </a:xfrm>
            <a:prstGeom prst="rect">
              <a:avLst/>
            </a:prstGeom>
            <a:noFill/>
            <a:ln w="9525">
              <a:noFill/>
            </a:ln>
          </p:spPr>
          <p:txBody>
            <a:bodyPr>
              <a:spAutoFit/>
            </a:bodyPr>
            <a:lstStyle/>
            <a:p>
              <a:pPr algn="just">
                <a:spcBef>
                  <a:spcPct val="50000"/>
                </a:spcBef>
              </a:pPr>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15378" name="Text Box 49"/>
            <p:cNvSpPr txBox="1"/>
            <p:nvPr/>
          </p:nvSpPr>
          <p:spPr>
            <a:xfrm>
              <a:off x="3608" y="2681"/>
              <a:ext cx="324" cy="231"/>
            </a:xfrm>
            <a:prstGeom prst="rect">
              <a:avLst/>
            </a:prstGeom>
            <a:noFill/>
            <a:ln w="9525">
              <a:noFill/>
            </a:ln>
          </p:spPr>
          <p:txBody>
            <a:bodyPr>
              <a:spAutoFit/>
            </a:bodyPr>
            <a:lstStyle/>
            <a:p>
              <a:pPr algn="just">
                <a:spcBef>
                  <a:spcPct val="50000"/>
                </a:spcBef>
              </a:pPr>
              <a:r>
                <a:rPr lang="en-US" altLang="zh-CN" dirty="0">
                  <a:latin typeface="Times New Roman" panose="02020603050405020304" pitchFamily="18" charset="0"/>
                </a:rPr>
                <a:t>7</a:t>
              </a:r>
              <a:endParaRPr lang="en-US" altLang="zh-CN" dirty="0">
                <a:latin typeface="Times New Roman" panose="02020603050405020304" pitchFamily="18" charset="0"/>
              </a:endParaRPr>
            </a:p>
          </p:txBody>
        </p:sp>
        <p:sp>
          <p:nvSpPr>
            <p:cNvPr id="15379" name="Text Box 50"/>
            <p:cNvSpPr txBox="1"/>
            <p:nvPr/>
          </p:nvSpPr>
          <p:spPr>
            <a:xfrm>
              <a:off x="3866" y="2723"/>
              <a:ext cx="323" cy="231"/>
            </a:xfrm>
            <a:prstGeom prst="rect">
              <a:avLst/>
            </a:prstGeom>
            <a:noFill/>
            <a:ln w="9525">
              <a:noFill/>
            </a:ln>
          </p:spPr>
          <p:txBody>
            <a:bodyPr>
              <a:spAutoFit/>
            </a:bodyPr>
            <a:lstStyle/>
            <a:p>
              <a:pPr algn="just">
                <a:spcBef>
                  <a:spcPct val="50000"/>
                </a:spcBef>
              </a:pPr>
              <a:r>
                <a:rPr lang="en-US" altLang="zh-CN" dirty="0">
                  <a:latin typeface="Times New Roman" panose="02020603050405020304" pitchFamily="18" charset="0"/>
                </a:rPr>
                <a:t>6</a:t>
              </a:r>
              <a:endParaRPr lang="en-US" altLang="zh-CN" dirty="0">
                <a:latin typeface="Times New Roman" panose="02020603050405020304" pitchFamily="18" charset="0"/>
              </a:endParaRPr>
            </a:p>
          </p:txBody>
        </p:sp>
        <p:sp>
          <p:nvSpPr>
            <p:cNvPr id="15380" name="Text Box 51"/>
            <p:cNvSpPr txBox="1"/>
            <p:nvPr/>
          </p:nvSpPr>
          <p:spPr>
            <a:xfrm>
              <a:off x="3381" y="3440"/>
              <a:ext cx="525" cy="288"/>
            </a:xfrm>
            <a:prstGeom prst="rect">
              <a:avLst/>
            </a:prstGeom>
            <a:noFill/>
            <a:ln w="9525">
              <a:noFill/>
            </a:ln>
          </p:spPr>
          <p:txBody>
            <a:bodyPr>
              <a:spAutoFit/>
            </a:bodyPr>
            <a:lstStyle/>
            <a:p>
              <a:pPr algn="just">
                <a:spcBef>
                  <a:spcPct val="50000"/>
                </a:spcBef>
              </a:pPr>
              <a:endParaRPr lang="zh-CN" altLang="zh-CN" sz="2400" dirty="0">
                <a:latin typeface="Times New Roman" panose="02020603050405020304" pitchFamily="18" charset="0"/>
              </a:endParaRPr>
            </a:p>
          </p:txBody>
        </p:sp>
        <p:sp>
          <p:nvSpPr>
            <p:cNvPr id="15381" name="Line 52"/>
            <p:cNvSpPr/>
            <p:nvPr/>
          </p:nvSpPr>
          <p:spPr>
            <a:xfrm>
              <a:off x="3168" y="3168"/>
              <a:ext cx="565" cy="0"/>
            </a:xfrm>
            <a:prstGeom prst="line">
              <a:avLst/>
            </a:prstGeom>
            <a:ln w="12700" cap="flat" cmpd="sng">
              <a:solidFill>
                <a:schemeClr val="tx1"/>
              </a:solidFill>
              <a:prstDash val="solid"/>
              <a:headEnd type="none" w="med" len="med"/>
              <a:tailEnd type="none" w="med" len="med"/>
            </a:ln>
          </p:spPr>
        </p:sp>
        <p:sp>
          <p:nvSpPr>
            <p:cNvPr id="15382" name="Text Box 53"/>
            <p:cNvSpPr txBox="1"/>
            <p:nvPr/>
          </p:nvSpPr>
          <p:spPr>
            <a:xfrm>
              <a:off x="3330" y="3216"/>
              <a:ext cx="323" cy="231"/>
            </a:xfrm>
            <a:prstGeom prst="rect">
              <a:avLst/>
            </a:prstGeom>
            <a:noFill/>
            <a:ln w="9525">
              <a:noFill/>
            </a:ln>
          </p:spPr>
          <p:txBody>
            <a:bodyPr>
              <a:spAutoFit/>
            </a:bodyPr>
            <a:lstStyle/>
            <a:p>
              <a:pPr algn="just">
                <a:spcBef>
                  <a:spcPct val="50000"/>
                </a:spcBef>
              </a:pPr>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grpSp>
      <p:sp>
        <p:nvSpPr>
          <p:cNvPr id="15364" name="Rectangle 2"/>
          <p:cNvSpPr txBox="1"/>
          <p:nvPr/>
        </p:nvSpPr>
        <p:spPr>
          <a:xfrm>
            <a:off x="1260475" y="188913"/>
            <a:ext cx="5767388" cy="785812"/>
          </a:xfrm>
          <a:prstGeom prst="rect">
            <a:avLst/>
          </a:prstGeom>
          <a:noFill/>
          <a:ln w="9525">
            <a:noFill/>
          </a:ln>
        </p:spPr>
        <p:txBody>
          <a:bodyPr anchor="ctr"/>
          <a:lstStyle/>
          <a:p>
            <a:r>
              <a:rPr lang="zh-CN" altLang="en-US" sz="4000" b="1" dirty="0">
                <a:solidFill>
                  <a:schemeClr val="tx2"/>
                </a:solidFill>
                <a:latin typeface="Arial" panose="020B0604020202020204" pitchFamily="34" charset="0"/>
                <a:ea typeface="楷体_GB2312" pitchFamily="49" charset="-122"/>
              </a:rPr>
              <a:t>最小生成树的定义</a:t>
            </a:r>
            <a:endParaRPr lang="zh-CN" altLang="en-US" sz="4000" b="1" dirty="0">
              <a:solidFill>
                <a:schemeClr val="tx2"/>
              </a:solidFill>
              <a:latin typeface="Arial" panose="020B0604020202020204" pitchFamily="34" charset="0"/>
              <a:ea typeface="楷体_GB2312" pitchFamily="49" charset="-122"/>
            </a:endParaRPr>
          </a:p>
        </p:txBody>
      </p:sp>
      <p:sp>
        <p:nvSpPr>
          <p:cNvPr id="15365" name="矩形 50"/>
          <p:cNvSpPr/>
          <p:nvPr/>
        </p:nvSpPr>
        <p:spPr>
          <a:xfrm>
            <a:off x="468313" y="1196975"/>
            <a:ext cx="8289925" cy="2676525"/>
          </a:xfrm>
          <a:prstGeom prst="rect">
            <a:avLst/>
          </a:prstGeom>
          <a:noFill/>
          <a:ln w="9525">
            <a:noFill/>
          </a:ln>
        </p:spPr>
        <p:txBody>
          <a:bodyPr>
            <a:spAutoFit/>
          </a:bodyPr>
          <a:lstStyle/>
          <a:p>
            <a:pPr marL="0" lvl="1" indent="457200" algn="just" eaLnBrk="1" hangingPunct="1">
              <a:lnSpc>
                <a:spcPct val="150000"/>
              </a:lnSpc>
              <a:buClr>
                <a:srgbClr val="CC0000"/>
              </a:buClr>
              <a:buFont typeface="Arial" panose="020B0604020202020204" pitchFamily="34" charset="0"/>
            </a:pPr>
            <a:r>
              <a:rPr lang="en-US" altLang="zh-CN" sz="2800"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若图</a:t>
            </a:r>
            <a:r>
              <a:rPr lang="en-US" altLang="zh-CN" sz="2800" b="1" dirty="0">
                <a:latin typeface="楷体_GB2312" pitchFamily="49" charset="-122"/>
                <a:ea typeface="楷体_GB2312" pitchFamily="49" charset="-122"/>
              </a:rPr>
              <a:t>G</a:t>
            </a:r>
            <a:r>
              <a:rPr lang="zh-CN" altLang="en-US" sz="2800" b="1" dirty="0">
                <a:latin typeface="楷体_GB2312" pitchFamily="49" charset="-122"/>
                <a:ea typeface="楷体_GB2312" pitchFamily="49" charset="-122"/>
              </a:rPr>
              <a:t>是带权的无向连通图（连通网），生成树上各边权值之和称为生成树的代价，</a:t>
            </a:r>
            <a:r>
              <a:rPr lang="zh-CN" altLang="en-US" sz="2800" b="1" dirty="0">
                <a:solidFill>
                  <a:srgbClr val="0000FF"/>
                </a:solidFill>
                <a:latin typeface="楷体_GB2312" pitchFamily="49" charset="-122"/>
                <a:ea typeface="楷体_GB2312" pitchFamily="49" charset="-122"/>
              </a:rPr>
              <a:t>代价最小的生成树</a:t>
            </a:r>
            <a:r>
              <a:rPr lang="zh-CN" altLang="en-US" sz="2800" b="1" dirty="0">
                <a:latin typeface="楷体_GB2312" pitchFamily="49" charset="-122"/>
                <a:ea typeface="楷体_GB2312" pitchFamily="49" charset="-122"/>
              </a:rPr>
              <a:t>称为最小生成树；</a:t>
            </a:r>
            <a:endParaRPr lang="zh-CN" altLang="en-US" sz="2800" b="1" dirty="0">
              <a:latin typeface="楷体_GB2312" pitchFamily="49" charset="-122"/>
              <a:ea typeface="楷体_GB2312" pitchFamily="49" charset="-122"/>
            </a:endParaRPr>
          </a:p>
          <a:p>
            <a:pPr marL="0" lvl="1" indent="457200" algn="just" eaLnBrk="1" hangingPunct="1">
              <a:lnSpc>
                <a:spcPct val="150000"/>
              </a:lnSpc>
              <a:buClr>
                <a:srgbClr val="CC0000"/>
              </a:buClr>
              <a:buFont typeface="Arial" panose="020B0604020202020204" pitchFamily="34" charset="0"/>
            </a:pPr>
            <a:r>
              <a:rPr lang="zh-CN" altLang="en-US" sz="2800" b="1" dirty="0">
                <a:latin typeface="楷体_GB2312" pitchFamily="49" charset="-122"/>
                <a:ea typeface="楷体_GB2312" pitchFamily="49" charset="-122"/>
              </a:rPr>
              <a:t>    </a:t>
            </a:r>
            <a:r>
              <a:rPr lang="en-US" altLang="zh-CN" sz="2800" b="1" dirty="0">
                <a:solidFill>
                  <a:srgbClr val="0000FF"/>
                </a:solidFill>
                <a:latin typeface="楷体_GB2312" pitchFamily="49" charset="-122"/>
                <a:ea typeface="楷体_GB2312" pitchFamily="49" charset="-122"/>
              </a:rPr>
              <a:t>n</a:t>
            </a:r>
            <a:r>
              <a:rPr lang="zh-CN" altLang="en-US" sz="2800" b="1" dirty="0">
                <a:solidFill>
                  <a:srgbClr val="0000FF"/>
                </a:solidFill>
                <a:latin typeface="楷体_GB2312" pitchFamily="49" charset="-122"/>
                <a:ea typeface="楷体_GB2312" pitchFamily="49" charset="-122"/>
              </a:rPr>
              <a:t>个顶点、</a:t>
            </a:r>
            <a:r>
              <a:rPr lang="en-US" altLang="zh-CN" sz="2800" b="1" dirty="0">
                <a:solidFill>
                  <a:srgbClr val="0000FF"/>
                </a:solidFill>
                <a:latin typeface="楷体_GB2312" pitchFamily="49" charset="-122"/>
                <a:ea typeface="楷体_GB2312" pitchFamily="49" charset="-122"/>
              </a:rPr>
              <a:t>n-1</a:t>
            </a:r>
            <a:r>
              <a:rPr lang="zh-CN" altLang="en-US" sz="2800" b="1" dirty="0">
                <a:solidFill>
                  <a:srgbClr val="0000FF"/>
                </a:solidFill>
                <a:latin typeface="楷体_GB2312" pitchFamily="49" charset="-122"/>
                <a:ea typeface="楷体_GB2312" pitchFamily="49" charset="-122"/>
              </a:rPr>
              <a:t>条边、权值之和最小。</a:t>
            </a:r>
            <a:endParaRPr lang="zh-CN" altLang="en-US" sz="2800" b="1" dirty="0">
              <a:solidFill>
                <a:srgbClr val="0000FF"/>
              </a:solidFill>
              <a:latin typeface="楷体_GB2312" pitchFamily="49" charset="-122"/>
              <a:ea typeface="楷体_GB2312"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43009"/>
          <p:cNvSpPr txBox="1"/>
          <p:nvPr/>
        </p:nvSpPr>
        <p:spPr>
          <a:xfrm>
            <a:off x="179388" y="1628775"/>
            <a:ext cx="8736012" cy="3707765"/>
          </a:xfrm>
          <a:prstGeom prst="rect">
            <a:avLst/>
          </a:prstGeom>
          <a:noFill/>
          <a:ln w="9525">
            <a:noFill/>
          </a:ln>
        </p:spPr>
        <p:txBody>
          <a:bodyPr>
            <a:spAutoFit/>
          </a:bodyPr>
          <a:lstStyle/>
          <a:p>
            <a:pPr algn="just">
              <a:lnSpc>
                <a:spcPct val="140000"/>
              </a:lnSpc>
            </a:pPr>
            <a:r>
              <a:rPr lang="en-US" altLang="zh-CN" sz="2800" b="1" dirty="0">
                <a:solidFill>
                  <a:srgbClr val="FF3300"/>
                </a:solidFill>
                <a:latin typeface="Times New Roman" panose="02020603050405020304" pitchFamily="18" charset="0"/>
                <a:ea typeface="楷体_GB2312" pitchFamily="49" charset="-122"/>
              </a:rPr>
              <a:t>       </a:t>
            </a:r>
            <a:r>
              <a:rPr lang="en-US" altLang="zh-CN" sz="2800" b="1" dirty="0">
                <a:latin typeface="Times New Roman" panose="02020603050405020304" pitchFamily="18" charset="0"/>
                <a:ea typeface="楷体_GB2312" pitchFamily="49" charset="-122"/>
              </a:rPr>
              <a:t> </a:t>
            </a:r>
            <a:r>
              <a:rPr lang="zh-CN" altLang="en-US" sz="2800" b="1" dirty="0">
                <a:latin typeface="Times New Roman" panose="02020603050405020304" pitchFamily="18" charset="0"/>
                <a:ea typeface="楷体_GB2312" pitchFamily="49" charset="-122"/>
              </a:rPr>
              <a:t>按照生成树的定义</a:t>
            </a:r>
            <a:r>
              <a:rPr lang="en-US" altLang="zh-CN" sz="2800" b="1" dirty="0">
                <a:latin typeface="Times New Roman" panose="02020603050405020304" pitchFamily="18" charset="0"/>
                <a:ea typeface="楷体_GB2312" pitchFamily="49" charset="-122"/>
              </a:rPr>
              <a:t>,n</a:t>
            </a:r>
            <a:r>
              <a:rPr lang="zh-CN" altLang="en-US" sz="2800" b="1" dirty="0">
                <a:latin typeface="Times New Roman" panose="02020603050405020304" pitchFamily="18" charset="0"/>
                <a:ea typeface="楷体_GB2312" pitchFamily="49" charset="-122"/>
              </a:rPr>
              <a:t>个顶点的连通图的生成树有</a:t>
            </a:r>
            <a:r>
              <a:rPr lang="en-US" altLang="zh-CN" sz="2800" b="1" dirty="0">
                <a:latin typeface="Times New Roman" panose="02020603050405020304" pitchFamily="18" charset="0"/>
                <a:ea typeface="楷体_GB2312" pitchFamily="49" charset="-122"/>
              </a:rPr>
              <a:t>n</a:t>
            </a:r>
            <a:r>
              <a:rPr lang="zh-CN" altLang="en-US" sz="2800" b="1" dirty="0">
                <a:latin typeface="Times New Roman" panose="02020603050405020304" pitchFamily="18" charset="0"/>
                <a:ea typeface="楷体_GB2312" pitchFamily="49" charset="-122"/>
              </a:rPr>
              <a:t>个顶点、</a:t>
            </a:r>
            <a:r>
              <a:rPr lang="en-US" altLang="zh-CN" sz="2800" b="1" dirty="0">
                <a:latin typeface="Times New Roman" panose="02020603050405020304" pitchFamily="18" charset="0"/>
                <a:ea typeface="楷体_GB2312" pitchFamily="49" charset="-122"/>
              </a:rPr>
              <a:t>n-1</a:t>
            </a:r>
            <a:r>
              <a:rPr lang="zh-CN" altLang="en-US" sz="2800" b="1" dirty="0">
                <a:latin typeface="Times New Roman" panose="02020603050405020304" pitchFamily="18" charset="0"/>
                <a:ea typeface="楷体_GB2312" pitchFamily="49" charset="-122"/>
              </a:rPr>
              <a:t>条边。因此</a:t>
            </a:r>
            <a:r>
              <a:rPr lang="en-US" altLang="zh-CN" sz="2800" b="1" dirty="0">
                <a:latin typeface="Times New Roman" panose="02020603050405020304" pitchFamily="18" charset="0"/>
                <a:ea typeface="楷体_GB2312" pitchFamily="49" charset="-122"/>
              </a:rPr>
              <a:t>,</a:t>
            </a:r>
            <a:r>
              <a:rPr lang="zh-CN" altLang="en-US" sz="2800" b="1" dirty="0">
                <a:latin typeface="Times New Roman" panose="02020603050405020304" pitchFamily="18" charset="0"/>
                <a:ea typeface="楷体_GB2312" pitchFamily="49" charset="-122"/>
              </a:rPr>
              <a:t>构造</a:t>
            </a:r>
            <a:r>
              <a:rPr lang="zh-CN" altLang="en-US" sz="2800" b="1" dirty="0">
                <a:solidFill>
                  <a:srgbClr val="0000FF"/>
                </a:solidFill>
                <a:latin typeface="Times New Roman" panose="02020603050405020304" pitchFamily="18" charset="0"/>
                <a:ea typeface="楷体_GB2312" pitchFamily="49" charset="-122"/>
              </a:rPr>
              <a:t>最小生成树的准则有三条</a:t>
            </a:r>
            <a:r>
              <a:rPr lang="zh-CN" altLang="en-US" sz="2800" b="1" dirty="0">
                <a:latin typeface="Times New Roman" panose="02020603050405020304" pitchFamily="18" charset="0"/>
                <a:ea typeface="楷体_GB2312" pitchFamily="49" charset="-122"/>
              </a:rPr>
              <a:t>：</a:t>
            </a:r>
            <a:endParaRPr lang="zh-CN" altLang="en-US" sz="2800" b="1" dirty="0">
              <a:latin typeface="Times New Roman" panose="02020603050405020304" pitchFamily="18" charset="0"/>
              <a:ea typeface="楷体_GB2312" pitchFamily="49" charset="-122"/>
            </a:endParaRPr>
          </a:p>
          <a:p>
            <a:pPr algn="just">
              <a:lnSpc>
                <a:spcPct val="140000"/>
              </a:lnSpc>
            </a:pPr>
            <a:r>
              <a:rPr lang="zh-CN" altLang="en-US" sz="2800" b="1" dirty="0">
                <a:latin typeface="Times New Roman" panose="02020603050405020304" pitchFamily="18" charset="0"/>
                <a:ea typeface="楷体_GB2312" pitchFamily="49" charset="-122"/>
              </a:rPr>
              <a:t>       </a:t>
            </a:r>
            <a:r>
              <a:rPr lang="en-US" altLang="zh-CN" sz="2800" b="1" dirty="0">
                <a:latin typeface="Times New Roman" panose="02020603050405020304" pitchFamily="18" charset="0"/>
                <a:ea typeface="楷体_GB2312" pitchFamily="49" charset="-122"/>
              </a:rPr>
              <a:t>(1) </a:t>
            </a:r>
            <a:r>
              <a:rPr lang="zh-CN" altLang="en-US" sz="2800" b="1" dirty="0">
                <a:latin typeface="Times New Roman" panose="02020603050405020304" pitchFamily="18" charset="0"/>
                <a:ea typeface="楷体_GB2312" pitchFamily="49" charset="-122"/>
              </a:rPr>
              <a:t>必须只使用该图中的边来构造最小生成树；</a:t>
            </a:r>
            <a:endParaRPr lang="zh-CN" altLang="en-US" sz="2800" b="1" dirty="0">
              <a:latin typeface="Times New Roman" panose="02020603050405020304" pitchFamily="18" charset="0"/>
              <a:ea typeface="楷体_GB2312" pitchFamily="49" charset="-122"/>
            </a:endParaRPr>
          </a:p>
          <a:p>
            <a:pPr algn="just">
              <a:lnSpc>
                <a:spcPct val="140000"/>
              </a:lnSpc>
            </a:pPr>
            <a:r>
              <a:rPr lang="zh-CN" altLang="en-US" sz="2800" b="1" dirty="0">
                <a:latin typeface="Times New Roman" panose="02020603050405020304" pitchFamily="18" charset="0"/>
                <a:ea typeface="楷体_GB2312" pitchFamily="49" charset="-122"/>
              </a:rPr>
              <a:t>       </a:t>
            </a:r>
            <a:r>
              <a:rPr lang="en-US" altLang="zh-CN" sz="2800" b="1" dirty="0">
                <a:latin typeface="Times New Roman" panose="02020603050405020304" pitchFamily="18" charset="0"/>
                <a:ea typeface="楷体_GB2312" pitchFamily="49" charset="-122"/>
              </a:rPr>
              <a:t>(2) </a:t>
            </a:r>
            <a:r>
              <a:rPr lang="zh-CN" altLang="en-US" sz="2800" b="1" dirty="0">
                <a:latin typeface="Times New Roman" panose="02020603050405020304" pitchFamily="18" charset="0"/>
                <a:ea typeface="楷体_GB2312" pitchFamily="49" charset="-122"/>
              </a:rPr>
              <a:t>必须使用且仅使用</a:t>
            </a:r>
            <a:r>
              <a:rPr lang="en-US" altLang="zh-CN" sz="2800" b="1" dirty="0">
                <a:latin typeface="Times New Roman" panose="02020603050405020304" pitchFamily="18" charset="0"/>
                <a:ea typeface="楷体_GB2312" pitchFamily="49" charset="-122"/>
              </a:rPr>
              <a:t>n-1</a:t>
            </a:r>
            <a:r>
              <a:rPr lang="zh-CN" altLang="en-US" sz="2800" b="1" dirty="0">
                <a:latin typeface="Times New Roman" panose="02020603050405020304" pitchFamily="18" charset="0"/>
                <a:ea typeface="楷体_GB2312" pitchFamily="49" charset="-122"/>
              </a:rPr>
              <a:t>条边来连接图中的</a:t>
            </a:r>
            <a:r>
              <a:rPr lang="en-US" altLang="zh-CN" sz="2800" b="1" dirty="0">
                <a:latin typeface="Times New Roman" panose="02020603050405020304" pitchFamily="18" charset="0"/>
                <a:ea typeface="楷体_GB2312" pitchFamily="49" charset="-122"/>
              </a:rPr>
              <a:t>n</a:t>
            </a:r>
            <a:r>
              <a:rPr lang="zh-CN" altLang="en-US" sz="2800" b="1" dirty="0">
                <a:latin typeface="Times New Roman" panose="02020603050405020304" pitchFamily="18" charset="0"/>
                <a:ea typeface="楷体_GB2312" pitchFamily="49" charset="-122"/>
              </a:rPr>
              <a:t>个顶点；</a:t>
            </a:r>
            <a:endParaRPr lang="zh-CN" altLang="en-US" sz="2800" b="1" dirty="0">
              <a:latin typeface="Times New Roman" panose="02020603050405020304" pitchFamily="18" charset="0"/>
              <a:ea typeface="楷体_GB2312" pitchFamily="49" charset="-122"/>
            </a:endParaRPr>
          </a:p>
          <a:p>
            <a:pPr algn="just">
              <a:lnSpc>
                <a:spcPct val="140000"/>
              </a:lnSpc>
            </a:pPr>
            <a:r>
              <a:rPr lang="zh-CN" altLang="en-US" sz="2800" b="1" dirty="0">
                <a:latin typeface="Times New Roman" panose="02020603050405020304" pitchFamily="18" charset="0"/>
                <a:ea typeface="楷体_GB2312" pitchFamily="49" charset="-122"/>
              </a:rPr>
              <a:t>       </a:t>
            </a:r>
            <a:r>
              <a:rPr lang="en-US" altLang="zh-CN" sz="2800" b="1" dirty="0">
                <a:latin typeface="Times New Roman" panose="02020603050405020304" pitchFamily="18" charset="0"/>
                <a:ea typeface="楷体_GB2312" pitchFamily="49" charset="-122"/>
              </a:rPr>
              <a:t>(3) </a:t>
            </a:r>
            <a:r>
              <a:rPr lang="zh-CN" altLang="en-US" sz="2800" b="1" dirty="0">
                <a:latin typeface="Times New Roman" panose="02020603050405020304" pitchFamily="18" charset="0"/>
                <a:ea typeface="楷体_GB2312" pitchFamily="49" charset="-122"/>
              </a:rPr>
              <a:t>不能使用产生回路的边。</a:t>
            </a:r>
            <a:endParaRPr lang="zh-CN" altLang="en-US" sz="2800" b="1" dirty="0">
              <a:latin typeface="Times New Roman" panose="02020603050405020304" pitchFamily="18" charset="0"/>
              <a:ea typeface="楷体_GB2312" pitchFamily="49" charset="-122"/>
            </a:endParaRPr>
          </a:p>
        </p:txBody>
      </p:sp>
      <p:sp>
        <p:nvSpPr>
          <p:cNvPr id="16387" name="文本框 1"/>
          <p:cNvSpPr txBox="1"/>
          <p:nvPr/>
        </p:nvSpPr>
        <p:spPr>
          <a:xfrm>
            <a:off x="1187450" y="260350"/>
            <a:ext cx="5238750" cy="706755"/>
          </a:xfrm>
          <a:prstGeom prst="rect">
            <a:avLst/>
          </a:prstGeom>
          <a:noFill/>
          <a:ln w="9525">
            <a:noFill/>
          </a:ln>
        </p:spPr>
        <p:txBody>
          <a:bodyPr>
            <a:spAutoFit/>
          </a:bodyPr>
          <a:lstStyle/>
          <a:p>
            <a:r>
              <a:rPr lang="zh-CN" altLang="en-US" sz="4000" b="1" dirty="0">
                <a:solidFill>
                  <a:schemeClr val="tx2"/>
                </a:solidFill>
                <a:latin typeface="Times New Roman" panose="02020603050405020304" pitchFamily="18" charset="0"/>
                <a:ea typeface="楷体_GB2312" pitchFamily="49" charset="-122"/>
                <a:sym typeface="Arial" panose="020B0604020202020204" pitchFamily="34" charset="0"/>
              </a:rPr>
              <a:t>最小生成树的准则</a:t>
            </a:r>
            <a:endParaRPr lang="zh-CN" altLang="en-US" sz="4000" b="1" dirty="0">
              <a:solidFill>
                <a:schemeClr val="tx2"/>
              </a:solidFill>
              <a:latin typeface="Times New Roman" panose="02020603050405020304" pitchFamily="18" charset="0"/>
              <a:ea typeface="楷体_GB2312" pitchFamily="49" charset="-122"/>
              <a:sym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文本框 71681"/>
          <p:cNvSpPr txBox="1"/>
          <p:nvPr/>
        </p:nvSpPr>
        <p:spPr>
          <a:xfrm>
            <a:off x="228600" y="449263"/>
            <a:ext cx="8458200" cy="4544695"/>
          </a:xfrm>
          <a:prstGeom prst="rect">
            <a:avLst/>
          </a:prstGeom>
          <a:noFill/>
          <a:ln w="9525">
            <a:noFill/>
          </a:ln>
        </p:spPr>
        <p:txBody>
          <a:bodyPr>
            <a:spAutoFit/>
          </a:bodyPr>
          <a:p>
            <a:pPr>
              <a:spcBef>
                <a:spcPct val="50000"/>
              </a:spcBef>
            </a:pPr>
            <a:r>
              <a:rPr lang="zh-CN" altLang="en-US" sz="2800" b="1" dirty="0">
                <a:solidFill>
                  <a:srgbClr val="FF0000"/>
                </a:solidFill>
                <a:latin typeface="Times New Roman" panose="02020603050405020304" pitchFamily="18" charset="0"/>
                <a:ea typeface="隶书" panose="02010509060101010101" pitchFamily="49" charset="-122"/>
              </a:rPr>
              <a:t>无向图的连通分量和生成树</a:t>
            </a:r>
            <a:endParaRPr lang="zh-CN" altLang="en-US" sz="2800" b="1" dirty="0">
              <a:solidFill>
                <a:srgbClr val="FF0000"/>
              </a:solidFill>
              <a:latin typeface="Times New Roman" panose="02020603050405020304" pitchFamily="18" charset="0"/>
              <a:ea typeface="隶书" panose="02010509060101010101" pitchFamily="49" charset="-122"/>
            </a:endParaRPr>
          </a:p>
          <a:p>
            <a:pPr algn="just">
              <a:lnSpc>
                <a:spcPct val="110000"/>
              </a:lnSpc>
              <a:spcBef>
                <a:spcPct val="50000"/>
              </a:spcBef>
            </a:pPr>
            <a:r>
              <a:rPr lang="zh-CN" altLang="en-US" sz="2400" b="1" dirty="0">
                <a:solidFill>
                  <a:srgbClr val="FF3300"/>
                </a:solidFill>
                <a:latin typeface="Times New Roman" panose="02020603050405020304" pitchFamily="18" charset="0"/>
                <a:ea typeface="楷体_GB2312" pitchFamily="49" charset="-122"/>
              </a:rPr>
              <a:t>       </a:t>
            </a:r>
            <a:r>
              <a:rPr lang="zh-CN" altLang="en-US" sz="2400" b="1" dirty="0">
                <a:solidFill>
                  <a:srgbClr val="000000"/>
                </a:solidFill>
                <a:latin typeface="Times New Roman" panose="02020603050405020304" pitchFamily="18" charset="0"/>
                <a:ea typeface="楷体_GB2312" pitchFamily="49" charset="-122"/>
              </a:rPr>
              <a:t>在对无向图进行遍历时，对于连通图，仅需调用遍历过程（</a:t>
            </a:r>
            <a:r>
              <a:rPr lang="en-US" altLang="zh-CN" sz="2400" b="1">
                <a:solidFill>
                  <a:srgbClr val="000000"/>
                </a:solidFill>
                <a:latin typeface="Times New Roman" panose="02020603050405020304" pitchFamily="18" charset="0"/>
                <a:ea typeface="楷体_GB2312" pitchFamily="49" charset="-122"/>
              </a:rPr>
              <a:t>DFS</a:t>
            </a:r>
            <a:r>
              <a:rPr lang="zh-CN" altLang="en-US" sz="2400" b="1" dirty="0">
                <a:solidFill>
                  <a:srgbClr val="000000"/>
                </a:solidFill>
                <a:latin typeface="Times New Roman" panose="02020603050405020304" pitchFamily="18" charset="0"/>
                <a:ea typeface="楷体_GB2312" pitchFamily="49" charset="-122"/>
              </a:rPr>
              <a:t>或</a:t>
            </a:r>
            <a:r>
              <a:rPr lang="en-US" altLang="zh-CN" sz="2400" b="1">
                <a:solidFill>
                  <a:srgbClr val="000000"/>
                </a:solidFill>
                <a:latin typeface="Times New Roman" panose="02020603050405020304" pitchFamily="18" charset="0"/>
                <a:ea typeface="楷体_GB2312" pitchFamily="49" charset="-122"/>
              </a:rPr>
              <a:t>BFS</a:t>
            </a:r>
            <a:r>
              <a:rPr lang="zh-CN" altLang="en-US" sz="2400" b="1" dirty="0">
                <a:solidFill>
                  <a:srgbClr val="000000"/>
                </a:solidFill>
                <a:latin typeface="Times New Roman" panose="02020603050405020304" pitchFamily="18" charset="0"/>
                <a:ea typeface="楷体_GB2312" pitchFamily="49" charset="-122"/>
              </a:rPr>
              <a:t>）一次，从图中任一顶点出发，便可以遍历图中的各个顶点。对非连通图，则需多次调用遍历过程，每次调用得到的顶点集连同相关的边就构成图的一个连通分量。</a:t>
            </a:r>
            <a:endParaRPr lang="zh-CN" altLang="en-US" sz="2400" b="1" dirty="0">
              <a:solidFill>
                <a:srgbClr val="000000"/>
              </a:solidFill>
              <a:latin typeface="Times New Roman" panose="02020603050405020304" pitchFamily="18" charset="0"/>
              <a:ea typeface="楷体_GB2312" pitchFamily="49" charset="-122"/>
            </a:endParaRPr>
          </a:p>
          <a:p>
            <a:pPr algn="just">
              <a:lnSpc>
                <a:spcPct val="110000"/>
              </a:lnSpc>
              <a:spcBef>
                <a:spcPct val="50000"/>
              </a:spcBef>
            </a:pPr>
            <a:r>
              <a:rPr lang="zh-CN" altLang="en-US" sz="2400" b="1" dirty="0">
                <a:solidFill>
                  <a:srgbClr val="000000"/>
                </a:solidFill>
                <a:latin typeface="Times New Roman" panose="02020603050405020304" pitchFamily="18" charset="0"/>
                <a:ea typeface="楷体_GB2312" pitchFamily="49" charset="-122"/>
              </a:rPr>
              <a:t>       设</a:t>
            </a:r>
            <a:r>
              <a:rPr lang="en-US" altLang="zh-CN" sz="2400" b="1">
                <a:solidFill>
                  <a:srgbClr val="000000"/>
                </a:solidFill>
                <a:latin typeface="Times New Roman" panose="02020603050405020304" pitchFamily="18" charset="0"/>
                <a:ea typeface="楷体_GB2312" pitchFamily="49" charset="-122"/>
              </a:rPr>
              <a:t>G=(V</a:t>
            </a:r>
            <a:r>
              <a:rPr lang="zh-CN" altLang="en-US" sz="2400" b="1" dirty="0">
                <a:solidFill>
                  <a:srgbClr val="000000"/>
                </a:solidFill>
                <a:latin typeface="Times New Roman" panose="02020603050405020304" pitchFamily="18" charset="0"/>
                <a:ea typeface="楷体_GB2312" pitchFamily="49" charset="-122"/>
              </a:rPr>
              <a:t>，</a:t>
            </a:r>
            <a:r>
              <a:rPr lang="en-US" altLang="zh-CN" sz="2400" b="1">
                <a:solidFill>
                  <a:srgbClr val="000000"/>
                </a:solidFill>
                <a:latin typeface="Times New Roman" panose="02020603050405020304" pitchFamily="18" charset="0"/>
                <a:ea typeface="楷体_GB2312" pitchFamily="49" charset="-122"/>
              </a:rPr>
              <a:t>E)</a:t>
            </a:r>
            <a:r>
              <a:rPr lang="zh-CN" altLang="en-US" sz="2400" b="1" dirty="0">
                <a:solidFill>
                  <a:srgbClr val="000000"/>
                </a:solidFill>
                <a:latin typeface="Times New Roman" panose="02020603050405020304" pitchFamily="18" charset="0"/>
                <a:ea typeface="楷体_GB2312" pitchFamily="49" charset="-122"/>
              </a:rPr>
              <a:t>为连通图，则从图中任一顶点出发遍历图时，必定将</a:t>
            </a:r>
            <a:r>
              <a:rPr lang="en-US" altLang="zh-CN" sz="2400" b="1">
                <a:solidFill>
                  <a:srgbClr val="000000"/>
                </a:solidFill>
                <a:latin typeface="Times New Roman" panose="02020603050405020304" pitchFamily="18" charset="0"/>
                <a:ea typeface="楷体_GB2312" pitchFamily="49" charset="-122"/>
              </a:rPr>
              <a:t>E(G)</a:t>
            </a:r>
            <a:r>
              <a:rPr lang="zh-CN" altLang="en-US" sz="2400" b="1" dirty="0">
                <a:solidFill>
                  <a:srgbClr val="000000"/>
                </a:solidFill>
                <a:latin typeface="Times New Roman" panose="02020603050405020304" pitchFamily="18" charset="0"/>
                <a:ea typeface="楷体_GB2312" pitchFamily="49" charset="-122"/>
              </a:rPr>
              <a:t>分成两个集合</a:t>
            </a:r>
            <a:r>
              <a:rPr lang="en-US" altLang="zh-CN" sz="2400" b="1">
                <a:solidFill>
                  <a:srgbClr val="000000"/>
                </a:solidFill>
                <a:latin typeface="Times New Roman" panose="02020603050405020304" pitchFamily="18" charset="0"/>
                <a:ea typeface="楷体_GB2312" pitchFamily="49" charset="-122"/>
              </a:rPr>
              <a:t>T</a:t>
            </a:r>
            <a:r>
              <a:rPr lang="zh-CN" altLang="en-US" sz="2400" b="1" dirty="0">
                <a:solidFill>
                  <a:srgbClr val="000000"/>
                </a:solidFill>
                <a:latin typeface="Times New Roman" panose="02020603050405020304" pitchFamily="18" charset="0"/>
                <a:ea typeface="楷体_GB2312" pitchFamily="49" charset="-122"/>
              </a:rPr>
              <a:t>和</a:t>
            </a:r>
            <a:r>
              <a:rPr lang="en-US" altLang="zh-CN" sz="2400" b="1">
                <a:solidFill>
                  <a:srgbClr val="000000"/>
                </a:solidFill>
                <a:latin typeface="Times New Roman" panose="02020603050405020304" pitchFamily="18" charset="0"/>
                <a:ea typeface="楷体_GB2312" pitchFamily="49" charset="-122"/>
              </a:rPr>
              <a:t>B</a:t>
            </a:r>
            <a:r>
              <a:rPr lang="zh-CN" altLang="en-US" sz="2400" b="1" dirty="0">
                <a:solidFill>
                  <a:srgbClr val="000000"/>
                </a:solidFill>
                <a:latin typeface="Times New Roman" panose="02020603050405020304" pitchFamily="18" charset="0"/>
                <a:ea typeface="楷体_GB2312" pitchFamily="49" charset="-122"/>
              </a:rPr>
              <a:t>，其中</a:t>
            </a:r>
            <a:r>
              <a:rPr lang="en-US" altLang="zh-CN" sz="2400" b="1">
                <a:solidFill>
                  <a:srgbClr val="000000"/>
                </a:solidFill>
                <a:latin typeface="Times New Roman" panose="02020603050405020304" pitchFamily="18" charset="0"/>
                <a:ea typeface="楷体_GB2312" pitchFamily="49" charset="-122"/>
              </a:rPr>
              <a:t>T</a:t>
            </a:r>
            <a:r>
              <a:rPr lang="zh-CN" altLang="en-US" sz="2400" b="1" dirty="0">
                <a:solidFill>
                  <a:srgbClr val="000000"/>
                </a:solidFill>
                <a:latin typeface="Times New Roman" panose="02020603050405020304" pitchFamily="18" charset="0"/>
                <a:ea typeface="楷体_GB2312" pitchFamily="49" charset="-122"/>
              </a:rPr>
              <a:t>是遍历图过程中走过的边的集合，</a:t>
            </a:r>
            <a:r>
              <a:rPr lang="en-US" altLang="zh-CN" sz="2400" b="1">
                <a:solidFill>
                  <a:srgbClr val="000000"/>
                </a:solidFill>
                <a:latin typeface="Times New Roman" panose="02020603050405020304" pitchFamily="18" charset="0"/>
                <a:ea typeface="楷体_GB2312" pitchFamily="49" charset="-122"/>
              </a:rPr>
              <a:t>B</a:t>
            </a:r>
            <a:r>
              <a:rPr lang="zh-CN" altLang="en-US" sz="2400" b="1" dirty="0">
                <a:solidFill>
                  <a:srgbClr val="000000"/>
                </a:solidFill>
                <a:latin typeface="Times New Roman" panose="02020603050405020304" pitchFamily="18" charset="0"/>
                <a:ea typeface="楷体_GB2312" pitchFamily="49" charset="-122"/>
              </a:rPr>
              <a:t>是剩余的边的集合：</a:t>
            </a:r>
            <a:r>
              <a:rPr lang="en-US" altLang="zh-CN" sz="2400" b="1">
                <a:solidFill>
                  <a:srgbClr val="000000"/>
                </a:solidFill>
                <a:latin typeface="Times New Roman" panose="02020603050405020304" pitchFamily="18" charset="0"/>
                <a:ea typeface="楷体_GB2312" pitchFamily="49" charset="-122"/>
              </a:rPr>
              <a:t>T∩B=Φ</a:t>
            </a:r>
            <a:r>
              <a:rPr lang="zh-CN" altLang="en-US" sz="2400" b="1" dirty="0">
                <a:solidFill>
                  <a:srgbClr val="000000"/>
                </a:solidFill>
                <a:latin typeface="Times New Roman" panose="02020603050405020304" pitchFamily="18" charset="0"/>
                <a:ea typeface="楷体_GB2312" pitchFamily="49" charset="-122"/>
              </a:rPr>
              <a:t>，</a:t>
            </a:r>
            <a:r>
              <a:rPr lang="en-US" altLang="zh-CN" sz="2400" b="1">
                <a:solidFill>
                  <a:srgbClr val="000000"/>
                </a:solidFill>
                <a:latin typeface="Times New Roman" panose="02020603050405020304" pitchFamily="18" charset="0"/>
                <a:ea typeface="楷体_GB2312" pitchFamily="49" charset="-122"/>
              </a:rPr>
              <a:t>T∪B=E(G)</a:t>
            </a:r>
            <a:r>
              <a:rPr lang="zh-CN" altLang="en-US" sz="2400" b="1" dirty="0">
                <a:solidFill>
                  <a:srgbClr val="000000"/>
                </a:solidFill>
                <a:latin typeface="Times New Roman" panose="02020603050405020304" pitchFamily="18" charset="0"/>
                <a:ea typeface="楷体_GB2312" pitchFamily="49" charset="-122"/>
              </a:rPr>
              <a:t>。显然，</a:t>
            </a:r>
            <a:r>
              <a:rPr lang="en-US" altLang="zh-CN" sz="2400" b="1">
                <a:solidFill>
                  <a:srgbClr val="000000"/>
                </a:solidFill>
                <a:latin typeface="Times New Roman" panose="02020603050405020304" pitchFamily="18" charset="0"/>
                <a:ea typeface="楷体_GB2312" pitchFamily="49" charset="-122"/>
              </a:rPr>
              <a:t>G'=(V</a:t>
            </a:r>
            <a:r>
              <a:rPr lang="zh-CN" altLang="en-US" sz="2400" b="1" dirty="0">
                <a:solidFill>
                  <a:srgbClr val="000000"/>
                </a:solidFill>
                <a:latin typeface="Times New Roman" panose="02020603050405020304" pitchFamily="18" charset="0"/>
                <a:ea typeface="楷体_GB2312" pitchFamily="49" charset="-122"/>
              </a:rPr>
              <a:t>，</a:t>
            </a:r>
            <a:r>
              <a:rPr lang="en-US" altLang="zh-CN" sz="2400" b="1">
                <a:solidFill>
                  <a:srgbClr val="000000"/>
                </a:solidFill>
                <a:latin typeface="Times New Roman" panose="02020603050405020304" pitchFamily="18" charset="0"/>
                <a:ea typeface="楷体_GB2312" pitchFamily="49" charset="-122"/>
              </a:rPr>
              <a:t>T)</a:t>
            </a:r>
            <a:r>
              <a:rPr lang="zh-CN" altLang="en-US" sz="2400" b="1" dirty="0">
                <a:solidFill>
                  <a:srgbClr val="000000"/>
                </a:solidFill>
                <a:latin typeface="Times New Roman" panose="02020603050405020304" pitchFamily="18" charset="0"/>
                <a:ea typeface="楷体_GB2312" pitchFamily="49" charset="-122"/>
              </a:rPr>
              <a:t>是</a:t>
            </a:r>
            <a:r>
              <a:rPr lang="en-US" altLang="zh-CN" sz="2400" b="1">
                <a:solidFill>
                  <a:srgbClr val="000000"/>
                </a:solidFill>
                <a:latin typeface="Times New Roman" panose="02020603050405020304" pitchFamily="18" charset="0"/>
                <a:ea typeface="楷体_GB2312" pitchFamily="49" charset="-122"/>
              </a:rPr>
              <a:t>G</a:t>
            </a:r>
            <a:r>
              <a:rPr lang="zh-CN" altLang="en-US" sz="2400" b="1" dirty="0">
                <a:solidFill>
                  <a:srgbClr val="000000"/>
                </a:solidFill>
                <a:latin typeface="Times New Roman" panose="02020603050405020304" pitchFamily="18" charset="0"/>
                <a:ea typeface="楷体_GB2312" pitchFamily="49" charset="-122"/>
              </a:rPr>
              <a:t>的极小连通子图，即</a:t>
            </a:r>
            <a:r>
              <a:rPr lang="en-US" altLang="zh-CN" sz="2400" b="1">
                <a:solidFill>
                  <a:srgbClr val="000000"/>
                </a:solidFill>
                <a:latin typeface="Times New Roman" panose="02020603050405020304" pitchFamily="18" charset="0"/>
                <a:ea typeface="楷体_GB2312" pitchFamily="49" charset="-122"/>
              </a:rPr>
              <a:t>G'</a:t>
            </a:r>
            <a:r>
              <a:rPr lang="zh-CN" altLang="en-US" sz="2400" b="1" dirty="0">
                <a:solidFill>
                  <a:srgbClr val="000000"/>
                </a:solidFill>
                <a:latin typeface="Times New Roman" panose="02020603050405020304" pitchFamily="18" charset="0"/>
                <a:ea typeface="楷体_GB2312" pitchFamily="49" charset="-122"/>
              </a:rPr>
              <a:t>是</a:t>
            </a:r>
            <a:r>
              <a:rPr lang="en-US" altLang="zh-CN" sz="2400" b="1">
                <a:solidFill>
                  <a:srgbClr val="000000"/>
                </a:solidFill>
                <a:latin typeface="Times New Roman" panose="02020603050405020304" pitchFamily="18" charset="0"/>
                <a:ea typeface="楷体_GB2312" pitchFamily="49" charset="-122"/>
              </a:rPr>
              <a:t>G</a:t>
            </a:r>
            <a:r>
              <a:rPr lang="zh-CN" altLang="en-US" sz="2400" b="1" dirty="0">
                <a:solidFill>
                  <a:srgbClr val="000000"/>
                </a:solidFill>
                <a:latin typeface="Times New Roman" panose="02020603050405020304" pitchFamily="18" charset="0"/>
                <a:ea typeface="楷体_GB2312" pitchFamily="49" charset="-122"/>
              </a:rPr>
              <a:t>的一棵</a:t>
            </a:r>
            <a:r>
              <a:rPr lang="zh-CN" altLang="en-US" sz="2400" b="1" dirty="0">
                <a:solidFill>
                  <a:srgbClr val="FF0000"/>
                </a:solidFill>
                <a:latin typeface="Times New Roman" panose="02020603050405020304" pitchFamily="18" charset="0"/>
                <a:ea typeface="楷体_GB2312" pitchFamily="49" charset="-122"/>
              </a:rPr>
              <a:t>生成树</a:t>
            </a:r>
            <a:r>
              <a:rPr lang="zh-CN" altLang="en-US" sz="2400" b="1" dirty="0">
                <a:solidFill>
                  <a:srgbClr val="3333FF"/>
                </a:solidFill>
                <a:latin typeface="Times New Roman" panose="02020603050405020304" pitchFamily="18" charset="0"/>
                <a:ea typeface="楷体_GB2312" pitchFamily="49" charset="-122"/>
              </a:rPr>
              <a:t>。       </a:t>
            </a:r>
            <a:endParaRPr lang="zh-CN" altLang="en-US" sz="2400" b="1">
              <a:solidFill>
                <a:srgbClr val="3333FF"/>
              </a:solidFill>
              <a:latin typeface="Times New Roman" panose="02020603050405020304" pitchFamily="18" charset="0"/>
              <a:ea typeface="楷体_GB2312"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文本框 98305"/>
          <p:cNvSpPr txBox="1"/>
          <p:nvPr/>
        </p:nvSpPr>
        <p:spPr>
          <a:xfrm>
            <a:off x="457200" y="1143000"/>
            <a:ext cx="8077200" cy="3341688"/>
          </a:xfrm>
          <a:prstGeom prst="rect">
            <a:avLst/>
          </a:prstGeom>
          <a:noFill/>
          <a:ln w="9525">
            <a:noFill/>
          </a:ln>
        </p:spPr>
        <p:txBody>
          <a:bodyPr>
            <a:spAutoFit/>
          </a:bodyPr>
          <a:p>
            <a:pPr algn="just">
              <a:lnSpc>
                <a:spcPct val="120000"/>
              </a:lnSpc>
              <a:spcBef>
                <a:spcPct val="50000"/>
              </a:spcBef>
            </a:pPr>
            <a:r>
              <a:rPr lang="en-US" altLang="zh-CN" sz="2400" b="1">
                <a:solidFill>
                  <a:srgbClr val="FF3300"/>
                </a:solidFill>
                <a:latin typeface="Times New Roman" panose="02020603050405020304" pitchFamily="18" charset="0"/>
                <a:ea typeface="楷体_GB2312" pitchFamily="49" charset="-122"/>
              </a:rPr>
              <a:t>      </a:t>
            </a:r>
            <a:r>
              <a:rPr lang="zh-CN" altLang="en-US" sz="2400" b="1" dirty="0">
                <a:solidFill>
                  <a:srgbClr val="000000"/>
                </a:solidFill>
                <a:latin typeface="Times New Roman" panose="02020603050405020304" pitchFamily="18" charset="0"/>
                <a:ea typeface="楷体_GB2312" pitchFamily="49" charset="-122"/>
              </a:rPr>
              <a:t>由深度优先遍历得到的生成树称为</a:t>
            </a:r>
            <a:r>
              <a:rPr lang="zh-CN" altLang="en-US" sz="2400" b="1" dirty="0">
                <a:solidFill>
                  <a:srgbClr val="FF0000"/>
                </a:solidFill>
                <a:latin typeface="Times New Roman" panose="02020603050405020304" pitchFamily="18" charset="0"/>
                <a:ea typeface="楷体_GB2312" pitchFamily="49" charset="-122"/>
              </a:rPr>
              <a:t>深度优先生成树</a:t>
            </a:r>
            <a:r>
              <a:rPr lang="zh-CN" altLang="en-US" sz="2400" b="1" dirty="0">
                <a:solidFill>
                  <a:srgbClr val="000000"/>
                </a:solidFill>
                <a:latin typeface="Times New Roman" panose="02020603050405020304" pitchFamily="18" charset="0"/>
                <a:ea typeface="楷体_GB2312" pitchFamily="49" charset="-122"/>
              </a:rPr>
              <a:t>；由广度优先遍历得到的生成树称为</a:t>
            </a:r>
            <a:r>
              <a:rPr lang="zh-CN" altLang="en-US" sz="2400" b="1" dirty="0">
                <a:solidFill>
                  <a:srgbClr val="FF0000"/>
                </a:solidFill>
                <a:latin typeface="Times New Roman" panose="02020603050405020304" pitchFamily="18" charset="0"/>
                <a:ea typeface="楷体_GB2312" pitchFamily="49" charset="-122"/>
              </a:rPr>
              <a:t>广度优先生成树</a:t>
            </a:r>
            <a:r>
              <a:rPr lang="zh-CN" altLang="en-US" sz="2400" b="1" dirty="0">
                <a:solidFill>
                  <a:srgbClr val="000000"/>
                </a:solidFill>
                <a:latin typeface="Times New Roman" panose="02020603050405020304" pitchFamily="18" charset="0"/>
                <a:ea typeface="楷体_GB2312" pitchFamily="49" charset="-122"/>
              </a:rPr>
              <a:t>。这样的生成树是由遍历时访问过的</a:t>
            </a:r>
            <a:r>
              <a:rPr lang="en-US" altLang="zh-CN" sz="2400" b="1">
                <a:solidFill>
                  <a:srgbClr val="000000"/>
                </a:solidFill>
                <a:latin typeface="Times New Roman" panose="02020603050405020304" pitchFamily="18" charset="0"/>
                <a:ea typeface="楷体_GB2312" pitchFamily="49" charset="-122"/>
              </a:rPr>
              <a:t>n</a:t>
            </a:r>
            <a:r>
              <a:rPr lang="zh-CN" altLang="en-US" sz="2400" b="1" dirty="0">
                <a:solidFill>
                  <a:srgbClr val="000000"/>
                </a:solidFill>
                <a:latin typeface="Times New Roman" panose="02020603050405020304" pitchFamily="18" charset="0"/>
                <a:ea typeface="楷体_GB2312" pitchFamily="49" charset="-122"/>
              </a:rPr>
              <a:t>个顶点和遍历时经历的</a:t>
            </a:r>
            <a:r>
              <a:rPr lang="en-US" altLang="zh-CN" sz="2400" b="1">
                <a:solidFill>
                  <a:srgbClr val="000000"/>
                </a:solidFill>
                <a:latin typeface="Times New Roman" panose="02020603050405020304" pitchFamily="18" charset="0"/>
                <a:ea typeface="楷体_GB2312" pitchFamily="49" charset="-122"/>
              </a:rPr>
              <a:t>n-1</a:t>
            </a:r>
            <a:r>
              <a:rPr lang="zh-CN" altLang="en-US" sz="2400" b="1" dirty="0">
                <a:solidFill>
                  <a:srgbClr val="000000"/>
                </a:solidFill>
                <a:latin typeface="Times New Roman" panose="02020603050405020304" pitchFamily="18" charset="0"/>
                <a:ea typeface="楷体_GB2312" pitchFamily="49" charset="-122"/>
              </a:rPr>
              <a:t>条边组成。</a:t>
            </a:r>
            <a:endParaRPr lang="zh-CN" altLang="en-US" sz="2400" b="1" dirty="0">
              <a:solidFill>
                <a:srgbClr val="000000"/>
              </a:solidFill>
              <a:latin typeface="Times New Roman" panose="02020603050405020304" pitchFamily="18" charset="0"/>
              <a:ea typeface="楷体_GB2312" pitchFamily="49" charset="-122"/>
            </a:endParaRPr>
          </a:p>
          <a:p>
            <a:pPr>
              <a:lnSpc>
                <a:spcPct val="120000"/>
              </a:lnSpc>
              <a:spcBef>
                <a:spcPct val="50000"/>
              </a:spcBef>
            </a:pPr>
            <a:r>
              <a:rPr lang="zh-CN" altLang="en-US" sz="2400" b="1" dirty="0">
                <a:solidFill>
                  <a:srgbClr val="000000"/>
                </a:solidFill>
                <a:latin typeface="Times New Roman" panose="02020603050405020304" pitchFamily="18" charset="0"/>
                <a:ea typeface="楷体_GB2312" pitchFamily="49" charset="-122"/>
              </a:rPr>
              <a:t>        对于非连通图，每个连通分量中的顶点集和遍历时走过的边一起构成一棵生成树，各个连通分量的生成树组成非连通图的生成森林。 </a:t>
            </a:r>
            <a:endParaRPr lang="zh-CN" altLang="en-US" sz="2400">
              <a:solidFill>
                <a:srgbClr val="000000"/>
              </a:solidFill>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3492" name="组合 703491"/>
          <p:cNvGrpSpPr/>
          <p:nvPr/>
        </p:nvGrpSpPr>
        <p:grpSpPr>
          <a:xfrm>
            <a:off x="1295400" y="914400"/>
            <a:ext cx="5715000" cy="4724400"/>
            <a:chOff x="864" y="336"/>
            <a:chExt cx="3600" cy="2976"/>
          </a:xfrm>
        </p:grpSpPr>
        <p:sp>
          <p:nvSpPr>
            <p:cNvPr id="58370" name="椭圆 703492"/>
            <p:cNvSpPr/>
            <p:nvPr/>
          </p:nvSpPr>
          <p:spPr>
            <a:xfrm>
              <a:off x="2400" y="336"/>
              <a:ext cx="384" cy="384"/>
            </a:xfrm>
            <a:prstGeom prst="ellipse">
              <a:avLst/>
            </a:prstGeom>
            <a:solidFill>
              <a:srgbClr val="FFFF99">
                <a:alpha val="50000"/>
              </a:srgbClr>
            </a:solidFill>
            <a:ln w="25400" cap="sq" cmpd="sng">
              <a:solidFill>
                <a:srgbClr val="CC3300"/>
              </a:solidFill>
              <a:prstDash val="solid"/>
              <a:round/>
              <a:headEnd type="none" w="sm" len="sm"/>
              <a:tailEnd type="none" w="sm" len="sm"/>
            </a:ln>
          </p:spPr>
          <p:txBody>
            <a:bodyPr wrap="none" anchor="ctr"/>
            <a:lstStyle/>
            <a:p>
              <a:pPr algn="ctr"/>
              <a:r>
                <a:rPr lang="en-US" altLang="zh-CN" sz="3200" b="1">
                  <a:solidFill>
                    <a:srgbClr val="800000"/>
                  </a:solidFill>
                  <a:latin typeface="Times New Roman" panose="02020603050405020304" pitchFamily="18" charset="0"/>
                  <a:ea typeface="宋体" panose="02010600030101010101" pitchFamily="2" charset="-122"/>
                </a:rPr>
                <a:t>V</a:t>
              </a:r>
              <a:r>
                <a:rPr lang="en-US" altLang="zh-CN" sz="3200" b="1" baseline="-25000">
                  <a:solidFill>
                    <a:srgbClr val="800000"/>
                  </a:solidFill>
                  <a:latin typeface="Times New Roman" panose="02020603050405020304" pitchFamily="18" charset="0"/>
                  <a:ea typeface="宋体" panose="02010600030101010101" pitchFamily="2" charset="-122"/>
                </a:rPr>
                <a:t>0</a:t>
              </a:r>
              <a:endParaRPr lang="en-US" altLang="zh-CN" sz="2400" baseline="-25000">
                <a:latin typeface="Times New Roman" panose="02020603050405020304" pitchFamily="18" charset="0"/>
                <a:ea typeface="宋体" panose="02010600030101010101" pitchFamily="2" charset="-122"/>
              </a:endParaRPr>
            </a:p>
          </p:txBody>
        </p:sp>
        <p:sp>
          <p:nvSpPr>
            <p:cNvPr id="58371" name="椭圆 703493"/>
            <p:cNvSpPr/>
            <p:nvPr/>
          </p:nvSpPr>
          <p:spPr>
            <a:xfrm>
              <a:off x="1584" y="1056"/>
              <a:ext cx="336" cy="384"/>
            </a:xfrm>
            <a:prstGeom prst="ellipse">
              <a:avLst/>
            </a:prstGeom>
            <a:solidFill>
              <a:srgbClr val="FFFF99">
                <a:alpha val="50000"/>
              </a:srgbClr>
            </a:solidFill>
            <a:ln w="25400" cap="sq" cmpd="sng">
              <a:solidFill>
                <a:srgbClr val="CC3300"/>
              </a:solidFill>
              <a:prstDash val="solid"/>
              <a:round/>
              <a:headEnd type="none" w="sm" len="sm"/>
              <a:tailEnd type="none" w="sm" len="sm"/>
            </a:ln>
          </p:spPr>
          <p:txBody>
            <a:bodyPr wrap="none" anchor="ctr"/>
            <a:lstStyle/>
            <a:p>
              <a:pPr algn="ctr"/>
              <a:r>
                <a:rPr lang="en-US" altLang="zh-CN" sz="3200" b="1">
                  <a:solidFill>
                    <a:srgbClr val="800000"/>
                  </a:solidFill>
                  <a:latin typeface="Times New Roman" panose="02020603050405020304" pitchFamily="18" charset="0"/>
                  <a:ea typeface="宋体" panose="02010600030101010101" pitchFamily="2" charset="-122"/>
                </a:rPr>
                <a:t>w</a:t>
              </a:r>
              <a:r>
                <a:rPr lang="en-US" altLang="zh-CN" sz="3200" b="1" baseline="-25000">
                  <a:solidFill>
                    <a:srgbClr val="800000"/>
                  </a:solidFill>
                  <a:latin typeface="Times New Roman" panose="02020603050405020304" pitchFamily="18" charset="0"/>
                  <a:ea typeface="宋体" panose="02010600030101010101" pitchFamily="2" charset="-122"/>
                </a:rPr>
                <a:t>1</a:t>
              </a:r>
              <a:endParaRPr lang="en-US" altLang="zh-CN" sz="2400">
                <a:latin typeface="Times New Roman" panose="02020603050405020304" pitchFamily="18" charset="0"/>
                <a:ea typeface="宋体" panose="02010600030101010101" pitchFamily="2" charset="-122"/>
              </a:endParaRPr>
            </a:p>
          </p:txBody>
        </p:sp>
        <p:sp>
          <p:nvSpPr>
            <p:cNvPr id="58372" name="直接连接符 703494"/>
            <p:cNvSpPr/>
            <p:nvPr/>
          </p:nvSpPr>
          <p:spPr>
            <a:xfrm flipH="1">
              <a:off x="1728" y="528"/>
              <a:ext cx="672" cy="528"/>
            </a:xfrm>
            <a:prstGeom prst="line">
              <a:avLst/>
            </a:prstGeom>
            <a:ln w="25400" cap="sq" cmpd="sng">
              <a:solidFill>
                <a:srgbClr val="CC3300"/>
              </a:solidFill>
              <a:prstDash val="solid"/>
              <a:round/>
              <a:headEnd type="none" w="sm" len="sm"/>
              <a:tailEnd type="none" w="sm" len="sm"/>
            </a:ln>
          </p:spPr>
          <p:txBody>
            <a:bodyPr anchor="t"/>
            <a:lstStyle/>
            <a:p>
              <a:endParaRPr lang="zh-CN" altLang="en-US">
                <a:latin typeface="Tahoma" panose="020B0604030504040204" pitchFamily="34" charset="0"/>
                <a:ea typeface="宋体" panose="02010600030101010101" pitchFamily="2" charset="-122"/>
              </a:endParaRPr>
            </a:p>
          </p:txBody>
        </p:sp>
        <p:sp>
          <p:nvSpPr>
            <p:cNvPr id="58373" name="直接连接符 703495"/>
            <p:cNvSpPr/>
            <p:nvPr/>
          </p:nvSpPr>
          <p:spPr>
            <a:xfrm flipH="1">
              <a:off x="2448" y="720"/>
              <a:ext cx="144" cy="384"/>
            </a:xfrm>
            <a:prstGeom prst="line">
              <a:avLst/>
            </a:prstGeom>
            <a:ln w="25400" cap="sq" cmpd="sng">
              <a:solidFill>
                <a:srgbClr val="CC3300"/>
              </a:solidFill>
              <a:prstDash val="solid"/>
              <a:round/>
              <a:headEnd type="none" w="sm" len="sm"/>
              <a:tailEnd type="none" w="sm" len="sm"/>
            </a:ln>
          </p:spPr>
          <p:txBody>
            <a:bodyPr anchor="t"/>
            <a:lstStyle/>
            <a:p>
              <a:endParaRPr lang="zh-CN" altLang="en-US">
                <a:latin typeface="Tahoma" panose="020B0604030504040204" pitchFamily="34" charset="0"/>
                <a:ea typeface="宋体" panose="02010600030101010101" pitchFamily="2" charset="-122"/>
              </a:endParaRPr>
            </a:p>
          </p:txBody>
        </p:sp>
        <p:sp>
          <p:nvSpPr>
            <p:cNvPr id="58374" name="直接连接符 703496"/>
            <p:cNvSpPr/>
            <p:nvPr/>
          </p:nvSpPr>
          <p:spPr>
            <a:xfrm>
              <a:off x="2784" y="528"/>
              <a:ext cx="720" cy="576"/>
            </a:xfrm>
            <a:prstGeom prst="line">
              <a:avLst/>
            </a:prstGeom>
            <a:ln w="25400" cap="sq" cmpd="sng">
              <a:solidFill>
                <a:srgbClr val="CC3300"/>
              </a:solidFill>
              <a:prstDash val="solid"/>
              <a:round/>
              <a:headEnd type="none" w="sm" len="sm"/>
              <a:tailEnd type="none" w="sm" len="sm"/>
            </a:ln>
          </p:spPr>
          <p:txBody>
            <a:bodyPr anchor="t"/>
            <a:lstStyle/>
            <a:p>
              <a:endParaRPr lang="zh-CN" altLang="en-US">
                <a:latin typeface="Tahoma" panose="020B0604030504040204" pitchFamily="34" charset="0"/>
                <a:ea typeface="宋体" panose="02010600030101010101" pitchFamily="2" charset="-122"/>
              </a:endParaRPr>
            </a:p>
          </p:txBody>
        </p:sp>
        <p:sp>
          <p:nvSpPr>
            <p:cNvPr id="58375" name="椭圆 703497"/>
            <p:cNvSpPr/>
            <p:nvPr/>
          </p:nvSpPr>
          <p:spPr>
            <a:xfrm>
              <a:off x="3312" y="1056"/>
              <a:ext cx="336" cy="384"/>
            </a:xfrm>
            <a:prstGeom prst="ellipse">
              <a:avLst/>
            </a:prstGeom>
            <a:solidFill>
              <a:srgbClr val="FFFF99">
                <a:alpha val="50000"/>
              </a:srgbClr>
            </a:solidFill>
            <a:ln w="25400" cap="sq" cmpd="sng">
              <a:solidFill>
                <a:srgbClr val="CC3300"/>
              </a:solidFill>
              <a:prstDash val="solid"/>
              <a:round/>
              <a:headEnd type="none" w="sm" len="sm"/>
              <a:tailEnd type="none" w="sm" len="sm"/>
            </a:ln>
          </p:spPr>
          <p:txBody>
            <a:bodyPr wrap="none" anchor="ctr"/>
            <a:lstStyle/>
            <a:p>
              <a:pPr algn="ctr"/>
              <a:r>
                <a:rPr lang="en-US" altLang="zh-CN" sz="3200" b="1">
                  <a:solidFill>
                    <a:srgbClr val="800000"/>
                  </a:solidFill>
                  <a:latin typeface="Times New Roman" panose="02020603050405020304" pitchFamily="18" charset="0"/>
                  <a:ea typeface="宋体" panose="02010600030101010101" pitchFamily="2" charset="-122"/>
                </a:rPr>
                <a:t>w</a:t>
              </a:r>
              <a:r>
                <a:rPr lang="en-US" altLang="zh-CN" sz="3200" b="1" baseline="-25000">
                  <a:solidFill>
                    <a:srgbClr val="800000"/>
                  </a:solidFill>
                  <a:latin typeface="Times New Roman" panose="02020603050405020304" pitchFamily="18" charset="0"/>
                  <a:ea typeface="宋体" panose="02010600030101010101" pitchFamily="2" charset="-122"/>
                </a:rPr>
                <a:t>3</a:t>
              </a:r>
              <a:endParaRPr lang="en-US" altLang="zh-CN" sz="2400">
                <a:latin typeface="Times New Roman" panose="02020603050405020304" pitchFamily="18" charset="0"/>
                <a:ea typeface="宋体" panose="02010600030101010101" pitchFamily="2" charset="-122"/>
              </a:endParaRPr>
            </a:p>
          </p:txBody>
        </p:sp>
        <p:sp>
          <p:nvSpPr>
            <p:cNvPr id="58376" name="椭圆 703498"/>
            <p:cNvSpPr/>
            <p:nvPr/>
          </p:nvSpPr>
          <p:spPr>
            <a:xfrm>
              <a:off x="2256" y="1104"/>
              <a:ext cx="336" cy="384"/>
            </a:xfrm>
            <a:prstGeom prst="ellipse">
              <a:avLst/>
            </a:prstGeom>
            <a:solidFill>
              <a:srgbClr val="FFFF99">
                <a:alpha val="50000"/>
              </a:srgbClr>
            </a:solidFill>
            <a:ln w="25400" cap="sq" cmpd="sng">
              <a:solidFill>
                <a:srgbClr val="CC3300"/>
              </a:solidFill>
              <a:prstDash val="solid"/>
              <a:round/>
              <a:headEnd type="none" w="sm" len="sm"/>
              <a:tailEnd type="none" w="sm" len="sm"/>
            </a:ln>
          </p:spPr>
          <p:txBody>
            <a:bodyPr wrap="none" anchor="ctr"/>
            <a:lstStyle/>
            <a:p>
              <a:pPr algn="ctr"/>
              <a:r>
                <a:rPr lang="en-US" altLang="zh-CN" sz="3200" b="1">
                  <a:solidFill>
                    <a:srgbClr val="800000"/>
                  </a:solidFill>
                  <a:latin typeface="Times New Roman" panose="02020603050405020304" pitchFamily="18" charset="0"/>
                  <a:ea typeface="宋体" panose="02010600030101010101" pitchFamily="2" charset="-122"/>
                </a:rPr>
                <a:t>w</a:t>
              </a:r>
              <a:r>
                <a:rPr lang="en-US" altLang="zh-CN" sz="3200" b="1" baseline="-25000">
                  <a:solidFill>
                    <a:srgbClr val="800000"/>
                  </a:solidFill>
                  <a:latin typeface="Times New Roman" panose="02020603050405020304" pitchFamily="18" charset="0"/>
                  <a:ea typeface="宋体" panose="02010600030101010101" pitchFamily="2" charset="-122"/>
                </a:rPr>
                <a:t>2</a:t>
              </a:r>
              <a:endParaRPr lang="en-US" altLang="zh-CN" sz="2400">
                <a:latin typeface="Times New Roman" panose="02020603050405020304" pitchFamily="18" charset="0"/>
                <a:ea typeface="宋体" panose="02010600030101010101" pitchFamily="2" charset="-122"/>
              </a:endParaRPr>
            </a:p>
          </p:txBody>
        </p:sp>
        <p:sp>
          <p:nvSpPr>
            <p:cNvPr id="58377" name="椭圆 703499"/>
            <p:cNvSpPr/>
            <p:nvPr/>
          </p:nvSpPr>
          <p:spPr>
            <a:xfrm>
              <a:off x="864" y="1824"/>
              <a:ext cx="336" cy="384"/>
            </a:xfrm>
            <a:prstGeom prst="ellipse">
              <a:avLst/>
            </a:prstGeom>
            <a:solidFill>
              <a:srgbClr val="FFFF99">
                <a:alpha val="50000"/>
              </a:srgbClr>
            </a:solidFill>
            <a:ln w="28575" cap="sq" cmpd="sng">
              <a:solidFill>
                <a:srgbClr val="993300"/>
              </a:solidFill>
              <a:prstDash val="solid"/>
              <a:round/>
              <a:headEnd type="none" w="sm" len="sm"/>
              <a:tailEnd type="none" w="sm" len="sm"/>
            </a:ln>
          </p:spPr>
          <p:txBody>
            <a:bodyPr wrap="none" anchor="ctr"/>
            <a:lstStyle/>
            <a:p>
              <a:pPr algn="ctr"/>
              <a:r>
                <a:rPr lang="en-US" altLang="zh-CN" sz="3200" b="1">
                  <a:solidFill>
                    <a:srgbClr val="800000"/>
                  </a:solidFill>
                  <a:latin typeface="Times New Roman" panose="02020603050405020304" pitchFamily="18" charset="0"/>
                  <a:ea typeface="宋体" panose="02010600030101010101" pitchFamily="2" charset="-122"/>
                </a:rPr>
                <a:t>w</a:t>
              </a:r>
              <a:r>
                <a:rPr lang="en-US" altLang="zh-CN" sz="3200" b="1" baseline="-25000">
                  <a:solidFill>
                    <a:srgbClr val="800000"/>
                  </a:solidFill>
                  <a:latin typeface="Times New Roman" panose="02020603050405020304" pitchFamily="18" charset="0"/>
                  <a:ea typeface="宋体" panose="02010600030101010101" pitchFamily="2" charset="-122"/>
                </a:rPr>
                <a:t>4</a:t>
              </a:r>
              <a:endParaRPr lang="en-US" altLang="zh-CN" sz="3200" b="1" baseline="-25000">
                <a:solidFill>
                  <a:srgbClr val="800000"/>
                </a:solidFill>
                <a:latin typeface="Times New Roman" panose="02020603050405020304" pitchFamily="18" charset="0"/>
                <a:ea typeface="宋体" panose="02010600030101010101" pitchFamily="2" charset="-122"/>
              </a:endParaRPr>
            </a:p>
          </p:txBody>
        </p:sp>
        <p:sp>
          <p:nvSpPr>
            <p:cNvPr id="58378" name="椭圆 703500"/>
            <p:cNvSpPr/>
            <p:nvPr/>
          </p:nvSpPr>
          <p:spPr>
            <a:xfrm>
              <a:off x="1104" y="2592"/>
              <a:ext cx="336" cy="384"/>
            </a:xfrm>
            <a:prstGeom prst="ellipse">
              <a:avLst/>
            </a:prstGeom>
            <a:solidFill>
              <a:srgbClr val="FFFF99">
                <a:alpha val="50000"/>
              </a:srgbClr>
            </a:solidFill>
            <a:ln w="28575" cap="sq" cmpd="sng">
              <a:solidFill>
                <a:srgbClr val="993300"/>
              </a:solidFill>
              <a:prstDash val="solid"/>
              <a:round/>
              <a:headEnd type="none" w="sm" len="sm"/>
              <a:tailEnd type="none" w="sm" len="sm"/>
            </a:ln>
          </p:spPr>
          <p:txBody>
            <a:bodyPr wrap="none" anchor="ctr"/>
            <a:lstStyle/>
            <a:p>
              <a:pPr algn="ctr"/>
              <a:r>
                <a:rPr lang="en-US" altLang="zh-CN" sz="3200" b="1">
                  <a:solidFill>
                    <a:srgbClr val="800000"/>
                  </a:solidFill>
                  <a:latin typeface="Times New Roman" panose="02020603050405020304" pitchFamily="18" charset="0"/>
                  <a:ea typeface="宋体" panose="02010600030101010101" pitchFamily="2" charset="-122"/>
                </a:rPr>
                <a:t>w</a:t>
              </a:r>
              <a:r>
                <a:rPr lang="en-US" altLang="zh-CN" sz="3200" b="1" baseline="-25000">
                  <a:solidFill>
                    <a:srgbClr val="800000"/>
                  </a:solidFill>
                  <a:latin typeface="Times New Roman" panose="02020603050405020304" pitchFamily="18" charset="0"/>
                  <a:ea typeface="宋体" panose="02010600030101010101" pitchFamily="2" charset="-122"/>
                </a:rPr>
                <a:t>5</a:t>
              </a:r>
              <a:endParaRPr lang="en-US" altLang="zh-CN" sz="3200" b="1" baseline="-25000">
                <a:solidFill>
                  <a:srgbClr val="800000"/>
                </a:solidFill>
                <a:latin typeface="Times New Roman" panose="02020603050405020304" pitchFamily="18" charset="0"/>
                <a:ea typeface="宋体" panose="02010600030101010101" pitchFamily="2" charset="-122"/>
              </a:endParaRPr>
            </a:p>
          </p:txBody>
        </p:sp>
        <p:sp>
          <p:nvSpPr>
            <p:cNvPr id="58379" name="椭圆 703501"/>
            <p:cNvSpPr/>
            <p:nvPr/>
          </p:nvSpPr>
          <p:spPr>
            <a:xfrm>
              <a:off x="1776" y="2064"/>
              <a:ext cx="336" cy="384"/>
            </a:xfrm>
            <a:prstGeom prst="ellipse">
              <a:avLst/>
            </a:prstGeom>
            <a:solidFill>
              <a:srgbClr val="FFFF99">
                <a:alpha val="50000"/>
              </a:srgbClr>
            </a:solidFill>
            <a:ln w="28575" cap="sq" cmpd="sng">
              <a:solidFill>
                <a:srgbClr val="993300"/>
              </a:solidFill>
              <a:prstDash val="solid"/>
              <a:round/>
              <a:headEnd type="none" w="sm" len="sm"/>
              <a:tailEnd type="none" w="sm" len="sm"/>
            </a:ln>
          </p:spPr>
          <p:txBody>
            <a:bodyPr wrap="none" anchor="ctr"/>
            <a:lstStyle/>
            <a:p>
              <a:pPr algn="ctr"/>
              <a:r>
                <a:rPr lang="en-US" altLang="zh-CN" sz="3200" b="1">
                  <a:solidFill>
                    <a:srgbClr val="800000"/>
                  </a:solidFill>
                  <a:latin typeface="Times New Roman" panose="02020603050405020304" pitchFamily="18" charset="0"/>
                  <a:ea typeface="宋体" panose="02010600030101010101" pitchFamily="2" charset="-122"/>
                </a:rPr>
                <a:t>w</a:t>
              </a:r>
              <a:r>
                <a:rPr lang="en-US" altLang="zh-CN" sz="3200" b="1" baseline="-25000">
                  <a:solidFill>
                    <a:srgbClr val="800000"/>
                  </a:solidFill>
                  <a:latin typeface="Times New Roman" panose="02020603050405020304" pitchFamily="18" charset="0"/>
                  <a:ea typeface="宋体" panose="02010600030101010101" pitchFamily="2" charset="-122"/>
                </a:rPr>
                <a:t>6</a:t>
              </a:r>
              <a:endParaRPr lang="en-US" altLang="zh-CN" sz="3200" b="1" baseline="-25000">
                <a:solidFill>
                  <a:srgbClr val="800000"/>
                </a:solidFill>
                <a:latin typeface="Times New Roman" panose="02020603050405020304" pitchFamily="18" charset="0"/>
                <a:ea typeface="宋体" panose="02010600030101010101" pitchFamily="2" charset="-122"/>
              </a:endParaRPr>
            </a:p>
          </p:txBody>
        </p:sp>
        <p:sp>
          <p:nvSpPr>
            <p:cNvPr id="58380" name="椭圆 703502"/>
            <p:cNvSpPr/>
            <p:nvPr/>
          </p:nvSpPr>
          <p:spPr>
            <a:xfrm>
              <a:off x="2544" y="2928"/>
              <a:ext cx="336" cy="384"/>
            </a:xfrm>
            <a:prstGeom prst="ellipse">
              <a:avLst/>
            </a:prstGeom>
            <a:solidFill>
              <a:srgbClr val="FFFF99">
                <a:alpha val="50000"/>
              </a:srgbClr>
            </a:solidFill>
            <a:ln w="28575" cap="sq" cmpd="sng">
              <a:solidFill>
                <a:srgbClr val="993300"/>
              </a:solidFill>
              <a:prstDash val="solid"/>
              <a:round/>
              <a:headEnd type="none" w="sm" len="sm"/>
              <a:tailEnd type="none" w="sm" len="sm"/>
            </a:ln>
          </p:spPr>
          <p:txBody>
            <a:bodyPr wrap="none" anchor="ctr"/>
            <a:lstStyle/>
            <a:p>
              <a:pPr algn="ctr"/>
              <a:r>
                <a:rPr lang="en-US" altLang="zh-CN" sz="3200" b="1">
                  <a:solidFill>
                    <a:srgbClr val="800000"/>
                  </a:solidFill>
                  <a:latin typeface="Times New Roman" panose="02020603050405020304" pitchFamily="18" charset="0"/>
                  <a:ea typeface="宋体" panose="02010600030101010101" pitchFamily="2" charset="-122"/>
                </a:rPr>
                <a:t>w</a:t>
              </a:r>
              <a:r>
                <a:rPr lang="en-US" altLang="zh-CN" sz="3200" b="1" baseline="-25000">
                  <a:solidFill>
                    <a:srgbClr val="800000"/>
                  </a:solidFill>
                  <a:latin typeface="Times New Roman" panose="02020603050405020304" pitchFamily="18" charset="0"/>
                  <a:ea typeface="宋体" panose="02010600030101010101" pitchFamily="2" charset="-122"/>
                </a:rPr>
                <a:t>8</a:t>
              </a:r>
              <a:endParaRPr lang="en-US" altLang="zh-CN" sz="3200" b="1" baseline="-25000">
                <a:solidFill>
                  <a:srgbClr val="800000"/>
                </a:solidFill>
                <a:latin typeface="Times New Roman" panose="02020603050405020304" pitchFamily="18" charset="0"/>
                <a:ea typeface="宋体" panose="02010600030101010101" pitchFamily="2" charset="-122"/>
              </a:endParaRPr>
            </a:p>
          </p:txBody>
        </p:sp>
        <p:sp>
          <p:nvSpPr>
            <p:cNvPr id="58381" name="椭圆 703503"/>
            <p:cNvSpPr/>
            <p:nvPr/>
          </p:nvSpPr>
          <p:spPr>
            <a:xfrm>
              <a:off x="2736" y="2064"/>
              <a:ext cx="336" cy="384"/>
            </a:xfrm>
            <a:prstGeom prst="ellipse">
              <a:avLst/>
            </a:prstGeom>
            <a:solidFill>
              <a:srgbClr val="FFFF99">
                <a:alpha val="50000"/>
              </a:srgbClr>
            </a:solidFill>
            <a:ln w="28575" cap="sq" cmpd="sng">
              <a:solidFill>
                <a:srgbClr val="993300"/>
              </a:solidFill>
              <a:prstDash val="solid"/>
              <a:round/>
              <a:headEnd type="none" w="sm" len="sm"/>
              <a:tailEnd type="none" w="sm" len="sm"/>
            </a:ln>
          </p:spPr>
          <p:txBody>
            <a:bodyPr wrap="none" anchor="ctr"/>
            <a:lstStyle/>
            <a:p>
              <a:pPr algn="ctr"/>
              <a:r>
                <a:rPr lang="en-US" altLang="zh-CN" sz="3200" b="1">
                  <a:solidFill>
                    <a:srgbClr val="800000"/>
                  </a:solidFill>
                  <a:latin typeface="Times New Roman" panose="02020603050405020304" pitchFamily="18" charset="0"/>
                  <a:ea typeface="宋体" panose="02010600030101010101" pitchFamily="2" charset="-122"/>
                </a:rPr>
                <a:t>w</a:t>
              </a:r>
              <a:r>
                <a:rPr lang="en-US" altLang="zh-CN" sz="3200" b="1" baseline="-25000">
                  <a:solidFill>
                    <a:srgbClr val="800000"/>
                  </a:solidFill>
                  <a:latin typeface="Times New Roman" panose="02020603050405020304" pitchFamily="18" charset="0"/>
                  <a:ea typeface="宋体" panose="02010600030101010101" pitchFamily="2" charset="-122"/>
                </a:rPr>
                <a:t>7</a:t>
              </a:r>
              <a:endParaRPr lang="en-US" altLang="zh-CN" sz="3200" b="1" baseline="-25000">
                <a:solidFill>
                  <a:srgbClr val="800000"/>
                </a:solidFill>
                <a:latin typeface="Times New Roman" panose="02020603050405020304" pitchFamily="18" charset="0"/>
                <a:ea typeface="宋体" panose="02010600030101010101" pitchFamily="2" charset="-122"/>
              </a:endParaRPr>
            </a:p>
          </p:txBody>
        </p:sp>
        <p:sp>
          <p:nvSpPr>
            <p:cNvPr id="58382" name="椭圆 703504"/>
            <p:cNvSpPr/>
            <p:nvPr/>
          </p:nvSpPr>
          <p:spPr>
            <a:xfrm>
              <a:off x="4128" y="1824"/>
              <a:ext cx="336" cy="384"/>
            </a:xfrm>
            <a:prstGeom prst="ellipse">
              <a:avLst/>
            </a:prstGeom>
            <a:solidFill>
              <a:srgbClr val="FFFF99">
                <a:alpha val="50000"/>
              </a:srgbClr>
            </a:solidFill>
            <a:ln w="28575" cap="sq" cmpd="sng">
              <a:solidFill>
                <a:srgbClr val="993300"/>
              </a:solidFill>
              <a:prstDash val="solid"/>
              <a:round/>
              <a:headEnd type="none" w="sm" len="sm"/>
              <a:tailEnd type="none" w="sm" len="sm"/>
            </a:ln>
          </p:spPr>
          <p:txBody>
            <a:bodyPr wrap="none" anchor="ctr"/>
            <a:lstStyle/>
            <a:p>
              <a:pPr algn="ctr"/>
              <a:r>
                <a:rPr lang="en-US" altLang="zh-CN" sz="3200" b="1">
                  <a:solidFill>
                    <a:srgbClr val="800000"/>
                  </a:solidFill>
                  <a:latin typeface="Times New Roman" panose="02020603050405020304" pitchFamily="18" charset="0"/>
                  <a:ea typeface="宋体" panose="02010600030101010101" pitchFamily="2" charset="-122"/>
                </a:rPr>
                <a:t>w</a:t>
              </a:r>
              <a:r>
                <a:rPr lang="en-US" altLang="zh-CN" sz="3200" b="1" baseline="-25000">
                  <a:solidFill>
                    <a:srgbClr val="800000"/>
                  </a:solidFill>
                  <a:latin typeface="Times New Roman" panose="02020603050405020304" pitchFamily="18" charset="0"/>
                  <a:ea typeface="宋体" panose="02010600030101010101" pitchFamily="2" charset="-122"/>
                </a:rPr>
                <a:t>10</a:t>
              </a:r>
              <a:endParaRPr lang="en-US" altLang="zh-CN" sz="3200" b="1" baseline="-25000">
                <a:solidFill>
                  <a:srgbClr val="800000"/>
                </a:solidFill>
                <a:latin typeface="Times New Roman" panose="02020603050405020304" pitchFamily="18" charset="0"/>
                <a:ea typeface="宋体" panose="02010600030101010101" pitchFamily="2" charset="-122"/>
              </a:endParaRPr>
            </a:p>
          </p:txBody>
        </p:sp>
        <p:sp>
          <p:nvSpPr>
            <p:cNvPr id="58383" name="椭圆 703505"/>
            <p:cNvSpPr/>
            <p:nvPr/>
          </p:nvSpPr>
          <p:spPr>
            <a:xfrm>
              <a:off x="3696" y="2688"/>
              <a:ext cx="336" cy="384"/>
            </a:xfrm>
            <a:prstGeom prst="ellipse">
              <a:avLst/>
            </a:prstGeom>
            <a:solidFill>
              <a:srgbClr val="FFFF99">
                <a:alpha val="50000"/>
              </a:srgbClr>
            </a:solidFill>
            <a:ln w="28575" cap="sq" cmpd="sng">
              <a:solidFill>
                <a:srgbClr val="993300"/>
              </a:solidFill>
              <a:prstDash val="solid"/>
              <a:round/>
              <a:headEnd type="none" w="sm" len="sm"/>
              <a:tailEnd type="none" w="sm" len="sm"/>
            </a:ln>
          </p:spPr>
          <p:txBody>
            <a:bodyPr wrap="none" anchor="ctr"/>
            <a:lstStyle/>
            <a:p>
              <a:pPr algn="ctr"/>
              <a:r>
                <a:rPr lang="en-US" altLang="zh-CN" sz="3200" b="1">
                  <a:solidFill>
                    <a:srgbClr val="800000"/>
                  </a:solidFill>
                  <a:latin typeface="Times New Roman" panose="02020603050405020304" pitchFamily="18" charset="0"/>
                  <a:ea typeface="宋体" panose="02010600030101010101" pitchFamily="2" charset="-122"/>
                </a:rPr>
                <a:t>w</a:t>
              </a:r>
              <a:r>
                <a:rPr lang="en-US" altLang="zh-CN" sz="3200" b="1" baseline="-25000">
                  <a:solidFill>
                    <a:srgbClr val="800000"/>
                  </a:solidFill>
                  <a:latin typeface="Times New Roman" panose="02020603050405020304" pitchFamily="18" charset="0"/>
                  <a:ea typeface="宋体" panose="02010600030101010101" pitchFamily="2" charset="-122"/>
                </a:rPr>
                <a:t>9</a:t>
              </a:r>
              <a:endParaRPr lang="en-US" altLang="zh-CN" sz="3200" b="1" baseline="-25000">
                <a:solidFill>
                  <a:srgbClr val="800000"/>
                </a:solidFill>
                <a:latin typeface="Times New Roman" panose="02020603050405020304" pitchFamily="18" charset="0"/>
                <a:ea typeface="宋体" panose="02010600030101010101" pitchFamily="2" charset="-122"/>
              </a:endParaRPr>
            </a:p>
          </p:txBody>
        </p:sp>
        <p:sp>
          <p:nvSpPr>
            <p:cNvPr id="58384" name="直接连接符 703506"/>
            <p:cNvSpPr/>
            <p:nvPr/>
          </p:nvSpPr>
          <p:spPr>
            <a:xfrm flipH="1">
              <a:off x="1056" y="1296"/>
              <a:ext cx="528" cy="528"/>
            </a:xfrm>
            <a:prstGeom prst="line">
              <a:avLst/>
            </a:prstGeom>
            <a:ln w="28575" cap="sq" cmpd="sng">
              <a:solidFill>
                <a:srgbClr val="CC3300"/>
              </a:solidFill>
              <a:prstDash val="solid"/>
              <a:round/>
              <a:headEnd type="none" w="sm" len="sm"/>
              <a:tailEnd type="none" w="sm" len="sm"/>
            </a:ln>
          </p:spPr>
          <p:txBody>
            <a:bodyPr anchor="t"/>
            <a:lstStyle/>
            <a:p>
              <a:endParaRPr lang="zh-CN" altLang="en-US">
                <a:latin typeface="Tahoma" panose="020B0604030504040204" pitchFamily="34" charset="0"/>
                <a:ea typeface="宋体" panose="02010600030101010101" pitchFamily="2" charset="-122"/>
              </a:endParaRPr>
            </a:p>
          </p:txBody>
        </p:sp>
        <p:sp>
          <p:nvSpPr>
            <p:cNvPr id="58385" name="直接连接符 703507"/>
            <p:cNvSpPr/>
            <p:nvPr/>
          </p:nvSpPr>
          <p:spPr>
            <a:xfrm>
              <a:off x="1056" y="2208"/>
              <a:ext cx="192" cy="384"/>
            </a:xfrm>
            <a:prstGeom prst="line">
              <a:avLst/>
            </a:prstGeom>
            <a:ln w="28575" cap="sq" cmpd="sng">
              <a:solidFill>
                <a:srgbClr val="CC3300"/>
              </a:solidFill>
              <a:prstDash val="solid"/>
              <a:round/>
              <a:headEnd type="none" w="sm" len="sm"/>
              <a:tailEnd type="none" w="sm" len="sm"/>
            </a:ln>
          </p:spPr>
          <p:txBody>
            <a:bodyPr anchor="t"/>
            <a:lstStyle/>
            <a:p>
              <a:endParaRPr lang="zh-CN" altLang="en-US">
                <a:latin typeface="Tahoma" panose="020B0604030504040204" pitchFamily="34" charset="0"/>
                <a:ea typeface="宋体" panose="02010600030101010101" pitchFamily="2" charset="-122"/>
              </a:endParaRPr>
            </a:p>
          </p:txBody>
        </p:sp>
        <p:sp>
          <p:nvSpPr>
            <p:cNvPr id="58386" name="直接连接符 703508"/>
            <p:cNvSpPr/>
            <p:nvPr/>
          </p:nvSpPr>
          <p:spPr>
            <a:xfrm>
              <a:off x="1200" y="2016"/>
              <a:ext cx="576" cy="144"/>
            </a:xfrm>
            <a:prstGeom prst="line">
              <a:avLst/>
            </a:prstGeom>
            <a:ln w="28575" cap="sq" cmpd="sng">
              <a:solidFill>
                <a:srgbClr val="CC3300"/>
              </a:solidFill>
              <a:prstDash val="solid"/>
              <a:round/>
              <a:headEnd type="none" w="sm" len="sm"/>
              <a:tailEnd type="none" w="sm" len="sm"/>
            </a:ln>
          </p:spPr>
          <p:txBody>
            <a:bodyPr anchor="t"/>
            <a:lstStyle/>
            <a:p>
              <a:endParaRPr lang="zh-CN" altLang="en-US">
                <a:latin typeface="Tahoma" panose="020B0604030504040204" pitchFamily="34" charset="0"/>
                <a:ea typeface="宋体" panose="02010600030101010101" pitchFamily="2" charset="-122"/>
              </a:endParaRPr>
            </a:p>
          </p:txBody>
        </p:sp>
        <p:sp>
          <p:nvSpPr>
            <p:cNvPr id="58387" name="直接连接符 703509"/>
            <p:cNvSpPr/>
            <p:nvPr/>
          </p:nvSpPr>
          <p:spPr>
            <a:xfrm>
              <a:off x="1776" y="1440"/>
              <a:ext cx="144" cy="624"/>
            </a:xfrm>
            <a:prstGeom prst="line">
              <a:avLst/>
            </a:prstGeom>
            <a:ln w="28575" cap="sq" cmpd="sng">
              <a:solidFill>
                <a:srgbClr val="CC3300"/>
              </a:solidFill>
              <a:prstDash val="solid"/>
              <a:round/>
              <a:headEnd type="none" w="sm" len="sm"/>
              <a:tailEnd type="none" w="sm" len="sm"/>
            </a:ln>
          </p:spPr>
          <p:txBody>
            <a:bodyPr anchor="t"/>
            <a:lstStyle/>
            <a:p>
              <a:endParaRPr lang="zh-CN" altLang="en-US">
                <a:latin typeface="Tahoma" panose="020B0604030504040204" pitchFamily="34" charset="0"/>
                <a:ea typeface="宋体" panose="02010600030101010101" pitchFamily="2" charset="-122"/>
              </a:endParaRPr>
            </a:p>
          </p:txBody>
        </p:sp>
        <p:sp>
          <p:nvSpPr>
            <p:cNvPr id="58388" name="直接连接符 703510"/>
            <p:cNvSpPr/>
            <p:nvPr/>
          </p:nvSpPr>
          <p:spPr>
            <a:xfrm flipH="1">
              <a:off x="1440" y="2448"/>
              <a:ext cx="480" cy="288"/>
            </a:xfrm>
            <a:prstGeom prst="line">
              <a:avLst/>
            </a:prstGeom>
            <a:ln w="28575" cap="sq" cmpd="sng">
              <a:solidFill>
                <a:srgbClr val="CC3300"/>
              </a:solidFill>
              <a:prstDash val="solid"/>
              <a:round/>
              <a:headEnd type="none" w="sm" len="sm"/>
              <a:tailEnd type="none" w="sm" len="sm"/>
            </a:ln>
          </p:spPr>
          <p:txBody>
            <a:bodyPr anchor="t"/>
            <a:lstStyle/>
            <a:p>
              <a:endParaRPr lang="zh-CN" altLang="en-US">
                <a:latin typeface="Tahoma" panose="020B0604030504040204" pitchFamily="34" charset="0"/>
                <a:ea typeface="宋体" panose="02010600030101010101" pitchFamily="2" charset="-122"/>
              </a:endParaRPr>
            </a:p>
          </p:txBody>
        </p:sp>
        <p:sp>
          <p:nvSpPr>
            <p:cNvPr id="58389" name="直接连接符 703511"/>
            <p:cNvSpPr/>
            <p:nvPr/>
          </p:nvSpPr>
          <p:spPr>
            <a:xfrm flipH="1">
              <a:off x="2064" y="1488"/>
              <a:ext cx="288" cy="624"/>
            </a:xfrm>
            <a:prstGeom prst="line">
              <a:avLst/>
            </a:prstGeom>
            <a:ln w="28575" cap="sq" cmpd="sng">
              <a:solidFill>
                <a:srgbClr val="CC3300"/>
              </a:solidFill>
              <a:prstDash val="solid"/>
              <a:round/>
              <a:headEnd type="none" w="sm" len="sm"/>
              <a:tailEnd type="none" w="sm" len="sm"/>
            </a:ln>
          </p:spPr>
          <p:txBody>
            <a:bodyPr anchor="t"/>
            <a:lstStyle/>
            <a:p>
              <a:endParaRPr lang="zh-CN" altLang="en-US">
                <a:latin typeface="Tahoma" panose="020B0604030504040204" pitchFamily="34" charset="0"/>
                <a:ea typeface="宋体" panose="02010600030101010101" pitchFamily="2" charset="-122"/>
              </a:endParaRPr>
            </a:p>
          </p:txBody>
        </p:sp>
        <p:sp>
          <p:nvSpPr>
            <p:cNvPr id="58390" name="直接连接符 703512"/>
            <p:cNvSpPr/>
            <p:nvPr/>
          </p:nvSpPr>
          <p:spPr>
            <a:xfrm>
              <a:off x="2592" y="1296"/>
              <a:ext cx="336" cy="768"/>
            </a:xfrm>
            <a:prstGeom prst="line">
              <a:avLst/>
            </a:prstGeom>
            <a:ln w="28575" cap="sq" cmpd="sng">
              <a:solidFill>
                <a:srgbClr val="CC3300"/>
              </a:solidFill>
              <a:prstDash val="solid"/>
              <a:round/>
              <a:headEnd type="none" w="sm" len="sm"/>
              <a:tailEnd type="none" w="sm" len="sm"/>
            </a:ln>
          </p:spPr>
          <p:txBody>
            <a:bodyPr anchor="t"/>
            <a:lstStyle/>
            <a:p>
              <a:endParaRPr lang="zh-CN" altLang="en-US">
                <a:latin typeface="Tahoma" panose="020B0604030504040204" pitchFamily="34" charset="0"/>
                <a:ea typeface="宋体" panose="02010600030101010101" pitchFamily="2" charset="-122"/>
              </a:endParaRPr>
            </a:p>
          </p:txBody>
        </p:sp>
        <p:sp>
          <p:nvSpPr>
            <p:cNvPr id="58391" name="直接连接符 703513"/>
            <p:cNvSpPr/>
            <p:nvPr/>
          </p:nvSpPr>
          <p:spPr>
            <a:xfrm flipH="1">
              <a:off x="2736" y="2448"/>
              <a:ext cx="144" cy="480"/>
            </a:xfrm>
            <a:prstGeom prst="line">
              <a:avLst/>
            </a:prstGeom>
            <a:ln w="28575" cap="sq" cmpd="sng">
              <a:solidFill>
                <a:srgbClr val="CC3300"/>
              </a:solidFill>
              <a:prstDash val="solid"/>
              <a:round/>
              <a:headEnd type="none" w="sm" len="sm"/>
              <a:tailEnd type="none" w="sm" len="sm"/>
            </a:ln>
          </p:spPr>
          <p:txBody>
            <a:bodyPr anchor="t"/>
            <a:lstStyle/>
            <a:p>
              <a:endParaRPr lang="zh-CN" altLang="en-US">
                <a:latin typeface="Tahoma" panose="020B0604030504040204" pitchFamily="34" charset="0"/>
                <a:ea typeface="宋体" panose="02010600030101010101" pitchFamily="2" charset="-122"/>
              </a:endParaRPr>
            </a:p>
          </p:txBody>
        </p:sp>
        <p:sp>
          <p:nvSpPr>
            <p:cNvPr id="58392" name="直接连接符 703514"/>
            <p:cNvSpPr/>
            <p:nvPr/>
          </p:nvSpPr>
          <p:spPr>
            <a:xfrm>
              <a:off x="3072" y="2256"/>
              <a:ext cx="768" cy="432"/>
            </a:xfrm>
            <a:prstGeom prst="line">
              <a:avLst/>
            </a:prstGeom>
            <a:ln w="28575" cap="sq" cmpd="sng">
              <a:solidFill>
                <a:srgbClr val="CC3300"/>
              </a:solidFill>
              <a:prstDash val="solid"/>
              <a:round/>
              <a:headEnd type="none" w="sm" len="sm"/>
              <a:tailEnd type="none" w="sm" len="sm"/>
            </a:ln>
          </p:spPr>
          <p:txBody>
            <a:bodyPr anchor="t"/>
            <a:lstStyle/>
            <a:p>
              <a:endParaRPr lang="zh-CN" altLang="en-US">
                <a:latin typeface="Tahoma" panose="020B0604030504040204" pitchFamily="34" charset="0"/>
                <a:ea typeface="宋体" panose="02010600030101010101" pitchFamily="2" charset="-122"/>
              </a:endParaRPr>
            </a:p>
          </p:txBody>
        </p:sp>
        <p:sp>
          <p:nvSpPr>
            <p:cNvPr id="58393" name="直接连接符 703515"/>
            <p:cNvSpPr/>
            <p:nvPr/>
          </p:nvSpPr>
          <p:spPr>
            <a:xfrm>
              <a:off x="3648" y="1344"/>
              <a:ext cx="528" cy="576"/>
            </a:xfrm>
            <a:prstGeom prst="line">
              <a:avLst/>
            </a:prstGeom>
            <a:ln w="28575" cap="sq" cmpd="sng">
              <a:solidFill>
                <a:srgbClr val="CC3300"/>
              </a:solidFill>
              <a:prstDash val="solid"/>
              <a:round/>
              <a:headEnd type="none" w="sm" len="sm"/>
              <a:tailEnd type="none" w="sm" len="sm"/>
            </a:ln>
          </p:spPr>
          <p:txBody>
            <a:bodyPr anchor="t"/>
            <a:lstStyle/>
            <a:p>
              <a:endParaRPr lang="zh-CN" altLang="en-US">
                <a:latin typeface="Tahoma" panose="020B0604030504040204" pitchFamily="34" charset="0"/>
                <a:ea typeface="宋体" panose="02010600030101010101" pitchFamily="2" charset="-122"/>
              </a:endParaRPr>
            </a:p>
          </p:txBody>
        </p:sp>
        <p:sp>
          <p:nvSpPr>
            <p:cNvPr id="58394" name="椭圆 703516"/>
            <p:cNvSpPr/>
            <p:nvPr/>
          </p:nvSpPr>
          <p:spPr>
            <a:xfrm>
              <a:off x="4128" y="864"/>
              <a:ext cx="336" cy="384"/>
            </a:xfrm>
            <a:prstGeom prst="ellipse">
              <a:avLst/>
            </a:prstGeom>
            <a:solidFill>
              <a:srgbClr val="FFFF99">
                <a:alpha val="50000"/>
              </a:srgbClr>
            </a:solidFill>
            <a:ln w="28575" cap="sq" cmpd="sng">
              <a:solidFill>
                <a:srgbClr val="993300"/>
              </a:solidFill>
              <a:prstDash val="solid"/>
              <a:round/>
              <a:headEnd type="none" w="sm" len="sm"/>
              <a:tailEnd type="none" w="sm" len="sm"/>
            </a:ln>
          </p:spPr>
          <p:txBody>
            <a:bodyPr wrap="none" anchor="ctr"/>
            <a:lstStyle/>
            <a:p>
              <a:pPr algn="ctr"/>
              <a:r>
                <a:rPr lang="en-US" altLang="zh-CN" sz="3200" b="1">
                  <a:solidFill>
                    <a:srgbClr val="800000"/>
                  </a:solidFill>
                  <a:latin typeface="Times New Roman" panose="02020603050405020304" pitchFamily="18" charset="0"/>
                  <a:ea typeface="宋体" panose="02010600030101010101" pitchFamily="2" charset="-122"/>
                </a:rPr>
                <a:t>w</a:t>
              </a:r>
              <a:r>
                <a:rPr lang="en-US" altLang="zh-CN" sz="3200" b="1" baseline="-25000">
                  <a:solidFill>
                    <a:srgbClr val="800000"/>
                  </a:solidFill>
                  <a:latin typeface="Times New Roman" panose="02020603050405020304" pitchFamily="18" charset="0"/>
                  <a:ea typeface="宋体" panose="02010600030101010101" pitchFamily="2" charset="-122"/>
                </a:rPr>
                <a:t>11</a:t>
              </a:r>
              <a:endParaRPr lang="en-US" altLang="zh-CN" sz="3200" b="1" baseline="-25000">
                <a:solidFill>
                  <a:srgbClr val="800000"/>
                </a:solidFill>
                <a:latin typeface="Times New Roman" panose="02020603050405020304" pitchFamily="18" charset="0"/>
                <a:ea typeface="宋体" panose="02010600030101010101" pitchFamily="2" charset="-122"/>
              </a:endParaRPr>
            </a:p>
          </p:txBody>
        </p:sp>
        <p:sp>
          <p:nvSpPr>
            <p:cNvPr id="58395" name="直接连接符 703517"/>
            <p:cNvSpPr/>
            <p:nvPr/>
          </p:nvSpPr>
          <p:spPr>
            <a:xfrm flipV="1">
              <a:off x="2880" y="2928"/>
              <a:ext cx="816" cy="144"/>
            </a:xfrm>
            <a:prstGeom prst="line">
              <a:avLst/>
            </a:prstGeom>
            <a:ln w="28575" cap="sq" cmpd="sng">
              <a:solidFill>
                <a:srgbClr val="CC3300"/>
              </a:solidFill>
              <a:prstDash val="solid"/>
              <a:round/>
              <a:headEnd type="none" w="sm" len="sm"/>
              <a:tailEnd type="none" w="sm" len="sm"/>
            </a:ln>
          </p:spPr>
          <p:txBody>
            <a:bodyPr anchor="t"/>
            <a:lstStyle/>
            <a:p>
              <a:endParaRPr lang="zh-CN" altLang="en-US">
                <a:latin typeface="Tahoma" panose="020B0604030504040204" pitchFamily="34" charset="0"/>
                <a:ea typeface="宋体" panose="02010600030101010101" pitchFamily="2" charset="-122"/>
              </a:endParaRPr>
            </a:p>
          </p:txBody>
        </p:sp>
        <p:sp>
          <p:nvSpPr>
            <p:cNvPr id="58396" name="直接连接符 703518"/>
            <p:cNvSpPr/>
            <p:nvPr/>
          </p:nvSpPr>
          <p:spPr>
            <a:xfrm flipV="1">
              <a:off x="3648" y="1056"/>
              <a:ext cx="480" cy="96"/>
            </a:xfrm>
            <a:prstGeom prst="line">
              <a:avLst/>
            </a:prstGeom>
            <a:ln w="28575" cap="sq" cmpd="sng">
              <a:solidFill>
                <a:srgbClr val="CC3300"/>
              </a:solidFill>
              <a:prstDash val="solid"/>
              <a:round/>
              <a:headEnd type="none" w="sm" len="sm"/>
              <a:tailEnd type="none" w="sm" len="sm"/>
            </a:ln>
          </p:spPr>
          <p:txBody>
            <a:bodyPr anchor="t"/>
            <a:lstStyle/>
            <a:p>
              <a:endParaRPr lang="zh-CN" altLang="en-US">
                <a:latin typeface="Tahoma" panose="020B0604030504040204" pitchFamily="34" charset="0"/>
                <a:ea typeface="宋体" panose="02010600030101010101" pitchFamily="2" charset="-122"/>
              </a:endParaRPr>
            </a:p>
          </p:txBody>
        </p:sp>
        <p:sp>
          <p:nvSpPr>
            <p:cNvPr id="58397" name="直接连接符 703519"/>
            <p:cNvSpPr/>
            <p:nvPr/>
          </p:nvSpPr>
          <p:spPr>
            <a:xfrm>
              <a:off x="4320" y="1248"/>
              <a:ext cx="0" cy="576"/>
            </a:xfrm>
            <a:prstGeom prst="line">
              <a:avLst/>
            </a:prstGeom>
            <a:ln w="28575" cap="sq" cmpd="sng">
              <a:solidFill>
                <a:srgbClr val="CC3300"/>
              </a:solidFill>
              <a:prstDash val="solid"/>
              <a:round/>
              <a:headEnd type="none" w="sm" len="sm"/>
              <a:tailEnd type="none" w="sm" len="sm"/>
            </a:ln>
          </p:spPr>
          <p:txBody>
            <a:bodyPr anchor="t"/>
            <a:lstStyle/>
            <a:p>
              <a:endParaRPr lang="zh-CN" altLang="en-US">
                <a:latin typeface="Tahoma" panose="020B0604030504040204" pitchFamily="34" charset="0"/>
                <a:ea typeface="宋体" panose="02010600030101010101" pitchFamily="2" charset="-122"/>
              </a:endParaRPr>
            </a:p>
          </p:txBody>
        </p:sp>
      </p:grpSp>
      <p:grpSp>
        <p:nvGrpSpPr>
          <p:cNvPr id="703521" name="组合 703520"/>
          <p:cNvGrpSpPr/>
          <p:nvPr/>
        </p:nvGrpSpPr>
        <p:grpSpPr>
          <a:xfrm>
            <a:off x="838200" y="1600200"/>
            <a:ext cx="2819400" cy="4572000"/>
            <a:chOff x="528" y="1008"/>
            <a:chExt cx="1776" cy="2880"/>
          </a:xfrm>
        </p:grpSpPr>
        <p:sp>
          <p:nvSpPr>
            <p:cNvPr id="58399" name="任意多边形 703521"/>
            <p:cNvSpPr/>
            <p:nvPr/>
          </p:nvSpPr>
          <p:spPr>
            <a:xfrm>
              <a:off x="528" y="1008"/>
              <a:ext cx="1776" cy="2880"/>
            </a:xfrm>
            <a:custGeom>
              <a:avLst/>
              <a:gdLst/>
              <a:ahLst/>
              <a:cxnLst/>
              <a:rect l="0" t="0" r="0" b="0"/>
              <a:pathLst>
                <a:path w="1536" h="2352">
                  <a:moveTo>
                    <a:pt x="1296" y="0"/>
                  </a:moveTo>
                  <a:lnTo>
                    <a:pt x="1536" y="1536"/>
                  </a:lnTo>
                  <a:lnTo>
                    <a:pt x="576" y="2352"/>
                  </a:lnTo>
                  <a:lnTo>
                    <a:pt x="0" y="1056"/>
                  </a:lnTo>
                  <a:lnTo>
                    <a:pt x="768" y="240"/>
                  </a:lnTo>
                  <a:lnTo>
                    <a:pt x="1296" y="0"/>
                  </a:lnTo>
                  <a:close/>
                </a:path>
              </a:pathLst>
            </a:custGeom>
            <a:noFill/>
            <a:ln w="38100" cap="sq" cmpd="sng">
              <a:solidFill>
                <a:srgbClr val="9900FF"/>
              </a:solidFill>
              <a:prstDash val="solid"/>
              <a:round/>
              <a:headEnd type="none" w="sm" len="sm"/>
              <a:tailEnd type="none" w="sm" len="sm"/>
            </a:ln>
          </p:spPr>
          <p:txBody>
            <a:bodyPr/>
            <a:lstStyle/>
            <a:p>
              <a:endParaRPr lang="zh-CN" altLang="en-US"/>
            </a:p>
          </p:txBody>
        </p:sp>
        <p:sp>
          <p:nvSpPr>
            <p:cNvPr id="58400" name="文本框 703522"/>
            <p:cNvSpPr txBox="1"/>
            <p:nvPr/>
          </p:nvSpPr>
          <p:spPr>
            <a:xfrm>
              <a:off x="1056" y="3244"/>
              <a:ext cx="576" cy="404"/>
            </a:xfrm>
            <a:prstGeom prst="rect">
              <a:avLst/>
            </a:prstGeom>
            <a:noFill/>
            <a:ln w="12700">
              <a:noFill/>
            </a:ln>
          </p:spPr>
          <p:txBody>
            <a:bodyPr anchor="t">
              <a:spAutoFit/>
            </a:bodyPr>
            <a:lstStyle/>
            <a:p>
              <a:pPr>
                <a:spcBef>
                  <a:spcPct val="50000"/>
                </a:spcBef>
              </a:pPr>
              <a:r>
                <a:rPr lang="en-US" altLang="zh-CN" sz="3600" b="1">
                  <a:solidFill>
                    <a:srgbClr val="9900FF"/>
                  </a:solidFill>
                  <a:latin typeface="Times New Roman" panose="02020603050405020304" pitchFamily="18" charset="0"/>
                  <a:ea typeface="宋体" panose="02010600030101010101" pitchFamily="2" charset="-122"/>
                </a:rPr>
                <a:t>G1</a:t>
              </a:r>
              <a:endParaRPr lang="en-US" altLang="zh-CN" sz="3600" b="1">
                <a:solidFill>
                  <a:srgbClr val="9900FF"/>
                </a:solidFill>
                <a:latin typeface="Times New Roman" panose="02020603050405020304" pitchFamily="18" charset="0"/>
                <a:ea typeface="宋体" panose="02010600030101010101" pitchFamily="2" charset="-122"/>
              </a:endParaRPr>
            </a:p>
          </p:txBody>
        </p:sp>
      </p:grpSp>
      <p:grpSp>
        <p:nvGrpSpPr>
          <p:cNvPr id="703524" name="组合 703523"/>
          <p:cNvGrpSpPr/>
          <p:nvPr/>
        </p:nvGrpSpPr>
        <p:grpSpPr>
          <a:xfrm>
            <a:off x="3505200" y="1905000"/>
            <a:ext cx="3657600" cy="4419600"/>
            <a:chOff x="2208" y="1200"/>
            <a:chExt cx="2304" cy="2784"/>
          </a:xfrm>
        </p:grpSpPr>
        <p:sp>
          <p:nvSpPr>
            <p:cNvPr id="58402" name="任意多边形 703524"/>
            <p:cNvSpPr/>
            <p:nvPr/>
          </p:nvSpPr>
          <p:spPr>
            <a:xfrm>
              <a:off x="2208" y="1200"/>
              <a:ext cx="2304" cy="2784"/>
            </a:xfrm>
            <a:custGeom>
              <a:avLst/>
              <a:gdLst/>
              <a:ahLst/>
              <a:cxnLst/>
              <a:rect l="0" t="0" r="0" b="0"/>
              <a:pathLst>
                <a:path w="2064" h="2496">
                  <a:moveTo>
                    <a:pt x="288" y="0"/>
                  </a:moveTo>
                  <a:lnTo>
                    <a:pt x="0" y="96"/>
                  </a:lnTo>
                  <a:lnTo>
                    <a:pt x="0" y="480"/>
                  </a:lnTo>
                  <a:lnTo>
                    <a:pt x="288" y="2496"/>
                  </a:lnTo>
                  <a:lnTo>
                    <a:pt x="2064" y="2064"/>
                  </a:lnTo>
                  <a:lnTo>
                    <a:pt x="1872" y="1584"/>
                  </a:lnTo>
                  <a:lnTo>
                    <a:pt x="1008" y="1104"/>
                  </a:lnTo>
                  <a:lnTo>
                    <a:pt x="288" y="0"/>
                  </a:lnTo>
                  <a:close/>
                </a:path>
              </a:pathLst>
            </a:custGeom>
            <a:noFill/>
            <a:ln w="38100" cap="sq" cmpd="sng">
              <a:solidFill>
                <a:srgbClr val="0000CC"/>
              </a:solidFill>
              <a:prstDash val="solid"/>
              <a:round/>
              <a:headEnd type="none" w="sm" len="sm"/>
              <a:tailEnd type="none" w="sm" len="sm"/>
            </a:ln>
          </p:spPr>
          <p:txBody>
            <a:bodyPr/>
            <a:lstStyle/>
            <a:p>
              <a:endParaRPr lang="zh-CN" altLang="en-US"/>
            </a:p>
          </p:txBody>
        </p:sp>
        <p:sp>
          <p:nvSpPr>
            <p:cNvPr id="58403" name="文本框 703525"/>
            <p:cNvSpPr txBox="1"/>
            <p:nvPr/>
          </p:nvSpPr>
          <p:spPr>
            <a:xfrm>
              <a:off x="3024" y="3340"/>
              <a:ext cx="576" cy="404"/>
            </a:xfrm>
            <a:prstGeom prst="rect">
              <a:avLst/>
            </a:prstGeom>
            <a:noFill/>
            <a:ln w="12700">
              <a:noFill/>
            </a:ln>
          </p:spPr>
          <p:txBody>
            <a:bodyPr anchor="t">
              <a:spAutoFit/>
            </a:bodyPr>
            <a:lstStyle/>
            <a:p>
              <a:pPr>
                <a:spcBef>
                  <a:spcPct val="50000"/>
                </a:spcBef>
              </a:pPr>
              <a:r>
                <a:rPr lang="en-US" altLang="zh-CN" sz="3600" b="1">
                  <a:solidFill>
                    <a:srgbClr val="0000CC"/>
                  </a:solidFill>
                  <a:latin typeface="Times New Roman" panose="02020603050405020304" pitchFamily="18" charset="0"/>
                  <a:ea typeface="宋体" panose="02010600030101010101" pitchFamily="2" charset="-122"/>
                </a:rPr>
                <a:t>G2</a:t>
              </a:r>
              <a:endParaRPr lang="en-US" altLang="zh-CN" sz="3600" b="1">
                <a:solidFill>
                  <a:srgbClr val="0000CC"/>
                </a:solidFill>
                <a:latin typeface="Times New Roman" panose="02020603050405020304" pitchFamily="18" charset="0"/>
                <a:ea typeface="宋体" panose="02010600030101010101" pitchFamily="2" charset="-122"/>
              </a:endParaRPr>
            </a:p>
          </p:txBody>
        </p:sp>
      </p:grpSp>
      <p:sp>
        <p:nvSpPr>
          <p:cNvPr id="3" name="直接连接符 2"/>
          <p:cNvSpPr/>
          <p:nvPr/>
        </p:nvSpPr>
        <p:spPr>
          <a:xfrm flipH="1">
            <a:off x="3171825" y="2727325"/>
            <a:ext cx="469900" cy="995363"/>
          </a:xfrm>
          <a:prstGeom prst="line">
            <a:avLst/>
          </a:prstGeom>
          <a:ln w="104775" cap="sq" cmpd="sng">
            <a:solidFill>
              <a:schemeClr val="accent3"/>
            </a:solidFill>
            <a:prstDash val="solid"/>
            <a:headEnd type="none" w="sm" len="sm"/>
            <a:tailEnd type="none" w="sm" len="sm"/>
          </a:ln>
        </p:spPr>
        <p:txBody>
          <a:bodyPr/>
          <a:lstStyle/>
          <a:p>
            <a:pPr fontAlgn="base"/>
            <a:endParaRPr lang="zh-CN" altLang="en-US" strike="noStrike" noProof="1"/>
          </a:p>
        </p:txBody>
      </p:sp>
      <p:grpSp>
        <p:nvGrpSpPr>
          <p:cNvPr id="703527" name="组合 703526"/>
          <p:cNvGrpSpPr/>
          <p:nvPr/>
        </p:nvGrpSpPr>
        <p:grpSpPr>
          <a:xfrm>
            <a:off x="4876800" y="1524000"/>
            <a:ext cx="3200400" cy="3200400"/>
            <a:chOff x="3072" y="960"/>
            <a:chExt cx="2016" cy="2016"/>
          </a:xfrm>
        </p:grpSpPr>
        <p:sp>
          <p:nvSpPr>
            <p:cNvPr id="58406" name="任意多边形 703527"/>
            <p:cNvSpPr/>
            <p:nvPr/>
          </p:nvSpPr>
          <p:spPr>
            <a:xfrm>
              <a:off x="3072" y="960"/>
              <a:ext cx="2016" cy="2016"/>
            </a:xfrm>
            <a:custGeom>
              <a:avLst/>
              <a:gdLst/>
              <a:ahLst/>
              <a:cxnLst/>
              <a:rect l="0" t="0" r="0" b="0"/>
              <a:pathLst>
                <a:path w="1680" h="1872">
                  <a:moveTo>
                    <a:pt x="144" y="192"/>
                  </a:moveTo>
                  <a:lnTo>
                    <a:pt x="0" y="672"/>
                  </a:lnTo>
                  <a:lnTo>
                    <a:pt x="1344" y="1872"/>
                  </a:lnTo>
                  <a:lnTo>
                    <a:pt x="1680" y="1440"/>
                  </a:lnTo>
                  <a:lnTo>
                    <a:pt x="1584" y="0"/>
                  </a:lnTo>
                  <a:lnTo>
                    <a:pt x="144" y="192"/>
                  </a:lnTo>
                  <a:close/>
                </a:path>
              </a:pathLst>
            </a:custGeom>
            <a:noFill/>
            <a:ln w="38100" cap="sq" cmpd="sng">
              <a:solidFill>
                <a:schemeClr val="bg2"/>
              </a:solidFill>
              <a:prstDash val="solid"/>
              <a:round/>
              <a:headEnd type="none" w="sm" len="sm"/>
              <a:tailEnd type="none" w="sm" len="sm"/>
            </a:ln>
          </p:spPr>
          <p:txBody>
            <a:bodyPr/>
            <a:lstStyle/>
            <a:p>
              <a:endParaRPr lang="zh-CN" altLang="en-US"/>
            </a:p>
          </p:txBody>
        </p:sp>
        <p:sp>
          <p:nvSpPr>
            <p:cNvPr id="58407" name="文本框 703528"/>
            <p:cNvSpPr txBox="1"/>
            <p:nvPr/>
          </p:nvSpPr>
          <p:spPr>
            <a:xfrm>
              <a:off x="4416" y="2400"/>
              <a:ext cx="576" cy="404"/>
            </a:xfrm>
            <a:prstGeom prst="rect">
              <a:avLst/>
            </a:prstGeom>
            <a:noFill/>
            <a:ln w="12700">
              <a:noFill/>
            </a:ln>
          </p:spPr>
          <p:txBody>
            <a:bodyPr anchor="t">
              <a:spAutoFit/>
            </a:bodyPr>
            <a:lstStyle/>
            <a:p>
              <a:pPr>
                <a:spcBef>
                  <a:spcPct val="50000"/>
                </a:spcBef>
              </a:pPr>
              <a:r>
                <a:rPr lang="en-US" altLang="zh-CN" sz="3600" b="1">
                  <a:solidFill>
                    <a:schemeClr val="bg2"/>
                  </a:solidFill>
                  <a:latin typeface="Times New Roman" panose="02020603050405020304" pitchFamily="18" charset="0"/>
                  <a:ea typeface="宋体" panose="02010600030101010101" pitchFamily="2" charset="-122"/>
                </a:rPr>
                <a:t>G3</a:t>
              </a:r>
              <a:endParaRPr lang="en-US" altLang="zh-CN" sz="3600" b="1">
                <a:solidFill>
                  <a:schemeClr val="bg2"/>
                </a:solidFill>
                <a:latin typeface="Times New Roman" panose="02020603050405020304" pitchFamily="18" charset="0"/>
                <a:ea typeface="宋体" panose="02010600030101010101" pitchFamily="2" charset="-122"/>
              </a:endParaRPr>
            </a:p>
          </p:txBody>
        </p:sp>
      </p:grpSp>
      <p:grpSp>
        <p:nvGrpSpPr>
          <p:cNvPr id="703530" name="组合 703529"/>
          <p:cNvGrpSpPr/>
          <p:nvPr/>
        </p:nvGrpSpPr>
        <p:grpSpPr>
          <a:xfrm>
            <a:off x="2438400" y="914400"/>
            <a:ext cx="3276600" cy="1828800"/>
            <a:chOff x="528" y="336"/>
            <a:chExt cx="2064" cy="1152"/>
          </a:xfrm>
        </p:grpSpPr>
        <p:sp>
          <p:nvSpPr>
            <p:cNvPr id="58409" name="椭圆 703530"/>
            <p:cNvSpPr/>
            <p:nvPr/>
          </p:nvSpPr>
          <p:spPr>
            <a:xfrm>
              <a:off x="1344" y="336"/>
              <a:ext cx="384" cy="384"/>
            </a:xfrm>
            <a:prstGeom prst="ellipse">
              <a:avLst/>
            </a:prstGeom>
            <a:solidFill>
              <a:srgbClr val="FFFF99">
                <a:alpha val="50000"/>
              </a:srgbClr>
            </a:solidFill>
            <a:ln w="57150" cap="sq" cmpd="sng">
              <a:solidFill>
                <a:srgbClr val="993300"/>
              </a:solidFill>
              <a:prstDash val="solid"/>
              <a:round/>
              <a:headEnd type="none" w="sm" len="sm"/>
              <a:tailEnd type="none" w="sm" len="sm"/>
            </a:ln>
          </p:spPr>
          <p:txBody>
            <a:bodyPr wrap="none" anchor="ctr"/>
            <a:lstStyle/>
            <a:p>
              <a:pPr algn="ctr"/>
              <a:r>
                <a:rPr lang="en-US" altLang="zh-CN" sz="3200" b="1">
                  <a:solidFill>
                    <a:srgbClr val="800000"/>
                  </a:solidFill>
                  <a:latin typeface="Times New Roman" panose="02020603050405020304" pitchFamily="18" charset="0"/>
                  <a:ea typeface="宋体" panose="02010600030101010101" pitchFamily="2" charset="-122"/>
                </a:rPr>
                <a:t>V</a:t>
              </a:r>
              <a:r>
                <a:rPr lang="en-US" altLang="zh-CN" sz="3200" b="1" baseline="-25000">
                  <a:solidFill>
                    <a:srgbClr val="800000"/>
                  </a:solidFill>
                  <a:latin typeface="Times New Roman" panose="02020603050405020304" pitchFamily="18" charset="0"/>
                  <a:ea typeface="宋体" panose="02010600030101010101" pitchFamily="2" charset="-122"/>
                </a:rPr>
                <a:t>0</a:t>
              </a:r>
              <a:endParaRPr lang="en-US" altLang="zh-CN" sz="2400" baseline="-25000">
                <a:latin typeface="Times New Roman" panose="02020603050405020304" pitchFamily="18" charset="0"/>
                <a:ea typeface="宋体" panose="02010600030101010101" pitchFamily="2" charset="-122"/>
              </a:endParaRPr>
            </a:p>
          </p:txBody>
        </p:sp>
        <p:sp>
          <p:nvSpPr>
            <p:cNvPr id="58410" name="椭圆 703531"/>
            <p:cNvSpPr/>
            <p:nvPr/>
          </p:nvSpPr>
          <p:spPr>
            <a:xfrm>
              <a:off x="528" y="1056"/>
              <a:ext cx="336" cy="384"/>
            </a:xfrm>
            <a:prstGeom prst="ellipse">
              <a:avLst/>
            </a:prstGeom>
            <a:solidFill>
              <a:srgbClr val="FFFF99">
                <a:alpha val="50000"/>
              </a:srgbClr>
            </a:solidFill>
            <a:ln w="57150" cap="sq" cmpd="sng">
              <a:solidFill>
                <a:srgbClr val="993300"/>
              </a:solidFill>
              <a:prstDash val="solid"/>
              <a:round/>
              <a:headEnd type="none" w="sm" len="sm"/>
              <a:tailEnd type="none" w="sm" len="sm"/>
            </a:ln>
          </p:spPr>
          <p:txBody>
            <a:bodyPr wrap="none" anchor="ctr"/>
            <a:lstStyle/>
            <a:p>
              <a:pPr algn="ctr"/>
              <a:r>
                <a:rPr lang="en-US" altLang="zh-CN" sz="3200" b="1">
                  <a:solidFill>
                    <a:srgbClr val="800000"/>
                  </a:solidFill>
                  <a:latin typeface="Times New Roman" panose="02020603050405020304" pitchFamily="18" charset="0"/>
                  <a:ea typeface="宋体" panose="02010600030101010101" pitchFamily="2" charset="-122"/>
                </a:rPr>
                <a:t>w</a:t>
              </a:r>
              <a:r>
                <a:rPr lang="en-US" altLang="zh-CN" sz="3200" b="1" baseline="-25000">
                  <a:solidFill>
                    <a:srgbClr val="800000"/>
                  </a:solidFill>
                  <a:latin typeface="Times New Roman" panose="02020603050405020304" pitchFamily="18" charset="0"/>
                  <a:ea typeface="宋体" panose="02010600030101010101" pitchFamily="2" charset="-122"/>
                </a:rPr>
                <a:t>1</a:t>
              </a:r>
              <a:endParaRPr lang="en-US" altLang="zh-CN" sz="2400">
                <a:latin typeface="Times New Roman" panose="02020603050405020304" pitchFamily="18" charset="0"/>
                <a:ea typeface="宋体" panose="02010600030101010101" pitchFamily="2" charset="-122"/>
              </a:endParaRPr>
            </a:p>
          </p:txBody>
        </p:sp>
        <p:sp>
          <p:nvSpPr>
            <p:cNvPr id="58411" name="直接连接符 703532"/>
            <p:cNvSpPr/>
            <p:nvPr/>
          </p:nvSpPr>
          <p:spPr>
            <a:xfrm flipH="1">
              <a:off x="672" y="528"/>
              <a:ext cx="672" cy="528"/>
            </a:xfrm>
            <a:prstGeom prst="line">
              <a:avLst/>
            </a:prstGeom>
            <a:ln w="57150" cap="sq" cmpd="sng">
              <a:solidFill>
                <a:srgbClr val="800000"/>
              </a:solidFill>
              <a:prstDash val="solid"/>
              <a:round/>
              <a:headEnd type="none" w="sm" len="sm"/>
              <a:tailEnd type="none" w="sm" len="sm"/>
            </a:ln>
          </p:spPr>
          <p:txBody>
            <a:bodyPr anchor="t"/>
            <a:lstStyle/>
            <a:p>
              <a:endParaRPr lang="zh-CN" altLang="en-US">
                <a:latin typeface="Tahoma" panose="020B0604030504040204" pitchFamily="34" charset="0"/>
                <a:ea typeface="宋体" panose="02010600030101010101" pitchFamily="2" charset="-122"/>
              </a:endParaRPr>
            </a:p>
          </p:txBody>
        </p:sp>
        <p:sp>
          <p:nvSpPr>
            <p:cNvPr id="58412" name="直接连接符 703533"/>
            <p:cNvSpPr/>
            <p:nvPr/>
          </p:nvSpPr>
          <p:spPr>
            <a:xfrm flipH="1">
              <a:off x="1392" y="720"/>
              <a:ext cx="144" cy="384"/>
            </a:xfrm>
            <a:prstGeom prst="line">
              <a:avLst/>
            </a:prstGeom>
            <a:ln w="57150" cap="sq" cmpd="sng">
              <a:solidFill>
                <a:srgbClr val="800000"/>
              </a:solidFill>
              <a:prstDash val="solid"/>
              <a:round/>
              <a:headEnd type="none" w="sm" len="sm"/>
              <a:tailEnd type="none" w="sm" len="sm"/>
            </a:ln>
          </p:spPr>
          <p:txBody>
            <a:bodyPr anchor="t"/>
            <a:lstStyle/>
            <a:p>
              <a:endParaRPr lang="zh-CN" altLang="en-US">
                <a:latin typeface="Tahoma" panose="020B0604030504040204" pitchFamily="34" charset="0"/>
                <a:ea typeface="宋体" panose="02010600030101010101" pitchFamily="2" charset="-122"/>
              </a:endParaRPr>
            </a:p>
          </p:txBody>
        </p:sp>
        <p:sp>
          <p:nvSpPr>
            <p:cNvPr id="58413" name="直接连接符 703534"/>
            <p:cNvSpPr/>
            <p:nvPr/>
          </p:nvSpPr>
          <p:spPr>
            <a:xfrm>
              <a:off x="1728" y="528"/>
              <a:ext cx="720" cy="576"/>
            </a:xfrm>
            <a:prstGeom prst="line">
              <a:avLst/>
            </a:prstGeom>
            <a:ln w="57150" cap="sq" cmpd="sng">
              <a:solidFill>
                <a:srgbClr val="800000"/>
              </a:solidFill>
              <a:prstDash val="solid"/>
              <a:round/>
              <a:headEnd type="none" w="sm" len="sm"/>
              <a:tailEnd type="none" w="sm" len="sm"/>
            </a:ln>
          </p:spPr>
          <p:txBody>
            <a:bodyPr anchor="t"/>
            <a:lstStyle/>
            <a:p>
              <a:endParaRPr lang="zh-CN" altLang="en-US">
                <a:latin typeface="Tahoma" panose="020B0604030504040204" pitchFamily="34" charset="0"/>
                <a:ea typeface="宋体" panose="02010600030101010101" pitchFamily="2" charset="-122"/>
              </a:endParaRPr>
            </a:p>
          </p:txBody>
        </p:sp>
        <p:sp>
          <p:nvSpPr>
            <p:cNvPr id="58414" name="椭圆 703535"/>
            <p:cNvSpPr/>
            <p:nvPr/>
          </p:nvSpPr>
          <p:spPr>
            <a:xfrm>
              <a:off x="2256" y="1056"/>
              <a:ext cx="336" cy="384"/>
            </a:xfrm>
            <a:prstGeom prst="ellipse">
              <a:avLst/>
            </a:prstGeom>
            <a:solidFill>
              <a:srgbClr val="FFFF99">
                <a:alpha val="50000"/>
              </a:srgbClr>
            </a:solidFill>
            <a:ln w="57150" cap="sq" cmpd="sng">
              <a:solidFill>
                <a:srgbClr val="993300"/>
              </a:solidFill>
              <a:prstDash val="solid"/>
              <a:round/>
              <a:headEnd type="none" w="sm" len="sm"/>
              <a:tailEnd type="none" w="sm" len="sm"/>
            </a:ln>
          </p:spPr>
          <p:txBody>
            <a:bodyPr wrap="none" anchor="ctr"/>
            <a:lstStyle/>
            <a:p>
              <a:pPr algn="ctr"/>
              <a:r>
                <a:rPr lang="en-US" altLang="zh-CN" sz="3200" b="1">
                  <a:solidFill>
                    <a:srgbClr val="800000"/>
                  </a:solidFill>
                  <a:latin typeface="Times New Roman" panose="02020603050405020304" pitchFamily="18" charset="0"/>
                  <a:ea typeface="宋体" panose="02010600030101010101" pitchFamily="2" charset="-122"/>
                </a:rPr>
                <a:t>w</a:t>
              </a:r>
              <a:r>
                <a:rPr lang="en-US" altLang="zh-CN" sz="3200" b="1" baseline="-25000">
                  <a:solidFill>
                    <a:srgbClr val="800000"/>
                  </a:solidFill>
                  <a:latin typeface="Times New Roman" panose="02020603050405020304" pitchFamily="18" charset="0"/>
                  <a:ea typeface="宋体" panose="02010600030101010101" pitchFamily="2" charset="-122"/>
                </a:rPr>
                <a:t>3</a:t>
              </a:r>
              <a:endParaRPr lang="en-US" altLang="zh-CN" sz="2400">
                <a:latin typeface="Times New Roman" panose="02020603050405020304" pitchFamily="18" charset="0"/>
                <a:ea typeface="宋体" panose="02010600030101010101" pitchFamily="2" charset="-122"/>
              </a:endParaRPr>
            </a:p>
          </p:txBody>
        </p:sp>
        <p:sp>
          <p:nvSpPr>
            <p:cNvPr id="58415" name="椭圆 703536"/>
            <p:cNvSpPr/>
            <p:nvPr/>
          </p:nvSpPr>
          <p:spPr>
            <a:xfrm>
              <a:off x="1200" y="1104"/>
              <a:ext cx="336" cy="384"/>
            </a:xfrm>
            <a:prstGeom prst="ellipse">
              <a:avLst/>
            </a:prstGeom>
            <a:solidFill>
              <a:srgbClr val="FFFF99">
                <a:alpha val="50000"/>
              </a:srgbClr>
            </a:solidFill>
            <a:ln w="57150" cap="sq" cmpd="sng">
              <a:solidFill>
                <a:srgbClr val="993300"/>
              </a:solidFill>
              <a:prstDash val="solid"/>
              <a:round/>
              <a:headEnd type="none" w="sm" len="sm"/>
              <a:tailEnd type="none" w="sm" len="sm"/>
            </a:ln>
          </p:spPr>
          <p:txBody>
            <a:bodyPr wrap="none" anchor="ctr"/>
            <a:lstStyle/>
            <a:p>
              <a:pPr algn="ctr"/>
              <a:r>
                <a:rPr lang="en-US" altLang="zh-CN" sz="3200" b="1">
                  <a:solidFill>
                    <a:srgbClr val="800000"/>
                  </a:solidFill>
                  <a:latin typeface="Times New Roman" panose="02020603050405020304" pitchFamily="18" charset="0"/>
                  <a:ea typeface="宋体" panose="02010600030101010101" pitchFamily="2" charset="-122"/>
                </a:rPr>
                <a:t>w</a:t>
              </a:r>
              <a:r>
                <a:rPr lang="en-US" altLang="zh-CN" sz="3200" b="1" baseline="-25000">
                  <a:solidFill>
                    <a:srgbClr val="800000"/>
                  </a:solidFill>
                  <a:latin typeface="Times New Roman" panose="02020603050405020304" pitchFamily="18" charset="0"/>
                  <a:ea typeface="宋体" panose="02010600030101010101" pitchFamily="2" charset="-122"/>
                </a:rPr>
                <a:t>2</a:t>
              </a:r>
              <a:endParaRPr lang="en-US" altLang="zh-CN" sz="2400">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03492"/>
                                        </p:tgtEl>
                                        <p:attrNameLst>
                                          <p:attrName>style.visibility</p:attrName>
                                        </p:attrNameLst>
                                      </p:cBhvr>
                                      <p:to>
                                        <p:strVal val="visible"/>
                                      </p:to>
                                    </p:set>
                                    <p:animEffect transition="in" filter="wipe(up)">
                                      <p:cBhvr>
                                        <p:cTn id="7" dur="500"/>
                                        <p:tgtEl>
                                          <p:spTgt spid="7034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03530"/>
                                        </p:tgtEl>
                                        <p:attrNameLst>
                                          <p:attrName>style.visibility</p:attrName>
                                        </p:attrNameLst>
                                      </p:cBhvr>
                                      <p:to>
                                        <p:strVal val="visible"/>
                                      </p:to>
                                    </p:set>
                                    <p:animEffect transition="in" filter="wipe(up)">
                                      <p:cBhvr>
                                        <p:cTn id="12" dur="500"/>
                                        <p:tgtEl>
                                          <p:spTgt spid="7035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03521"/>
                                        </p:tgtEl>
                                        <p:attrNameLst>
                                          <p:attrName>style.visibility</p:attrName>
                                        </p:attrNameLst>
                                      </p:cBhvr>
                                      <p:to>
                                        <p:strVal val="visible"/>
                                      </p:to>
                                    </p:set>
                                    <p:animEffect transition="in" filter="wipe(up)">
                                      <p:cBhvr>
                                        <p:cTn id="17" dur="500"/>
                                        <p:tgtEl>
                                          <p:spTgt spid="7035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03524"/>
                                        </p:tgtEl>
                                        <p:attrNameLst>
                                          <p:attrName>style.visibility</p:attrName>
                                        </p:attrNameLst>
                                      </p:cBhvr>
                                      <p:to>
                                        <p:strVal val="visible"/>
                                      </p:to>
                                    </p:set>
                                    <p:animEffect transition="in" filter="wipe(up)">
                                      <p:cBhvr>
                                        <p:cTn id="22" dur="500"/>
                                        <p:tgtEl>
                                          <p:spTgt spid="7035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03527"/>
                                        </p:tgtEl>
                                        <p:attrNameLst>
                                          <p:attrName>style.visibility</p:attrName>
                                        </p:attrNameLst>
                                      </p:cBhvr>
                                      <p:to>
                                        <p:strVal val="visible"/>
                                      </p:to>
                                    </p:set>
                                    <p:animEffect transition="in" filter="wipe(up)">
                                      <p:cBhvr>
                                        <p:cTn id="27" dur="500"/>
                                        <p:tgtEl>
                                          <p:spTgt spid="703527"/>
                                        </p:tgtEl>
                                      </p:cBhvr>
                                    </p:animEffect>
                                  </p:childTnLst>
                                </p:cTn>
                              </p:par>
                            </p:childTnLst>
                          </p:cTn>
                        </p:par>
                      </p:childTnLst>
                    </p:cTn>
                  </p:par>
                  <p:par>
                    <p:cTn id="28" fill="hold">
                      <p:stCondLst>
                        <p:cond delay="indefinite"/>
                      </p:stCondLst>
                      <p:childTnLst>
                        <p:par>
                          <p:cTn id="29" fill="hold">
                            <p:stCondLst>
                              <p:cond delay="0"/>
                            </p:stCondLst>
                            <p:childTnLst>
                              <p:par>
                                <p:cTn id="30" presetID="11" presetClass="exit" presetSubtype="0" fill="hold" nodeType="clickEffect">
                                  <p:stCondLst>
                                    <p:cond delay="0"/>
                                  </p:stCondLst>
                                  <p:childTnLst>
                                    <p:anim calcmode="discrete" valueType="str">
                                      <p:cBhvr>
                                        <p:cTn id="31" dur="1000"/>
                                        <p:tgtEl>
                                          <p:spTgt spid="703521"/>
                                        </p:tgtEl>
                                        <p:attrNameLst>
                                          <p:attrName>style.visibility</p:attrName>
                                        </p:attrNameLst>
                                      </p:cBhvr>
                                      <p:tavLst>
                                        <p:tav tm="0">
                                          <p:val>
                                            <p:strVal val="hidden"/>
                                          </p:val>
                                        </p:tav>
                                        <p:tav tm="50000">
                                          <p:val>
                                            <p:strVal val="visible"/>
                                          </p:val>
                                        </p:tav>
                                      </p:tavLst>
                                    </p:anim>
                                    <p:set>
                                      <p:cBhvr>
                                        <p:cTn id="32" dur="1" fill="hold">
                                          <p:stCondLst>
                                            <p:cond delay="999"/>
                                          </p:stCondLst>
                                        </p:cTn>
                                        <p:tgtEl>
                                          <p:spTgt spid="703521"/>
                                        </p:tgtEl>
                                        <p:attrNameLst>
                                          <p:attrName>style.visibility</p:attrName>
                                        </p:attrNameLst>
                                      </p:cBhvr>
                                      <p:to>
                                        <p:strVal val="hidden"/>
                                      </p:to>
                                    </p:set>
                                  </p:childTnLst>
                                </p:cTn>
                              </p:par>
                              <p:par>
                                <p:cTn id="33" presetID="11" presetClass="exit" presetSubtype="0" fill="hold" nodeType="withEffect">
                                  <p:stCondLst>
                                    <p:cond delay="0"/>
                                  </p:stCondLst>
                                  <p:childTnLst>
                                    <p:anim calcmode="discrete" valueType="str">
                                      <p:cBhvr>
                                        <p:cTn id="34" dur="1000"/>
                                        <p:tgtEl>
                                          <p:spTgt spid="703524"/>
                                        </p:tgtEl>
                                        <p:attrNameLst>
                                          <p:attrName>style.visibility</p:attrName>
                                        </p:attrNameLst>
                                      </p:cBhvr>
                                      <p:tavLst>
                                        <p:tav tm="0">
                                          <p:val>
                                            <p:strVal val="hidden"/>
                                          </p:val>
                                        </p:tav>
                                        <p:tav tm="50000">
                                          <p:val>
                                            <p:strVal val="visible"/>
                                          </p:val>
                                        </p:tav>
                                      </p:tavLst>
                                    </p:anim>
                                    <p:set>
                                      <p:cBhvr>
                                        <p:cTn id="35" dur="1" fill="hold">
                                          <p:stCondLst>
                                            <p:cond delay="999"/>
                                          </p:stCondLst>
                                        </p:cTn>
                                        <p:tgtEl>
                                          <p:spTgt spid="703524"/>
                                        </p:tgtEl>
                                        <p:attrNameLst>
                                          <p:attrName>style.visibility</p:attrName>
                                        </p:attrNameLst>
                                      </p:cBhvr>
                                      <p:to>
                                        <p:strVal val="hidden"/>
                                      </p:to>
                                    </p:set>
                                  </p:childTnLst>
                                </p:cTn>
                              </p:par>
                              <p:par>
                                <p:cTn id="36" presetID="11" presetClass="exit" presetSubtype="0" fill="hold" nodeType="withEffect">
                                  <p:stCondLst>
                                    <p:cond delay="0"/>
                                  </p:stCondLst>
                                  <p:childTnLst>
                                    <p:anim calcmode="discrete" valueType="str">
                                      <p:cBhvr>
                                        <p:cTn id="37" dur="1000"/>
                                        <p:tgtEl>
                                          <p:spTgt spid="703527"/>
                                        </p:tgtEl>
                                        <p:attrNameLst>
                                          <p:attrName>style.visibility</p:attrName>
                                        </p:attrNameLst>
                                      </p:cBhvr>
                                      <p:tavLst>
                                        <p:tav tm="0">
                                          <p:val>
                                            <p:strVal val="hidden"/>
                                          </p:val>
                                        </p:tav>
                                        <p:tav tm="50000">
                                          <p:val>
                                            <p:strVal val="visible"/>
                                          </p:val>
                                        </p:tav>
                                      </p:tavLst>
                                    </p:anim>
                                    <p:set>
                                      <p:cBhvr>
                                        <p:cTn id="38" dur="1" fill="hold">
                                          <p:stCondLst>
                                            <p:cond delay="999"/>
                                          </p:stCondLst>
                                        </p:cTn>
                                        <p:tgtEl>
                                          <p:spTgt spid="70352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Rectangle 4"/>
          <p:cNvSpPr/>
          <p:nvPr/>
        </p:nvSpPr>
        <p:spPr>
          <a:xfrm>
            <a:off x="2924175" y="2447925"/>
            <a:ext cx="9144000" cy="0"/>
          </a:xfrm>
          <a:prstGeom prst="rect">
            <a:avLst/>
          </a:prstGeom>
          <a:noFill/>
          <a:ln w="9525">
            <a:noFill/>
          </a:ln>
        </p:spPr>
        <p:txBody>
          <a:bodyPr>
            <a:spAutoFit/>
          </a:bodyPr>
          <a:p>
            <a:endParaRPr lang="zh-CN" altLang="en-US" sz="1800" dirty="0">
              <a:latin typeface="Tahoma" panose="020B0604030504040204" pitchFamily="34" charset="0"/>
            </a:endParaRPr>
          </a:p>
        </p:txBody>
      </p:sp>
      <p:graphicFrame>
        <p:nvGraphicFramePr>
          <p:cNvPr id="72706" name="Object 5"/>
          <p:cNvGraphicFramePr>
            <a:graphicFrameLocks noChangeAspect="1"/>
          </p:cNvGraphicFramePr>
          <p:nvPr/>
        </p:nvGraphicFramePr>
        <p:xfrm>
          <a:off x="0" y="2636838"/>
          <a:ext cx="9144000" cy="4221162"/>
        </p:xfrm>
        <a:graphic>
          <a:graphicData uri="http://schemas.openxmlformats.org/presentationml/2006/ole">
            <mc:AlternateContent xmlns:mc="http://schemas.openxmlformats.org/markup-compatibility/2006">
              <mc:Choice xmlns:v="urn:schemas-microsoft-com:vml" Requires="v">
                <p:oleObj spid="_x0000_s3088" name="" r:id="rId1" imgW="3651250" imgH="2183130" progId="Word.Picture.8">
                  <p:embed/>
                </p:oleObj>
              </mc:Choice>
              <mc:Fallback>
                <p:oleObj name="" r:id="rId1" imgW="3651250" imgH="2183130" progId="Word.Picture.8">
                  <p:embed/>
                  <p:pic>
                    <p:nvPicPr>
                      <p:cNvPr id="0" name="图片 3087"/>
                      <p:cNvPicPr/>
                      <p:nvPr/>
                    </p:nvPicPr>
                    <p:blipFill>
                      <a:blip r:embed="rId2"/>
                      <a:stretch>
                        <a:fillRect/>
                      </a:stretch>
                    </p:blipFill>
                    <p:spPr>
                      <a:xfrm>
                        <a:off x="0" y="2636838"/>
                        <a:ext cx="9144000" cy="4221162"/>
                      </a:xfrm>
                      <a:prstGeom prst="rect">
                        <a:avLst/>
                      </a:prstGeom>
                      <a:noFill/>
                      <a:ln w="38100">
                        <a:noFill/>
                        <a:miter/>
                      </a:ln>
                    </p:spPr>
                  </p:pic>
                </p:oleObj>
              </mc:Fallback>
            </mc:AlternateContent>
          </a:graphicData>
        </a:graphic>
      </p:graphicFrame>
      <p:sp>
        <p:nvSpPr>
          <p:cNvPr id="72707" name="Rectangle 6"/>
          <p:cNvSpPr/>
          <p:nvPr/>
        </p:nvSpPr>
        <p:spPr>
          <a:xfrm>
            <a:off x="3762375" y="2438400"/>
            <a:ext cx="9144000" cy="0"/>
          </a:xfrm>
          <a:prstGeom prst="rect">
            <a:avLst/>
          </a:prstGeom>
          <a:noFill/>
          <a:ln w="9525">
            <a:noFill/>
          </a:ln>
        </p:spPr>
        <p:txBody>
          <a:bodyPr>
            <a:spAutoFit/>
          </a:bodyPr>
          <a:p>
            <a:endParaRPr lang="zh-CN" altLang="en-US" sz="1800" dirty="0">
              <a:latin typeface="Tahoma" panose="020B0604030504040204" pitchFamily="34" charset="0"/>
            </a:endParaRPr>
          </a:p>
        </p:txBody>
      </p:sp>
      <p:graphicFrame>
        <p:nvGraphicFramePr>
          <p:cNvPr id="72708" name="Object 7"/>
          <p:cNvGraphicFramePr>
            <a:graphicFrameLocks noChangeAspect="1"/>
          </p:cNvGraphicFramePr>
          <p:nvPr/>
        </p:nvGraphicFramePr>
        <p:xfrm>
          <a:off x="2627313" y="0"/>
          <a:ext cx="4251325" cy="4005263"/>
        </p:xfrm>
        <a:graphic>
          <a:graphicData uri="http://schemas.openxmlformats.org/presentationml/2006/ole">
            <mc:AlternateContent xmlns:mc="http://schemas.openxmlformats.org/markup-compatibility/2006">
              <mc:Choice xmlns:v="urn:schemas-microsoft-com:vml" Requires="v">
                <p:oleObj spid="_x0000_s3089" name="" r:id="rId3" imgW="1616075" imgH="1983105" progId="Word.Picture.8">
                  <p:embed/>
                </p:oleObj>
              </mc:Choice>
              <mc:Fallback>
                <p:oleObj name="" r:id="rId3" imgW="1616075" imgH="1983105" progId="Word.Picture.8">
                  <p:embed/>
                  <p:pic>
                    <p:nvPicPr>
                      <p:cNvPr id="0" name="图片 3088"/>
                      <p:cNvPicPr/>
                      <p:nvPr/>
                    </p:nvPicPr>
                    <p:blipFill>
                      <a:blip r:embed="rId4"/>
                      <a:stretch>
                        <a:fillRect/>
                      </a:stretch>
                    </p:blipFill>
                    <p:spPr>
                      <a:xfrm>
                        <a:off x="2627313" y="0"/>
                        <a:ext cx="4251325" cy="4005263"/>
                      </a:xfrm>
                      <a:prstGeom prst="rect">
                        <a:avLst/>
                      </a:prstGeom>
                      <a:noFill/>
                      <a:ln w="38100">
                        <a:noFill/>
                        <a:miter/>
                      </a:ln>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Rectangle 634"/>
          <p:cNvSpPr/>
          <p:nvPr/>
        </p:nvSpPr>
        <p:spPr>
          <a:xfrm>
            <a:off x="1187450" y="333375"/>
            <a:ext cx="5689600" cy="457200"/>
          </a:xfrm>
          <a:prstGeom prst="rect">
            <a:avLst/>
          </a:prstGeom>
          <a:noFill/>
          <a:ln w="9525">
            <a:noFill/>
          </a:ln>
        </p:spPr>
        <p:txBody>
          <a:bodyPr anchor="ctr"/>
          <a:p>
            <a:r>
              <a:rPr lang="zh-CN" altLang="en-US" sz="3200" b="1" dirty="0">
                <a:solidFill>
                  <a:srgbClr val="FF0000"/>
                </a:solidFill>
                <a:latin typeface="Tahoma" panose="020B0604030504040204" pitchFamily="34" charset="0"/>
                <a:ea typeface="黑体" panose="02010609060101010101" pitchFamily="49" charset="-122"/>
              </a:rPr>
              <a:t>案例分析：画出下图的生成树</a:t>
            </a:r>
            <a:endParaRPr lang="zh-CN" altLang="en-US" sz="3200" b="1" dirty="0">
              <a:solidFill>
                <a:srgbClr val="FF0000"/>
              </a:solidFill>
              <a:latin typeface="Tahoma" panose="020B0604030504040204" pitchFamily="34" charset="0"/>
              <a:ea typeface="黑体" panose="02010609060101010101" pitchFamily="49" charset="-122"/>
            </a:endParaRPr>
          </a:p>
        </p:txBody>
      </p:sp>
      <p:sp>
        <p:nvSpPr>
          <p:cNvPr id="350843" name="Rectangle 635"/>
          <p:cNvSpPr/>
          <p:nvPr/>
        </p:nvSpPr>
        <p:spPr>
          <a:xfrm>
            <a:off x="1763713" y="4221163"/>
            <a:ext cx="762000" cy="1552575"/>
          </a:xfrm>
          <a:prstGeom prst="rect">
            <a:avLst/>
          </a:prstGeom>
          <a:noFill/>
          <a:ln w="9525">
            <a:noFill/>
          </a:ln>
        </p:spPr>
        <p:txBody>
          <a:bodyPr>
            <a:spAutoFit/>
          </a:bodyPr>
          <a:p>
            <a:pPr algn="ctr"/>
            <a:r>
              <a:rPr lang="en-US" altLang="zh-CN" sz="2400" b="1">
                <a:solidFill>
                  <a:srgbClr val="000000"/>
                </a:solidFill>
                <a:latin typeface="Times New Roman" panose="02020603050405020304" pitchFamily="18" charset="0"/>
                <a:ea typeface="黑体" panose="02010609060101010101" pitchFamily="49" charset="-122"/>
              </a:rPr>
              <a:t>DFS</a:t>
            </a:r>
            <a:r>
              <a:rPr lang="zh-CN" altLang="en-US" sz="2400" b="1" dirty="0">
                <a:solidFill>
                  <a:srgbClr val="000000"/>
                </a:solidFill>
                <a:latin typeface="Times New Roman" panose="02020603050405020304" pitchFamily="18" charset="0"/>
                <a:ea typeface="黑体" panose="02010609060101010101" pitchFamily="49" charset="-122"/>
              </a:rPr>
              <a:t>生成树</a:t>
            </a:r>
            <a:endParaRPr lang="zh-CN" altLang="en-US" sz="2400" b="1" dirty="0">
              <a:solidFill>
                <a:srgbClr val="000000"/>
              </a:solidFill>
              <a:latin typeface="Times New Roman" panose="02020603050405020304" pitchFamily="18" charset="0"/>
              <a:ea typeface="黑体" panose="02010609060101010101" pitchFamily="49" charset="-122"/>
            </a:endParaRPr>
          </a:p>
        </p:txBody>
      </p:sp>
      <p:grpSp>
        <p:nvGrpSpPr>
          <p:cNvPr id="73731" name="Group 636"/>
          <p:cNvGrpSpPr/>
          <p:nvPr/>
        </p:nvGrpSpPr>
        <p:grpSpPr>
          <a:xfrm>
            <a:off x="484188" y="1512888"/>
            <a:ext cx="2216150" cy="1555750"/>
            <a:chOff x="192" y="672"/>
            <a:chExt cx="1352" cy="816"/>
          </a:xfrm>
        </p:grpSpPr>
        <p:sp>
          <p:nvSpPr>
            <p:cNvPr id="73732" name="Oval 637"/>
            <p:cNvSpPr/>
            <p:nvPr/>
          </p:nvSpPr>
          <p:spPr>
            <a:xfrm>
              <a:off x="192" y="700"/>
              <a:ext cx="312" cy="197"/>
            </a:xfrm>
            <a:prstGeom prst="ellipse">
              <a:avLst/>
            </a:prstGeom>
            <a:solidFill>
              <a:srgbClr val="3333CC"/>
            </a:solidFill>
            <a:ln w="38100" cap="flat" cmpd="sng">
              <a:solidFill>
                <a:srgbClr val="BADE78"/>
              </a:solidFill>
              <a:prstDash val="solid"/>
              <a:headEnd type="none" w="med" len="med"/>
              <a:tailEnd type="none" w="med" len="med"/>
            </a:ln>
          </p:spPr>
          <p:txBody>
            <a:bodyPr wrap="none" anchor="ctr"/>
            <a:p>
              <a:pPr algn="ctr"/>
              <a:r>
                <a:rPr lang="en-US" altLang="zh-CN" sz="2400" b="1">
                  <a:solidFill>
                    <a:srgbClr val="FFFFFF"/>
                  </a:solidFill>
                  <a:latin typeface="Times New Roman" panose="02020603050405020304" pitchFamily="18" charset="0"/>
                  <a:ea typeface="黑体" panose="02010609060101010101" pitchFamily="49" charset="-122"/>
                </a:rPr>
                <a:t>v0</a:t>
              </a:r>
              <a:endParaRPr lang="en-US" altLang="zh-CN" sz="2400" b="1">
                <a:solidFill>
                  <a:srgbClr val="FFFFFF"/>
                </a:solidFill>
                <a:latin typeface="Times New Roman" panose="02020603050405020304" pitchFamily="18" charset="0"/>
                <a:ea typeface="黑体" panose="02010609060101010101" pitchFamily="49" charset="-122"/>
              </a:endParaRPr>
            </a:p>
          </p:txBody>
        </p:sp>
        <p:sp>
          <p:nvSpPr>
            <p:cNvPr id="73733" name="Oval 638"/>
            <p:cNvSpPr/>
            <p:nvPr/>
          </p:nvSpPr>
          <p:spPr>
            <a:xfrm>
              <a:off x="1128" y="672"/>
              <a:ext cx="312" cy="197"/>
            </a:xfrm>
            <a:prstGeom prst="ellipse">
              <a:avLst/>
            </a:prstGeom>
            <a:solidFill>
              <a:srgbClr val="3333CC"/>
            </a:solidFill>
            <a:ln w="38100" cap="flat" cmpd="sng">
              <a:solidFill>
                <a:srgbClr val="BADE78"/>
              </a:solidFill>
              <a:prstDash val="solid"/>
              <a:headEnd type="none" w="med" len="med"/>
              <a:tailEnd type="none" w="med" len="med"/>
            </a:ln>
          </p:spPr>
          <p:txBody>
            <a:bodyPr wrap="none" anchor="ctr"/>
            <a:p>
              <a:pPr algn="ctr"/>
              <a:r>
                <a:rPr lang="en-US" altLang="zh-CN" sz="2400" b="1">
                  <a:solidFill>
                    <a:srgbClr val="FFFFFF"/>
                  </a:solidFill>
                  <a:latin typeface="Times New Roman" panose="02020603050405020304" pitchFamily="18" charset="0"/>
                  <a:ea typeface="黑体" panose="02010609060101010101" pitchFamily="49" charset="-122"/>
                </a:rPr>
                <a:t>v1</a:t>
              </a:r>
              <a:endParaRPr lang="en-US" altLang="zh-CN" sz="2400" b="1">
                <a:solidFill>
                  <a:srgbClr val="FFFFFF"/>
                </a:solidFill>
                <a:latin typeface="Times New Roman" panose="02020603050405020304" pitchFamily="18" charset="0"/>
                <a:ea typeface="黑体" panose="02010609060101010101" pitchFamily="49" charset="-122"/>
              </a:endParaRPr>
            </a:p>
          </p:txBody>
        </p:sp>
        <p:sp>
          <p:nvSpPr>
            <p:cNvPr id="73734" name="Oval 639"/>
            <p:cNvSpPr/>
            <p:nvPr/>
          </p:nvSpPr>
          <p:spPr>
            <a:xfrm>
              <a:off x="660" y="982"/>
              <a:ext cx="312" cy="196"/>
            </a:xfrm>
            <a:prstGeom prst="ellipse">
              <a:avLst/>
            </a:prstGeom>
            <a:solidFill>
              <a:srgbClr val="3333CC"/>
            </a:solidFill>
            <a:ln w="38100" cap="flat" cmpd="sng">
              <a:solidFill>
                <a:srgbClr val="BADE78"/>
              </a:solidFill>
              <a:prstDash val="solid"/>
              <a:headEnd type="none" w="med" len="med"/>
              <a:tailEnd type="none" w="med" len="med"/>
            </a:ln>
          </p:spPr>
          <p:txBody>
            <a:bodyPr wrap="none" anchor="ctr"/>
            <a:p>
              <a:pPr algn="ctr"/>
              <a:r>
                <a:rPr lang="en-US" altLang="zh-CN" sz="2400" b="1">
                  <a:solidFill>
                    <a:srgbClr val="FFFFFF"/>
                  </a:solidFill>
                  <a:latin typeface="Times New Roman" panose="02020603050405020304" pitchFamily="18" charset="0"/>
                  <a:ea typeface="黑体" panose="02010609060101010101" pitchFamily="49" charset="-122"/>
                </a:rPr>
                <a:t>v2</a:t>
              </a:r>
              <a:endParaRPr lang="en-US" altLang="zh-CN" sz="2400" b="1">
                <a:solidFill>
                  <a:srgbClr val="FFFFFF"/>
                </a:solidFill>
                <a:latin typeface="Times New Roman" panose="02020603050405020304" pitchFamily="18" charset="0"/>
                <a:ea typeface="黑体" panose="02010609060101010101" pitchFamily="49" charset="-122"/>
              </a:endParaRPr>
            </a:p>
          </p:txBody>
        </p:sp>
        <p:sp>
          <p:nvSpPr>
            <p:cNvPr id="73735" name="Oval 640"/>
            <p:cNvSpPr/>
            <p:nvPr/>
          </p:nvSpPr>
          <p:spPr>
            <a:xfrm>
              <a:off x="1232" y="1291"/>
              <a:ext cx="312" cy="197"/>
            </a:xfrm>
            <a:prstGeom prst="ellipse">
              <a:avLst/>
            </a:prstGeom>
            <a:solidFill>
              <a:srgbClr val="3333CC"/>
            </a:solidFill>
            <a:ln w="38100" cap="flat" cmpd="sng">
              <a:solidFill>
                <a:srgbClr val="BADE78"/>
              </a:solidFill>
              <a:prstDash val="solid"/>
              <a:headEnd type="none" w="med" len="med"/>
              <a:tailEnd type="none" w="med" len="med"/>
            </a:ln>
          </p:spPr>
          <p:txBody>
            <a:bodyPr wrap="none" anchor="ctr"/>
            <a:p>
              <a:pPr algn="ctr"/>
              <a:r>
                <a:rPr lang="en-US" altLang="zh-CN" sz="2400" b="1">
                  <a:solidFill>
                    <a:srgbClr val="FFFFFF"/>
                  </a:solidFill>
                  <a:latin typeface="Times New Roman" panose="02020603050405020304" pitchFamily="18" charset="0"/>
                  <a:ea typeface="黑体" panose="02010609060101010101" pitchFamily="49" charset="-122"/>
                </a:rPr>
                <a:t>v4</a:t>
              </a:r>
              <a:endParaRPr lang="en-US" altLang="zh-CN" sz="2400" b="1">
                <a:solidFill>
                  <a:srgbClr val="FFFFFF"/>
                </a:solidFill>
                <a:latin typeface="Times New Roman" panose="02020603050405020304" pitchFamily="18" charset="0"/>
                <a:ea typeface="黑体" panose="02010609060101010101" pitchFamily="49" charset="-122"/>
              </a:endParaRPr>
            </a:p>
          </p:txBody>
        </p:sp>
        <p:sp>
          <p:nvSpPr>
            <p:cNvPr id="73736" name="Line 641"/>
            <p:cNvSpPr/>
            <p:nvPr/>
          </p:nvSpPr>
          <p:spPr>
            <a:xfrm>
              <a:off x="504" y="785"/>
              <a:ext cx="624" cy="0"/>
            </a:xfrm>
            <a:prstGeom prst="line">
              <a:avLst/>
            </a:prstGeom>
            <a:ln w="38100" cap="flat" cmpd="sng">
              <a:solidFill>
                <a:srgbClr val="BADE78"/>
              </a:solidFill>
              <a:prstDash val="solid"/>
              <a:headEnd type="none" w="med" len="med"/>
              <a:tailEnd type="none" w="med" len="med"/>
            </a:ln>
          </p:spPr>
        </p:sp>
        <p:sp>
          <p:nvSpPr>
            <p:cNvPr id="73737" name="Line 642"/>
            <p:cNvSpPr/>
            <p:nvPr/>
          </p:nvSpPr>
          <p:spPr>
            <a:xfrm flipH="1">
              <a:off x="348" y="897"/>
              <a:ext cx="0" cy="366"/>
            </a:xfrm>
            <a:prstGeom prst="line">
              <a:avLst/>
            </a:prstGeom>
            <a:ln w="38100" cap="flat" cmpd="sng">
              <a:solidFill>
                <a:srgbClr val="BADE78"/>
              </a:solidFill>
              <a:prstDash val="solid"/>
              <a:headEnd type="none" w="med" len="med"/>
              <a:tailEnd type="none" w="med" len="med"/>
            </a:ln>
          </p:spPr>
        </p:sp>
        <p:sp>
          <p:nvSpPr>
            <p:cNvPr id="73738" name="Line 643"/>
            <p:cNvSpPr/>
            <p:nvPr/>
          </p:nvSpPr>
          <p:spPr>
            <a:xfrm>
              <a:off x="504" y="1404"/>
              <a:ext cx="728" cy="0"/>
            </a:xfrm>
            <a:prstGeom prst="line">
              <a:avLst/>
            </a:prstGeom>
            <a:ln w="38100" cap="flat" cmpd="sng">
              <a:solidFill>
                <a:srgbClr val="BADE78"/>
              </a:solidFill>
              <a:prstDash val="solid"/>
              <a:headEnd type="none" w="med" len="med"/>
              <a:tailEnd type="none" w="med" len="med"/>
            </a:ln>
          </p:spPr>
        </p:sp>
        <p:sp>
          <p:nvSpPr>
            <p:cNvPr id="73739" name="Line 644"/>
            <p:cNvSpPr/>
            <p:nvPr/>
          </p:nvSpPr>
          <p:spPr>
            <a:xfrm>
              <a:off x="912" y="1150"/>
              <a:ext cx="364" cy="169"/>
            </a:xfrm>
            <a:prstGeom prst="line">
              <a:avLst/>
            </a:prstGeom>
            <a:ln w="38100" cap="flat" cmpd="sng">
              <a:solidFill>
                <a:srgbClr val="BADE78"/>
              </a:solidFill>
              <a:prstDash val="solid"/>
              <a:headEnd type="none" w="med" len="med"/>
              <a:tailEnd type="none" w="med" len="med"/>
            </a:ln>
          </p:spPr>
        </p:sp>
        <p:sp>
          <p:nvSpPr>
            <p:cNvPr id="73740" name="Oval 645"/>
            <p:cNvSpPr/>
            <p:nvPr/>
          </p:nvSpPr>
          <p:spPr>
            <a:xfrm>
              <a:off x="192" y="1263"/>
              <a:ext cx="312" cy="197"/>
            </a:xfrm>
            <a:prstGeom prst="ellipse">
              <a:avLst/>
            </a:prstGeom>
            <a:solidFill>
              <a:srgbClr val="111147"/>
            </a:solidFill>
            <a:ln w="38100" cap="flat" cmpd="sng">
              <a:solidFill>
                <a:srgbClr val="BADE78"/>
              </a:solidFill>
              <a:prstDash val="solid"/>
              <a:headEnd type="none" w="med" len="med"/>
              <a:tailEnd type="none" w="med" len="med"/>
            </a:ln>
          </p:spPr>
          <p:txBody>
            <a:bodyPr wrap="none" anchor="ctr"/>
            <a:p>
              <a:pPr algn="ctr"/>
              <a:r>
                <a:rPr lang="en-US" altLang="zh-CN" sz="2400" b="1">
                  <a:solidFill>
                    <a:srgbClr val="CDE5F3"/>
                  </a:solidFill>
                  <a:latin typeface="Times New Roman" panose="02020603050405020304" pitchFamily="18" charset="0"/>
                  <a:ea typeface="黑体" panose="02010609060101010101" pitchFamily="49" charset="-122"/>
                </a:rPr>
                <a:t>v4</a:t>
              </a:r>
              <a:endParaRPr lang="en-US" altLang="zh-CN" sz="2400" b="1">
                <a:solidFill>
                  <a:srgbClr val="CDE5F3"/>
                </a:solidFill>
                <a:latin typeface="Times New Roman" panose="02020603050405020304" pitchFamily="18" charset="0"/>
                <a:ea typeface="黑体" panose="02010609060101010101" pitchFamily="49" charset="-122"/>
              </a:endParaRPr>
            </a:p>
          </p:txBody>
        </p:sp>
        <p:sp>
          <p:nvSpPr>
            <p:cNvPr id="73741" name="Line 646"/>
            <p:cNvSpPr/>
            <p:nvPr/>
          </p:nvSpPr>
          <p:spPr>
            <a:xfrm flipH="1">
              <a:off x="452" y="1150"/>
              <a:ext cx="260" cy="141"/>
            </a:xfrm>
            <a:prstGeom prst="line">
              <a:avLst/>
            </a:prstGeom>
            <a:ln w="38100" cap="flat" cmpd="sng">
              <a:solidFill>
                <a:srgbClr val="BADE78"/>
              </a:solidFill>
              <a:prstDash val="solid"/>
              <a:headEnd type="none" w="med" len="med"/>
              <a:tailEnd type="none" w="med" len="med"/>
            </a:ln>
          </p:spPr>
        </p:sp>
        <p:sp>
          <p:nvSpPr>
            <p:cNvPr id="73742" name="Line 647"/>
            <p:cNvSpPr/>
            <p:nvPr/>
          </p:nvSpPr>
          <p:spPr>
            <a:xfrm flipH="1">
              <a:off x="920" y="841"/>
              <a:ext cx="260" cy="169"/>
            </a:xfrm>
            <a:prstGeom prst="line">
              <a:avLst/>
            </a:prstGeom>
            <a:ln w="38100" cap="flat" cmpd="sng">
              <a:solidFill>
                <a:srgbClr val="BADE78"/>
              </a:solidFill>
              <a:prstDash val="solid"/>
              <a:headEnd type="none" w="med" len="med"/>
              <a:tailEnd type="none" w="med" len="med"/>
            </a:ln>
          </p:spPr>
        </p:sp>
        <p:sp>
          <p:nvSpPr>
            <p:cNvPr id="73743" name="Line 648"/>
            <p:cNvSpPr/>
            <p:nvPr/>
          </p:nvSpPr>
          <p:spPr>
            <a:xfrm>
              <a:off x="1336" y="869"/>
              <a:ext cx="0" cy="422"/>
            </a:xfrm>
            <a:prstGeom prst="line">
              <a:avLst/>
            </a:prstGeom>
            <a:ln w="38100" cap="flat" cmpd="sng">
              <a:solidFill>
                <a:srgbClr val="BADE78"/>
              </a:solidFill>
              <a:prstDash val="solid"/>
              <a:headEnd type="none" w="med" len="med"/>
              <a:tailEnd type="none" w="med" len="med"/>
            </a:ln>
          </p:spPr>
        </p:sp>
        <p:sp>
          <p:nvSpPr>
            <p:cNvPr id="73744" name="Oval 649"/>
            <p:cNvSpPr/>
            <p:nvPr/>
          </p:nvSpPr>
          <p:spPr>
            <a:xfrm>
              <a:off x="192" y="1263"/>
              <a:ext cx="312" cy="197"/>
            </a:xfrm>
            <a:prstGeom prst="ellipse">
              <a:avLst/>
            </a:prstGeom>
            <a:solidFill>
              <a:srgbClr val="3333CC"/>
            </a:solidFill>
            <a:ln w="38100" cap="flat" cmpd="sng">
              <a:solidFill>
                <a:srgbClr val="BADE78"/>
              </a:solidFill>
              <a:prstDash val="solid"/>
              <a:headEnd type="none" w="med" len="med"/>
              <a:tailEnd type="none" w="med" len="med"/>
            </a:ln>
          </p:spPr>
          <p:txBody>
            <a:bodyPr wrap="none" anchor="ctr"/>
            <a:p>
              <a:pPr algn="ctr"/>
              <a:r>
                <a:rPr lang="en-US" altLang="zh-CN" sz="2400" b="1">
                  <a:solidFill>
                    <a:srgbClr val="FFFFFF"/>
                  </a:solidFill>
                  <a:latin typeface="Times New Roman" panose="02020603050405020304" pitchFamily="18" charset="0"/>
                  <a:ea typeface="黑体" panose="02010609060101010101" pitchFamily="49" charset="-122"/>
                </a:rPr>
                <a:t>v3</a:t>
              </a:r>
              <a:endParaRPr lang="en-US" altLang="zh-CN" sz="2400" b="1">
                <a:solidFill>
                  <a:srgbClr val="FFFFFF"/>
                </a:solidFill>
                <a:latin typeface="Times New Roman" panose="02020603050405020304" pitchFamily="18" charset="0"/>
                <a:ea typeface="黑体" panose="02010609060101010101" pitchFamily="49" charset="-122"/>
              </a:endParaRPr>
            </a:p>
          </p:txBody>
        </p:sp>
      </p:grpSp>
      <p:sp>
        <p:nvSpPr>
          <p:cNvPr id="350858" name="Text Box 650"/>
          <p:cNvSpPr txBox="1"/>
          <p:nvPr/>
        </p:nvSpPr>
        <p:spPr>
          <a:xfrm>
            <a:off x="3303588" y="1741488"/>
            <a:ext cx="457200" cy="1187450"/>
          </a:xfrm>
          <a:prstGeom prst="rect">
            <a:avLst/>
          </a:prstGeom>
          <a:noFill/>
          <a:ln w="38100">
            <a:noFill/>
          </a:ln>
        </p:spPr>
        <p:txBody>
          <a:bodyPr>
            <a:spAutoFit/>
          </a:bodyPr>
          <a:p>
            <a:r>
              <a:rPr lang="zh-CN" altLang="en-US" sz="2400" dirty="0">
                <a:solidFill>
                  <a:srgbClr val="000000"/>
                </a:solidFill>
                <a:latin typeface="Times New Roman" panose="02020603050405020304" pitchFamily="18" charset="0"/>
                <a:ea typeface="黑体" panose="02010609060101010101" pitchFamily="49" charset="-122"/>
              </a:rPr>
              <a:t>邻接表</a:t>
            </a:r>
            <a:endParaRPr lang="zh-CN" altLang="en-US" sz="2400" dirty="0">
              <a:solidFill>
                <a:srgbClr val="000000"/>
              </a:solidFill>
              <a:latin typeface="Times New Roman" panose="02020603050405020304" pitchFamily="18" charset="0"/>
              <a:ea typeface="黑体" panose="02010609060101010101" pitchFamily="49" charset="-122"/>
            </a:endParaRPr>
          </a:p>
        </p:txBody>
      </p:sp>
      <p:graphicFrame>
        <p:nvGraphicFramePr>
          <p:cNvPr id="152777" name="表格 152776"/>
          <p:cNvGraphicFramePr/>
          <p:nvPr/>
        </p:nvGraphicFramePr>
        <p:xfrm>
          <a:off x="3621088" y="1368425"/>
          <a:ext cx="533400" cy="2286000"/>
        </p:xfrm>
        <a:graphic>
          <a:graphicData uri="http://schemas.openxmlformats.org/drawingml/2006/table">
            <a:tbl>
              <a:tblPr/>
              <a:tblGrid>
                <a:gridCol w="533400"/>
              </a:tblGrid>
              <a:tr h="455613">
                <a:tc>
                  <a:txBody>
                    <a:bodyPr/>
                    <a:lstStyle>
                      <a:lvl1pPr marL="342900" lvl="0" indent="-342900" algn="l" defTabSz="914400" rtl="0" eaLnBrk="1" fontAlgn="base" latinLnBrk="0" hangingPunct="1">
                        <a:lnSpc>
                          <a:spcPct val="100000"/>
                        </a:lnSpc>
                        <a:spcBef>
                          <a:spcPct val="20000"/>
                        </a:spcBef>
                        <a:spcAft>
                          <a:spcPct val="0"/>
                        </a:spcAft>
                        <a:buChar char="•"/>
                        <a:defRPr sz="2800" b="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5pPr>
                    </a:lstStyle>
                    <a:p>
                      <a:pPr marL="0" lvl="0" indent="0" algn="r">
                        <a:buFont typeface="Wingdings" panose="05000000000000000000" pitchFamily="2" charset="2"/>
                        <a:buNone/>
                      </a:pPr>
                      <a:r>
                        <a:rPr lang="en-US" altLang="zh-CN" sz="2400">
                          <a:solidFill>
                            <a:srgbClr val="FF0000"/>
                          </a:solidFill>
                        </a:rPr>
                        <a:t>0</a:t>
                      </a:r>
                      <a:endParaRPr lang="en-US" altLang="zh-CN" sz="2400">
                        <a:solidFill>
                          <a:srgbClr val="FF0000"/>
                        </a:solidFill>
                      </a:endParaRPr>
                    </a:p>
                  </a:txBody>
                  <a:tcPr>
                    <a:lnL>
                      <a:noFill/>
                    </a:lnL>
                    <a:lnR>
                      <a:noFill/>
                    </a:lnR>
                    <a:lnT>
                      <a:noFill/>
                    </a:lnT>
                    <a:lnB>
                      <a:noFill/>
                    </a:lnB>
                    <a:lnTlToBr>
                      <a:noFill/>
                    </a:lnTlToBr>
                    <a:lnBlToTr>
                      <a:noFill/>
                    </a:lnBlToTr>
                    <a:noFill/>
                  </a:tcPr>
                </a:tc>
              </a:tr>
              <a:tr h="455612">
                <a:tc>
                  <a:txBody>
                    <a:bodyPr/>
                    <a:lstStyle>
                      <a:lvl1pPr marL="342900" lvl="0" indent="-342900" algn="l" defTabSz="914400" rtl="0" eaLnBrk="1" fontAlgn="base" latinLnBrk="0" hangingPunct="1">
                        <a:lnSpc>
                          <a:spcPct val="100000"/>
                        </a:lnSpc>
                        <a:spcBef>
                          <a:spcPct val="20000"/>
                        </a:spcBef>
                        <a:spcAft>
                          <a:spcPct val="0"/>
                        </a:spcAft>
                        <a:buChar char="•"/>
                        <a:defRPr sz="2800" b="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5pPr>
                    </a:lstStyle>
                    <a:p>
                      <a:pPr marL="0" lvl="0" indent="0" algn="r">
                        <a:buFont typeface="Wingdings" panose="05000000000000000000" pitchFamily="2" charset="2"/>
                        <a:buNone/>
                      </a:pPr>
                      <a:r>
                        <a:rPr lang="en-US" altLang="zh-CN" sz="2400">
                          <a:solidFill>
                            <a:srgbClr val="FF0000"/>
                          </a:solidFill>
                        </a:rPr>
                        <a:t>1</a:t>
                      </a:r>
                      <a:endParaRPr lang="en-US" altLang="zh-CN" sz="2400">
                        <a:solidFill>
                          <a:srgbClr val="FF0000"/>
                        </a:solidFill>
                      </a:endParaRPr>
                    </a:p>
                  </a:txBody>
                  <a:tcPr>
                    <a:lnL>
                      <a:noFill/>
                    </a:lnL>
                    <a:lnR>
                      <a:noFill/>
                    </a:lnR>
                    <a:lnT>
                      <a:noFill/>
                    </a:lnT>
                    <a:lnB>
                      <a:noFill/>
                    </a:lnB>
                    <a:lnTlToBr>
                      <a:noFill/>
                    </a:lnTlToBr>
                    <a:lnBlToTr>
                      <a:noFill/>
                    </a:lnBlToTr>
                    <a:noFill/>
                  </a:tcPr>
                </a:tc>
              </a:tr>
              <a:tr h="455613">
                <a:tc>
                  <a:txBody>
                    <a:bodyPr/>
                    <a:lstStyle>
                      <a:lvl1pPr marL="342900" lvl="0" indent="-342900" algn="l" defTabSz="914400" rtl="0" eaLnBrk="1" fontAlgn="base" latinLnBrk="0" hangingPunct="1">
                        <a:lnSpc>
                          <a:spcPct val="100000"/>
                        </a:lnSpc>
                        <a:spcBef>
                          <a:spcPct val="20000"/>
                        </a:spcBef>
                        <a:spcAft>
                          <a:spcPct val="0"/>
                        </a:spcAft>
                        <a:buChar char="•"/>
                        <a:defRPr sz="2800" b="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5pPr>
                    </a:lstStyle>
                    <a:p>
                      <a:pPr marL="0" lvl="0" indent="0" algn="r">
                        <a:buFont typeface="Wingdings" panose="05000000000000000000" pitchFamily="2" charset="2"/>
                        <a:buNone/>
                      </a:pPr>
                      <a:r>
                        <a:rPr lang="en-US" altLang="zh-CN" sz="2400">
                          <a:solidFill>
                            <a:srgbClr val="FF0000"/>
                          </a:solidFill>
                        </a:rPr>
                        <a:t>2</a:t>
                      </a:r>
                      <a:endParaRPr lang="en-US" altLang="zh-CN" sz="2400">
                        <a:solidFill>
                          <a:srgbClr val="FF0000"/>
                        </a:solidFill>
                      </a:endParaRPr>
                    </a:p>
                  </a:txBody>
                  <a:tcPr>
                    <a:lnL>
                      <a:noFill/>
                    </a:lnL>
                    <a:lnR>
                      <a:noFill/>
                    </a:lnR>
                    <a:lnT>
                      <a:noFill/>
                    </a:lnT>
                    <a:lnB>
                      <a:noFill/>
                    </a:lnB>
                    <a:lnTlToBr>
                      <a:noFill/>
                    </a:lnTlToBr>
                    <a:lnBlToTr>
                      <a:noFill/>
                    </a:lnBlToTr>
                    <a:noFill/>
                  </a:tcPr>
                </a:tc>
              </a:tr>
              <a:tr h="455612">
                <a:tc>
                  <a:txBody>
                    <a:bodyPr/>
                    <a:lstStyle>
                      <a:lvl1pPr marL="342900" lvl="0" indent="-342900" algn="l" defTabSz="914400" rtl="0" eaLnBrk="1" fontAlgn="base" latinLnBrk="0" hangingPunct="1">
                        <a:lnSpc>
                          <a:spcPct val="100000"/>
                        </a:lnSpc>
                        <a:spcBef>
                          <a:spcPct val="20000"/>
                        </a:spcBef>
                        <a:spcAft>
                          <a:spcPct val="0"/>
                        </a:spcAft>
                        <a:buChar char="•"/>
                        <a:defRPr sz="2800" b="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5pPr>
                    </a:lstStyle>
                    <a:p>
                      <a:pPr marL="0" lvl="0" indent="0" algn="r">
                        <a:buFont typeface="Wingdings" panose="05000000000000000000" pitchFamily="2" charset="2"/>
                        <a:buNone/>
                      </a:pPr>
                      <a:r>
                        <a:rPr lang="en-US" altLang="zh-CN" sz="2400">
                          <a:solidFill>
                            <a:srgbClr val="FF0000"/>
                          </a:solidFill>
                        </a:rPr>
                        <a:t>3</a:t>
                      </a:r>
                      <a:endParaRPr lang="en-US" altLang="zh-CN" sz="2400">
                        <a:solidFill>
                          <a:srgbClr val="FF0000"/>
                        </a:solidFill>
                      </a:endParaRPr>
                    </a:p>
                  </a:txBody>
                  <a:tcPr>
                    <a:lnL>
                      <a:noFill/>
                    </a:lnL>
                    <a:lnR>
                      <a:noFill/>
                    </a:lnR>
                    <a:lnT>
                      <a:noFill/>
                    </a:lnT>
                    <a:lnB>
                      <a:noFill/>
                    </a:lnB>
                    <a:lnTlToBr>
                      <a:noFill/>
                    </a:lnTlToBr>
                    <a:lnBlToTr>
                      <a:noFill/>
                    </a:lnBlToTr>
                    <a:noFill/>
                  </a:tcPr>
                </a:tc>
              </a:tr>
              <a:tr h="455613">
                <a:tc>
                  <a:txBody>
                    <a:bodyPr/>
                    <a:lstStyle>
                      <a:lvl1pPr marL="342900" lvl="0" indent="-342900" algn="l" defTabSz="914400" rtl="0" eaLnBrk="1" fontAlgn="base" latinLnBrk="0" hangingPunct="1">
                        <a:lnSpc>
                          <a:spcPct val="100000"/>
                        </a:lnSpc>
                        <a:spcBef>
                          <a:spcPct val="20000"/>
                        </a:spcBef>
                        <a:spcAft>
                          <a:spcPct val="0"/>
                        </a:spcAft>
                        <a:buChar char="•"/>
                        <a:defRPr sz="2800" b="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5pPr>
                    </a:lstStyle>
                    <a:p>
                      <a:pPr marL="0" lvl="0" indent="0" algn="r">
                        <a:buFont typeface="Wingdings" panose="05000000000000000000" pitchFamily="2" charset="2"/>
                        <a:buNone/>
                      </a:pPr>
                      <a:r>
                        <a:rPr lang="en-US" altLang="zh-CN" sz="2400">
                          <a:solidFill>
                            <a:srgbClr val="FF0000"/>
                          </a:solidFill>
                        </a:rPr>
                        <a:t>4</a:t>
                      </a:r>
                      <a:endParaRPr lang="en-US" altLang="zh-CN" sz="2400">
                        <a:solidFill>
                          <a:srgbClr val="FF0000"/>
                        </a:solidFill>
                      </a:endParaRPr>
                    </a:p>
                  </a:txBody>
                  <a:tcPr>
                    <a:lnL>
                      <a:noFill/>
                    </a:lnL>
                    <a:lnR>
                      <a:noFill/>
                    </a:lnR>
                    <a:lnT>
                      <a:noFill/>
                    </a:lnT>
                    <a:lnB>
                      <a:noFill/>
                    </a:lnB>
                    <a:lnTlToBr>
                      <a:noFill/>
                    </a:lnTlToBr>
                    <a:lnBlToTr>
                      <a:noFill/>
                    </a:lnBlToTr>
                    <a:noFill/>
                  </a:tcPr>
                </a:tc>
              </a:tr>
            </a:tbl>
          </a:graphicData>
        </a:graphic>
      </p:graphicFrame>
      <p:grpSp>
        <p:nvGrpSpPr>
          <p:cNvPr id="350877" name="Group 669"/>
          <p:cNvGrpSpPr/>
          <p:nvPr/>
        </p:nvGrpSpPr>
        <p:grpSpPr>
          <a:xfrm>
            <a:off x="3851275" y="1341438"/>
            <a:ext cx="5014913" cy="2362200"/>
            <a:chOff x="2488" y="576"/>
            <a:chExt cx="2992" cy="1488"/>
          </a:xfrm>
        </p:grpSpPr>
        <p:sp>
          <p:nvSpPr>
            <p:cNvPr id="73761" name="Rectangle 670"/>
            <p:cNvSpPr/>
            <p:nvPr/>
          </p:nvSpPr>
          <p:spPr>
            <a:xfrm>
              <a:off x="2808" y="1724"/>
              <a:ext cx="320" cy="287"/>
            </a:xfrm>
            <a:prstGeom prst="rect">
              <a:avLst/>
            </a:prstGeom>
            <a:solidFill>
              <a:srgbClr val="3333CC"/>
            </a:solidFill>
            <a:ln w="9525">
              <a:noFill/>
            </a:ln>
          </p:spPr>
          <p:txBody>
            <a:bodyPr/>
            <a:p>
              <a:pPr>
                <a:spcBef>
                  <a:spcPct val="20000"/>
                </a:spcBef>
                <a:buClr>
                  <a:schemeClr val="folHlink"/>
                </a:buClr>
                <a:buSzPct val="60000"/>
                <a:buFont typeface="Wingdings" panose="05000000000000000000" pitchFamily="2" charset="2"/>
              </a:pPr>
              <a:endParaRPr lang="zh-CN" altLang="en-US" sz="2400" dirty="0">
                <a:solidFill>
                  <a:srgbClr val="FFFFFF"/>
                </a:solidFill>
                <a:latin typeface="Tahoma" panose="020B0604030504040204" pitchFamily="34" charset="0"/>
              </a:endParaRPr>
            </a:p>
          </p:txBody>
        </p:sp>
        <p:sp>
          <p:nvSpPr>
            <p:cNvPr id="73762" name="Rectangle 671"/>
            <p:cNvSpPr/>
            <p:nvPr/>
          </p:nvSpPr>
          <p:spPr>
            <a:xfrm>
              <a:off x="2504" y="1724"/>
              <a:ext cx="304" cy="287"/>
            </a:xfrm>
            <a:prstGeom prst="rect">
              <a:avLst/>
            </a:prstGeom>
            <a:solidFill>
              <a:srgbClr val="3333CC"/>
            </a:solidFill>
            <a:ln w="9525">
              <a:noFill/>
            </a:ln>
          </p:spPr>
          <p:txBody>
            <a:bodyPr/>
            <a:p>
              <a:pPr>
                <a:spcBef>
                  <a:spcPct val="20000"/>
                </a:spcBef>
                <a:buClr>
                  <a:schemeClr val="folHlink"/>
                </a:buClr>
                <a:buSzPct val="60000"/>
                <a:buFont typeface="Wingdings" panose="05000000000000000000" pitchFamily="2" charset="2"/>
              </a:pPr>
              <a:endParaRPr lang="zh-CN" altLang="en-US" sz="2400" b="1" baseline="-25000" dirty="0">
                <a:solidFill>
                  <a:srgbClr val="FFFFFF"/>
                </a:solidFill>
                <a:latin typeface="Tahoma" panose="020B0604030504040204" pitchFamily="34" charset="0"/>
              </a:endParaRPr>
            </a:p>
          </p:txBody>
        </p:sp>
        <p:sp>
          <p:nvSpPr>
            <p:cNvPr id="73763" name="Rectangle 672"/>
            <p:cNvSpPr/>
            <p:nvPr/>
          </p:nvSpPr>
          <p:spPr>
            <a:xfrm>
              <a:off x="2808" y="1437"/>
              <a:ext cx="320" cy="287"/>
            </a:xfrm>
            <a:prstGeom prst="rect">
              <a:avLst/>
            </a:prstGeom>
            <a:solidFill>
              <a:srgbClr val="3333CC"/>
            </a:solidFill>
            <a:ln w="9525">
              <a:noFill/>
            </a:ln>
          </p:spPr>
          <p:txBody>
            <a:bodyPr/>
            <a:p>
              <a:pPr>
                <a:spcBef>
                  <a:spcPct val="20000"/>
                </a:spcBef>
                <a:buClr>
                  <a:schemeClr val="folHlink"/>
                </a:buClr>
                <a:buSzPct val="60000"/>
                <a:buFont typeface="Wingdings" panose="05000000000000000000" pitchFamily="2" charset="2"/>
              </a:pPr>
              <a:endParaRPr lang="zh-CN" altLang="en-US" sz="2400" dirty="0">
                <a:solidFill>
                  <a:srgbClr val="FFFFFF"/>
                </a:solidFill>
                <a:latin typeface="Tahoma" panose="020B0604030504040204" pitchFamily="34" charset="0"/>
              </a:endParaRPr>
            </a:p>
          </p:txBody>
        </p:sp>
        <p:sp>
          <p:nvSpPr>
            <p:cNvPr id="73764" name="Rectangle 673"/>
            <p:cNvSpPr/>
            <p:nvPr/>
          </p:nvSpPr>
          <p:spPr>
            <a:xfrm>
              <a:off x="2504" y="1437"/>
              <a:ext cx="304" cy="287"/>
            </a:xfrm>
            <a:prstGeom prst="rect">
              <a:avLst/>
            </a:prstGeom>
            <a:solidFill>
              <a:srgbClr val="3333CC"/>
            </a:solidFill>
            <a:ln w="9525">
              <a:noFill/>
            </a:ln>
          </p:spPr>
          <p:txBody>
            <a:bodyPr/>
            <a:p>
              <a:pPr>
                <a:spcBef>
                  <a:spcPct val="20000"/>
                </a:spcBef>
                <a:buClr>
                  <a:schemeClr val="folHlink"/>
                </a:buClr>
                <a:buSzPct val="60000"/>
                <a:buFont typeface="Wingdings" panose="05000000000000000000" pitchFamily="2" charset="2"/>
              </a:pPr>
              <a:endParaRPr lang="zh-CN" altLang="en-US" sz="2400" b="1" baseline="-25000" dirty="0">
                <a:solidFill>
                  <a:srgbClr val="FFFFFF"/>
                </a:solidFill>
                <a:latin typeface="Tahoma" panose="020B0604030504040204" pitchFamily="34" charset="0"/>
              </a:endParaRPr>
            </a:p>
          </p:txBody>
        </p:sp>
        <p:sp>
          <p:nvSpPr>
            <p:cNvPr id="73765" name="Rectangle 674"/>
            <p:cNvSpPr/>
            <p:nvPr/>
          </p:nvSpPr>
          <p:spPr>
            <a:xfrm>
              <a:off x="2808" y="1150"/>
              <a:ext cx="320" cy="287"/>
            </a:xfrm>
            <a:prstGeom prst="rect">
              <a:avLst/>
            </a:prstGeom>
            <a:solidFill>
              <a:srgbClr val="3333CC"/>
            </a:solidFill>
            <a:ln w="9525">
              <a:noFill/>
            </a:ln>
          </p:spPr>
          <p:txBody>
            <a:bodyPr/>
            <a:p>
              <a:pPr>
                <a:spcBef>
                  <a:spcPct val="20000"/>
                </a:spcBef>
                <a:buClr>
                  <a:schemeClr val="folHlink"/>
                </a:buClr>
                <a:buSzPct val="60000"/>
                <a:buFont typeface="Wingdings" panose="05000000000000000000" pitchFamily="2" charset="2"/>
              </a:pPr>
              <a:endParaRPr lang="zh-CN" altLang="en-US" sz="2400" dirty="0">
                <a:solidFill>
                  <a:srgbClr val="FFFFFF"/>
                </a:solidFill>
                <a:latin typeface="Tahoma" panose="020B0604030504040204" pitchFamily="34" charset="0"/>
              </a:endParaRPr>
            </a:p>
          </p:txBody>
        </p:sp>
        <p:sp>
          <p:nvSpPr>
            <p:cNvPr id="73766" name="Rectangle 675"/>
            <p:cNvSpPr/>
            <p:nvPr/>
          </p:nvSpPr>
          <p:spPr>
            <a:xfrm>
              <a:off x="2504" y="1150"/>
              <a:ext cx="304" cy="287"/>
            </a:xfrm>
            <a:prstGeom prst="rect">
              <a:avLst/>
            </a:prstGeom>
            <a:solidFill>
              <a:srgbClr val="3333CC"/>
            </a:solidFill>
            <a:ln w="9525">
              <a:noFill/>
            </a:ln>
          </p:spPr>
          <p:txBody>
            <a:bodyPr/>
            <a:p>
              <a:pPr>
                <a:spcBef>
                  <a:spcPct val="20000"/>
                </a:spcBef>
                <a:buClr>
                  <a:schemeClr val="folHlink"/>
                </a:buClr>
                <a:buSzPct val="60000"/>
                <a:buFont typeface="Wingdings" panose="05000000000000000000" pitchFamily="2" charset="2"/>
              </a:pPr>
              <a:endParaRPr lang="zh-CN" altLang="en-US" sz="2400" b="1" baseline="-25000" dirty="0">
                <a:solidFill>
                  <a:srgbClr val="FFFFFF"/>
                </a:solidFill>
                <a:latin typeface="Tahoma" panose="020B0604030504040204" pitchFamily="34" charset="0"/>
              </a:endParaRPr>
            </a:p>
          </p:txBody>
        </p:sp>
        <p:sp>
          <p:nvSpPr>
            <p:cNvPr id="73767" name="Rectangle 676"/>
            <p:cNvSpPr/>
            <p:nvPr/>
          </p:nvSpPr>
          <p:spPr>
            <a:xfrm>
              <a:off x="2808" y="863"/>
              <a:ext cx="320" cy="287"/>
            </a:xfrm>
            <a:prstGeom prst="rect">
              <a:avLst/>
            </a:prstGeom>
            <a:solidFill>
              <a:srgbClr val="3333CC"/>
            </a:solidFill>
            <a:ln w="9525">
              <a:noFill/>
            </a:ln>
          </p:spPr>
          <p:txBody>
            <a:bodyPr/>
            <a:p>
              <a:pPr>
                <a:spcBef>
                  <a:spcPct val="20000"/>
                </a:spcBef>
                <a:buClr>
                  <a:schemeClr val="folHlink"/>
                </a:buClr>
                <a:buSzPct val="60000"/>
                <a:buFont typeface="Wingdings" panose="05000000000000000000" pitchFamily="2" charset="2"/>
              </a:pPr>
              <a:endParaRPr lang="zh-CN" altLang="en-US" sz="2400" dirty="0">
                <a:solidFill>
                  <a:srgbClr val="FFFFFF"/>
                </a:solidFill>
                <a:latin typeface="Tahoma" panose="020B0604030504040204" pitchFamily="34" charset="0"/>
              </a:endParaRPr>
            </a:p>
          </p:txBody>
        </p:sp>
        <p:sp>
          <p:nvSpPr>
            <p:cNvPr id="73768" name="Rectangle 677"/>
            <p:cNvSpPr/>
            <p:nvPr/>
          </p:nvSpPr>
          <p:spPr>
            <a:xfrm>
              <a:off x="2504" y="863"/>
              <a:ext cx="304" cy="287"/>
            </a:xfrm>
            <a:prstGeom prst="rect">
              <a:avLst/>
            </a:prstGeom>
            <a:solidFill>
              <a:srgbClr val="3333CC"/>
            </a:solidFill>
            <a:ln w="9525">
              <a:noFill/>
            </a:ln>
          </p:spPr>
          <p:txBody>
            <a:bodyPr/>
            <a:p>
              <a:pPr>
                <a:spcBef>
                  <a:spcPct val="20000"/>
                </a:spcBef>
                <a:buClr>
                  <a:schemeClr val="folHlink"/>
                </a:buClr>
                <a:buSzPct val="60000"/>
                <a:buFont typeface="Wingdings" panose="05000000000000000000" pitchFamily="2" charset="2"/>
              </a:pPr>
              <a:endParaRPr lang="zh-CN" altLang="en-US" sz="2400" b="1" baseline="-25000" dirty="0">
                <a:solidFill>
                  <a:srgbClr val="FFFFFF"/>
                </a:solidFill>
                <a:latin typeface="Tahoma" panose="020B0604030504040204" pitchFamily="34" charset="0"/>
              </a:endParaRPr>
            </a:p>
          </p:txBody>
        </p:sp>
        <p:sp>
          <p:nvSpPr>
            <p:cNvPr id="73769" name="Rectangle 678"/>
            <p:cNvSpPr/>
            <p:nvPr/>
          </p:nvSpPr>
          <p:spPr>
            <a:xfrm>
              <a:off x="2808" y="576"/>
              <a:ext cx="320" cy="287"/>
            </a:xfrm>
            <a:prstGeom prst="rect">
              <a:avLst/>
            </a:prstGeom>
            <a:solidFill>
              <a:srgbClr val="3333CC"/>
            </a:solidFill>
            <a:ln w="9525">
              <a:noFill/>
            </a:ln>
          </p:spPr>
          <p:txBody>
            <a:bodyPr/>
            <a:p>
              <a:pPr>
                <a:spcBef>
                  <a:spcPct val="20000"/>
                </a:spcBef>
                <a:buClr>
                  <a:schemeClr val="folHlink"/>
                </a:buClr>
                <a:buSzPct val="60000"/>
                <a:buFont typeface="Wingdings" panose="05000000000000000000" pitchFamily="2" charset="2"/>
              </a:pPr>
              <a:endParaRPr lang="zh-CN" altLang="en-US" sz="2400" dirty="0">
                <a:solidFill>
                  <a:srgbClr val="FFFFFF"/>
                </a:solidFill>
                <a:latin typeface="Tahoma" panose="020B0604030504040204" pitchFamily="34" charset="0"/>
              </a:endParaRPr>
            </a:p>
          </p:txBody>
        </p:sp>
        <p:sp>
          <p:nvSpPr>
            <p:cNvPr id="73770" name="Rectangle 679"/>
            <p:cNvSpPr/>
            <p:nvPr/>
          </p:nvSpPr>
          <p:spPr>
            <a:xfrm>
              <a:off x="2504" y="576"/>
              <a:ext cx="304" cy="287"/>
            </a:xfrm>
            <a:prstGeom prst="rect">
              <a:avLst/>
            </a:prstGeom>
            <a:solidFill>
              <a:srgbClr val="3333CC"/>
            </a:solidFill>
            <a:ln w="9525">
              <a:noFill/>
            </a:ln>
          </p:spPr>
          <p:txBody>
            <a:bodyPr/>
            <a:p>
              <a:pPr>
                <a:spcBef>
                  <a:spcPct val="20000"/>
                </a:spcBef>
                <a:buClr>
                  <a:schemeClr val="folHlink"/>
                </a:buClr>
                <a:buSzPct val="60000"/>
                <a:buFont typeface="Wingdings" panose="05000000000000000000" pitchFamily="2" charset="2"/>
              </a:pPr>
              <a:endParaRPr lang="zh-CN" altLang="en-US" sz="2400" b="1" baseline="-25000" dirty="0">
                <a:solidFill>
                  <a:srgbClr val="FFFFFF"/>
                </a:solidFill>
                <a:latin typeface="Tahoma" panose="020B0604030504040204" pitchFamily="34" charset="0"/>
              </a:endParaRPr>
            </a:p>
          </p:txBody>
        </p:sp>
        <p:sp>
          <p:nvSpPr>
            <p:cNvPr id="73771" name="Line 680"/>
            <p:cNvSpPr/>
            <p:nvPr/>
          </p:nvSpPr>
          <p:spPr>
            <a:xfrm>
              <a:off x="2504" y="576"/>
              <a:ext cx="0" cy="1435"/>
            </a:xfrm>
            <a:prstGeom prst="line">
              <a:avLst/>
            </a:prstGeom>
            <a:ln w="12700" cap="flat" cmpd="sng">
              <a:solidFill>
                <a:srgbClr val="FF0000"/>
              </a:solidFill>
              <a:prstDash val="solid"/>
              <a:headEnd type="none" w="med" len="med"/>
              <a:tailEnd type="none" w="med" len="med"/>
            </a:ln>
          </p:spPr>
        </p:sp>
        <p:sp>
          <p:nvSpPr>
            <p:cNvPr id="73772" name="Line 681"/>
            <p:cNvSpPr/>
            <p:nvPr/>
          </p:nvSpPr>
          <p:spPr>
            <a:xfrm>
              <a:off x="2808" y="576"/>
              <a:ext cx="0" cy="1435"/>
            </a:xfrm>
            <a:prstGeom prst="line">
              <a:avLst/>
            </a:prstGeom>
            <a:ln w="12700" cap="flat" cmpd="sng">
              <a:solidFill>
                <a:srgbClr val="FF0000"/>
              </a:solidFill>
              <a:prstDash val="solid"/>
              <a:headEnd type="none" w="med" len="med"/>
              <a:tailEnd type="none" w="med" len="med"/>
            </a:ln>
          </p:spPr>
        </p:sp>
        <p:sp>
          <p:nvSpPr>
            <p:cNvPr id="73773" name="Line 682"/>
            <p:cNvSpPr/>
            <p:nvPr/>
          </p:nvSpPr>
          <p:spPr>
            <a:xfrm>
              <a:off x="3128" y="576"/>
              <a:ext cx="0" cy="1435"/>
            </a:xfrm>
            <a:prstGeom prst="line">
              <a:avLst/>
            </a:prstGeom>
            <a:ln w="12700" cap="sq" cmpd="sng">
              <a:solidFill>
                <a:srgbClr val="FF0000"/>
              </a:solidFill>
              <a:prstDash val="solid"/>
              <a:headEnd type="none" w="med" len="med"/>
              <a:tailEnd type="none" w="med" len="med"/>
            </a:ln>
          </p:spPr>
        </p:sp>
        <p:sp>
          <p:nvSpPr>
            <p:cNvPr id="73774" name="Line 683"/>
            <p:cNvSpPr/>
            <p:nvPr/>
          </p:nvSpPr>
          <p:spPr>
            <a:xfrm>
              <a:off x="2504" y="576"/>
              <a:ext cx="624" cy="0"/>
            </a:xfrm>
            <a:prstGeom prst="line">
              <a:avLst/>
            </a:prstGeom>
            <a:ln w="12700" cap="sq" cmpd="sng">
              <a:solidFill>
                <a:srgbClr val="FF0000"/>
              </a:solidFill>
              <a:prstDash val="solid"/>
              <a:headEnd type="none" w="med" len="med"/>
              <a:tailEnd type="none" w="med" len="med"/>
            </a:ln>
          </p:spPr>
        </p:sp>
        <p:sp>
          <p:nvSpPr>
            <p:cNvPr id="73775" name="Line 684"/>
            <p:cNvSpPr/>
            <p:nvPr/>
          </p:nvSpPr>
          <p:spPr>
            <a:xfrm>
              <a:off x="2504" y="863"/>
              <a:ext cx="624" cy="0"/>
            </a:xfrm>
            <a:prstGeom prst="line">
              <a:avLst/>
            </a:prstGeom>
            <a:ln w="12700" cap="flat" cmpd="sng">
              <a:solidFill>
                <a:srgbClr val="FF0000"/>
              </a:solidFill>
              <a:prstDash val="solid"/>
              <a:headEnd type="none" w="med" len="med"/>
              <a:tailEnd type="none" w="med" len="med"/>
            </a:ln>
          </p:spPr>
        </p:sp>
        <p:sp>
          <p:nvSpPr>
            <p:cNvPr id="73776" name="Line 685"/>
            <p:cNvSpPr/>
            <p:nvPr/>
          </p:nvSpPr>
          <p:spPr>
            <a:xfrm>
              <a:off x="2504" y="1150"/>
              <a:ext cx="624" cy="0"/>
            </a:xfrm>
            <a:prstGeom prst="line">
              <a:avLst/>
            </a:prstGeom>
            <a:ln w="12700" cap="flat" cmpd="sng">
              <a:solidFill>
                <a:srgbClr val="FF0000"/>
              </a:solidFill>
              <a:prstDash val="solid"/>
              <a:headEnd type="none" w="med" len="med"/>
              <a:tailEnd type="none" w="med" len="med"/>
            </a:ln>
          </p:spPr>
        </p:sp>
        <p:sp>
          <p:nvSpPr>
            <p:cNvPr id="73777" name="Line 686"/>
            <p:cNvSpPr/>
            <p:nvPr/>
          </p:nvSpPr>
          <p:spPr>
            <a:xfrm>
              <a:off x="2504" y="1437"/>
              <a:ext cx="624" cy="0"/>
            </a:xfrm>
            <a:prstGeom prst="line">
              <a:avLst/>
            </a:prstGeom>
            <a:ln w="12700" cap="flat" cmpd="sng">
              <a:solidFill>
                <a:srgbClr val="FF0000"/>
              </a:solidFill>
              <a:prstDash val="solid"/>
              <a:headEnd type="none" w="med" len="med"/>
              <a:tailEnd type="none" w="med" len="med"/>
            </a:ln>
          </p:spPr>
        </p:sp>
        <p:sp>
          <p:nvSpPr>
            <p:cNvPr id="73778" name="Line 687"/>
            <p:cNvSpPr/>
            <p:nvPr/>
          </p:nvSpPr>
          <p:spPr>
            <a:xfrm>
              <a:off x="2504" y="1724"/>
              <a:ext cx="624" cy="0"/>
            </a:xfrm>
            <a:prstGeom prst="line">
              <a:avLst/>
            </a:prstGeom>
            <a:ln w="12700" cap="flat" cmpd="sng">
              <a:solidFill>
                <a:srgbClr val="FF0000"/>
              </a:solidFill>
              <a:prstDash val="solid"/>
              <a:headEnd type="none" w="med" len="med"/>
              <a:tailEnd type="none" w="med" len="med"/>
            </a:ln>
          </p:spPr>
        </p:sp>
        <p:sp>
          <p:nvSpPr>
            <p:cNvPr id="73779" name="Line 688"/>
            <p:cNvSpPr/>
            <p:nvPr/>
          </p:nvSpPr>
          <p:spPr>
            <a:xfrm>
              <a:off x="2504" y="2011"/>
              <a:ext cx="624" cy="0"/>
            </a:xfrm>
            <a:prstGeom prst="line">
              <a:avLst/>
            </a:prstGeom>
            <a:ln w="12700" cap="sq" cmpd="sng">
              <a:solidFill>
                <a:srgbClr val="FF0000"/>
              </a:solidFill>
              <a:prstDash val="solid"/>
              <a:headEnd type="none" w="med" len="med"/>
              <a:tailEnd type="none" w="med" len="med"/>
            </a:ln>
          </p:spPr>
        </p:sp>
        <p:sp>
          <p:nvSpPr>
            <p:cNvPr id="73780" name="Line 689"/>
            <p:cNvSpPr/>
            <p:nvPr/>
          </p:nvSpPr>
          <p:spPr>
            <a:xfrm>
              <a:off x="3032" y="720"/>
              <a:ext cx="336" cy="0"/>
            </a:xfrm>
            <a:prstGeom prst="line">
              <a:avLst/>
            </a:prstGeom>
            <a:ln w="38100" cap="flat" cmpd="sng">
              <a:solidFill>
                <a:srgbClr val="FF0000"/>
              </a:solidFill>
              <a:prstDash val="solid"/>
              <a:headEnd type="none" w="med" len="med"/>
              <a:tailEnd type="triangle" w="med" len="med"/>
            </a:ln>
          </p:spPr>
        </p:sp>
        <p:sp>
          <p:nvSpPr>
            <p:cNvPr id="73781" name="Line 690"/>
            <p:cNvSpPr/>
            <p:nvPr/>
          </p:nvSpPr>
          <p:spPr>
            <a:xfrm>
              <a:off x="3032" y="1584"/>
              <a:ext cx="336" cy="0"/>
            </a:xfrm>
            <a:prstGeom prst="line">
              <a:avLst/>
            </a:prstGeom>
            <a:ln w="38100" cap="flat" cmpd="sng">
              <a:solidFill>
                <a:srgbClr val="FF0000"/>
              </a:solidFill>
              <a:prstDash val="solid"/>
              <a:headEnd type="none" w="med" len="med"/>
              <a:tailEnd type="triangle" w="med" len="med"/>
            </a:ln>
          </p:spPr>
        </p:sp>
        <p:sp>
          <p:nvSpPr>
            <p:cNvPr id="73782" name="Line 691"/>
            <p:cNvSpPr/>
            <p:nvPr/>
          </p:nvSpPr>
          <p:spPr>
            <a:xfrm>
              <a:off x="3032" y="1872"/>
              <a:ext cx="336" cy="0"/>
            </a:xfrm>
            <a:prstGeom prst="line">
              <a:avLst/>
            </a:prstGeom>
            <a:ln w="38100" cap="flat" cmpd="sng">
              <a:solidFill>
                <a:srgbClr val="FF0000"/>
              </a:solidFill>
              <a:prstDash val="solid"/>
              <a:headEnd type="none" w="med" len="med"/>
              <a:tailEnd type="triangle" w="med" len="med"/>
            </a:ln>
          </p:spPr>
        </p:sp>
        <p:sp>
          <p:nvSpPr>
            <p:cNvPr id="73783" name="Line 692"/>
            <p:cNvSpPr/>
            <p:nvPr/>
          </p:nvSpPr>
          <p:spPr>
            <a:xfrm>
              <a:off x="3032" y="1008"/>
              <a:ext cx="336" cy="0"/>
            </a:xfrm>
            <a:prstGeom prst="line">
              <a:avLst/>
            </a:prstGeom>
            <a:ln w="38100" cap="flat" cmpd="sng">
              <a:solidFill>
                <a:srgbClr val="FF0000"/>
              </a:solidFill>
              <a:prstDash val="solid"/>
              <a:headEnd type="none" w="med" len="med"/>
              <a:tailEnd type="triangle" w="med" len="med"/>
            </a:ln>
          </p:spPr>
        </p:sp>
        <p:sp>
          <p:nvSpPr>
            <p:cNvPr id="73784" name="Line 693"/>
            <p:cNvSpPr/>
            <p:nvPr/>
          </p:nvSpPr>
          <p:spPr>
            <a:xfrm>
              <a:off x="3032" y="1296"/>
              <a:ext cx="336" cy="0"/>
            </a:xfrm>
            <a:prstGeom prst="line">
              <a:avLst/>
            </a:prstGeom>
            <a:ln w="38100" cap="flat" cmpd="sng">
              <a:solidFill>
                <a:srgbClr val="FF0000"/>
              </a:solidFill>
              <a:prstDash val="solid"/>
              <a:headEnd type="none" w="med" len="med"/>
              <a:tailEnd type="triangle" w="med" len="med"/>
            </a:ln>
          </p:spPr>
        </p:sp>
        <p:sp>
          <p:nvSpPr>
            <p:cNvPr id="73785" name="Rectangle 694"/>
            <p:cNvSpPr/>
            <p:nvPr/>
          </p:nvSpPr>
          <p:spPr>
            <a:xfrm>
              <a:off x="4424" y="615"/>
              <a:ext cx="288" cy="249"/>
            </a:xfrm>
            <a:prstGeom prst="rect">
              <a:avLst/>
            </a:prstGeom>
            <a:solidFill>
              <a:srgbClr val="FFCC00"/>
            </a:solidFill>
            <a:ln w="38100">
              <a:noFill/>
            </a:ln>
          </p:spPr>
          <p:txBody>
            <a:bodyPr/>
            <a:p>
              <a:pPr>
                <a:spcBef>
                  <a:spcPct val="20000"/>
                </a:spcBef>
                <a:buClr>
                  <a:schemeClr val="folHlink"/>
                </a:buClr>
                <a:buSzPct val="60000"/>
                <a:buFont typeface="Wingdings" panose="05000000000000000000" pitchFamily="2" charset="2"/>
              </a:pPr>
              <a:r>
                <a:rPr lang="en-US" altLang="zh-CN" b="1">
                  <a:solidFill>
                    <a:srgbClr val="000000"/>
                  </a:solidFill>
                  <a:latin typeface="Tahoma" panose="020B0604030504040204" pitchFamily="34" charset="0"/>
                </a:rPr>
                <a:t>^</a:t>
              </a:r>
              <a:endParaRPr lang="en-US" altLang="zh-CN" b="1">
                <a:solidFill>
                  <a:srgbClr val="000000"/>
                </a:solidFill>
                <a:latin typeface="Tahoma" panose="020B0604030504040204" pitchFamily="34" charset="0"/>
              </a:endParaRPr>
            </a:p>
          </p:txBody>
        </p:sp>
        <p:sp>
          <p:nvSpPr>
            <p:cNvPr id="73786" name="Rectangle 695"/>
            <p:cNvSpPr/>
            <p:nvPr/>
          </p:nvSpPr>
          <p:spPr>
            <a:xfrm>
              <a:off x="4136" y="615"/>
              <a:ext cx="288" cy="249"/>
            </a:xfrm>
            <a:prstGeom prst="rect">
              <a:avLst/>
            </a:prstGeom>
            <a:solidFill>
              <a:srgbClr val="FFCC00"/>
            </a:solidFill>
            <a:ln w="38100">
              <a:noFill/>
            </a:ln>
          </p:spPr>
          <p:txBody>
            <a:bodyPr/>
            <a:p>
              <a:pPr>
                <a:spcBef>
                  <a:spcPct val="20000"/>
                </a:spcBef>
                <a:buClr>
                  <a:schemeClr val="folHlink"/>
                </a:buClr>
                <a:buSzPct val="60000"/>
                <a:buFont typeface="Wingdings" panose="05000000000000000000" pitchFamily="2" charset="2"/>
              </a:pPr>
              <a:r>
                <a:rPr lang="en-US" altLang="zh-CN" b="1">
                  <a:solidFill>
                    <a:srgbClr val="000000"/>
                  </a:solidFill>
                  <a:latin typeface="Tahoma" panose="020B0604030504040204" pitchFamily="34" charset="0"/>
                </a:rPr>
                <a:t>1</a:t>
              </a:r>
              <a:endParaRPr lang="en-US" altLang="zh-CN" b="1">
                <a:solidFill>
                  <a:srgbClr val="000000"/>
                </a:solidFill>
                <a:latin typeface="Tahoma" panose="020B0604030504040204" pitchFamily="34" charset="0"/>
              </a:endParaRPr>
            </a:p>
          </p:txBody>
        </p:sp>
        <p:sp>
          <p:nvSpPr>
            <p:cNvPr id="73787" name="Line 696"/>
            <p:cNvSpPr/>
            <p:nvPr/>
          </p:nvSpPr>
          <p:spPr>
            <a:xfrm>
              <a:off x="4136" y="615"/>
              <a:ext cx="576" cy="0"/>
            </a:xfrm>
            <a:prstGeom prst="line">
              <a:avLst/>
            </a:prstGeom>
            <a:ln w="28575" cap="sq" cmpd="sng">
              <a:solidFill>
                <a:srgbClr val="000000"/>
              </a:solidFill>
              <a:prstDash val="solid"/>
              <a:headEnd type="none" w="med" len="med"/>
              <a:tailEnd type="none" w="med" len="med"/>
            </a:ln>
          </p:spPr>
        </p:sp>
        <p:sp>
          <p:nvSpPr>
            <p:cNvPr id="73788" name="Line 697"/>
            <p:cNvSpPr/>
            <p:nvPr/>
          </p:nvSpPr>
          <p:spPr>
            <a:xfrm>
              <a:off x="4136" y="864"/>
              <a:ext cx="576" cy="0"/>
            </a:xfrm>
            <a:prstGeom prst="line">
              <a:avLst/>
            </a:prstGeom>
            <a:ln w="28575" cap="sq" cmpd="sng">
              <a:solidFill>
                <a:srgbClr val="000000"/>
              </a:solidFill>
              <a:prstDash val="solid"/>
              <a:headEnd type="none" w="med" len="med"/>
              <a:tailEnd type="none" w="med" len="med"/>
            </a:ln>
          </p:spPr>
        </p:sp>
        <p:sp>
          <p:nvSpPr>
            <p:cNvPr id="73789" name="Line 698"/>
            <p:cNvSpPr/>
            <p:nvPr/>
          </p:nvSpPr>
          <p:spPr>
            <a:xfrm>
              <a:off x="4136" y="615"/>
              <a:ext cx="0" cy="249"/>
            </a:xfrm>
            <a:prstGeom prst="line">
              <a:avLst/>
            </a:prstGeom>
            <a:ln w="28575" cap="sq" cmpd="sng">
              <a:solidFill>
                <a:srgbClr val="000000"/>
              </a:solidFill>
              <a:prstDash val="solid"/>
              <a:headEnd type="none" w="med" len="med"/>
              <a:tailEnd type="none" w="med" len="med"/>
            </a:ln>
          </p:spPr>
        </p:sp>
        <p:sp>
          <p:nvSpPr>
            <p:cNvPr id="73790" name="Line 699"/>
            <p:cNvSpPr/>
            <p:nvPr/>
          </p:nvSpPr>
          <p:spPr>
            <a:xfrm>
              <a:off x="4424" y="615"/>
              <a:ext cx="0" cy="249"/>
            </a:xfrm>
            <a:prstGeom prst="line">
              <a:avLst/>
            </a:prstGeom>
            <a:ln w="12700" cap="flat" cmpd="sng">
              <a:solidFill>
                <a:srgbClr val="000000"/>
              </a:solidFill>
              <a:prstDash val="solid"/>
              <a:headEnd type="none" w="med" len="med"/>
              <a:tailEnd type="none" w="med" len="med"/>
            </a:ln>
          </p:spPr>
        </p:sp>
        <p:sp>
          <p:nvSpPr>
            <p:cNvPr id="73791" name="Line 700"/>
            <p:cNvSpPr/>
            <p:nvPr/>
          </p:nvSpPr>
          <p:spPr>
            <a:xfrm>
              <a:off x="4712" y="615"/>
              <a:ext cx="0" cy="249"/>
            </a:xfrm>
            <a:prstGeom prst="line">
              <a:avLst/>
            </a:prstGeom>
            <a:ln w="28575" cap="sq" cmpd="sng">
              <a:solidFill>
                <a:srgbClr val="000000"/>
              </a:solidFill>
              <a:prstDash val="solid"/>
              <a:headEnd type="none" w="med" len="med"/>
              <a:tailEnd type="none" w="med" len="med"/>
            </a:ln>
          </p:spPr>
        </p:sp>
        <p:sp>
          <p:nvSpPr>
            <p:cNvPr id="73792" name="Rectangle 701"/>
            <p:cNvSpPr/>
            <p:nvPr/>
          </p:nvSpPr>
          <p:spPr>
            <a:xfrm>
              <a:off x="3656" y="615"/>
              <a:ext cx="288" cy="249"/>
            </a:xfrm>
            <a:prstGeom prst="rect">
              <a:avLst/>
            </a:prstGeom>
            <a:solidFill>
              <a:srgbClr val="FFCC00"/>
            </a:solidFill>
            <a:ln w="38100">
              <a:noFill/>
            </a:ln>
          </p:spPr>
          <p:txBody>
            <a:bodyPr/>
            <a:p>
              <a:pPr>
                <a:spcBef>
                  <a:spcPct val="20000"/>
                </a:spcBef>
                <a:buClr>
                  <a:schemeClr val="folHlink"/>
                </a:buClr>
                <a:buSzPct val="60000"/>
                <a:buFont typeface="Wingdings" panose="05000000000000000000" pitchFamily="2" charset="2"/>
              </a:pPr>
              <a:endParaRPr lang="zh-CN" altLang="en-US" b="1" dirty="0">
                <a:latin typeface="Tahoma" panose="020B0604030504040204" pitchFamily="34" charset="0"/>
              </a:endParaRPr>
            </a:p>
          </p:txBody>
        </p:sp>
        <p:sp>
          <p:nvSpPr>
            <p:cNvPr id="73793" name="Rectangle 702"/>
            <p:cNvSpPr/>
            <p:nvPr/>
          </p:nvSpPr>
          <p:spPr>
            <a:xfrm>
              <a:off x="3368" y="615"/>
              <a:ext cx="288" cy="249"/>
            </a:xfrm>
            <a:prstGeom prst="rect">
              <a:avLst/>
            </a:prstGeom>
            <a:solidFill>
              <a:srgbClr val="FFCC00"/>
            </a:solidFill>
            <a:ln w="38100">
              <a:noFill/>
            </a:ln>
          </p:spPr>
          <p:txBody>
            <a:bodyPr/>
            <a:p>
              <a:pPr>
                <a:spcBef>
                  <a:spcPct val="20000"/>
                </a:spcBef>
                <a:buClr>
                  <a:schemeClr val="folHlink"/>
                </a:buClr>
                <a:buSzPct val="60000"/>
                <a:buFont typeface="Wingdings" panose="05000000000000000000" pitchFamily="2" charset="2"/>
              </a:pPr>
              <a:r>
                <a:rPr lang="en-US" altLang="zh-CN" b="1">
                  <a:solidFill>
                    <a:srgbClr val="000000"/>
                  </a:solidFill>
                  <a:latin typeface="Tahoma" panose="020B0604030504040204" pitchFamily="34" charset="0"/>
                </a:rPr>
                <a:t>3</a:t>
              </a:r>
              <a:endParaRPr lang="en-US" altLang="zh-CN" b="1">
                <a:solidFill>
                  <a:srgbClr val="000000"/>
                </a:solidFill>
                <a:latin typeface="Tahoma" panose="020B0604030504040204" pitchFamily="34" charset="0"/>
              </a:endParaRPr>
            </a:p>
          </p:txBody>
        </p:sp>
        <p:sp>
          <p:nvSpPr>
            <p:cNvPr id="73794" name="Line 703"/>
            <p:cNvSpPr/>
            <p:nvPr/>
          </p:nvSpPr>
          <p:spPr>
            <a:xfrm>
              <a:off x="3368" y="615"/>
              <a:ext cx="576" cy="0"/>
            </a:xfrm>
            <a:prstGeom prst="line">
              <a:avLst/>
            </a:prstGeom>
            <a:ln w="28575" cap="sq" cmpd="sng">
              <a:solidFill>
                <a:srgbClr val="000000"/>
              </a:solidFill>
              <a:prstDash val="solid"/>
              <a:headEnd type="none" w="med" len="med"/>
              <a:tailEnd type="none" w="med" len="med"/>
            </a:ln>
          </p:spPr>
        </p:sp>
        <p:sp>
          <p:nvSpPr>
            <p:cNvPr id="73795" name="Line 704"/>
            <p:cNvSpPr/>
            <p:nvPr/>
          </p:nvSpPr>
          <p:spPr>
            <a:xfrm>
              <a:off x="3368" y="864"/>
              <a:ext cx="576" cy="0"/>
            </a:xfrm>
            <a:prstGeom prst="line">
              <a:avLst/>
            </a:prstGeom>
            <a:ln w="28575" cap="sq" cmpd="sng">
              <a:solidFill>
                <a:srgbClr val="000000"/>
              </a:solidFill>
              <a:prstDash val="solid"/>
              <a:headEnd type="none" w="med" len="med"/>
              <a:tailEnd type="none" w="med" len="med"/>
            </a:ln>
          </p:spPr>
        </p:sp>
        <p:sp>
          <p:nvSpPr>
            <p:cNvPr id="73796" name="Line 705"/>
            <p:cNvSpPr/>
            <p:nvPr/>
          </p:nvSpPr>
          <p:spPr>
            <a:xfrm>
              <a:off x="3368" y="615"/>
              <a:ext cx="0" cy="249"/>
            </a:xfrm>
            <a:prstGeom prst="line">
              <a:avLst/>
            </a:prstGeom>
            <a:ln w="28575" cap="sq" cmpd="sng">
              <a:solidFill>
                <a:srgbClr val="000000"/>
              </a:solidFill>
              <a:prstDash val="solid"/>
              <a:headEnd type="none" w="med" len="med"/>
              <a:tailEnd type="none" w="med" len="med"/>
            </a:ln>
          </p:spPr>
        </p:sp>
        <p:sp>
          <p:nvSpPr>
            <p:cNvPr id="73797" name="Line 706"/>
            <p:cNvSpPr/>
            <p:nvPr/>
          </p:nvSpPr>
          <p:spPr>
            <a:xfrm>
              <a:off x="3656" y="615"/>
              <a:ext cx="0" cy="249"/>
            </a:xfrm>
            <a:prstGeom prst="line">
              <a:avLst/>
            </a:prstGeom>
            <a:ln w="12700" cap="flat" cmpd="sng">
              <a:solidFill>
                <a:srgbClr val="000000"/>
              </a:solidFill>
              <a:prstDash val="solid"/>
              <a:headEnd type="none" w="med" len="med"/>
              <a:tailEnd type="none" w="med" len="med"/>
            </a:ln>
          </p:spPr>
        </p:sp>
        <p:sp>
          <p:nvSpPr>
            <p:cNvPr id="73798" name="Line 707"/>
            <p:cNvSpPr/>
            <p:nvPr/>
          </p:nvSpPr>
          <p:spPr>
            <a:xfrm>
              <a:off x="3944" y="615"/>
              <a:ext cx="0" cy="249"/>
            </a:xfrm>
            <a:prstGeom prst="line">
              <a:avLst/>
            </a:prstGeom>
            <a:ln w="28575" cap="sq" cmpd="sng">
              <a:solidFill>
                <a:srgbClr val="000000"/>
              </a:solidFill>
              <a:prstDash val="solid"/>
              <a:headEnd type="none" w="med" len="med"/>
              <a:tailEnd type="none" w="med" len="med"/>
            </a:ln>
          </p:spPr>
        </p:sp>
        <p:sp>
          <p:nvSpPr>
            <p:cNvPr id="73799" name="Line 708"/>
            <p:cNvSpPr/>
            <p:nvPr/>
          </p:nvSpPr>
          <p:spPr>
            <a:xfrm>
              <a:off x="3800" y="759"/>
              <a:ext cx="336" cy="0"/>
            </a:xfrm>
            <a:prstGeom prst="line">
              <a:avLst/>
            </a:prstGeom>
            <a:ln w="38100" cap="flat" cmpd="sng">
              <a:solidFill>
                <a:srgbClr val="FF0000"/>
              </a:solidFill>
              <a:prstDash val="solid"/>
              <a:headEnd type="none" w="med" len="med"/>
              <a:tailEnd type="triangle" w="med" len="med"/>
            </a:ln>
          </p:spPr>
        </p:sp>
        <p:sp>
          <p:nvSpPr>
            <p:cNvPr id="73800" name="Rectangle 709"/>
            <p:cNvSpPr/>
            <p:nvPr/>
          </p:nvSpPr>
          <p:spPr>
            <a:xfrm>
              <a:off x="4424" y="1191"/>
              <a:ext cx="288" cy="249"/>
            </a:xfrm>
            <a:prstGeom prst="rect">
              <a:avLst/>
            </a:prstGeom>
            <a:solidFill>
              <a:srgbClr val="FFCC00"/>
            </a:solidFill>
            <a:ln w="38100">
              <a:noFill/>
            </a:ln>
          </p:spPr>
          <p:txBody>
            <a:bodyPr/>
            <a:p>
              <a:pPr>
                <a:spcBef>
                  <a:spcPct val="20000"/>
                </a:spcBef>
                <a:buClr>
                  <a:schemeClr val="folHlink"/>
                </a:buClr>
                <a:buSzPct val="60000"/>
                <a:buFont typeface="Wingdings" panose="05000000000000000000" pitchFamily="2" charset="2"/>
              </a:pPr>
              <a:endParaRPr lang="zh-CN" altLang="en-US" b="1" dirty="0">
                <a:latin typeface="Tahoma" panose="020B0604030504040204" pitchFamily="34" charset="0"/>
              </a:endParaRPr>
            </a:p>
          </p:txBody>
        </p:sp>
        <p:sp>
          <p:nvSpPr>
            <p:cNvPr id="73801" name="Rectangle 710"/>
            <p:cNvSpPr/>
            <p:nvPr/>
          </p:nvSpPr>
          <p:spPr>
            <a:xfrm>
              <a:off x="4136" y="1191"/>
              <a:ext cx="288" cy="249"/>
            </a:xfrm>
            <a:prstGeom prst="rect">
              <a:avLst/>
            </a:prstGeom>
            <a:solidFill>
              <a:srgbClr val="FFCC00"/>
            </a:solidFill>
            <a:ln w="38100">
              <a:noFill/>
            </a:ln>
          </p:spPr>
          <p:txBody>
            <a:bodyPr/>
            <a:p>
              <a:pPr>
                <a:spcBef>
                  <a:spcPct val="20000"/>
                </a:spcBef>
                <a:buClr>
                  <a:schemeClr val="folHlink"/>
                </a:buClr>
                <a:buSzPct val="60000"/>
                <a:buFont typeface="Wingdings" panose="05000000000000000000" pitchFamily="2" charset="2"/>
              </a:pPr>
              <a:r>
                <a:rPr lang="en-US" altLang="zh-CN" b="1">
                  <a:solidFill>
                    <a:srgbClr val="000000"/>
                  </a:solidFill>
                  <a:latin typeface="Tahoma" panose="020B0604030504040204" pitchFamily="34" charset="0"/>
                </a:rPr>
                <a:t>3</a:t>
              </a:r>
              <a:endParaRPr lang="en-US" altLang="zh-CN" b="1">
                <a:solidFill>
                  <a:srgbClr val="000000"/>
                </a:solidFill>
                <a:latin typeface="Tahoma" panose="020B0604030504040204" pitchFamily="34" charset="0"/>
              </a:endParaRPr>
            </a:p>
          </p:txBody>
        </p:sp>
        <p:sp>
          <p:nvSpPr>
            <p:cNvPr id="73802" name="Line 711"/>
            <p:cNvSpPr/>
            <p:nvPr/>
          </p:nvSpPr>
          <p:spPr>
            <a:xfrm>
              <a:off x="4136" y="1440"/>
              <a:ext cx="576" cy="0"/>
            </a:xfrm>
            <a:prstGeom prst="line">
              <a:avLst/>
            </a:prstGeom>
            <a:ln w="28575" cap="sq" cmpd="sng">
              <a:solidFill>
                <a:srgbClr val="000000"/>
              </a:solidFill>
              <a:prstDash val="solid"/>
              <a:headEnd type="none" w="med" len="med"/>
              <a:tailEnd type="none" w="med" len="med"/>
            </a:ln>
          </p:spPr>
        </p:sp>
        <p:sp>
          <p:nvSpPr>
            <p:cNvPr id="73803" name="Line 712"/>
            <p:cNvSpPr/>
            <p:nvPr/>
          </p:nvSpPr>
          <p:spPr>
            <a:xfrm>
              <a:off x="4136" y="1191"/>
              <a:ext cx="0" cy="249"/>
            </a:xfrm>
            <a:prstGeom prst="line">
              <a:avLst/>
            </a:prstGeom>
            <a:ln w="28575" cap="sq" cmpd="sng">
              <a:solidFill>
                <a:srgbClr val="000000"/>
              </a:solidFill>
              <a:prstDash val="solid"/>
              <a:headEnd type="none" w="med" len="med"/>
              <a:tailEnd type="none" w="med" len="med"/>
            </a:ln>
          </p:spPr>
        </p:sp>
        <p:sp>
          <p:nvSpPr>
            <p:cNvPr id="73804" name="Line 713"/>
            <p:cNvSpPr/>
            <p:nvPr/>
          </p:nvSpPr>
          <p:spPr>
            <a:xfrm>
              <a:off x="4424" y="1191"/>
              <a:ext cx="0" cy="249"/>
            </a:xfrm>
            <a:prstGeom prst="line">
              <a:avLst/>
            </a:prstGeom>
            <a:ln w="12700" cap="flat" cmpd="sng">
              <a:solidFill>
                <a:srgbClr val="000000"/>
              </a:solidFill>
              <a:prstDash val="solid"/>
              <a:headEnd type="none" w="med" len="med"/>
              <a:tailEnd type="none" w="med" len="med"/>
            </a:ln>
          </p:spPr>
        </p:sp>
        <p:sp>
          <p:nvSpPr>
            <p:cNvPr id="73805" name="Line 714"/>
            <p:cNvSpPr/>
            <p:nvPr/>
          </p:nvSpPr>
          <p:spPr>
            <a:xfrm>
              <a:off x="4712" y="1191"/>
              <a:ext cx="0" cy="249"/>
            </a:xfrm>
            <a:prstGeom prst="line">
              <a:avLst/>
            </a:prstGeom>
            <a:ln w="28575" cap="sq" cmpd="sng">
              <a:solidFill>
                <a:srgbClr val="000000"/>
              </a:solidFill>
              <a:prstDash val="solid"/>
              <a:headEnd type="none" w="med" len="med"/>
              <a:tailEnd type="none" w="med" len="med"/>
            </a:ln>
          </p:spPr>
        </p:sp>
        <p:sp>
          <p:nvSpPr>
            <p:cNvPr id="73806" name="Rectangle 715"/>
            <p:cNvSpPr/>
            <p:nvPr/>
          </p:nvSpPr>
          <p:spPr>
            <a:xfrm>
              <a:off x="3656" y="1191"/>
              <a:ext cx="288" cy="249"/>
            </a:xfrm>
            <a:prstGeom prst="rect">
              <a:avLst/>
            </a:prstGeom>
            <a:solidFill>
              <a:srgbClr val="FFCC00"/>
            </a:solidFill>
            <a:ln w="38100">
              <a:noFill/>
            </a:ln>
          </p:spPr>
          <p:txBody>
            <a:bodyPr/>
            <a:p>
              <a:pPr>
                <a:spcBef>
                  <a:spcPct val="20000"/>
                </a:spcBef>
                <a:buClr>
                  <a:schemeClr val="folHlink"/>
                </a:buClr>
                <a:buSzPct val="60000"/>
                <a:buFont typeface="Wingdings" panose="05000000000000000000" pitchFamily="2" charset="2"/>
              </a:pPr>
              <a:endParaRPr lang="zh-CN" altLang="en-US" b="1" dirty="0">
                <a:latin typeface="Tahoma" panose="020B0604030504040204" pitchFamily="34" charset="0"/>
              </a:endParaRPr>
            </a:p>
          </p:txBody>
        </p:sp>
        <p:sp>
          <p:nvSpPr>
            <p:cNvPr id="73807" name="Rectangle 716"/>
            <p:cNvSpPr/>
            <p:nvPr/>
          </p:nvSpPr>
          <p:spPr>
            <a:xfrm>
              <a:off x="3368" y="1191"/>
              <a:ext cx="288" cy="249"/>
            </a:xfrm>
            <a:prstGeom prst="rect">
              <a:avLst/>
            </a:prstGeom>
            <a:solidFill>
              <a:srgbClr val="FFCC00"/>
            </a:solidFill>
            <a:ln w="38100">
              <a:noFill/>
            </a:ln>
          </p:spPr>
          <p:txBody>
            <a:bodyPr/>
            <a:p>
              <a:pPr>
                <a:spcBef>
                  <a:spcPct val="20000"/>
                </a:spcBef>
                <a:buClr>
                  <a:schemeClr val="folHlink"/>
                </a:buClr>
                <a:buSzPct val="60000"/>
                <a:buFont typeface="Wingdings" panose="05000000000000000000" pitchFamily="2" charset="2"/>
              </a:pPr>
              <a:r>
                <a:rPr lang="en-US" altLang="zh-CN" b="1">
                  <a:solidFill>
                    <a:srgbClr val="000000"/>
                  </a:solidFill>
                  <a:latin typeface="Tahoma" panose="020B0604030504040204" pitchFamily="34" charset="0"/>
                </a:rPr>
                <a:t>4</a:t>
              </a:r>
              <a:endParaRPr lang="en-US" altLang="zh-CN" b="1">
                <a:solidFill>
                  <a:srgbClr val="000000"/>
                </a:solidFill>
                <a:latin typeface="Tahoma" panose="020B0604030504040204" pitchFamily="34" charset="0"/>
              </a:endParaRPr>
            </a:p>
          </p:txBody>
        </p:sp>
        <p:sp>
          <p:nvSpPr>
            <p:cNvPr id="73808" name="Line 717"/>
            <p:cNvSpPr/>
            <p:nvPr/>
          </p:nvSpPr>
          <p:spPr>
            <a:xfrm>
              <a:off x="3368" y="1191"/>
              <a:ext cx="576" cy="0"/>
            </a:xfrm>
            <a:prstGeom prst="line">
              <a:avLst/>
            </a:prstGeom>
            <a:ln w="28575" cap="sq" cmpd="sng">
              <a:solidFill>
                <a:srgbClr val="000000"/>
              </a:solidFill>
              <a:prstDash val="solid"/>
              <a:headEnd type="none" w="med" len="med"/>
              <a:tailEnd type="none" w="med" len="med"/>
            </a:ln>
          </p:spPr>
        </p:sp>
        <p:sp>
          <p:nvSpPr>
            <p:cNvPr id="73809" name="Line 718"/>
            <p:cNvSpPr/>
            <p:nvPr/>
          </p:nvSpPr>
          <p:spPr>
            <a:xfrm>
              <a:off x="3368" y="1440"/>
              <a:ext cx="576" cy="0"/>
            </a:xfrm>
            <a:prstGeom prst="line">
              <a:avLst/>
            </a:prstGeom>
            <a:ln w="28575" cap="sq" cmpd="sng">
              <a:solidFill>
                <a:srgbClr val="000000"/>
              </a:solidFill>
              <a:prstDash val="solid"/>
              <a:headEnd type="none" w="med" len="med"/>
              <a:tailEnd type="none" w="med" len="med"/>
            </a:ln>
          </p:spPr>
        </p:sp>
        <p:sp>
          <p:nvSpPr>
            <p:cNvPr id="73810" name="Line 719"/>
            <p:cNvSpPr/>
            <p:nvPr/>
          </p:nvSpPr>
          <p:spPr>
            <a:xfrm>
              <a:off x="3368" y="1191"/>
              <a:ext cx="0" cy="249"/>
            </a:xfrm>
            <a:prstGeom prst="line">
              <a:avLst/>
            </a:prstGeom>
            <a:ln w="28575" cap="sq" cmpd="sng">
              <a:solidFill>
                <a:srgbClr val="000000"/>
              </a:solidFill>
              <a:prstDash val="solid"/>
              <a:headEnd type="none" w="med" len="med"/>
              <a:tailEnd type="none" w="med" len="med"/>
            </a:ln>
          </p:spPr>
        </p:sp>
        <p:sp>
          <p:nvSpPr>
            <p:cNvPr id="73811" name="Line 720"/>
            <p:cNvSpPr/>
            <p:nvPr/>
          </p:nvSpPr>
          <p:spPr>
            <a:xfrm>
              <a:off x="3656" y="1191"/>
              <a:ext cx="0" cy="249"/>
            </a:xfrm>
            <a:prstGeom prst="line">
              <a:avLst/>
            </a:prstGeom>
            <a:ln w="12700" cap="flat" cmpd="sng">
              <a:solidFill>
                <a:srgbClr val="000000"/>
              </a:solidFill>
              <a:prstDash val="solid"/>
              <a:headEnd type="none" w="med" len="med"/>
              <a:tailEnd type="none" w="med" len="med"/>
            </a:ln>
          </p:spPr>
        </p:sp>
        <p:sp>
          <p:nvSpPr>
            <p:cNvPr id="73812" name="Line 721"/>
            <p:cNvSpPr/>
            <p:nvPr/>
          </p:nvSpPr>
          <p:spPr>
            <a:xfrm>
              <a:off x="3944" y="1191"/>
              <a:ext cx="0" cy="249"/>
            </a:xfrm>
            <a:prstGeom prst="line">
              <a:avLst/>
            </a:prstGeom>
            <a:ln w="28575" cap="sq" cmpd="sng">
              <a:solidFill>
                <a:srgbClr val="000000"/>
              </a:solidFill>
              <a:prstDash val="solid"/>
              <a:headEnd type="none" w="med" len="med"/>
              <a:tailEnd type="none" w="med" len="med"/>
            </a:ln>
          </p:spPr>
        </p:sp>
        <p:sp>
          <p:nvSpPr>
            <p:cNvPr id="73813" name="Rectangle 722"/>
            <p:cNvSpPr/>
            <p:nvPr/>
          </p:nvSpPr>
          <p:spPr>
            <a:xfrm>
              <a:off x="5192" y="1191"/>
              <a:ext cx="288" cy="249"/>
            </a:xfrm>
            <a:prstGeom prst="rect">
              <a:avLst/>
            </a:prstGeom>
            <a:solidFill>
              <a:srgbClr val="FFCC00"/>
            </a:solidFill>
            <a:ln w="38100">
              <a:noFill/>
            </a:ln>
          </p:spPr>
          <p:txBody>
            <a:bodyPr/>
            <a:p>
              <a:pPr>
                <a:spcBef>
                  <a:spcPct val="20000"/>
                </a:spcBef>
                <a:buClr>
                  <a:schemeClr val="folHlink"/>
                </a:buClr>
                <a:buSzPct val="60000"/>
                <a:buFont typeface="Wingdings" panose="05000000000000000000" pitchFamily="2" charset="2"/>
              </a:pPr>
              <a:r>
                <a:rPr lang="en-US" altLang="zh-CN" b="1">
                  <a:solidFill>
                    <a:srgbClr val="000000"/>
                  </a:solidFill>
                  <a:latin typeface="Tahoma" panose="020B0604030504040204" pitchFamily="34" charset="0"/>
                </a:rPr>
                <a:t>^</a:t>
              </a:r>
              <a:endParaRPr lang="en-US" altLang="zh-CN" b="1">
                <a:solidFill>
                  <a:srgbClr val="000000"/>
                </a:solidFill>
                <a:latin typeface="Tahoma" panose="020B0604030504040204" pitchFamily="34" charset="0"/>
              </a:endParaRPr>
            </a:p>
          </p:txBody>
        </p:sp>
        <p:sp>
          <p:nvSpPr>
            <p:cNvPr id="73814" name="Rectangle 723"/>
            <p:cNvSpPr/>
            <p:nvPr/>
          </p:nvSpPr>
          <p:spPr>
            <a:xfrm>
              <a:off x="4904" y="1191"/>
              <a:ext cx="288" cy="249"/>
            </a:xfrm>
            <a:prstGeom prst="rect">
              <a:avLst/>
            </a:prstGeom>
            <a:solidFill>
              <a:srgbClr val="FFCC00"/>
            </a:solidFill>
            <a:ln w="38100">
              <a:noFill/>
            </a:ln>
          </p:spPr>
          <p:txBody>
            <a:bodyPr/>
            <a:p>
              <a:pPr>
                <a:spcBef>
                  <a:spcPct val="20000"/>
                </a:spcBef>
                <a:buClr>
                  <a:schemeClr val="folHlink"/>
                </a:buClr>
                <a:buSzPct val="60000"/>
                <a:buFont typeface="Wingdings" panose="05000000000000000000" pitchFamily="2" charset="2"/>
              </a:pPr>
              <a:r>
                <a:rPr lang="en-US" altLang="zh-CN" b="1">
                  <a:solidFill>
                    <a:srgbClr val="000000"/>
                  </a:solidFill>
                  <a:latin typeface="Tahoma" panose="020B0604030504040204" pitchFamily="34" charset="0"/>
                </a:rPr>
                <a:t>1</a:t>
              </a:r>
              <a:endParaRPr lang="en-US" altLang="zh-CN" b="1">
                <a:solidFill>
                  <a:srgbClr val="000000"/>
                </a:solidFill>
                <a:latin typeface="Tahoma" panose="020B0604030504040204" pitchFamily="34" charset="0"/>
              </a:endParaRPr>
            </a:p>
          </p:txBody>
        </p:sp>
        <p:sp>
          <p:nvSpPr>
            <p:cNvPr id="73815" name="Line 724"/>
            <p:cNvSpPr/>
            <p:nvPr/>
          </p:nvSpPr>
          <p:spPr>
            <a:xfrm>
              <a:off x="4904" y="1191"/>
              <a:ext cx="576" cy="0"/>
            </a:xfrm>
            <a:prstGeom prst="line">
              <a:avLst/>
            </a:prstGeom>
            <a:ln w="28575" cap="sq" cmpd="sng">
              <a:solidFill>
                <a:srgbClr val="000000"/>
              </a:solidFill>
              <a:prstDash val="solid"/>
              <a:headEnd type="none" w="med" len="med"/>
              <a:tailEnd type="none" w="med" len="med"/>
            </a:ln>
          </p:spPr>
        </p:sp>
        <p:sp>
          <p:nvSpPr>
            <p:cNvPr id="73816" name="Line 725"/>
            <p:cNvSpPr/>
            <p:nvPr/>
          </p:nvSpPr>
          <p:spPr>
            <a:xfrm>
              <a:off x="4904" y="1440"/>
              <a:ext cx="576" cy="0"/>
            </a:xfrm>
            <a:prstGeom prst="line">
              <a:avLst/>
            </a:prstGeom>
            <a:ln w="28575" cap="sq" cmpd="sng">
              <a:solidFill>
                <a:srgbClr val="000000"/>
              </a:solidFill>
              <a:prstDash val="solid"/>
              <a:headEnd type="none" w="med" len="med"/>
              <a:tailEnd type="none" w="med" len="med"/>
            </a:ln>
          </p:spPr>
        </p:sp>
        <p:sp>
          <p:nvSpPr>
            <p:cNvPr id="73817" name="Line 726"/>
            <p:cNvSpPr/>
            <p:nvPr/>
          </p:nvSpPr>
          <p:spPr>
            <a:xfrm>
              <a:off x="4904" y="1191"/>
              <a:ext cx="0" cy="249"/>
            </a:xfrm>
            <a:prstGeom prst="line">
              <a:avLst/>
            </a:prstGeom>
            <a:ln w="28575" cap="sq" cmpd="sng">
              <a:solidFill>
                <a:srgbClr val="000000"/>
              </a:solidFill>
              <a:prstDash val="solid"/>
              <a:headEnd type="none" w="med" len="med"/>
              <a:tailEnd type="none" w="med" len="med"/>
            </a:ln>
          </p:spPr>
        </p:sp>
        <p:sp>
          <p:nvSpPr>
            <p:cNvPr id="73818" name="Line 727"/>
            <p:cNvSpPr/>
            <p:nvPr/>
          </p:nvSpPr>
          <p:spPr>
            <a:xfrm>
              <a:off x="5192" y="1191"/>
              <a:ext cx="0" cy="249"/>
            </a:xfrm>
            <a:prstGeom prst="line">
              <a:avLst/>
            </a:prstGeom>
            <a:ln w="12700" cap="flat" cmpd="sng">
              <a:solidFill>
                <a:srgbClr val="000000"/>
              </a:solidFill>
              <a:prstDash val="solid"/>
              <a:headEnd type="none" w="med" len="med"/>
              <a:tailEnd type="none" w="med" len="med"/>
            </a:ln>
          </p:spPr>
        </p:sp>
        <p:sp>
          <p:nvSpPr>
            <p:cNvPr id="73819" name="Line 728"/>
            <p:cNvSpPr/>
            <p:nvPr/>
          </p:nvSpPr>
          <p:spPr>
            <a:xfrm>
              <a:off x="5480" y="1191"/>
              <a:ext cx="0" cy="249"/>
            </a:xfrm>
            <a:prstGeom prst="line">
              <a:avLst/>
            </a:prstGeom>
            <a:ln w="28575" cap="sq" cmpd="sng">
              <a:solidFill>
                <a:srgbClr val="000000"/>
              </a:solidFill>
              <a:prstDash val="solid"/>
              <a:headEnd type="none" w="med" len="med"/>
              <a:tailEnd type="none" w="med" len="med"/>
            </a:ln>
          </p:spPr>
        </p:sp>
        <p:sp>
          <p:nvSpPr>
            <p:cNvPr id="73820" name="Line 729"/>
            <p:cNvSpPr/>
            <p:nvPr/>
          </p:nvSpPr>
          <p:spPr>
            <a:xfrm>
              <a:off x="3800" y="1335"/>
              <a:ext cx="336" cy="0"/>
            </a:xfrm>
            <a:prstGeom prst="line">
              <a:avLst/>
            </a:prstGeom>
            <a:ln w="38100" cap="flat" cmpd="sng">
              <a:solidFill>
                <a:srgbClr val="FF0000"/>
              </a:solidFill>
              <a:prstDash val="solid"/>
              <a:headEnd type="none" w="med" len="med"/>
              <a:tailEnd type="triangle" w="med" len="med"/>
            </a:ln>
          </p:spPr>
        </p:sp>
        <p:sp>
          <p:nvSpPr>
            <p:cNvPr id="73821" name="Line 730"/>
            <p:cNvSpPr/>
            <p:nvPr/>
          </p:nvSpPr>
          <p:spPr>
            <a:xfrm>
              <a:off x="4568" y="1335"/>
              <a:ext cx="336" cy="0"/>
            </a:xfrm>
            <a:prstGeom prst="line">
              <a:avLst/>
            </a:prstGeom>
            <a:ln w="38100" cap="flat" cmpd="sng">
              <a:solidFill>
                <a:srgbClr val="FF0000"/>
              </a:solidFill>
              <a:prstDash val="solid"/>
              <a:headEnd type="none" w="med" len="med"/>
              <a:tailEnd type="triangle" w="med" len="med"/>
            </a:ln>
          </p:spPr>
        </p:sp>
        <p:sp>
          <p:nvSpPr>
            <p:cNvPr id="73822" name="Line 731"/>
            <p:cNvSpPr/>
            <p:nvPr/>
          </p:nvSpPr>
          <p:spPr>
            <a:xfrm>
              <a:off x="4136" y="1191"/>
              <a:ext cx="576" cy="0"/>
            </a:xfrm>
            <a:prstGeom prst="line">
              <a:avLst/>
            </a:prstGeom>
            <a:ln w="28575" cap="sq" cmpd="sng">
              <a:solidFill>
                <a:srgbClr val="000000"/>
              </a:solidFill>
              <a:prstDash val="solid"/>
              <a:headEnd type="none" w="med" len="med"/>
              <a:tailEnd type="none" w="med" len="med"/>
            </a:ln>
          </p:spPr>
        </p:sp>
        <p:sp>
          <p:nvSpPr>
            <p:cNvPr id="73823" name="Line 732"/>
            <p:cNvSpPr/>
            <p:nvPr/>
          </p:nvSpPr>
          <p:spPr>
            <a:xfrm>
              <a:off x="4136" y="1143"/>
              <a:ext cx="576" cy="0"/>
            </a:xfrm>
            <a:prstGeom prst="line">
              <a:avLst/>
            </a:prstGeom>
            <a:ln w="28575" cap="sq" cmpd="sng">
              <a:solidFill>
                <a:srgbClr val="000000"/>
              </a:solidFill>
              <a:prstDash val="solid"/>
              <a:headEnd type="none" w="med" len="med"/>
              <a:tailEnd type="none" w="med" len="med"/>
            </a:ln>
          </p:spPr>
        </p:sp>
        <p:sp>
          <p:nvSpPr>
            <p:cNvPr id="73824" name="Rectangle 733"/>
            <p:cNvSpPr/>
            <p:nvPr/>
          </p:nvSpPr>
          <p:spPr>
            <a:xfrm>
              <a:off x="3656" y="903"/>
              <a:ext cx="288" cy="249"/>
            </a:xfrm>
            <a:prstGeom prst="rect">
              <a:avLst/>
            </a:prstGeom>
            <a:solidFill>
              <a:srgbClr val="FFCC00"/>
            </a:solidFill>
            <a:ln w="38100">
              <a:noFill/>
            </a:ln>
          </p:spPr>
          <p:txBody>
            <a:bodyPr/>
            <a:p>
              <a:pPr>
                <a:spcBef>
                  <a:spcPct val="20000"/>
                </a:spcBef>
                <a:buClr>
                  <a:schemeClr val="folHlink"/>
                </a:buClr>
                <a:buSzPct val="60000"/>
                <a:buFont typeface="Wingdings" panose="05000000000000000000" pitchFamily="2" charset="2"/>
              </a:pPr>
              <a:endParaRPr lang="zh-CN" altLang="en-US" b="1" dirty="0">
                <a:latin typeface="Tahoma" panose="020B0604030504040204" pitchFamily="34" charset="0"/>
              </a:endParaRPr>
            </a:p>
          </p:txBody>
        </p:sp>
        <p:sp>
          <p:nvSpPr>
            <p:cNvPr id="73825" name="Rectangle 734"/>
            <p:cNvSpPr/>
            <p:nvPr/>
          </p:nvSpPr>
          <p:spPr>
            <a:xfrm>
              <a:off x="3368" y="903"/>
              <a:ext cx="288" cy="249"/>
            </a:xfrm>
            <a:prstGeom prst="rect">
              <a:avLst/>
            </a:prstGeom>
            <a:solidFill>
              <a:srgbClr val="FFCC00"/>
            </a:solidFill>
            <a:ln w="38100">
              <a:noFill/>
            </a:ln>
          </p:spPr>
          <p:txBody>
            <a:bodyPr/>
            <a:p>
              <a:pPr>
                <a:spcBef>
                  <a:spcPct val="20000"/>
                </a:spcBef>
                <a:buClr>
                  <a:schemeClr val="folHlink"/>
                </a:buClr>
                <a:buSzPct val="60000"/>
                <a:buFont typeface="Wingdings" panose="05000000000000000000" pitchFamily="2" charset="2"/>
              </a:pPr>
              <a:r>
                <a:rPr lang="en-US" altLang="zh-CN" b="1">
                  <a:solidFill>
                    <a:srgbClr val="000000"/>
                  </a:solidFill>
                  <a:latin typeface="Tahoma" panose="020B0604030504040204" pitchFamily="34" charset="0"/>
                </a:rPr>
                <a:t>4</a:t>
              </a:r>
              <a:endParaRPr lang="en-US" altLang="zh-CN" b="1">
                <a:solidFill>
                  <a:srgbClr val="000000"/>
                </a:solidFill>
                <a:latin typeface="Tahoma" panose="020B0604030504040204" pitchFamily="34" charset="0"/>
              </a:endParaRPr>
            </a:p>
          </p:txBody>
        </p:sp>
        <p:sp>
          <p:nvSpPr>
            <p:cNvPr id="73826" name="Line 735"/>
            <p:cNvSpPr/>
            <p:nvPr/>
          </p:nvSpPr>
          <p:spPr>
            <a:xfrm>
              <a:off x="4136" y="903"/>
              <a:ext cx="576" cy="0"/>
            </a:xfrm>
            <a:prstGeom prst="line">
              <a:avLst/>
            </a:prstGeom>
            <a:ln w="28575" cap="sq" cmpd="sng">
              <a:solidFill>
                <a:srgbClr val="000000"/>
              </a:solidFill>
              <a:prstDash val="solid"/>
              <a:headEnd type="none" w="med" len="med"/>
              <a:tailEnd type="none" w="med" len="med"/>
            </a:ln>
          </p:spPr>
        </p:sp>
        <p:sp>
          <p:nvSpPr>
            <p:cNvPr id="73827" name="Line 736"/>
            <p:cNvSpPr/>
            <p:nvPr/>
          </p:nvSpPr>
          <p:spPr>
            <a:xfrm>
              <a:off x="3368" y="1152"/>
              <a:ext cx="576" cy="0"/>
            </a:xfrm>
            <a:prstGeom prst="line">
              <a:avLst/>
            </a:prstGeom>
            <a:ln w="28575" cap="sq" cmpd="sng">
              <a:solidFill>
                <a:srgbClr val="000000"/>
              </a:solidFill>
              <a:prstDash val="solid"/>
              <a:headEnd type="none" w="med" len="med"/>
              <a:tailEnd type="none" w="med" len="med"/>
            </a:ln>
          </p:spPr>
        </p:sp>
        <p:sp>
          <p:nvSpPr>
            <p:cNvPr id="73828" name="Line 737"/>
            <p:cNvSpPr/>
            <p:nvPr/>
          </p:nvSpPr>
          <p:spPr>
            <a:xfrm>
              <a:off x="3368" y="903"/>
              <a:ext cx="0" cy="249"/>
            </a:xfrm>
            <a:prstGeom prst="line">
              <a:avLst/>
            </a:prstGeom>
            <a:ln w="28575" cap="sq" cmpd="sng">
              <a:solidFill>
                <a:srgbClr val="000000"/>
              </a:solidFill>
              <a:prstDash val="solid"/>
              <a:headEnd type="none" w="med" len="med"/>
              <a:tailEnd type="none" w="med" len="med"/>
            </a:ln>
          </p:spPr>
        </p:sp>
        <p:sp>
          <p:nvSpPr>
            <p:cNvPr id="73829" name="Line 738"/>
            <p:cNvSpPr/>
            <p:nvPr/>
          </p:nvSpPr>
          <p:spPr>
            <a:xfrm>
              <a:off x="3656" y="903"/>
              <a:ext cx="0" cy="249"/>
            </a:xfrm>
            <a:prstGeom prst="line">
              <a:avLst/>
            </a:prstGeom>
            <a:ln w="12700" cap="flat" cmpd="sng">
              <a:solidFill>
                <a:srgbClr val="000000"/>
              </a:solidFill>
              <a:prstDash val="solid"/>
              <a:headEnd type="none" w="med" len="med"/>
              <a:tailEnd type="none" w="med" len="med"/>
            </a:ln>
          </p:spPr>
        </p:sp>
        <p:sp>
          <p:nvSpPr>
            <p:cNvPr id="73830" name="Line 739"/>
            <p:cNvSpPr/>
            <p:nvPr/>
          </p:nvSpPr>
          <p:spPr>
            <a:xfrm>
              <a:off x="3944" y="903"/>
              <a:ext cx="0" cy="249"/>
            </a:xfrm>
            <a:prstGeom prst="line">
              <a:avLst/>
            </a:prstGeom>
            <a:ln w="28575" cap="sq" cmpd="sng">
              <a:solidFill>
                <a:srgbClr val="000000"/>
              </a:solidFill>
              <a:prstDash val="solid"/>
              <a:headEnd type="none" w="med" len="med"/>
              <a:tailEnd type="none" w="med" len="med"/>
            </a:ln>
          </p:spPr>
        </p:sp>
        <p:sp>
          <p:nvSpPr>
            <p:cNvPr id="73831" name="Rectangle 740"/>
            <p:cNvSpPr/>
            <p:nvPr/>
          </p:nvSpPr>
          <p:spPr>
            <a:xfrm>
              <a:off x="4424" y="903"/>
              <a:ext cx="288" cy="249"/>
            </a:xfrm>
            <a:prstGeom prst="rect">
              <a:avLst/>
            </a:prstGeom>
            <a:solidFill>
              <a:srgbClr val="FFCC00"/>
            </a:solidFill>
            <a:ln w="38100">
              <a:noFill/>
            </a:ln>
          </p:spPr>
          <p:txBody>
            <a:bodyPr/>
            <a:p>
              <a:pPr>
                <a:spcBef>
                  <a:spcPct val="20000"/>
                </a:spcBef>
                <a:buClr>
                  <a:schemeClr val="folHlink"/>
                </a:buClr>
                <a:buSzPct val="60000"/>
                <a:buFont typeface="Wingdings" panose="05000000000000000000" pitchFamily="2" charset="2"/>
              </a:pPr>
              <a:endParaRPr lang="zh-CN" altLang="en-US" b="1" dirty="0">
                <a:latin typeface="Tahoma" panose="020B0604030504040204" pitchFamily="34" charset="0"/>
              </a:endParaRPr>
            </a:p>
          </p:txBody>
        </p:sp>
        <p:sp>
          <p:nvSpPr>
            <p:cNvPr id="73832" name="Rectangle 741"/>
            <p:cNvSpPr/>
            <p:nvPr/>
          </p:nvSpPr>
          <p:spPr>
            <a:xfrm>
              <a:off x="4136" y="903"/>
              <a:ext cx="288" cy="249"/>
            </a:xfrm>
            <a:prstGeom prst="rect">
              <a:avLst/>
            </a:prstGeom>
            <a:solidFill>
              <a:srgbClr val="FFCC00"/>
            </a:solidFill>
            <a:ln w="38100">
              <a:noFill/>
            </a:ln>
          </p:spPr>
          <p:txBody>
            <a:bodyPr/>
            <a:p>
              <a:pPr>
                <a:spcBef>
                  <a:spcPct val="20000"/>
                </a:spcBef>
                <a:buClr>
                  <a:schemeClr val="folHlink"/>
                </a:buClr>
                <a:buSzPct val="60000"/>
                <a:buFont typeface="Wingdings" panose="05000000000000000000" pitchFamily="2" charset="2"/>
              </a:pPr>
              <a:r>
                <a:rPr lang="en-US" altLang="zh-CN" b="1">
                  <a:solidFill>
                    <a:srgbClr val="000000"/>
                  </a:solidFill>
                  <a:latin typeface="Tahoma" panose="020B0604030504040204" pitchFamily="34" charset="0"/>
                </a:rPr>
                <a:t>2</a:t>
              </a:r>
              <a:endParaRPr lang="en-US" altLang="zh-CN" b="1">
                <a:solidFill>
                  <a:srgbClr val="000000"/>
                </a:solidFill>
                <a:latin typeface="Tahoma" panose="020B0604030504040204" pitchFamily="34" charset="0"/>
              </a:endParaRPr>
            </a:p>
          </p:txBody>
        </p:sp>
        <p:sp>
          <p:nvSpPr>
            <p:cNvPr id="73833" name="Line 742"/>
            <p:cNvSpPr/>
            <p:nvPr/>
          </p:nvSpPr>
          <p:spPr>
            <a:xfrm>
              <a:off x="3368" y="903"/>
              <a:ext cx="576" cy="0"/>
            </a:xfrm>
            <a:prstGeom prst="line">
              <a:avLst/>
            </a:prstGeom>
            <a:ln w="28575" cap="sq" cmpd="sng">
              <a:solidFill>
                <a:srgbClr val="000000"/>
              </a:solidFill>
              <a:prstDash val="solid"/>
              <a:headEnd type="none" w="med" len="med"/>
              <a:tailEnd type="none" w="med" len="med"/>
            </a:ln>
          </p:spPr>
        </p:sp>
        <p:sp>
          <p:nvSpPr>
            <p:cNvPr id="73834" name="Line 743"/>
            <p:cNvSpPr/>
            <p:nvPr/>
          </p:nvSpPr>
          <p:spPr>
            <a:xfrm>
              <a:off x="4136" y="1143"/>
              <a:ext cx="576" cy="0"/>
            </a:xfrm>
            <a:prstGeom prst="line">
              <a:avLst/>
            </a:prstGeom>
            <a:ln w="28575" cap="sq" cmpd="sng">
              <a:solidFill>
                <a:srgbClr val="000000"/>
              </a:solidFill>
              <a:prstDash val="solid"/>
              <a:headEnd type="none" w="med" len="med"/>
              <a:tailEnd type="none" w="med" len="med"/>
            </a:ln>
          </p:spPr>
        </p:sp>
        <p:sp>
          <p:nvSpPr>
            <p:cNvPr id="73835" name="Line 744"/>
            <p:cNvSpPr/>
            <p:nvPr/>
          </p:nvSpPr>
          <p:spPr>
            <a:xfrm>
              <a:off x="4136" y="903"/>
              <a:ext cx="0" cy="249"/>
            </a:xfrm>
            <a:prstGeom prst="line">
              <a:avLst/>
            </a:prstGeom>
            <a:ln w="28575" cap="sq" cmpd="sng">
              <a:solidFill>
                <a:srgbClr val="000000"/>
              </a:solidFill>
              <a:prstDash val="solid"/>
              <a:headEnd type="none" w="med" len="med"/>
              <a:tailEnd type="none" w="med" len="med"/>
            </a:ln>
          </p:spPr>
        </p:sp>
        <p:sp>
          <p:nvSpPr>
            <p:cNvPr id="73836" name="Line 745"/>
            <p:cNvSpPr/>
            <p:nvPr/>
          </p:nvSpPr>
          <p:spPr>
            <a:xfrm>
              <a:off x="4424" y="903"/>
              <a:ext cx="0" cy="249"/>
            </a:xfrm>
            <a:prstGeom prst="line">
              <a:avLst/>
            </a:prstGeom>
            <a:ln w="12700" cap="flat" cmpd="sng">
              <a:solidFill>
                <a:srgbClr val="000000"/>
              </a:solidFill>
              <a:prstDash val="solid"/>
              <a:headEnd type="none" w="med" len="med"/>
              <a:tailEnd type="none" w="med" len="med"/>
            </a:ln>
          </p:spPr>
        </p:sp>
        <p:sp>
          <p:nvSpPr>
            <p:cNvPr id="73837" name="Line 746"/>
            <p:cNvSpPr/>
            <p:nvPr/>
          </p:nvSpPr>
          <p:spPr>
            <a:xfrm>
              <a:off x="4712" y="903"/>
              <a:ext cx="0" cy="249"/>
            </a:xfrm>
            <a:prstGeom prst="line">
              <a:avLst/>
            </a:prstGeom>
            <a:ln w="28575" cap="sq" cmpd="sng">
              <a:solidFill>
                <a:srgbClr val="000000"/>
              </a:solidFill>
              <a:prstDash val="solid"/>
              <a:headEnd type="none" w="med" len="med"/>
              <a:tailEnd type="none" w="med" len="med"/>
            </a:ln>
          </p:spPr>
        </p:sp>
        <p:sp>
          <p:nvSpPr>
            <p:cNvPr id="73838" name="Rectangle 747"/>
            <p:cNvSpPr/>
            <p:nvPr/>
          </p:nvSpPr>
          <p:spPr>
            <a:xfrm>
              <a:off x="5192" y="903"/>
              <a:ext cx="288" cy="249"/>
            </a:xfrm>
            <a:prstGeom prst="rect">
              <a:avLst/>
            </a:prstGeom>
            <a:solidFill>
              <a:srgbClr val="FFCC00"/>
            </a:solidFill>
            <a:ln w="38100">
              <a:noFill/>
            </a:ln>
          </p:spPr>
          <p:txBody>
            <a:bodyPr/>
            <a:p>
              <a:pPr>
                <a:spcBef>
                  <a:spcPct val="20000"/>
                </a:spcBef>
                <a:buClr>
                  <a:schemeClr val="folHlink"/>
                </a:buClr>
                <a:buSzPct val="60000"/>
                <a:buFont typeface="Wingdings" panose="05000000000000000000" pitchFamily="2" charset="2"/>
              </a:pPr>
              <a:r>
                <a:rPr lang="en-US" altLang="zh-CN" b="1">
                  <a:solidFill>
                    <a:srgbClr val="000000"/>
                  </a:solidFill>
                  <a:latin typeface="Tahoma" panose="020B0604030504040204" pitchFamily="34" charset="0"/>
                </a:rPr>
                <a:t>^</a:t>
              </a:r>
              <a:endParaRPr lang="en-US" altLang="zh-CN" b="1">
                <a:solidFill>
                  <a:srgbClr val="000000"/>
                </a:solidFill>
                <a:latin typeface="Tahoma" panose="020B0604030504040204" pitchFamily="34" charset="0"/>
              </a:endParaRPr>
            </a:p>
          </p:txBody>
        </p:sp>
        <p:sp>
          <p:nvSpPr>
            <p:cNvPr id="73839" name="Rectangle 748"/>
            <p:cNvSpPr/>
            <p:nvPr/>
          </p:nvSpPr>
          <p:spPr>
            <a:xfrm>
              <a:off x="4904" y="903"/>
              <a:ext cx="288" cy="249"/>
            </a:xfrm>
            <a:prstGeom prst="rect">
              <a:avLst/>
            </a:prstGeom>
            <a:solidFill>
              <a:srgbClr val="FFCC00"/>
            </a:solidFill>
            <a:ln w="38100">
              <a:noFill/>
            </a:ln>
          </p:spPr>
          <p:txBody>
            <a:bodyPr/>
            <a:p>
              <a:pPr>
                <a:spcBef>
                  <a:spcPct val="20000"/>
                </a:spcBef>
                <a:buClr>
                  <a:schemeClr val="folHlink"/>
                </a:buClr>
                <a:buSzPct val="60000"/>
                <a:buFont typeface="Wingdings" panose="05000000000000000000" pitchFamily="2" charset="2"/>
              </a:pPr>
              <a:r>
                <a:rPr lang="en-US" altLang="zh-CN" b="1">
                  <a:solidFill>
                    <a:srgbClr val="000000"/>
                  </a:solidFill>
                  <a:latin typeface="Tahoma" panose="020B0604030504040204" pitchFamily="34" charset="0"/>
                </a:rPr>
                <a:t>0</a:t>
              </a:r>
              <a:endParaRPr lang="en-US" altLang="zh-CN" b="1">
                <a:solidFill>
                  <a:srgbClr val="000000"/>
                </a:solidFill>
                <a:latin typeface="Tahoma" panose="020B0604030504040204" pitchFamily="34" charset="0"/>
              </a:endParaRPr>
            </a:p>
          </p:txBody>
        </p:sp>
        <p:sp>
          <p:nvSpPr>
            <p:cNvPr id="73840" name="Line 749"/>
            <p:cNvSpPr/>
            <p:nvPr/>
          </p:nvSpPr>
          <p:spPr>
            <a:xfrm>
              <a:off x="4904" y="903"/>
              <a:ext cx="576" cy="0"/>
            </a:xfrm>
            <a:prstGeom prst="line">
              <a:avLst/>
            </a:prstGeom>
            <a:ln w="28575" cap="sq" cmpd="sng">
              <a:solidFill>
                <a:srgbClr val="000000"/>
              </a:solidFill>
              <a:prstDash val="solid"/>
              <a:headEnd type="none" w="med" len="med"/>
              <a:tailEnd type="none" w="med" len="med"/>
            </a:ln>
          </p:spPr>
        </p:sp>
        <p:sp>
          <p:nvSpPr>
            <p:cNvPr id="73841" name="Line 750"/>
            <p:cNvSpPr/>
            <p:nvPr/>
          </p:nvSpPr>
          <p:spPr>
            <a:xfrm>
              <a:off x="4904" y="1152"/>
              <a:ext cx="576" cy="0"/>
            </a:xfrm>
            <a:prstGeom prst="line">
              <a:avLst/>
            </a:prstGeom>
            <a:ln w="28575" cap="sq" cmpd="sng">
              <a:solidFill>
                <a:srgbClr val="000000"/>
              </a:solidFill>
              <a:prstDash val="solid"/>
              <a:headEnd type="none" w="med" len="med"/>
              <a:tailEnd type="none" w="med" len="med"/>
            </a:ln>
          </p:spPr>
        </p:sp>
        <p:sp>
          <p:nvSpPr>
            <p:cNvPr id="73842" name="Line 751"/>
            <p:cNvSpPr/>
            <p:nvPr/>
          </p:nvSpPr>
          <p:spPr>
            <a:xfrm>
              <a:off x="4904" y="903"/>
              <a:ext cx="0" cy="249"/>
            </a:xfrm>
            <a:prstGeom prst="line">
              <a:avLst/>
            </a:prstGeom>
            <a:ln w="28575" cap="sq" cmpd="sng">
              <a:solidFill>
                <a:srgbClr val="000000"/>
              </a:solidFill>
              <a:prstDash val="solid"/>
              <a:headEnd type="none" w="med" len="med"/>
              <a:tailEnd type="none" w="med" len="med"/>
            </a:ln>
          </p:spPr>
        </p:sp>
        <p:sp>
          <p:nvSpPr>
            <p:cNvPr id="73843" name="Line 752"/>
            <p:cNvSpPr/>
            <p:nvPr/>
          </p:nvSpPr>
          <p:spPr>
            <a:xfrm>
              <a:off x="5192" y="903"/>
              <a:ext cx="0" cy="249"/>
            </a:xfrm>
            <a:prstGeom prst="line">
              <a:avLst/>
            </a:prstGeom>
            <a:ln w="12700" cap="flat" cmpd="sng">
              <a:solidFill>
                <a:srgbClr val="000000"/>
              </a:solidFill>
              <a:prstDash val="solid"/>
              <a:headEnd type="none" w="med" len="med"/>
              <a:tailEnd type="none" w="med" len="med"/>
            </a:ln>
          </p:spPr>
        </p:sp>
        <p:sp>
          <p:nvSpPr>
            <p:cNvPr id="73844" name="Line 753"/>
            <p:cNvSpPr/>
            <p:nvPr/>
          </p:nvSpPr>
          <p:spPr>
            <a:xfrm>
              <a:off x="5480" y="903"/>
              <a:ext cx="0" cy="249"/>
            </a:xfrm>
            <a:prstGeom prst="line">
              <a:avLst/>
            </a:prstGeom>
            <a:ln w="28575" cap="sq" cmpd="sng">
              <a:solidFill>
                <a:srgbClr val="000000"/>
              </a:solidFill>
              <a:prstDash val="solid"/>
              <a:headEnd type="none" w="med" len="med"/>
              <a:tailEnd type="none" w="med" len="med"/>
            </a:ln>
          </p:spPr>
        </p:sp>
        <p:sp>
          <p:nvSpPr>
            <p:cNvPr id="73845" name="Line 754"/>
            <p:cNvSpPr/>
            <p:nvPr/>
          </p:nvSpPr>
          <p:spPr>
            <a:xfrm>
              <a:off x="3800" y="1047"/>
              <a:ext cx="336" cy="0"/>
            </a:xfrm>
            <a:prstGeom prst="line">
              <a:avLst/>
            </a:prstGeom>
            <a:ln w="38100" cap="flat" cmpd="sng">
              <a:solidFill>
                <a:srgbClr val="FF0000"/>
              </a:solidFill>
              <a:prstDash val="solid"/>
              <a:headEnd type="none" w="med" len="med"/>
              <a:tailEnd type="triangle" w="med" len="med"/>
            </a:ln>
          </p:spPr>
        </p:sp>
        <p:sp>
          <p:nvSpPr>
            <p:cNvPr id="73846" name="Line 755"/>
            <p:cNvSpPr/>
            <p:nvPr/>
          </p:nvSpPr>
          <p:spPr>
            <a:xfrm>
              <a:off x="4568" y="1047"/>
              <a:ext cx="336" cy="0"/>
            </a:xfrm>
            <a:prstGeom prst="line">
              <a:avLst/>
            </a:prstGeom>
            <a:ln w="38100" cap="flat" cmpd="sng">
              <a:solidFill>
                <a:srgbClr val="FF0000"/>
              </a:solidFill>
              <a:prstDash val="solid"/>
              <a:headEnd type="none" w="med" len="med"/>
              <a:tailEnd type="triangle" w="med" len="med"/>
            </a:ln>
          </p:spPr>
        </p:sp>
        <p:sp>
          <p:nvSpPr>
            <p:cNvPr id="73847" name="Rectangle 756"/>
            <p:cNvSpPr/>
            <p:nvPr/>
          </p:nvSpPr>
          <p:spPr>
            <a:xfrm>
              <a:off x="2488" y="1729"/>
              <a:ext cx="304" cy="287"/>
            </a:xfrm>
            <a:prstGeom prst="rect">
              <a:avLst/>
            </a:prstGeom>
            <a:noFill/>
            <a:ln w="9525">
              <a:noFill/>
            </a:ln>
          </p:spPr>
          <p:txBody>
            <a:bodyPr/>
            <a:p>
              <a:pPr>
                <a:spcBef>
                  <a:spcPct val="20000"/>
                </a:spcBef>
                <a:buClr>
                  <a:schemeClr val="folHlink"/>
                </a:buClr>
                <a:buSzPct val="60000"/>
                <a:buFont typeface="Wingdings" panose="05000000000000000000" pitchFamily="2" charset="2"/>
              </a:pPr>
              <a:r>
                <a:rPr lang="en-US" altLang="zh-CN" sz="2400" b="1">
                  <a:solidFill>
                    <a:srgbClr val="FFFFFF"/>
                  </a:solidFill>
                  <a:latin typeface="Tahoma" panose="020B0604030504040204" pitchFamily="34" charset="0"/>
                </a:rPr>
                <a:t>v</a:t>
              </a:r>
              <a:r>
                <a:rPr lang="en-US" altLang="zh-CN" sz="2400" b="1" baseline="-25000">
                  <a:solidFill>
                    <a:srgbClr val="FFFFFF"/>
                  </a:solidFill>
                  <a:latin typeface="Tahoma" panose="020B0604030504040204" pitchFamily="34" charset="0"/>
                </a:rPr>
                <a:t>4</a:t>
              </a:r>
              <a:endParaRPr lang="en-US" altLang="zh-CN" sz="2400" b="1" baseline="-25000">
                <a:solidFill>
                  <a:srgbClr val="FFFFFF"/>
                </a:solidFill>
                <a:latin typeface="Tahoma" panose="020B0604030504040204" pitchFamily="34" charset="0"/>
              </a:endParaRPr>
            </a:p>
          </p:txBody>
        </p:sp>
        <p:sp>
          <p:nvSpPr>
            <p:cNvPr id="73848" name="Rectangle 757"/>
            <p:cNvSpPr/>
            <p:nvPr/>
          </p:nvSpPr>
          <p:spPr>
            <a:xfrm>
              <a:off x="2488" y="1442"/>
              <a:ext cx="304" cy="287"/>
            </a:xfrm>
            <a:prstGeom prst="rect">
              <a:avLst/>
            </a:prstGeom>
            <a:noFill/>
            <a:ln w="9525">
              <a:noFill/>
            </a:ln>
          </p:spPr>
          <p:txBody>
            <a:bodyPr/>
            <a:p>
              <a:pPr>
                <a:spcBef>
                  <a:spcPct val="20000"/>
                </a:spcBef>
                <a:buClr>
                  <a:schemeClr val="folHlink"/>
                </a:buClr>
                <a:buSzPct val="60000"/>
                <a:buFont typeface="Wingdings" panose="05000000000000000000" pitchFamily="2" charset="2"/>
              </a:pPr>
              <a:r>
                <a:rPr lang="en-US" altLang="zh-CN" sz="2400" b="1">
                  <a:solidFill>
                    <a:srgbClr val="FFFFFF"/>
                  </a:solidFill>
                  <a:latin typeface="Tahoma" panose="020B0604030504040204" pitchFamily="34" charset="0"/>
                </a:rPr>
                <a:t>v</a:t>
              </a:r>
              <a:r>
                <a:rPr lang="en-US" altLang="zh-CN" sz="2400" b="1" baseline="-25000">
                  <a:solidFill>
                    <a:srgbClr val="FFFFFF"/>
                  </a:solidFill>
                  <a:latin typeface="Tahoma" panose="020B0604030504040204" pitchFamily="34" charset="0"/>
                </a:rPr>
                <a:t>3</a:t>
              </a:r>
              <a:endParaRPr lang="en-US" altLang="zh-CN" sz="2400" b="1" baseline="-25000">
                <a:solidFill>
                  <a:srgbClr val="FFFFFF"/>
                </a:solidFill>
                <a:latin typeface="Tahoma" panose="020B0604030504040204" pitchFamily="34" charset="0"/>
              </a:endParaRPr>
            </a:p>
          </p:txBody>
        </p:sp>
        <p:sp>
          <p:nvSpPr>
            <p:cNvPr id="73849" name="Rectangle 758"/>
            <p:cNvSpPr/>
            <p:nvPr/>
          </p:nvSpPr>
          <p:spPr>
            <a:xfrm>
              <a:off x="2488" y="1155"/>
              <a:ext cx="304" cy="287"/>
            </a:xfrm>
            <a:prstGeom prst="rect">
              <a:avLst/>
            </a:prstGeom>
            <a:noFill/>
            <a:ln w="9525">
              <a:noFill/>
            </a:ln>
          </p:spPr>
          <p:txBody>
            <a:bodyPr/>
            <a:p>
              <a:pPr>
                <a:spcBef>
                  <a:spcPct val="20000"/>
                </a:spcBef>
                <a:buClr>
                  <a:schemeClr val="folHlink"/>
                </a:buClr>
                <a:buSzPct val="60000"/>
                <a:buFont typeface="Wingdings" panose="05000000000000000000" pitchFamily="2" charset="2"/>
              </a:pPr>
              <a:r>
                <a:rPr lang="en-US" altLang="zh-CN" sz="2400" b="1">
                  <a:solidFill>
                    <a:srgbClr val="FFFFFF"/>
                  </a:solidFill>
                  <a:latin typeface="Tahoma" panose="020B0604030504040204" pitchFamily="34" charset="0"/>
                </a:rPr>
                <a:t>v</a:t>
              </a:r>
              <a:r>
                <a:rPr lang="en-US" altLang="zh-CN" sz="2400" b="1" baseline="-25000">
                  <a:solidFill>
                    <a:srgbClr val="FFFFFF"/>
                  </a:solidFill>
                  <a:latin typeface="Tahoma" panose="020B0604030504040204" pitchFamily="34" charset="0"/>
                </a:rPr>
                <a:t>2</a:t>
              </a:r>
              <a:endParaRPr lang="en-US" altLang="zh-CN" sz="2400" b="1" baseline="-25000">
                <a:solidFill>
                  <a:srgbClr val="FFFFFF"/>
                </a:solidFill>
                <a:latin typeface="Tahoma" panose="020B0604030504040204" pitchFamily="34" charset="0"/>
              </a:endParaRPr>
            </a:p>
          </p:txBody>
        </p:sp>
        <p:sp>
          <p:nvSpPr>
            <p:cNvPr id="73850" name="Rectangle 759"/>
            <p:cNvSpPr/>
            <p:nvPr/>
          </p:nvSpPr>
          <p:spPr>
            <a:xfrm>
              <a:off x="2488" y="868"/>
              <a:ext cx="304" cy="287"/>
            </a:xfrm>
            <a:prstGeom prst="rect">
              <a:avLst/>
            </a:prstGeom>
            <a:noFill/>
            <a:ln w="9525">
              <a:noFill/>
            </a:ln>
          </p:spPr>
          <p:txBody>
            <a:bodyPr/>
            <a:p>
              <a:pPr>
                <a:spcBef>
                  <a:spcPct val="20000"/>
                </a:spcBef>
                <a:buClr>
                  <a:schemeClr val="folHlink"/>
                </a:buClr>
                <a:buSzPct val="60000"/>
                <a:buFont typeface="Wingdings" panose="05000000000000000000" pitchFamily="2" charset="2"/>
              </a:pPr>
              <a:r>
                <a:rPr lang="en-US" altLang="zh-CN" sz="2400" b="1">
                  <a:solidFill>
                    <a:srgbClr val="FFFFFF"/>
                  </a:solidFill>
                  <a:latin typeface="Tahoma" panose="020B0604030504040204" pitchFamily="34" charset="0"/>
                </a:rPr>
                <a:t>v</a:t>
              </a:r>
              <a:r>
                <a:rPr lang="en-US" altLang="zh-CN" sz="2400" b="1" baseline="-25000">
                  <a:solidFill>
                    <a:srgbClr val="FFFFFF"/>
                  </a:solidFill>
                  <a:latin typeface="Tahoma" panose="020B0604030504040204" pitchFamily="34" charset="0"/>
                </a:rPr>
                <a:t>1</a:t>
              </a:r>
              <a:endParaRPr lang="en-US" altLang="zh-CN" sz="2400" b="1" baseline="-25000">
                <a:solidFill>
                  <a:srgbClr val="FFFFFF"/>
                </a:solidFill>
                <a:latin typeface="Tahoma" panose="020B0604030504040204" pitchFamily="34" charset="0"/>
              </a:endParaRPr>
            </a:p>
          </p:txBody>
        </p:sp>
        <p:sp>
          <p:nvSpPr>
            <p:cNvPr id="73851" name="Rectangle 760"/>
            <p:cNvSpPr/>
            <p:nvPr/>
          </p:nvSpPr>
          <p:spPr>
            <a:xfrm>
              <a:off x="2488" y="581"/>
              <a:ext cx="304" cy="287"/>
            </a:xfrm>
            <a:prstGeom prst="rect">
              <a:avLst/>
            </a:prstGeom>
            <a:noFill/>
            <a:ln w="9525">
              <a:noFill/>
            </a:ln>
          </p:spPr>
          <p:txBody>
            <a:bodyPr/>
            <a:p>
              <a:pPr>
                <a:spcBef>
                  <a:spcPct val="20000"/>
                </a:spcBef>
                <a:buClr>
                  <a:schemeClr val="folHlink"/>
                </a:buClr>
                <a:buSzPct val="60000"/>
                <a:buFont typeface="Wingdings" panose="05000000000000000000" pitchFamily="2" charset="2"/>
              </a:pPr>
              <a:r>
                <a:rPr lang="en-US" altLang="zh-CN" sz="2400" b="1">
                  <a:solidFill>
                    <a:srgbClr val="FFFFFF"/>
                  </a:solidFill>
                  <a:latin typeface="Tahoma" panose="020B0604030504040204" pitchFamily="34" charset="0"/>
                </a:rPr>
                <a:t>v</a:t>
              </a:r>
              <a:r>
                <a:rPr lang="en-US" altLang="zh-CN" sz="2400" b="1" baseline="-25000">
                  <a:solidFill>
                    <a:srgbClr val="FFFFFF"/>
                  </a:solidFill>
                  <a:latin typeface="Tahoma" panose="020B0604030504040204" pitchFamily="34" charset="0"/>
                </a:rPr>
                <a:t>0</a:t>
              </a:r>
              <a:endParaRPr lang="en-US" altLang="zh-CN" sz="2400" b="1" baseline="-25000">
                <a:solidFill>
                  <a:srgbClr val="FFFFFF"/>
                </a:solidFill>
                <a:latin typeface="Tahoma" panose="020B0604030504040204" pitchFamily="34" charset="0"/>
              </a:endParaRPr>
            </a:p>
          </p:txBody>
        </p:sp>
        <p:sp>
          <p:nvSpPr>
            <p:cNvPr id="73852" name="Line 761"/>
            <p:cNvSpPr/>
            <p:nvPr/>
          </p:nvSpPr>
          <p:spPr>
            <a:xfrm>
              <a:off x="2488" y="581"/>
              <a:ext cx="304" cy="0"/>
            </a:xfrm>
            <a:prstGeom prst="line">
              <a:avLst/>
            </a:prstGeom>
            <a:ln w="28575">
              <a:noFill/>
            </a:ln>
          </p:spPr>
        </p:sp>
        <p:sp>
          <p:nvSpPr>
            <p:cNvPr id="73853" name="Line 762"/>
            <p:cNvSpPr/>
            <p:nvPr/>
          </p:nvSpPr>
          <p:spPr>
            <a:xfrm>
              <a:off x="2488" y="2016"/>
              <a:ext cx="304" cy="0"/>
            </a:xfrm>
            <a:prstGeom prst="line">
              <a:avLst/>
            </a:prstGeom>
            <a:ln w="28575">
              <a:noFill/>
            </a:ln>
          </p:spPr>
        </p:sp>
        <p:sp>
          <p:nvSpPr>
            <p:cNvPr id="73854" name="Line 763"/>
            <p:cNvSpPr/>
            <p:nvPr/>
          </p:nvSpPr>
          <p:spPr>
            <a:xfrm>
              <a:off x="2488" y="581"/>
              <a:ext cx="0" cy="287"/>
            </a:xfrm>
            <a:prstGeom prst="line">
              <a:avLst/>
            </a:prstGeom>
            <a:ln w="28575">
              <a:noFill/>
            </a:ln>
          </p:spPr>
        </p:sp>
        <p:sp>
          <p:nvSpPr>
            <p:cNvPr id="73855" name="Line 764"/>
            <p:cNvSpPr/>
            <p:nvPr/>
          </p:nvSpPr>
          <p:spPr>
            <a:xfrm>
              <a:off x="2792" y="581"/>
              <a:ext cx="0" cy="287"/>
            </a:xfrm>
            <a:prstGeom prst="line">
              <a:avLst/>
            </a:prstGeom>
            <a:ln w="28575">
              <a:noFill/>
            </a:ln>
          </p:spPr>
        </p:sp>
        <p:sp>
          <p:nvSpPr>
            <p:cNvPr id="73856" name="Line 765"/>
            <p:cNvSpPr/>
            <p:nvPr/>
          </p:nvSpPr>
          <p:spPr>
            <a:xfrm>
              <a:off x="2488" y="868"/>
              <a:ext cx="0" cy="287"/>
            </a:xfrm>
            <a:prstGeom prst="line">
              <a:avLst/>
            </a:prstGeom>
            <a:ln w="28575">
              <a:noFill/>
            </a:ln>
          </p:spPr>
        </p:sp>
        <p:sp>
          <p:nvSpPr>
            <p:cNvPr id="73857" name="Line 766"/>
            <p:cNvSpPr/>
            <p:nvPr/>
          </p:nvSpPr>
          <p:spPr>
            <a:xfrm>
              <a:off x="2792" y="868"/>
              <a:ext cx="0" cy="287"/>
            </a:xfrm>
            <a:prstGeom prst="line">
              <a:avLst/>
            </a:prstGeom>
            <a:ln w="28575">
              <a:noFill/>
            </a:ln>
          </p:spPr>
        </p:sp>
        <p:sp>
          <p:nvSpPr>
            <p:cNvPr id="73858" name="Line 767"/>
            <p:cNvSpPr/>
            <p:nvPr/>
          </p:nvSpPr>
          <p:spPr>
            <a:xfrm>
              <a:off x="2488" y="1155"/>
              <a:ext cx="0" cy="287"/>
            </a:xfrm>
            <a:prstGeom prst="line">
              <a:avLst/>
            </a:prstGeom>
            <a:ln w="28575">
              <a:noFill/>
            </a:ln>
          </p:spPr>
        </p:sp>
        <p:sp>
          <p:nvSpPr>
            <p:cNvPr id="73859" name="Line 768"/>
            <p:cNvSpPr/>
            <p:nvPr/>
          </p:nvSpPr>
          <p:spPr>
            <a:xfrm>
              <a:off x="2792" y="1155"/>
              <a:ext cx="0" cy="287"/>
            </a:xfrm>
            <a:prstGeom prst="line">
              <a:avLst/>
            </a:prstGeom>
            <a:ln w="28575">
              <a:noFill/>
            </a:ln>
          </p:spPr>
        </p:sp>
        <p:sp>
          <p:nvSpPr>
            <p:cNvPr id="73860" name="Line 769"/>
            <p:cNvSpPr/>
            <p:nvPr/>
          </p:nvSpPr>
          <p:spPr>
            <a:xfrm>
              <a:off x="2488" y="1442"/>
              <a:ext cx="0" cy="287"/>
            </a:xfrm>
            <a:prstGeom prst="line">
              <a:avLst/>
            </a:prstGeom>
            <a:ln w="28575">
              <a:noFill/>
            </a:ln>
          </p:spPr>
        </p:sp>
        <p:sp>
          <p:nvSpPr>
            <p:cNvPr id="73861" name="Line 770"/>
            <p:cNvSpPr/>
            <p:nvPr/>
          </p:nvSpPr>
          <p:spPr>
            <a:xfrm>
              <a:off x="2792" y="1442"/>
              <a:ext cx="0" cy="287"/>
            </a:xfrm>
            <a:prstGeom prst="line">
              <a:avLst/>
            </a:prstGeom>
            <a:ln w="28575">
              <a:noFill/>
            </a:ln>
          </p:spPr>
        </p:sp>
        <p:sp>
          <p:nvSpPr>
            <p:cNvPr id="73862" name="Line 771"/>
            <p:cNvSpPr/>
            <p:nvPr/>
          </p:nvSpPr>
          <p:spPr>
            <a:xfrm>
              <a:off x="2488" y="1729"/>
              <a:ext cx="0" cy="287"/>
            </a:xfrm>
            <a:prstGeom prst="line">
              <a:avLst/>
            </a:prstGeom>
            <a:ln w="28575">
              <a:noFill/>
            </a:ln>
          </p:spPr>
        </p:sp>
        <p:sp>
          <p:nvSpPr>
            <p:cNvPr id="73863" name="Line 772"/>
            <p:cNvSpPr/>
            <p:nvPr/>
          </p:nvSpPr>
          <p:spPr>
            <a:xfrm>
              <a:off x="2792" y="1729"/>
              <a:ext cx="0" cy="287"/>
            </a:xfrm>
            <a:prstGeom prst="line">
              <a:avLst/>
            </a:prstGeom>
            <a:ln w="28575">
              <a:noFill/>
            </a:ln>
          </p:spPr>
        </p:sp>
        <p:sp>
          <p:nvSpPr>
            <p:cNvPr id="73864" name="Rectangle 773"/>
            <p:cNvSpPr/>
            <p:nvPr/>
          </p:nvSpPr>
          <p:spPr>
            <a:xfrm>
              <a:off x="4424" y="1815"/>
              <a:ext cx="288" cy="249"/>
            </a:xfrm>
            <a:prstGeom prst="rect">
              <a:avLst/>
            </a:prstGeom>
            <a:solidFill>
              <a:srgbClr val="FFCC00"/>
            </a:solidFill>
            <a:ln w="38100">
              <a:noFill/>
            </a:ln>
          </p:spPr>
          <p:txBody>
            <a:bodyPr/>
            <a:p>
              <a:pPr>
                <a:spcBef>
                  <a:spcPct val="20000"/>
                </a:spcBef>
                <a:buClr>
                  <a:schemeClr val="folHlink"/>
                </a:buClr>
                <a:buSzPct val="60000"/>
                <a:buFont typeface="Wingdings" panose="05000000000000000000" pitchFamily="2" charset="2"/>
              </a:pPr>
              <a:endParaRPr lang="zh-CN" altLang="en-US" b="1" dirty="0">
                <a:latin typeface="Tahoma" panose="020B0604030504040204" pitchFamily="34" charset="0"/>
              </a:endParaRPr>
            </a:p>
          </p:txBody>
        </p:sp>
        <p:sp>
          <p:nvSpPr>
            <p:cNvPr id="73865" name="Rectangle 774"/>
            <p:cNvSpPr/>
            <p:nvPr/>
          </p:nvSpPr>
          <p:spPr>
            <a:xfrm>
              <a:off x="4136" y="1815"/>
              <a:ext cx="288" cy="249"/>
            </a:xfrm>
            <a:prstGeom prst="rect">
              <a:avLst/>
            </a:prstGeom>
            <a:solidFill>
              <a:srgbClr val="FFCC00"/>
            </a:solidFill>
            <a:ln w="38100">
              <a:noFill/>
            </a:ln>
          </p:spPr>
          <p:txBody>
            <a:bodyPr/>
            <a:p>
              <a:pPr>
                <a:spcBef>
                  <a:spcPct val="20000"/>
                </a:spcBef>
                <a:buClr>
                  <a:schemeClr val="folHlink"/>
                </a:buClr>
                <a:buSzPct val="60000"/>
                <a:buFont typeface="Wingdings" panose="05000000000000000000" pitchFamily="2" charset="2"/>
              </a:pPr>
              <a:r>
                <a:rPr lang="en-US" altLang="zh-CN" b="1">
                  <a:solidFill>
                    <a:srgbClr val="000000"/>
                  </a:solidFill>
                  <a:latin typeface="Tahoma" panose="020B0604030504040204" pitchFamily="34" charset="0"/>
                </a:rPr>
                <a:t>2</a:t>
              </a:r>
              <a:endParaRPr lang="en-US" altLang="zh-CN" b="1">
                <a:solidFill>
                  <a:srgbClr val="000000"/>
                </a:solidFill>
                <a:latin typeface="Tahoma" panose="020B0604030504040204" pitchFamily="34" charset="0"/>
              </a:endParaRPr>
            </a:p>
          </p:txBody>
        </p:sp>
        <p:sp>
          <p:nvSpPr>
            <p:cNvPr id="73866" name="Line 775"/>
            <p:cNvSpPr/>
            <p:nvPr/>
          </p:nvSpPr>
          <p:spPr>
            <a:xfrm>
              <a:off x="4136" y="2064"/>
              <a:ext cx="576" cy="0"/>
            </a:xfrm>
            <a:prstGeom prst="line">
              <a:avLst/>
            </a:prstGeom>
            <a:ln w="28575" cap="sq" cmpd="sng">
              <a:solidFill>
                <a:srgbClr val="000000"/>
              </a:solidFill>
              <a:prstDash val="solid"/>
              <a:headEnd type="none" w="med" len="med"/>
              <a:tailEnd type="none" w="med" len="med"/>
            </a:ln>
          </p:spPr>
        </p:sp>
        <p:sp>
          <p:nvSpPr>
            <p:cNvPr id="73867" name="Line 776"/>
            <p:cNvSpPr/>
            <p:nvPr/>
          </p:nvSpPr>
          <p:spPr>
            <a:xfrm>
              <a:off x="4136" y="1815"/>
              <a:ext cx="0" cy="249"/>
            </a:xfrm>
            <a:prstGeom prst="line">
              <a:avLst/>
            </a:prstGeom>
            <a:ln w="28575" cap="sq" cmpd="sng">
              <a:solidFill>
                <a:srgbClr val="000000"/>
              </a:solidFill>
              <a:prstDash val="solid"/>
              <a:headEnd type="none" w="med" len="med"/>
              <a:tailEnd type="none" w="med" len="med"/>
            </a:ln>
          </p:spPr>
        </p:sp>
        <p:sp>
          <p:nvSpPr>
            <p:cNvPr id="73868" name="Line 777"/>
            <p:cNvSpPr/>
            <p:nvPr/>
          </p:nvSpPr>
          <p:spPr>
            <a:xfrm>
              <a:off x="4424" y="1815"/>
              <a:ext cx="0" cy="249"/>
            </a:xfrm>
            <a:prstGeom prst="line">
              <a:avLst/>
            </a:prstGeom>
            <a:ln w="12700" cap="flat" cmpd="sng">
              <a:solidFill>
                <a:srgbClr val="000000"/>
              </a:solidFill>
              <a:prstDash val="solid"/>
              <a:headEnd type="none" w="med" len="med"/>
              <a:tailEnd type="none" w="med" len="med"/>
            </a:ln>
          </p:spPr>
        </p:sp>
        <p:sp>
          <p:nvSpPr>
            <p:cNvPr id="73869" name="Line 778"/>
            <p:cNvSpPr/>
            <p:nvPr/>
          </p:nvSpPr>
          <p:spPr>
            <a:xfrm>
              <a:off x="4712" y="1815"/>
              <a:ext cx="0" cy="249"/>
            </a:xfrm>
            <a:prstGeom prst="line">
              <a:avLst/>
            </a:prstGeom>
            <a:ln w="28575" cap="sq" cmpd="sng">
              <a:solidFill>
                <a:srgbClr val="000000"/>
              </a:solidFill>
              <a:prstDash val="solid"/>
              <a:headEnd type="none" w="med" len="med"/>
              <a:tailEnd type="none" w="med" len="med"/>
            </a:ln>
          </p:spPr>
        </p:sp>
        <p:sp>
          <p:nvSpPr>
            <p:cNvPr id="73870" name="Rectangle 779"/>
            <p:cNvSpPr/>
            <p:nvPr/>
          </p:nvSpPr>
          <p:spPr>
            <a:xfrm>
              <a:off x="3656" y="1815"/>
              <a:ext cx="288" cy="249"/>
            </a:xfrm>
            <a:prstGeom prst="rect">
              <a:avLst/>
            </a:prstGeom>
            <a:solidFill>
              <a:srgbClr val="FFCC00"/>
            </a:solidFill>
            <a:ln w="38100">
              <a:noFill/>
            </a:ln>
          </p:spPr>
          <p:txBody>
            <a:bodyPr/>
            <a:p>
              <a:pPr>
                <a:spcBef>
                  <a:spcPct val="20000"/>
                </a:spcBef>
                <a:buClr>
                  <a:schemeClr val="folHlink"/>
                </a:buClr>
                <a:buSzPct val="60000"/>
                <a:buFont typeface="Wingdings" panose="05000000000000000000" pitchFamily="2" charset="2"/>
              </a:pPr>
              <a:endParaRPr lang="zh-CN" altLang="en-US" b="1" dirty="0">
                <a:latin typeface="Tahoma" panose="020B0604030504040204" pitchFamily="34" charset="0"/>
              </a:endParaRPr>
            </a:p>
          </p:txBody>
        </p:sp>
        <p:sp>
          <p:nvSpPr>
            <p:cNvPr id="73871" name="Rectangle 780"/>
            <p:cNvSpPr/>
            <p:nvPr/>
          </p:nvSpPr>
          <p:spPr>
            <a:xfrm>
              <a:off x="3368" y="1815"/>
              <a:ext cx="288" cy="249"/>
            </a:xfrm>
            <a:prstGeom prst="rect">
              <a:avLst/>
            </a:prstGeom>
            <a:solidFill>
              <a:srgbClr val="FFCC00"/>
            </a:solidFill>
            <a:ln w="38100">
              <a:noFill/>
            </a:ln>
          </p:spPr>
          <p:txBody>
            <a:bodyPr/>
            <a:p>
              <a:pPr>
                <a:spcBef>
                  <a:spcPct val="20000"/>
                </a:spcBef>
                <a:buClr>
                  <a:schemeClr val="folHlink"/>
                </a:buClr>
                <a:buSzPct val="60000"/>
                <a:buFont typeface="Wingdings" panose="05000000000000000000" pitchFamily="2" charset="2"/>
              </a:pPr>
              <a:r>
                <a:rPr lang="en-US" altLang="zh-CN" b="1">
                  <a:solidFill>
                    <a:srgbClr val="000000"/>
                  </a:solidFill>
                  <a:latin typeface="Tahoma" panose="020B0604030504040204" pitchFamily="34" charset="0"/>
                </a:rPr>
                <a:t>3</a:t>
              </a:r>
              <a:endParaRPr lang="en-US" altLang="zh-CN" b="1">
                <a:solidFill>
                  <a:srgbClr val="000000"/>
                </a:solidFill>
                <a:latin typeface="Tahoma" panose="020B0604030504040204" pitchFamily="34" charset="0"/>
              </a:endParaRPr>
            </a:p>
          </p:txBody>
        </p:sp>
        <p:sp>
          <p:nvSpPr>
            <p:cNvPr id="73872" name="Line 781"/>
            <p:cNvSpPr/>
            <p:nvPr/>
          </p:nvSpPr>
          <p:spPr>
            <a:xfrm>
              <a:off x="3368" y="1815"/>
              <a:ext cx="576" cy="0"/>
            </a:xfrm>
            <a:prstGeom prst="line">
              <a:avLst/>
            </a:prstGeom>
            <a:ln w="28575" cap="sq" cmpd="sng">
              <a:solidFill>
                <a:srgbClr val="000000"/>
              </a:solidFill>
              <a:prstDash val="solid"/>
              <a:headEnd type="none" w="med" len="med"/>
              <a:tailEnd type="none" w="med" len="med"/>
            </a:ln>
          </p:spPr>
        </p:sp>
        <p:sp>
          <p:nvSpPr>
            <p:cNvPr id="73873" name="Line 782"/>
            <p:cNvSpPr/>
            <p:nvPr/>
          </p:nvSpPr>
          <p:spPr>
            <a:xfrm>
              <a:off x="3368" y="2064"/>
              <a:ext cx="576" cy="0"/>
            </a:xfrm>
            <a:prstGeom prst="line">
              <a:avLst/>
            </a:prstGeom>
            <a:ln w="28575" cap="sq" cmpd="sng">
              <a:solidFill>
                <a:srgbClr val="000000"/>
              </a:solidFill>
              <a:prstDash val="solid"/>
              <a:headEnd type="none" w="med" len="med"/>
              <a:tailEnd type="none" w="med" len="med"/>
            </a:ln>
          </p:spPr>
        </p:sp>
        <p:sp>
          <p:nvSpPr>
            <p:cNvPr id="73874" name="Line 783"/>
            <p:cNvSpPr/>
            <p:nvPr/>
          </p:nvSpPr>
          <p:spPr>
            <a:xfrm>
              <a:off x="3368" y="1815"/>
              <a:ext cx="0" cy="249"/>
            </a:xfrm>
            <a:prstGeom prst="line">
              <a:avLst/>
            </a:prstGeom>
            <a:ln w="28575" cap="sq" cmpd="sng">
              <a:solidFill>
                <a:srgbClr val="000000"/>
              </a:solidFill>
              <a:prstDash val="solid"/>
              <a:headEnd type="none" w="med" len="med"/>
              <a:tailEnd type="none" w="med" len="med"/>
            </a:ln>
          </p:spPr>
        </p:sp>
        <p:sp>
          <p:nvSpPr>
            <p:cNvPr id="73875" name="Line 784"/>
            <p:cNvSpPr/>
            <p:nvPr/>
          </p:nvSpPr>
          <p:spPr>
            <a:xfrm>
              <a:off x="3656" y="1815"/>
              <a:ext cx="0" cy="249"/>
            </a:xfrm>
            <a:prstGeom prst="line">
              <a:avLst/>
            </a:prstGeom>
            <a:ln w="12700" cap="flat" cmpd="sng">
              <a:solidFill>
                <a:srgbClr val="000000"/>
              </a:solidFill>
              <a:prstDash val="solid"/>
              <a:headEnd type="none" w="med" len="med"/>
              <a:tailEnd type="none" w="med" len="med"/>
            </a:ln>
          </p:spPr>
        </p:sp>
        <p:sp>
          <p:nvSpPr>
            <p:cNvPr id="73876" name="Line 785"/>
            <p:cNvSpPr/>
            <p:nvPr/>
          </p:nvSpPr>
          <p:spPr>
            <a:xfrm>
              <a:off x="3944" y="1815"/>
              <a:ext cx="0" cy="249"/>
            </a:xfrm>
            <a:prstGeom prst="line">
              <a:avLst/>
            </a:prstGeom>
            <a:ln w="28575" cap="sq" cmpd="sng">
              <a:solidFill>
                <a:srgbClr val="000000"/>
              </a:solidFill>
              <a:prstDash val="solid"/>
              <a:headEnd type="none" w="med" len="med"/>
              <a:tailEnd type="none" w="med" len="med"/>
            </a:ln>
          </p:spPr>
        </p:sp>
        <p:sp>
          <p:nvSpPr>
            <p:cNvPr id="73877" name="Rectangle 786"/>
            <p:cNvSpPr/>
            <p:nvPr/>
          </p:nvSpPr>
          <p:spPr>
            <a:xfrm>
              <a:off x="5192" y="1815"/>
              <a:ext cx="288" cy="249"/>
            </a:xfrm>
            <a:prstGeom prst="rect">
              <a:avLst/>
            </a:prstGeom>
            <a:solidFill>
              <a:srgbClr val="FFCC00"/>
            </a:solidFill>
            <a:ln w="38100">
              <a:noFill/>
            </a:ln>
          </p:spPr>
          <p:txBody>
            <a:bodyPr/>
            <a:p>
              <a:pPr>
                <a:spcBef>
                  <a:spcPct val="20000"/>
                </a:spcBef>
                <a:buClr>
                  <a:schemeClr val="folHlink"/>
                </a:buClr>
                <a:buSzPct val="60000"/>
                <a:buFont typeface="Wingdings" panose="05000000000000000000" pitchFamily="2" charset="2"/>
              </a:pPr>
              <a:r>
                <a:rPr lang="en-US" altLang="zh-CN" b="1">
                  <a:solidFill>
                    <a:srgbClr val="000000"/>
                  </a:solidFill>
                  <a:latin typeface="Tahoma" panose="020B0604030504040204" pitchFamily="34" charset="0"/>
                </a:rPr>
                <a:t>^</a:t>
              </a:r>
              <a:endParaRPr lang="en-US" altLang="zh-CN" b="1">
                <a:solidFill>
                  <a:srgbClr val="000000"/>
                </a:solidFill>
                <a:latin typeface="Tahoma" panose="020B0604030504040204" pitchFamily="34" charset="0"/>
              </a:endParaRPr>
            </a:p>
          </p:txBody>
        </p:sp>
        <p:sp>
          <p:nvSpPr>
            <p:cNvPr id="73878" name="Rectangle 787"/>
            <p:cNvSpPr/>
            <p:nvPr/>
          </p:nvSpPr>
          <p:spPr>
            <a:xfrm>
              <a:off x="4904" y="1815"/>
              <a:ext cx="288" cy="249"/>
            </a:xfrm>
            <a:prstGeom prst="rect">
              <a:avLst/>
            </a:prstGeom>
            <a:solidFill>
              <a:srgbClr val="FFCC00"/>
            </a:solidFill>
            <a:ln w="38100">
              <a:noFill/>
            </a:ln>
          </p:spPr>
          <p:txBody>
            <a:bodyPr/>
            <a:p>
              <a:pPr>
                <a:spcBef>
                  <a:spcPct val="20000"/>
                </a:spcBef>
                <a:buClr>
                  <a:schemeClr val="folHlink"/>
                </a:buClr>
                <a:buSzPct val="60000"/>
                <a:buFont typeface="Wingdings" panose="05000000000000000000" pitchFamily="2" charset="2"/>
              </a:pPr>
              <a:r>
                <a:rPr lang="en-US" altLang="zh-CN" b="1">
                  <a:solidFill>
                    <a:srgbClr val="000000"/>
                  </a:solidFill>
                  <a:latin typeface="Tahoma" panose="020B0604030504040204" pitchFamily="34" charset="0"/>
                </a:rPr>
                <a:t>1</a:t>
              </a:r>
              <a:endParaRPr lang="en-US" altLang="zh-CN" b="1">
                <a:solidFill>
                  <a:srgbClr val="000000"/>
                </a:solidFill>
                <a:latin typeface="Tahoma" panose="020B0604030504040204" pitchFamily="34" charset="0"/>
              </a:endParaRPr>
            </a:p>
          </p:txBody>
        </p:sp>
        <p:sp>
          <p:nvSpPr>
            <p:cNvPr id="73879" name="Line 788"/>
            <p:cNvSpPr/>
            <p:nvPr/>
          </p:nvSpPr>
          <p:spPr>
            <a:xfrm>
              <a:off x="4904" y="1815"/>
              <a:ext cx="576" cy="0"/>
            </a:xfrm>
            <a:prstGeom prst="line">
              <a:avLst/>
            </a:prstGeom>
            <a:ln w="28575" cap="sq" cmpd="sng">
              <a:solidFill>
                <a:srgbClr val="000000"/>
              </a:solidFill>
              <a:prstDash val="solid"/>
              <a:headEnd type="none" w="med" len="med"/>
              <a:tailEnd type="none" w="med" len="med"/>
            </a:ln>
          </p:spPr>
        </p:sp>
        <p:sp>
          <p:nvSpPr>
            <p:cNvPr id="73880" name="Line 789"/>
            <p:cNvSpPr/>
            <p:nvPr/>
          </p:nvSpPr>
          <p:spPr>
            <a:xfrm>
              <a:off x="4904" y="2064"/>
              <a:ext cx="576" cy="0"/>
            </a:xfrm>
            <a:prstGeom prst="line">
              <a:avLst/>
            </a:prstGeom>
            <a:ln w="28575" cap="sq" cmpd="sng">
              <a:solidFill>
                <a:srgbClr val="000000"/>
              </a:solidFill>
              <a:prstDash val="solid"/>
              <a:headEnd type="none" w="med" len="med"/>
              <a:tailEnd type="none" w="med" len="med"/>
            </a:ln>
          </p:spPr>
        </p:sp>
        <p:sp>
          <p:nvSpPr>
            <p:cNvPr id="73881" name="Line 790"/>
            <p:cNvSpPr/>
            <p:nvPr/>
          </p:nvSpPr>
          <p:spPr>
            <a:xfrm>
              <a:off x="4904" y="1815"/>
              <a:ext cx="0" cy="249"/>
            </a:xfrm>
            <a:prstGeom prst="line">
              <a:avLst/>
            </a:prstGeom>
            <a:ln w="28575" cap="sq" cmpd="sng">
              <a:solidFill>
                <a:srgbClr val="000000"/>
              </a:solidFill>
              <a:prstDash val="solid"/>
              <a:headEnd type="none" w="med" len="med"/>
              <a:tailEnd type="none" w="med" len="med"/>
            </a:ln>
          </p:spPr>
        </p:sp>
        <p:sp>
          <p:nvSpPr>
            <p:cNvPr id="73882" name="Line 791"/>
            <p:cNvSpPr/>
            <p:nvPr/>
          </p:nvSpPr>
          <p:spPr>
            <a:xfrm>
              <a:off x="5192" y="1815"/>
              <a:ext cx="0" cy="249"/>
            </a:xfrm>
            <a:prstGeom prst="line">
              <a:avLst/>
            </a:prstGeom>
            <a:ln w="12700" cap="flat" cmpd="sng">
              <a:solidFill>
                <a:srgbClr val="000000"/>
              </a:solidFill>
              <a:prstDash val="solid"/>
              <a:headEnd type="none" w="med" len="med"/>
              <a:tailEnd type="none" w="med" len="med"/>
            </a:ln>
          </p:spPr>
        </p:sp>
        <p:sp>
          <p:nvSpPr>
            <p:cNvPr id="73883" name="Line 792"/>
            <p:cNvSpPr/>
            <p:nvPr/>
          </p:nvSpPr>
          <p:spPr>
            <a:xfrm>
              <a:off x="5480" y="1815"/>
              <a:ext cx="0" cy="249"/>
            </a:xfrm>
            <a:prstGeom prst="line">
              <a:avLst/>
            </a:prstGeom>
            <a:ln w="28575" cap="sq" cmpd="sng">
              <a:solidFill>
                <a:srgbClr val="000000"/>
              </a:solidFill>
              <a:prstDash val="solid"/>
              <a:headEnd type="none" w="med" len="med"/>
              <a:tailEnd type="none" w="med" len="med"/>
            </a:ln>
          </p:spPr>
        </p:sp>
        <p:sp>
          <p:nvSpPr>
            <p:cNvPr id="73884" name="Line 793"/>
            <p:cNvSpPr/>
            <p:nvPr/>
          </p:nvSpPr>
          <p:spPr>
            <a:xfrm>
              <a:off x="3800" y="1959"/>
              <a:ext cx="336" cy="0"/>
            </a:xfrm>
            <a:prstGeom prst="line">
              <a:avLst/>
            </a:prstGeom>
            <a:ln w="38100" cap="flat" cmpd="sng">
              <a:solidFill>
                <a:srgbClr val="FF0000"/>
              </a:solidFill>
              <a:prstDash val="solid"/>
              <a:headEnd type="none" w="med" len="med"/>
              <a:tailEnd type="triangle" w="med" len="med"/>
            </a:ln>
          </p:spPr>
        </p:sp>
        <p:sp>
          <p:nvSpPr>
            <p:cNvPr id="73885" name="Line 794"/>
            <p:cNvSpPr/>
            <p:nvPr/>
          </p:nvSpPr>
          <p:spPr>
            <a:xfrm>
              <a:off x="4568" y="1959"/>
              <a:ext cx="336" cy="0"/>
            </a:xfrm>
            <a:prstGeom prst="line">
              <a:avLst/>
            </a:prstGeom>
            <a:ln w="38100" cap="flat" cmpd="sng">
              <a:solidFill>
                <a:srgbClr val="FF0000"/>
              </a:solidFill>
              <a:prstDash val="solid"/>
              <a:headEnd type="none" w="med" len="med"/>
              <a:tailEnd type="triangle" w="med" len="med"/>
            </a:ln>
          </p:spPr>
        </p:sp>
        <p:sp>
          <p:nvSpPr>
            <p:cNvPr id="73886" name="Line 795"/>
            <p:cNvSpPr/>
            <p:nvPr/>
          </p:nvSpPr>
          <p:spPr>
            <a:xfrm>
              <a:off x="4136" y="1815"/>
              <a:ext cx="576" cy="0"/>
            </a:xfrm>
            <a:prstGeom prst="line">
              <a:avLst/>
            </a:prstGeom>
            <a:ln w="28575" cap="sq" cmpd="sng">
              <a:solidFill>
                <a:srgbClr val="000000"/>
              </a:solidFill>
              <a:prstDash val="solid"/>
              <a:headEnd type="none" w="med" len="med"/>
              <a:tailEnd type="none" w="med" len="med"/>
            </a:ln>
          </p:spPr>
        </p:sp>
        <p:sp>
          <p:nvSpPr>
            <p:cNvPr id="73887" name="Line 796"/>
            <p:cNvSpPr/>
            <p:nvPr/>
          </p:nvSpPr>
          <p:spPr>
            <a:xfrm>
              <a:off x="4136" y="1728"/>
              <a:ext cx="576" cy="0"/>
            </a:xfrm>
            <a:prstGeom prst="line">
              <a:avLst/>
            </a:prstGeom>
            <a:ln w="28575" cap="sq" cmpd="sng">
              <a:solidFill>
                <a:srgbClr val="000000"/>
              </a:solidFill>
              <a:prstDash val="solid"/>
              <a:headEnd type="none" w="med" len="med"/>
              <a:tailEnd type="none" w="med" len="med"/>
            </a:ln>
          </p:spPr>
        </p:sp>
        <p:sp>
          <p:nvSpPr>
            <p:cNvPr id="73888" name="Rectangle 797"/>
            <p:cNvSpPr/>
            <p:nvPr/>
          </p:nvSpPr>
          <p:spPr>
            <a:xfrm>
              <a:off x="3656" y="1488"/>
              <a:ext cx="288" cy="249"/>
            </a:xfrm>
            <a:prstGeom prst="rect">
              <a:avLst/>
            </a:prstGeom>
            <a:solidFill>
              <a:srgbClr val="FFCC00"/>
            </a:solidFill>
            <a:ln w="38100">
              <a:noFill/>
            </a:ln>
          </p:spPr>
          <p:txBody>
            <a:bodyPr/>
            <a:p>
              <a:pPr>
                <a:spcBef>
                  <a:spcPct val="20000"/>
                </a:spcBef>
                <a:buClr>
                  <a:schemeClr val="folHlink"/>
                </a:buClr>
                <a:buSzPct val="60000"/>
                <a:buFont typeface="Wingdings" panose="05000000000000000000" pitchFamily="2" charset="2"/>
              </a:pPr>
              <a:endParaRPr lang="zh-CN" altLang="en-US" b="1" dirty="0">
                <a:latin typeface="Tahoma" panose="020B0604030504040204" pitchFamily="34" charset="0"/>
              </a:endParaRPr>
            </a:p>
          </p:txBody>
        </p:sp>
        <p:sp>
          <p:nvSpPr>
            <p:cNvPr id="73889" name="Rectangle 798"/>
            <p:cNvSpPr/>
            <p:nvPr/>
          </p:nvSpPr>
          <p:spPr>
            <a:xfrm>
              <a:off x="3368" y="1488"/>
              <a:ext cx="288" cy="249"/>
            </a:xfrm>
            <a:prstGeom prst="rect">
              <a:avLst/>
            </a:prstGeom>
            <a:solidFill>
              <a:srgbClr val="FFCC00"/>
            </a:solidFill>
            <a:ln w="38100">
              <a:noFill/>
            </a:ln>
          </p:spPr>
          <p:txBody>
            <a:bodyPr/>
            <a:p>
              <a:pPr>
                <a:spcBef>
                  <a:spcPct val="20000"/>
                </a:spcBef>
                <a:buClr>
                  <a:schemeClr val="folHlink"/>
                </a:buClr>
                <a:buSzPct val="60000"/>
                <a:buFont typeface="Wingdings" panose="05000000000000000000" pitchFamily="2" charset="2"/>
              </a:pPr>
              <a:r>
                <a:rPr lang="en-US" altLang="zh-CN" b="1">
                  <a:solidFill>
                    <a:srgbClr val="000000"/>
                  </a:solidFill>
                  <a:latin typeface="Tahoma" panose="020B0604030504040204" pitchFamily="34" charset="0"/>
                </a:rPr>
                <a:t>4</a:t>
              </a:r>
              <a:endParaRPr lang="en-US" altLang="zh-CN" b="1">
                <a:solidFill>
                  <a:srgbClr val="000000"/>
                </a:solidFill>
                <a:latin typeface="Tahoma" panose="020B0604030504040204" pitchFamily="34" charset="0"/>
              </a:endParaRPr>
            </a:p>
          </p:txBody>
        </p:sp>
        <p:sp>
          <p:nvSpPr>
            <p:cNvPr id="73890" name="Line 799"/>
            <p:cNvSpPr/>
            <p:nvPr/>
          </p:nvSpPr>
          <p:spPr>
            <a:xfrm>
              <a:off x="4136" y="1488"/>
              <a:ext cx="576" cy="0"/>
            </a:xfrm>
            <a:prstGeom prst="line">
              <a:avLst/>
            </a:prstGeom>
            <a:ln w="28575" cap="sq" cmpd="sng">
              <a:solidFill>
                <a:srgbClr val="000000"/>
              </a:solidFill>
              <a:prstDash val="solid"/>
              <a:headEnd type="none" w="med" len="med"/>
              <a:tailEnd type="none" w="med" len="med"/>
            </a:ln>
          </p:spPr>
        </p:sp>
        <p:sp>
          <p:nvSpPr>
            <p:cNvPr id="73891" name="Line 800"/>
            <p:cNvSpPr/>
            <p:nvPr/>
          </p:nvSpPr>
          <p:spPr>
            <a:xfrm>
              <a:off x="3368" y="1737"/>
              <a:ext cx="576" cy="0"/>
            </a:xfrm>
            <a:prstGeom prst="line">
              <a:avLst/>
            </a:prstGeom>
            <a:ln w="28575" cap="sq" cmpd="sng">
              <a:solidFill>
                <a:srgbClr val="000000"/>
              </a:solidFill>
              <a:prstDash val="solid"/>
              <a:headEnd type="none" w="med" len="med"/>
              <a:tailEnd type="none" w="med" len="med"/>
            </a:ln>
          </p:spPr>
        </p:sp>
        <p:sp>
          <p:nvSpPr>
            <p:cNvPr id="73892" name="Line 801"/>
            <p:cNvSpPr/>
            <p:nvPr/>
          </p:nvSpPr>
          <p:spPr>
            <a:xfrm>
              <a:off x="3368" y="1488"/>
              <a:ext cx="0" cy="249"/>
            </a:xfrm>
            <a:prstGeom prst="line">
              <a:avLst/>
            </a:prstGeom>
            <a:ln w="28575" cap="sq" cmpd="sng">
              <a:solidFill>
                <a:srgbClr val="000000"/>
              </a:solidFill>
              <a:prstDash val="solid"/>
              <a:headEnd type="none" w="med" len="med"/>
              <a:tailEnd type="none" w="med" len="med"/>
            </a:ln>
          </p:spPr>
        </p:sp>
        <p:sp>
          <p:nvSpPr>
            <p:cNvPr id="73893" name="Line 802"/>
            <p:cNvSpPr/>
            <p:nvPr/>
          </p:nvSpPr>
          <p:spPr>
            <a:xfrm>
              <a:off x="3656" y="1488"/>
              <a:ext cx="0" cy="249"/>
            </a:xfrm>
            <a:prstGeom prst="line">
              <a:avLst/>
            </a:prstGeom>
            <a:ln w="12700" cap="flat" cmpd="sng">
              <a:solidFill>
                <a:srgbClr val="000000"/>
              </a:solidFill>
              <a:prstDash val="solid"/>
              <a:headEnd type="none" w="med" len="med"/>
              <a:tailEnd type="none" w="med" len="med"/>
            </a:ln>
          </p:spPr>
        </p:sp>
        <p:sp>
          <p:nvSpPr>
            <p:cNvPr id="73894" name="Line 803"/>
            <p:cNvSpPr/>
            <p:nvPr/>
          </p:nvSpPr>
          <p:spPr>
            <a:xfrm>
              <a:off x="3944" y="1488"/>
              <a:ext cx="0" cy="249"/>
            </a:xfrm>
            <a:prstGeom prst="line">
              <a:avLst/>
            </a:prstGeom>
            <a:ln w="28575" cap="sq" cmpd="sng">
              <a:solidFill>
                <a:srgbClr val="000000"/>
              </a:solidFill>
              <a:prstDash val="solid"/>
              <a:headEnd type="none" w="med" len="med"/>
              <a:tailEnd type="none" w="med" len="med"/>
            </a:ln>
          </p:spPr>
        </p:sp>
        <p:sp>
          <p:nvSpPr>
            <p:cNvPr id="73895" name="Rectangle 804"/>
            <p:cNvSpPr/>
            <p:nvPr/>
          </p:nvSpPr>
          <p:spPr>
            <a:xfrm>
              <a:off x="4424" y="1488"/>
              <a:ext cx="288" cy="249"/>
            </a:xfrm>
            <a:prstGeom prst="rect">
              <a:avLst/>
            </a:prstGeom>
            <a:solidFill>
              <a:srgbClr val="FFCC00"/>
            </a:solidFill>
            <a:ln w="38100">
              <a:noFill/>
            </a:ln>
          </p:spPr>
          <p:txBody>
            <a:bodyPr/>
            <a:p>
              <a:pPr>
                <a:spcBef>
                  <a:spcPct val="20000"/>
                </a:spcBef>
                <a:buClr>
                  <a:schemeClr val="folHlink"/>
                </a:buClr>
                <a:buSzPct val="60000"/>
                <a:buFont typeface="Wingdings" panose="05000000000000000000" pitchFamily="2" charset="2"/>
              </a:pPr>
              <a:endParaRPr lang="zh-CN" altLang="en-US" b="1" dirty="0">
                <a:latin typeface="Tahoma" panose="020B0604030504040204" pitchFamily="34" charset="0"/>
              </a:endParaRPr>
            </a:p>
          </p:txBody>
        </p:sp>
        <p:sp>
          <p:nvSpPr>
            <p:cNvPr id="73896" name="Rectangle 805"/>
            <p:cNvSpPr/>
            <p:nvPr/>
          </p:nvSpPr>
          <p:spPr>
            <a:xfrm>
              <a:off x="4136" y="1488"/>
              <a:ext cx="288" cy="249"/>
            </a:xfrm>
            <a:prstGeom prst="rect">
              <a:avLst/>
            </a:prstGeom>
            <a:solidFill>
              <a:srgbClr val="FFCC00"/>
            </a:solidFill>
            <a:ln w="38100">
              <a:noFill/>
            </a:ln>
          </p:spPr>
          <p:txBody>
            <a:bodyPr/>
            <a:p>
              <a:pPr>
                <a:spcBef>
                  <a:spcPct val="20000"/>
                </a:spcBef>
                <a:buClr>
                  <a:schemeClr val="folHlink"/>
                </a:buClr>
                <a:buSzPct val="60000"/>
                <a:buFont typeface="Wingdings" panose="05000000000000000000" pitchFamily="2" charset="2"/>
              </a:pPr>
              <a:r>
                <a:rPr lang="en-US" altLang="zh-CN" b="1">
                  <a:solidFill>
                    <a:srgbClr val="000000"/>
                  </a:solidFill>
                  <a:latin typeface="Tahoma" panose="020B0604030504040204" pitchFamily="34" charset="0"/>
                </a:rPr>
                <a:t>2</a:t>
              </a:r>
              <a:endParaRPr lang="en-US" altLang="zh-CN" b="1">
                <a:solidFill>
                  <a:srgbClr val="000000"/>
                </a:solidFill>
                <a:latin typeface="Tahoma" panose="020B0604030504040204" pitchFamily="34" charset="0"/>
              </a:endParaRPr>
            </a:p>
          </p:txBody>
        </p:sp>
        <p:sp>
          <p:nvSpPr>
            <p:cNvPr id="73897" name="Line 806"/>
            <p:cNvSpPr/>
            <p:nvPr/>
          </p:nvSpPr>
          <p:spPr>
            <a:xfrm>
              <a:off x="3368" y="1488"/>
              <a:ext cx="576" cy="0"/>
            </a:xfrm>
            <a:prstGeom prst="line">
              <a:avLst/>
            </a:prstGeom>
            <a:ln w="28575" cap="sq" cmpd="sng">
              <a:solidFill>
                <a:srgbClr val="000000"/>
              </a:solidFill>
              <a:prstDash val="solid"/>
              <a:headEnd type="none" w="med" len="med"/>
              <a:tailEnd type="none" w="med" len="med"/>
            </a:ln>
          </p:spPr>
        </p:sp>
        <p:sp>
          <p:nvSpPr>
            <p:cNvPr id="73898" name="Line 807"/>
            <p:cNvSpPr/>
            <p:nvPr/>
          </p:nvSpPr>
          <p:spPr>
            <a:xfrm>
              <a:off x="4136" y="1728"/>
              <a:ext cx="576" cy="0"/>
            </a:xfrm>
            <a:prstGeom prst="line">
              <a:avLst/>
            </a:prstGeom>
            <a:ln w="28575" cap="sq" cmpd="sng">
              <a:solidFill>
                <a:srgbClr val="000000"/>
              </a:solidFill>
              <a:prstDash val="solid"/>
              <a:headEnd type="none" w="med" len="med"/>
              <a:tailEnd type="none" w="med" len="med"/>
            </a:ln>
          </p:spPr>
        </p:sp>
        <p:sp>
          <p:nvSpPr>
            <p:cNvPr id="73899" name="Line 808"/>
            <p:cNvSpPr/>
            <p:nvPr/>
          </p:nvSpPr>
          <p:spPr>
            <a:xfrm>
              <a:off x="4136" y="1488"/>
              <a:ext cx="0" cy="249"/>
            </a:xfrm>
            <a:prstGeom prst="line">
              <a:avLst/>
            </a:prstGeom>
            <a:ln w="28575" cap="sq" cmpd="sng">
              <a:solidFill>
                <a:srgbClr val="000000"/>
              </a:solidFill>
              <a:prstDash val="solid"/>
              <a:headEnd type="none" w="med" len="med"/>
              <a:tailEnd type="none" w="med" len="med"/>
            </a:ln>
          </p:spPr>
        </p:sp>
        <p:sp>
          <p:nvSpPr>
            <p:cNvPr id="73900" name="Line 809"/>
            <p:cNvSpPr/>
            <p:nvPr/>
          </p:nvSpPr>
          <p:spPr>
            <a:xfrm>
              <a:off x="4424" y="1488"/>
              <a:ext cx="0" cy="249"/>
            </a:xfrm>
            <a:prstGeom prst="line">
              <a:avLst/>
            </a:prstGeom>
            <a:ln w="12700" cap="flat" cmpd="sng">
              <a:solidFill>
                <a:srgbClr val="000000"/>
              </a:solidFill>
              <a:prstDash val="solid"/>
              <a:headEnd type="none" w="med" len="med"/>
              <a:tailEnd type="none" w="med" len="med"/>
            </a:ln>
          </p:spPr>
        </p:sp>
        <p:sp>
          <p:nvSpPr>
            <p:cNvPr id="73901" name="Line 810"/>
            <p:cNvSpPr/>
            <p:nvPr/>
          </p:nvSpPr>
          <p:spPr>
            <a:xfrm>
              <a:off x="4712" y="1488"/>
              <a:ext cx="0" cy="249"/>
            </a:xfrm>
            <a:prstGeom prst="line">
              <a:avLst/>
            </a:prstGeom>
            <a:ln w="28575" cap="sq" cmpd="sng">
              <a:solidFill>
                <a:srgbClr val="000000"/>
              </a:solidFill>
              <a:prstDash val="solid"/>
              <a:headEnd type="none" w="med" len="med"/>
              <a:tailEnd type="none" w="med" len="med"/>
            </a:ln>
          </p:spPr>
        </p:sp>
        <p:sp>
          <p:nvSpPr>
            <p:cNvPr id="73902" name="Rectangle 811"/>
            <p:cNvSpPr/>
            <p:nvPr/>
          </p:nvSpPr>
          <p:spPr>
            <a:xfrm>
              <a:off x="5192" y="1488"/>
              <a:ext cx="288" cy="249"/>
            </a:xfrm>
            <a:prstGeom prst="rect">
              <a:avLst/>
            </a:prstGeom>
            <a:solidFill>
              <a:srgbClr val="FFCC00"/>
            </a:solidFill>
            <a:ln w="38100">
              <a:noFill/>
            </a:ln>
          </p:spPr>
          <p:txBody>
            <a:bodyPr/>
            <a:p>
              <a:pPr>
                <a:spcBef>
                  <a:spcPct val="20000"/>
                </a:spcBef>
                <a:buClr>
                  <a:schemeClr val="folHlink"/>
                </a:buClr>
                <a:buSzPct val="60000"/>
                <a:buFont typeface="Wingdings" panose="05000000000000000000" pitchFamily="2" charset="2"/>
              </a:pPr>
              <a:r>
                <a:rPr lang="en-US" altLang="zh-CN" b="1">
                  <a:solidFill>
                    <a:srgbClr val="000000"/>
                  </a:solidFill>
                  <a:latin typeface="Tahoma" panose="020B0604030504040204" pitchFamily="34" charset="0"/>
                </a:rPr>
                <a:t>^</a:t>
              </a:r>
              <a:endParaRPr lang="en-US" altLang="zh-CN" b="1">
                <a:solidFill>
                  <a:srgbClr val="000000"/>
                </a:solidFill>
                <a:latin typeface="Tahoma" panose="020B0604030504040204" pitchFamily="34" charset="0"/>
              </a:endParaRPr>
            </a:p>
          </p:txBody>
        </p:sp>
        <p:sp>
          <p:nvSpPr>
            <p:cNvPr id="73903" name="Rectangle 812"/>
            <p:cNvSpPr/>
            <p:nvPr/>
          </p:nvSpPr>
          <p:spPr>
            <a:xfrm>
              <a:off x="4904" y="1488"/>
              <a:ext cx="288" cy="249"/>
            </a:xfrm>
            <a:prstGeom prst="rect">
              <a:avLst/>
            </a:prstGeom>
            <a:solidFill>
              <a:srgbClr val="FFCC00"/>
            </a:solidFill>
            <a:ln w="38100">
              <a:noFill/>
            </a:ln>
          </p:spPr>
          <p:txBody>
            <a:bodyPr/>
            <a:p>
              <a:pPr>
                <a:spcBef>
                  <a:spcPct val="20000"/>
                </a:spcBef>
                <a:buClr>
                  <a:schemeClr val="folHlink"/>
                </a:buClr>
                <a:buSzPct val="60000"/>
                <a:buFont typeface="Wingdings" panose="05000000000000000000" pitchFamily="2" charset="2"/>
              </a:pPr>
              <a:r>
                <a:rPr lang="en-US" altLang="zh-CN" b="1">
                  <a:solidFill>
                    <a:srgbClr val="000000"/>
                  </a:solidFill>
                  <a:latin typeface="Tahoma" panose="020B0604030504040204" pitchFamily="34" charset="0"/>
                </a:rPr>
                <a:t>0</a:t>
              </a:r>
              <a:endParaRPr lang="en-US" altLang="zh-CN" b="1">
                <a:solidFill>
                  <a:srgbClr val="000000"/>
                </a:solidFill>
                <a:latin typeface="Tahoma" panose="020B0604030504040204" pitchFamily="34" charset="0"/>
              </a:endParaRPr>
            </a:p>
          </p:txBody>
        </p:sp>
        <p:sp>
          <p:nvSpPr>
            <p:cNvPr id="73904" name="Line 813"/>
            <p:cNvSpPr/>
            <p:nvPr/>
          </p:nvSpPr>
          <p:spPr>
            <a:xfrm>
              <a:off x="4904" y="1488"/>
              <a:ext cx="576" cy="0"/>
            </a:xfrm>
            <a:prstGeom prst="line">
              <a:avLst/>
            </a:prstGeom>
            <a:ln w="28575" cap="sq" cmpd="sng">
              <a:solidFill>
                <a:srgbClr val="000000"/>
              </a:solidFill>
              <a:prstDash val="solid"/>
              <a:headEnd type="none" w="med" len="med"/>
              <a:tailEnd type="none" w="med" len="med"/>
            </a:ln>
          </p:spPr>
        </p:sp>
        <p:sp>
          <p:nvSpPr>
            <p:cNvPr id="73905" name="Line 814"/>
            <p:cNvSpPr/>
            <p:nvPr/>
          </p:nvSpPr>
          <p:spPr>
            <a:xfrm>
              <a:off x="4904" y="1737"/>
              <a:ext cx="576" cy="0"/>
            </a:xfrm>
            <a:prstGeom prst="line">
              <a:avLst/>
            </a:prstGeom>
            <a:ln w="28575" cap="sq" cmpd="sng">
              <a:solidFill>
                <a:srgbClr val="000000"/>
              </a:solidFill>
              <a:prstDash val="solid"/>
              <a:headEnd type="none" w="med" len="med"/>
              <a:tailEnd type="none" w="med" len="med"/>
            </a:ln>
          </p:spPr>
        </p:sp>
        <p:sp>
          <p:nvSpPr>
            <p:cNvPr id="73906" name="Line 815"/>
            <p:cNvSpPr/>
            <p:nvPr/>
          </p:nvSpPr>
          <p:spPr>
            <a:xfrm>
              <a:off x="4904" y="1488"/>
              <a:ext cx="0" cy="249"/>
            </a:xfrm>
            <a:prstGeom prst="line">
              <a:avLst/>
            </a:prstGeom>
            <a:ln w="28575" cap="sq" cmpd="sng">
              <a:solidFill>
                <a:srgbClr val="000000"/>
              </a:solidFill>
              <a:prstDash val="solid"/>
              <a:headEnd type="none" w="med" len="med"/>
              <a:tailEnd type="none" w="med" len="med"/>
            </a:ln>
          </p:spPr>
        </p:sp>
        <p:sp>
          <p:nvSpPr>
            <p:cNvPr id="73907" name="Line 816"/>
            <p:cNvSpPr/>
            <p:nvPr/>
          </p:nvSpPr>
          <p:spPr>
            <a:xfrm>
              <a:off x="5192" y="1488"/>
              <a:ext cx="0" cy="249"/>
            </a:xfrm>
            <a:prstGeom prst="line">
              <a:avLst/>
            </a:prstGeom>
            <a:ln w="12700" cap="flat" cmpd="sng">
              <a:solidFill>
                <a:srgbClr val="000000"/>
              </a:solidFill>
              <a:prstDash val="solid"/>
              <a:headEnd type="none" w="med" len="med"/>
              <a:tailEnd type="none" w="med" len="med"/>
            </a:ln>
          </p:spPr>
        </p:sp>
        <p:sp>
          <p:nvSpPr>
            <p:cNvPr id="73908" name="Line 817"/>
            <p:cNvSpPr/>
            <p:nvPr/>
          </p:nvSpPr>
          <p:spPr>
            <a:xfrm>
              <a:off x="5480" y="1488"/>
              <a:ext cx="0" cy="249"/>
            </a:xfrm>
            <a:prstGeom prst="line">
              <a:avLst/>
            </a:prstGeom>
            <a:ln w="28575" cap="sq" cmpd="sng">
              <a:solidFill>
                <a:srgbClr val="000000"/>
              </a:solidFill>
              <a:prstDash val="solid"/>
              <a:headEnd type="none" w="med" len="med"/>
              <a:tailEnd type="none" w="med" len="med"/>
            </a:ln>
          </p:spPr>
        </p:sp>
        <p:sp>
          <p:nvSpPr>
            <p:cNvPr id="73909" name="Line 818"/>
            <p:cNvSpPr/>
            <p:nvPr/>
          </p:nvSpPr>
          <p:spPr>
            <a:xfrm>
              <a:off x="3800" y="1632"/>
              <a:ext cx="336" cy="0"/>
            </a:xfrm>
            <a:prstGeom prst="line">
              <a:avLst/>
            </a:prstGeom>
            <a:ln w="38100" cap="flat" cmpd="sng">
              <a:solidFill>
                <a:srgbClr val="FF0000"/>
              </a:solidFill>
              <a:prstDash val="solid"/>
              <a:headEnd type="none" w="med" len="med"/>
              <a:tailEnd type="triangle" w="med" len="med"/>
            </a:ln>
          </p:spPr>
        </p:sp>
        <p:sp>
          <p:nvSpPr>
            <p:cNvPr id="73910" name="Line 819"/>
            <p:cNvSpPr/>
            <p:nvPr/>
          </p:nvSpPr>
          <p:spPr>
            <a:xfrm>
              <a:off x="4568" y="1632"/>
              <a:ext cx="336" cy="0"/>
            </a:xfrm>
            <a:prstGeom prst="line">
              <a:avLst/>
            </a:prstGeom>
            <a:ln w="38100" cap="flat" cmpd="sng">
              <a:solidFill>
                <a:srgbClr val="FF0000"/>
              </a:solidFill>
              <a:prstDash val="solid"/>
              <a:headEnd type="none" w="med" len="med"/>
              <a:tailEnd type="triangle" w="med" len="med"/>
            </a:ln>
          </p:spPr>
        </p:sp>
      </p:grpSp>
      <p:sp>
        <p:nvSpPr>
          <p:cNvPr id="351034" name="AutoShape 826"/>
          <p:cNvSpPr/>
          <p:nvPr/>
        </p:nvSpPr>
        <p:spPr>
          <a:xfrm>
            <a:off x="2770188" y="2122488"/>
            <a:ext cx="457200" cy="533400"/>
          </a:xfrm>
          <a:prstGeom prst="rightArrow">
            <a:avLst>
              <a:gd name="adj1" fmla="val 50000"/>
              <a:gd name="adj2" fmla="val 25000"/>
            </a:avLst>
          </a:prstGeom>
          <a:solidFill>
            <a:srgbClr val="66FF33"/>
          </a:solidFill>
          <a:ln w="9525" cap="flat" cmpd="sng">
            <a:solidFill>
              <a:srgbClr val="000000"/>
            </a:solidFill>
            <a:prstDash val="solid"/>
            <a:miter/>
            <a:headEnd type="none" w="med" len="med"/>
            <a:tailEnd type="none" w="med" len="med"/>
          </a:ln>
        </p:spPr>
        <p:txBody>
          <a:bodyPr wrap="none" anchor="ctr"/>
          <a:p>
            <a:endParaRPr lang="zh-CN" altLang="en-US" sz="1800" dirty="0">
              <a:latin typeface="Tahoma" panose="020B0604030504040204" pitchFamily="34" charset="0"/>
            </a:endParaRPr>
          </a:p>
        </p:txBody>
      </p:sp>
      <p:grpSp>
        <p:nvGrpSpPr>
          <p:cNvPr id="351052" name="Group 844"/>
          <p:cNvGrpSpPr/>
          <p:nvPr/>
        </p:nvGrpSpPr>
        <p:grpSpPr>
          <a:xfrm>
            <a:off x="2771775" y="3357563"/>
            <a:ext cx="533400" cy="2751137"/>
            <a:chOff x="1121" y="2345"/>
            <a:chExt cx="336" cy="1733"/>
          </a:xfrm>
        </p:grpSpPr>
        <p:sp>
          <p:nvSpPr>
            <p:cNvPr id="73913" name="Oval 820"/>
            <p:cNvSpPr/>
            <p:nvPr/>
          </p:nvSpPr>
          <p:spPr>
            <a:xfrm>
              <a:off x="1121" y="2345"/>
              <a:ext cx="312" cy="197"/>
            </a:xfrm>
            <a:prstGeom prst="ellipse">
              <a:avLst/>
            </a:prstGeom>
            <a:solidFill>
              <a:srgbClr val="3333CC"/>
            </a:solidFill>
            <a:ln w="38100" cap="flat" cmpd="sng">
              <a:solidFill>
                <a:srgbClr val="BADE78"/>
              </a:solidFill>
              <a:prstDash val="solid"/>
              <a:headEnd type="none" w="med" len="med"/>
              <a:tailEnd type="none" w="med" len="med"/>
            </a:ln>
          </p:spPr>
          <p:txBody>
            <a:bodyPr wrap="none" anchor="ctr"/>
            <a:p>
              <a:pPr algn="ctr"/>
              <a:r>
                <a:rPr lang="en-US" altLang="zh-CN" sz="2400" b="1">
                  <a:solidFill>
                    <a:srgbClr val="FFFFFF"/>
                  </a:solidFill>
                  <a:latin typeface="Times New Roman" panose="02020603050405020304" pitchFamily="18" charset="0"/>
                  <a:ea typeface="黑体" panose="02010609060101010101" pitchFamily="49" charset="-122"/>
                </a:rPr>
                <a:t>v0</a:t>
              </a:r>
              <a:endParaRPr lang="en-US" altLang="zh-CN" sz="2400" b="1">
                <a:solidFill>
                  <a:srgbClr val="FFFFFF"/>
                </a:solidFill>
                <a:latin typeface="Times New Roman" panose="02020603050405020304" pitchFamily="18" charset="0"/>
                <a:ea typeface="黑体" panose="02010609060101010101" pitchFamily="49" charset="-122"/>
              </a:endParaRPr>
            </a:p>
          </p:txBody>
        </p:sp>
        <p:sp>
          <p:nvSpPr>
            <p:cNvPr id="73914" name="Oval 821"/>
            <p:cNvSpPr/>
            <p:nvPr/>
          </p:nvSpPr>
          <p:spPr>
            <a:xfrm>
              <a:off x="1145" y="3497"/>
              <a:ext cx="312" cy="196"/>
            </a:xfrm>
            <a:prstGeom prst="ellipse">
              <a:avLst/>
            </a:prstGeom>
            <a:solidFill>
              <a:srgbClr val="3333CC"/>
            </a:solidFill>
            <a:ln w="38100" cap="flat" cmpd="sng">
              <a:solidFill>
                <a:srgbClr val="BADE78"/>
              </a:solidFill>
              <a:prstDash val="solid"/>
              <a:headEnd type="none" w="med" len="med"/>
              <a:tailEnd type="none" w="med" len="med"/>
            </a:ln>
          </p:spPr>
          <p:txBody>
            <a:bodyPr wrap="none" anchor="ctr"/>
            <a:p>
              <a:pPr algn="ctr"/>
              <a:r>
                <a:rPr lang="en-US" altLang="zh-CN" sz="2400" b="1">
                  <a:solidFill>
                    <a:srgbClr val="FFFFFF"/>
                  </a:solidFill>
                  <a:latin typeface="Times New Roman" panose="02020603050405020304" pitchFamily="18" charset="0"/>
                  <a:ea typeface="黑体" panose="02010609060101010101" pitchFamily="49" charset="-122"/>
                </a:rPr>
                <a:t>v2</a:t>
              </a:r>
              <a:endParaRPr lang="en-US" altLang="zh-CN" sz="2400" b="1">
                <a:solidFill>
                  <a:srgbClr val="FFFFFF"/>
                </a:solidFill>
                <a:latin typeface="Times New Roman" panose="02020603050405020304" pitchFamily="18" charset="0"/>
                <a:ea typeface="黑体" panose="02010609060101010101" pitchFamily="49" charset="-122"/>
              </a:endParaRPr>
            </a:p>
          </p:txBody>
        </p:sp>
        <p:sp>
          <p:nvSpPr>
            <p:cNvPr id="73915" name="Oval 822"/>
            <p:cNvSpPr/>
            <p:nvPr/>
          </p:nvSpPr>
          <p:spPr>
            <a:xfrm>
              <a:off x="1145" y="3881"/>
              <a:ext cx="312" cy="197"/>
            </a:xfrm>
            <a:prstGeom prst="ellipse">
              <a:avLst/>
            </a:prstGeom>
            <a:solidFill>
              <a:srgbClr val="3333CC"/>
            </a:solidFill>
            <a:ln w="38100" cap="flat" cmpd="sng">
              <a:solidFill>
                <a:srgbClr val="BADE78"/>
              </a:solidFill>
              <a:prstDash val="solid"/>
              <a:headEnd type="none" w="med" len="med"/>
              <a:tailEnd type="none" w="med" len="med"/>
            </a:ln>
          </p:spPr>
          <p:txBody>
            <a:bodyPr wrap="none" anchor="ctr"/>
            <a:p>
              <a:pPr algn="ctr"/>
              <a:r>
                <a:rPr lang="en-US" altLang="zh-CN" sz="2400" b="1">
                  <a:solidFill>
                    <a:srgbClr val="FFFFFF"/>
                  </a:solidFill>
                  <a:latin typeface="Times New Roman" panose="02020603050405020304" pitchFamily="18" charset="0"/>
                  <a:ea typeface="黑体" panose="02010609060101010101" pitchFamily="49" charset="-122"/>
                </a:rPr>
                <a:t>v1</a:t>
              </a:r>
              <a:endParaRPr lang="en-US" altLang="zh-CN" sz="2400" b="1">
                <a:solidFill>
                  <a:srgbClr val="FFFFFF"/>
                </a:solidFill>
                <a:latin typeface="Times New Roman" panose="02020603050405020304" pitchFamily="18" charset="0"/>
                <a:ea typeface="黑体" panose="02010609060101010101" pitchFamily="49" charset="-122"/>
              </a:endParaRPr>
            </a:p>
          </p:txBody>
        </p:sp>
        <p:sp>
          <p:nvSpPr>
            <p:cNvPr id="73916" name="Oval 823"/>
            <p:cNvSpPr/>
            <p:nvPr/>
          </p:nvSpPr>
          <p:spPr>
            <a:xfrm>
              <a:off x="1145" y="3113"/>
              <a:ext cx="312" cy="197"/>
            </a:xfrm>
            <a:prstGeom prst="ellipse">
              <a:avLst/>
            </a:prstGeom>
            <a:solidFill>
              <a:srgbClr val="3333CC"/>
            </a:solidFill>
            <a:ln w="38100" cap="flat" cmpd="sng">
              <a:solidFill>
                <a:srgbClr val="BADE78"/>
              </a:solidFill>
              <a:prstDash val="solid"/>
              <a:headEnd type="none" w="med" len="med"/>
              <a:tailEnd type="none" w="med" len="med"/>
            </a:ln>
          </p:spPr>
          <p:txBody>
            <a:bodyPr wrap="none" anchor="ctr"/>
            <a:p>
              <a:pPr algn="ctr"/>
              <a:r>
                <a:rPr lang="en-US" altLang="zh-CN" sz="2400" b="1">
                  <a:solidFill>
                    <a:srgbClr val="FFFFFF"/>
                  </a:solidFill>
                  <a:latin typeface="Times New Roman" panose="02020603050405020304" pitchFamily="18" charset="0"/>
                  <a:ea typeface="黑体" panose="02010609060101010101" pitchFamily="49" charset="-122"/>
                </a:rPr>
                <a:t>v4</a:t>
              </a:r>
              <a:endParaRPr lang="en-US" altLang="zh-CN" sz="2400" b="1">
                <a:solidFill>
                  <a:srgbClr val="FFFFFF"/>
                </a:solidFill>
                <a:latin typeface="Times New Roman" panose="02020603050405020304" pitchFamily="18" charset="0"/>
                <a:ea typeface="黑体" panose="02010609060101010101" pitchFamily="49" charset="-122"/>
              </a:endParaRPr>
            </a:p>
          </p:txBody>
        </p:sp>
        <p:sp>
          <p:nvSpPr>
            <p:cNvPr id="73917" name="Line 824"/>
            <p:cNvSpPr/>
            <p:nvPr/>
          </p:nvSpPr>
          <p:spPr>
            <a:xfrm flipH="1">
              <a:off x="1289" y="2537"/>
              <a:ext cx="0" cy="192"/>
            </a:xfrm>
            <a:prstGeom prst="line">
              <a:avLst/>
            </a:prstGeom>
            <a:ln w="38100" cap="flat" cmpd="sng">
              <a:solidFill>
                <a:srgbClr val="FF0000"/>
              </a:solidFill>
              <a:prstDash val="solid"/>
              <a:headEnd type="none" w="med" len="med"/>
              <a:tailEnd type="none" w="med" len="med"/>
            </a:ln>
          </p:spPr>
        </p:sp>
        <p:sp>
          <p:nvSpPr>
            <p:cNvPr id="73918" name="Oval 825"/>
            <p:cNvSpPr/>
            <p:nvPr/>
          </p:nvSpPr>
          <p:spPr>
            <a:xfrm>
              <a:off x="1145" y="2729"/>
              <a:ext cx="312" cy="197"/>
            </a:xfrm>
            <a:prstGeom prst="ellipse">
              <a:avLst/>
            </a:prstGeom>
            <a:solidFill>
              <a:srgbClr val="3333CC"/>
            </a:solidFill>
            <a:ln w="38100" cap="flat" cmpd="sng">
              <a:solidFill>
                <a:srgbClr val="BADE78"/>
              </a:solidFill>
              <a:prstDash val="solid"/>
              <a:headEnd type="none" w="med" len="med"/>
              <a:tailEnd type="none" w="med" len="med"/>
            </a:ln>
          </p:spPr>
          <p:txBody>
            <a:bodyPr wrap="none" anchor="ctr"/>
            <a:p>
              <a:pPr algn="ctr"/>
              <a:r>
                <a:rPr lang="en-US" altLang="zh-CN" sz="2400" b="1">
                  <a:solidFill>
                    <a:srgbClr val="FFFFFF"/>
                  </a:solidFill>
                  <a:latin typeface="Times New Roman" panose="02020603050405020304" pitchFamily="18" charset="0"/>
                  <a:ea typeface="黑体" panose="02010609060101010101" pitchFamily="49" charset="-122"/>
                </a:rPr>
                <a:t>v3</a:t>
              </a:r>
              <a:endParaRPr lang="en-US" altLang="zh-CN" sz="2400" b="1">
                <a:solidFill>
                  <a:srgbClr val="FFFFFF"/>
                </a:solidFill>
                <a:latin typeface="Times New Roman" panose="02020603050405020304" pitchFamily="18" charset="0"/>
                <a:ea typeface="黑体" panose="02010609060101010101" pitchFamily="49" charset="-122"/>
              </a:endParaRPr>
            </a:p>
          </p:txBody>
        </p:sp>
        <p:sp>
          <p:nvSpPr>
            <p:cNvPr id="73919" name="Line 827"/>
            <p:cNvSpPr/>
            <p:nvPr/>
          </p:nvSpPr>
          <p:spPr>
            <a:xfrm flipH="1">
              <a:off x="1289" y="2921"/>
              <a:ext cx="0" cy="192"/>
            </a:xfrm>
            <a:prstGeom prst="line">
              <a:avLst/>
            </a:prstGeom>
            <a:ln w="38100" cap="flat" cmpd="sng">
              <a:solidFill>
                <a:srgbClr val="FF0000"/>
              </a:solidFill>
              <a:prstDash val="solid"/>
              <a:headEnd type="none" w="med" len="med"/>
              <a:tailEnd type="none" w="med" len="med"/>
            </a:ln>
          </p:spPr>
        </p:sp>
        <p:sp>
          <p:nvSpPr>
            <p:cNvPr id="73920" name="Line 828"/>
            <p:cNvSpPr/>
            <p:nvPr/>
          </p:nvSpPr>
          <p:spPr>
            <a:xfrm flipH="1">
              <a:off x="1289" y="3305"/>
              <a:ext cx="0" cy="192"/>
            </a:xfrm>
            <a:prstGeom prst="line">
              <a:avLst/>
            </a:prstGeom>
            <a:ln w="38100" cap="flat" cmpd="sng">
              <a:solidFill>
                <a:srgbClr val="FF0000"/>
              </a:solidFill>
              <a:prstDash val="solid"/>
              <a:headEnd type="none" w="med" len="med"/>
              <a:tailEnd type="none" w="med" len="med"/>
            </a:ln>
          </p:spPr>
        </p:sp>
        <p:sp>
          <p:nvSpPr>
            <p:cNvPr id="73921" name="Line 829"/>
            <p:cNvSpPr/>
            <p:nvPr/>
          </p:nvSpPr>
          <p:spPr>
            <a:xfrm flipH="1">
              <a:off x="1289" y="3689"/>
              <a:ext cx="0" cy="192"/>
            </a:xfrm>
            <a:prstGeom prst="line">
              <a:avLst/>
            </a:prstGeom>
            <a:ln w="38100" cap="flat" cmpd="sng">
              <a:solidFill>
                <a:srgbClr val="FF0000"/>
              </a:solidFill>
              <a:prstDash val="solid"/>
              <a:headEnd type="none" w="med" len="med"/>
              <a:tailEnd type="none" w="med" len="med"/>
            </a:ln>
          </p:spPr>
        </p:sp>
      </p:grpSp>
      <p:sp>
        <p:nvSpPr>
          <p:cNvPr id="351038" name="Rectangle 830"/>
          <p:cNvSpPr/>
          <p:nvPr/>
        </p:nvSpPr>
        <p:spPr>
          <a:xfrm>
            <a:off x="4500563" y="4221163"/>
            <a:ext cx="762000" cy="1552575"/>
          </a:xfrm>
          <a:prstGeom prst="rect">
            <a:avLst/>
          </a:prstGeom>
          <a:noFill/>
          <a:ln w="9525">
            <a:noFill/>
          </a:ln>
        </p:spPr>
        <p:txBody>
          <a:bodyPr>
            <a:spAutoFit/>
          </a:bodyPr>
          <a:p>
            <a:pPr algn="ctr"/>
            <a:r>
              <a:rPr lang="en-US" altLang="zh-CN" sz="2400" b="1">
                <a:solidFill>
                  <a:srgbClr val="000000"/>
                </a:solidFill>
                <a:latin typeface="Times New Roman" panose="02020603050405020304" pitchFamily="18" charset="0"/>
                <a:ea typeface="黑体" panose="02010609060101010101" pitchFamily="49" charset="-122"/>
              </a:rPr>
              <a:t>BFS</a:t>
            </a:r>
            <a:r>
              <a:rPr lang="zh-CN" altLang="en-US" sz="2400" b="1" dirty="0">
                <a:solidFill>
                  <a:srgbClr val="000000"/>
                </a:solidFill>
                <a:latin typeface="Times New Roman" panose="02020603050405020304" pitchFamily="18" charset="0"/>
                <a:ea typeface="黑体" panose="02010609060101010101" pitchFamily="49" charset="-122"/>
              </a:rPr>
              <a:t>生成树</a:t>
            </a:r>
            <a:endParaRPr lang="zh-CN" altLang="en-US" sz="2400" b="1" dirty="0">
              <a:solidFill>
                <a:srgbClr val="000000"/>
              </a:solidFill>
              <a:latin typeface="Times New Roman" panose="02020603050405020304" pitchFamily="18" charset="0"/>
              <a:ea typeface="黑体" panose="02010609060101010101" pitchFamily="49" charset="-122"/>
            </a:endParaRPr>
          </a:p>
        </p:txBody>
      </p:sp>
      <p:grpSp>
        <p:nvGrpSpPr>
          <p:cNvPr id="351053" name="Group 845"/>
          <p:cNvGrpSpPr/>
          <p:nvPr/>
        </p:nvGrpSpPr>
        <p:grpSpPr>
          <a:xfrm>
            <a:off x="4979988" y="4027488"/>
            <a:ext cx="1968500" cy="1849437"/>
            <a:chOff x="3137" y="2537"/>
            <a:chExt cx="1128" cy="1013"/>
          </a:xfrm>
        </p:grpSpPr>
        <p:sp>
          <p:nvSpPr>
            <p:cNvPr id="73924" name="Oval 831"/>
            <p:cNvSpPr/>
            <p:nvPr/>
          </p:nvSpPr>
          <p:spPr>
            <a:xfrm>
              <a:off x="3761" y="2537"/>
              <a:ext cx="312" cy="197"/>
            </a:xfrm>
            <a:prstGeom prst="ellipse">
              <a:avLst/>
            </a:prstGeom>
            <a:solidFill>
              <a:srgbClr val="3333CC"/>
            </a:solidFill>
            <a:ln w="38100" cap="flat" cmpd="sng">
              <a:solidFill>
                <a:srgbClr val="BADE78"/>
              </a:solidFill>
              <a:prstDash val="solid"/>
              <a:headEnd type="none" w="med" len="med"/>
              <a:tailEnd type="none" w="med" len="med"/>
            </a:ln>
          </p:spPr>
          <p:txBody>
            <a:bodyPr wrap="none" anchor="ctr"/>
            <a:p>
              <a:pPr algn="ctr"/>
              <a:r>
                <a:rPr lang="en-US" altLang="zh-CN" sz="2400" b="1">
                  <a:solidFill>
                    <a:srgbClr val="FFFFFF"/>
                  </a:solidFill>
                  <a:latin typeface="Times New Roman" panose="02020603050405020304" pitchFamily="18" charset="0"/>
                  <a:ea typeface="黑体" panose="02010609060101010101" pitchFamily="49" charset="-122"/>
                </a:rPr>
                <a:t>v0</a:t>
              </a:r>
              <a:endParaRPr lang="en-US" altLang="zh-CN" sz="2400" b="1">
                <a:solidFill>
                  <a:srgbClr val="FFFFFF"/>
                </a:solidFill>
                <a:latin typeface="Times New Roman" panose="02020603050405020304" pitchFamily="18" charset="0"/>
                <a:ea typeface="黑体" panose="02010609060101010101" pitchFamily="49" charset="-122"/>
              </a:endParaRPr>
            </a:p>
          </p:txBody>
        </p:sp>
        <p:grpSp>
          <p:nvGrpSpPr>
            <p:cNvPr id="73925" name="Group 832"/>
            <p:cNvGrpSpPr/>
            <p:nvPr/>
          </p:nvGrpSpPr>
          <p:grpSpPr>
            <a:xfrm>
              <a:off x="3497" y="2729"/>
              <a:ext cx="768" cy="389"/>
              <a:chOff x="3384" y="2448"/>
              <a:chExt cx="768" cy="389"/>
            </a:xfrm>
          </p:grpSpPr>
          <p:sp>
            <p:nvSpPr>
              <p:cNvPr id="73926" name="Oval 833"/>
              <p:cNvSpPr/>
              <p:nvPr/>
            </p:nvSpPr>
            <p:spPr>
              <a:xfrm>
                <a:off x="3840" y="2640"/>
                <a:ext cx="312" cy="197"/>
              </a:xfrm>
              <a:prstGeom prst="ellipse">
                <a:avLst/>
              </a:prstGeom>
              <a:solidFill>
                <a:srgbClr val="3333CC"/>
              </a:solidFill>
              <a:ln w="38100" cap="flat" cmpd="sng">
                <a:solidFill>
                  <a:srgbClr val="BADE78"/>
                </a:solidFill>
                <a:prstDash val="solid"/>
                <a:headEnd type="none" w="med" len="med"/>
                <a:tailEnd type="none" w="med" len="med"/>
              </a:ln>
            </p:spPr>
            <p:txBody>
              <a:bodyPr wrap="none" anchor="ctr"/>
              <a:p>
                <a:pPr algn="ctr"/>
                <a:r>
                  <a:rPr lang="en-US" altLang="zh-CN" sz="2400" b="1">
                    <a:solidFill>
                      <a:srgbClr val="FFFFFF"/>
                    </a:solidFill>
                    <a:latin typeface="Times New Roman" panose="02020603050405020304" pitchFamily="18" charset="0"/>
                    <a:ea typeface="黑体" panose="02010609060101010101" pitchFamily="49" charset="-122"/>
                  </a:rPr>
                  <a:t>v1</a:t>
                </a:r>
                <a:endParaRPr lang="en-US" altLang="zh-CN" sz="2400" b="1">
                  <a:solidFill>
                    <a:srgbClr val="FFFFFF"/>
                  </a:solidFill>
                  <a:latin typeface="Times New Roman" panose="02020603050405020304" pitchFamily="18" charset="0"/>
                  <a:ea typeface="黑体" panose="02010609060101010101" pitchFamily="49" charset="-122"/>
                </a:endParaRPr>
              </a:p>
            </p:txBody>
          </p:sp>
          <p:sp>
            <p:nvSpPr>
              <p:cNvPr id="73927" name="Line 834"/>
              <p:cNvSpPr/>
              <p:nvPr/>
            </p:nvSpPr>
            <p:spPr>
              <a:xfrm flipH="1">
                <a:off x="3528" y="2448"/>
                <a:ext cx="264" cy="192"/>
              </a:xfrm>
              <a:prstGeom prst="line">
                <a:avLst/>
              </a:prstGeom>
              <a:ln w="38100" cap="flat" cmpd="sng">
                <a:solidFill>
                  <a:srgbClr val="FF0000"/>
                </a:solidFill>
                <a:prstDash val="solid"/>
                <a:headEnd type="none" w="med" len="med"/>
                <a:tailEnd type="none" w="med" len="med"/>
              </a:ln>
            </p:spPr>
          </p:sp>
          <p:sp>
            <p:nvSpPr>
              <p:cNvPr id="73928" name="Oval 835"/>
              <p:cNvSpPr/>
              <p:nvPr/>
            </p:nvSpPr>
            <p:spPr>
              <a:xfrm>
                <a:off x="3384" y="2640"/>
                <a:ext cx="312" cy="197"/>
              </a:xfrm>
              <a:prstGeom prst="ellipse">
                <a:avLst/>
              </a:prstGeom>
              <a:solidFill>
                <a:srgbClr val="3333CC"/>
              </a:solidFill>
              <a:ln w="38100" cap="flat" cmpd="sng">
                <a:solidFill>
                  <a:srgbClr val="BADE78"/>
                </a:solidFill>
                <a:prstDash val="solid"/>
                <a:headEnd type="none" w="med" len="med"/>
                <a:tailEnd type="none" w="med" len="med"/>
              </a:ln>
            </p:spPr>
            <p:txBody>
              <a:bodyPr wrap="none" anchor="ctr"/>
              <a:p>
                <a:pPr algn="ctr"/>
                <a:r>
                  <a:rPr lang="en-US" altLang="zh-CN" sz="2400" b="1">
                    <a:solidFill>
                      <a:srgbClr val="FFFFFF"/>
                    </a:solidFill>
                    <a:latin typeface="Times New Roman" panose="02020603050405020304" pitchFamily="18" charset="0"/>
                    <a:ea typeface="黑体" panose="02010609060101010101" pitchFamily="49" charset="-122"/>
                  </a:rPr>
                  <a:t>v3</a:t>
                </a:r>
                <a:endParaRPr lang="en-US" altLang="zh-CN" sz="2400" b="1">
                  <a:solidFill>
                    <a:srgbClr val="FFFFFF"/>
                  </a:solidFill>
                  <a:latin typeface="Times New Roman" panose="02020603050405020304" pitchFamily="18" charset="0"/>
                  <a:ea typeface="黑体" panose="02010609060101010101" pitchFamily="49" charset="-122"/>
                </a:endParaRPr>
              </a:p>
            </p:txBody>
          </p:sp>
          <p:sp>
            <p:nvSpPr>
              <p:cNvPr id="73929" name="Line 836"/>
              <p:cNvSpPr/>
              <p:nvPr/>
            </p:nvSpPr>
            <p:spPr>
              <a:xfrm>
                <a:off x="3792" y="2448"/>
                <a:ext cx="192" cy="192"/>
              </a:xfrm>
              <a:prstGeom prst="line">
                <a:avLst/>
              </a:prstGeom>
              <a:ln w="38100" cap="flat" cmpd="sng">
                <a:solidFill>
                  <a:srgbClr val="FF0000"/>
                </a:solidFill>
                <a:prstDash val="solid"/>
                <a:headEnd type="none" w="med" len="med"/>
                <a:tailEnd type="none" w="med" len="med"/>
              </a:ln>
            </p:spPr>
          </p:sp>
        </p:grpSp>
        <p:grpSp>
          <p:nvGrpSpPr>
            <p:cNvPr id="73930" name="Group 837"/>
            <p:cNvGrpSpPr/>
            <p:nvPr/>
          </p:nvGrpSpPr>
          <p:grpSpPr>
            <a:xfrm>
              <a:off x="3137" y="3113"/>
              <a:ext cx="888" cy="437"/>
              <a:chOff x="3024" y="2832"/>
              <a:chExt cx="888" cy="437"/>
            </a:xfrm>
          </p:grpSpPr>
          <p:sp>
            <p:nvSpPr>
              <p:cNvPr id="73931" name="Oval 838"/>
              <p:cNvSpPr/>
              <p:nvPr/>
            </p:nvSpPr>
            <p:spPr>
              <a:xfrm>
                <a:off x="3600" y="3072"/>
                <a:ext cx="312" cy="196"/>
              </a:xfrm>
              <a:prstGeom prst="ellipse">
                <a:avLst/>
              </a:prstGeom>
              <a:solidFill>
                <a:srgbClr val="3333CC"/>
              </a:solidFill>
              <a:ln w="38100" cap="flat" cmpd="sng">
                <a:solidFill>
                  <a:srgbClr val="BADE78"/>
                </a:solidFill>
                <a:prstDash val="solid"/>
                <a:headEnd type="none" w="med" len="med"/>
                <a:tailEnd type="none" w="med" len="med"/>
              </a:ln>
            </p:spPr>
            <p:txBody>
              <a:bodyPr wrap="none" anchor="ctr"/>
              <a:p>
                <a:pPr algn="ctr"/>
                <a:r>
                  <a:rPr lang="en-US" altLang="zh-CN" sz="2400" b="1">
                    <a:solidFill>
                      <a:srgbClr val="FFFFFF"/>
                    </a:solidFill>
                    <a:latin typeface="Times New Roman" panose="02020603050405020304" pitchFamily="18" charset="0"/>
                    <a:ea typeface="黑体" panose="02010609060101010101" pitchFamily="49" charset="-122"/>
                  </a:rPr>
                  <a:t>v2</a:t>
                </a:r>
                <a:endParaRPr lang="en-US" altLang="zh-CN" sz="2400" b="1">
                  <a:solidFill>
                    <a:srgbClr val="FFFFFF"/>
                  </a:solidFill>
                  <a:latin typeface="Times New Roman" panose="02020603050405020304" pitchFamily="18" charset="0"/>
                  <a:ea typeface="黑体" panose="02010609060101010101" pitchFamily="49" charset="-122"/>
                </a:endParaRPr>
              </a:p>
            </p:txBody>
          </p:sp>
          <p:sp>
            <p:nvSpPr>
              <p:cNvPr id="73932" name="Oval 839"/>
              <p:cNvSpPr/>
              <p:nvPr/>
            </p:nvSpPr>
            <p:spPr>
              <a:xfrm>
                <a:off x="3024" y="3072"/>
                <a:ext cx="312" cy="197"/>
              </a:xfrm>
              <a:prstGeom prst="ellipse">
                <a:avLst/>
              </a:prstGeom>
              <a:solidFill>
                <a:srgbClr val="3333CC"/>
              </a:solidFill>
              <a:ln w="38100" cap="flat" cmpd="sng">
                <a:solidFill>
                  <a:srgbClr val="BADE78"/>
                </a:solidFill>
                <a:prstDash val="solid"/>
                <a:headEnd type="none" w="med" len="med"/>
                <a:tailEnd type="none" w="med" len="med"/>
              </a:ln>
            </p:spPr>
            <p:txBody>
              <a:bodyPr wrap="none" anchor="ctr"/>
              <a:p>
                <a:pPr algn="ctr"/>
                <a:r>
                  <a:rPr lang="en-US" altLang="zh-CN" sz="2400" b="1">
                    <a:solidFill>
                      <a:srgbClr val="FFFFFF"/>
                    </a:solidFill>
                    <a:latin typeface="Times New Roman" panose="02020603050405020304" pitchFamily="18" charset="0"/>
                    <a:ea typeface="黑体" panose="02010609060101010101" pitchFamily="49" charset="-122"/>
                  </a:rPr>
                  <a:t>v4</a:t>
                </a:r>
                <a:endParaRPr lang="en-US" altLang="zh-CN" sz="2400" b="1">
                  <a:solidFill>
                    <a:srgbClr val="FFFFFF"/>
                  </a:solidFill>
                  <a:latin typeface="Times New Roman" panose="02020603050405020304" pitchFamily="18" charset="0"/>
                  <a:ea typeface="黑体" panose="02010609060101010101" pitchFamily="49" charset="-122"/>
                </a:endParaRPr>
              </a:p>
            </p:txBody>
          </p:sp>
          <p:sp>
            <p:nvSpPr>
              <p:cNvPr id="73933" name="Line 840"/>
              <p:cNvSpPr/>
              <p:nvPr/>
            </p:nvSpPr>
            <p:spPr>
              <a:xfrm flipH="1">
                <a:off x="3216" y="2832"/>
                <a:ext cx="264" cy="240"/>
              </a:xfrm>
              <a:prstGeom prst="line">
                <a:avLst/>
              </a:prstGeom>
              <a:ln w="38100" cap="flat" cmpd="sng">
                <a:solidFill>
                  <a:srgbClr val="FF0000"/>
                </a:solidFill>
                <a:prstDash val="solid"/>
                <a:headEnd type="none" w="med" len="med"/>
                <a:tailEnd type="none" w="med" len="med"/>
              </a:ln>
            </p:spPr>
          </p:sp>
          <p:sp>
            <p:nvSpPr>
              <p:cNvPr id="73934" name="Line 841"/>
              <p:cNvSpPr/>
              <p:nvPr/>
            </p:nvSpPr>
            <p:spPr>
              <a:xfrm>
                <a:off x="3480" y="2832"/>
                <a:ext cx="216" cy="240"/>
              </a:xfrm>
              <a:prstGeom prst="line">
                <a:avLst/>
              </a:prstGeom>
              <a:ln w="38100" cap="flat" cmpd="sng">
                <a:solidFill>
                  <a:srgbClr val="FF0000"/>
                </a:solidFill>
                <a:prstDash val="solid"/>
                <a:headEnd type="none" w="med" len="med"/>
                <a:tailEnd type="none" w="med" len="med"/>
              </a:ln>
            </p:spPr>
          </p:sp>
        </p:grpSp>
      </p:grpSp>
      <p:sp>
        <p:nvSpPr>
          <p:cNvPr id="351051" name="AutoShape 843"/>
          <p:cNvSpPr/>
          <p:nvPr/>
        </p:nvSpPr>
        <p:spPr>
          <a:xfrm>
            <a:off x="395288" y="3213100"/>
            <a:ext cx="1752600" cy="457200"/>
          </a:xfrm>
          <a:prstGeom prst="wedgeRectCallout">
            <a:avLst>
              <a:gd name="adj1" fmla="val -3806"/>
              <a:gd name="adj2" fmla="val -128472"/>
            </a:avLst>
          </a:prstGeom>
          <a:solidFill>
            <a:srgbClr val="CCFFFF"/>
          </a:solidFill>
          <a:ln w="9525" cap="flat" cmpd="sng">
            <a:solidFill>
              <a:srgbClr val="000000"/>
            </a:solidFill>
            <a:prstDash val="solid"/>
            <a:miter/>
            <a:headEnd type="none" w="med" len="med"/>
            <a:tailEnd type="none" w="med" len="med"/>
          </a:ln>
        </p:spPr>
        <p:txBody>
          <a:bodyPr/>
          <a:p>
            <a:pPr algn="ctr"/>
            <a:r>
              <a:rPr lang="zh-CN" altLang="en-US" sz="2400" b="1" dirty="0">
                <a:solidFill>
                  <a:srgbClr val="FF0000"/>
                </a:solidFill>
                <a:latin typeface="Times New Roman" panose="02020603050405020304" pitchFamily="18" charset="0"/>
                <a:ea typeface="楷体_GB2312" pitchFamily="49" charset="-122"/>
              </a:rPr>
              <a:t>无向连通图</a:t>
            </a:r>
            <a:endParaRPr lang="zh-CN" altLang="en-US" sz="2400" b="1" dirty="0">
              <a:solidFill>
                <a:srgbClr val="FF0000"/>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1051"/>
                                        </p:tgtEl>
                                        <p:attrNameLst>
                                          <p:attrName>style.visibility</p:attrName>
                                        </p:attrNameLst>
                                      </p:cBhvr>
                                      <p:to>
                                        <p:strVal val="visible"/>
                                      </p:to>
                                    </p:set>
                                    <p:anim calcmode="lin" valueType="num">
                                      <p:cBhvr additive="base">
                                        <p:cTn id="7" dur="500" fill="hold"/>
                                        <p:tgtEl>
                                          <p:spTgt spid="351051"/>
                                        </p:tgtEl>
                                        <p:attrNameLst>
                                          <p:attrName>ppt_x</p:attrName>
                                        </p:attrNameLst>
                                      </p:cBhvr>
                                      <p:tavLst>
                                        <p:tav tm="0">
                                          <p:val>
                                            <p:strVal val="0-#ppt_w/2"/>
                                          </p:val>
                                        </p:tav>
                                        <p:tav tm="100000">
                                          <p:val>
                                            <p:strVal val="#ppt_x"/>
                                          </p:val>
                                        </p:tav>
                                      </p:tavLst>
                                    </p:anim>
                                    <p:anim calcmode="lin" valueType="num">
                                      <p:cBhvr additive="base">
                                        <p:cTn id="8" dur="500" fill="hold"/>
                                        <p:tgtEl>
                                          <p:spTgt spid="35105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51034"/>
                                        </p:tgtEl>
                                        <p:attrNameLst>
                                          <p:attrName>style.visibility</p:attrName>
                                        </p:attrNameLst>
                                      </p:cBhvr>
                                      <p:to>
                                        <p:strVal val="visible"/>
                                      </p:to>
                                    </p:set>
                                    <p:animEffect transition="in" filter="wipe(left)">
                                      <p:cBhvr>
                                        <p:cTn id="13" dur="500"/>
                                        <p:tgtEl>
                                          <p:spTgt spid="35103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350858"/>
                                        </p:tgtEl>
                                        <p:attrNameLst>
                                          <p:attrName>style.visibility</p:attrName>
                                        </p:attrNameLst>
                                      </p:cBhvr>
                                      <p:to>
                                        <p:strVal val="visible"/>
                                      </p:to>
                                    </p:se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50877"/>
                                        </p:tgtEl>
                                        <p:attrNameLst>
                                          <p:attrName>style.visibility</p:attrName>
                                        </p:attrNameLst>
                                      </p:cBhvr>
                                      <p:to>
                                        <p:strVal val="visible"/>
                                      </p:to>
                                    </p:set>
                                    <p:animEffect transition="in" filter="wipe(left)">
                                      <p:cBhvr>
                                        <p:cTn id="21" dur="500"/>
                                        <p:tgtEl>
                                          <p:spTgt spid="350877"/>
                                        </p:tgtEl>
                                      </p:cBhvr>
                                    </p:animEffect>
                                  </p:childTnLst>
                                </p:cTn>
                              </p:par>
                            </p:childTnLst>
                          </p:cTn>
                        </p:par>
                        <p:par>
                          <p:cTn id="22" fill="hold">
                            <p:stCondLst>
                              <p:cond delay="1000"/>
                            </p:stCondLst>
                            <p:childTnLst>
                              <p:par>
                                <p:cTn id="23" presetID="22" presetClass="entr" presetSubtype="1" fill="hold" nodeType="afterEffect">
                                  <p:stCondLst>
                                    <p:cond delay="0"/>
                                  </p:stCondLst>
                                  <p:childTnLst>
                                    <p:set>
                                      <p:cBhvr>
                                        <p:cTn id="24" dur="1" fill="hold">
                                          <p:stCondLst>
                                            <p:cond delay="0"/>
                                          </p:stCondLst>
                                        </p:cTn>
                                        <p:tgtEl>
                                          <p:spTgt spid="152777"/>
                                        </p:tgtEl>
                                        <p:attrNameLst>
                                          <p:attrName>style.visibility</p:attrName>
                                        </p:attrNameLst>
                                      </p:cBhvr>
                                      <p:to>
                                        <p:strVal val="visible"/>
                                      </p:to>
                                    </p:set>
                                    <p:animEffect transition="in" filter="wipe(up)">
                                      <p:cBhvr>
                                        <p:cTn id="25" dur="500"/>
                                        <p:tgtEl>
                                          <p:spTgt spid="152777"/>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35084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51052"/>
                                        </p:tgtEl>
                                        <p:attrNameLst>
                                          <p:attrName>style.visibility</p:attrName>
                                        </p:attrNameLst>
                                      </p:cBhvr>
                                      <p:to>
                                        <p:strVal val="visible"/>
                                      </p:to>
                                    </p:set>
                                    <p:animEffect transition="in" filter="blinds(horizontal)">
                                      <p:cBhvr>
                                        <p:cTn id="34" dur="500"/>
                                        <p:tgtEl>
                                          <p:spTgt spid="351052"/>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510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51053"/>
                                        </p:tgtEl>
                                        <p:attrNameLst>
                                          <p:attrName>style.visibility</p:attrName>
                                        </p:attrNameLst>
                                      </p:cBhvr>
                                      <p:to>
                                        <p:strVal val="visible"/>
                                      </p:to>
                                    </p:set>
                                    <p:animEffect transition="in" filter="blinds(horizontal)">
                                      <p:cBhvr>
                                        <p:cTn id="43" dur="500"/>
                                        <p:tgtEl>
                                          <p:spTgt spid="351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843" grpId="0"/>
      <p:bldP spid="350858" grpId="0"/>
      <p:bldP spid="351034" grpId="0" bldLvl="0" animBg="1"/>
      <p:bldP spid="351038" grpId="0"/>
      <p:bldP spid="351051"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p:nvPr/>
        </p:nvGrpSpPr>
        <p:grpSpPr>
          <a:xfrm>
            <a:off x="1187450" y="765175"/>
            <a:ext cx="6983413" cy="4248150"/>
            <a:chOff x="3090" y="2256"/>
            <a:chExt cx="2526" cy="1008"/>
          </a:xfrm>
        </p:grpSpPr>
        <p:sp>
          <p:nvSpPr>
            <p:cNvPr id="17411" name="AutoShape 10"/>
            <p:cNvSpPr/>
            <p:nvPr/>
          </p:nvSpPr>
          <p:spPr>
            <a:xfrm>
              <a:off x="3090" y="2256"/>
              <a:ext cx="2526" cy="768"/>
            </a:xfrm>
            <a:prstGeom prst="cloudCallout">
              <a:avLst>
                <a:gd name="adj1" fmla="val -47505"/>
                <a:gd name="adj2" fmla="val 79037"/>
              </a:avLst>
            </a:prstGeom>
            <a:solidFill>
              <a:srgbClr val="008000"/>
            </a:solidFill>
            <a:ln w="12700">
              <a:noFill/>
            </a:ln>
          </p:spPr>
          <p:txBody>
            <a:bodyPr wrap="none" anchor="ctr"/>
            <a:lstStyle/>
            <a:p>
              <a:pPr algn="ctr">
                <a:spcBef>
                  <a:spcPct val="50000"/>
                </a:spcBef>
                <a:buClr>
                  <a:srgbClr val="FFFF00"/>
                </a:buClr>
                <a:buFont typeface="Arial" panose="020B0604020202020204" pitchFamily="34" charset="0"/>
              </a:pPr>
              <a:r>
                <a:rPr lang="zh-CN" altLang="en-US" sz="4000" dirty="0">
                  <a:solidFill>
                    <a:schemeClr val="bg1"/>
                  </a:solidFill>
                  <a:latin typeface="Arial" panose="020B0604020202020204" pitchFamily="34" charset="0"/>
                </a:rPr>
                <a:t>如何快速有效地构造</a:t>
              </a:r>
              <a:endParaRPr lang="zh-CN" altLang="en-US" sz="4000" dirty="0">
                <a:solidFill>
                  <a:schemeClr val="bg1"/>
                </a:solidFill>
                <a:latin typeface="Arial" panose="020B0604020202020204" pitchFamily="34" charset="0"/>
              </a:endParaRPr>
            </a:p>
            <a:p>
              <a:pPr algn="ctr">
                <a:spcBef>
                  <a:spcPct val="50000"/>
                </a:spcBef>
                <a:buClr>
                  <a:srgbClr val="FFFF00"/>
                </a:buClr>
                <a:buFont typeface="Arial" panose="020B0604020202020204" pitchFamily="34" charset="0"/>
              </a:pPr>
              <a:r>
                <a:rPr lang="zh-CN" altLang="en-US" sz="4000" dirty="0">
                  <a:solidFill>
                    <a:schemeClr val="bg1"/>
                  </a:solidFill>
                  <a:latin typeface="Arial" panose="020B0604020202020204" pitchFamily="34" charset="0"/>
                </a:rPr>
                <a:t>最小生成树</a:t>
              </a:r>
              <a:endParaRPr lang="zh-CN" altLang="en-US" sz="4000" dirty="0">
                <a:solidFill>
                  <a:schemeClr val="bg1"/>
                </a:solidFill>
                <a:latin typeface="Arial" panose="020B0604020202020204" pitchFamily="34" charset="0"/>
              </a:endParaRPr>
            </a:p>
          </p:txBody>
        </p:sp>
        <p:sp>
          <p:nvSpPr>
            <p:cNvPr id="17412" name="WordArt 11"/>
            <p:cNvSpPr>
              <a:spLocks noTextEdit="1"/>
            </p:cNvSpPr>
            <p:nvPr/>
          </p:nvSpPr>
          <p:spPr>
            <a:xfrm>
              <a:off x="3936" y="2832"/>
              <a:ext cx="384" cy="432"/>
            </a:xfrm>
            <a:prstGeom prst="rect">
              <a:avLst/>
            </a:prstGeom>
          </p:spPr>
          <p:txBody>
            <a:bodyPr wrap="none" fromWordArt="1">
              <a:prstTxWarp prst="textPlain">
                <a:avLst>
                  <a:gd name="adj" fmla="val 30690"/>
                </a:avLst>
              </a:prstTxWarp>
              <a:normAutofit/>
            </a:bodyPr>
            <a:lstStyle/>
            <a:p>
              <a:pPr algn="ctr"/>
              <a:r>
                <a:rPr lang="zh-CN" altLang="en-US" sz="3600" b="1">
                  <a:ln w="12700" cap="flat" cmpd="sng">
                    <a:solidFill>
                      <a:srgbClr val="008000"/>
                    </a:solidFill>
                    <a:prstDash val="solid"/>
                    <a:headEnd type="none" w="med" len="med"/>
                    <a:tailEnd type="none" w="med" len="med"/>
                  </a:ln>
                  <a:solidFill>
                    <a:srgbClr val="66FF66">
                      <a:alpha val="50195"/>
                    </a:srgbClr>
                  </a:solidFill>
                  <a:effectLst>
                    <a:outerShdw dist="45791" dir="2021404" algn="ctr" rotWithShape="0">
                      <a:srgbClr val="9999FF"/>
                    </a:outerShdw>
                  </a:effectLst>
                  <a:latin typeface="宋体" panose="02010600030101010101" pitchFamily="2" charset="-122"/>
                  <a:ea typeface="宋体" panose="02010600030101010101" pitchFamily="2" charset="-122"/>
                </a:rPr>
                <a:t>？</a:t>
              </a:r>
              <a:endParaRPr lang="zh-CN" altLang="en-US" sz="3600" b="1">
                <a:ln w="12700" cap="flat" cmpd="sng">
                  <a:solidFill>
                    <a:srgbClr val="008000"/>
                  </a:solidFill>
                  <a:prstDash val="solid"/>
                  <a:headEnd type="none" w="med" len="med"/>
                  <a:tailEnd type="none" w="med" len="med"/>
                </a:ln>
                <a:solidFill>
                  <a:srgbClr val="66FF66">
                    <a:alpha val="50195"/>
                  </a:srgbClr>
                </a:solidFill>
                <a:effectLst>
                  <a:outerShdw dist="45791" dir="2021404" algn="ctr" rotWithShape="0">
                    <a:srgbClr val="9999FF"/>
                  </a:outerShdw>
                </a:effectLst>
                <a:latin typeface="宋体" panose="02010600030101010101" pitchFamily="2" charset="-122"/>
                <a:ea typeface="宋体" panose="02010600030101010101" pitchFamily="2" charset="-122"/>
              </a:endParaRPr>
            </a:p>
          </p:txBody>
        </p:sp>
      </p:gr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106497"/>
          <p:cNvSpPr txBox="1"/>
          <p:nvPr/>
        </p:nvSpPr>
        <p:spPr>
          <a:xfrm>
            <a:off x="365125" y="1066800"/>
            <a:ext cx="8321675" cy="2084070"/>
          </a:xfrm>
          <a:prstGeom prst="rect">
            <a:avLst/>
          </a:prstGeom>
          <a:noFill/>
          <a:ln w="12700">
            <a:noFill/>
          </a:ln>
        </p:spPr>
        <p:txBody>
          <a:bodyPr>
            <a:spAutoFit/>
          </a:bodyPr>
          <a:lstStyle/>
          <a:p>
            <a:pPr>
              <a:lnSpc>
                <a:spcPct val="120000"/>
              </a:lnSpc>
            </a:pPr>
            <a:r>
              <a:rPr lang="en-US" altLang="zh-CN" sz="3600" dirty="0">
                <a:solidFill>
                  <a:srgbClr val="000082"/>
                </a:solidFill>
                <a:latin typeface="Times New Roman" panose="02020603050405020304" pitchFamily="18" charset="0"/>
                <a:ea typeface="楷体_GB2312" pitchFamily="49" charset="-122"/>
              </a:rPr>
              <a:t>       </a:t>
            </a:r>
            <a:r>
              <a:rPr lang="zh-CN" altLang="en-US" sz="3600" b="1" dirty="0">
                <a:latin typeface="Times New Roman" panose="02020603050405020304" pitchFamily="18" charset="0"/>
                <a:ea typeface="楷体_GB2312" pitchFamily="49" charset="-122"/>
              </a:rPr>
              <a:t>构造一棵最小生成树，即：</a:t>
            </a:r>
            <a:r>
              <a:rPr lang="zh-CN" altLang="en-US" sz="3600" b="1" dirty="0">
                <a:solidFill>
                  <a:srgbClr val="0000FF"/>
                </a:solidFill>
                <a:latin typeface="Times New Roman" panose="02020603050405020304" pitchFamily="18" charset="0"/>
                <a:ea typeface="楷体_GB2312" pitchFamily="49" charset="-122"/>
              </a:rPr>
              <a:t>在 </a:t>
            </a:r>
            <a:r>
              <a:rPr lang="en-US" altLang="zh-CN" sz="3600" b="1" dirty="0">
                <a:solidFill>
                  <a:srgbClr val="0000FF"/>
                </a:solidFill>
                <a:latin typeface="Times New Roman" panose="02020603050405020304" pitchFamily="18" charset="0"/>
                <a:ea typeface="楷体_GB2312" pitchFamily="49" charset="-122"/>
              </a:rPr>
              <a:t>e </a:t>
            </a:r>
            <a:r>
              <a:rPr lang="zh-CN" altLang="en-US" sz="3600" b="1" dirty="0">
                <a:solidFill>
                  <a:srgbClr val="0000FF"/>
                </a:solidFill>
                <a:latin typeface="Times New Roman" panose="02020603050405020304" pitchFamily="18" charset="0"/>
                <a:ea typeface="楷体_GB2312" pitchFamily="49" charset="-122"/>
              </a:rPr>
              <a:t>条带权的边中选取 </a:t>
            </a:r>
            <a:r>
              <a:rPr lang="en-US" altLang="zh-CN" sz="3600" b="1" dirty="0">
                <a:solidFill>
                  <a:srgbClr val="0000FF"/>
                </a:solidFill>
                <a:latin typeface="Times New Roman" panose="02020603050405020304" pitchFamily="18" charset="0"/>
                <a:ea typeface="楷体_GB2312" pitchFamily="49" charset="-122"/>
              </a:rPr>
              <a:t>n-1 </a:t>
            </a:r>
            <a:r>
              <a:rPr lang="zh-CN" altLang="en-US" sz="3600" b="1" dirty="0">
                <a:solidFill>
                  <a:srgbClr val="0000FF"/>
                </a:solidFill>
                <a:latin typeface="Times New Roman" panose="02020603050405020304" pitchFamily="18" charset="0"/>
                <a:ea typeface="楷体_GB2312" pitchFamily="49" charset="-122"/>
              </a:rPr>
              <a:t>条边（不构成回路），使“权值之和”为最小</a:t>
            </a:r>
            <a:r>
              <a:rPr lang="zh-CN" altLang="en-US" sz="3600" b="1" dirty="0">
                <a:latin typeface="Times New Roman" panose="02020603050405020304" pitchFamily="18" charset="0"/>
                <a:ea typeface="楷体_GB2312" pitchFamily="49" charset="-122"/>
              </a:rPr>
              <a:t>。</a:t>
            </a:r>
            <a:endParaRPr lang="zh-CN" altLang="en-US" sz="3600" b="1" dirty="0">
              <a:latin typeface="Times New Roman" panose="02020603050405020304" pitchFamily="18" charset="0"/>
              <a:ea typeface="楷体_GB2312" pitchFamily="49" charset="-122"/>
            </a:endParaRPr>
          </a:p>
        </p:txBody>
      </p:sp>
      <p:sp>
        <p:nvSpPr>
          <p:cNvPr id="106500" name="文本框 106499"/>
          <p:cNvSpPr txBox="1"/>
          <p:nvPr/>
        </p:nvSpPr>
        <p:spPr>
          <a:xfrm>
            <a:off x="609600" y="5133975"/>
            <a:ext cx="6819900" cy="706755"/>
          </a:xfrm>
          <a:prstGeom prst="rect">
            <a:avLst/>
          </a:prstGeom>
          <a:noFill/>
          <a:ln w="12700">
            <a:noFill/>
          </a:ln>
        </p:spPr>
        <p:txBody>
          <a:bodyPr wrap="none">
            <a:spAutoFit/>
          </a:bodyPr>
          <a:lstStyle/>
          <a:p>
            <a:r>
              <a:rPr lang="zh-CN" altLang="en-US" sz="4000" b="1" dirty="0">
                <a:solidFill>
                  <a:srgbClr val="0000FF"/>
                </a:solidFill>
                <a:latin typeface="Times New Roman" panose="02020603050405020304" pitchFamily="18" charset="0"/>
                <a:ea typeface="楷体_GB2312" pitchFamily="49" charset="-122"/>
              </a:rPr>
              <a:t>算法二：（克鲁斯卡尔算法）</a:t>
            </a:r>
            <a:endParaRPr lang="zh-CN" altLang="en-US" sz="4000" b="1" dirty="0">
              <a:solidFill>
                <a:srgbClr val="0000FF"/>
              </a:solidFill>
              <a:latin typeface="Times New Roman" panose="02020603050405020304" pitchFamily="18" charset="0"/>
              <a:ea typeface="楷体_GB2312" pitchFamily="49" charset="-122"/>
            </a:endParaRPr>
          </a:p>
        </p:txBody>
      </p:sp>
      <p:sp>
        <p:nvSpPr>
          <p:cNvPr id="106503" name="文本框 106502">
            <a:hlinkClick r:id="" action="ppaction://hlinkshowjump?jump=nextslide"/>
          </p:cNvPr>
          <p:cNvSpPr txBox="1"/>
          <p:nvPr/>
        </p:nvSpPr>
        <p:spPr>
          <a:xfrm>
            <a:off x="609600" y="3962400"/>
            <a:ext cx="5798820" cy="706755"/>
          </a:xfrm>
          <a:prstGeom prst="rect">
            <a:avLst/>
          </a:prstGeom>
          <a:noFill/>
          <a:ln w="12700">
            <a:noFill/>
          </a:ln>
        </p:spPr>
        <p:txBody>
          <a:bodyPr wrap="none">
            <a:spAutoFit/>
          </a:bodyPr>
          <a:lstStyle/>
          <a:p>
            <a:r>
              <a:rPr lang="zh-CN" altLang="en-US" sz="4000" b="1" dirty="0">
                <a:solidFill>
                  <a:srgbClr val="0000FF"/>
                </a:solidFill>
                <a:latin typeface="Times New Roman" panose="02020603050405020304" pitchFamily="18" charset="0"/>
                <a:ea typeface="楷体_GB2312" pitchFamily="49" charset="-122"/>
              </a:rPr>
              <a:t>算法一：（普里姆算法）</a:t>
            </a:r>
            <a:endParaRPr lang="zh-CN" altLang="en-US" sz="4000" b="1" dirty="0">
              <a:solidFill>
                <a:srgbClr val="0000FF"/>
              </a:solidFill>
              <a:latin typeface="Times New Roman" panose="02020603050405020304" pitchFamily="18" charset="0"/>
              <a:ea typeface="楷体_GB2312" pitchFamily="49" charset="-122"/>
            </a:endParaRP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6503"/>
                                        </p:tgtEl>
                                        <p:attrNameLst>
                                          <p:attrName>style.visibility</p:attrName>
                                        </p:attrNameLst>
                                      </p:cBhvr>
                                      <p:to>
                                        <p:strVal val="visible"/>
                                      </p:to>
                                    </p:set>
                                    <p:animEffect transition="in" filter="slide(fromTop)">
                                      <p:cBhvr>
                                        <p:cTn id="7" dur="500"/>
                                        <p:tgtEl>
                                          <p:spTgt spid="106503"/>
                                        </p:tgtEl>
                                      </p:cBhvr>
                                    </p:animEffect>
                                  </p:childTnLst>
                                </p:cTn>
                              </p:par>
                            </p:childTnLst>
                          </p:cTn>
                        </p:par>
                        <p:par>
                          <p:cTn id="8" fill="hold">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106500"/>
                                        </p:tgtEl>
                                        <p:attrNameLst>
                                          <p:attrName>style.visibility</p:attrName>
                                        </p:attrNameLst>
                                      </p:cBhvr>
                                      <p:to>
                                        <p:strVal val="visible"/>
                                      </p:to>
                                    </p:set>
                                    <p:animEffect transition="in" filter="slide(fromTop)">
                                      <p:cBhvr>
                                        <p:cTn id="11" dur="500"/>
                                        <p:tgtEl>
                                          <p:spTgt spid="106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p:bldP spid="10650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本框 44033"/>
          <p:cNvSpPr txBox="1"/>
          <p:nvPr/>
        </p:nvSpPr>
        <p:spPr>
          <a:xfrm>
            <a:off x="539750" y="1557338"/>
            <a:ext cx="8237538" cy="4399915"/>
          </a:xfrm>
          <a:prstGeom prst="rect">
            <a:avLst/>
          </a:prstGeom>
          <a:noFill/>
          <a:ln w="9525">
            <a:noFill/>
          </a:ln>
        </p:spPr>
        <p:txBody>
          <a:bodyPr>
            <a:spAutoFit/>
          </a:bodyPr>
          <a:lstStyle/>
          <a:p>
            <a:pPr>
              <a:lnSpc>
                <a:spcPct val="200000"/>
              </a:lnSpc>
            </a:pPr>
            <a:r>
              <a:rPr lang="en-US" altLang="zh-CN" sz="2800" b="1" dirty="0">
                <a:solidFill>
                  <a:srgbClr val="FF3300"/>
                </a:solidFill>
                <a:latin typeface="Times New Roman" panose="02020603050405020304" pitchFamily="18" charset="0"/>
                <a:ea typeface="楷体_GB2312" pitchFamily="49" charset="-122"/>
              </a:rPr>
              <a:t>       </a:t>
            </a:r>
            <a:r>
              <a:rPr lang="zh-CN" altLang="en-US" sz="2800" b="1" dirty="0">
                <a:solidFill>
                  <a:srgbClr val="0000FF"/>
                </a:solidFill>
                <a:latin typeface="Times New Roman" panose="02020603050405020304" pitchFamily="18" charset="0"/>
                <a:ea typeface="楷体_GB2312" pitchFamily="49" charset="-122"/>
              </a:rPr>
              <a:t>普里姆</a:t>
            </a:r>
            <a:r>
              <a:rPr lang="en-US" altLang="zh-CN" sz="2800" b="1" dirty="0">
                <a:solidFill>
                  <a:srgbClr val="0000FF"/>
                </a:solidFill>
                <a:latin typeface="Times New Roman" panose="02020603050405020304" pitchFamily="18" charset="0"/>
                <a:ea typeface="楷体_GB2312" pitchFamily="49" charset="-122"/>
              </a:rPr>
              <a:t>(Prim)</a:t>
            </a:r>
            <a:r>
              <a:rPr lang="zh-CN" altLang="en-US" sz="2800" b="1" dirty="0">
                <a:solidFill>
                  <a:srgbClr val="0000FF"/>
                </a:solidFill>
                <a:latin typeface="Times New Roman" panose="02020603050405020304" pitchFamily="18" charset="0"/>
                <a:ea typeface="楷体_GB2312" pitchFamily="49" charset="-122"/>
              </a:rPr>
              <a:t>算法</a:t>
            </a:r>
            <a:r>
              <a:rPr lang="zh-CN" altLang="en-US" sz="2800" b="1" dirty="0">
                <a:latin typeface="Times New Roman" panose="02020603050405020304" pitchFamily="18" charset="0"/>
                <a:ea typeface="楷体_GB2312" pitchFamily="49" charset="-122"/>
              </a:rPr>
              <a:t>是一种构造性算法。</a:t>
            </a:r>
            <a:endParaRPr lang="zh-CN" altLang="en-US" sz="2800" b="1" dirty="0">
              <a:latin typeface="Times New Roman" panose="02020603050405020304" pitchFamily="18" charset="0"/>
              <a:ea typeface="楷体_GB2312" pitchFamily="49" charset="-122"/>
            </a:endParaRPr>
          </a:p>
          <a:p>
            <a:pPr algn="just">
              <a:lnSpc>
                <a:spcPct val="200000"/>
              </a:lnSpc>
            </a:pPr>
            <a:r>
              <a:rPr lang="zh-CN" altLang="en-US" sz="2800" b="1" dirty="0">
                <a:latin typeface="Times New Roman" panose="02020603050405020304" pitchFamily="18" charset="0"/>
                <a:ea typeface="楷体_GB2312" pitchFamily="49" charset="-122"/>
              </a:rPr>
              <a:t>       假设</a:t>
            </a:r>
            <a:r>
              <a:rPr lang="en-US" altLang="zh-CN" sz="2800" b="1" dirty="0">
                <a:latin typeface="Times New Roman" panose="02020603050405020304" pitchFamily="18" charset="0"/>
                <a:ea typeface="楷体_GB2312" pitchFamily="49" charset="-122"/>
              </a:rPr>
              <a:t>G=(V,E)</a:t>
            </a:r>
            <a:r>
              <a:rPr lang="zh-CN" altLang="en-US" sz="2800" b="1" dirty="0">
                <a:latin typeface="Times New Roman" panose="02020603050405020304" pitchFamily="18" charset="0"/>
                <a:ea typeface="楷体_GB2312" pitchFamily="49" charset="-122"/>
              </a:rPr>
              <a:t>是一个具有</a:t>
            </a:r>
            <a:r>
              <a:rPr lang="en-US" altLang="zh-CN" sz="2800" b="1" dirty="0">
                <a:latin typeface="Times New Roman" panose="02020603050405020304" pitchFamily="18" charset="0"/>
                <a:ea typeface="楷体_GB2312" pitchFamily="49" charset="-122"/>
              </a:rPr>
              <a:t>n</a:t>
            </a:r>
            <a:r>
              <a:rPr lang="zh-CN" altLang="en-US" sz="2800" b="1" dirty="0">
                <a:latin typeface="Times New Roman" panose="02020603050405020304" pitchFamily="18" charset="0"/>
                <a:ea typeface="楷体_GB2312" pitchFamily="49" charset="-122"/>
              </a:rPr>
              <a:t>个顶点的带权连通无向图</a:t>
            </a:r>
            <a:r>
              <a:rPr lang="en-US" altLang="zh-CN" sz="2800" b="1" dirty="0">
                <a:latin typeface="Times New Roman" panose="02020603050405020304" pitchFamily="18" charset="0"/>
                <a:ea typeface="楷体_GB2312" pitchFamily="49" charset="-122"/>
              </a:rPr>
              <a:t>,T=(U,TE)</a:t>
            </a:r>
            <a:r>
              <a:rPr lang="zh-CN" altLang="en-US" sz="2800" b="1" dirty="0">
                <a:latin typeface="Times New Roman" panose="02020603050405020304" pitchFamily="18" charset="0"/>
                <a:ea typeface="楷体_GB2312" pitchFamily="49" charset="-122"/>
              </a:rPr>
              <a:t>是</a:t>
            </a:r>
            <a:r>
              <a:rPr lang="en-US" altLang="zh-CN" sz="2800" b="1" dirty="0">
                <a:latin typeface="Times New Roman" panose="02020603050405020304" pitchFamily="18" charset="0"/>
                <a:ea typeface="楷体_GB2312" pitchFamily="49" charset="-122"/>
              </a:rPr>
              <a:t>G</a:t>
            </a:r>
            <a:r>
              <a:rPr lang="zh-CN" altLang="en-US" sz="2800" b="1" dirty="0">
                <a:latin typeface="Times New Roman" panose="02020603050405020304" pitchFamily="18" charset="0"/>
                <a:ea typeface="楷体_GB2312" pitchFamily="49" charset="-122"/>
              </a:rPr>
              <a:t>的最小生成树</a:t>
            </a:r>
            <a:r>
              <a:rPr lang="en-US" altLang="zh-CN" sz="2800" b="1" dirty="0">
                <a:latin typeface="Times New Roman" panose="02020603050405020304" pitchFamily="18" charset="0"/>
                <a:ea typeface="楷体_GB2312" pitchFamily="49" charset="-122"/>
              </a:rPr>
              <a:t>,</a:t>
            </a:r>
            <a:r>
              <a:rPr lang="zh-CN" altLang="en-US" sz="2800" b="1" dirty="0">
                <a:latin typeface="Times New Roman" panose="02020603050405020304" pitchFamily="18" charset="0"/>
                <a:ea typeface="楷体_GB2312" pitchFamily="49" charset="-122"/>
              </a:rPr>
              <a:t>其中</a:t>
            </a:r>
            <a:r>
              <a:rPr lang="en-US" altLang="zh-CN" sz="2800" b="1" dirty="0">
                <a:latin typeface="Times New Roman" panose="02020603050405020304" pitchFamily="18" charset="0"/>
                <a:ea typeface="楷体_GB2312" pitchFamily="49" charset="-122"/>
              </a:rPr>
              <a:t>U</a:t>
            </a:r>
            <a:r>
              <a:rPr lang="zh-CN" altLang="en-US" sz="2800" b="1" dirty="0">
                <a:latin typeface="Times New Roman" panose="02020603050405020304" pitchFamily="18" charset="0"/>
                <a:ea typeface="楷体_GB2312" pitchFamily="49" charset="-122"/>
              </a:rPr>
              <a:t>是</a:t>
            </a:r>
            <a:r>
              <a:rPr lang="en-US" altLang="zh-CN" sz="2800" b="1" dirty="0">
                <a:latin typeface="Times New Roman" panose="02020603050405020304" pitchFamily="18" charset="0"/>
                <a:ea typeface="楷体_GB2312" pitchFamily="49" charset="-122"/>
              </a:rPr>
              <a:t>T</a:t>
            </a:r>
            <a:r>
              <a:rPr lang="zh-CN" altLang="en-US" sz="2800" b="1" dirty="0">
                <a:latin typeface="Times New Roman" panose="02020603050405020304" pitchFamily="18" charset="0"/>
                <a:ea typeface="楷体_GB2312" pitchFamily="49" charset="-122"/>
              </a:rPr>
              <a:t>的顶点集</a:t>
            </a:r>
            <a:r>
              <a:rPr lang="en-US" altLang="zh-CN" sz="2800" b="1" dirty="0">
                <a:latin typeface="Times New Roman" panose="02020603050405020304" pitchFamily="18" charset="0"/>
                <a:ea typeface="楷体_GB2312" pitchFamily="49" charset="-122"/>
              </a:rPr>
              <a:t>,TE</a:t>
            </a:r>
            <a:r>
              <a:rPr lang="zh-CN" altLang="en-US" sz="2800" b="1" dirty="0">
                <a:latin typeface="Times New Roman" panose="02020603050405020304" pitchFamily="18" charset="0"/>
                <a:ea typeface="楷体_GB2312" pitchFamily="49" charset="-122"/>
              </a:rPr>
              <a:t>是</a:t>
            </a:r>
            <a:r>
              <a:rPr lang="en-US" altLang="zh-CN" sz="2800" b="1" dirty="0">
                <a:latin typeface="Times New Roman" panose="02020603050405020304" pitchFamily="18" charset="0"/>
                <a:ea typeface="楷体_GB2312" pitchFamily="49" charset="-122"/>
              </a:rPr>
              <a:t>T</a:t>
            </a:r>
            <a:r>
              <a:rPr lang="zh-CN" altLang="en-US" sz="2800" b="1" dirty="0">
                <a:latin typeface="Times New Roman" panose="02020603050405020304" pitchFamily="18" charset="0"/>
                <a:ea typeface="楷体_GB2312" pitchFamily="49" charset="-122"/>
              </a:rPr>
              <a:t>的边集</a:t>
            </a:r>
            <a:r>
              <a:rPr lang="en-US" altLang="zh-CN" sz="2800" b="1" dirty="0">
                <a:latin typeface="Times New Roman" panose="02020603050405020304" pitchFamily="18" charset="0"/>
                <a:ea typeface="楷体_GB2312" pitchFamily="49" charset="-122"/>
              </a:rPr>
              <a:t>,</a:t>
            </a:r>
            <a:r>
              <a:rPr lang="zh-CN" altLang="en-US" sz="2800" b="1" dirty="0">
                <a:latin typeface="Times New Roman" panose="02020603050405020304" pitchFamily="18" charset="0"/>
                <a:ea typeface="楷体_GB2312" pitchFamily="49" charset="-122"/>
              </a:rPr>
              <a:t>则由</a:t>
            </a:r>
            <a:r>
              <a:rPr lang="en-US" altLang="zh-CN" sz="2800" b="1" dirty="0">
                <a:latin typeface="Times New Roman" panose="02020603050405020304" pitchFamily="18" charset="0"/>
                <a:ea typeface="楷体_GB2312" pitchFamily="49" charset="-122"/>
              </a:rPr>
              <a:t>G</a:t>
            </a:r>
            <a:r>
              <a:rPr lang="zh-CN" altLang="en-US" sz="2800" b="1" dirty="0">
                <a:latin typeface="Times New Roman" panose="02020603050405020304" pitchFamily="18" charset="0"/>
                <a:ea typeface="楷体_GB2312" pitchFamily="49" charset="-122"/>
              </a:rPr>
              <a:t>构造最小生成树</a:t>
            </a:r>
            <a:r>
              <a:rPr lang="en-US" altLang="zh-CN" sz="2800" b="1" dirty="0">
                <a:latin typeface="Times New Roman" panose="02020603050405020304" pitchFamily="18" charset="0"/>
                <a:ea typeface="楷体_GB2312" pitchFamily="49" charset="-122"/>
              </a:rPr>
              <a:t>T</a:t>
            </a:r>
            <a:r>
              <a:rPr lang="zh-CN" altLang="en-US" sz="2800" b="1" dirty="0">
                <a:latin typeface="Times New Roman" panose="02020603050405020304" pitchFamily="18" charset="0"/>
                <a:ea typeface="楷体_GB2312" pitchFamily="49" charset="-122"/>
              </a:rPr>
              <a:t>的步骤如下：      </a:t>
            </a:r>
            <a:endParaRPr lang="zh-CN" altLang="en-US" sz="2800" b="1" dirty="0">
              <a:latin typeface="Times New Roman" panose="02020603050405020304" pitchFamily="18" charset="0"/>
              <a:ea typeface="楷体_GB2312" pitchFamily="49" charset="-122"/>
            </a:endParaRPr>
          </a:p>
        </p:txBody>
      </p:sp>
      <p:sp>
        <p:nvSpPr>
          <p:cNvPr id="106503" name="文本框 106502">
            <a:hlinkClick r:id="" action="ppaction://hlinkshowjump?jump=nextslide"/>
          </p:cNvPr>
          <p:cNvSpPr txBox="1"/>
          <p:nvPr/>
        </p:nvSpPr>
        <p:spPr>
          <a:xfrm>
            <a:off x="1044575" y="260350"/>
            <a:ext cx="5798820" cy="706755"/>
          </a:xfrm>
          <a:prstGeom prst="rect">
            <a:avLst/>
          </a:prstGeom>
          <a:noFill/>
          <a:ln w="12700">
            <a:noFill/>
          </a:ln>
        </p:spPr>
        <p:txBody>
          <a:bodyPr wrap="none">
            <a:spAutoFit/>
          </a:bodyPr>
          <a:lstStyle/>
          <a:p>
            <a:r>
              <a:rPr lang="zh-CN" altLang="en-US" sz="4000" b="1" dirty="0">
                <a:solidFill>
                  <a:schemeClr val="tx2"/>
                </a:solidFill>
                <a:latin typeface="Times New Roman" panose="02020603050405020304" pitchFamily="18" charset="0"/>
                <a:ea typeface="楷体_GB2312" pitchFamily="49" charset="-122"/>
              </a:rPr>
              <a:t>算法一：（普里姆算法）</a:t>
            </a:r>
            <a:endParaRPr lang="zh-CN" altLang="en-US" sz="4000" b="1" dirty="0">
              <a:solidFill>
                <a:schemeClr val="tx2"/>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106503"/>
                                        </p:tgtEl>
                                        <p:attrNameLst>
                                          <p:attrName>style.visibility</p:attrName>
                                        </p:attrNameLst>
                                      </p:cBhvr>
                                      <p:to>
                                        <p:strVal val="visible"/>
                                      </p:to>
                                    </p:set>
                                    <p:animEffect transition="in" filter="slide(fromTop)">
                                      <p:cBhvr>
                                        <p:cTn id="7" dur="500"/>
                                        <p:tgtEl>
                                          <p:spTgt spid="106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文本框 120835"/>
          <p:cNvSpPr txBox="1"/>
          <p:nvPr/>
        </p:nvSpPr>
        <p:spPr>
          <a:xfrm>
            <a:off x="323850" y="1341438"/>
            <a:ext cx="8569325" cy="5128895"/>
          </a:xfrm>
          <a:prstGeom prst="rect">
            <a:avLst/>
          </a:prstGeom>
          <a:noFill/>
          <a:ln w="9525">
            <a:noFill/>
          </a:ln>
        </p:spPr>
        <p:txBody>
          <a:bodyPr>
            <a:spAutoFit/>
          </a:bodyPr>
          <a:lstStyle/>
          <a:p>
            <a:pPr>
              <a:lnSpc>
                <a:spcPct val="130000"/>
              </a:lnSpc>
            </a:pPr>
            <a:r>
              <a:rPr lang="en-US" altLang="zh-CN" sz="2800" b="1" dirty="0">
                <a:solidFill>
                  <a:srgbClr val="FF3300"/>
                </a:solidFill>
                <a:latin typeface="Times New Roman" panose="02020603050405020304" pitchFamily="18" charset="0"/>
                <a:ea typeface="楷体_GB2312" pitchFamily="49" charset="-122"/>
              </a:rPr>
              <a:t>      </a:t>
            </a:r>
            <a:r>
              <a:rPr lang="en-US" altLang="zh-CN" sz="2800" b="1" dirty="0">
                <a:latin typeface="Times New Roman" panose="02020603050405020304" pitchFamily="18" charset="0"/>
                <a:ea typeface="楷体_GB2312" pitchFamily="49" charset="-122"/>
              </a:rPr>
              <a:t> </a:t>
            </a:r>
            <a:r>
              <a:rPr lang="en-US" altLang="zh-CN" sz="2800" b="1" dirty="0">
                <a:solidFill>
                  <a:srgbClr val="0000FF"/>
                </a:solidFill>
                <a:latin typeface="Times New Roman" panose="02020603050405020304" pitchFamily="18" charset="0"/>
                <a:ea typeface="楷体_GB2312" pitchFamily="49" charset="-122"/>
              </a:rPr>
              <a:t>(1) </a:t>
            </a:r>
            <a:r>
              <a:rPr lang="zh-CN" altLang="en-US" sz="2800" b="1" dirty="0">
                <a:latin typeface="Times New Roman" panose="02020603050405020304" pitchFamily="18" charset="0"/>
                <a:ea typeface="楷体_GB2312" pitchFamily="49" charset="-122"/>
              </a:rPr>
              <a:t>初始化</a:t>
            </a:r>
            <a:r>
              <a:rPr lang="en-US" altLang="zh-CN" sz="2800" b="1" dirty="0">
                <a:latin typeface="Times New Roman" panose="02020603050405020304" pitchFamily="18" charset="0"/>
                <a:ea typeface="楷体_GB2312" pitchFamily="49" charset="-122"/>
              </a:rPr>
              <a:t>U={v0}</a:t>
            </a:r>
            <a:r>
              <a:rPr lang="zh-CN" altLang="en-US" sz="2800" b="1" dirty="0">
                <a:latin typeface="Times New Roman" panose="02020603050405020304" pitchFamily="18" charset="0"/>
                <a:ea typeface="楷体_GB2312" pitchFamily="49" charset="-122"/>
              </a:rPr>
              <a:t>。</a:t>
            </a:r>
            <a:r>
              <a:rPr lang="en-US" altLang="zh-CN" sz="2800" b="1" dirty="0">
                <a:latin typeface="Times New Roman" panose="02020603050405020304" pitchFamily="18" charset="0"/>
                <a:ea typeface="楷体_GB2312" pitchFamily="49" charset="-122"/>
              </a:rPr>
              <a:t>v0</a:t>
            </a:r>
            <a:r>
              <a:rPr lang="zh-CN" altLang="en-US" sz="2800" b="1" dirty="0">
                <a:latin typeface="Times New Roman" panose="02020603050405020304" pitchFamily="18" charset="0"/>
                <a:ea typeface="楷体_GB2312" pitchFamily="49" charset="-122"/>
              </a:rPr>
              <a:t>到其他顶点的所有边为候选边；</a:t>
            </a:r>
            <a:endParaRPr lang="zh-CN" altLang="en-US" sz="2800" b="1" dirty="0">
              <a:latin typeface="Times New Roman" panose="02020603050405020304" pitchFamily="18" charset="0"/>
              <a:ea typeface="楷体_GB2312" pitchFamily="49" charset="-122"/>
            </a:endParaRPr>
          </a:p>
          <a:p>
            <a:pPr>
              <a:lnSpc>
                <a:spcPct val="130000"/>
              </a:lnSpc>
            </a:pPr>
            <a:r>
              <a:rPr lang="zh-CN" altLang="en-US" sz="2800" b="1" dirty="0">
                <a:latin typeface="Times New Roman" panose="02020603050405020304" pitchFamily="18" charset="0"/>
                <a:ea typeface="楷体_GB2312" pitchFamily="49" charset="-122"/>
              </a:rPr>
              <a:t>       </a:t>
            </a:r>
            <a:r>
              <a:rPr lang="en-US" altLang="zh-CN" sz="2800" b="1" dirty="0">
                <a:solidFill>
                  <a:srgbClr val="0000FF"/>
                </a:solidFill>
                <a:latin typeface="Times New Roman" panose="02020603050405020304" pitchFamily="18" charset="0"/>
                <a:ea typeface="楷体_GB2312" pitchFamily="49" charset="-122"/>
              </a:rPr>
              <a:t>(2)</a:t>
            </a:r>
            <a:r>
              <a:rPr lang="en-US" altLang="zh-CN" sz="2800" b="1" dirty="0">
                <a:latin typeface="Times New Roman" panose="02020603050405020304" pitchFamily="18" charset="0"/>
                <a:ea typeface="楷体_GB2312" pitchFamily="49" charset="-122"/>
              </a:rPr>
              <a:t> </a:t>
            </a:r>
            <a:r>
              <a:rPr lang="zh-CN" altLang="en-US" sz="2800" b="1" dirty="0">
                <a:latin typeface="Times New Roman" panose="02020603050405020304" pitchFamily="18" charset="0"/>
                <a:ea typeface="楷体_GB2312" pitchFamily="49" charset="-122"/>
              </a:rPr>
              <a:t>重复以下步骤</a:t>
            </a:r>
            <a:r>
              <a:rPr lang="en-US" altLang="zh-CN" sz="2800" b="1" dirty="0">
                <a:latin typeface="Times New Roman" panose="02020603050405020304" pitchFamily="18" charset="0"/>
                <a:ea typeface="楷体_GB2312" pitchFamily="49" charset="-122"/>
              </a:rPr>
              <a:t>n-1</a:t>
            </a:r>
            <a:r>
              <a:rPr lang="zh-CN" altLang="en-US" sz="2800" b="1" dirty="0">
                <a:latin typeface="Times New Roman" panose="02020603050405020304" pitchFamily="18" charset="0"/>
                <a:ea typeface="楷体_GB2312" pitchFamily="49" charset="-122"/>
              </a:rPr>
              <a:t>次</a:t>
            </a:r>
            <a:r>
              <a:rPr lang="en-US" altLang="zh-CN" sz="2800" b="1" dirty="0">
                <a:latin typeface="Times New Roman" panose="02020603050405020304" pitchFamily="18" charset="0"/>
                <a:ea typeface="楷体_GB2312" pitchFamily="49" charset="-122"/>
              </a:rPr>
              <a:t>,</a:t>
            </a:r>
            <a:r>
              <a:rPr lang="zh-CN" altLang="en-US" sz="2800" b="1" dirty="0">
                <a:latin typeface="Times New Roman" panose="02020603050405020304" pitchFamily="18" charset="0"/>
                <a:ea typeface="楷体_GB2312" pitchFamily="49" charset="-122"/>
              </a:rPr>
              <a:t>使得其他</a:t>
            </a:r>
            <a:r>
              <a:rPr lang="en-US" altLang="zh-CN" sz="2800" b="1" dirty="0">
                <a:latin typeface="Times New Roman" panose="02020603050405020304" pitchFamily="18" charset="0"/>
                <a:ea typeface="楷体_GB2312" pitchFamily="49" charset="-122"/>
              </a:rPr>
              <a:t>n-1</a:t>
            </a:r>
            <a:r>
              <a:rPr lang="zh-CN" altLang="en-US" sz="2800" b="1" dirty="0">
                <a:latin typeface="Times New Roman" panose="02020603050405020304" pitchFamily="18" charset="0"/>
                <a:ea typeface="楷体_GB2312" pitchFamily="49" charset="-122"/>
              </a:rPr>
              <a:t>个顶点被加入到</a:t>
            </a:r>
            <a:r>
              <a:rPr lang="en-US" altLang="zh-CN" sz="2800" b="1" dirty="0">
                <a:latin typeface="Times New Roman" panose="02020603050405020304" pitchFamily="18" charset="0"/>
                <a:ea typeface="楷体_GB2312" pitchFamily="49" charset="-122"/>
              </a:rPr>
              <a:t>U</a:t>
            </a:r>
            <a:r>
              <a:rPr lang="zh-CN" altLang="en-US" sz="2800" b="1" dirty="0">
                <a:latin typeface="Times New Roman" panose="02020603050405020304" pitchFamily="18" charset="0"/>
                <a:ea typeface="楷体_GB2312" pitchFamily="49" charset="-122"/>
              </a:rPr>
              <a:t>中：</a:t>
            </a:r>
            <a:endParaRPr lang="zh-CN" altLang="en-US" sz="2800" b="1" dirty="0">
              <a:latin typeface="Times New Roman" panose="02020603050405020304" pitchFamily="18" charset="0"/>
              <a:ea typeface="楷体_GB2312" pitchFamily="49" charset="-122"/>
            </a:endParaRPr>
          </a:p>
          <a:p>
            <a:pPr>
              <a:lnSpc>
                <a:spcPct val="130000"/>
              </a:lnSpc>
            </a:pPr>
            <a:r>
              <a:rPr lang="zh-CN" altLang="en-US" sz="2800" b="1" dirty="0">
                <a:latin typeface="Times New Roman" panose="02020603050405020304" pitchFamily="18" charset="0"/>
                <a:ea typeface="楷体_GB2312" pitchFamily="49" charset="-122"/>
              </a:rPr>
              <a:t>         </a:t>
            </a:r>
            <a:r>
              <a:rPr lang="zh-CN" altLang="en-US" sz="2800" b="1" dirty="0">
                <a:solidFill>
                  <a:srgbClr val="0000FF"/>
                </a:solidFill>
                <a:latin typeface="Times New Roman" panose="02020603050405020304" pitchFamily="18" charset="0"/>
                <a:ea typeface="楷体_GB2312" pitchFamily="49" charset="-122"/>
              </a:rPr>
              <a:t> </a:t>
            </a:r>
            <a:r>
              <a:rPr lang="en-US" altLang="zh-CN" sz="2800" b="1" dirty="0">
                <a:solidFill>
                  <a:srgbClr val="0000FF"/>
                </a:solidFill>
                <a:latin typeface="Times New Roman" panose="02020603050405020304" pitchFamily="18" charset="0"/>
                <a:ea typeface="楷体_GB2312" pitchFamily="49" charset="-122"/>
              </a:rPr>
              <a:t>① </a:t>
            </a:r>
            <a:r>
              <a:rPr lang="zh-CN" altLang="en-US" sz="2800" b="1" dirty="0">
                <a:latin typeface="Times New Roman" panose="02020603050405020304" pitchFamily="18" charset="0"/>
                <a:ea typeface="楷体_GB2312" pitchFamily="49" charset="-122"/>
              </a:rPr>
              <a:t>从候选边中挑选权值最小的边输出</a:t>
            </a:r>
            <a:r>
              <a:rPr lang="en-US" altLang="zh-CN" sz="2800" b="1" dirty="0">
                <a:latin typeface="Times New Roman" panose="02020603050405020304" pitchFamily="18" charset="0"/>
                <a:ea typeface="楷体_GB2312" pitchFamily="49" charset="-122"/>
              </a:rPr>
              <a:t>,</a:t>
            </a:r>
            <a:r>
              <a:rPr lang="zh-CN" altLang="en-US" sz="2800" b="1" dirty="0">
                <a:latin typeface="Times New Roman" panose="02020603050405020304" pitchFamily="18" charset="0"/>
                <a:ea typeface="楷体_GB2312" pitchFamily="49" charset="-122"/>
              </a:rPr>
              <a:t>设该边在</a:t>
            </a:r>
            <a:r>
              <a:rPr lang="en-US" altLang="zh-CN" sz="2800" b="1" dirty="0">
                <a:latin typeface="Times New Roman" panose="02020603050405020304" pitchFamily="18" charset="0"/>
                <a:ea typeface="楷体_GB2312" pitchFamily="49" charset="-122"/>
              </a:rPr>
              <a:t>V-U</a:t>
            </a:r>
            <a:r>
              <a:rPr lang="zh-CN" altLang="en-US" sz="2800" b="1" dirty="0">
                <a:latin typeface="Times New Roman" panose="02020603050405020304" pitchFamily="18" charset="0"/>
                <a:ea typeface="楷体_GB2312" pitchFamily="49" charset="-122"/>
              </a:rPr>
              <a:t>中的顶点是</a:t>
            </a:r>
            <a:r>
              <a:rPr lang="en-US" altLang="zh-CN" sz="2800" b="1" dirty="0">
                <a:latin typeface="Times New Roman" panose="02020603050405020304" pitchFamily="18" charset="0"/>
                <a:ea typeface="楷体_GB2312" pitchFamily="49" charset="-122"/>
              </a:rPr>
              <a:t>v,</a:t>
            </a:r>
            <a:r>
              <a:rPr lang="zh-CN" altLang="en-US" sz="2800" b="1" dirty="0">
                <a:latin typeface="Times New Roman" panose="02020603050405020304" pitchFamily="18" charset="0"/>
                <a:ea typeface="楷体_GB2312" pitchFamily="49" charset="-122"/>
              </a:rPr>
              <a:t>将</a:t>
            </a:r>
            <a:r>
              <a:rPr lang="en-US" altLang="zh-CN" sz="2800" b="1" dirty="0">
                <a:latin typeface="Times New Roman" panose="02020603050405020304" pitchFamily="18" charset="0"/>
                <a:ea typeface="楷体_GB2312" pitchFamily="49" charset="-122"/>
              </a:rPr>
              <a:t>v</a:t>
            </a:r>
            <a:r>
              <a:rPr lang="zh-CN" altLang="en-US" sz="2800" b="1" dirty="0">
                <a:latin typeface="Times New Roman" panose="02020603050405020304" pitchFamily="18" charset="0"/>
                <a:ea typeface="楷体_GB2312" pitchFamily="49" charset="-122"/>
              </a:rPr>
              <a:t>加入</a:t>
            </a:r>
            <a:r>
              <a:rPr lang="en-US" altLang="zh-CN" sz="2800" b="1" dirty="0">
                <a:latin typeface="Times New Roman" panose="02020603050405020304" pitchFamily="18" charset="0"/>
                <a:ea typeface="楷体_GB2312" pitchFamily="49" charset="-122"/>
              </a:rPr>
              <a:t>U</a:t>
            </a:r>
            <a:r>
              <a:rPr lang="zh-CN" altLang="en-US" sz="2800" b="1" dirty="0">
                <a:latin typeface="Times New Roman" panose="02020603050405020304" pitchFamily="18" charset="0"/>
                <a:ea typeface="楷体_GB2312" pitchFamily="49" charset="-122"/>
              </a:rPr>
              <a:t>中</a:t>
            </a:r>
            <a:r>
              <a:rPr lang="en-US" altLang="zh-CN" sz="2800" b="1" dirty="0">
                <a:latin typeface="Times New Roman" panose="02020603050405020304" pitchFamily="18" charset="0"/>
                <a:ea typeface="楷体_GB2312" pitchFamily="49" charset="-122"/>
              </a:rPr>
              <a:t>,</a:t>
            </a:r>
            <a:r>
              <a:rPr lang="zh-CN" altLang="en-US" sz="2800" b="1" dirty="0">
                <a:latin typeface="Times New Roman" panose="02020603050405020304" pitchFamily="18" charset="0"/>
                <a:ea typeface="楷体_GB2312" pitchFamily="49" charset="-122"/>
              </a:rPr>
              <a:t>删除和</a:t>
            </a:r>
            <a:r>
              <a:rPr lang="en-US" altLang="zh-CN" sz="2800" b="1" dirty="0">
                <a:latin typeface="Times New Roman" panose="02020603050405020304" pitchFamily="18" charset="0"/>
                <a:ea typeface="楷体_GB2312" pitchFamily="49" charset="-122"/>
              </a:rPr>
              <a:t>v</a:t>
            </a:r>
            <a:r>
              <a:rPr lang="zh-CN" altLang="en-US" sz="2800" b="1" dirty="0">
                <a:latin typeface="Times New Roman" panose="02020603050405020304" pitchFamily="18" charset="0"/>
                <a:ea typeface="楷体_GB2312" pitchFamily="49" charset="-122"/>
              </a:rPr>
              <a:t>关联的边；</a:t>
            </a:r>
            <a:endParaRPr lang="zh-CN" altLang="en-US" sz="2800" b="1" dirty="0">
              <a:latin typeface="Times New Roman" panose="02020603050405020304" pitchFamily="18" charset="0"/>
              <a:ea typeface="楷体_GB2312" pitchFamily="49" charset="-122"/>
            </a:endParaRPr>
          </a:p>
          <a:p>
            <a:pPr>
              <a:lnSpc>
                <a:spcPct val="130000"/>
              </a:lnSpc>
            </a:pPr>
            <a:r>
              <a:rPr lang="zh-CN" altLang="en-US" sz="2800" b="1" dirty="0">
                <a:latin typeface="Times New Roman" panose="02020603050405020304" pitchFamily="18" charset="0"/>
                <a:ea typeface="楷体_GB2312" pitchFamily="49" charset="-122"/>
              </a:rPr>
              <a:t>          </a:t>
            </a:r>
            <a:r>
              <a:rPr lang="en-US" altLang="zh-CN" sz="2800" b="1" dirty="0">
                <a:solidFill>
                  <a:srgbClr val="0000FF"/>
                </a:solidFill>
                <a:latin typeface="Times New Roman" panose="02020603050405020304" pitchFamily="18" charset="0"/>
                <a:ea typeface="楷体_GB2312" pitchFamily="49" charset="-122"/>
              </a:rPr>
              <a:t>②</a:t>
            </a:r>
            <a:r>
              <a:rPr lang="en-US" altLang="zh-CN" sz="2800" b="1" dirty="0">
                <a:latin typeface="Times New Roman" panose="02020603050405020304" pitchFamily="18" charset="0"/>
                <a:ea typeface="楷体_GB2312" pitchFamily="49" charset="-122"/>
              </a:rPr>
              <a:t> </a:t>
            </a:r>
            <a:r>
              <a:rPr lang="zh-CN" altLang="en-US" sz="2800" b="1" dirty="0">
                <a:latin typeface="Times New Roman" panose="02020603050405020304" pitchFamily="18" charset="0"/>
                <a:ea typeface="楷体_GB2312" pitchFamily="49" charset="-122"/>
              </a:rPr>
              <a:t>考察当前</a:t>
            </a:r>
            <a:r>
              <a:rPr lang="en-US" altLang="zh-CN" sz="2800" b="1" dirty="0">
                <a:latin typeface="Times New Roman" panose="02020603050405020304" pitchFamily="18" charset="0"/>
                <a:ea typeface="楷体_GB2312" pitchFamily="49" charset="-122"/>
              </a:rPr>
              <a:t>V-U</a:t>
            </a:r>
            <a:r>
              <a:rPr lang="zh-CN" altLang="en-US" sz="2800" b="1" dirty="0">
                <a:latin typeface="Times New Roman" panose="02020603050405020304" pitchFamily="18" charset="0"/>
                <a:ea typeface="楷体_GB2312" pitchFamily="49" charset="-122"/>
              </a:rPr>
              <a:t>中的所有顶点</a:t>
            </a:r>
            <a:r>
              <a:rPr lang="en-US" altLang="zh-CN" sz="2800" b="1" dirty="0">
                <a:latin typeface="Times New Roman" panose="02020603050405020304" pitchFamily="18" charset="0"/>
                <a:ea typeface="楷体_GB2312" pitchFamily="49" charset="-122"/>
              </a:rPr>
              <a:t>vi,</a:t>
            </a:r>
            <a:r>
              <a:rPr lang="zh-CN" altLang="en-US" sz="2800" b="1" dirty="0">
                <a:latin typeface="Times New Roman" panose="02020603050405020304" pitchFamily="18" charset="0"/>
                <a:ea typeface="楷体_GB2312" pitchFamily="49" charset="-122"/>
              </a:rPr>
              <a:t>修改候选边：若</a:t>
            </a:r>
            <a:r>
              <a:rPr lang="en-US" altLang="zh-CN" sz="2800" b="1" dirty="0">
                <a:latin typeface="Times New Roman" panose="02020603050405020304" pitchFamily="18" charset="0"/>
                <a:ea typeface="楷体_GB2312" pitchFamily="49" charset="-122"/>
              </a:rPr>
              <a:t>(v,vi)</a:t>
            </a:r>
            <a:r>
              <a:rPr lang="zh-CN" altLang="en-US" sz="2800" b="1" dirty="0">
                <a:latin typeface="Times New Roman" panose="02020603050405020304" pitchFamily="18" charset="0"/>
                <a:ea typeface="楷体_GB2312" pitchFamily="49" charset="-122"/>
              </a:rPr>
              <a:t>的权值小于原来和</a:t>
            </a:r>
            <a:r>
              <a:rPr lang="en-US" altLang="zh-CN" sz="2800" b="1" dirty="0">
                <a:latin typeface="Times New Roman" panose="02020603050405020304" pitchFamily="18" charset="0"/>
                <a:ea typeface="楷体_GB2312" pitchFamily="49" charset="-122"/>
              </a:rPr>
              <a:t>vi</a:t>
            </a:r>
            <a:r>
              <a:rPr lang="zh-CN" altLang="en-US" sz="2800" b="1" dirty="0">
                <a:latin typeface="Times New Roman" panose="02020603050405020304" pitchFamily="18" charset="0"/>
                <a:ea typeface="楷体_GB2312" pitchFamily="49" charset="-122"/>
              </a:rPr>
              <a:t>关联的候选边</a:t>
            </a:r>
            <a:r>
              <a:rPr lang="en-US" altLang="zh-CN" sz="2800" b="1" dirty="0">
                <a:latin typeface="Times New Roman" panose="02020603050405020304" pitchFamily="18" charset="0"/>
                <a:ea typeface="楷体_GB2312" pitchFamily="49" charset="-122"/>
              </a:rPr>
              <a:t>,</a:t>
            </a:r>
            <a:r>
              <a:rPr lang="zh-CN" altLang="en-US" sz="2800" b="1" dirty="0">
                <a:latin typeface="Times New Roman" panose="02020603050405020304" pitchFamily="18" charset="0"/>
                <a:ea typeface="楷体_GB2312" pitchFamily="49" charset="-122"/>
              </a:rPr>
              <a:t>则用</a:t>
            </a:r>
            <a:r>
              <a:rPr lang="en-US" altLang="zh-CN" sz="2800" b="1" dirty="0">
                <a:latin typeface="Times New Roman" panose="02020603050405020304" pitchFamily="18" charset="0"/>
                <a:ea typeface="楷体_GB2312" pitchFamily="49" charset="-122"/>
              </a:rPr>
              <a:t>(v,vi)</a:t>
            </a:r>
            <a:r>
              <a:rPr lang="zh-CN" altLang="en-US" sz="2800" b="1" dirty="0">
                <a:latin typeface="Times New Roman" panose="02020603050405020304" pitchFamily="18" charset="0"/>
                <a:ea typeface="楷体_GB2312" pitchFamily="49" charset="-122"/>
              </a:rPr>
              <a:t>取代后者作为候选边。</a:t>
            </a:r>
            <a:endParaRPr lang="zh-CN" altLang="en-US" sz="2800" b="1" dirty="0">
              <a:latin typeface="Times New Roman" panose="02020603050405020304" pitchFamily="18" charset="0"/>
              <a:ea typeface="楷体_GB2312"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3570" name="组合 493569"/>
          <p:cNvGrpSpPr/>
          <p:nvPr/>
        </p:nvGrpSpPr>
        <p:grpSpPr>
          <a:xfrm>
            <a:off x="2736850" y="403225"/>
            <a:ext cx="6372225" cy="4745038"/>
            <a:chOff x="1734" y="48"/>
            <a:chExt cx="3738" cy="2989"/>
          </a:xfrm>
        </p:grpSpPr>
        <p:grpSp>
          <p:nvGrpSpPr>
            <p:cNvPr id="21603" name="组合 493570"/>
            <p:cNvGrpSpPr/>
            <p:nvPr/>
          </p:nvGrpSpPr>
          <p:grpSpPr>
            <a:xfrm>
              <a:off x="1968" y="48"/>
              <a:ext cx="3504" cy="2989"/>
              <a:chOff x="1968" y="86"/>
              <a:chExt cx="3504" cy="2989"/>
            </a:xfrm>
          </p:grpSpPr>
          <p:sp>
            <p:nvSpPr>
              <p:cNvPr id="21605" name="矩形 493571"/>
              <p:cNvSpPr/>
              <p:nvPr/>
            </p:nvSpPr>
            <p:spPr>
              <a:xfrm>
                <a:off x="4888" y="2635"/>
                <a:ext cx="584" cy="440"/>
              </a:xfrm>
              <a:prstGeom prst="rect">
                <a:avLst/>
              </a:prstGeom>
              <a:noFill/>
              <a:ln w="38100">
                <a:noFill/>
              </a:ln>
              <a:effectLst>
                <a:outerShdw dist="35921" dir="2699999" algn="ctr" rotWithShape="0">
                  <a:schemeClr val="bg2">
                    <a:alpha val="50000"/>
                  </a:schemeClr>
                </a:outerShdw>
              </a:effectLst>
            </p:spPr>
            <p:txBody>
              <a:bodyPr/>
              <a:lstStyle/>
              <a:p>
                <a:pPr algn="ctr">
                  <a:spcBef>
                    <a:spcPct val="20000"/>
                  </a:spcBef>
                  <a:buClr>
                    <a:schemeClr val="hlink"/>
                  </a:buClr>
                  <a:buFont typeface="Wingdings" panose="05000000000000000000" pitchFamily="2" charset="2"/>
                </a:pPr>
                <a:endParaRPr lang="zh-CN" altLang="zh-CN" sz="2000" b="1" dirty="0">
                  <a:solidFill>
                    <a:schemeClr val="tx2"/>
                  </a:solidFill>
                  <a:latin typeface="Arial" panose="020B0604020202020204" pitchFamily="34" charset="0"/>
                </a:endParaRPr>
              </a:p>
            </p:txBody>
          </p:sp>
          <p:sp>
            <p:nvSpPr>
              <p:cNvPr id="21606" name="矩形 493572"/>
              <p:cNvSpPr/>
              <p:nvPr/>
            </p:nvSpPr>
            <p:spPr>
              <a:xfrm>
                <a:off x="4304" y="2635"/>
                <a:ext cx="584" cy="440"/>
              </a:xfrm>
              <a:prstGeom prst="rect">
                <a:avLst/>
              </a:prstGeom>
              <a:noFill/>
              <a:ln w="38100">
                <a:noFill/>
              </a:ln>
              <a:effectLst>
                <a:outerShdw dist="35921" dir="2699999" algn="ctr" rotWithShape="0">
                  <a:schemeClr val="bg2">
                    <a:alpha val="50000"/>
                  </a:schemeClr>
                </a:outerShdw>
              </a:effectLst>
            </p:spPr>
            <p:txBody>
              <a:bodyPr/>
              <a:lstStyle/>
              <a:p>
                <a:pPr algn="ctr">
                  <a:spcBef>
                    <a:spcPct val="20000"/>
                  </a:spcBef>
                  <a:buClr>
                    <a:schemeClr val="hlink"/>
                  </a:buClr>
                  <a:buFont typeface="Wingdings" panose="05000000000000000000" pitchFamily="2" charset="2"/>
                </a:pPr>
                <a:endParaRPr lang="zh-CN" altLang="zh-CN" sz="2000" b="1" dirty="0">
                  <a:solidFill>
                    <a:schemeClr val="tx2"/>
                  </a:solidFill>
                  <a:latin typeface="Arial" panose="020B0604020202020204" pitchFamily="34" charset="0"/>
                </a:endParaRPr>
              </a:p>
            </p:txBody>
          </p:sp>
          <p:sp>
            <p:nvSpPr>
              <p:cNvPr id="21607" name="矩形 493573"/>
              <p:cNvSpPr/>
              <p:nvPr/>
            </p:nvSpPr>
            <p:spPr>
              <a:xfrm>
                <a:off x="3963" y="2635"/>
                <a:ext cx="341" cy="440"/>
              </a:xfrm>
              <a:prstGeom prst="rect">
                <a:avLst/>
              </a:prstGeom>
              <a:noFill/>
              <a:ln w="38100">
                <a:noFill/>
              </a:ln>
              <a:effectLst>
                <a:outerShdw dist="35921" dir="2699999" algn="ctr" rotWithShape="0">
                  <a:schemeClr val="bg2">
                    <a:alpha val="50000"/>
                  </a:schemeClr>
                </a:outerShdw>
              </a:effectLst>
            </p:spPr>
            <p:txBody>
              <a:bodyPr/>
              <a:lstStyle/>
              <a:p>
                <a:pPr algn="ctr">
                  <a:spcBef>
                    <a:spcPct val="20000"/>
                  </a:spcBef>
                  <a:buClr>
                    <a:schemeClr val="hlink"/>
                  </a:buClr>
                  <a:buFont typeface="Wingdings" panose="05000000000000000000" pitchFamily="2" charset="2"/>
                </a:pPr>
                <a:endParaRPr lang="zh-CN" altLang="zh-CN" sz="2000" b="1" dirty="0">
                  <a:solidFill>
                    <a:schemeClr val="tx2"/>
                  </a:solidFill>
                  <a:latin typeface="Arial" panose="020B0604020202020204" pitchFamily="34" charset="0"/>
                </a:endParaRPr>
              </a:p>
            </p:txBody>
          </p:sp>
          <p:sp>
            <p:nvSpPr>
              <p:cNvPr id="21608" name="矩形 493574"/>
              <p:cNvSpPr/>
              <p:nvPr/>
            </p:nvSpPr>
            <p:spPr>
              <a:xfrm>
                <a:off x="3623" y="2635"/>
                <a:ext cx="340" cy="440"/>
              </a:xfrm>
              <a:prstGeom prst="rect">
                <a:avLst/>
              </a:prstGeom>
              <a:noFill/>
              <a:ln w="38100">
                <a:noFill/>
              </a:ln>
              <a:effectLst>
                <a:outerShdw dist="35921" dir="2699999" algn="ctr" rotWithShape="0">
                  <a:schemeClr val="bg2">
                    <a:alpha val="50000"/>
                  </a:schemeClr>
                </a:outerShdw>
              </a:effectLst>
            </p:spPr>
            <p:txBody>
              <a:bodyPr/>
              <a:lstStyle/>
              <a:p>
                <a:pPr algn="ctr">
                  <a:spcBef>
                    <a:spcPct val="20000"/>
                  </a:spcBef>
                  <a:buClr>
                    <a:schemeClr val="hlink"/>
                  </a:buClr>
                  <a:buFont typeface="Wingdings" panose="05000000000000000000" pitchFamily="2" charset="2"/>
                </a:pPr>
                <a:endParaRPr lang="zh-CN" altLang="zh-CN" sz="2000" b="1" dirty="0">
                  <a:solidFill>
                    <a:schemeClr val="tx2"/>
                  </a:solidFill>
                  <a:latin typeface="Arial" panose="020B0604020202020204" pitchFamily="34" charset="0"/>
                </a:endParaRPr>
              </a:p>
            </p:txBody>
          </p:sp>
          <p:sp>
            <p:nvSpPr>
              <p:cNvPr id="21609" name="矩形 493575"/>
              <p:cNvSpPr/>
              <p:nvPr/>
            </p:nvSpPr>
            <p:spPr>
              <a:xfrm>
                <a:off x="3282" y="2635"/>
                <a:ext cx="341" cy="440"/>
              </a:xfrm>
              <a:prstGeom prst="rect">
                <a:avLst/>
              </a:prstGeom>
              <a:noFill/>
              <a:ln w="38100">
                <a:noFill/>
              </a:ln>
              <a:effectLst>
                <a:outerShdw dist="35921" dir="2699999" algn="ctr" rotWithShape="0">
                  <a:schemeClr val="bg2">
                    <a:alpha val="50000"/>
                  </a:schemeClr>
                </a:outerShdw>
              </a:effectLst>
            </p:spPr>
            <p:txBody>
              <a:bodyPr/>
              <a:lstStyle/>
              <a:p>
                <a:pPr algn="ctr">
                  <a:spcBef>
                    <a:spcPct val="20000"/>
                  </a:spcBef>
                  <a:buClr>
                    <a:schemeClr val="hlink"/>
                  </a:buClr>
                  <a:buFont typeface="Wingdings" panose="05000000000000000000" pitchFamily="2" charset="2"/>
                </a:pPr>
                <a:endParaRPr lang="zh-CN" altLang="zh-CN" sz="2000" b="1" dirty="0">
                  <a:solidFill>
                    <a:schemeClr val="tx2"/>
                  </a:solidFill>
                  <a:latin typeface="Arial" panose="020B0604020202020204" pitchFamily="34" charset="0"/>
                </a:endParaRPr>
              </a:p>
            </p:txBody>
          </p:sp>
          <p:sp>
            <p:nvSpPr>
              <p:cNvPr id="21610" name="矩形 493576"/>
              <p:cNvSpPr/>
              <p:nvPr/>
            </p:nvSpPr>
            <p:spPr>
              <a:xfrm>
                <a:off x="2928" y="2635"/>
                <a:ext cx="354" cy="440"/>
              </a:xfrm>
              <a:prstGeom prst="rect">
                <a:avLst/>
              </a:prstGeom>
              <a:noFill/>
              <a:ln w="38100">
                <a:noFill/>
              </a:ln>
              <a:effectLst>
                <a:outerShdw dist="35921" dir="2699999" algn="ctr" rotWithShape="0">
                  <a:schemeClr val="bg2">
                    <a:alpha val="50000"/>
                  </a:schemeClr>
                </a:outerShdw>
              </a:effectLst>
            </p:spPr>
            <p:txBody>
              <a:bodyPr/>
              <a:lstStyle/>
              <a:p>
                <a:pPr algn="ctr">
                  <a:spcBef>
                    <a:spcPct val="20000"/>
                  </a:spcBef>
                  <a:buClr>
                    <a:schemeClr val="hlink"/>
                  </a:buClr>
                  <a:buFont typeface="Wingdings" panose="05000000000000000000" pitchFamily="2" charset="2"/>
                </a:pPr>
                <a:endParaRPr lang="zh-CN" altLang="zh-CN" sz="2000" b="1" dirty="0">
                  <a:solidFill>
                    <a:schemeClr val="tx2"/>
                  </a:solidFill>
                  <a:latin typeface="Arial" panose="020B0604020202020204" pitchFamily="34" charset="0"/>
                </a:endParaRPr>
              </a:p>
            </p:txBody>
          </p:sp>
          <p:sp>
            <p:nvSpPr>
              <p:cNvPr id="21611" name="矩形 493577"/>
              <p:cNvSpPr/>
              <p:nvPr/>
            </p:nvSpPr>
            <p:spPr>
              <a:xfrm>
                <a:off x="2601" y="2635"/>
                <a:ext cx="327" cy="440"/>
              </a:xfrm>
              <a:prstGeom prst="rect">
                <a:avLst/>
              </a:prstGeom>
              <a:noFill/>
              <a:ln w="38100">
                <a:noFill/>
              </a:ln>
              <a:effectLst>
                <a:outerShdw dist="35921" dir="2699999" algn="ctr" rotWithShape="0">
                  <a:schemeClr val="bg2">
                    <a:alpha val="50000"/>
                  </a:schemeClr>
                </a:outerShdw>
              </a:effectLst>
            </p:spPr>
            <p:txBody>
              <a:bodyPr/>
              <a:lstStyle/>
              <a:p>
                <a:pPr algn="ctr">
                  <a:spcBef>
                    <a:spcPct val="20000"/>
                  </a:spcBef>
                  <a:buClr>
                    <a:schemeClr val="hlink"/>
                  </a:buClr>
                  <a:buFont typeface="Wingdings" panose="05000000000000000000" pitchFamily="2" charset="2"/>
                </a:pPr>
                <a:endParaRPr lang="zh-CN" altLang="zh-CN" sz="2000" b="1" dirty="0">
                  <a:solidFill>
                    <a:schemeClr val="tx2"/>
                  </a:solidFill>
                  <a:latin typeface="Arial" panose="020B0604020202020204" pitchFamily="34" charset="0"/>
                </a:endParaRPr>
              </a:p>
            </p:txBody>
          </p:sp>
          <p:sp>
            <p:nvSpPr>
              <p:cNvPr id="21612" name="矩形 493578"/>
              <p:cNvSpPr/>
              <p:nvPr/>
            </p:nvSpPr>
            <p:spPr>
              <a:xfrm>
                <a:off x="1968" y="2635"/>
                <a:ext cx="633" cy="440"/>
              </a:xfrm>
              <a:prstGeom prst="rect">
                <a:avLst/>
              </a:prstGeom>
              <a:noFill/>
              <a:ln w="38100">
                <a:noFill/>
              </a:ln>
              <a:effectLst>
                <a:outerShdw dist="35921" dir="2699999" algn="ctr" rotWithShape="0">
                  <a:schemeClr val="bg2">
                    <a:alpha val="50000"/>
                  </a:schemeClr>
                </a:outerShdw>
              </a:effectLst>
            </p:spPr>
            <p:txBody>
              <a:bodyPr/>
              <a:lstStyle/>
              <a:p>
                <a:pPr algn="r">
                  <a:spcBef>
                    <a:spcPct val="20000"/>
                  </a:spcBef>
                  <a:buClr>
                    <a:schemeClr val="hlink"/>
                  </a:buClr>
                  <a:buFont typeface="Wingdings" panose="05000000000000000000" pitchFamily="2" charset="2"/>
                </a:pPr>
                <a:r>
                  <a:rPr lang="en-US" altLang="zh-CN" b="1" dirty="0">
                    <a:latin typeface="Arial" panose="020B0604020202020204" pitchFamily="34" charset="0"/>
                  </a:rPr>
                  <a:t>vex</a:t>
                </a:r>
                <a:endParaRPr lang="en-US" altLang="zh-CN" b="1" dirty="0">
                  <a:latin typeface="Arial" panose="020B0604020202020204" pitchFamily="34" charset="0"/>
                </a:endParaRPr>
              </a:p>
              <a:p>
                <a:pPr algn="r">
                  <a:spcBef>
                    <a:spcPct val="20000"/>
                  </a:spcBef>
                  <a:buClr>
                    <a:schemeClr val="hlink"/>
                  </a:buClr>
                  <a:buFont typeface="Wingdings" panose="05000000000000000000" pitchFamily="2" charset="2"/>
                </a:pPr>
                <a:r>
                  <a:rPr lang="en-US" altLang="zh-CN" b="1" dirty="0">
                    <a:latin typeface="Arial" panose="020B0604020202020204" pitchFamily="34" charset="0"/>
                  </a:rPr>
                  <a:t>lowcost</a:t>
                </a:r>
                <a:endParaRPr lang="en-US" altLang="zh-CN" b="1" dirty="0">
                  <a:latin typeface="Arial" panose="020B0604020202020204" pitchFamily="34" charset="0"/>
                </a:endParaRPr>
              </a:p>
            </p:txBody>
          </p:sp>
          <p:sp>
            <p:nvSpPr>
              <p:cNvPr id="21613" name="矩形 493579"/>
              <p:cNvSpPr/>
              <p:nvPr/>
            </p:nvSpPr>
            <p:spPr>
              <a:xfrm>
                <a:off x="4888" y="2195"/>
                <a:ext cx="584" cy="440"/>
              </a:xfrm>
              <a:prstGeom prst="rect">
                <a:avLst/>
              </a:prstGeom>
              <a:noFill/>
              <a:ln w="38100">
                <a:noFill/>
              </a:ln>
              <a:effectLst>
                <a:outerShdw dist="35921" dir="2699999" algn="ctr" rotWithShape="0">
                  <a:schemeClr val="bg2">
                    <a:alpha val="50000"/>
                  </a:schemeClr>
                </a:outerShdw>
              </a:effectLst>
            </p:spPr>
            <p:txBody>
              <a:bodyPr/>
              <a:lstStyle/>
              <a:p>
                <a:pPr algn="ctr">
                  <a:spcBef>
                    <a:spcPct val="20000"/>
                  </a:spcBef>
                  <a:buClr>
                    <a:schemeClr val="hlink"/>
                  </a:buClr>
                  <a:buFont typeface="Wingdings" panose="05000000000000000000" pitchFamily="2" charset="2"/>
                </a:pPr>
                <a:endParaRPr lang="zh-CN" altLang="zh-CN" sz="2000" b="1" dirty="0">
                  <a:solidFill>
                    <a:schemeClr val="tx2"/>
                  </a:solidFill>
                  <a:latin typeface="Arial" panose="020B0604020202020204" pitchFamily="34" charset="0"/>
                </a:endParaRPr>
              </a:p>
            </p:txBody>
          </p:sp>
          <p:sp>
            <p:nvSpPr>
              <p:cNvPr id="21614" name="矩形 493580"/>
              <p:cNvSpPr/>
              <p:nvPr/>
            </p:nvSpPr>
            <p:spPr>
              <a:xfrm>
                <a:off x="4304" y="2195"/>
                <a:ext cx="584" cy="440"/>
              </a:xfrm>
              <a:prstGeom prst="rect">
                <a:avLst/>
              </a:prstGeom>
              <a:noFill/>
              <a:ln w="38100">
                <a:noFill/>
              </a:ln>
              <a:effectLst>
                <a:outerShdw dist="35921" dir="2699999" algn="ctr" rotWithShape="0">
                  <a:schemeClr val="bg2">
                    <a:alpha val="50000"/>
                  </a:schemeClr>
                </a:outerShdw>
              </a:effectLst>
            </p:spPr>
            <p:txBody>
              <a:bodyPr/>
              <a:lstStyle/>
              <a:p>
                <a:pPr algn="ctr">
                  <a:spcBef>
                    <a:spcPct val="20000"/>
                  </a:spcBef>
                  <a:buClr>
                    <a:schemeClr val="hlink"/>
                  </a:buClr>
                  <a:buFont typeface="Wingdings" panose="05000000000000000000" pitchFamily="2" charset="2"/>
                </a:pPr>
                <a:endParaRPr lang="zh-CN" altLang="zh-CN" sz="2000" b="1" dirty="0">
                  <a:solidFill>
                    <a:schemeClr val="tx2"/>
                  </a:solidFill>
                  <a:latin typeface="Arial" panose="020B0604020202020204" pitchFamily="34" charset="0"/>
                </a:endParaRPr>
              </a:p>
            </p:txBody>
          </p:sp>
          <p:sp>
            <p:nvSpPr>
              <p:cNvPr id="21615" name="矩形 493581"/>
              <p:cNvSpPr/>
              <p:nvPr/>
            </p:nvSpPr>
            <p:spPr>
              <a:xfrm>
                <a:off x="3963" y="2195"/>
                <a:ext cx="341" cy="440"/>
              </a:xfrm>
              <a:prstGeom prst="rect">
                <a:avLst/>
              </a:prstGeom>
              <a:noFill/>
              <a:ln w="38100">
                <a:noFill/>
              </a:ln>
              <a:effectLst>
                <a:outerShdw dist="35921" dir="2699999" algn="ctr" rotWithShape="0">
                  <a:schemeClr val="bg2">
                    <a:alpha val="50000"/>
                  </a:schemeClr>
                </a:outerShdw>
              </a:effectLst>
            </p:spPr>
            <p:txBody>
              <a:bodyPr/>
              <a:lstStyle/>
              <a:p>
                <a:pPr algn="ctr">
                  <a:spcBef>
                    <a:spcPct val="20000"/>
                  </a:spcBef>
                  <a:buClr>
                    <a:schemeClr val="hlink"/>
                  </a:buClr>
                  <a:buFont typeface="Wingdings" panose="05000000000000000000" pitchFamily="2" charset="2"/>
                </a:pPr>
                <a:endParaRPr lang="zh-CN" altLang="zh-CN" sz="2000" b="1" dirty="0">
                  <a:solidFill>
                    <a:schemeClr val="tx2"/>
                  </a:solidFill>
                  <a:latin typeface="Arial" panose="020B0604020202020204" pitchFamily="34" charset="0"/>
                </a:endParaRPr>
              </a:p>
            </p:txBody>
          </p:sp>
          <p:sp>
            <p:nvSpPr>
              <p:cNvPr id="21616" name="矩形 493582"/>
              <p:cNvSpPr/>
              <p:nvPr/>
            </p:nvSpPr>
            <p:spPr>
              <a:xfrm>
                <a:off x="3623" y="2195"/>
                <a:ext cx="340" cy="440"/>
              </a:xfrm>
              <a:prstGeom prst="rect">
                <a:avLst/>
              </a:prstGeom>
              <a:noFill/>
              <a:ln w="38100">
                <a:noFill/>
              </a:ln>
              <a:effectLst>
                <a:outerShdw dist="35921" dir="2699999" algn="ctr" rotWithShape="0">
                  <a:schemeClr val="bg2">
                    <a:alpha val="50000"/>
                  </a:schemeClr>
                </a:outerShdw>
              </a:effectLst>
            </p:spPr>
            <p:txBody>
              <a:bodyPr/>
              <a:lstStyle/>
              <a:p>
                <a:pPr algn="ctr">
                  <a:spcBef>
                    <a:spcPct val="20000"/>
                  </a:spcBef>
                  <a:buClr>
                    <a:schemeClr val="hlink"/>
                  </a:buClr>
                  <a:buFont typeface="Wingdings" panose="05000000000000000000" pitchFamily="2" charset="2"/>
                </a:pPr>
                <a:endParaRPr lang="zh-CN" altLang="zh-CN" sz="2000" b="1" dirty="0">
                  <a:solidFill>
                    <a:schemeClr val="tx2"/>
                  </a:solidFill>
                  <a:latin typeface="Arial" panose="020B0604020202020204" pitchFamily="34" charset="0"/>
                </a:endParaRPr>
              </a:p>
            </p:txBody>
          </p:sp>
          <p:sp>
            <p:nvSpPr>
              <p:cNvPr id="21617" name="矩形 493583"/>
              <p:cNvSpPr/>
              <p:nvPr/>
            </p:nvSpPr>
            <p:spPr>
              <a:xfrm>
                <a:off x="3282" y="2195"/>
                <a:ext cx="341" cy="440"/>
              </a:xfrm>
              <a:prstGeom prst="rect">
                <a:avLst/>
              </a:prstGeom>
              <a:noFill/>
              <a:ln w="38100">
                <a:noFill/>
              </a:ln>
              <a:effectLst>
                <a:outerShdw dist="35921" dir="2699999" algn="ctr" rotWithShape="0">
                  <a:schemeClr val="bg2">
                    <a:alpha val="50000"/>
                  </a:schemeClr>
                </a:outerShdw>
              </a:effectLst>
            </p:spPr>
            <p:txBody>
              <a:bodyPr/>
              <a:lstStyle/>
              <a:p>
                <a:pPr algn="ctr">
                  <a:spcBef>
                    <a:spcPct val="20000"/>
                  </a:spcBef>
                  <a:buClr>
                    <a:schemeClr val="hlink"/>
                  </a:buClr>
                  <a:buFont typeface="Wingdings" panose="05000000000000000000" pitchFamily="2" charset="2"/>
                </a:pPr>
                <a:endParaRPr lang="zh-CN" altLang="zh-CN" sz="2000" b="1" dirty="0">
                  <a:solidFill>
                    <a:schemeClr val="tx2"/>
                  </a:solidFill>
                  <a:latin typeface="Arial" panose="020B0604020202020204" pitchFamily="34" charset="0"/>
                </a:endParaRPr>
              </a:p>
            </p:txBody>
          </p:sp>
          <p:sp>
            <p:nvSpPr>
              <p:cNvPr id="21618" name="矩形 493584"/>
              <p:cNvSpPr/>
              <p:nvPr/>
            </p:nvSpPr>
            <p:spPr>
              <a:xfrm>
                <a:off x="2928" y="2195"/>
                <a:ext cx="354" cy="440"/>
              </a:xfrm>
              <a:prstGeom prst="rect">
                <a:avLst/>
              </a:prstGeom>
              <a:noFill/>
              <a:ln w="38100">
                <a:noFill/>
              </a:ln>
              <a:effectLst>
                <a:outerShdw dist="35921" dir="2699999" algn="ctr" rotWithShape="0">
                  <a:schemeClr val="bg2">
                    <a:alpha val="50000"/>
                  </a:schemeClr>
                </a:outerShdw>
              </a:effectLst>
            </p:spPr>
            <p:txBody>
              <a:bodyPr/>
              <a:lstStyle/>
              <a:p>
                <a:pPr algn="ctr">
                  <a:spcBef>
                    <a:spcPct val="20000"/>
                  </a:spcBef>
                  <a:buClr>
                    <a:schemeClr val="hlink"/>
                  </a:buClr>
                  <a:buFont typeface="Wingdings" panose="05000000000000000000" pitchFamily="2" charset="2"/>
                </a:pPr>
                <a:endParaRPr lang="zh-CN" altLang="zh-CN" sz="2000" b="1" dirty="0">
                  <a:solidFill>
                    <a:schemeClr val="tx2"/>
                  </a:solidFill>
                  <a:latin typeface="Arial" panose="020B0604020202020204" pitchFamily="34" charset="0"/>
                </a:endParaRPr>
              </a:p>
            </p:txBody>
          </p:sp>
          <p:sp>
            <p:nvSpPr>
              <p:cNvPr id="21619" name="矩形 493585"/>
              <p:cNvSpPr/>
              <p:nvPr/>
            </p:nvSpPr>
            <p:spPr>
              <a:xfrm>
                <a:off x="2601" y="2195"/>
                <a:ext cx="327" cy="440"/>
              </a:xfrm>
              <a:prstGeom prst="rect">
                <a:avLst/>
              </a:prstGeom>
              <a:noFill/>
              <a:ln w="38100">
                <a:noFill/>
              </a:ln>
              <a:effectLst>
                <a:outerShdw dist="35921" dir="2699999" algn="ctr" rotWithShape="0">
                  <a:schemeClr val="bg2">
                    <a:alpha val="50000"/>
                  </a:schemeClr>
                </a:outerShdw>
              </a:effectLst>
            </p:spPr>
            <p:txBody>
              <a:bodyPr/>
              <a:lstStyle/>
              <a:p>
                <a:pPr algn="ctr">
                  <a:spcBef>
                    <a:spcPct val="20000"/>
                  </a:spcBef>
                  <a:buClr>
                    <a:schemeClr val="hlink"/>
                  </a:buClr>
                  <a:buFont typeface="Wingdings" panose="05000000000000000000" pitchFamily="2" charset="2"/>
                </a:pPr>
                <a:endParaRPr lang="zh-CN" altLang="zh-CN" sz="2000" b="1" dirty="0">
                  <a:solidFill>
                    <a:schemeClr val="tx2"/>
                  </a:solidFill>
                  <a:latin typeface="Arial" panose="020B0604020202020204" pitchFamily="34" charset="0"/>
                </a:endParaRPr>
              </a:p>
            </p:txBody>
          </p:sp>
          <p:sp>
            <p:nvSpPr>
              <p:cNvPr id="21620" name="矩形 493586"/>
              <p:cNvSpPr/>
              <p:nvPr/>
            </p:nvSpPr>
            <p:spPr>
              <a:xfrm>
                <a:off x="1968" y="2195"/>
                <a:ext cx="633" cy="440"/>
              </a:xfrm>
              <a:prstGeom prst="rect">
                <a:avLst/>
              </a:prstGeom>
              <a:noFill/>
              <a:ln w="38100">
                <a:noFill/>
              </a:ln>
              <a:effectLst>
                <a:outerShdw dist="35921" dir="2699999" algn="ctr" rotWithShape="0">
                  <a:schemeClr val="bg2">
                    <a:alpha val="50000"/>
                  </a:schemeClr>
                </a:outerShdw>
              </a:effectLst>
            </p:spPr>
            <p:txBody>
              <a:bodyPr/>
              <a:lstStyle/>
              <a:p>
                <a:pPr algn="r">
                  <a:spcBef>
                    <a:spcPct val="20000"/>
                  </a:spcBef>
                  <a:buClr>
                    <a:schemeClr val="hlink"/>
                  </a:buClr>
                  <a:buFont typeface="Wingdings" panose="05000000000000000000" pitchFamily="2" charset="2"/>
                </a:pPr>
                <a:r>
                  <a:rPr lang="en-US" altLang="zh-CN" b="1" dirty="0">
                    <a:latin typeface="Arial" panose="020B0604020202020204" pitchFamily="34" charset="0"/>
                  </a:rPr>
                  <a:t>vex</a:t>
                </a:r>
                <a:endParaRPr lang="en-US" altLang="zh-CN" b="1" dirty="0">
                  <a:latin typeface="Arial" panose="020B0604020202020204" pitchFamily="34" charset="0"/>
                </a:endParaRPr>
              </a:p>
              <a:p>
                <a:pPr algn="r">
                  <a:spcBef>
                    <a:spcPct val="20000"/>
                  </a:spcBef>
                  <a:buClr>
                    <a:schemeClr val="hlink"/>
                  </a:buClr>
                  <a:buFont typeface="Wingdings" panose="05000000000000000000" pitchFamily="2" charset="2"/>
                </a:pPr>
                <a:r>
                  <a:rPr lang="en-US" altLang="zh-CN" b="1" dirty="0">
                    <a:latin typeface="Arial" panose="020B0604020202020204" pitchFamily="34" charset="0"/>
                  </a:rPr>
                  <a:t>lowcost</a:t>
                </a:r>
                <a:endParaRPr lang="en-US" altLang="zh-CN" b="1" dirty="0">
                  <a:latin typeface="Arial" panose="020B0604020202020204" pitchFamily="34" charset="0"/>
                </a:endParaRPr>
              </a:p>
            </p:txBody>
          </p:sp>
          <p:sp>
            <p:nvSpPr>
              <p:cNvPr id="21621" name="矩形 493587"/>
              <p:cNvSpPr/>
              <p:nvPr/>
            </p:nvSpPr>
            <p:spPr>
              <a:xfrm>
                <a:off x="4888" y="1756"/>
                <a:ext cx="584" cy="439"/>
              </a:xfrm>
              <a:prstGeom prst="rect">
                <a:avLst/>
              </a:prstGeom>
              <a:noFill/>
              <a:ln w="38100">
                <a:noFill/>
              </a:ln>
              <a:effectLst>
                <a:outerShdw dist="35921" dir="2699999" algn="ctr" rotWithShape="0">
                  <a:schemeClr val="bg2">
                    <a:alpha val="50000"/>
                  </a:schemeClr>
                </a:outerShdw>
              </a:effectLst>
            </p:spPr>
            <p:txBody>
              <a:bodyPr/>
              <a:lstStyle/>
              <a:p>
                <a:pPr algn="ctr">
                  <a:spcBef>
                    <a:spcPct val="20000"/>
                  </a:spcBef>
                  <a:buClr>
                    <a:schemeClr val="hlink"/>
                  </a:buClr>
                  <a:buFont typeface="Wingdings" panose="05000000000000000000" pitchFamily="2" charset="2"/>
                </a:pPr>
                <a:endParaRPr lang="zh-CN" altLang="zh-CN" sz="2000" b="1" dirty="0">
                  <a:solidFill>
                    <a:schemeClr val="tx2"/>
                  </a:solidFill>
                  <a:latin typeface="Arial" panose="020B0604020202020204" pitchFamily="34" charset="0"/>
                </a:endParaRPr>
              </a:p>
            </p:txBody>
          </p:sp>
          <p:sp>
            <p:nvSpPr>
              <p:cNvPr id="21622" name="矩形 493588"/>
              <p:cNvSpPr/>
              <p:nvPr/>
            </p:nvSpPr>
            <p:spPr>
              <a:xfrm>
                <a:off x="4304" y="1756"/>
                <a:ext cx="584" cy="439"/>
              </a:xfrm>
              <a:prstGeom prst="rect">
                <a:avLst/>
              </a:prstGeom>
              <a:noFill/>
              <a:ln w="38100">
                <a:noFill/>
              </a:ln>
              <a:effectLst>
                <a:outerShdw dist="35921" dir="2699999" algn="ctr" rotWithShape="0">
                  <a:schemeClr val="bg2">
                    <a:alpha val="50000"/>
                  </a:schemeClr>
                </a:outerShdw>
              </a:effectLst>
            </p:spPr>
            <p:txBody>
              <a:bodyPr/>
              <a:lstStyle/>
              <a:p>
                <a:pPr algn="ctr">
                  <a:spcBef>
                    <a:spcPct val="20000"/>
                  </a:spcBef>
                  <a:buClr>
                    <a:schemeClr val="hlink"/>
                  </a:buClr>
                  <a:buFont typeface="Wingdings" panose="05000000000000000000" pitchFamily="2" charset="2"/>
                </a:pPr>
                <a:endParaRPr lang="zh-CN" altLang="zh-CN" sz="2000" b="1" dirty="0">
                  <a:solidFill>
                    <a:schemeClr val="tx2"/>
                  </a:solidFill>
                  <a:latin typeface="Arial" panose="020B0604020202020204" pitchFamily="34" charset="0"/>
                </a:endParaRPr>
              </a:p>
            </p:txBody>
          </p:sp>
          <p:sp>
            <p:nvSpPr>
              <p:cNvPr id="21623" name="矩形 493589"/>
              <p:cNvSpPr/>
              <p:nvPr/>
            </p:nvSpPr>
            <p:spPr>
              <a:xfrm>
                <a:off x="3963" y="1756"/>
                <a:ext cx="341" cy="439"/>
              </a:xfrm>
              <a:prstGeom prst="rect">
                <a:avLst/>
              </a:prstGeom>
              <a:noFill/>
              <a:ln w="38100">
                <a:noFill/>
              </a:ln>
              <a:effectLst>
                <a:outerShdw dist="35921" dir="2699999" algn="ctr" rotWithShape="0">
                  <a:schemeClr val="bg2">
                    <a:alpha val="50000"/>
                  </a:schemeClr>
                </a:outerShdw>
              </a:effectLst>
            </p:spPr>
            <p:txBody>
              <a:bodyPr/>
              <a:lstStyle/>
              <a:p>
                <a:pPr algn="ctr">
                  <a:spcBef>
                    <a:spcPct val="20000"/>
                  </a:spcBef>
                  <a:buClr>
                    <a:schemeClr val="hlink"/>
                  </a:buClr>
                  <a:buFont typeface="Wingdings" panose="05000000000000000000" pitchFamily="2" charset="2"/>
                </a:pPr>
                <a:endParaRPr lang="zh-CN" altLang="zh-CN" sz="2000" b="1" dirty="0">
                  <a:solidFill>
                    <a:schemeClr val="tx2"/>
                  </a:solidFill>
                  <a:latin typeface="Arial" panose="020B0604020202020204" pitchFamily="34" charset="0"/>
                </a:endParaRPr>
              </a:p>
            </p:txBody>
          </p:sp>
          <p:sp>
            <p:nvSpPr>
              <p:cNvPr id="21624" name="矩形 493590"/>
              <p:cNvSpPr/>
              <p:nvPr/>
            </p:nvSpPr>
            <p:spPr>
              <a:xfrm>
                <a:off x="3623" y="1756"/>
                <a:ext cx="340" cy="439"/>
              </a:xfrm>
              <a:prstGeom prst="rect">
                <a:avLst/>
              </a:prstGeom>
              <a:noFill/>
              <a:ln w="38100">
                <a:noFill/>
              </a:ln>
              <a:effectLst>
                <a:outerShdw dist="35921" dir="2699999" algn="ctr" rotWithShape="0">
                  <a:schemeClr val="bg2">
                    <a:alpha val="50000"/>
                  </a:schemeClr>
                </a:outerShdw>
              </a:effectLst>
            </p:spPr>
            <p:txBody>
              <a:bodyPr/>
              <a:lstStyle/>
              <a:p>
                <a:pPr algn="ctr">
                  <a:spcBef>
                    <a:spcPct val="20000"/>
                  </a:spcBef>
                  <a:buClr>
                    <a:schemeClr val="hlink"/>
                  </a:buClr>
                  <a:buFont typeface="Wingdings" panose="05000000000000000000" pitchFamily="2" charset="2"/>
                </a:pPr>
                <a:endParaRPr lang="zh-CN" altLang="zh-CN" sz="2000" b="1" dirty="0">
                  <a:solidFill>
                    <a:schemeClr val="tx2"/>
                  </a:solidFill>
                  <a:latin typeface="Arial" panose="020B0604020202020204" pitchFamily="34" charset="0"/>
                </a:endParaRPr>
              </a:p>
            </p:txBody>
          </p:sp>
          <p:sp>
            <p:nvSpPr>
              <p:cNvPr id="21625" name="矩形 493591"/>
              <p:cNvSpPr/>
              <p:nvPr/>
            </p:nvSpPr>
            <p:spPr>
              <a:xfrm>
                <a:off x="3282" y="1756"/>
                <a:ext cx="341" cy="439"/>
              </a:xfrm>
              <a:prstGeom prst="rect">
                <a:avLst/>
              </a:prstGeom>
              <a:noFill/>
              <a:ln w="38100">
                <a:noFill/>
              </a:ln>
              <a:effectLst>
                <a:outerShdw dist="35921" dir="2699999" algn="ctr" rotWithShape="0">
                  <a:schemeClr val="bg2">
                    <a:alpha val="50000"/>
                  </a:schemeClr>
                </a:outerShdw>
              </a:effectLst>
            </p:spPr>
            <p:txBody>
              <a:bodyPr/>
              <a:lstStyle/>
              <a:p>
                <a:pPr algn="ctr">
                  <a:spcBef>
                    <a:spcPct val="20000"/>
                  </a:spcBef>
                  <a:buClr>
                    <a:schemeClr val="hlink"/>
                  </a:buClr>
                  <a:buFont typeface="Wingdings" panose="05000000000000000000" pitchFamily="2" charset="2"/>
                </a:pPr>
                <a:endParaRPr lang="zh-CN" altLang="zh-CN" sz="2000" b="1" dirty="0">
                  <a:solidFill>
                    <a:schemeClr val="tx2"/>
                  </a:solidFill>
                  <a:latin typeface="Arial" panose="020B0604020202020204" pitchFamily="34" charset="0"/>
                </a:endParaRPr>
              </a:p>
            </p:txBody>
          </p:sp>
          <p:sp>
            <p:nvSpPr>
              <p:cNvPr id="21626" name="矩形 493592"/>
              <p:cNvSpPr/>
              <p:nvPr/>
            </p:nvSpPr>
            <p:spPr>
              <a:xfrm>
                <a:off x="2928" y="1756"/>
                <a:ext cx="354" cy="439"/>
              </a:xfrm>
              <a:prstGeom prst="rect">
                <a:avLst/>
              </a:prstGeom>
              <a:noFill/>
              <a:ln w="38100">
                <a:noFill/>
              </a:ln>
              <a:effectLst>
                <a:outerShdw dist="35921" dir="2699999" algn="ctr" rotWithShape="0">
                  <a:schemeClr val="bg2">
                    <a:alpha val="50000"/>
                  </a:schemeClr>
                </a:outerShdw>
              </a:effectLst>
            </p:spPr>
            <p:txBody>
              <a:bodyPr/>
              <a:lstStyle/>
              <a:p>
                <a:pPr algn="ctr">
                  <a:spcBef>
                    <a:spcPct val="20000"/>
                  </a:spcBef>
                  <a:buClr>
                    <a:schemeClr val="hlink"/>
                  </a:buClr>
                  <a:buFont typeface="Wingdings" panose="05000000000000000000" pitchFamily="2" charset="2"/>
                </a:pPr>
                <a:endParaRPr lang="zh-CN" altLang="zh-CN" sz="2000" b="1" dirty="0">
                  <a:solidFill>
                    <a:schemeClr val="tx2"/>
                  </a:solidFill>
                  <a:latin typeface="Arial" panose="020B0604020202020204" pitchFamily="34" charset="0"/>
                </a:endParaRPr>
              </a:p>
            </p:txBody>
          </p:sp>
          <p:sp>
            <p:nvSpPr>
              <p:cNvPr id="21627" name="矩形 493593"/>
              <p:cNvSpPr/>
              <p:nvPr/>
            </p:nvSpPr>
            <p:spPr>
              <a:xfrm>
                <a:off x="2601" y="1756"/>
                <a:ext cx="327" cy="439"/>
              </a:xfrm>
              <a:prstGeom prst="rect">
                <a:avLst/>
              </a:prstGeom>
              <a:noFill/>
              <a:ln w="38100">
                <a:noFill/>
              </a:ln>
              <a:effectLst>
                <a:outerShdw dist="35921" dir="2699999" algn="ctr" rotWithShape="0">
                  <a:schemeClr val="bg2">
                    <a:alpha val="50000"/>
                  </a:schemeClr>
                </a:outerShdw>
              </a:effectLst>
            </p:spPr>
            <p:txBody>
              <a:bodyPr/>
              <a:lstStyle/>
              <a:p>
                <a:pPr algn="ctr">
                  <a:spcBef>
                    <a:spcPct val="20000"/>
                  </a:spcBef>
                  <a:buClr>
                    <a:schemeClr val="hlink"/>
                  </a:buClr>
                  <a:buFont typeface="Wingdings" panose="05000000000000000000" pitchFamily="2" charset="2"/>
                </a:pPr>
                <a:endParaRPr lang="zh-CN" altLang="zh-CN" sz="2000" b="1" dirty="0">
                  <a:solidFill>
                    <a:schemeClr val="tx2"/>
                  </a:solidFill>
                  <a:latin typeface="Arial" panose="020B0604020202020204" pitchFamily="34" charset="0"/>
                </a:endParaRPr>
              </a:p>
            </p:txBody>
          </p:sp>
          <p:sp>
            <p:nvSpPr>
              <p:cNvPr id="21628" name="矩形 493594"/>
              <p:cNvSpPr/>
              <p:nvPr/>
            </p:nvSpPr>
            <p:spPr>
              <a:xfrm>
                <a:off x="1968" y="1756"/>
                <a:ext cx="633" cy="439"/>
              </a:xfrm>
              <a:prstGeom prst="rect">
                <a:avLst/>
              </a:prstGeom>
              <a:noFill/>
              <a:ln w="38100">
                <a:noFill/>
              </a:ln>
              <a:effectLst>
                <a:outerShdw dist="35921" dir="2699999" algn="ctr" rotWithShape="0">
                  <a:schemeClr val="bg2">
                    <a:alpha val="50000"/>
                  </a:schemeClr>
                </a:outerShdw>
              </a:effectLst>
            </p:spPr>
            <p:txBody>
              <a:bodyPr/>
              <a:lstStyle/>
              <a:p>
                <a:pPr algn="r">
                  <a:spcBef>
                    <a:spcPct val="20000"/>
                  </a:spcBef>
                  <a:buClr>
                    <a:schemeClr val="hlink"/>
                  </a:buClr>
                  <a:buFont typeface="Wingdings" panose="05000000000000000000" pitchFamily="2" charset="2"/>
                </a:pPr>
                <a:r>
                  <a:rPr lang="en-US" altLang="zh-CN" b="1" dirty="0">
                    <a:latin typeface="Arial" panose="020B0604020202020204" pitchFamily="34" charset="0"/>
                  </a:rPr>
                  <a:t>vex</a:t>
                </a:r>
                <a:endParaRPr lang="en-US" altLang="zh-CN" b="1" dirty="0">
                  <a:latin typeface="Arial" panose="020B0604020202020204" pitchFamily="34" charset="0"/>
                </a:endParaRPr>
              </a:p>
              <a:p>
                <a:pPr algn="r">
                  <a:spcBef>
                    <a:spcPct val="20000"/>
                  </a:spcBef>
                  <a:buClr>
                    <a:schemeClr val="hlink"/>
                  </a:buClr>
                  <a:buFont typeface="Wingdings" panose="05000000000000000000" pitchFamily="2" charset="2"/>
                </a:pPr>
                <a:r>
                  <a:rPr lang="en-US" altLang="zh-CN" b="1" dirty="0">
                    <a:latin typeface="Arial" panose="020B0604020202020204" pitchFamily="34" charset="0"/>
                  </a:rPr>
                  <a:t>lowcost</a:t>
                </a:r>
                <a:endParaRPr lang="en-US" altLang="zh-CN" b="1" dirty="0">
                  <a:latin typeface="Arial" panose="020B0604020202020204" pitchFamily="34" charset="0"/>
                </a:endParaRPr>
              </a:p>
            </p:txBody>
          </p:sp>
          <p:sp>
            <p:nvSpPr>
              <p:cNvPr id="21629" name="矩形 493595"/>
              <p:cNvSpPr/>
              <p:nvPr/>
            </p:nvSpPr>
            <p:spPr>
              <a:xfrm>
                <a:off x="4888" y="1316"/>
                <a:ext cx="584" cy="440"/>
              </a:xfrm>
              <a:prstGeom prst="rect">
                <a:avLst/>
              </a:prstGeom>
              <a:noFill/>
              <a:ln w="38100">
                <a:noFill/>
              </a:ln>
              <a:effectLst>
                <a:outerShdw dist="35921" dir="2699999" algn="ctr" rotWithShape="0">
                  <a:schemeClr val="bg2">
                    <a:alpha val="50000"/>
                  </a:schemeClr>
                </a:outerShdw>
              </a:effectLst>
            </p:spPr>
            <p:txBody>
              <a:bodyPr/>
              <a:lstStyle/>
              <a:p>
                <a:pPr algn="ctr">
                  <a:spcBef>
                    <a:spcPct val="20000"/>
                  </a:spcBef>
                  <a:buClr>
                    <a:schemeClr val="hlink"/>
                  </a:buClr>
                  <a:buFont typeface="Wingdings" panose="05000000000000000000" pitchFamily="2" charset="2"/>
                </a:pPr>
                <a:endParaRPr lang="zh-CN" altLang="zh-CN" sz="2000" b="1" dirty="0">
                  <a:solidFill>
                    <a:schemeClr val="tx2"/>
                  </a:solidFill>
                  <a:latin typeface="Arial" panose="020B0604020202020204" pitchFamily="34" charset="0"/>
                </a:endParaRPr>
              </a:p>
            </p:txBody>
          </p:sp>
          <p:sp>
            <p:nvSpPr>
              <p:cNvPr id="21630" name="矩形 493596"/>
              <p:cNvSpPr/>
              <p:nvPr/>
            </p:nvSpPr>
            <p:spPr>
              <a:xfrm>
                <a:off x="4304" y="1316"/>
                <a:ext cx="584" cy="440"/>
              </a:xfrm>
              <a:prstGeom prst="rect">
                <a:avLst/>
              </a:prstGeom>
              <a:noFill/>
              <a:ln w="38100">
                <a:noFill/>
              </a:ln>
              <a:effectLst>
                <a:outerShdw dist="35921" dir="2699999" algn="ctr" rotWithShape="0">
                  <a:schemeClr val="bg2">
                    <a:alpha val="50000"/>
                  </a:schemeClr>
                </a:outerShdw>
              </a:effectLst>
            </p:spPr>
            <p:txBody>
              <a:bodyPr/>
              <a:lstStyle/>
              <a:p>
                <a:pPr algn="ctr">
                  <a:spcBef>
                    <a:spcPct val="20000"/>
                  </a:spcBef>
                  <a:buClr>
                    <a:schemeClr val="hlink"/>
                  </a:buClr>
                  <a:buFont typeface="Wingdings" panose="05000000000000000000" pitchFamily="2" charset="2"/>
                </a:pPr>
                <a:endParaRPr lang="zh-CN" altLang="zh-CN" sz="2000" b="1" dirty="0">
                  <a:solidFill>
                    <a:schemeClr val="tx2"/>
                  </a:solidFill>
                  <a:latin typeface="Arial" panose="020B0604020202020204" pitchFamily="34" charset="0"/>
                </a:endParaRPr>
              </a:p>
            </p:txBody>
          </p:sp>
          <p:sp>
            <p:nvSpPr>
              <p:cNvPr id="21631" name="矩形 493597"/>
              <p:cNvSpPr/>
              <p:nvPr/>
            </p:nvSpPr>
            <p:spPr>
              <a:xfrm>
                <a:off x="3963" y="1316"/>
                <a:ext cx="341" cy="440"/>
              </a:xfrm>
              <a:prstGeom prst="rect">
                <a:avLst/>
              </a:prstGeom>
              <a:noFill/>
              <a:ln w="38100">
                <a:noFill/>
              </a:ln>
              <a:effectLst>
                <a:outerShdw dist="35921" dir="2699999" algn="ctr" rotWithShape="0">
                  <a:schemeClr val="bg2">
                    <a:alpha val="50000"/>
                  </a:schemeClr>
                </a:outerShdw>
              </a:effectLst>
            </p:spPr>
            <p:txBody>
              <a:bodyPr/>
              <a:lstStyle/>
              <a:p>
                <a:pPr algn="ctr">
                  <a:spcBef>
                    <a:spcPct val="20000"/>
                  </a:spcBef>
                  <a:buClr>
                    <a:schemeClr val="hlink"/>
                  </a:buClr>
                  <a:buFont typeface="Wingdings" panose="05000000000000000000" pitchFamily="2" charset="2"/>
                </a:pPr>
                <a:endParaRPr lang="zh-CN" altLang="zh-CN" sz="2000" b="1" dirty="0">
                  <a:solidFill>
                    <a:schemeClr val="tx2"/>
                  </a:solidFill>
                  <a:latin typeface="Arial" panose="020B0604020202020204" pitchFamily="34" charset="0"/>
                </a:endParaRPr>
              </a:p>
            </p:txBody>
          </p:sp>
          <p:sp>
            <p:nvSpPr>
              <p:cNvPr id="21632" name="矩形 493598"/>
              <p:cNvSpPr/>
              <p:nvPr/>
            </p:nvSpPr>
            <p:spPr>
              <a:xfrm>
                <a:off x="3623" y="1316"/>
                <a:ext cx="340" cy="440"/>
              </a:xfrm>
              <a:prstGeom prst="rect">
                <a:avLst/>
              </a:prstGeom>
              <a:noFill/>
              <a:ln w="38100">
                <a:noFill/>
              </a:ln>
              <a:effectLst>
                <a:outerShdw dist="35921" dir="2699999" algn="ctr" rotWithShape="0">
                  <a:schemeClr val="bg2">
                    <a:alpha val="50000"/>
                  </a:schemeClr>
                </a:outerShdw>
              </a:effectLst>
            </p:spPr>
            <p:txBody>
              <a:bodyPr/>
              <a:lstStyle/>
              <a:p>
                <a:pPr algn="ctr">
                  <a:spcBef>
                    <a:spcPct val="20000"/>
                  </a:spcBef>
                  <a:buClr>
                    <a:schemeClr val="hlink"/>
                  </a:buClr>
                  <a:buFont typeface="Wingdings" panose="05000000000000000000" pitchFamily="2" charset="2"/>
                </a:pPr>
                <a:endParaRPr lang="zh-CN" altLang="zh-CN" sz="2000" b="1" dirty="0">
                  <a:solidFill>
                    <a:schemeClr val="tx2"/>
                  </a:solidFill>
                  <a:latin typeface="Arial" panose="020B0604020202020204" pitchFamily="34" charset="0"/>
                </a:endParaRPr>
              </a:p>
            </p:txBody>
          </p:sp>
          <p:sp>
            <p:nvSpPr>
              <p:cNvPr id="21633" name="矩形 493599"/>
              <p:cNvSpPr/>
              <p:nvPr/>
            </p:nvSpPr>
            <p:spPr>
              <a:xfrm>
                <a:off x="3282" y="1316"/>
                <a:ext cx="341" cy="440"/>
              </a:xfrm>
              <a:prstGeom prst="rect">
                <a:avLst/>
              </a:prstGeom>
              <a:noFill/>
              <a:ln w="38100">
                <a:noFill/>
              </a:ln>
              <a:effectLst>
                <a:outerShdw dist="35921" dir="2699999" algn="ctr" rotWithShape="0">
                  <a:schemeClr val="bg2">
                    <a:alpha val="50000"/>
                  </a:schemeClr>
                </a:outerShdw>
              </a:effectLst>
            </p:spPr>
            <p:txBody>
              <a:bodyPr/>
              <a:lstStyle/>
              <a:p>
                <a:pPr algn="ctr">
                  <a:spcBef>
                    <a:spcPct val="20000"/>
                  </a:spcBef>
                  <a:buClr>
                    <a:schemeClr val="hlink"/>
                  </a:buClr>
                  <a:buFont typeface="Wingdings" panose="05000000000000000000" pitchFamily="2" charset="2"/>
                </a:pPr>
                <a:endParaRPr lang="zh-CN" altLang="zh-CN" sz="2000" b="1" dirty="0">
                  <a:solidFill>
                    <a:schemeClr val="tx2"/>
                  </a:solidFill>
                  <a:latin typeface="Arial" panose="020B0604020202020204" pitchFamily="34" charset="0"/>
                </a:endParaRPr>
              </a:p>
            </p:txBody>
          </p:sp>
          <p:sp>
            <p:nvSpPr>
              <p:cNvPr id="21634" name="矩形 493600"/>
              <p:cNvSpPr/>
              <p:nvPr/>
            </p:nvSpPr>
            <p:spPr>
              <a:xfrm>
                <a:off x="2928" y="1316"/>
                <a:ext cx="354" cy="440"/>
              </a:xfrm>
              <a:prstGeom prst="rect">
                <a:avLst/>
              </a:prstGeom>
              <a:noFill/>
              <a:ln w="38100">
                <a:noFill/>
              </a:ln>
              <a:effectLst>
                <a:outerShdw dist="35921" dir="2699999" algn="ctr" rotWithShape="0">
                  <a:schemeClr val="bg2">
                    <a:alpha val="50000"/>
                  </a:schemeClr>
                </a:outerShdw>
              </a:effectLst>
            </p:spPr>
            <p:txBody>
              <a:bodyPr/>
              <a:lstStyle/>
              <a:p>
                <a:pPr algn="ctr">
                  <a:spcBef>
                    <a:spcPct val="20000"/>
                  </a:spcBef>
                  <a:buClr>
                    <a:schemeClr val="hlink"/>
                  </a:buClr>
                  <a:buFont typeface="Wingdings" panose="05000000000000000000" pitchFamily="2" charset="2"/>
                </a:pPr>
                <a:endParaRPr lang="zh-CN" altLang="zh-CN" sz="2000" b="1" dirty="0">
                  <a:solidFill>
                    <a:schemeClr val="tx2"/>
                  </a:solidFill>
                  <a:latin typeface="Arial" panose="020B0604020202020204" pitchFamily="34" charset="0"/>
                </a:endParaRPr>
              </a:p>
            </p:txBody>
          </p:sp>
          <p:sp>
            <p:nvSpPr>
              <p:cNvPr id="21635" name="矩形 493601"/>
              <p:cNvSpPr/>
              <p:nvPr/>
            </p:nvSpPr>
            <p:spPr>
              <a:xfrm>
                <a:off x="2601" y="1316"/>
                <a:ext cx="327" cy="440"/>
              </a:xfrm>
              <a:prstGeom prst="rect">
                <a:avLst/>
              </a:prstGeom>
              <a:noFill/>
              <a:ln w="38100">
                <a:noFill/>
              </a:ln>
              <a:effectLst>
                <a:outerShdw dist="35921" dir="2699999" algn="ctr" rotWithShape="0">
                  <a:schemeClr val="bg2">
                    <a:alpha val="50000"/>
                  </a:schemeClr>
                </a:outerShdw>
              </a:effectLst>
            </p:spPr>
            <p:txBody>
              <a:bodyPr/>
              <a:lstStyle/>
              <a:p>
                <a:pPr algn="ctr">
                  <a:spcBef>
                    <a:spcPct val="20000"/>
                  </a:spcBef>
                  <a:buClr>
                    <a:schemeClr val="hlink"/>
                  </a:buClr>
                  <a:buFont typeface="Wingdings" panose="05000000000000000000" pitchFamily="2" charset="2"/>
                </a:pPr>
                <a:endParaRPr lang="zh-CN" altLang="zh-CN" sz="2000" b="1" dirty="0">
                  <a:solidFill>
                    <a:schemeClr val="tx2"/>
                  </a:solidFill>
                  <a:latin typeface="Arial" panose="020B0604020202020204" pitchFamily="34" charset="0"/>
                </a:endParaRPr>
              </a:p>
            </p:txBody>
          </p:sp>
          <p:sp>
            <p:nvSpPr>
              <p:cNvPr id="21636" name="矩形 493602"/>
              <p:cNvSpPr/>
              <p:nvPr/>
            </p:nvSpPr>
            <p:spPr>
              <a:xfrm>
                <a:off x="1968" y="1316"/>
                <a:ext cx="633" cy="440"/>
              </a:xfrm>
              <a:prstGeom prst="rect">
                <a:avLst/>
              </a:prstGeom>
              <a:noFill/>
              <a:ln w="38100">
                <a:noFill/>
              </a:ln>
              <a:effectLst>
                <a:outerShdw dist="35921" dir="2699999" algn="ctr" rotWithShape="0">
                  <a:schemeClr val="bg2">
                    <a:alpha val="50000"/>
                  </a:schemeClr>
                </a:outerShdw>
              </a:effectLst>
            </p:spPr>
            <p:txBody>
              <a:bodyPr/>
              <a:lstStyle/>
              <a:p>
                <a:pPr algn="r">
                  <a:spcBef>
                    <a:spcPct val="20000"/>
                  </a:spcBef>
                  <a:buClr>
                    <a:schemeClr val="hlink"/>
                  </a:buClr>
                  <a:buFont typeface="Wingdings" panose="05000000000000000000" pitchFamily="2" charset="2"/>
                </a:pPr>
                <a:r>
                  <a:rPr lang="en-US" altLang="zh-CN" b="1" dirty="0">
                    <a:latin typeface="Arial" panose="020B0604020202020204" pitchFamily="34" charset="0"/>
                  </a:rPr>
                  <a:t>vex</a:t>
                </a:r>
                <a:endParaRPr lang="en-US" altLang="zh-CN" b="1" dirty="0">
                  <a:latin typeface="Arial" panose="020B0604020202020204" pitchFamily="34" charset="0"/>
                </a:endParaRPr>
              </a:p>
              <a:p>
                <a:pPr algn="r">
                  <a:spcBef>
                    <a:spcPct val="20000"/>
                  </a:spcBef>
                  <a:buClr>
                    <a:schemeClr val="hlink"/>
                  </a:buClr>
                  <a:buFont typeface="Wingdings" panose="05000000000000000000" pitchFamily="2" charset="2"/>
                </a:pPr>
                <a:r>
                  <a:rPr lang="en-US" altLang="zh-CN" b="1" dirty="0">
                    <a:latin typeface="Arial" panose="020B0604020202020204" pitchFamily="34" charset="0"/>
                  </a:rPr>
                  <a:t>lowcost</a:t>
                </a:r>
                <a:endParaRPr lang="en-US" altLang="zh-CN" b="1" dirty="0">
                  <a:latin typeface="Arial" panose="020B0604020202020204" pitchFamily="34" charset="0"/>
                </a:endParaRPr>
              </a:p>
            </p:txBody>
          </p:sp>
          <p:sp>
            <p:nvSpPr>
              <p:cNvPr id="21637" name="矩形 493603"/>
              <p:cNvSpPr/>
              <p:nvPr/>
            </p:nvSpPr>
            <p:spPr>
              <a:xfrm>
                <a:off x="4888" y="876"/>
                <a:ext cx="584" cy="440"/>
              </a:xfrm>
              <a:prstGeom prst="rect">
                <a:avLst/>
              </a:prstGeom>
              <a:noFill/>
              <a:ln w="38100">
                <a:noFill/>
              </a:ln>
              <a:effectLst>
                <a:outerShdw dist="35921" dir="2699999" algn="ctr" rotWithShape="0">
                  <a:schemeClr val="bg2">
                    <a:alpha val="50000"/>
                  </a:schemeClr>
                </a:outerShdw>
              </a:effectLst>
            </p:spPr>
            <p:txBody>
              <a:bodyPr/>
              <a:lstStyle/>
              <a:p>
                <a:pPr algn="ctr">
                  <a:spcBef>
                    <a:spcPct val="20000"/>
                  </a:spcBef>
                  <a:buClr>
                    <a:schemeClr val="hlink"/>
                  </a:buClr>
                  <a:buFont typeface="Wingdings" panose="05000000000000000000" pitchFamily="2" charset="2"/>
                </a:pPr>
                <a:endParaRPr lang="zh-CN" altLang="zh-CN" sz="2000" b="1" dirty="0">
                  <a:solidFill>
                    <a:schemeClr val="tx2"/>
                  </a:solidFill>
                  <a:latin typeface="Arial" panose="020B0604020202020204" pitchFamily="34" charset="0"/>
                </a:endParaRPr>
              </a:p>
            </p:txBody>
          </p:sp>
          <p:sp>
            <p:nvSpPr>
              <p:cNvPr id="21638" name="矩形 493604"/>
              <p:cNvSpPr/>
              <p:nvPr/>
            </p:nvSpPr>
            <p:spPr>
              <a:xfrm>
                <a:off x="4304" y="876"/>
                <a:ext cx="584" cy="440"/>
              </a:xfrm>
              <a:prstGeom prst="rect">
                <a:avLst/>
              </a:prstGeom>
              <a:noFill/>
              <a:ln w="38100">
                <a:noFill/>
              </a:ln>
              <a:effectLst>
                <a:outerShdw dist="35921" dir="2699999" algn="ctr" rotWithShape="0">
                  <a:schemeClr val="bg2">
                    <a:alpha val="50000"/>
                  </a:schemeClr>
                </a:outerShdw>
              </a:effectLst>
            </p:spPr>
            <p:txBody>
              <a:bodyPr/>
              <a:lstStyle/>
              <a:p>
                <a:pPr algn="ctr">
                  <a:spcBef>
                    <a:spcPct val="20000"/>
                  </a:spcBef>
                  <a:buClr>
                    <a:schemeClr val="hlink"/>
                  </a:buClr>
                  <a:buFont typeface="Wingdings" panose="05000000000000000000" pitchFamily="2" charset="2"/>
                </a:pPr>
                <a:endParaRPr lang="zh-CN" altLang="zh-CN" sz="2000" b="1" dirty="0">
                  <a:solidFill>
                    <a:schemeClr val="tx2"/>
                  </a:solidFill>
                  <a:latin typeface="Arial" panose="020B0604020202020204" pitchFamily="34" charset="0"/>
                </a:endParaRPr>
              </a:p>
            </p:txBody>
          </p:sp>
          <p:sp>
            <p:nvSpPr>
              <p:cNvPr id="21639" name="矩形 493605"/>
              <p:cNvSpPr/>
              <p:nvPr/>
            </p:nvSpPr>
            <p:spPr>
              <a:xfrm>
                <a:off x="3963" y="876"/>
                <a:ext cx="341" cy="440"/>
              </a:xfrm>
              <a:prstGeom prst="rect">
                <a:avLst/>
              </a:prstGeom>
              <a:noFill/>
              <a:ln w="38100">
                <a:noFill/>
              </a:ln>
              <a:effectLst>
                <a:outerShdw dist="35921" dir="2699999" algn="ctr" rotWithShape="0">
                  <a:schemeClr val="bg2">
                    <a:alpha val="50000"/>
                  </a:schemeClr>
                </a:outerShdw>
              </a:effectLst>
            </p:spPr>
            <p:txBody>
              <a:bodyPr/>
              <a:lstStyle/>
              <a:p>
                <a:pPr algn="ctr">
                  <a:spcBef>
                    <a:spcPct val="20000"/>
                  </a:spcBef>
                  <a:buClr>
                    <a:schemeClr val="hlink"/>
                  </a:buClr>
                  <a:buFont typeface="Wingdings" panose="05000000000000000000" pitchFamily="2" charset="2"/>
                </a:pPr>
                <a:endParaRPr lang="zh-CN" altLang="zh-CN" sz="2000" b="1" dirty="0">
                  <a:solidFill>
                    <a:schemeClr val="tx2"/>
                  </a:solidFill>
                  <a:latin typeface="Arial" panose="020B0604020202020204" pitchFamily="34" charset="0"/>
                </a:endParaRPr>
              </a:p>
            </p:txBody>
          </p:sp>
          <p:sp>
            <p:nvSpPr>
              <p:cNvPr id="21640" name="矩形 493606"/>
              <p:cNvSpPr/>
              <p:nvPr/>
            </p:nvSpPr>
            <p:spPr>
              <a:xfrm>
                <a:off x="3623" y="876"/>
                <a:ext cx="340" cy="440"/>
              </a:xfrm>
              <a:prstGeom prst="rect">
                <a:avLst/>
              </a:prstGeom>
              <a:noFill/>
              <a:ln w="38100">
                <a:noFill/>
              </a:ln>
              <a:effectLst>
                <a:outerShdw dist="35921" dir="2699999" algn="ctr" rotWithShape="0">
                  <a:schemeClr val="bg2">
                    <a:alpha val="50000"/>
                  </a:schemeClr>
                </a:outerShdw>
              </a:effectLst>
            </p:spPr>
            <p:txBody>
              <a:bodyPr/>
              <a:lstStyle/>
              <a:p>
                <a:pPr algn="ctr">
                  <a:spcBef>
                    <a:spcPct val="20000"/>
                  </a:spcBef>
                  <a:buClr>
                    <a:schemeClr val="hlink"/>
                  </a:buClr>
                  <a:buFont typeface="Wingdings" panose="05000000000000000000" pitchFamily="2" charset="2"/>
                </a:pPr>
                <a:endParaRPr lang="zh-CN" altLang="zh-CN" sz="2000" b="1" dirty="0">
                  <a:solidFill>
                    <a:schemeClr val="tx2"/>
                  </a:solidFill>
                  <a:latin typeface="Arial" panose="020B0604020202020204" pitchFamily="34" charset="0"/>
                </a:endParaRPr>
              </a:p>
            </p:txBody>
          </p:sp>
          <p:sp>
            <p:nvSpPr>
              <p:cNvPr id="21641" name="矩形 493607"/>
              <p:cNvSpPr/>
              <p:nvPr/>
            </p:nvSpPr>
            <p:spPr>
              <a:xfrm>
                <a:off x="3282" y="876"/>
                <a:ext cx="341" cy="440"/>
              </a:xfrm>
              <a:prstGeom prst="rect">
                <a:avLst/>
              </a:prstGeom>
              <a:noFill/>
              <a:ln w="38100">
                <a:noFill/>
              </a:ln>
              <a:effectLst>
                <a:outerShdw dist="35921" dir="2699999" algn="ctr" rotWithShape="0">
                  <a:schemeClr val="bg2">
                    <a:alpha val="50000"/>
                  </a:schemeClr>
                </a:outerShdw>
              </a:effectLst>
            </p:spPr>
            <p:txBody>
              <a:bodyPr/>
              <a:lstStyle/>
              <a:p>
                <a:pPr algn="ctr">
                  <a:spcBef>
                    <a:spcPct val="20000"/>
                  </a:spcBef>
                  <a:buClr>
                    <a:schemeClr val="hlink"/>
                  </a:buClr>
                  <a:buFont typeface="Wingdings" panose="05000000000000000000" pitchFamily="2" charset="2"/>
                </a:pPr>
                <a:endParaRPr lang="zh-CN" altLang="zh-CN" sz="2000" b="1" dirty="0">
                  <a:solidFill>
                    <a:schemeClr val="tx2"/>
                  </a:solidFill>
                  <a:latin typeface="Arial" panose="020B0604020202020204" pitchFamily="34" charset="0"/>
                </a:endParaRPr>
              </a:p>
            </p:txBody>
          </p:sp>
          <p:sp>
            <p:nvSpPr>
              <p:cNvPr id="21642" name="矩形 493608"/>
              <p:cNvSpPr/>
              <p:nvPr/>
            </p:nvSpPr>
            <p:spPr>
              <a:xfrm>
                <a:off x="2928" y="876"/>
                <a:ext cx="354" cy="440"/>
              </a:xfrm>
              <a:prstGeom prst="rect">
                <a:avLst/>
              </a:prstGeom>
              <a:noFill/>
              <a:ln w="38100">
                <a:noFill/>
              </a:ln>
              <a:effectLst>
                <a:outerShdw dist="35921" dir="2699999" algn="ctr" rotWithShape="0">
                  <a:schemeClr val="bg2">
                    <a:alpha val="50000"/>
                  </a:schemeClr>
                </a:outerShdw>
              </a:effectLst>
            </p:spPr>
            <p:txBody>
              <a:bodyPr/>
              <a:lstStyle/>
              <a:p>
                <a:pPr algn="ctr">
                  <a:spcBef>
                    <a:spcPct val="20000"/>
                  </a:spcBef>
                  <a:buClr>
                    <a:schemeClr val="hlink"/>
                  </a:buClr>
                  <a:buFont typeface="Wingdings" panose="05000000000000000000" pitchFamily="2" charset="2"/>
                </a:pPr>
                <a:endParaRPr lang="zh-CN" altLang="zh-CN" sz="2000" b="1" dirty="0">
                  <a:solidFill>
                    <a:schemeClr val="tx2"/>
                  </a:solidFill>
                  <a:latin typeface="Arial" panose="020B0604020202020204" pitchFamily="34" charset="0"/>
                </a:endParaRPr>
              </a:p>
            </p:txBody>
          </p:sp>
          <p:sp>
            <p:nvSpPr>
              <p:cNvPr id="21643" name="矩形 493609"/>
              <p:cNvSpPr/>
              <p:nvPr/>
            </p:nvSpPr>
            <p:spPr>
              <a:xfrm>
                <a:off x="2601" y="876"/>
                <a:ext cx="327" cy="440"/>
              </a:xfrm>
              <a:prstGeom prst="rect">
                <a:avLst/>
              </a:prstGeom>
              <a:noFill/>
              <a:ln w="38100">
                <a:noFill/>
              </a:ln>
              <a:effectLst>
                <a:outerShdw dist="35921" dir="2699999" algn="ctr" rotWithShape="0">
                  <a:schemeClr val="bg2">
                    <a:alpha val="50000"/>
                  </a:schemeClr>
                </a:outerShdw>
              </a:effectLst>
            </p:spPr>
            <p:txBody>
              <a:bodyPr/>
              <a:lstStyle/>
              <a:p>
                <a:pPr algn="ctr">
                  <a:spcBef>
                    <a:spcPct val="20000"/>
                  </a:spcBef>
                  <a:buClr>
                    <a:schemeClr val="hlink"/>
                  </a:buClr>
                  <a:buFont typeface="Wingdings" panose="05000000000000000000" pitchFamily="2" charset="2"/>
                </a:pPr>
                <a:endParaRPr lang="zh-CN" altLang="zh-CN" sz="2000" b="1" dirty="0">
                  <a:solidFill>
                    <a:schemeClr val="tx2"/>
                  </a:solidFill>
                  <a:latin typeface="Arial" panose="020B0604020202020204" pitchFamily="34" charset="0"/>
                </a:endParaRPr>
              </a:p>
            </p:txBody>
          </p:sp>
          <p:sp>
            <p:nvSpPr>
              <p:cNvPr id="21644" name="矩形 493610"/>
              <p:cNvSpPr/>
              <p:nvPr/>
            </p:nvSpPr>
            <p:spPr>
              <a:xfrm>
                <a:off x="1968" y="876"/>
                <a:ext cx="633" cy="440"/>
              </a:xfrm>
              <a:prstGeom prst="rect">
                <a:avLst/>
              </a:prstGeom>
              <a:noFill/>
              <a:ln w="38100">
                <a:noFill/>
              </a:ln>
              <a:effectLst>
                <a:outerShdw dist="35921" dir="2699999" algn="ctr" rotWithShape="0">
                  <a:schemeClr val="bg2">
                    <a:alpha val="50000"/>
                  </a:schemeClr>
                </a:outerShdw>
              </a:effectLst>
            </p:spPr>
            <p:txBody>
              <a:bodyPr/>
              <a:lstStyle/>
              <a:p>
                <a:pPr algn="r">
                  <a:spcBef>
                    <a:spcPct val="20000"/>
                  </a:spcBef>
                  <a:buClr>
                    <a:schemeClr val="hlink"/>
                  </a:buClr>
                  <a:buFont typeface="Wingdings" panose="05000000000000000000" pitchFamily="2" charset="2"/>
                </a:pPr>
                <a:r>
                  <a:rPr lang="en-US" altLang="zh-CN" b="1" dirty="0">
                    <a:latin typeface="Arial" panose="020B0604020202020204" pitchFamily="34" charset="0"/>
                  </a:rPr>
                  <a:t>vex</a:t>
                </a:r>
                <a:endParaRPr lang="en-US" altLang="zh-CN" b="1" dirty="0">
                  <a:latin typeface="Arial" panose="020B0604020202020204" pitchFamily="34" charset="0"/>
                </a:endParaRPr>
              </a:p>
              <a:p>
                <a:pPr algn="r">
                  <a:spcBef>
                    <a:spcPct val="20000"/>
                  </a:spcBef>
                  <a:buClr>
                    <a:schemeClr val="hlink"/>
                  </a:buClr>
                  <a:buFont typeface="Wingdings" panose="05000000000000000000" pitchFamily="2" charset="2"/>
                </a:pPr>
                <a:r>
                  <a:rPr lang="en-US" altLang="zh-CN" b="1" dirty="0">
                    <a:latin typeface="Arial" panose="020B0604020202020204" pitchFamily="34" charset="0"/>
                  </a:rPr>
                  <a:t>lowcost</a:t>
                </a:r>
                <a:endParaRPr lang="en-US" altLang="zh-CN" b="1" dirty="0">
                  <a:latin typeface="Arial" panose="020B0604020202020204" pitchFamily="34" charset="0"/>
                </a:endParaRPr>
              </a:p>
            </p:txBody>
          </p:sp>
          <p:sp>
            <p:nvSpPr>
              <p:cNvPr id="21645" name="矩形 493611"/>
              <p:cNvSpPr/>
              <p:nvPr/>
            </p:nvSpPr>
            <p:spPr>
              <a:xfrm>
                <a:off x="4888" y="436"/>
                <a:ext cx="584" cy="440"/>
              </a:xfrm>
              <a:prstGeom prst="rect">
                <a:avLst/>
              </a:prstGeom>
              <a:noFill/>
              <a:ln w="38100">
                <a:noFill/>
              </a:ln>
              <a:effectLst>
                <a:outerShdw dist="35921" dir="2699999" algn="ctr" rotWithShape="0">
                  <a:schemeClr val="bg2">
                    <a:alpha val="50000"/>
                  </a:schemeClr>
                </a:outerShdw>
              </a:effectLst>
            </p:spPr>
            <p:txBody>
              <a:bodyPr/>
              <a:lstStyle/>
              <a:p>
                <a:pPr algn="ctr">
                  <a:spcBef>
                    <a:spcPct val="20000"/>
                  </a:spcBef>
                  <a:buClr>
                    <a:schemeClr val="hlink"/>
                  </a:buClr>
                  <a:buFont typeface="Wingdings" panose="05000000000000000000" pitchFamily="2" charset="2"/>
                </a:pPr>
                <a:endParaRPr lang="zh-CN" altLang="zh-CN" sz="2000" b="1" dirty="0">
                  <a:solidFill>
                    <a:schemeClr val="tx2"/>
                  </a:solidFill>
                  <a:latin typeface="Arial" panose="020B0604020202020204" pitchFamily="34" charset="0"/>
                </a:endParaRPr>
              </a:p>
            </p:txBody>
          </p:sp>
          <p:sp>
            <p:nvSpPr>
              <p:cNvPr id="21646" name="矩形 493612"/>
              <p:cNvSpPr/>
              <p:nvPr/>
            </p:nvSpPr>
            <p:spPr>
              <a:xfrm>
                <a:off x="4304" y="436"/>
                <a:ext cx="584" cy="440"/>
              </a:xfrm>
              <a:prstGeom prst="rect">
                <a:avLst/>
              </a:prstGeom>
              <a:noFill/>
              <a:ln w="38100">
                <a:noFill/>
              </a:ln>
              <a:effectLst>
                <a:outerShdw dist="35921" dir="2699999" algn="ctr" rotWithShape="0">
                  <a:schemeClr val="bg2">
                    <a:alpha val="50000"/>
                  </a:schemeClr>
                </a:outerShdw>
              </a:effectLst>
            </p:spPr>
            <p:txBody>
              <a:bodyPr/>
              <a:lstStyle/>
              <a:p>
                <a:pPr algn="ctr">
                  <a:spcBef>
                    <a:spcPct val="20000"/>
                  </a:spcBef>
                  <a:buClr>
                    <a:schemeClr val="hlink"/>
                  </a:buClr>
                  <a:buFont typeface="Wingdings" panose="05000000000000000000" pitchFamily="2" charset="2"/>
                </a:pPr>
                <a:endParaRPr lang="zh-CN" altLang="zh-CN" sz="2000" b="1" dirty="0">
                  <a:solidFill>
                    <a:schemeClr val="tx2"/>
                  </a:solidFill>
                  <a:latin typeface="Arial" panose="020B0604020202020204" pitchFamily="34" charset="0"/>
                </a:endParaRPr>
              </a:p>
            </p:txBody>
          </p:sp>
          <p:sp>
            <p:nvSpPr>
              <p:cNvPr id="21647" name="矩形 493613"/>
              <p:cNvSpPr/>
              <p:nvPr/>
            </p:nvSpPr>
            <p:spPr>
              <a:xfrm>
                <a:off x="3963" y="436"/>
                <a:ext cx="341" cy="440"/>
              </a:xfrm>
              <a:prstGeom prst="rect">
                <a:avLst/>
              </a:prstGeom>
              <a:noFill/>
              <a:ln w="38100">
                <a:noFill/>
              </a:ln>
              <a:effectLst>
                <a:outerShdw dist="35921" dir="2699999" algn="ctr" rotWithShape="0">
                  <a:schemeClr val="bg2">
                    <a:alpha val="50000"/>
                  </a:schemeClr>
                </a:outerShdw>
              </a:effectLst>
            </p:spPr>
            <p:txBody>
              <a:bodyPr/>
              <a:lstStyle/>
              <a:p>
                <a:pPr algn="ctr">
                  <a:spcBef>
                    <a:spcPct val="20000"/>
                  </a:spcBef>
                  <a:buClr>
                    <a:schemeClr val="hlink"/>
                  </a:buClr>
                  <a:buFont typeface="Wingdings" panose="05000000000000000000" pitchFamily="2" charset="2"/>
                </a:pPr>
                <a:endParaRPr lang="zh-CN" altLang="zh-CN" sz="2000" b="1" dirty="0">
                  <a:solidFill>
                    <a:schemeClr val="tx2"/>
                  </a:solidFill>
                  <a:latin typeface="Arial" panose="020B0604020202020204" pitchFamily="34" charset="0"/>
                </a:endParaRPr>
              </a:p>
            </p:txBody>
          </p:sp>
          <p:sp>
            <p:nvSpPr>
              <p:cNvPr id="21648" name="矩形 493614"/>
              <p:cNvSpPr/>
              <p:nvPr/>
            </p:nvSpPr>
            <p:spPr>
              <a:xfrm>
                <a:off x="3623" y="436"/>
                <a:ext cx="340" cy="440"/>
              </a:xfrm>
              <a:prstGeom prst="rect">
                <a:avLst/>
              </a:prstGeom>
              <a:noFill/>
              <a:ln w="38100">
                <a:noFill/>
              </a:ln>
              <a:effectLst>
                <a:outerShdw dist="35921" dir="2699999" algn="ctr" rotWithShape="0">
                  <a:schemeClr val="bg2">
                    <a:alpha val="50000"/>
                  </a:schemeClr>
                </a:outerShdw>
              </a:effectLst>
            </p:spPr>
            <p:txBody>
              <a:bodyPr/>
              <a:lstStyle/>
              <a:p>
                <a:pPr algn="ctr">
                  <a:spcBef>
                    <a:spcPct val="20000"/>
                  </a:spcBef>
                  <a:buClr>
                    <a:schemeClr val="hlink"/>
                  </a:buClr>
                  <a:buFont typeface="Wingdings" panose="05000000000000000000" pitchFamily="2" charset="2"/>
                </a:pPr>
                <a:endParaRPr lang="zh-CN" altLang="zh-CN" sz="2000" b="1" dirty="0">
                  <a:solidFill>
                    <a:schemeClr val="tx2"/>
                  </a:solidFill>
                  <a:latin typeface="Arial" panose="020B0604020202020204" pitchFamily="34" charset="0"/>
                </a:endParaRPr>
              </a:p>
            </p:txBody>
          </p:sp>
          <p:sp>
            <p:nvSpPr>
              <p:cNvPr id="21649" name="矩形 493615"/>
              <p:cNvSpPr/>
              <p:nvPr/>
            </p:nvSpPr>
            <p:spPr>
              <a:xfrm>
                <a:off x="3282" y="436"/>
                <a:ext cx="341" cy="440"/>
              </a:xfrm>
              <a:prstGeom prst="rect">
                <a:avLst/>
              </a:prstGeom>
              <a:noFill/>
              <a:ln w="38100">
                <a:noFill/>
              </a:ln>
              <a:effectLst>
                <a:outerShdw dist="35921" dir="2699999" algn="ctr" rotWithShape="0">
                  <a:schemeClr val="bg2">
                    <a:alpha val="50000"/>
                  </a:schemeClr>
                </a:outerShdw>
              </a:effectLst>
            </p:spPr>
            <p:txBody>
              <a:bodyPr/>
              <a:lstStyle/>
              <a:p>
                <a:pPr algn="ctr">
                  <a:spcBef>
                    <a:spcPct val="20000"/>
                  </a:spcBef>
                  <a:buClr>
                    <a:schemeClr val="hlink"/>
                  </a:buClr>
                  <a:buFont typeface="Wingdings" panose="05000000000000000000" pitchFamily="2" charset="2"/>
                </a:pPr>
                <a:endParaRPr lang="zh-CN" altLang="zh-CN" sz="2000" b="1" dirty="0">
                  <a:solidFill>
                    <a:schemeClr val="tx2"/>
                  </a:solidFill>
                  <a:latin typeface="Arial" panose="020B0604020202020204" pitchFamily="34" charset="0"/>
                </a:endParaRPr>
              </a:p>
            </p:txBody>
          </p:sp>
          <p:sp>
            <p:nvSpPr>
              <p:cNvPr id="21650" name="矩形 493616"/>
              <p:cNvSpPr/>
              <p:nvPr/>
            </p:nvSpPr>
            <p:spPr>
              <a:xfrm>
                <a:off x="2928" y="436"/>
                <a:ext cx="354" cy="440"/>
              </a:xfrm>
              <a:prstGeom prst="rect">
                <a:avLst/>
              </a:prstGeom>
              <a:noFill/>
              <a:ln w="38100">
                <a:noFill/>
              </a:ln>
              <a:effectLst>
                <a:outerShdw dist="35921" dir="2699999" algn="ctr" rotWithShape="0">
                  <a:schemeClr val="bg2">
                    <a:alpha val="50000"/>
                  </a:schemeClr>
                </a:outerShdw>
              </a:effectLst>
            </p:spPr>
            <p:txBody>
              <a:bodyPr/>
              <a:lstStyle/>
              <a:p>
                <a:pPr algn="ctr">
                  <a:spcBef>
                    <a:spcPct val="20000"/>
                  </a:spcBef>
                  <a:buClr>
                    <a:schemeClr val="hlink"/>
                  </a:buClr>
                  <a:buFont typeface="Wingdings" panose="05000000000000000000" pitchFamily="2" charset="2"/>
                </a:pPr>
                <a:endParaRPr lang="zh-CN" altLang="zh-CN" sz="2000" b="1" dirty="0">
                  <a:solidFill>
                    <a:schemeClr val="tx2"/>
                  </a:solidFill>
                  <a:latin typeface="Arial" panose="020B0604020202020204" pitchFamily="34" charset="0"/>
                </a:endParaRPr>
              </a:p>
            </p:txBody>
          </p:sp>
          <p:sp>
            <p:nvSpPr>
              <p:cNvPr id="21651" name="矩形 493617"/>
              <p:cNvSpPr/>
              <p:nvPr/>
            </p:nvSpPr>
            <p:spPr>
              <a:xfrm>
                <a:off x="2601" y="436"/>
                <a:ext cx="327" cy="440"/>
              </a:xfrm>
              <a:prstGeom prst="rect">
                <a:avLst/>
              </a:prstGeom>
              <a:noFill/>
              <a:ln w="38100">
                <a:noFill/>
              </a:ln>
              <a:effectLst>
                <a:outerShdw dist="35921" dir="2699999" algn="ctr" rotWithShape="0">
                  <a:schemeClr val="bg2">
                    <a:alpha val="50000"/>
                  </a:schemeClr>
                </a:outerShdw>
              </a:effectLst>
            </p:spPr>
            <p:txBody>
              <a:bodyPr/>
              <a:lstStyle/>
              <a:p>
                <a:pPr algn="ctr">
                  <a:spcBef>
                    <a:spcPct val="20000"/>
                  </a:spcBef>
                  <a:buClr>
                    <a:schemeClr val="hlink"/>
                  </a:buClr>
                  <a:buFont typeface="Wingdings" panose="05000000000000000000" pitchFamily="2" charset="2"/>
                </a:pPr>
                <a:endParaRPr lang="zh-CN" altLang="zh-CN" sz="2000" b="1" dirty="0">
                  <a:solidFill>
                    <a:schemeClr val="tx2"/>
                  </a:solidFill>
                  <a:latin typeface="Arial" panose="020B0604020202020204" pitchFamily="34" charset="0"/>
                </a:endParaRPr>
              </a:p>
            </p:txBody>
          </p:sp>
          <p:sp>
            <p:nvSpPr>
              <p:cNvPr id="21652" name="矩形 493618"/>
              <p:cNvSpPr/>
              <p:nvPr/>
            </p:nvSpPr>
            <p:spPr>
              <a:xfrm>
                <a:off x="1968" y="436"/>
                <a:ext cx="633" cy="440"/>
              </a:xfrm>
              <a:prstGeom prst="rect">
                <a:avLst/>
              </a:prstGeom>
              <a:noFill/>
              <a:ln w="38100">
                <a:noFill/>
              </a:ln>
              <a:effectLst>
                <a:outerShdw dist="35921" dir="2699999" algn="ctr" rotWithShape="0">
                  <a:schemeClr val="bg2">
                    <a:alpha val="50000"/>
                  </a:schemeClr>
                </a:outerShdw>
              </a:effectLst>
            </p:spPr>
            <p:txBody>
              <a:bodyPr/>
              <a:lstStyle/>
              <a:p>
                <a:pPr algn="r">
                  <a:spcBef>
                    <a:spcPct val="20000"/>
                  </a:spcBef>
                  <a:buClr>
                    <a:schemeClr val="hlink"/>
                  </a:buClr>
                  <a:buFont typeface="Wingdings" panose="05000000000000000000" pitchFamily="2" charset="2"/>
                </a:pPr>
                <a:r>
                  <a:rPr lang="en-US" altLang="zh-CN" b="1" dirty="0">
                    <a:latin typeface="Arial" panose="020B0604020202020204" pitchFamily="34" charset="0"/>
                  </a:rPr>
                  <a:t>vex</a:t>
                </a:r>
                <a:endParaRPr lang="en-US" altLang="zh-CN" b="1" dirty="0">
                  <a:latin typeface="Arial" panose="020B0604020202020204" pitchFamily="34" charset="0"/>
                </a:endParaRPr>
              </a:p>
              <a:p>
                <a:pPr algn="r">
                  <a:spcBef>
                    <a:spcPct val="20000"/>
                  </a:spcBef>
                  <a:buClr>
                    <a:schemeClr val="hlink"/>
                  </a:buClr>
                  <a:buFont typeface="Wingdings" panose="05000000000000000000" pitchFamily="2" charset="2"/>
                </a:pPr>
                <a:r>
                  <a:rPr lang="en-US" altLang="zh-CN" b="1" dirty="0">
                    <a:latin typeface="Arial" panose="020B0604020202020204" pitchFamily="34" charset="0"/>
                  </a:rPr>
                  <a:t>lowcost</a:t>
                </a:r>
                <a:endParaRPr lang="en-US" altLang="zh-CN" b="1" dirty="0">
                  <a:latin typeface="Arial" panose="020B0604020202020204" pitchFamily="34" charset="0"/>
                </a:endParaRPr>
              </a:p>
            </p:txBody>
          </p:sp>
          <p:sp>
            <p:nvSpPr>
              <p:cNvPr id="21653" name="矩形 493619"/>
              <p:cNvSpPr/>
              <p:nvPr/>
            </p:nvSpPr>
            <p:spPr>
              <a:xfrm>
                <a:off x="4888" y="96"/>
                <a:ext cx="584" cy="340"/>
              </a:xfrm>
              <a:prstGeom prst="rect">
                <a:avLst/>
              </a:prstGeom>
              <a:noFill/>
              <a:ln w="38100">
                <a:noFill/>
              </a:ln>
              <a:effectLst>
                <a:outerShdw dist="35921" dir="2699999" algn="ctr" rotWithShape="0">
                  <a:schemeClr val="bg2">
                    <a:alpha val="50000"/>
                  </a:schemeClr>
                </a:outerShdw>
              </a:effectLst>
            </p:spPr>
            <p:txBody>
              <a:bodyPr anchor="ctr"/>
              <a:lstStyle/>
              <a:p>
                <a:pPr algn="ctr">
                  <a:spcBef>
                    <a:spcPct val="20000"/>
                  </a:spcBef>
                  <a:buClr>
                    <a:schemeClr val="hlink"/>
                  </a:buClr>
                  <a:buFont typeface="Wingdings" panose="05000000000000000000" pitchFamily="2" charset="2"/>
                </a:pPr>
                <a:r>
                  <a:rPr lang="en-US" altLang="zh-CN" sz="2000" b="1" dirty="0">
                    <a:solidFill>
                      <a:schemeClr val="tx2"/>
                    </a:solidFill>
                    <a:latin typeface="Arial" panose="020B0604020202020204" pitchFamily="34" charset="0"/>
                  </a:rPr>
                  <a:t>V-U</a:t>
                </a:r>
                <a:endParaRPr lang="en-US" altLang="zh-CN" sz="2000" b="1" dirty="0">
                  <a:solidFill>
                    <a:schemeClr val="tx2"/>
                  </a:solidFill>
                  <a:latin typeface="Arial" panose="020B0604020202020204" pitchFamily="34" charset="0"/>
                </a:endParaRPr>
              </a:p>
            </p:txBody>
          </p:sp>
          <p:sp>
            <p:nvSpPr>
              <p:cNvPr id="21654" name="矩形 493620"/>
              <p:cNvSpPr/>
              <p:nvPr/>
            </p:nvSpPr>
            <p:spPr>
              <a:xfrm>
                <a:off x="4304" y="96"/>
                <a:ext cx="584" cy="340"/>
              </a:xfrm>
              <a:prstGeom prst="rect">
                <a:avLst/>
              </a:prstGeom>
              <a:noFill/>
              <a:ln w="38100">
                <a:noFill/>
              </a:ln>
              <a:effectLst>
                <a:outerShdw dist="35921" dir="2699999" algn="ctr" rotWithShape="0">
                  <a:schemeClr val="bg2">
                    <a:alpha val="50000"/>
                  </a:schemeClr>
                </a:outerShdw>
              </a:effectLst>
            </p:spPr>
            <p:txBody>
              <a:bodyPr anchor="ctr"/>
              <a:lstStyle/>
              <a:p>
                <a:pPr algn="ctr">
                  <a:spcBef>
                    <a:spcPct val="20000"/>
                  </a:spcBef>
                  <a:buClr>
                    <a:schemeClr val="hlink"/>
                  </a:buClr>
                  <a:buFont typeface="Wingdings" panose="05000000000000000000" pitchFamily="2" charset="2"/>
                </a:pPr>
                <a:r>
                  <a:rPr lang="en-US" altLang="zh-CN" sz="2000" b="1" dirty="0">
                    <a:solidFill>
                      <a:schemeClr val="tx2"/>
                    </a:solidFill>
                    <a:latin typeface="Arial" panose="020B0604020202020204" pitchFamily="34" charset="0"/>
                  </a:rPr>
                  <a:t>U</a:t>
                </a:r>
                <a:endParaRPr lang="en-US" altLang="zh-CN" sz="2000" b="1" dirty="0">
                  <a:solidFill>
                    <a:schemeClr val="tx2"/>
                  </a:solidFill>
                  <a:latin typeface="Arial" panose="020B0604020202020204" pitchFamily="34" charset="0"/>
                </a:endParaRPr>
              </a:p>
            </p:txBody>
          </p:sp>
          <p:sp>
            <p:nvSpPr>
              <p:cNvPr id="21655" name="矩形 493621"/>
              <p:cNvSpPr/>
              <p:nvPr/>
            </p:nvSpPr>
            <p:spPr>
              <a:xfrm>
                <a:off x="3963" y="96"/>
                <a:ext cx="341" cy="340"/>
              </a:xfrm>
              <a:prstGeom prst="rect">
                <a:avLst/>
              </a:prstGeom>
              <a:noFill/>
              <a:ln w="38100">
                <a:noFill/>
              </a:ln>
              <a:effectLst>
                <a:outerShdw dist="35921" dir="2699999" algn="ctr" rotWithShape="0">
                  <a:schemeClr val="bg2">
                    <a:alpha val="50000"/>
                  </a:schemeClr>
                </a:outerShdw>
              </a:effectLst>
            </p:spPr>
            <p:txBody>
              <a:bodyPr anchor="ctr"/>
              <a:lstStyle/>
              <a:p>
                <a:pPr algn="ctr">
                  <a:spcBef>
                    <a:spcPct val="20000"/>
                  </a:spcBef>
                  <a:buClr>
                    <a:schemeClr val="hlink"/>
                  </a:buClr>
                  <a:buFont typeface="Wingdings" panose="05000000000000000000" pitchFamily="2" charset="2"/>
                </a:pPr>
                <a:r>
                  <a:rPr lang="en-US" altLang="zh-CN" sz="2000" b="1" dirty="0">
                    <a:solidFill>
                      <a:schemeClr val="tx2"/>
                    </a:solidFill>
                    <a:latin typeface="Arial" panose="020B0604020202020204" pitchFamily="34" charset="0"/>
                  </a:rPr>
                  <a:t>6</a:t>
                </a:r>
                <a:endParaRPr lang="en-US" altLang="zh-CN" sz="2000" b="1" dirty="0">
                  <a:solidFill>
                    <a:schemeClr val="tx2"/>
                  </a:solidFill>
                  <a:latin typeface="Arial" panose="020B0604020202020204" pitchFamily="34" charset="0"/>
                </a:endParaRPr>
              </a:p>
            </p:txBody>
          </p:sp>
          <p:sp>
            <p:nvSpPr>
              <p:cNvPr id="21656" name="矩形 493622"/>
              <p:cNvSpPr/>
              <p:nvPr/>
            </p:nvSpPr>
            <p:spPr>
              <a:xfrm>
                <a:off x="3623" y="96"/>
                <a:ext cx="340" cy="340"/>
              </a:xfrm>
              <a:prstGeom prst="rect">
                <a:avLst/>
              </a:prstGeom>
              <a:noFill/>
              <a:ln w="38100">
                <a:noFill/>
              </a:ln>
              <a:effectLst>
                <a:outerShdw dist="35921" dir="2699999" algn="ctr" rotWithShape="0">
                  <a:schemeClr val="bg2">
                    <a:alpha val="50000"/>
                  </a:schemeClr>
                </a:outerShdw>
              </a:effectLst>
            </p:spPr>
            <p:txBody>
              <a:bodyPr anchor="ctr"/>
              <a:lstStyle/>
              <a:p>
                <a:pPr algn="ctr">
                  <a:spcBef>
                    <a:spcPct val="20000"/>
                  </a:spcBef>
                  <a:buClr>
                    <a:schemeClr val="hlink"/>
                  </a:buClr>
                  <a:buFont typeface="Wingdings" panose="05000000000000000000" pitchFamily="2" charset="2"/>
                </a:pPr>
                <a:r>
                  <a:rPr lang="en-US" altLang="zh-CN" sz="2000" b="1" dirty="0">
                    <a:solidFill>
                      <a:schemeClr val="tx2"/>
                    </a:solidFill>
                    <a:latin typeface="Arial" panose="020B0604020202020204" pitchFamily="34" charset="0"/>
                  </a:rPr>
                  <a:t>5</a:t>
                </a:r>
                <a:endParaRPr lang="en-US" altLang="zh-CN" sz="2000" b="1" dirty="0">
                  <a:solidFill>
                    <a:schemeClr val="tx2"/>
                  </a:solidFill>
                  <a:latin typeface="Arial" panose="020B0604020202020204" pitchFamily="34" charset="0"/>
                </a:endParaRPr>
              </a:p>
            </p:txBody>
          </p:sp>
          <p:sp>
            <p:nvSpPr>
              <p:cNvPr id="21657" name="矩形 493623"/>
              <p:cNvSpPr/>
              <p:nvPr/>
            </p:nvSpPr>
            <p:spPr>
              <a:xfrm>
                <a:off x="3282" y="96"/>
                <a:ext cx="341" cy="340"/>
              </a:xfrm>
              <a:prstGeom prst="rect">
                <a:avLst/>
              </a:prstGeom>
              <a:noFill/>
              <a:ln w="38100">
                <a:noFill/>
              </a:ln>
              <a:effectLst>
                <a:outerShdw dist="35921" dir="2699999" algn="ctr" rotWithShape="0">
                  <a:schemeClr val="bg2">
                    <a:alpha val="50000"/>
                  </a:schemeClr>
                </a:outerShdw>
              </a:effectLst>
            </p:spPr>
            <p:txBody>
              <a:bodyPr anchor="ctr"/>
              <a:lstStyle/>
              <a:p>
                <a:pPr algn="ctr">
                  <a:spcBef>
                    <a:spcPct val="20000"/>
                  </a:spcBef>
                  <a:buClr>
                    <a:schemeClr val="hlink"/>
                  </a:buClr>
                  <a:buFont typeface="Wingdings" panose="05000000000000000000" pitchFamily="2" charset="2"/>
                </a:pPr>
                <a:r>
                  <a:rPr lang="en-US" altLang="zh-CN" sz="2000" b="1" dirty="0">
                    <a:solidFill>
                      <a:schemeClr val="tx2"/>
                    </a:solidFill>
                    <a:latin typeface="Arial" panose="020B0604020202020204" pitchFamily="34" charset="0"/>
                  </a:rPr>
                  <a:t>4</a:t>
                </a:r>
                <a:endParaRPr lang="en-US" altLang="zh-CN" sz="2000" b="1" dirty="0">
                  <a:solidFill>
                    <a:schemeClr val="tx2"/>
                  </a:solidFill>
                  <a:latin typeface="Arial" panose="020B0604020202020204" pitchFamily="34" charset="0"/>
                </a:endParaRPr>
              </a:p>
            </p:txBody>
          </p:sp>
          <p:sp>
            <p:nvSpPr>
              <p:cNvPr id="21658" name="矩形 493624"/>
              <p:cNvSpPr/>
              <p:nvPr/>
            </p:nvSpPr>
            <p:spPr>
              <a:xfrm>
                <a:off x="2928" y="96"/>
                <a:ext cx="354" cy="340"/>
              </a:xfrm>
              <a:prstGeom prst="rect">
                <a:avLst/>
              </a:prstGeom>
              <a:noFill/>
              <a:ln w="38100">
                <a:noFill/>
              </a:ln>
              <a:effectLst>
                <a:outerShdw dist="35921" dir="2699999" algn="ctr" rotWithShape="0">
                  <a:schemeClr val="bg2">
                    <a:alpha val="50000"/>
                  </a:schemeClr>
                </a:outerShdw>
              </a:effectLst>
            </p:spPr>
            <p:txBody>
              <a:bodyPr anchor="ctr"/>
              <a:lstStyle/>
              <a:p>
                <a:pPr algn="ctr">
                  <a:spcBef>
                    <a:spcPct val="20000"/>
                  </a:spcBef>
                  <a:buClr>
                    <a:schemeClr val="hlink"/>
                  </a:buClr>
                  <a:buFont typeface="Wingdings" panose="05000000000000000000" pitchFamily="2" charset="2"/>
                </a:pPr>
                <a:r>
                  <a:rPr lang="en-US" altLang="zh-CN" sz="2000" b="1" dirty="0">
                    <a:solidFill>
                      <a:schemeClr val="tx2"/>
                    </a:solidFill>
                    <a:latin typeface="Arial" panose="020B0604020202020204" pitchFamily="34" charset="0"/>
                  </a:rPr>
                  <a:t>3</a:t>
                </a:r>
                <a:endParaRPr lang="en-US" altLang="zh-CN" sz="2000" b="1" dirty="0">
                  <a:solidFill>
                    <a:schemeClr val="tx2"/>
                  </a:solidFill>
                  <a:latin typeface="Arial" panose="020B0604020202020204" pitchFamily="34" charset="0"/>
                </a:endParaRPr>
              </a:p>
            </p:txBody>
          </p:sp>
          <p:sp>
            <p:nvSpPr>
              <p:cNvPr id="21659" name="矩形 493625"/>
              <p:cNvSpPr/>
              <p:nvPr/>
            </p:nvSpPr>
            <p:spPr>
              <a:xfrm>
                <a:off x="2601" y="96"/>
                <a:ext cx="327" cy="340"/>
              </a:xfrm>
              <a:prstGeom prst="rect">
                <a:avLst/>
              </a:prstGeom>
              <a:noFill/>
              <a:ln w="38100">
                <a:noFill/>
              </a:ln>
              <a:effectLst>
                <a:outerShdw dist="35921" dir="2699999" algn="ctr" rotWithShape="0">
                  <a:schemeClr val="bg2">
                    <a:alpha val="50000"/>
                  </a:schemeClr>
                </a:outerShdw>
              </a:effectLst>
            </p:spPr>
            <p:txBody>
              <a:bodyPr anchor="ctr"/>
              <a:lstStyle/>
              <a:p>
                <a:pPr algn="ctr">
                  <a:spcBef>
                    <a:spcPct val="20000"/>
                  </a:spcBef>
                  <a:buClr>
                    <a:schemeClr val="hlink"/>
                  </a:buClr>
                  <a:buFont typeface="Wingdings" panose="05000000000000000000" pitchFamily="2" charset="2"/>
                </a:pPr>
                <a:r>
                  <a:rPr lang="en-US" altLang="zh-CN" sz="2000" b="1" dirty="0">
                    <a:solidFill>
                      <a:schemeClr val="tx2"/>
                    </a:solidFill>
                    <a:latin typeface="Arial" panose="020B0604020202020204" pitchFamily="34" charset="0"/>
                  </a:rPr>
                  <a:t>2</a:t>
                </a:r>
                <a:endParaRPr lang="en-US" altLang="zh-CN" sz="2000" b="1" dirty="0">
                  <a:solidFill>
                    <a:schemeClr val="tx2"/>
                  </a:solidFill>
                  <a:latin typeface="Arial" panose="020B0604020202020204" pitchFamily="34" charset="0"/>
                </a:endParaRPr>
              </a:p>
            </p:txBody>
          </p:sp>
          <p:sp>
            <p:nvSpPr>
              <p:cNvPr id="21660" name="矩形 493626"/>
              <p:cNvSpPr/>
              <p:nvPr/>
            </p:nvSpPr>
            <p:spPr>
              <a:xfrm>
                <a:off x="1968" y="96"/>
                <a:ext cx="633" cy="340"/>
              </a:xfrm>
              <a:prstGeom prst="rect">
                <a:avLst/>
              </a:prstGeom>
              <a:noFill/>
              <a:ln w="38100">
                <a:noFill/>
              </a:ln>
              <a:effectLst>
                <a:outerShdw dist="35921" dir="2699999" algn="ctr" rotWithShape="0">
                  <a:schemeClr val="bg2">
                    <a:alpha val="50000"/>
                  </a:schemeClr>
                </a:outerShdw>
              </a:effectLst>
            </p:spPr>
            <p:txBody>
              <a:bodyPr anchor="ctr"/>
              <a:lstStyle/>
              <a:p>
                <a:pPr algn="ctr">
                  <a:spcBef>
                    <a:spcPct val="20000"/>
                  </a:spcBef>
                  <a:buClr>
                    <a:schemeClr val="hlink"/>
                  </a:buClr>
                  <a:buFont typeface="Wingdings" panose="05000000000000000000" pitchFamily="2" charset="2"/>
                </a:pPr>
                <a:endParaRPr lang="zh-CN" altLang="zh-CN" sz="2000" b="1" dirty="0">
                  <a:solidFill>
                    <a:schemeClr val="tx2"/>
                  </a:solidFill>
                  <a:latin typeface="Arial" panose="020B0604020202020204" pitchFamily="34" charset="0"/>
                </a:endParaRPr>
              </a:p>
            </p:txBody>
          </p:sp>
          <p:sp>
            <p:nvSpPr>
              <p:cNvPr id="21661" name="直接连接符 493627"/>
              <p:cNvSpPr/>
              <p:nvPr/>
            </p:nvSpPr>
            <p:spPr>
              <a:xfrm>
                <a:off x="1968" y="96"/>
                <a:ext cx="3504" cy="0"/>
              </a:xfrm>
              <a:prstGeom prst="line">
                <a:avLst/>
              </a:prstGeom>
              <a:ln w="28575" cap="sq" cmpd="sng">
                <a:solidFill>
                  <a:schemeClr val="tx1"/>
                </a:solidFill>
                <a:prstDash val="solid"/>
                <a:headEnd type="none" w="med" len="med"/>
                <a:tailEnd type="none" w="med" len="med"/>
              </a:ln>
              <a:effectLst>
                <a:outerShdw dist="35921" dir="2699999" algn="ctr" rotWithShape="0">
                  <a:schemeClr val="bg2">
                    <a:alpha val="50000"/>
                  </a:schemeClr>
                </a:outerShdw>
              </a:effectLst>
            </p:spPr>
          </p:sp>
          <p:sp>
            <p:nvSpPr>
              <p:cNvPr id="21662" name="直接连接符 493628"/>
              <p:cNvSpPr/>
              <p:nvPr/>
            </p:nvSpPr>
            <p:spPr>
              <a:xfrm>
                <a:off x="1968" y="3075"/>
                <a:ext cx="3504" cy="0"/>
              </a:xfrm>
              <a:prstGeom prst="line">
                <a:avLst/>
              </a:prstGeom>
              <a:ln w="28575" cap="sq" cmpd="sng">
                <a:solidFill>
                  <a:schemeClr val="tx1"/>
                </a:solidFill>
                <a:prstDash val="solid"/>
                <a:headEnd type="none" w="med" len="med"/>
                <a:tailEnd type="none" w="med" len="med"/>
              </a:ln>
              <a:effectLst>
                <a:outerShdw dist="35921" dir="2699999" algn="ctr" rotWithShape="0">
                  <a:schemeClr val="bg2">
                    <a:alpha val="50000"/>
                  </a:schemeClr>
                </a:outerShdw>
              </a:effectLst>
            </p:spPr>
          </p:sp>
          <p:sp>
            <p:nvSpPr>
              <p:cNvPr id="21663" name="直接连接符 493629"/>
              <p:cNvSpPr/>
              <p:nvPr/>
            </p:nvSpPr>
            <p:spPr>
              <a:xfrm>
                <a:off x="1968" y="96"/>
                <a:ext cx="0" cy="2979"/>
              </a:xfrm>
              <a:prstGeom prst="line">
                <a:avLst/>
              </a:prstGeom>
              <a:ln w="28575" cap="sq" cmpd="sng">
                <a:solidFill>
                  <a:schemeClr val="tx1"/>
                </a:solidFill>
                <a:prstDash val="solid"/>
                <a:headEnd type="none" w="med" len="med"/>
                <a:tailEnd type="none" w="med" len="med"/>
              </a:ln>
              <a:effectLst>
                <a:outerShdw dist="35921" dir="2699999" algn="ctr" rotWithShape="0">
                  <a:schemeClr val="bg2">
                    <a:alpha val="50000"/>
                  </a:schemeClr>
                </a:outerShdw>
              </a:effectLst>
            </p:spPr>
          </p:sp>
          <p:sp>
            <p:nvSpPr>
              <p:cNvPr id="21664" name="直接连接符 493630"/>
              <p:cNvSpPr/>
              <p:nvPr/>
            </p:nvSpPr>
            <p:spPr>
              <a:xfrm>
                <a:off x="5472" y="96"/>
                <a:ext cx="0" cy="2979"/>
              </a:xfrm>
              <a:prstGeom prst="line">
                <a:avLst/>
              </a:prstGeom>
              <a:ln w="12700" cap="sq" cmpd="sng">
                <a:solidFill>
                  <a:srgbClr val="BADE78"/>
                </a:solidFill>
                <a:prstDash val="solid"/>
                <a:headEnd type="none" w="med" len="med"/>
                <a:tailEnd type="none" w="med" len="med"/>
              </a:ln>
              <a:effectLst>
                <a:outerShdw dist="35921" dir="2699999" algn="ctr" rotWithShape="0">
                  <a:schemeClr val="bg2">
                    <a:alpha val="50000"/>
                  </a:schemeClr>
                </a:outerShdw>
              </a:effectLst>
            </p:spPr>
          </p:sp>
          <p:sp>
            <p:nvSpPr>
              <p:cNvPr id="21665" name="直接连接符 493631"/>
              <p:cNvSpPr/>
              <p:nvPr/>
            </p:nvSpPr>
            <p:spPr>
              <a:xfrm>
                <a:off x="2928" y="96"/>
                <a:ext cx="0" cy="2979"/>
              </a:xfrm>
              <a:prstGeom prst="line">
                <a:avLst/>
              </a:prstGeom>
              <a:ln w="28575" cap="sq" cmpd="sng">
                <a:solidFill>
                  <a:schemeClr val="tx1"/>
                </a:solidFill>
                <a:prstDash val="solid"/>
                <a:headEnd type="none" w="med" len="med"/>
                <a:tailEnd type="none" w="med" len="med"/>
              </a:ln>
              <a:effectLst>
                <a:outerShdw dist="35921" dir="2699999" algn="ctr" rotWithShape="0">
                  <a:schemeClr val="bg2">
                    <a:alpha val="50000"/>
                  </a:schemeClr>
                </a:outerShdw>
              </a:effectLst>
            </p:spPr>
          </p:sp>
          <p:sp>
            <p:nvSpPr>
              <p:cNvPr id="21666" name="直接连接符 493632"/>
              <p:cNvSpPr/>
              <p:nvPr/>
            </p:nvSpPr>
            <p:spPr>
              <a:xfrm>
                <a:off x="3282" y="96"/>
                <a:ext cx="0" cy="2979"/>
              </a:xfrm>
              <a:prstGeom prst="line">
                <a:avLst/>
              </a:prstGeom>
              <a:ln w="28575" cap="sq" cmpd="sng">
                <a:solidFill>
                  <a:schemeClr val="tx1"/>
                </a:solidFill>
                <a:prstDash val="solid"/>
                <a:headEnd type="none" w="med" len="med"/>
                <a:tailEnd type="none" w="med" len="med"/>
              </a:ln>
              <a:effectLst>
                <a:outerShdw dist="35921" dir="2699999" algn="ctr" rotWithShape="0">
                  <a:schemeClr val="bg2">
                    <a:alpha val="50000"/>
                  </a:schemeClr>
                </a:outerShdw>
              </a:effectLst>
            </p:spPr>
          </p:sp>
          <p:sp>
            <p:nvSpPr>
              <p:cNvPr id="21667" name="直接连接符 493633"/>
              <p:cNvSpPr/>
              <p:nvPr/>
            </p:nvSpPr>
            <p:spPr>
              <a:xfrm>
                <a:off x="3623" y="96"/>
                <a:ext cx="0" cy="2979"/>
              </a:xfrm>
              <a:prstGeom prst="line">
                <a:avLst/>
              </a:prstGeom>
              <a:ln w="28575" cap="sq" cmpd="sng">
                <a:solidFill>
                  <a:schemeClr val="tx1"/>
                </a:solidFill>
                <a:prstDash val="solid"/>
                <a:headEnd type="none" w="med" len="med"/>
                <a:tailEnd type="none" w="med" len="med"/>
              </a:ln>
              <a:effectLst>
                <a:outerShdw dist="35921" dir="2699999" algn="ctr" rotWithShape="0">
                  <a:schemeClr val="bg2">
                    <a:alpha val="50000"/>
                  </a:schemeClr>
                </a:outerShdw>
              </a:effectLst>
            </p:spPr>
          </p:sp>
          <p:sp>
            <p:nvSpPr>
              <p:cNvPr id="21668" name="直接连接符 493634"/>
              <p:cNvSpPr/>
              <p:nvPr/>
            </p:nvSpPr>
            <p:spPr>
              <a:xfrm>
                <a:off x="3963" y="96"/>
                <a:ext cx="0" cy="2979"/>
              </a:xfrm>
              <a:prstGeom prst="line">
                <a:avLst/>
              </a:prstGeom>
              <a:ln w="28575" cap="sq" cmpd="sng">
                <a:solidFill>
                  <a:schemeClr val="tx1"/>
                </a:solidFill>
                <a:prstDash val="solid"/>
                <a:headEnd type="none" w="med" len="med"/>
                <a:tailEnd type="none" w="med" len="med"/>
              </a:ln>
              <a:effectLst>
                <a:outerShdw dist="35921" dir="2699999" algn="ctr" rotWithShape="0">
                  <a:schemeClr val="bg2">
                    <a:alpha val="50000"/>
                  </a:schemeClr>
                </a:outerShdw>
              </a:effectLst>
            </p:spPr>
          </p:sp>
          <p:sp>
            <p:nvSpPr>
              <p:cNvPr id="21669" name="直接连接符 493635"/>
              <p:cNvSpPr/>
              <p:nvPr/>
            </p:nvSpPr>
            <p:spPr>
              <a:xfrm>
                <a:off x="4304" y="96"/>
                <a:ext cx="0" cy="2979"/>
              </a:xfrm>
              <a:prstGeom prst="line">
                <a:avLst/>
              </a:prstGeom>
              <a:ln w="28575" cap="flat" cmpd="sng">
                <a:solidFill>
                  <a:schemeClr val="tx1"/>
                </a:solidFill>
                <a:prstDash val="solid"/>
                <a:headEnd type="none" w="med" len="med"/>
                <a:tailEnd type="none" w="med" len="med"/>
              </a:ln>
              <a:effectLst>
                <a:outerShdw dist="35921" dir="2699999" algn="ctr" rotWithShape="0">
                  <a:schemeClr val="bg2">
                    <a:alpha val="50000"/>
                  </a:schemeClr>
                </a:outerShdw>
              </a:effectLst>
            </p:spPr>
          </p:sp>
          <p:sp>
            <p:nvSpPr>
              <p:cNvPr id="21670" name="直接连接符 493636"/>
              <p:cNvSpPr/>
              <p:nvPr/>
            </p:nvSpPr>
            <p:spPr>
              <a:xfrm>
                <a:off x="4888" y="96"/>
                <a:ext cx="0" cy="2979"/>
              </a:xfrm>
              <a:prstGeom prst="line">
                <a:avLst/>
              </a:prstGeom>
              <a:ln w="28575" cap="sq" cmpd="sng">
                <a:solidFill>
                  <a:schemeClr val="tx1"/>
                </a:solidFill>
                <a:prstDash val="solid"/>
                <a:headEnd type="none" w="med" len="med"/>
                <a:tailEnd type="none" w="med" len="med"/>
              </a:ln>
              <a:effectLst>
                <a:outerShdw dist="35921" dir="2699999" algn="ctr" rotWithShape="0">
                  <a:schemeClr val="bg2">
                    <a:alpha val="50000"/>
                  </a:schemeClr>
                </a:outerShdw>
              </a:effectLst>
            </p:spPr>
          </p:sp>
          <p:sp>
            <p:nvSpPr>
              <p:cNvPr id="21671" name="直接连接符 493637"/>
              <p:cNvSpPr/>
              <p:nvPr/>
            </p:nvSpPr>
            <p:spPr>
              <a:xfrm>
                <a:off x="1968" y="436"/>
                <a:ext cx="633" cy="0"/>
              </a:xfrm>
              <a:prstGeom prst="line">
                <a:avLst/>
              </a:prstGeom>
              <a:ln w="12700" cap="flat" cmpd="sng">
                <a:solidFill>
                  <a:srgbClr val="BADE78"/>
                </a:solidFill>
                <a:prstDash val="solid"/>
                <a:headEnd type="none" w="med" len="med"/>
                <a:tailEnd type="none" w="med" len="med"/>
              </a:ln>
              <a:effectLst>
                <a:outerShdw dist="35921" dir="2699999" algn="ctr" rotWithShape="0">
                  <a:schemeClr val="bg2">
                    <a:alpha val="50000"/>
                  </a:schemeClr>
                </a:outerShdw>
              </a:effectLst>
            </p:spPr>
          </p:sp>
          <p:sp>
            <p:nvSpPr>
              <p:cNvPr id="21672" name="直接连接符 493638"/>
              <p:cNvSpPr/>
              <p:nvPr/>
            </p:nvSpPr>
            <p:spPr>
              <a:xfrm>
                <a:off x="1968" y="876"/>
                <a:ext cx="3504" cy="0"/>
              </a:xfrm>
              <a:prstGeom prst="line">
                <a:avLst/>
              </a:prstGeom>
              <a:ln w="28575" cap="sq" cmpd="sng">
                <a:solidFill>
                  <a:schemeClr val="tx1"/>
                </a:solidFill>
                <a:prstDash val="solid"/>
                <a:headEnd type="none" w="med" len="med"/>
                <a:tailEnd type="none" w="med" len="med"/>
              </a:ln>
              <a:effectLst>
                <a:outerShdw dist="35921" dir="2699999" algn="ctr" rotWithShape="0">
                  <a:schemeClr val="bg2">
                    <a:alpha val="50000"/>
                  </a:schemeClr>
                </a:outerShdw>
              </a:effectLst>
            </p:spPr>
          </p:sp>
          <p:sp>
            <p:nvSpPr>
              <p:cNvPr id="21673" name="直接连接符 493639"/>
              <p:cNvSpPr/>
              <p:nvPr/>
            </p:nvSpPr>
            <p:spPr>
              <a:xfrm>
                <a:off x="1968" y="1316"/>
                <a:ext cx="3504" cy="0"/>
              </a:xfrm>
              <a:prstGeom prst="line">
                <a:avLst/>
              </a:prstGeom>
              <a:ln w="28575" cap="sq" cmpd="sng">
                <a:solidFill>
                  <a:schemeClr val="tx1"/>
                </a:solidFill>
                <a:prstDash val="solid"/>
                <a:headEnd type="none" w="med" len="med"/>
                <a:tailEnd type="none" w="med" len="med"/>
              </a:ln>
              <a:effectLst>
                <a:outerShdw dist="35921" dir="2699999" algn="ctr" rotWithShape="0">
                  <a:schemeClr val="bg2">
                    <a:alpha val="50000"/>
                  </a:schemeClr>
                </a:outerShdw>
              </a:effectLst>
            </p:spPr>
          </p:sp>
          <p:sp>
            <p:nvSpPr>
              <p:cNvPr id="21674" name="直接连接符 493640"/>
              <p:cNvSpPr/>
              <p:nvPr/>
            </p:nvSpPr>
            <p:spPr>
              <a:xfrm>
                <a:off x="1968" y="1756"/>
                <a:ext cx="3504" cy="0"/>
              </a:xfrm>
              <a:prstGeom prst="line">
                <a:avLst/>
              </a:prstGeom>
              <a:ln w="28575" cap="sq" cmpd="sng">
                <a:solidFill>
                  <a:schemeClr val="tx1"/>
                </a:solidFill>
                <a:prstDash val="solid"/>
                <a:headEnd type="none" w="med" len="med"/>
                <a:tailEnd type="none" w="med" len="med"/>
              </a:ln>
              <a:effectLst>
                <a:outerShdw dist="35921" dir="2699999" algn="ctr" rotWithShape="0">
                  <a:schemeClr val="bg2">
                    <a:alpha val="50000"/>
                  </a:schemeClr>
                </a:outerShdw>
              </a:effectLst>
            </p:spPr>
          </p:sp>
          <p:sp>
            <p:nvSpPr>
              <p:cNvPr id="21675" name="直接连接符 493641"/>
              <p:cNvSpPr/>
              <p:nvPr/>
            </p:nvSpPr>
            <p:spPr>
              <a:xfrm>
                <a:off x="1968" y="2195"/>
                <a:ext cx="3504" cy="0"/>
              </a:xfrm>
              <a:prstGeom prst="line">
                <a:avLst/>
              </a:prstGeom>
              <a:ln w="28575" cap="sq" cmpd="sng">
                <a:solidFill>
                  <a:schemeClr val="tx1"/>
                </a:solidFill>
                <a:prstDash val="solid"/>
                <a:headEnd type="none" w="med" len="med"/>
                <a:tailEnd type="none" w="med" len="med"/>
              </a:ln>
              <a:effectLst>
                <a:outerShdw dist="35921" dir="2699999" algn="ctr" rotWithShape="0">
                  <a:schemeClr val="bg2">
                    <a:alpha val="50000"/>
                  </a:schemeClr>
                </a:outerShdw>
              </a:effectLst>
            </p:spPr>
          </p:sp>
          <p:sp>
            <p:nvSpPr>
              <p:cNvPr id="21676" name="直接连接符 493642"/>
              <p:cNvSpPr/>
              <p:nvPr/>
            </p:nvSpPr>
            <p:spPr>
              <a:xfrm>
                <a:off x="1968" y="2635"/>
                <a:ext cx="3504" cy="0"/>
              </a:xfrm>
              <a:prstGeom prst="line">
                <a:avLst/>
              </a:prstGeom>
              <a:ln w="28575" cap="sq" cmpd="sng">
                <a:solidFill>
                  <a:schemeClr val="tx1"/>
                </a:solidFill>
                <a:prstDash val="solid"/>
                <a:headEnd type="none" w="med" len="med"/>
                <a:tailEnd type="none" w="med" len="med"/>
              </a:ln>
              <a:effectLst>
                <a:outerShdw dist="35921" dir="2699999" algn="ctr" rotWithShape="0">
                  <a:schemeClr val="bg2">
                    <a:alpha val="50000"/>
                  </a:schemeClr>
                </a:outerShdw>
              </a:effectLst>
            </p:spPr>
          </p:sp>
          <p:sp>
            <p:nvSpPr>
              <p:cNvPr id="21677" name="直接连接符 493643"/>
              <p:cNvSpPr/>
              <p:nvPr/>
            </p:nvSpPr>
            <p:spPr>
              <a:xfrm>
                <a:off x="2601" y="96"/>
                <a:ext cx="0" cy="2979"/>
              </a:xfrm>
              <a:prstGeom prst="line">
                <a:avLst/>
              </a:prstGeom>
              <a:ln w="28575" cap="sq" cmpd="sng">
                <a:solidFill>
                  <a:schemeClr val="tx1"/>
                </a:solidFill>
                <a:prstDash val="solid"/>
                <a:headEnd type="none" w="med" len="med"/>
                <a:tailEnd type="none" w="med" len="med"/>
              </a:ln>
              <a:effectLst>
                <a:outerShdw dist="35921" dir="2699999" algn="ctr" rotWithShape="0">
                  <a:schemeClr val="bg2">
                    <a:alpha val="50000"/>
                  </a:schemeClr>
                </a:outerShdw>
              </a:effectLst>
            </p:spPr>
          </p:sp>
          <p:sp>
            <p:nvSpPr>
              <p:cNvPr id="21678" name="直接连接符 493644"/>
              <p:cNvSpPr/>
              <p:nvPr/>
            </p:nvSpPr>
            <p:spPr>
              <a:xfrm>
                <a:off x="2601" y="436"/>
                <a:ext cx="2871" cy="0"/>
              </a:xfrm>
              <a:prstGeom prst="line">
                <a:avLst/>
              </a:prstGeom>
              <a:ln w="28575" cap="sq" cmpd="sng">
                <a:solidFill>
                  <a:schemeClr val="tx1"/>
                </a:solidFill>
                <a:prstDash val="solid"/>
                <a:headEnd type="none" w="med" len="med"/>
                <a:tailEnd type="none" w="med" len="med"/>
              </a:ln>
              <a:effectLst>
                <a:outerShdw dist="35921" dir="2699999" algn="ctr" rotWithShape="0">
                  <a:schemeClr val="bg2">
                    <a:alpha val="50000"/>
                  </a:schemeClr>
                </a:outerShdw>
              </a:effectLst>
            </p:spPr>
          </p:sp>
          <p:sp>
            <p:nvSpPr>
              <p:cNvPr id="21679" name="文本框 493645"/>
              <p:cNvSpPr txBox="1"/>
              <p:nvPr/>
            </p:nvSpPr>
            <p:spPr>
              <a:xfrm>
                <a:off x="2352" y="86"/>
                <a:ext cx="288" cy="250"/>
              </a:xfrm>
              <a:prstGeom prst="rect">
                <a:avLst/>
              </a:prstGeom>
              <a:noFill/>
              <a:ln w="38100">
                <a:noFill/>
              </a:ln>
              <a:effectLst>
                <a:outerShdw dist="35921" dir="2699999" algn="ctr" rotWithShape="0">
                  <a:schemeClr val="bg2">
                    <a:alpha val="50000"/>
                  </a:schemeClr>
                </a:outerShdw>
              </a:effectLst>
            </p:spPr>
            <p:txBody>
              <a:bodyPr>
                <a:spAutoFit/>
              </a:bodyPr>
              <a:lstStyle/>
              <a:p>
                <a:pPr algn="ctr">
                  <a:spcBef>
                    <a:spcPct val="50000"/>
                  </a:spcBef>
                </a:pPr>
                <a:r>
                  <a:rPr lang="en-US" altLang="zh-CN" sz="2000" b="1" dirty="0">
                    <a:latin typeface="Times New Roman" panose="02020603050405020304" pitchFamily="18" charset="0"/>
                  </a:rPr>
                  <a:t>v</a:t>
                </a:r>
                <a:endParaRPr lang="en-US" altLang="zh-CN" sz="2000" b="1" dirty="0">
                  <a:latin typeface="Times New Roman" panose="02020603050405020304" pitchFamily="18" charset="0"/>
                </a:endParaRPr>
              </a:p>
            </p:txBody>
          </p:sp>
          <p:sp>
            <p:nvSpPr>
              <p:cNvPr id="21680" name="直接连接符 493646"/>
              <p:cNvSpPr/>
              <p:nvPr/>
            </p:nvSpPr>
            <p:spPr>
              <a:xfrm>
                <a:off x="2016" y="99"/>
                <a:ext cx="624" cy="336"/>
              </a:xfrm>
              <a:prstGeom prst="line">
                <a:avLst/>
              </a:prstGeom>
              <a:ln w="28575" cap="sq" cmpd="sng">
                <a:solidFill>
                  <a:schemeClr val="tx1"/>
                </a:solidFill>
                <a:prstDash val="solid"/>
                <a:headEnd type="none" w="med" len="med"/>
                <a:tailEnd type="none" w="med" len="med"/>
              </a:ln>
              <a:effectLst>
                <a:outerShdw dist="35921" dir="2699999" algn="ctr" rotWithShape="0">
                  <a:schemeClr val="bg2">
                    <a:alpha val="50000"/>
                  </a:schemeClr>
                </a:outerShdw>
              </a:effectLst>
            </p:spPr>
          </p:sp>
        </p:grpSp>
        <p:sp>
          <p:nvSpPr>
            <p:cNvPr id="21604" name="文本框 493647"/>
            <p:cNvSpPr txBox="1"/>
            <p:nvPr/>
          </p:nvSpPr>
          <p:spPr>
            <a:xfrm>
              <a:off x="1734" y="192"/>
              <a:ext cx="960" cy="231"/>
            </a:xfrm>
            <a:prstGeom prst="rect">
              <a:avLst/>
            </a:prstGeom>
            <a:noFill/>
            <a:ln w="38100">
              <a:noFill/>
            </a:ln>
            <a:effectLst>
              <a:outerShdw dist="35921" dir="2699999" algn="ctr" rotWithShape="0">
                <a:schemeClr val="bg2">
                  <a:alpha val="50000"/>
                </a:schemeClr>
              </a:outerShdw>
            </a:effectLst>
          </p:spPr>
          <p:txBody>
            <a:bodyPr>
              <a:spAutoFit/>
            </a:bodyPr>
            <a:lstStyle/>
            <a:p>
              <a:pPr algn="ctr">
                <a:spcBef>
                  <a:spcPct val="50000"/>
                </a:spcBef>
              </a:pPr>
              <a:r>
                <a:rPr lang="en-US" altLang="zh-CN" b="1" dirty="0">
                  <a:latin typeface="Times New Roman" panose="02020603050405020304" pitchFamily="18" charset="0"/>
                </a:rPr>
                <a:t>closedge</a:t>
              </a:r>
              <a:endParaRPr lang="en-US" altLang="zh-CN" b="1" dirty="0">
                <a:latin typeface="Times New Roman" panose="02020603050405020304" pitchFamily="18" charset="0"/>
              </a:endParaRPr>
            </a:p>
          </p:txBody>
        </p:sp>
      </p:grpSp>
      <p:grpSp>
        <p:nvGrpSpPr>
          <p:cNvPr id="493649" name="组合 493648"/>
          <p:cNvGrpSpPr/>
          <p:nvPr/>
        </p:nvGrpSpPr>
        <p:grpSpPr>
          <a:xfrm>
            <a:off x="76200" y="1189038"/>
            <a:ext cx="2743200" cy="2301875"/>
            <a:chOff x="168" y="2534"/>
            <a:chExt cx="1728" cy="1450"/>
          </a:xfrm>
        </p:grpSpPr>
        <p:sp>
          <p:nvSpPr>
            <p:cNvPr id="21577" name="椭圆 493649"/>
            <p:cNvSpPr/>
            <p:nvPr/>
          </p:nvSpPr>
          <p:spPr>
            <a:xfrm>
              <a:off x="888" y="2534"/>
              <a:ext cx="240" cy="192"/>
            </a:xfrm>
            <a:prstGeom prst="ellipse">
              <a:avLst/>
            </a:prstGeom>
            <a:noFill/>
            <a:ln w="38100" cap="flat" cmpd="sng">
              <a:solidFill>
                <a:schemeClr val="tx1"/>
              </a:solidFill>
              <a:prstDash val="solid"/>
              <a:headEnd type="none" w="med" len="med"/>
              <a:tailEnd type="none" w="med" len="med"/>
            </a:ln>
            <a:effectLst>
              <a:outerShdw dist="35921" dir="2699999" algn="ctr" rotWithShape="0">
                <a:schemeClr val="bg2"/>
              </a:outerShdw>
            </a:effectLst>
          </p:spPr>
          <p:txBody>
            <a:bodyPr wrap="none" anchor="ctr"/>
            <a:lstStyle/>
            <a:p>
              <a:pPr algn="ctr"/>
              <a:r>
                <a:rPr lang="en-US" altLang="zh-CN" sz="2000" b="1" dirty="0">
                  <a:latin typeface="Times New Roman" panose="02020603050405020304" pitchFamily="18" charset="0"/>
                  <a:ea typeface="黑体" panose="02010609060101010101" pitchFamily="49" charset="-122"/>
                </a:rPr>
                <a:t>1</a:t>
              </a:r>
              <a:endParaRPr lang="en-US" altLang="zh-CN" sz="2000" b="1" dirty="0">
                <a:latin typeface="Times New Roman" panose="02020603050405020304" pitchFamily="18" charset="0"/>
                <a:ea typeface="黑体" panose="02010609060101010101" pitchFamily="49" charset="-122"/>
              </a:endParaRPr>
            </a:p>
          </p:txBody>
        </p:sp>
        <p:sp>
          <p:nvSpPr>
            <p:cNvPr id="21578" name="椭圆 493650"/>
            <p:cNvSpPr/>
            <p:nvPr/>
          </p:nvSpPr>
          <p:spPr>
            <a:xfrm>
              <a:off x="1656" y="3110"/>
              <a:ext cx="240" cy="192"/>
            </a:xfrm>
            <a:prstGeom prst="ellipse">
              <a:avLst/>
            </a:prstGeom>
            <a:noFill/>
            <a:ln w="38100" cap="flat" cmpd="sng">
              <a:solidFill>
                <a:schemeClr val="tx1"/>
              </a:solidFill>
              <a:prstDash val="solid"/>
              <a:headEnd type="none" w="med" len="med"/>
              <a:tailEnd type="none" w="med" len="med"/>
            </a:ln>
            <a:effectLst>
              <a:outerShdw dist="35921" dir="2699999" algn="ctr" rotWithShape="0">
                <a:schemeClr val="bg2"/>
              </a:outerShdw>
            </a:effectLst>
          </p:spPr>
          <p:txBody>
            <a:bodyPr wrap="none" anchor="ctr"/>
            <a:lstStyle/>
            <a:p>
              <a:pPr algn="ctr"/>
              <a:r>
                <a:rPr lang="en-US" altLang="zh-CN" sz="2000" b="1" dirty="0">
                  <a:latin typeface="Times New Roman" panose="02020603050405020304" pitchFamily="18" charset="0"/>
                  <a:ea typeface="黑体" panose="02010609060101010101" pitchFamily="49" charset="-122"/>
                </a:rPr>
                <a:t>4</a:t>
              </a:r>
              <a:endParaRPr lang="en-US" altLang="zh-CN" sz="2000" b="1" dirty="0">
                <a:latin typeface="Times New Roman" panose="02020603050405020304" pitchFamily="18" charset="0"/>
                <a:ea typeface="黑体" panose="02010609060101010101" pitchFamily="49" charset="-122"/>
              </a:endParaRPr>
            </a:p>
          </p:txBody>
        </p:sp>
        <p:sp>
          <p:nvSpPr>
            <p:cNvPr id="21579" name="椭圆 493651"/>
            <p:cNvSpPr/>
            <p:nvPr/>
          </p:nvSpPr>
          <p:spPr>
            <a:xfrm>
              <a:off x="168" y="3110"/>
              <a:ext cx="240" cy="192"/>
            </a:xfrm>
            <a:prstGeom prst="ellipse">
              <a:avLst/>
            </a:prstGeom>
            <a:noFill/>
            <a:ln w="38100" cap="flat" cmpd="sng">
              <a:solidFill>
                <a:schemeClr val="tx1"/>
              </a:solidFill>
              <a:prstDash val="solid"/>
              <a:headEnd type="none" w="med" len="med"/>
              <a:tailEnd type="none" w="med" len="med"/>
            </a:ln>
            <a:effectLst>
              <a:outerShdw dist="35921" dir="2699999" algn="ctr" rotWithShape="0">
                <a:schemeClr val="bg2"/>
              </a:outerShdw>
            </a:effectLst>
          </p:spPr>
          <p:txBody>
            <a:bodyPr wrap="none" anchor="ctr"/>
            <a:lstStyle/>
            <a:p>
              <a:pPr algn="ctr"/>
              <a:r>
                <a:rPr lang="en-US" altLang="zh-CN" sz="2000" b="1" dirty="0">
                  <a:latin typeface="Times New Roman" panose="02020603050405020304" pitchFamily="18" charset="0"/>
                  <a:ea typeface="黑体" panose="02010609060101010101" pitchFamily="49" charset="-122"/>
                </a:rPr>
                <a:t>2</a:t>
              </a:r>
              <a:endParaRPr lang="en-US" altLang="zh-CN" sz="2000" b="1" dirty="0">
                <a:latin typeface="Times New Roman" panose="02020603050405020304" pitchFamily="18" charset="0"/>
                <a:ea typeface="黑体" panose="02010609060101010101" pitchFamily="49" charset="-122"/>
              </a:endParaRPr>
            </a:p>
          </p:txBody>
        </p:sp>
        <p:sp>
          <p:nvSpPr>
            <p:cNvPr id="21580" name="椭圆 493652"/>
            <p:cNvSpPr/>
            <p:nvPr/>
          </p:nvSpPr>
          <p:spPr>
            <a:xfrm>
              <a:off x="888" y="3110"/>
              <a:ext cx="240" cy="192"/>
            </a:xfrm>
            <a:prstGeom prst="ellipse">
              <a:avLst/>
            </a:prstGeom>
            <a:noFill/>
            <a:ln w="38100" cap="flat" cmpd="sng">
              <a:solidFill>
                <a:schemeClr val="tx1"/>
              </a:solidFill>
              <a:prstDash val="solid"/>
              <a:headEnd type="none" w="med" len="med"/>
              <a:tailEnd type="none" w="med" len="med"/>
            </a:ln>
            <a:effectLst>
              <a:outerShdw dist="35921" dir="2699999" algn="ctr" rotWithShape="0">
                <a:schemeClr val="bg2"/>
              </a:outerShdw>
            </a:effectLst>
          </p:spPr>
          <p:txBody>
            <a:bodyPr wrap="none" anchor="ctr"/>
            <a:lstStyle/>
            <a:p>
              <a:pPr algn="ctr"/>
              <a:r>
                <a:rPr lang="en-US" altLang="zh-CN" sz="2000" b="1" dirty="0">
                  <a:latin typeface="Times New Roman" panose="02020603050405020304" pitchFamily="18" charset="0"/>
                  <a:ea typeface="黑体" panose="02010609060101010101" pitchFamily="49" charset="-122"/>
                </a:rPr>
                <a:t>3</a:t>
              </a:r>
              <a:endParaRPr lang="en-US" altLang="zh-CN" sz="2000" b="1" dirty="0">
                <a:latin typeface="Times New Roman" panose="02020603050405020304" pitchFamily="18" charset="0"/>
                <a:ea typeface="黑体" panose="02010609060101010101" pitchFamily="49" charset="-122"/>
              </a:endParaRPr>
            </a:p>
          </p:txBody>
        </p:sp>
        <p:sp>
          <p:nvSpPr>
            <p:cNvPr id="21581" name="椭圆 493653"/>
            <p:cNvSpPr/>
            <p:nvPr/>
          </p:nvSpPr>
          <p:spPr>
            <a:xfrm>
              <a:off x="504" y="3686"/>
              <a:ext cx="240" cy="192"/>
            </a:xfrm>
            <a:prstGeom prst="ellipse">
              <a:avLst/>
            </a:prstGeom>
            <a:noFill/>
            <a:ln w="38100" cap="flat" cmpd="sng">
              <a:solidFill>
                <a:schemeClr val="tx1"/>
              </a:solidFill>
              <a:prstDash val="solid"/>
              <a:headEnd type="none" w="med" len="med"/>
              <a:tailEnd type="none" w="med" len="med"/>
            </a:ln>
            <a:effectLst>
              <a:outerShdw dist="35921" dir="2699999" algn="ctr" rotWithShape="0">
                <a:schemeClr val="bg2"/>
              </a:outerShdw>
            </a:effectLst>
          </p:spPr>
          <p:txBody>
            <a:bodyPr wrap="none" anchor="ctr"/>
            <a:lstStyle/>
            <a:p>
              <a:pPr algn="ctr"/>
              <a:r>
                <a:rPr lang="en-US" altLang="zh-CN" sz="2000" b="1" dirty="0">
                  <a:latin typeface="Times New Roman" panose="02020603050405020304" pitchFamily="18" charset="0"/>
                  <a:ea typeface="黑体" panose="02010609060101010101" pitchFamily="49" charset="-122"/>
                </a:rPr>
                <a:t>5</a:t>
              </a:r>
              <a:endParaRPr lang="en-US" altLang="zh-CN" sz="2000" b="1" dirty="0">
                <a:latin typeface="Times New Roman" panose="02020603050405020304" pitchFamily="18" charset="0"/>
                <a:ea typeface="黑体" panose="02010609060101010101" pitchFamily="49" charset="-122"/>
              </a:endParaRPr>
            </a:p>
          </p:txBody>
        </p:sp>
        <p:sp>
          <p:nvSpPr>
            <p:cNvPr id="21582" name="椭圆 493654"/>
            <p:cNvSpPr/>
            <p:nvPr/>
          </p:nvSpPr>
          <p:spPr>
            <a:xfrm>
              <a:off x="1320" y="3686"/>
              <a:ext cx="240" cy="192"/>
            </a:xfrm>
            <a:prstGeom prst="ellipse">
              <a:avLst/>
            </a:prstGeom>
            <a:noFill/>
            <a:ln w="38100" cap="flat" cmpd="sng">
              <a:solidFill>
                <a:schemeClr val="tx1"/>
              </a:solidFill>
              <a:prstDash val="solid"/>
              <a:headEnd type="none" w="med" len="med"/>
              <a:tailEnd type="none" w="med" len="med"/>
            </a:ln>
            <a:effectLst>
              <a:outerShdw dist="35921" dir="2699999" algn="ctr" rotWithShape="0">
                <a:schemeClr val="bg2"/>
              </a:outerShdw>
            </a:effectLst>
          </p:spPr>
          <p:txBody>
            <a:bodyPr wrap="none" anchor="ctr"/>
            <a:lstStyle/>
            <a:p>
              <a:pPr algn="ctr"/>
              <a:r>
                <a:rPr lang="en-US" altLang="zh-CN" sz="2000" b="1" dirty="0">
                  <a:latin typeface="Times New Roman" panose="02020603050405020304" pitchFamily="18" charset="0"/>
                  <a:ea typeface="黑体" panose="02010609060101010101" pitchFamily="49" charset="-122"/>
                </a:rPr>
                <a:t>6</a:t>
              </a:r>
              <a:endParaRPr lang="en-US" altLang="zh-CN" sz="2000" b="1" dirty="0">
                <a:latin typeface="Times New Roman" panose="02020603050405020304" pitchFamily="18" charset="0"/>
                <a:ea typeface="黑体" panose="02010609060101010101" pitchFamily="49" charset="-122"/>
              </a:endParaRPr>
            </a:p>
          </p:txBody>
        </p:sp>
        <p:sp>
          <p:nvSpPr>
            <p:cNvPr id="21583" name="直接连接符 493655"/>
            <p:cNvSpPr/>
            <p:nvPr/>
          </p:nvSpPr>
          <p:spPr>
            <a:xfrm>
              <a:off x="1008" y="2726"/>
              <a:ext cx="0" cy="384"/>
            </a:xfrm>
            <a:prstGeom prst="line">
              <a:avLst/>
            </a:prstGeom>
            <a:ln w="38100" cap="flat" cmpd="sng">
              <a:solidFill>
                <a:srgbClr val="BADE78"/>
              </a:solidFill>
              <a:prstDash val="solid"/>
              <a:headEnd type="none" w="med" len="med"/>
              <a:tailEnd type="none" w="med" len="med"/>
            </a:ln>
            <a:effectLst>
              <a:outerShdw dist="35921" dir="2699999" algn="ctr" rotWithShape="0">
                <a:schemeClr val="bg2"/>
              </a:outerShdw>
            </a:effectLst>
          </p:spPr>
        </p:sp>
        <p:sp>
          <p:nvSpPr>
            <p:cNvPr id="21584" name="文本框 493656"/>
            <p:cNvSpPr txBox="1"/>
            <p:nvPr/>
          </p:nvSpPr>
          <p:spPr>
            <a:xfrm>
              <a:off x="984" y="2806"/>
              <a:ext cx="192" cy="250"/>
            </a:xfrm>
            <a:prstGeom prst="rect">
              <a:avLst/>
            </a:prstGeom>
            <a:noFill/>
            <a:ln w="38100">
              <a:noFill/>
            </a:ln>
            <a:effectLst>
              <a:outerShdw dist="35921" dir="2699999" algn="ctr" rotWithShape="0">
                <a:schemeClr val="bg2"/>
              </a:outerShdw>
            </a:effectLst>
          </p:spPr>
          <p:txBody>
            <a:bodyPr>
              <a:spAutoFit/>
            </a:bodyPr>
            <a:lstStyle/>
            <a:p>
              <a:pPr algn="ctr">
                <a:spcBef>
                  <a:spcPct val="50000"/>
                </a:spcBef>
              </a:pPr>
              <a:r>
                <a:rPr lang="en-US" altLang="zh-CN" sz="2000" b="1" dirty="0">
                  <a:latin typeface="Times New Roman" panose="02020603050405020304" pitchFamily="18" charset="0"/>
                </a:rPr>
                <a:t>1</a:t>
              </a:r>
              <a:endParaRPr lang="en-US" altLang="zh-CN" sz="2000" b="1" dirty="0">
                <a:latin typeface="Times New Roman" panose="02020603050405020304" pitchFamily="18" charset="0"/>
              </a:endParaRPr>
            </a:p>
          </p:txBody>
        </p:sp>
        <p:sp>
          <p:nvSpPr>
            <p:cNvPr id="21585" name="直接连接符 493657"/>
            <p:cNvSpPr/>
            <p:nvPr/>
          </p:nvSpPr>
          <p:spPr>
            <a:xfrm flipH="1">
              <a:off x="312" y="2678"/>
              <a:ext cx="576" cy="432"/>
            </a:xfrm>
            <a:prstGeom prst="line">
              <a:avLst/>
            </a:prstGeom>
            <a:ln w="38100" cap="flat" cmpd="sng">
              <a:solidFill>
                <a:srgbClr val="BADE78"/>
              </a:solidFill>
              <a:prstDash val="solid"/>
              <a:headEnd type="none" w="med" len="med"/>
              <a:tailEnd type="none" w="med" len="med"/>
            </a:ln>
            <a:effectLst>
              <a:outerShdw dist="35921" dir="2699999" algn="ctr" rotWithShape="0">
                <a:schemeClr val="bg2"/>
              </a:outerShdw>
            </a:effectLst>
          </p:spPr>
        </p:sp>
        <p:sp>
          <p:nvSpPr>
            <p:cNvPr id="21586" name="文本框 493658"/>
            <p:cNvSpPr txBox="1"/>
            <p:nvPr/>
          </p:nvSpPr>
          <p:spPr>
            <a:xfrm>
              <a:off x="408" y="2726"/>
              <a:ext cx="192" cy="250"/>
            </a:xfrm>
            <a:prstGeom prst="rect">
              <a:avLst/>
            </a:prstGeom>
            <a:noFill/>
            <a:ln w="38100">
              <a:noFill/>
            </a:ln>
            <a:effectLst>
              <a:outerShdw dist="35921" dir="2699999" algn="ctr" rotWithShape="0">
                <a:schemeClr val="bg2"/>
              </a:outerShdw>
            </a:effectLst>
          </p:spPr>
          <p:txBody>
            <a:bodyPr>
              <a:spAutoFit/>
            </a:bodyPr>
            <a:lstStyle/>
            <a:p>
              <a:pPr algn="ctr">
                <a:spcBef>
                  <a:spcPct val="50000"/>
                </a:spcBef>
              </a:pPr>
              <a:r>
                <a:rPr lang="en-US" altLang="zh-CN" sz="2000" b="1" dirty="0">
                  <a:latin typeface="Times New Roman" panose="02020603050405020304" pitchFamily="18" charset="0"/>
                </a:rPr>
                <a:t>6</a:t>
              </a:r>
              <a:endParaRPr lang="en-US" altLang="zh-CN" sz="2000" b="1" dirty="0">
                <a:latin typeface="Times New Roman" panose="02020603050405020304" pitchFamily="18" charset="0"/>
              </a:endParaRPr>
            </a:p>
          </p:txBody>
        </p:sp>
        <p:sp>
          <p:nvSpPr>
            <p:cNvPr id="21587" name="直接连接符 493659"/>
            <p:cNvSpPr/>
            <p:nvPr/>
          </p:nvSpPr>
          <p:spPr>
            <a:xfrm>
              <a:off x="1128" y="2678"/>
              <a:ext cx="624" cy="432"/>
            </a:xfrm>
            <a:prstGeom prst="line">
              <a:avLst/>
            </a:prstGeom>
            <a:ln w="38100" cap="flat" cmpd="sng">
              <a:solidFill>
                <a:srgbClr val="BADE78"/>
              </a:solidFill>
              <a:prstDash val="solid"/>
              <a:headEnd type="none" w="med" len="med"/>
              <a:tailEnd type="none" w="med" len="med"/>
            </a:ln>
            <a:effectLst>
              <a:outerShdw dist="35921" dir="2699999" algn="ctr" rotWithShape="0">
                <a:schemeClr val="bg2"/>
              </a:outerShdw>
            </a:effectLst>
          </p:spPr>
        </p:sp>
        <p:sp>
          <p:nvSpPr>
            <p:cNvPr id="21588" name="文本框 493660"/>
            <p:cNvSpPr txBox="1"/>
            <p:nvPr/>
          </p:nvSpPr>
          <p:spPr>
            <a:xfrm>
              <a:off x="1432" y="2726"/>
              <a:ext cx="192" cy="250"/>
            </a:xfrm>
            <a:prstGeom prst="rect">
              <a:avLst/>
            </a:prstGeom>
            <a:noFill/>
            <a:ln w="38100">
              <a:noFill/>
            </a:ln>
            <a:effectLst>
              <a:outerShdw dist="35921" dir="2699999" algn="ctr" rotWithShape="0">
                <a:schemeClr val="bg2"/>
              </a:outerShdw>
            </a:effectLst>
          </p:spPr>
          <p:txBody>
            <a:bodyPr>
              <a:spAutoFit/>
            </a:bodyPr>
            <a:lstStyle/>
            <a:p>
              <a:pPr algn="ctr">
                <a:spcBef>
                  <a:spcPct val="50000"/>
                </a:spcBef>
              </a:pPr>
              <a:r>
                <a:rPr lang="en-US" altLang="zh-CN" sz="2000" b="1" dirty="0">
                  <a:latin typeface="Times New Roman" panose="02020603050405020304" pitchFamily="18" charset="0"/>
                </a:rPr>
                <a:t>5</a:t>
              </a:r>
              <a:endParaRPr lang="en-US" altLang="zh-CN" sz="2000" b="1" dirty="0">
                <a:latin typeface="Times New Roman" panose="02020603050405020304" pitchFamily="18" charset="0"/>
              </a:endParaRPr>
            </a:p>
          </p:txBody>
        </p:sp>
        <p:sp>
          <p:nvSpPr>
            <p:cNvPr id="21589" name="直接连接符 493661"/>
            <p:cNvSpPr/>
            <p:nvPr/>
          </p:nvSpPr>
          <p:spPr>
            <a:xfrm>
              <a:off x="408" y="3206"/>
              <a:ext cx="480" cy="0"/>
            </a:xfrm>
            <a:prstGeom prst="line">
              <a:avLst/>
            </a:prstGeom>
            <a:ln w="38100" cap="flat" cmpd="sng">
              <a:solidFill>
                <a:srgbClr val="BADE78"/>
              </a:solidFill>
              <a:prstDash val="solid"/>
              <a:headEnd type="none" w="med" len="med"/>
              <a:tailEnd type="none" w="med" len="med"/>
            </a:ln>
            <a:effectLst>
              <a:outerShdw dist="35921" dir="2699999" algn="ctr" rotWithShape="0">
                <a:schemeClr val="bg2"/>
              </a:outerShdw>
            </a:effectLst>
          </p:spPr>
        </p:sp>
        <p:sp>
          <p:nvSpPr>
            <p:cNvPr id="21590" name="文本框 493662"/>
            <p:cNvSpPr txBox="1"/>
            <p:nvPr/>
          </p:nvSpPr>
          <p:spPr>
            <a:xfrm>
              <a:off x="568" y="2998"/>
              <a:ext cx="192" cy="250"/>
            </a:xfrm>
            <a:prstGeom prst="rect">
              <a:avLst/>
            </a:prstGeom>
            <a:noFill/>
            <a:ln w="38100">
              <a:noFill/>
            </a:ln>
            <a:effectLst>
              <a:outerShdw dist="35921" dir="2699999" algn="ctr" rotWithShape="0">
                <a:schemeClr val="bg2"/>
              </a:outerShdw>
            </a:effectLst>
          </p:spPr>
          <p:txBody>
            <a:bodyPr>
              <a:spAutoFit/>
            </a:bodyPr>
            <a:lstStyle/>
            <a:p>
              <a:pPr algn="ctr">
                <a:spcBef>
                  <a:spcPct val="50000"/>
                </a:spcBef>
              </a:pPr>
              <a:r>
                <a:rPr lang="en-US" altLang="zh-CN" sz="2000" b="1" dirty="0">
                  <a:latin typeface="Times New Roman" panose="02020603050405020304" pitchFamily="18" charset="0"/>
                </a:rPr>
                <a:t>5</a:t>
              </a:r>
              <a:endParaRPr lang="en-US" altLang="zh-CN" sz="2000" b="1" dirty="0">
                <a:latin typeface="Times New Roman" panose="02020603050405020304" pitchFamily="18" charset="0"/>
              </a:endParaRPr>
            </a:p>
          </p:txBody>
        </p:sp>
        <p:sp>
          <p:nvSpPr>
            <p:cNvPr id="21591" name="直接连接符 493663"/>
            <p:cNvSpPr/>
            <p:nvPr/>
          </p:nvSpPr>
          <p:spPr>
            <a:xfrm>
              <a:off x="1144" y="3206"/>
              <a:ext cx="480" cy="0"/>
            </a:xfrm>
            <a:prstGeom prst="line">
              <a:avLst/>
            </a:prstGeom>
            <a:ln w="38100" cap="flat" cmpd="sng">
              <a:solidFill>
                <a:srgbClr val="BADE78"/>
              </a:solidFill>
              <a:prstDash val="solid"/>
              <a:headEnd type="none" w="med" len="med"/>
              <a:tailEnd type="none" w="med" len="med"/>
            </a:ln>
            <a:effectLst>
              <a:outerShdw dist="35921" dir="2699999" algn="ctr" rotWithShape="0">
                <a:schemeClr val="bg2"/>
              </a:outerShdw>
            </a:effectLst>
          </p:spPr>
        </p:sp>
        <p:sp>
          <p:nvSpPr>
            <p:cNvPr id="21592" name="文本框 493664"/>
            <p:cNvSpPr txBox="1"/>
            <p:nvPr/>
          </p:nvSpPr>
          <p:spPr>
            <a:xfrm>
              <a:off x="1304" y="2998"/>
              <a:ext cx="192" cy="250"/>
            </a:xfrm>
            <a:prstGeom prst="rect">
              <a:avLst/>
            </a:prstGeom>
            <a:noFill/>
            <a:ln w="38100">
              <a:noFill/>
            </a:ln>
            <a:effectLst>
              <a:outerShdw dist="35921" dir="2699999" algn="ctr" rotWithShape="0">
                <a:schemeClr val="bg2"/>
              </a:outerShdw>
            </a:effectLst>
          </p:spPr>
          <p:txBody>
            <a:bodyPr>
              <a:spAutoFit/>
            </a:bodyPr>
            <a:lstStyle/>
            <a:p>
              <a:pPr algn="ctr">
                <a:spcBef>
                  <a:spcPct val="50000"/>
                </a:spcBef>
              </a:pPr>
              <a:r>
                <a:rPr lang="en-US" altLang="zh-CN" sz="2000" b="1" dirty="0">
                  <a:latin typeface="Times New Roman" panose="02020603050405020304" pitchFamily="18" charset="0"/>
                </a:rPr>
                <a:t>5</a:t>
              </a:r>
              <a:endParaRPr lang="en-US" altLang="zh-CN" sz="2000" b="1" dirty="0">
                <a:latin typeface="Times New Roman" panose="02020603050405020304" pitchFamily="18" charset="0"/>
              </a:endParaRPr>
            </a:p>
          </p:txBody>
        </p:sp>
        <p:sp>
          <p:nvSpPr>
            <p:cNvPr id="21593" name="直接连接符 493665"/>
            <p:cNvSpPr/>
            <p:nvPr/>
          </p:nvSpPr>
          <p:spPr>
            <a:xfrm>
              <a:off x="312" y="3302"/>
              <a:ext cx="288" cy="384"/>
            </a:xfrm>
            <a:prstGeom prst="line">
              <a:avLst/>
            </a:prstGeom>
            <a:ln w="38100" cap="flat" cmpd="sng">
              <a:solidFill>
                <a:srgbClr val="99FF33"/>
              </a:solidFill>
              <a:prstDash val="solid"/>
              <a:headEnd type="none" w="med" len="med"/>
              <a:tailEnd type="none" w="med" len="med"/>
            </a:ln>
            <a:effectLst>
              <a:outerShdw dist="35921" dir="2699999" algn="ctr" rotWithShape="0">
                <a:schemeClr val="bg2"/>
              </a:outerShdw>
            </a:effectLst>
          </p:spPr>
        </p:sp>
        <p:sp>
          <p:nvSpPr>
            <p:cNvPr id="21594" name="文本框 493666"/>
            <p:cNvSpPr txBox="1"/>
            <p:nvPr/>
          </p:nvSpPr>
          <p:spPr>
            <a:xfrm>
              <a:off x="288" y="3438"/>
              <a:ext cx="192" cy="250"/>
            </a:xfrm>
            <a:prstGeom prst="rect">
              <a:avLst/>
            </a:prstGeom>
            <a:noFill/>
            <a:ln w="38100">
              <a:noFill/>
            </a:ln>
            <a:effectLst>
              <a:outerShdw dist="35921" dir="2699999" algn="ctr" rotWithShape="0">
                <a:schemeClr val="bg2"/>
              </a:outerShdw>
            </a:effectLst>
          </p:spPr>
          <p:txBody>
            <a:bodyPr>
              <a:spAutoFit/>
            </a:bodyPr>
            <a:lstStyle/>
            <a:p>
              <a:pPr algn="ctr">
                <a:spcBef>
                  <a:spcPct val="50000"/>
                </a:spcBef>
              </a:pPr>
              <a:r>
                <a:rPr lang="en-US" altLang="zh-CN" sz="2000" b="1" dirty="0">
                  <a:latin typeface="Times New Roman" panose="02020603050405020304" pitchFamily="18" charset="0"/>
                </a:rPr>
                <a:t>3</a:t>
              </a:r>
              <a:endParaRPr lang="en-US" altLang="zh-CN" sz="2000" b="1" dirty="0">
                <a:latin typeface="Times New Roman" panose="02020603050405020304" pitchFamily="18" charset="0"/>
              </a:endParaRPr>
            </a:p>
          </p:txBody>
        </p:sp>
        <p:sp>
          <p:nvSpPr>
            <p:cNvPr id="21595" name="直接连接符 493667"/>
            <p:cNvSpPr/>
            <p:nvPr/>
          </p:nvSpPr>
          <p:spPr>
            <a:xfrm flipH="1">
              <a:off x="648" y="3302"/>
              <a:ext cx="336" cy="384"/>
            </a:xfrm>
            <a:prstGeom prst="line">
              <a:avLst/>
            </a:prstGeom>
            <a:ln w="38100" cap="flat" cmpd="sng">
              <a:solidFill>
                <a:srgbClr val="BADE78"/>
              </a:solidFill>
              <a:prstDash val="solid"/>
              <a:headEnd type="none" w="med" len="med"/>
              <a:tailEnd type="none" w="med" len="med"/>
            </a:ln>
            <a:effectLst>
              <a:outerShdw dist="35921" dir="2699999" algn="ctr" rotWithShape="0">
                <a:schemeClr val="bg2"/>
              </a:outerShdw>
            </a:effectLst>
          </p:spPr>
        </p:sp>
        <p:sp>
          <p:nvSpPr>
            <p:cNvPr id="21596" name="文本框 493668"/>
            <p:cNvSpPr txBox="1"/>
            <p:nvPr/>
          </p:nvSpPr>
          <p:spPr>
            <a:xfrm>
              <a:off x="648" y="3342"/>
              <a:ext cx="192" cy="250"/>
            </a:xfrm>
            <a:prstGeom prst="rect">
              <a:avLst/>
            </a:prstGeom>
            <a:noFill/>
            <a:ln w="38100">
              <a:noFill/>
            </a:ln>
            <a:effectLst>
              <a:outerShdw dist="35921" dir="2699999" algn="ctr" rotWithShape="0">
                <a:schemeClr val="bg2"/>
              </a:outerShdw>
            </a:effectLst>
          </p:spPr>
          <p:txBody>
            <a:bodyPr>
              <a:spAutoFit/>
            </a:bodyPr>
            <a:lstStyle/>
            <a:p>
              <a:pPr algn="ctr">
                <a:spcBef>
                  <a:spcPct val="50000"/>
                </a:spcBef>
              </a:pPr>
              <a:r>
                <a:rPr lang="en-US" altLang="zh-CN" sz="2000" b="1" dirty="0">
                  <a:latin typeface="Times New Roman" panose="02020603050405020304" pitchFamily="18" charset="0"/>
                </a:rPr>
                <a:t>6</a:t>
              </a:r>
              <a:endParaRPr lang="en-US" altLang="zh-CN" sz="2000" b="1" dirty="0">
                <a:latin typeface="Times New Roman" panose="02020603050405020304" pitchFamily="18" charset="0"/>
              </a:endParaRPr>
            </a:p>
          </p:txBody>
        </p:sp>
        <p:sp>
          <p:nvSpPr>
            <p:cNvPr id="21597" name="直接连接符 493669"/>
            <p:cNvSpPr/>
            <p:nvPr/>
          </p:nvSpPr>
          <p:spPr>
            <a:xfrm>
              <a:off x="1032" y="3302"/>
              <a:ext cx="384" cy="384"/>
            </a:xfrm>
            <a:prstGeom prst="line">
              <a:avLst/>
            </a:prstGeom>
            <a:ln w="38100" cap="flat" cmpd="sng">
              <a:solidFill>
                <a:srgbClr val="BADE78"/>
              </a:solidFill>
              <a:prstDash val="solid"/>
              <a:headEnd type="none" w="med" len="med"/>
              <a:tailEnd type="none" w="med" len="med"/>
            </a:ln>
            <a:effectLst>
              <a:outerShdw dist="35921" dir="2699999" algn="ctr" rotWithShape="0">
                <a:schemeClr val="bg2"/>
              </a:outerShdw>
            </a:effectLst>
          </p:spPr>
        </p:sp>
        <p:sp>
          <p:nvSpPr>
            <p:cNvPr id="21598" name="文本框 493670"/>
            <p:cNvSpPr txBox="1"/>
            <p:nvPr/>
          </p:nvSpPr>
          <p:spPr>
            <a:xfrm>
              <a:off x="1224" y="3350"/>
              <a:ext cx="192" cy="250"/>
            </a:xfrm>
            <a:prstGeom prst="rect">
              <a:avLst/>
            </a:prstGeom>
            <a:noFill/>
            <a:ln w="38100">
              <a:noFill/>
            </a:ln>
            <a:effectLst>
              <a:outerShdw dist="35921" dir="2699999" algn="ctr" rotWithShape="0">
                <a:schemeClr val="bg2"/>
              </a:outerShdw>
            </a:effectLst>
          </p:spPr>
          <p:txBody>
            <a:bodyPr>
              <a:spAutoFit/>
            </a:bodyPr>
            <a:lstStyle/>
            <a:p>
              <a:pPr algn="ctr">
                <a:spcBef>
                  <a:spcPct val="50000"/>
                </a:spcBef>
              </a:pPr>
              <a:r>
                <a:rPr lang="en-US" altLang="zh-CN" sz="2000" b="1" dirty="0">
                  <a:latin typeface="Times New Roman" panose="02020603050405020304" pitchFamily="18" charset="0"/>
                </a:rPr>
                <a:t>4</a:t>
              </a:r>
              <a:endParaRPr lang="en-US" altLang="zh-CN" sz="2000" b="1" dirty="0">
                <a:latin typeface="Times New Roman" panose="02020603050405020304" pitchFamily="18" charset="0"/>
              </a:endParaRPr>
            </a:p>
          </p:txBody>
        </p:sp>
        <p:sp>
          <p:nvSpPr>
            <p:cNvPr id="21599" name="直接连接符 493671"/>
            <p:cNvSpPr/>
            <p:nvPr/>
          </p:nvSpPr>
          <p:spPr>
            <a:xfrm flipH="1">
              <a:off x="1464" y="3302"/>
              <a:ext cx="336" cy="384"/>
            </a:xfrm>
            <a:prstGeom prst="line">
              <a:avLst/>
            </a:prstGeom>
            <a:ln w="38100" cap="flat" cmpd="sng">
              <a:solidFill>
                <a:srgbClr val="BADE78"/>
              </a:solidFill>
              <a:prstDash val="solid"/>
              <a:headEnd type="none" w="med" len="med"/>
              <a:tailEnd type="none" w="med" len="med"/>
            </a:ln>
            <a:effectLst>
              <a:outerShdw dist="35921" dir="2699999" algn="ctr" rotWithShape="0">
                <a:schemeClr val="bg2"/>
              </a:outerShdw>
            </a:effectLst>
          </p:spPr>
        </p:sp>
        <p:sp>
          <p:nvSpPr>
            <p:cNvPr id="21600" name="文本框 493672"/>
            <p:cNvSpPr txBox="1"/>
            <p:nvPr/>
          </p:nvSpPr>
          <p:spPr>
            <a:xfrm>
              <a:off x="1608" y="3398"/>
              <a:ext cx="192" cy="250"/>
            </a:xfrm>
            <a:prstGeom prst="rect">
              <a:avLst/>
            </a:prstGeom>
            <a:noFill/>
            <a:ln w="38100">
              <a:noFill/>
            </a:ln>
            <a:effectLst>
              <a:outerShdw dist="35921" dir="2699999" algn="ctr" rotWithShape="0">
                <a:schemeClr val="bg2"/>
              </a:outerShdw>
            </a:effectLst>
          </p:spPr>
          <p:txBody>
            <a:bodyPr>
              <a:spAutoFit/>
            </a:bodyPr>
            <a:lstStyle/>
            <a:p>
              <a:pPr algn="ctr">
                <a:spcBef>
                  <a:spcPct val="50000"/>
                </a:spcBef>
              </a:pPr>
              <a:r>
                <a:rPr lang="en-US" altLang="zh-CN" sz="2000" b="1" dirty="0">
                  <a:latin typeface="Times New Roman" panose="02020603050405020304" pitchFamily="18" charset="0"/>
                </a:rPr>
                <a:t>2</a:t>
              </a:r>
              <a:endParaRPr lang="en-US" altLang="zh-CN" sz="2000" b="1" dirty="0">
                <a:latin typeface="Times New Roman" panose="02020603050405020304" pitchFamily="18" charset="0"/>
              </a:endParaRPr>
            </a:p>
          </p:txBody>
        </p:sp>
        <p:sp>
          <p:nvSpPr>
            <p:cNvPr id="21601" name="直接连接符 493673"/>
            <p:cNvSpPr/>
            <p:nvPr/>
          </p:nvSpPr>
          <p:spPr>
            <a:xfrm>
              <a:off x="744" y="3782"/>
              <a:ext cx="576" cy="0"/>
            </a:xfrm>
            <a:prstGeom prst="line">
              <a:avLst/>
            </a:prstGeom>
            <a:ln w="38100" cap="flat" cmpd="sng">
              <a:solidFill>
                <a:srgbClr val="BADE78"/>
              </a:solidFill>
              <a:prstDash val="solid"/>
              <a:headEnd type="none" w="med" len="med"/>
              <a:tailEnd type="none" w="med" len="med"/>
            </a:ln>
            <a:effectLst>
              <a:outerShdw dist="35921" dir="2699999" algn="ctr" rotWithShape="0">
                <a:schemeClr val="bg2"/>
              </a:outerShdw>
            </a:effectLst>
          </p:spPr>
        </p:sp>
        <p:sp>
          <p:nvSpPr>
            <p:cNvPr id="21602" name="文本框 493674"/>
            <p:cNvSpPr txBox="1"/>
            <p:nvPr/>
          </p:nvSpPr>
          <p:spPr>
            <a:xfrm>
              <a:off x="936" y="3734"/>
              <a:ext cx="192" cy="250"/>
            </a:xfrm>
            <a:prstGeom prst="rect">
              <a:avLst/>
            </a:prstGeom>
            <a:noFill/>
            <a:ln w="38100">
              <a:noFill/>
            </a:ln>
            <a:effectLst>
              <a:outerShdw dist="35921" dir="2699999" algn="ctr" rotWithShape="0">
                <a:schemeClr val="bg2"/>
              </a:outerShdw>
            </a:effectLst>
          </p:spPr>
          <p:txBody>
            <a:bodyPr>
              <a:spAutoFit/>
            </a:bodyPr>
            <a:lstStyle/>
            <a:p>
              <a:pPr algn="ctr">
                <a:spcBef>
                  <a:spcPct val="50000"/>
                </a:spcBef>
              </a:pPr>
              <a:r>
                <a:rPr lang="en-US" altLang="zh-CN" sz="2000" b="1" dirty="0">
                  <a:latin typeface="Times New Roman" panose="02020603050405020304" pitchFamily="18" charset="0"/>
                </a:rPr>
                <a:t>6</a:t>
              </a:r>
              <a:endParaRPr lang="en-US" altLang="zh-CN" sz="2000" b="1" dirty="0">
                <a:latin typeface="Times New Roman" panose="02020603050405020304" pitchFamily="18" charset="0"/>
              </a:endParaRPr>
            </a:p>
          </p:txBody>
        </p:sp>
      </p:grpSp>
      <p:sp>
        <p:nvSpPr>
          <p:cNvPr id="493676" name="直接连接符 493675"/>
          <p:cNvSpPr/>
          <p:nvPr/>
        </p:nvSpPr>
        <p:spPr>
          <a:xfrm>
            <a:off x="1409700" y="1493838"/>
            <a:ext cx="0" cy="609600"/>
          </a:xfrm>
          <a:prstGeom prst="line">
            <a:avLst/>
          </a:prstGeom>
          <a:ln w="38100" cap="flat" cmpd="sng">
            <a:solidFill>
              <a:srgbClr val="0000FF"/>
            </a:solidFill>
            <a:prstDash val="solid"/>
            <a:headEnd type="none" w="med" len="med"/>
            <a:tailEnd type="none" w="med" len="med"/>
          </a:ln>
          <a:effectLst>
            <a:outerShdw dist="35921" dir="2699999" algn="ctr" rotWithShape="0">
              <a:schemeClr val="bg2"/>
            </a:outerShdw>
          </a:effectLst>
        </p:spPr>
      </p:sp>
      <p:sp>
        <p:nvSpPr>
          <p:cNvPr id="493677" name="直接连接符 493676"/>
          <p:cNvSpPr/>
          <p:nvPr/>
        </p:nvSpPr>
        <p:spPr>
          <a:xfrm>
            <a:off x="1447800" y="2408238"/>
            <a:ext cx="609600" cy="609600"/>
          </a:xfrm>
          <a:prstGeom prst="line">
            <a:avLst/>
          </a:prstGeom>
          <a:ln w="38100" cap="flat" cmpd="sng">
            <a:solidFill>
              <a:srgbClr val="0000FF"/>
            </a:solidFill>
            <a:prstDash val="solid"/>
            <a:headEnd type="none" w="med" len="med"/>
            <a:tailEnd type="none" w="med" len="med"/>
          </a:ln>
          <a:effectLst>
            <a:outerShdw dist="35921" dir="2699999" algn="ctr" rotWithShape="0">
              <a:schemeClr val="bg2"/>
            </a:outerShdw>
          </a:effectLst>
        </p:spPr>
      </p:sp>
      <p:sp>
        <p:nvSpPr>
          <p:cNvPr id="493678" name="直接连接符 493677"/>
          <p:cNvSpPr/>
          <p:nvPr/>
        </p:nvSpPr>
        <p:spPr>
          <a:xfrm>
            <a:off x="457200" y="2255838"/>
            <a:ext cx="762000" cy="0"/>
          </a:xfrm>
          <a:prstGeom prst="line">
            <a:avLst/>
          </a:prstGeom>
          <a:ln w="38100" cap="flat" cmpd="sng">
            <a:solidFill>
              <a:srgbClr val="0000FF"/>
            </a:solidFill>
            <a:prstDash val="solid"/>
            <a:headEnd type="none" w="med" len="med"/>
            <a:tailEnd type="none" w="med" len="med"/>
          </a:ln>
          <a:effectLst>
            <a:outerShdw dist="35921" dir="2699999" algn="ctr" rotWithShape="0">
              <a:schemeClr val="bg2"/>
            </a:outerShdw>
          </a:effectLst>
        </p:spPr>
      </p:sp>
      <p:sp>
        <p:nvSpPr>
          <p:cNvPr id="493679" name="直接连接符 493678"/>
          <p:cNvSpPr/>
          <p:nvPr/>
        </p:nvSpPr>
        <p:spPr>
          <a:xfrm flipV="1">
            <a:off x="2133600" y="2408238"/>
            <a:ext cx="533400" cy="609600"/>
          </a:xfrm>
          <a:prstGeom prst="line">
            <a:avLst/>
          </a:prstGeom>
          <a:ln w="38100" cap="flat" cmpd="sng">
            <a:solidFill>
              <a:srgbClr val="0000FF"/>
            </a:solidFill>
            <a:prstDash val="solid"/>
            <a:headEnd type="none" w="med" len="med"/>
            <a:tailEnd type="none" w="med" len="med"/>
          </a:ln>
          <a:effectLst>
            <a:outerShdw dist="35921" dir="2699999" algn="ctr" rotWithShape="0">
              <a:schemeClr val="bg2">
                <a:alpha val="50000"/>
              </a:schemeClr>
            </a:outerShdw>
          </a:effectLst>
        </p:spPr>
      </p:sp>
      <p:sp>
        <p:nvSpPr>
          <p:cNvPr id="493680" name="直接连接符 493679"/>
          <p:cNvSpPr/>
          <p:nvPr/>
        </p:nvSpPr>
        <p:spPr>
          <a:xfrm>
            <a:off x="304800" y="2408238"/>
            <a:ext cx="457200" cy="609600"/>
          </a:xfrm>
          <a:prstGeom prst="line">
            <a:avLst/>
          </a:prstGeom>
          <a:ln w="38100" cap="flat" cmpd="sng">
            <a:solidFill>
              <a:srgbClr val="0000FF"/>
            </a:solidFill>
            <a:prstDash val="solid"/>
            <a:headEnd type="none" w="med" len="med"/>
            <a:tailEnd type="none" w="med" len="med"/>
          </a:ln>
          <a:effectLst>
            <a:outerShdw dist="35921" dir="2699999" algn="ctr" rotWithShape="0">
              <a:schemeClr val="bg2"/>
            </a:outerShdw>
          </a:effectLst>
        </p:spPr>
      </p:sp>
      <p:sp>
        <p:nvSpPr>
          <p:cNvPr id="21513" name="标题 493680"/>
          <p:cNvSpPr>
            <a:spLocks noGrp="1" noRot="1"/>
          </p:cNvSpPr>
          <p:nvPr>
            <p:ph type="title" idx="4294967295"/>
          </p:nvPr>
        </p:nvSpPr>
        <p:spPr>
          <a:xfrm>
            <a:off x="0" y="365125"/>
            <a:ext cx="7886700" cy="1325880"/>
          </a:xfrm>
        </p:spPr>
        <p:txBody>
          <a:bodyPr vert="horz" wrap="square" lIns="91440" tIns="45720" rIns="91440" bIns="45720" anchor="ctr"/>
          <a:lstStyle/>
          <a:p>
            <a:pPr algn="l" eaLnBrk="1" hangingPunct="1"/>
            <a:r>
              <a:rPr lang="zh-CN" altLang="en-US" sz="2800" b="1" dirty="0">
                <a:solidFill>
                  <a:srgbClr val="FF3300"/>
                </a:solidFill>
                <a:latin typeface="幼圆" panose="02010509060101010101" pitchFamily="49" charset="-122"/>
                <a:ea typeface="幼圆" panose="02010509060101010101" pitchFamily="49" charset="-122"/>
              </a:rPr>
              <a:t>具体示例：</a:t>
            </a:r>
            <a:endParaRPr lang="zh-CN" altLang="en-US" sz="2800" b="1" dirty="0">
              <a:solidFill>
                <a:srgbClr val="FF3300"/>
              </a:solidFill>
              <a:latin typeface="幼圆" panose="02010509060101010101" pitchFamily="49" charset="-122"/>
              <a:ea typeface="幼圆" panose="02010509060101010101" pitchFamily="49" charset="-122"/>
            </a:endParaRPr>
          </a:p>
        </p:txBody>
      </p:sp>
      <p:sp>
        <p:nvSpPr>
          <p:cNvPr id="493683" name="文本框 493682"/>
          <p:cNvSpPr txBox="1"/>
          <p:nvPr/>
        </p:nvSpPr>
        <p:spPr>
          <a:xfrm>
            <a:off x="6973888" y="1184275"/>
            <a:ext cx="838200" cy="368300"/>
          </a:xfrm>
          <a:prstGeom prst="rect">
            <a:avLst/>
          </a:prstGeom>
          <a:noFill/>
          <a:ln w="38100">
            <a:noFill/>
          </a:ln>
          <a:effectLst>
            <a:outerShdw dist="35921" dir="2699999" algn="ctr" rotWithShape="0">
              <a:schemeClr val="bg2">
                <a:alpha val="50000"/>
              </a:schemeClr>
            </a:outerShdw>
          </a:effectLst>
        </p:spPr>
        <p:txBody>
          <a:bodyPr>
            <a:spAutoFit/>
          </a:bodyPr>
          <a:lstStyle/>
          <a:p>
            <a:pPr algn="ctr">
              <a:spcBef>
                <a:spcPct val="50000"/>
              </a:spcBef>
            </a:pPr>
            <a:r>
              <a:rPr lang="en-US" altLang="zh-CN" b="1" dirty="0">
                <a:latin typeface="Times New Roman" panose="02020603050405020304" pitchFamily="18" charset="0"/>
              </a:rPr>
              <a:t>{</a:t>
            </a:r>
            <a:r>
              <a:rPr lang="en-US" altLang="zh-CN" b="1" dirty="0">
                <a:solidFill>
                  <a:schemeClr val="tx2"/>
                </a:solidFill>
                <a:latin typeface="Times New Roman" panose="02020603050405020304" pitchFamily="18" charset="0"/>
              </a:rPr>
              <a:t>1</a:t>
            </a:r>
            <a:r>
              <a:rPr lang="en-US" altLang="zh-CN" b="1" dirty="0">
                <a:latin typeface="Times New Roman" panose="02020603050405020304" pitchFamily="18" charset="0"/>
              </a:rPr>
              <a:t>}</a:t>
            </a:r>
            <a:endParaRPr lang="en-US" altLang="zh-CN" b="1" dirty="0">
              <a:latin typeface="Times New Roman" panose="02020603050405020304" pitchFamily="18" charset="0"/>
            </a:endParaRPr>
          </a:p>
        </p:txBody>
      </p:sp>
      <p:sp>
        <p:nvSpPr>
          <p:cNvPr id="493684" name="文本框 493683"/>
          <p:cNvSpPr txBox="1"/>
          <p:nvPr/>
        </p:nvSpPr>
        <p:spPr>
          <a:xfrm>
            <a:off x="8126413" y="1074738"/>
            <a:ext cx="838200" cy="645160"/>
          </a:xfrm>
          <a:prstGeom prst="rect">
            <a:avLst/>
          </a:prstGeom>
          <a:noFill/>
          <a:ln w="38100">
            <a:noFill/>
          </a:ln>
          <a:effectLst>
            <a:outerShdw dist="35921" dir="2699999" algn="ctr" rotWithShape="0">
              <a:schemeClr val="bg2">
                <a:alpha val="50000"/>
              </a:schemeClr>
            </a:outerShdw>
          </a:effectLst>
        </p:spPr>
        <p:txBody>
          <a:bodyPr>
            <a:spAutoFit/>
          </a:bodyPr>
          <a:lstStyle/>
          <a:p>
            <a:pPr algn="ctr">
              <a:spcBef>
                <a:spcPct val="50000"/>
              </a:spcBef>
            </a:pPr>
            <a:r>
              <a:rPr lang="en-US" altLang="zh-CN" b="1" dirty="0">
                <a:latin typeface="Times New Roman" panose="02020603050405020304" pitchFamily="18" charset="0"/>
              </a:rPr>
              <a:t>{2,3,4,5,6}</a:t>
            </a:r>
            <a:endParaRPr lang="en-US" altLang="zh-CN" b="1" dirty="0">
              <a:latin typeface="Times New Roman" panose="02020603050405020304" pitchFamily="18" charset="0"/>
            </a:endParaRPr>
          </a:p>
        </p:txBody>
      </p:sp>
      <p:grpSp>
        <p:nvGrpSpPr>
          <p:cNvPr id="493685" name="组合 493684"/>
          <p:cNvGrpSpPr/>
          <p:nvPr/>
        </p:nvGrpSpPr>
        <p:grpSpPr>
          <a:xfrm>
            <a:off x="4362450" y="900113"/>
            <a:ext cx="2514600" cy="695325"/>
            <a:chOff x="2688" y="412"/>
            <a:chExt cx="1584" cy="438"/>
          </a:xfrm>
        </p:grpSpPr>
        <p:sp>
          <p:nvSpPr>
            <p:cNvPr id="21572" name="文本框 493685"/>
            <p:cNvSpPr txBox="1"/>
            <p:nvPr/>
          </p:nvSpPr>
          <p:spPr>
            <a:xfrm>
              <a:off x="2688" y="412"/>
              <a:ext cx="240" cy="438"/>
            </a:xfrm>
            <a:prstGeom prst="rect">
              <a:avLst/>
            </a:prstGeom>
            <a:noFill/>
            <a:ln w="38100">
              <a:noFill/>
            </a:ln>
            <a:effectLst>
              <a:outerShdw dist="35921" dir="2699999" algn="ctr" rotWithShape="0">
                <a:schemeClr val="bg2">
                  <a:alpha val="50000"/>
                </a:schemeClr>
              </a:outerShdw>
            </a:effectLst>
          </p:spPr>
          <p:txBody>
            <a:bodyPr>
              <a:spAutoFit/>
            </a:bodyPr>
            <a:lstStyle/>
            <a:p>
              <a:pPr algn="ctr">
                <a:lnSpc>
                  <a:spcPct val="110000"/>
                </a:lnSpc>
                <a:spcBef>
                  <a:spcPct val="50000"/>
                </a:spcBef>
              </a:pPr>
              <a:r>
                <a:rPr lang="en-US" altLang="zh-CN" b="1" dirty="0">
                  <a:latin typeface="Times New Roman" panose="02020603050405020304" pitchFamily="18" charset="0"/>
                </a:rPr>
                <a:t>16</a:t>
              </a:r>
              <a:endParaRPr lang="en-US" altLang="zh-CN" b="1" dirty="0">
                <a:latin typeface="Times New Roman" panose="02020603050405020304" pitchFamily="18" charset="0"/>
              </a:endParaRPr>
            </a:p>
          </p:txBody>
        </p:sp>
        <p:sp>
          <p:nvSpPr>
            <p:cNvPr id="21573" name="文本框 493686"/>
            <p:cNvSpPr txBox="1"/>
            <p:nvPr/>
          </p:nvSpPr>
          <p:spPr>
            <a:xfrm>
              <a:off x="3024" y="435"/>
              <a:ext cx="240" cy="404"/>
            </a:xfrm>
            <a:prstGeom prst="rect">
              <a:avLst/>
            </a:prstGeom>
            <a:noFill/>
            <a:ln w="38100">
              <a:noFill/>
            </a:ln>
            <a:effectLst>
              <a:outerShdw dist="35921" dir="2699999" algn="ctr" rotWithShape="0">
                <a:schemeClr val="bg2">
                  <a:alpha val="50000"/>
                </a:schemeClr>
              </a:outerShdw>
            </a:effectLst>
          </p:spPr>
          <p:txBody>
            <a:bodyPr>
              <a:spAutoFit/>
            </a:bodyPr>
            <a:lstStyle/>
            <a:p>
              <a:pPr algn="ctr">
                <a:spcBef>
                  <a:spcPct val="50000"/>
                </a:spcBef>
              </a:pPr>
              <a:r>
                <a:rPr lang="en-US" altLang="zh-CN" b="1" dirty="0">
                  <a:latin typeface="Times New Roman" panose="02020603050405020304" pitchFamily="18" charset="0"/>
                </a:rPr>
                <a:t>11</a:t>
              </a:r>
              <a:endParaRPr lang="en-US" altLang="zh-CN" b="1" dirty="0">
                <a:latin typeface="Times New Roman" panose="02020603050405020304" pitchFamily="18" charset="0"/>
              </a:endParaRPr>
            </a:p>
          </p:txBody>
        </p:sp>
        <p:sp>
          <p:nvSpPr>
            <p:cNvPr id="21574" name="文本框 493687"/>
            <p:cNvSpPr txBox="1"/>
            <p:nvPr/>
          </p:nvSpPr>
          <p:spPr>
            <a:xfrm>
              <a:off x="3360" y="435"/>
              <a:ext cx="240" cy="404"/>
            </a:xfrm>
            <a:prstGeom prst="rect">
              <a:avLst/>
            </a:prstGeom>
            <a:noFill/>
            <a:ln w="38100">
              <a:noFill/>
            </a:ln>
            <a:effectLst>
              <a:outerShdw dist="35921" dir="2699999" algn="ctr" rotWithShape="0">
                <a:schemeClr val="bg2">
                  <a:alpha val="50000"/>
                </a:schemeClr>
              </a:outerShdw>
            </a:effectLst>
          </p:spPr>
          <p:txBody>
            <a:bodyPr>
              <a:spAutoFit/>
            </a:bodyPr>
            <a:lstStyle/>
            <a:p>
              <a:pPr algn="ctr">
                <a:spcBef>
                  <a:spcPct val="50000"/>
                </a:spcBef>
              </a:pPr>
              <a:r>
                <a:rPr lang="en-US" altLang="zh-CN" b="1" dirty="0">
                  <a:latin typeface="Times New Roman" panose="02020603050405020304" pitchFamily="18" charset="0"/>
                </a:rPr>
                <a:t>15</a:t>
              </a:r>
              <a:endParaRPr lang="en-US" altLang="zh-CN" b="1" dirty="0">
                <a:latin typeface="Times New Roman" panose="02020603050405020304" pitchFamily="18" charset="0"/>
              </a:endParaRPr>
            </a:p>
          </p:txBody>
        </p:sp>
        <p:sp>
          <p:nvSpPr>
            <p:cNvPr id="21575" name="文本框 493688"/>
            <p:cNvSpPr txBox="1"/>
            <p:nvPr/>
          </p:nvSpPr>
          <p:spPr>
            <a:xfrm>
              <a:off x="3696" y="435"/>
              <a:ext cx="240" cy="404"/>
            </a:xfrm>
            <a:prstGeom prst="rect">
              <a:avLst/>
            </a:prstGeom>
            <a:noFill/>
            <a:ln w="38100">
              <a:noFill/>
            </a:ln>
            <a:effectLst>
              <a:outerShdw dist="35921" dir="2699999" algn="ctr" rotWithShape="0">
                <a:schemeClr val="bg2">
                  <a:alpha val="50000"/>
                </a:schemeClr>
              </a:outerShdw>
            </a:effectLst>
          </p:spPr>
          <p:txBody>
            <a:bodyPr>
              <a:spAutoFit/>
            </a:bodyPr>
            <a:lstStyle/>
            <a:p>
              <a:pPr algn="ctr">
                <a:spcBef>
                  <a:spcPct val="50000"/>
                </a:spcBef>
              </a:pPr>
              <a:r>
                <a:rPr lang="en-US" altLang="zh-CN" b="1" dirty="0">
                  <a:latin typeface="Times New Roman" panose="02020603050405020304" pitchFamily="18" charset="0"/>
                </a:rPr>
                <a:t>1</a:t>
              </a:r>
              <a:r>
                <a:rPr lang="en-US" altLang="zh-CN"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endParaRPr>
            </a:p>
          </p:txBody>
        </p:sp>
        <p:sp>
          <p:nvSpPr>
            <p:cNvPr id="21576" name="文本框 493689"/>
            <p:cNvSpPr txBox="1"/>
            <p:nvPr/>
          </p:nvSpPr>
          <p:spPr>
            <a:xfrm>
              <a:off x="4032" y="435"/>
              <a:ext cx="240" cy="404"/>
            </a:xfrm>
            <a:prstGeom prst="rect">
              <a:avLst/>
            </a:prstGeom>
            <a:noFill/>
            <a:ln w="38100">
              <a:noFill/>
            </a:ln>
            <a:effectLst>
              <a:outerShdw dist="35921" dir="2699999" algn="ctr" rotWithShape="0">
                <a:schemeClr val="bg2">
                  <a:alpha val="50000"/>
                </a:schemeClr>
              </a:outerShdw>
            </a:effectLst>
          </p:spPr>
          <p:txBody>
            <a:bodyPr>
              <a:spAutoFit/>
            </a:bodyPr>
            <a:lstStyle/>
            <a:p>
              <a:pPr algn="ctr">
                <a:spcBef>
                  <a:spcPct val="50000"/>
                </a:spcBef>
              </a:pPr>
              <a:r>
                <a:rPr lang="en-US" altLang="zh-CN" b="1" dirty="0">
                  <a:latin typeface="Times New Roman" panose="02020603050405020304" pitchFamily="18" charset="0"/>
                </a:rPr>
                <a:t>1∞</a:t>
              </a:r>
              <a:endParaRPr lang="en-US" altLang="zh-CN" b="1" dirty="0">
                <a:latin typeface="Times New Roman" panose="02020603050405020304" pitchFamily="18" charset="0"/>
              </a:endParaRPr>
            </a:p>
          </p:txBody>
        </p:sp>
      </p:grpSp>
      <p:sp>
        <p:nvSpPr>
          <p:cNvPr id="493691" name="文本框 493690"/>
          <p:cNvSpPr txBox="1"/>
          <p:nvPr/>
        </p:nvSpPr>
        <p:spPr>
          <a:xfrm>
            <a:off x="7092950" y="1879600"/>
            <a:ext cx="838200" cy="368300"/>
          </a:xfrm>
          <a:prstGeom prst="rect">
            <a:avLst/>
          </a:prstGeom>
          <a:noFill/>
          <a:ln w="38100">
            <a:noFill/>
          </a:ln>
          <a:effectLst>
            <a:outerShdw dist="35921" dir="2699999" algn="ctr" rotWithShape="0">
              <a:schemeClr val="bg2">
                <a:alpha val="50000"/>
              </a:schemeClr>
            </a:outerShdw>
          </a:effectLst>
        </p:spPr>
        <p:txBody>
          <a:bodyPr>
            <a:spAutoFit/>
          </a:bodyPr>
          <a:lstStyle/>
          <a:p>
            <a:pPr algn="ctr">
              <a:spcBef>
                <a:spcPct val="50000"/>
              </a:spcBef>
            </a:pPr>
            <a:r>
              <a:rPr lang="en-US" altLang="zh-CN" b="1" dirty="0">
                <a:latin typeface="Times New Roman" panose="02020603050405020304" pitchFamily="18" charset="0"/>
              </a:rPr>
              <a:t>{1, </a:t>
            </a:r>
            <a:r>
              <a:rPr lang="en-US" altLang="zh-CN" b="1" dirty="0">
                <a:solidFill>
                  <a:schemeClr val="tx2"/>
                </a:solidFill>
                <a:latin typeface="Times New Roman" panose="02020603050405020304" pitchFamily="18" charset="0"/>
              </a:rPr>
              <a:t>3</a:t>
            </a:r>
            <a:r>
              <a:rPr lang="en-US" altLang="zh-CN" b="1" dirty="0">
                <a:latin typeface="Times New Roman" panose="02020603050405020304" pitchFamily="18" charset="0"/>
              </a:rPr>
              <a:t>}</a:t>
            </a:r>
            <a:endParaRPr lang="en-US" altLang="zh-CN" b="1" dirty="0">
              <a:latin typeface="Times New Roman" panose="02020603050405020304" pitchFamily="18" charset="0"/>
            </a:endParaRPr>
          </a:p>
        </p:txBody>
      </p:sp>
      <p:sp>
        <p:nvSpPr>
          <p:cNvPr id="493692" name="文本框 493691"/>
          <p:cNvSpPr txBox="1"/>
          <p:nvPr/>
        </p:nvSpPr>
        <p:spPr>
          <a:xfrm>
            <a:off x="8126413" y="1760538"/>
            <a:ext cx="838200" cy="645160"/>
          </a:xfrm>
          <a:prstGeom prst="rect">
            <a:avLst/>
          </a:prstGeom>
          <a:noFill/>
          <a:ln w="38100">
            <a:noFill/>
          </a:ln>
          <a:effectLst>
            <a:outerShdw dist="35921" dir="2699999" algn="ctr" rotWithShape="0">
              <a:schemeClr val="bg2">
                <a:alpha val="50000"/>
              </a:schemeClr>
            </a:outerShdw>
          </a:effectLst>
        </p:spPr>
        <p:txBody>
          <a:bodyPr>
            <a:spAutoFit/>
          </a:bodyPr>
          <a:lstStyle/>
          <a:p>
            <a:pPr>
              <a:spcBef>
                <a:spcPct val="50000"/>
              </a:spcBef>
            </a:pPr>
            <a:r>
              <a:rPr lang="en-US" altLang="zh-CN" b="1" dirty="0">
                <a:latin typeface="Times New Roman" panose="02020603050405020304" pitchFamily="18" charset="0"/>
              </a:rPr>
              <a:t>{2, 4, 5, 6}</a:t>
            </a:r>
            <a:endParaRPr lang="en-US" altLang="zh-CN" b="1" dirty="0">
              <a:latin typeface="Times New Roman" panose="02020603050405020304" pitchFamily="18" charset="0"/>
            </a:endParaRPr>
          </a:p>
        </p:txBody>
      </p:sp>
      <p:grpSp>
        <p:nvGrpSpPr>
          <p:cNvPr id="493693" name="组合 493692"/>
          <p:cNvGrpSpPr/>
          <p:nvPr/>
        </p:nvGrpSpPr>
        <p:grpSpPr>
          <a:xfrm>
            <a:off x="4367213" y="1668463"/>
            <a:ext cx="2509837" cy="671512"/>
            <a:chOff x="2691" y="867"/>
            <a:chExt cx="1581" cy="423"/>
          </a:xfrm>
        </p:grpSpPr>
        <p:sp>
          <p:nvSpPr>
            <p:cNvPr id="21566" name="文本框 493693"/>
            <p:cNvSpPr txBox="1"/>
            <p:nvPr/>
          </p:nvSpPr>
          <p:spPr>
            <a:xfrm>
              <a:off x="3024" y="1059"/>
              <a:ext cx="240" cy="231"/>
            </a:xfrm>
            <a:prstGeom prst="rect">
              <a:avLst/>
            </a:prstGeom>
            <a:noFill/>
            <a:ln w="38100">
              <a:noFill/>
            </a:ln>
            <a:effectLst>
              <a:outerShdw dist="35921" dir="2699999" algn="ctr" rotWithShape="0">
                <a:schemeClr val="bg2">
                  <a:alpha val="50000"/>
                </a:schemeClr>
              </a:outerShdw>
            </a:effectLst>
          </p:spPr>
          <p:txBody>
            <a:bodyPr>
              <a:spAutoFit/>
            </a:bodyPr>
            <a:lstStyle/>
            <a:p>
              <a:pPr algn="ctr">
                <a:spcBef>
                  <a:spcPct val="50000"/>
                </a:spcBef>
              </a:pPr>
              <a:r>
                <a:rPr lang="en-US" altLang="zh-CN" b="1" dirty="0">
                  <a:solidFill>
                    <a:schemeClr val="tx2"/>
                  </a:solidFill>
                  <a:latin typeface="Times New Roman" panose="02020603050405020304" pitchFamily="18" charset="0"/>
                </a:rPr>
                <a:t>0</a:t>
              </a:r>
              <a:endParaRPr lang="en-US" altLang="zh-CN" b="1" dirty="0">
                <a:solidFill>
                  <a:schemeClr val="tx2"/>
                </a:solidFill>
                <a:latin typeface="Times New Roman" panose="02020603050405020304" pitchFamily="18" charset="0"/>
              </a:endParaRPr>
            </a:p>
          </p:txBody>
        </p:sp>
        <p:grpSp>
          <p:nvGrpSpPr>
            <p:cNvPr id="21567" name="组合 493694"/>
            <p:cNvGrpSpPr/>
            <p:nvPr/>
          </p:nvGrpSpPr>
          <p:grpSpPr>
            <a:xfrm>
              <a:off x="2691" y="867"/>
              <a:ext cx="1581" cy="419"/>
              <a:chOff x="2691" y="867"/>
              <a:chExt cx="1581" cy="419"/>
            </a:xfrm>
          </p:grpSpPr>
          <p:sp>
            <p:nvSpPr>
              <p:cNvPr id="21568" name="文本框 493695"/>
              <p:cNvSpPr txBox="1"/>
              <p:nvPr/>
            </p:nvSpPr>
            <p:spPr>
              <a:xfrm>
                <a:off x="2691" y="882"/>
                <a:ext cx="240" cy="404"/>
              </a:xfrm>
              <a:prstGeom prst="rect">
                <a:avLst/>
              </a:prstGeom>
              <a:noFill/>
              <a:ln w="38100">
                <a:noFill/>
              </a:ln>
              <a:effectLst>
                <a:outerShdw dist="35921" dir="2699999" algn="ctr" rotWithShape="0">
                  <a:schemeClr val="bg2">
                    <a:alpha val="50000"/>
                  </a:schemeClr>
                </a:outerShdw>
              </a:effectLst>
            </p:spPr>
            <p:txBody>
              <a:bodyPr>
                <a:spAutoFit/>
              </a:bodyPr>
              <a:lstStyle/>
              <a:p>
                <a:pPr algn="ctr">
                  <a:spcBef>
                    <a:spcPct val="50000"/>
                  </a:spcBef>
                </a:pPr>
                <a:r>
                  <a:rPr lang="en-US" altLang="zh-CN" b="1" dirty="0">
                    <a:latin typeface="Times New Roman" panose="02020603050405020304" pitchFamily="18" charset="0"/>
                  </a:rPr>
                  <a:t>35</a:t>
                </a:r>
                <a:endParaRPr lang="en-US" altLang="zh-CN" b="1" dirty="0">
                  <a:latin typeface="Times New Roman" panose="02020603050405020304" pitchFamily="18" charset="0"/>
                </a:endParaRPr>
              </a:p>
            </p:txBody>
          </p:sp>
          <p:sp>
            <p:nvSpPr>
              <p:cNvPr id="21569" name="文本框 493696"/>
              <p:cNvSpPr txBox="1"/>
              <p:nvPr/>
            </p:nvSpPr>
            <p:spPr>
              <a:xfrm>
                <a:off x="3363" y="876"/>
                <a:ext cx="240" cy="404"/>
              </a:xfrm>
              <a:prstGeom prst="rect">
                <a:avLst/>
              </a:prstGeom>
              <a:noFill/>
              <a:ln w="38100">
                <a:noFill/>
              </a:ln>
              <a:effectLst>
                <a:outerShdw dist="35921" dir="2699999" algn="ctr" rotWithShape="0">
                  <a:schemeClr val="bg2">
                    <a:alpha val="50000"/>
                  </a:schemeClr>
                </a:outerShdw>
              </a:effectLst>
            </p:spPr>
            <p:txBody>
              <a:bodyPr>
                <a:spAutoFit/>
              </a:bodyPr>
              <a:lstStyle/>
              <a:p>
                <a:pPr algn="ctr">
                  <a:spcBef>
                    <a:spcPct val="50000"/>
                  </a:spcBef>
                </a:pPr>
                <a:r>
                  <a:rPr lang="en-US" altLang="zh-CN" b="1" dirty="0">
                    <a:latin typeface="Times New Roman" panose="02020603050405020304" pitchFamily="18" charset="0"/>
                  </a:rPr>
                  <a:t>15</a:t>
                </a:r>
                <a:endParaRPr lang="en-US" altLang="zh-CN" b="1" dirty="0">
                  <a:latin typeface="Times New Roman" panose="02020603050405020304" pitchFamily="18" charset="0"/>
                </a:endParaRPr>
              </a:p>
            </p:txBody>
          </p:sp>
          <p:sp>
            <p:nvSpPr>
              <p:cNvPr id="21570" name="文本框 493697"/>
              <p:cNvSpPr txBox="1"/>
              <p:nvPr/>
            </p:nvSpPr>
            <p:spPr>
              <a:xfrm>
                <a:off x="3696" y="867"/>
                <a:ext cx="240" cy="404"/>
              </a:xfrm>
              <a:prstGeom prst="rect">
                <a:avLst/>
              </a:prstGeom>
              <a:noFill/>
              <a:ln w="38100">
                <a:noFill/>
              </a:ln>
              <a:effectLst>
                <a:outerShdw dist="35921" dir="2699999" algn="ctr" rotWithShape="0">
                  <a:schemeClr val="bg2">
                    <a:alpha val="50000"/>
                  </a:schemeClr>
                </a:outerShdw>
              </a:effectLst>
            </p:spPr>
            <p:txBody>
              <a:bodyPr>
                <a:spAutoFit/>
              </a:bodyPr>
              <a:lstStyle/>
              <a:p>
                <a:pPr algn="ctr">
                  <a:spcBef>
                    <a:spcPct val="50000"/>
                  </a:spcBef>
                </a:pPr>
                <a:r>
                  <a:rPr lang="en-US" altLang="zh-CN" b="1" dirty="0">
                    <a:latin typeface="Times New Roman" panose="02020603050405020304" pitchFamily="18" charset="0"/>
                  </a:rPr>
                  <a:t>36</a:t>
                </a:r>
                <a:endParaRPr lang="en-US" altLang="zh-CN" b="1" dirty="0">
                  <a:latin typeface="Times New Roman" panose="02020603050405020304" pitchFamily="18" charset="0"/>
                </a:endParaRPr>
              </a:p>
            </p:txBody>
          </p:sp>
          <p:sp>
            <p:nvSpPr>
              <p:cNvPr id="21571" name="文本框 493698"/>
              <p:cNvSpPr txBox="1"/>
              <p:nvPr/>
            </p:nvSpPr>
            <p:spPr>
              <a:xfrm>
                <a:off x="4032" y="867"/>
                <a:ext cx="240" cy="404"/>
              </a:xfrm>
              <a:prstGeom prst="rect">
                <a:avLst/>
              </a:prstGeom>
              <a:noFill/>
              <a:ln w="38100">
                <a:noFill/>
              </a:ln>
              <a:effectLst>
                <a:outerShdw dist="35921" dir="2699999" algn="ctr" rotWithShape="0">
                  <a:schemeClr val="bg2">
                    <a:alpha val="50000"/>
                  </a:schemeClr>
                </a:outerShdw>
              </a:effectLst>
            </p:spPr>
            <p:txBody>
              <a:bodyPr>
                <a:spAutoFit/>
              </a:bodyPr>
              <a:lstStyle/>
              <a:p>
                <a:pPr algn="ctr">
                  <a:spcBef>
                    <a:spcPct val="50000"/>
                  </a:spcBef>
                </a:pPr>
                <a:r>
                  <a:rPr lang="en-US" altLang="zh-CN" b="1" dirty="0">
                    <a:latin typeface="Times New Roman" panose="02020603050405020304" pitchFamily="18" charset="0"/>
                  </a:rPr>
                  <a:t>34</a:t>
                </a:r>
                <a:endParaRPr lang="en-US" altLang="zh-CN" b="1" dirty="0">
                  <a:latin typeface="Times New Roman" panose="02020603050405020304" pitchFamily="18" charset="0"/>
                </a:endParaRPr>
              </a:p>
            </p:txBody>
          </p:sp>
        </p:grpSp>
      </p:grpSp>
      <p:sp>
        <p:nvSpPr>
          <p:cNvPr id="493700" name="文本框 493699"/>
          <p:cNvSpPr txBox="1"/>
          <p:nvPr/>
        </p:nvSpPr>
        <p:spPr>
          <a:xfrm>
            <a:off x="7118350" y="2603500"/>
            <a:ext cx="838200" cy="368300"/>
          </a:xfrm>
          <a:prstGeom prst="rect">
            <a:avLst/>
          </a:prstGeom>
          <a:noFill/>
          <a:ln w="38100">
            <a:noFill/>
          </a:ln>
          <a:effectLst>
            <a:outerShdw dist="35921" dir="2699999" algn="ctr" rotWithShape="0">
              <a:schemeClr val="bg2">
                <a:alpha val="50000"/>
              </a:schemeClr>
            </a:outerShdw>
          </a:effectLst>
        </p:spPr>
        <p:txBody>
          <a:bodyPr>
            <a:spAutoFit/>
          </a:bodyPr>
          <a:lstStyle/>
          <a:p>
            <a:pPr algn="ctr">
              <a:spcBef>
                <a:spcPct val="50000"/>
              </a:spcBef>
            </a:pPr>
            <a:r>
              <a:rPr lang="en-US" altLang="zh-CN" b="1" dirty="0">
                <a:latin typeface="Times New Roman" panose="02020603050405020304" pitchFamily="18" charset="0"/>
              </a:rPr>
              <a:t>{1,3,</a:t>
            </a:r>
            <a:r>
              <a:rPr lang="en-US" altLang="zh-CN" b="1" dirty="0">
                <a:solidFill>
                  <a:schemeClr val="tx2"/>
                </a:solidFill>
                <a:latin typeface="Times New Roman" panose="02020603050405020304" pitchFamily="18" charset="0"/>
              </a:rPr>
              <a:t>6</a:t>
            </a:r>
            <a:r>
              <a:rPr lang="en-US" altLang="zh-CN" b="1" dirty="0">
                <a:latin typeface="Times New Roman" panose="02020603050405020304" pitchFamily="18" charset="0"/>
              </a:rPr>
              <a:t>}</a:t>
            </a:r>
            <a:endParaRPr lang="en-US" altLang="zh-CN" b="1" dirty="0">
              <a:latin typeface="Times New Roman" panose="02020603050405020304" pitchFamily="18" charset="0"/>
            </a:endParaRPr>
          </a:p>
        </p:txBody>
      </p:sp>
      <p:sp>
        <p:nvSpPr>
          <p:cNvPr id="493701" name="文本框 493700"/>
          <p:cNvSpPr txBox="1"/>
          <p:nvPr/>
        </p:nvSpPr>
        <p:spPr>
          <a:xfrm>
            <a:off x="8126413" y="2593975"/>
            <a:ext cx="838200" cy="368300"/>
          </a:xfrm>
          <a:prstGeom prst="rect">
            <a:avLst/>
          </a:prstGeom>
          <a:noFill/>
          <a:ln w="38100">
            <a:noFill/>
          </a:ln>
          <a:effectLst>
            <a:outerShdw dist="35921" dir="2699999" algn="ctr" rotWithShape="0">
              <a:schemeClr val="bg2">
                <a:alpha val="50000"/>
              </a:schemeClr>
            </a:outerShdw>
          </a:effectLst>
        </p:spPr>
        <p:txBody>
          <a:bodyPr>
            <a:spAutoFit/>
          </a:bodyPr>
          <a:lstStyle/>
          <a:p>
            <a:pPr algn="ctr">
              <a:spcBef>
                <a:spcPct val="50000"/>
              </a:spcBef>
            </a:pPr>
            <a:r>
              <a:rPr lang="en-US" altLang="zh-CN" b="1" dirty="0">
                <a:latin typeface="Times New Roman" panose="02020603050405020304" pitchFamily="18" charset="0"/>
              </a:rPr>
              <a:t>{2, 4,5}</a:t>
            </a:r>
            <a:endParaRPr lang="en-US" altLang="zh-CN" b="1" dirty="0">
              <a:latin typeface="Times New Roman" panose="02020603050405020304" pitchFamily="18" charset="0"/>
            </a:endParaRPr>
          </a:p>
        </p:txBody>
      </p:sp>
      <p:grpSp>
        <p:nvGrpSpPr>
          <p:cNvPr id="493702" name="组合 493701"/>
          <p:cNvGrpSpPr/>
          <p:nvPr/>
        </p:nvGrpSpPr>
        <p:grpSpPr>
          <a:xfrm>
            <a:off x="4356100" y="2411413"/>
            <a:ext cx="2524125" cy="650875"/>
            <a:chOff x="2688" y="1335"/>
            <a:chExt cx="1590" cy="410"/>
          </a:xfrm>
        </p:grpSpPr>
        <p:sp>
          <p:nvSpPr>
            <p:cNvPr id="21561" name="文本框 493702"/>
            <p:cNvSpPr txBox="1"/>
            <p:nvPr/>
          </p:nvSpPr>
          <p:spPr>
            <a:xfrm>
              <a:off x="2688" y="1335"/>
              <a:ext cx="240" cy="404"/>
            </a:xfrm>
            <a:prstGeom prst="rect">
              <a:avLst/>
            </a:prstGeom>
            <a:noFill/>
            <a:ln w="38100">
              <a:noFill/>
            </a:ln>
            <a:effectLst>
              <a:outerShdw dist="35921" dir="2699999" algn="ctr" rotWithShape="0">
                <a:schemeClr val="bg2">
                  <a:alpha val="50000"/>
                </a:schemeClr>
              </a:outerShdw>
            </a:effectLst>
          </p:spPr>
          <p:txBody>
            <a:bodyPr>
              <a:spAutoFit/>
            </a:bodyPr>
            <a:lstStyle/>
            <a:p>
              <a:pPr algn="ctr">
                <a:spcBef>
                  <a:spcPct val="50000"/>
                </a:spcBef>
              </a:pPr>
              <a:r>
                <a:rPr lang="en-US" altLang="zh-CN" b="1" dirty="0">
                  <a:latin typeface="Times New Roman" panose="02020603050405020304" pitchFamily="18" charset="0"/>
                </a:rPr>
                <a:t>35</a:t>
              </a:r>
              <a:endParaRPr lang="en-US" altLang="zh-CN" b="1" dirty="0">
                <a:latin typeface="Times New Roman" panose="02020603050405020304" pitchFamily="18" charset="0"/>
              </a:endParaRPr>
            </a:p>
          </p:txBody>
        </p:sp>
        <p:sp>
          <p:nvSpPr>
            <p:cNvPr id="21562" name="文本框 493703"/>
            <p:cNvSpPr txBox="1"/>
            <p:nvPr/>
          </p:nvSpPr>
          <p:spPr>
            <a:xfrm>
              <a:off x="3024" y="1509"/>
              <a:ext cx="240" cy="231"/>
            </a:xfrm>
            <a:prstGeom prst="rect">
              <a:avLst/>
            </a:prstGeom>
            <a:noFill/>
            <a:ln w="38100">
              <a:noFill/>
            </a:ln>
            <a:effectLst>
              <a:outerShdw dist="35921" dir="2699999" algn="ctr" rotWithShape="0">
                <a:schemeClr val="bg2">
                  <a:alpha val="50000"/>
                </a:schemeClr>
              </a:outerShdw>
            </a:effectLst>
          </p:spPr>
          <p:txBody>
            <a:bodyPr>
              <a:spAutoFit/>
            </a:bodyPr>
            <a:lstStyle/>
            <a:p>
              <a:pPr algn="ctr">
                <a:spcBef>
                  <a:spcPct val="50000"/>
                </a:spcBef>
              </a:pPr>
              <a:r>
                <a:rPr lang="en-US" altLang="zh-CN" b="1" dirty="0">
                  <a:solidFill>
                    <a:schemeClr val="bg2"/>
                  </a:solidFill>
                  <a:latin typeface="Times New Roman" panose="02020603050405020304" pitchFamily="18" charset="0"/>
                </a:rPr>
                <a:t>0</a:t>
              </a:r>
              <a:endParaRPr lang="en-US" altLang="zh-CN" b="1" dirty="0">
                <a:solidFill>
                  <a:schemeClr val="bg2"/>
                </a:solidFill>
                <a:latin typeface="Times New Roman" panose="02020603050405020304" pitchFamily="18" charset="0"/>
              </a:endParaRPr>
            </a:p>
          </p:txBody>
        </p:sp>
        <p:sp>
          <p:nvSpPr>
            <p:cNvPr id="21563" name="文本框 493704"/>
            <p:cNvSpPr txBox="1"/>
            <p:nvPr/>
          </p:nvSpPr>
          <p:spPr>
            <a:xfrm>
              <a:off x="3366" y="1341"/>
              <a:ext cx="240" cy="404"/>
            </a:xfrm>
            <a:prstGeom prst="rect">
              <a:avLst/>
            </a:prstGeom>
            <a:noFill/>
            <a:ln w="38100">
              <a:noFill/>
            </a:ln>
            <a:effectLst>
              <a:outerShdw dist="35921" dir="2699999" algn="ctr" rotWithShape="0">
                <a:schemeClr val="bg2">
                  <a:alpha val="50000"/>
                </a:schemeClr>
              </a:outerShdw>
            </a:effectLst>
          </p:spPr>
          <p:txBody>
            <a:bodyPr>
              <a:spAutoFit/>
            </a:bodyPr>
            <a:lstStyle/>
            <a:p>
              <a:pPr algn="ctr">
                <a:spcBef>
                  <a:spcPct val="50000"/>
                </a:spcBef>
              </a:pPr>
              <a:r>
                <a:rPr lang="en-US" altLang="zh-CN" b="1" dirty="0">
                  <a:latin typeface="Times New Roman" panose="02020603050405020304" pitchFamily="18" charset="0"/>
                </a:rPr>
                <a:t>62</a:t>
              </a:r>
              <a:endParaRPr lang="en-US" altLang="zh-CN" b="1" dirty="0">
                <a:latin typeface="Times New Roman" panose="02020603050405020304" pitchFamily="18" charset="0"/>
              </a:endParaRPr>
            </a:p>
          </p:txBody>
        </p:sp>
        <p:sp>
          <p:nvSpPr>
            <p:cNvPr id="21564" name="文本框 493705"/>
            <p:cNvSpPr txBox="1"/>
            <p:nvPr/>
          </p:nvSpPr>
          <p:spPr>
            <a:xfrm>
              <a:off x="3702" y="1335"/>
              <a:ext cx="240" cy="404"/>
            </a:xfrm>
            <a:prstGeom prst="rect">
              <a:avLst/>
            </a:prstGeom>
            <a:noFill/>
            <a:ln w="38100">
              <a:noFill/>
            </a:ln>
            <a:effectLst>
              <a:outerShdw dist="35921" dir="2699999" algn="ctr" rotWithShape="0">
                <a:schemeClr val="bg2">
                  <a:alpha val="50000"/>
                </a:schemeClr>
              </a:outerShdw>
            </a:effectLst>
          </p:spPr>
          <p:txBody>
            <a:bodyPr>
              <a:spAutoFit/>
            </a:bodyPr>
            <a:lstStyle/>
            <a:p>
              <a:pPr algn="ctr">
                <a:spcBef>
                  <a:spcPct val="50000"/>
                </a:spcBef>
              </a:pPr>
              <a:r>
                <a:rPr lang="en-US" altLang="zh-CN" b="1" dirty="0">
                  <a:latin typeface="Times New Roman" panose="02020603050405020304" pitchFamily="18" charset="0"/>
                </a:rPr>
                <a:t>36</a:t>
              </a:r>
              <a:endParaRPr lang="en-US" altLang="zh-CN" b="1" dirty="0">
                <a:latin typeface="Times New Roman" panose="02020603050405020304" pitchFamily="18" charset="0"/>
              </a:endParaRPr>
            </a:p>
          </p:txBody>
        </p:sp>
        <p:sp>
          <p:nvSpPr>
            <p:cNvPr id="21565" name="文本框 493706"/>
            <p:cNvSpPr txBox="1"/>
            <p:nvPr/>
          </p:nvSpPr>
          <p:spPr>
            <a:xfrm>
              <a:off x="4038" y="1503"/>
              <a:ext cx="240" cy="231"/>
            </a:xfrm>
            <a:prstGeom prst="rect">
              <a:avLst/>
            </a:prstGeom>
            <a:noFill/>
            <a:ln w="38100">
              <a:noFill/>
            </a:ln>
            <a:effectLst>
              <a:outerShdw dist="35921" dir="2699999" algn="ctr" rotWithShape="0">
                <a:schemeClr val="bg2">
                  <a:alpha val="50000"/>
                </a:schemeClr>
              </a:outerShdw>
            </a:effectLst>
          </p:spPr>
          <p:txBody>
            <a:bodyPr>
              <a:spAutoFit/>
            </a:bodyPr>
            <a:lstStyle/>
            <a:p>
              <a:pPr algn="ctr">
                <a:spcBef>
                  <a:spcPct val="50000"/>
                </a:spcBef>
              </a:pPr>
              <a:r>
                <a:rPr lang="en-US" altLang="zh-CN" b="1" dirty="0">
                  <a:solidFill>
                    <a:schemeClr val="tx2"/>
                  </a:solidFill>
                  <a:latin typeface="Times New Roman" panose="02020603050405020304" pitchFamily="18" charset="0"/>
                </a:rPr>
                <a:t>0</a:t>
              </a:r>
              <a:endParaRPr lang="en-US" altLang="zh-CN" b="1" dirty="0">
                <a:solidFill>
                  <a:schemeClr val="tx2"/>
                </a:solidFill>
                <a:latin typeface="Times New Roman" panose="02020603050405020304" pitchFamily="18" charset="0"/>
              </a:endParaRPr>
            </a:p>
          </p:txBody>
        </p:sp>
      </p:grpSp>
      <p:sp>
        <p:nvSpPr>
          <p:cNvPr id="493708" name="文本框 493707"/>
          <p:cNvSpPr txBox="1"/>
          <p:nvPr/>
        </p:nvSpPr>
        <p:spPr>
          <a:xfrm>
            <a:off x="7097713" y="3138488"/>
            <a:ext cx="714375" cy="645160"/>
          </a:xfrm>
          <a:prstGeom prst="rect">
            <a:avLst/>
          </a:prstGeom>
          <a:noFill/>
          <a:ln w="38100">
            <a:noFill/>
          </a:ln>
          <a:effectLst>
            <a:outerShdw dist="35921" dir="2699999" algn="ctr" rotWithShape="0">
              <a:schemeClr val="bg2">
                <a:alpha val="50000"/>
              </a:schemeClr>
            </a:outerShdw>
          </a:effectLst>
        </p:spPr>
        <p:txBody>
          <a:bodyPr>
            <a:spAutoFit/>
          </a:bodyPr>
          <a:lstStyle/>
          <a:p>
            <a:pPr algn="ctr"/>
            <a:r>
              <a:rPr lang="en-US" altLang="zh-CN" b="1" dirty="0">
                <a:latin typeface="Times New Roman" panose="02020603050405020304" pitchFamily="18" charset="0"/>
              </a:rPr>
              <a:t>{1,3,</a:t>
            </a:r>
            <a:endParaRPr lang="en-US" altLang="zh-CN" b="1" dirty="0">
              <a:latin typeface="Times New Roman" panose="02020603050405020304" pitchFamily="18" charset="0"/>
            </a:endParaRPr>
          </a:p>
          <a:p>
            <a:pPr algn="ctr"/>
            <a:r>
              <a:rPr lang="en-US" altLang="zh-CN" b="1" dirty="0">
                <a:latin typeface="Times New Roman" panose="02020603050405020304" pitchFamily="18" charset="0"/>
              </a:rPr>
              <a:t>6,</a:t>
            </a:r>
            <a:r>
              <a:rPr lang="en-US" altLang="zh-CN" b="1" dirty="0">
                <a:solidFill>
                  <a:schemeClr val="tx2"/>
                </a:solidFill>
                <a:latin typeface="Times New Roman" panose="02020603050405020304" pitchFamily="18" charset="0"/>
              </a:rPr>
              <a:t>4</a:t>
            </a:r>
            <a:r>
              <a:rPr lang="en-US" altLang="zh-CN" b="1" dirty="0">
                <a:latin typeface="Times New Roman" panose="02020603050405020304" pitchFamily="18" charset="0"/>
              </a:rPr>
              <a:t>}</a:t>
            </a:r>
            <a:endParaRPr lang="en-US" altLang="zh-CN" b="1" dirty="0">
              <a:latin typeface="Times New Roman" panose="02020603050405020304" pitchFamily="18" charset="0"/>
            </a:endParaRPr>
          </a:p>
        </p:txBody>
      </p:sp>
      <p:sp>
        <p:nvSpPr>
          <p:cNvPr id="493709" name="文本框 493708"/>
          <p:cNvSpPr txBox="1"/>
          <p:nvPr/>
        </p:nvSpPr>
        <p:spPr>
          <a:xfrm>
            <a:off x="8101013" y="3308350"/>
            <a:ext cx="838200" cy="368300"/>
          </a:xfrm>
          <a:prstGeom prst="rect">
            <a:avLst/>
          </a:prstGeom>
          <a:noFill/>
          <a:ln w="38100">
            <a:noFill/>
          </a:ln>
          <a:effectLst>
            <a:outerShdw dist="35921" dir="2699999" algn="ctr" rotWithShape="0">
              <a:schemeClr val="bg2">
                <a:alpha val="50000"/>
              </a:schemeClr>
            </a:outerShdw>
          </a:effectLst>
        </p:spPr>
        <p:txBody>
          <a:bodyPr>
            <a:spAutoFit/>
          </a:bodyPr>
          <a:lstStyle/>
          <a:p>
            <a:pPr algn="ctr">
              <a:spcBef>
                <a:spcPct val="50000"/>
              </a:spcBef>
            </a:pPr>
            <a:r>
              <a:rPr lang="en-US" altLang="zh-CN" b="1" dirty="0">
                <a:latin typeface="Times New Roman" panose="02020603050405020304" pitchFamily="18" charset="0"/>
              </a:rPr>
              <a:t>{2, 5}</a:t>
            </a:r>
            <a:endParaRPr lang="en-US" altLang="zh-CN" b="1" dirty="0">
              <a:latin typeface="Times New Roman" panose="02020603050405020304" pitchFamily="18" charset="0"/>
            </a:endParaRPr>
          </a:p>
        </p:txBody>
      </p:sp>
      <p:grpSp>
        <p:nvGrpSpPr>
          <p:cNvPr id="493710" name="组合 493709"/>
          <p:cNvGrpSpPr/>
          <p:nvPr/>
        </p:nvGrpSpPr>
        <p:grpSpPr>
          <a:xfrm>
            <a:off x="4362450" y="3059113"/>
            <a:ext cx="2514600" cy="642937"/>
            <a:chOff x="2688" y="1767"/>
            <a:chExt cx="1584" cy="405"/>
          </a:xfrm>
        </p:grpSpPr>
        <p:sp>
          <p:nvSpPr>
            <p:cNvPr id="21556" name="文本框 493710"/>
            <p:cNvSpPr txBox="1"/>
            <p:nvPr/>
          </p:nvSpPr>
          <p:spPr>
            <a:xfrm>
              <a:off x="2688" y="1767"/>
              <a:ext cx="240" cy="404"/>
            </a:xfrm>
            <a:prstGeom prst="rect">
              <a:avLst/>
            </a:prstGeom>
            <a:noFill/>
            <a:ln w="38100">
              <a:noFill/>
            </a:ln>
            <a:effectLst>
              <a:outerShdw dist="35921" dir="2699999" algn="ctr" rotWithShape="0">
                <a:schemeClr val="bg2">
                  <a:alpha val="50000"/>
                </a:schemeClr>
              </a:outerShdw>
            </a:effectLst>
          </p:spPr>
          <p:txBody>
            <a:bodyPr>
              <a:spAutoFit/>
            </a:bodyPr>
            <a:lstStyle/>
            <a:p>
              <a:pPr algn="ctr">
                <a:spcBef>
                  <a:spcPct val="50000"/>
                </a:spcBef>
              </a:pPr>
              <a:r>
                <a:rPr lang="en-US" altLang="zh-CN" b="1" dirty="0">
                  <a:latin typeface="Times New Roman" panose="02020603050405020304" pitchFamily="18" charset="0"/>
                </a:rPr>
                <a:t>35</a:t>
              </a:r>
              <a:endParaRPr lang="en-US" altLang="zh-CN" b="1" dirty="0">
                <a:latin typeface="Times New Roman" panose="02020603050405020304" pitchFamily="18" charset="0"/>
              </a:endParaRPr>
            </a:p>
          </p:txBody>
        </p:sp>
        <p:sp>
          <p:nvSpPr>
            <p:cNvPr id="21557" name="文本框 493711"/>
            <p:cNvSpPr txBox="1"/>
            <p:nvPr/>
          </p:nvSpPr>
          <p:spPr>
            <a:xfrm>
              <a:off x="3024" y="1935"/>
              <a:ext cx="240" cy="231"/>
            </a:xfrm>
            <a:prstGeom prst="rect">
              <a:avLst/>
            </a:prstGeom>
            <a:noFill/>
            <a:ln w="38100">
              <a:noFill/>
            </a:ln>
            <a:effectLst>
              <a:outerShdw dist="35921" dir="2699999" algn="ctr" rotWithShape="0">
                <a:schemeClr val="bg2">
                  <a:alpha val="50000"/>
                </a:schemeClr>
              </a:outerShdw>
            </a:effectLst>
          </p:spPr>
          <p:txBody>
            <a:bodyPr>
              <a:spAutoFit/>
            </a:bodyPr>
            <a:lstStyle/>
            <a:p>
              <a:pPr algn="ctr">
                <a:spcBef>
                  <a:spcPct val="50000"/>
                </a:spcBef>
              </a:pPr>
              <a:r>
                <a:rPr lang="en-US" altLang="zh-CN" b="1" dirty="0">
                  <a:solidFill>
                    <a:schemeClr val="bg2"/>
                  </a:solidFill>
                  <a:latin typeface="Times New Roman" panose="02020603050405020304" pitchFamily="18" charset="0"/>
                </a:rPr>
                <a:t>0</a:t>
              </a:r>
              <a:endParaRPr lang="en-US" altLang="zh-CN" b="1" dirty="0">
                <a:solidFill>
                  <a:schemeClr val="bg2"/>
                </a:solidFill>
                <a:latin typeface="Times New Roman" panose="02020603050405020304" pitchFamily="18" charset="0"/>
              </a:endParaRPr>
            </a:p>
          </p:txBody>
        </p:sp>
        <p:sp>
          <p:nvSpPr>
            <p:cNvPr id="21558" name="文本框 493712"/>
            <p:cNvSpPr txBox="1"/>
            <p:nvPr/>
          </p:nvSpPr>
          <p:spPr>
            <a:xfrm>
              <a:off x="3696" y="1767"/>
              <a:ext cx="240" cy="404"/>
            </a:xfrm>
            <a:prstGeom prst="rect">
              <a:avLst/>
            </a:prstGeom>
            <a:noFill/>
            <a:ln w="38100">
              <a:noFill/>
            </a:ln>
            <a:effectLst>
              <a:outerShdw dist="35921" dir="2699999" algn="ctr" rotWithShape="0">
                <a:schemeClr val="bg2">
                  <a:alpha val="50000"/>
                </a:schemeClr>
              </a:outerShdw>
            </a:effectLst>
          </p:spPr>
          <p:txBody>
            <a:bodyPr>
              <a:spAutoFit/>
            </a:bodyPr>
            <a:lstStyle/>
            <a:p>
              <a:pPr algn="ctr">
                <a:spcBef>
                  <a:spcPct val="50000"/>
                </a:spcBef>
              </a:pPr>
              <a:r>
                <a:rPr lang="en-US" altLang="zh-CN" b="1" dirty="0">
                  <a:latin typeface="Times New Roman" panose="02020603050405020304" pitchFamily="18" charset="0"/>
                </a:rPr>
                <a:t>36</a:t>
              </a:r>
              <a:endParaRPr lang="en-US" altLang="zh-CN" b="1" dirty="0">
                <a:latin typeface="Times New Roman" panose="02020603050405020304" pitchFamily="18" charset="0"/>
              </a:endParaRPr>
            </a:p>
          </p:txBody>
        </p:sp>
        <p:sp>
          <p:nvSpPr>
            <p:cNvPr id="21559" name="文本框 493713"/>
            <p:cNvSpPr txBox="1"/>
            <p:nvPr/>
          </p:nvSpPr>
          <p:spPr>
            <a:xfrm>
              <a:off x="3360" y="1935"/>
              <a:ext cx="240" cy="231"/>
            </a:xfrm>
            <a:prstGeom prst="rect">
              <a:avLst/>
            </a:prstGeom>
            <a:noFill/>
            <a:ln w="38100">
              <a:noFill/>
            </a:ln>
            <a:effectLst>
              <a:outerShdw dist="35921" dir="2699999" algn="ctr" rotWithShape="0">
                <a:schemeClr val="bg2">
                  <a:alpha val="50000"/>
                </a:schemeClr>
              </a:outerShdw>
            </a:effectLst>
          </p:spPr>
          <p:txBody>
            <a:bodyPr>
              <a:spAutoFit/>
            </a:bodyPr>
            <a:lstStyle/>
            <a:p>
              <a:pPr algn="ctr">
                <a:spcBef>
                  <a:spcPct val="50000"/>
                </a:spcBef>
              </a:pPr>
              <a:r>
                <a:rPr lang="en-US" altLang="zh-CN" b="1" dirty="0">
                  <a:solidFill>
                    <a:schemeClr val="tx2"/>
                  </a:solidFill>
                  <a:latin typeface="Times New Roman" panose="02020603050405020304" pitchFamily="18" charset="0"/>
                </a:rPr>
                <a:t>0</a:t>
              </a:r>
              <a:endParaRPr lang="en-US" altLang="zh-CN" b="1" dirty="0">
                <a:solidFill>
                  <a:schemeClr val="tx2"/>
                </a:solidFill>
                <a:latin typeface="Times New Roman" panose="02020603050405020304" pitchFamily="18" charset="0"/>
              </a:endParaRPr>
            </a:p>
          </p:txBody>
        </p:sp>
        <p:sp>
          <p:nvSpPr>
            <p:cNvPr id="21560" name="文本框 493714"/>
            <p:cNvSpPr txBox="1"/>
            <p:nvPr/>
          </p:nvSpPr>
          <p:spPr>
            <a:xfrm>
              <a:off x="4032" y="1941"/>
              <a:ext cx="240" cy="231"/>
            </a:xfrm>
            <a:prstGeom prst="rect">
              <a:avLst/>
            </a:prstGeom>
            <a:noFill/>
            <a:ln w="38100">
              <a:noFill/>
            </a:ln>
            <a:effectLst>
              <a:outerShdw dist="35921" dir="2699999" algn="ctr" rotWithShape="0">
                <a:schemeClr val="bg2">
                  <a:alpha val="50000"/>
                </a:schemeClr>
              </a:outerShdw>
            </a:effectLst>
          </p:spPr>
          <p:txBody>
            <a:bodyPr>
              <a:spAutoFit/>
            </a:bodyPr>
            <a:lstStyle/>
            <a:p>
              <a:pPr algn="ctr">
                <a:spcBef>
                  <a:spcPct val="50000"/>
                </a:spcBef>
              </a:pPr>
              <a:r>
                <a:rPr lang="en-US" altLang="zh-CN" b="1" dirty="0">
                  <a:solidFill>
                    <a:schemeClr val="bg2"/>
                  </a:solidFill>
                  <a:latin typeface="Times New Roman" panose="02020603050405020304" pitchFamily="18" charset="0"/>
                </a:rPr>
                <a:t>0</a:t>
              </a:r>
              <a:endParaRPr lang="en-US" altLang="zh-CN" b="1" dirty="0">
                <a:solidFill>
                  <a:schemeClr val="bg2"/>
                </a:solidFill>
                <a:latin typeface="Times New Roman" panose="02020603050405020304" pitchFamily="18" charset="0"/>
              </a:endParaRPr>
            </a:p>
          </p:txBody>
        </p:sp>
      </p:grpSp>
      <p:sp>
        <p:nvSpPr>
          <p:cNvPr id="493716" name="文本框 493715"/>
          <p:cNvSpPr txBox="1"/>
          <p:nvPr/>
        </p:nvSpPr>
        <p:spPr>
          <a:xfrm>
            <a:off x="7092950" y="3860800"/>
            <a:ext cx="838200" cy="645160"/>
          </a:xfrm>
          <a:prstGeom prst="rect">
            <a:avLst/>
          </a:prstGeom>
          <a:noFill/>
          <a:ln w="38100">
            <a:noFill/>
          </a:ln>
          <a:effectLst>
            <a:outerShdw dist="35921" dir="2699999" algn="ctr" rotWithShape="0">
              <a:schemeClr val="bg2">
                <a:alpha val="50000"/>
              </a:schemeClr>
            </a:outerShdw>
          </a:effectLst>
        </p:spPr>
        <p:txBody>
          <a:bodyPr>
            <a:spAutoFit/>
          </a:bodyPr>
          <a:lstStyle/>
          <a:p>
            <a:pPr algn="ctr">
              <a:spcBef>
                <a:spcPct val="50000"/>
              </a:spcBef>
            </a:pPr>
            <a:r>
              <a:rPr lang="en-US" altLang="zh-CN" b="1" dirty="0">
                <a:latin typeface="Times New Roman" panose="02020603050405020304" pitchFamily="18" charset="0"/>
              </a:rPr>
              <a:t>{1,3,6,4,</a:t>
            </a:r>
            <a:r>
              <a:rPr lang="en-US" altLang="zh-CN" b="1" dirty="0">
                <a:solidFill>
                  <a:schemeClr val="tx2"/>
                </a:solidFill>
                <a:latin typeface="Times New Roman" panose="02020603050405020304" pitchFamily="18" charset="0"/>
              </a:rPr>
              <a:t>2</a:t>
            </a:r>
            <a:r>
              <a:rPr lang="en-US" altLang="zh-CN" b="1" dirty="0">
                <a:latin typeface="Times New Roman" panose="02020603050405020304" pitchFamily="18" charset="0"/>
              </a:rPr>
              <a:t>}</a:t>
            </a:r>
            <a:endParaRPr lang="en-US" altLang="zh-CN" b="1" dirty="0">
              <a:latin typeface="Times New Roman" panose="02020603050405020304" pitchFamily="18" charset="0"/>
            </a:endParaRPr>
          </a:p>
        </p:txBody>
      </p:sp>
      <p:sp>
        <p:nvSpPr>
          <p:cNvPr id="493717" name="文本框 493716"/>
          <p:cNvSpPr txBox="1"/>
          <p:nvPr/>
        </p:nvSpPr>
        <p:spPr>
          <a:xfrm>
            <a:off x="7981950" y="4013200"/>
            <a:ext cx="838200" cy="368300"/>
          </a:xfrm>
          <a:prstGeom prst="rect">
            <a:avLst/>
          </a:prstGeom>
          <a:noFill/>
          <a:ln w="38100">
            <a:noFill/>
          </a:ln>
          <a:effectLst>
            <a:outerShdw dist="35921" dir="2699999" algn="ctr" rotWithShape="0">
              <a:schemeClr val="bg2">
                <a:alpha val="50000"/>
              </a:schemeClr>
            </a:outerShdw>
          </a:effectLst>
        </p:spPr>
        <p:txBody>
          <a:bodyPr>
            <a:spAutoFit/>
          </a:bodyPr>
          <a:lstStyle/>
          <a:p>
            <a:pPr algn="ctr">
              <a:spcBef>
                <a:spcPct val="50000"/>
              </a:spcBef>
            </a:pPr>
            <a:r>
              <a:rPr lang="en-US" altLang="zh-CN" b="1" dirty="0">
                <a:latin typeface="Times New Roman" panose="02020603050405020304" pitchFamily="18" charset="0"/>
              </a:rPr>
              <a:t>{5}</a:t>
            </a:r>
            <a:endParaRPr lang="en-US" altLang="zh-CN" b="1" dirty="0">
              <a:latin typeface="Times New Roman" panose="02020603050405020304" pitchFamily="18" charset="0"/>
            </a:endParaRPr>
          </a:p>
        </p:txBody>
      </p:sp>
      <p:grpSp>
        <p:nvGrpSpPr>
          <p:cNvPr id="493718" name="组合 493717"/>
          <p:cNvGrpSpPr/>
          <p:nvPr/>
        </p:nvGrpSpPr>
        <p:grpSpPr>
          <a:xfrm>
            <a:off x="4362450" y="3779838"/>
            <a:ext cx="2514600" cy="671512"/>
            <a:chOff x="2688" y="2211"/>
            <a:chExt cx="1584" cy="423"/>
          </a:xfrm>
        </p:grpSpPr>
        <p:sp>
          <p:nvSpPr>
            <p:cNvPr id="21551" name="文本框 493718"/>
            <p:cNvSpPr txBox="1"/>
            <p:nvPr/>
          </p:nvSpPr>
          <p:spPr>
            <a:xfrm>
              <a:off x="2688" y="2403"/>
              <a:ext cx="240" cy="231"/>
            </a:xfrm>
            <a:prstGeom prst="rect">
              <a:avLst/>
            </a:prstGeom>
            <a:noFill/>
            <a:ln w="38100">
              <a:noFill/>
            </a:ln>
            <a:effectLst>
              <a:outerShdw dist="35921" dir="2699999" algn="ctr" rotWithShape="0">
                <a:schemeClr val="bg2">
                  <a:alpha val="50000"/>
                </a:schemeClr>
              </a:outerShdw>
            </a:effectLst>
          </p:spPr>
          <p:txBody>
            <a:bodyPr>
              <a:spAutoFit/>
            </a:bodyPr>
            <a:lstStyle/>
            <a:p>
              <a:pPr algn="ctr">
                <a:spcBef>
                  <a:spcPct val="50000"/>
                </a:spcBef>
              </a:pPr>
              <a:r>
                <a:rPr lang="en-US" altLang="zh-CN" b="1" dirty="0">
                  <a:solidFill>
                    <a:schemeClr val="tx2"/>
                  </a:solidFill>
                  <a:latin typeface="Times New Roman" panose="02020603050405020304" pitchFamily="18" charset="0"/>
                </a:rPr>
                <a:t>0</a:t>
              </a:r>
              <a:endParaRPr lang="en-US" altLang="zh-CN" b="1" dirty="0">
                <a:solidFill>
                  <a:schemeClr val="tx2"/>
                </a:solidFill>
                <a:latin typeface="Times New Roman" panose="02020603050405020304" pitchFamily="18" charset="0"/>
              </a:endParaRPr>
            </a:p>
          </p:txBody>
        </p:sp>
        <p:sp>
          <p:nvSpPr>
            <p:cNvPr id="21552" name="文本框 493719"/>
            <p:cNvSpPr txBox="1"/>
            <p:nvPr/>
          </p:nvSpPr>
          <p:spPr>
            <a:xfrm>
              <a:off x="3024" y="2403"/>
              <a:ext cx="240" cy="231"/>
            </a:xfrm>
            <a:prstGeom prst="rect">
              <a:avLst/>
            </a:prstGeom>
            <a:noFill/>
            <a:ln w="38100">
              <a:noFill/>
            </a:ln>
            <a:effectLst>
              <a:outerShdw dist="35921" dir="2699999" algn="ctr" rotWithShape="0">
                <a:schemeClr val="bg2">
                  <a:alpha val="50000"/>
                </a:schemeClr>
              </a:outerShdw>
            </a:effectLst>
          </p:spPr>
          <p:txBody>
            <a:bodyPr>
              <a:spAutoFit/>
            </a:bodyPr>
            <a:lstStyle/>
            <a:p>
              <a:pPr algn="ctr">
                <a:spcBef>
                  <a:spcPct val="50000"/>
                </a:spcBef>
              </a:pPr>
              <a:r>
                <a:rPr lang="en-US" altLang="zh-CN" b="1" dirty="0">
                  <a:solidFill>
                    <a:schemeClr val="bg2"/>
                  </a:solidFill>
                  <a:latin typeface="Times New Roman" panose="02020603050405020304" pitchFamily="18" charset="0"/>
                </a:rPr>
                <a:t>0</a:t>
              </a:r>
              <a:endParaRPr lang="en-US" altLang="zh-CN" b="1" dirty="0">
                <a:solidFill>
                  <a:schemeClr val="bg2"/>
                </a:solidFill>
                <a:latin typeface="Times New Roman" panose="02020603050405020304" pitchFamily="18" charset="0"/>
              </a:endParaRPr>
            </a:p>
          </p:txBody>
        </p:sp>
        <p:sp>
          <p:nvSpPr>
            <p:cNvPr id="21553" name="文本框 493720"/>
            <p:cNvSpPr txBox="1"/>
            <p:nvPr/>
          </p:nvSpPr>
          <p:spPr>
            <a:xfrm>
              <a:off x="3360" y="2403"/>
              <a:ext cx="240" cy="231"/>
            </a:xfrm>
            <a:prstGeom prst="rect">
              <a:avLst/>
            </a:prstGeom>
            <a:noFill/>
            <a:ln w="38100">
              <a:noFill/>
            </a:ln>
            <a:effectLst>
              <a:outerShdw dist="35921" dir="2699999" algn="ctr" rotWithShape="0">
                <a:schemeClr val="bg2">
                  <a:alpha val="50000"/>
                </a:schemeClr>
              </a:outerShdw>
            </a:effectLst>
          </p:spPr>
          <p:txBody>
            <a:bodyPr>
              <a:spAutoFit/>
            </a:bodyPr>
            <a:lstStyle/>
            <a:p>
              <a:pPr algn="ctr">
                <a:spcBef>
                  <a:spcPct val="50000"/>
                </a:spcBef>
              </a:pPr>
              <a:r>
                <a:rPr lang="en-US" altLang="zh-CN" b="1" dirty="0">
                  <a:solidFill>
                    <a:schemeClr val="bg2"/>
                  </a:solidFill>
                  <a:latin typeface="Times New Roman" panose="02020603050405020304" pitchFamily="18" charset="0"/>
                </a:rPr>
                <a:t>0</a:t>
              </a:r>
              <a:endParaRPr lang="en-US" altLang="zh-CN" b="1" dirty="0">
                <a:solidFill>
                  <a:schemeClr val="bg2"/>
                </a:solidFill>
                <a:latin typeface="Times New Roman" panose="02020603050405020304" pitchFamily="18" charset="0"/>
              </a:endParaRPr>
            </a:p>
          </p:txBody>
        </p:sp>
        <p:sp>
          <p:nvSpPr>
            <p:cNvPr id="21554" name="文本框 493721"/>
            <p:cNvSpPr txBox="1"/>
            <p:nvPr/>
          </p:nvSpPr>
          <p:spPr>
            <a:xfrm>
              <a:off x="4032" y="2403"/>
              <a:ext cx="240" cy="231"/>
            </a:xfrm>
            <a:prstGeom prst="rect">
              <a:avLst/>
            </a:prstGeom>
            <a:noFill/>
            <a:ln w="38100">
              <a:noFill/>
            </a:ln>
            <a:effectLst>
              <a:outerShdw dist="35921" dir="2699999" algn="ctr" rotWithShape="0">
                <a:schemeClr val="bg2">
                  <a:alpha val="50000"/>
                </a:schemeClr>
              </a:outerShdw>
            </a:effectLst>
          </p:spPr>
          <p:txBody>
            <a:bodyPr>
              <a:spAutoFit/>
            </a:bodyPr>
            <a:lstStyle/>
            <a:p>
              <a:pPr algn="ctr">
                <a:spcBef>
                  <a:spcPct val="50000"/>
                </a:spcBef>
              </a:pPr>
              <a:r>
                <a:rPr lang="en-US" altLang="zh-CN" b="1" dirty="0">
                  <a:solidFill>
                    <a:schemeClr val="bg2"/>
                  </a:solidFill>
                  <a:latin typeface="Times New Roman" panose="02020603050405020304" pitchFamily="18" charset="0"/>
                </a:rPr>
                <a:t>0</a:t>
              </a:r>
              <a:endParaRPr lang="en-US" altLang="zh-CN" b="1" dirty="0">
                <a:solidFill>
                  <a:schemeClr val="bg2"/>
                </a:solidFill>
                <a:latin typeface="Times New Roman" panose="02020603050405020304" pitchFamily="18" charset="0"/>
              </a:endParaRPr>
            </a:p>
          </p:txBody>
        </p:sp>
        <p:sp>
          <p:nvSpPr>
            <p:cNvPr id="21555" name="文本框 493722"/>
            <p:cNvSpPr txBox="1"/>
            <p:nvPr/>
          </p:nvSpPr>
          <p:spPr>
            <a:xfrm>
              <a:off x="3696" y="2211"/>
              <a:ext cx="240" cy="404"/>
            </a:xfrm>
            <a:prstGeom prst="rect">
              <a:avLst/>
            </a:prstGeom>
            <a:noFill/>
            <a:ln w="38100">
              <a:noFill/>
            </a:ln>
            <a:effectLst>
              <a:outerShdw dist="35921" dir="2699999" algn="ctr" rotWithShape="0">
                <a:schemeClr val="bg2">
                  <a:alpha val="50000"/>
                </a:schemeClr>
              </a:outerShdw>
            </a:effectLst>
          </p:spPr>
          <p:txBody>
            <a:bodyPr>
              <a:spAutoFit/>
            </a:bodyPr>
            <a:lstStyle/>
            <a:p>
              <a:pPr algn="ctr">
                <a:spcBef>
                  <a:spcPct val="50000"/>
                </a:spcBef>
              </a:pPr>
              <a:r>
                <a:rPr lang="en-US" altLang="zh-CN" b="1" dirty="0">
                  <a:latin typeface="Times New Roman" panose="02020603050405020304" pitchFamily="18" charset="0"/>
                </a:rPr>
                <a:t>23</a:t>
              </a:r>
              <a:endParaRPr lang="en-US" altLang="zh-CN" b="1" dirty="0">
                <a:latin typeface="Times New Roman" panose="02020603050405020304" pitchFamily="18" charset="0"/>
              </a:endParaRPr>
            </a:p>
          </p:txBody>
        </p:sp>
      </p:grpSp>
      <p:grpSp>
        <p:nvGrpSpPr>
          <p:cNvPr id="493724" name="组合 493723"/>
          <p:cNvGrpSpPr/>
          <p:nvPr/>
        </p:nvGrpSpPr>
        <p:grpSpPr>
          <a:xfrm>
            <a:off x="4362450" y="4781550"/>
            <a:ext cx="2514600" cy="366713"/>
            <a:chOff x="2688" y="2835"/>
            <a:chExt cx="1584" cy="231"/>
          </a:xfrm>
        </p:grpSpPr>
        <p:sp>
          <p:nvSpPr>
            <p:cNvPr id="21546" name="文本框 493724"/>
            <p:cNvSpPr txBox="1"/>
            <p:nvPr/>
          </p:nvSpPr>
          <p:spPr>
            <a:xfrm>
              <a:off x="2688" y="2835"/>
              <a:ext cx="240" cy="231"/>
            </a:xfrm>
            <a:prstGeom prst="rect">
              <a:avLst/>
            </a:prstGeom>
            <a:noFill/>
            <a:ln w="38100">
              <a:noFill/>
            </a:ln>
            <a:effectLst>
              <a:outerShdw dist="35921" dir="2699999" algn="ctr" rotWithShape="0">
                <a:schemeClr val="bg2">
                  <a:alpha val="50000"/>
                </a:schemeClr>
              </a:outerShdw>
            </a:effectLst>
          </p:spPr>
          <p:txBody>
            <a:bodyPr>
              <a:spAutoFit/>
            </a:bodyPr>
            <a:lstStyle/>
            <a:p>
              <a:pPr algn="ctr">
                <a:spcBef>
                  <a:spcPct val="50000"/>
                </a:spcBef>
              </a:pPr>
              <a:r>
                <a:rPr lang="en-US" altLang="zh-CN" b="1" dirty="0">
                  <a:solidFill>
                    <a:schemeClr val="bg2"/>
                  </a:solidFill>
                  <a:latin typeface="Times New Roman" panose="02020603050405020304" pitchFamily="18" charset="0"/>
                </a:rPr>
                <a:t>0</a:t>
              </a:r>
              <a:endParaRPr lang="en-US" altLang="zh-CN" b="1" dirty="0">
                <a:solidFill>
                  <a:schemeClr val="bg2"/>
                </a:solidFill>
                <a:latin typeface="Times New Roman" panose="02020603050405020304" pitchFamily="18" charset="0"/>
              </a:endParaRPr>
            </a:p>
          </p:txBody>
        </p:sp>
        <p:sp>
          <p:nvSpPr>
            <p:cNvPr id="21547" name="文本框 493725"/>
            <p:cNvSpPr txBox="1"/>
            <p:nvPr/>
          </p:nvSpPr>
          <p:spPr>
            <a:xfrm>
              <a:off x="3024" y="2835"/>
              <a:ext cx="240" cy="231"/>
            </a:xfrm>
            <a:prstGeom prst="rect">
              <a:avLst/>
            </a:prstGeom>
            <a:noFill/>
            <a:ln w="38100">
              <a:noFill/>
            </a:ln>
            <a:effectLst>
              <a:outerShdw dist="35921" dir="2699999" algn="ctr" rotWithShape="0">
                <a:schemeClr val="bg2">
                  <a:alpha val="50000"/>
                </a:schemeClr>
              </a:outerShdw>
            </a:effectLst>
          </p:spPr>
          <p:txBody>
            <a:bodyPr>
              <a:spAutoFit/>
            </a:bodyPr>
            <a:lstStyle/>
            <a:p>
              <a:pPr algn="ctr">
                <a:spcBef>
                  <a:spcPct val="50000"/>
                </a:spcBef>
              </a:pPr>
              <a:r>
                <a:rPr lang="en-US" altLang="zh-CN" b="1" dirty="0">
                  <a:solidFill>
                    <a:schemeClr val="bg2"/>
                  </a:solidFill>
                  <a:latin typeface="Times New Roman" panose="02020603050405020304" pitchFamily="18" charset="0"/>
                </a:rPr>
                <a:t>0</a:t>
              </a:r>
              <a:endParaRPr lang="en-US" altLang="zh-CN" b="1" dirty="0">
                <a:solidFill>
                  <a:schemeClr val="bg2"/>
                </a:solidFill>
                <a:latin typeface="Times New Roman" panose="02020603050405020304" pitchFamily="18" charset="0"/>
              </a:endParaRPr>
            </a:p>
          </p:txBody>
        </p:sp>
        <p:sp>
          <p:nvSpPr>
            <p:cNvPr id="21548" name="文本框 493726"/>
            <p:cNvSpPr txBox="1"/>
            <p:nvPr/>
          </p:nvSpPr>
          <p:spPr>
            <a:xfrm>
              <a:off x="3360" y="2835"/>
              <a:ext cx="240" cy="231"/>
            </a:xfrm>
            <a:prstGeom prst="rect">
              <a:avLst/>
            </a:prstGeom>
            <a:noFill/>
            <a:ln w="38100">
              <a:noFill/>
            </a:ln>
            <a:effectLst>
              <a:outerShdw dist="35921" dir="2699999" algn="ctr" rotWithShape="0">
                <a:schemeClr val="bg2">
                  <a:alpha val="50000"/>
                </a:schemeClr>
              </a:outerShdw>
            </a:effectLst>
          </p:spPr>
          <p:txBody>
            <a:bodyPr>
              <a:spAutoFit/>
            </a:bodyPr>
            <a:lstStyle/>
            <a:p>
              <a:pPr algn="ctr">
                <a:spcBef>
                  <a:spcPct val="50000"/>
                </a:spcBef>
              </a:pPr>
              <a:r>
                <a:rPr lang="en-US" altLang="zh-CN" b="1" dirty="0">
                  <a:solidFill>
                    <a:schemeClr val="bg2"/>
                  </a:solidFill>
                  <a:latin typeface="Times New Roman" panose="02020603050405020304" pitchFamily="18" charset="0"/>
                </a:rPr>
                <a:t>0</a:t>
              </a:r>
              <a:endParaRPr lang="en-US" altLang="zh-CN" b="1" dirty="0">
                <a:solidFill>
                  <a:schemeClr val="bg2"/>
                </a:solidFill>
                <a:latin typeface="Times New Roman" panose="02020603050405020304" pitchFamily="18" charset="0"/>
              </a:endParaRPr>
            </a:p>
          </p:txBody>
        </p:sp>
        <p:sp>
          <p:nvSpPr>
            <p:cNvPr id="21549" name="文本框 493727"/>
            <p:cNvSpPr txBox="1"/>
            <p:nvPr/>
          </p:nvSpPr>
          <p:spPr>
            <a:xfrm>
              <a:off x="3696" y="2835"/>
              <a:ext cx="240" cy="231"/>
            </a:xfrm>
            <a:prstGeom prst="rect">
              <a:avLst/>
            </a:prstGeom>
            <a:noFill/>
            <a:ln w="38100">
              <a:noFill/>
            </a:ln>
            <a:effectLst>
              <a:outerShdw dist="35921" dir="2699999" algn="ctr" rotWithShape="0">
                <a:schemeClr val="bg2">
                  <a:alpha val="50000"/>
                </a:schemeClr>
              </a:outerShdw>
            </a:effectLst>
          </p:spPr>
          <p:txBody>
            <a:bodyPr>
              <a:spAutoFit/>
            </a:bodyPr>
            <a:lstStyle/>
            <a:p>
              <a:pPr algn="ctr">
                <a:spcBef>
                  <a:spcPct val="50000"/>
                </a:spcBef>
              </a:pPr>
              <a:r>
                <a:rPr lang="en-US" altLang="zh-CN" b="1" dirty="0">
                  <a:solidFill>
                    <a:schemeClr val="tx2"/>
                  </a:solidFill>
                  <a:latin typeface="Times New Roman" panose="02020603050405020304" pitchFamily="18" charset="0"/>
                </a:rPr>
                <a:t>0</a:t>
              </a:r>
              <a:endParaRPr lang="en-US" altLang="zh-CN" b="1" dirty="0">
                <a:solidFill>
                  <a:schemeClr val="tx2"/>
                </a:solidFill>
                <a:latin typeface="Times New Roman" panose="02020603050405020304" pitchFamily="18" charset="0"/>
              </a:endParaRPr>
            </a:p>
          </p:txBody>
        </p:sp>
        <p:sp>
          <p:nvSpPr>
            <p:cNvPr id="21550" name="文本框 493728"/>
            <p:cNvSpPr txBox="1"/>
            <p:nvPr/>
          </p:nvSpPr>
          <p:spPr>
            <a:xfrm>
              <a:off x="4032" y="2835"/>
              <a:ext cx="240" cy="231"/>
            </a:xfrm>
            <a:prstGeom prst="rect">
              <a:avLst/>
            </a:prstGeom>
            <a:noFill/>
            <a:ln w="38100">
              <a:noFill/>
            </a:ln>
            <a:effectLst>
              <a:outerShdw dist="35921" dir="2699999" algn="ctr" rotWithShape="0">
                <a:schemeClr val="bg2">
                  <a:alpha val="50000"/>
                </a:schemeClr>
              </a:outerShdw>
            </a:effectLst>
          </p:spPr>
          <p:txBody>
            <a:bodyPr>
              <a:spAutoFit/>
            </a:bodyPr>
            <a:lstStyle/>
            <a:p>
              <a:pPr algn="ctr">
                <a:spcBef>
                  <a:spcPct val="50000"/>
                </a:spcBef>
              </a:pPr>
              <a:r>
                <a:rPr lang="en-US" altLang="zh-CN" b="1" dirty="0">
                  <a:solidFill>
                    <a:schemeClr val="bg2"/>
                  </a:solidFill>
                  <a:latin typeface="Times New Roman" panose="02020603050405020304" pitchFamily="18" charset="0"/>
                </a:rPr>
                <a:t>0</a:t>
              </a:r>
              <a:endParaRPr lang="en-US" altLang="zh-CN" b="1" dirty="0">
                <a:solidFill>
                  <a:schemeClr val="bg2"/>
                </a:solidFill>
                <a:latin typeface="Times New Roman" panose="02020603050405020304" pitchFamily="18" charset="0"/>
              </a:endParaRPr>
            </a:p>
          </p:txBody>
        </p:sp>
      </p:grpSp>
      <p:sp>
        <p:nvSpPr>
          <p:cNvPr id="493730" name="文本框 493729"/>
          <p:cNvSpPr txBox="1"/>
          <p:nvPr/>
        </p:nvSpPr>
        <p:spPr>
          <a:xfrm>
            <a:off x="7092950" y="4546600"/>
            <a:ext cx="838200" cy="645160"/>
          </a:xfrm>
          <a:prstGeom prst="rect">
            <a:avLst/>
          </a:prstGeom>
          <a:noFill/>
          <a:ln w="38100">
            <a:noFill/>
          </a:ln>
          <a:effectLst>
            <a:outerShdw dist="35921" dir="2699999" algn="ctr" rotWithShape="0">
              <a:schemeClr val="bg2">
                <a:alpha val="50000"/>
              </a:schemeClr>
            </a:outerShdw>
          </a:effectLst>
        </p:spPr>
        <p:txBody>
          <a:bodyPr>
            <a:spAutoFit/>
          </a:bodyPr>
          <a:lstStyle/>
          <a:p>
            <a:pPr algn="ctr">
              <a:spcBef>
                <a:spcPct val="50000"/>
              </a:spcBef>
            </a:pPr>
            <a:r>
              <a:rPr lang="en-US" altLang="zh-CN" b="1" dirty="0">
                <a:latin typeface="Times New Roman" panose="02020603050405020304" pitchFamily="18" charset="0"/>
              </a:rPr>
              <a:t>{1,3,6,4,2,</a:t>
            </a:r>
            <a:r>
              <a:rPr lang="en-US" altLang="zh-CN" b="1" dirty="0">
                <a:solidFill>
                  <a:schemeClr val="tx2"/>
                </a:solidFill>
                <a:latin typeface="Times New Roman" panose="02020603050405020304" pitchFamily="18" charset="0"/>
              </a:rPr>
              <a:t>5</a:t>
            </a:r>
            <a:r>
              <a:rPr lang="en-US" altLang="zh-CN" b="1" dirty="0">
                <a:latin typeface="Times New Roman" panose="02020603050405020304" pitchFamily="18" charset="0"/>
              </a:rPr>
              <a:t>}</a:t>
            </a:r>
            <a:endParaRPr lang="en-US" altLang="zh-CN" b="1" dirty="0">
              <a:latin typeface="Times New Roman" panose="02020603050405020304" pitchFamily="18" charset="0"/>
            </a:endParaRPr>
          </a:p>
        </p:txBody>
      </p:sp>
      <p:sp>
        <p:nvSpPr>
          <p:cNvPr id="493731" name="文本框 493730"/>
          <p:cNvSpPr txBox="1"/>
          <p:nvPr/>
        </p:nvSpPr>
        <p:spPr>
          <a:xfrm>
            <a:off x="7910513" y="4699000"/>
            <a:ext cx="838200" cy="368300"/>
          </a:xfrm>
          <a:prstGeom prst="rect">
            <a:avLst/>
          </a:prstGeom>
          <a:noFill/>
          <a:ln w="38100">
            <a:noFill/>
          </a:ln>
          <a:effectLst>
            <a:outerShdw dist="35921" dir="2699999" algn="ctr" rotWithShape="0">
              <a:schemeClr val="bg2">
                <a:alpha val="50000"/>
              </a:schemeClr>
            </a:outerShdw>
          </a:effectLst>
        </p:spPr>
        <p:txBody>
          <a:bodyPr>
            <a:spAutoFit/>
          </a:bodyPr>
          <a:lstStyle/>
          <a:p>
            <a:pPr algn="ctr">
              <a:spcBef>
                <a:spcPct val="50000"/>
              </a:spcBef>
            </a:pPr>
            <a:r>
              <a:rPr lang="en-US" altLang="zh-CN" b="1" dirty="0">
                <a:latin typeface="Times New Roman" panose="02020603050405020304" pitchFamily="18" charset="0"/>
              </a:rPr>
              <a:t>{}</a:t>
            </a:r>
            <a:endParaRPr lang="en-US" altLang="zh-CN" b="1" dirty="0">
              <a:latin typeface="Times New Roman" panose="02020603050405020304" pitchFamily="18" charset="0"/>
            </a:endParaRPr>
          </a:p>
        </p:txBody>
      </p:sp>
      <p:sp>
        <p:nvSpPr>
          <p:cNvPr id="493732" name="矩形 493731"/>
          <p:cNvSpPr/>
          <p:nvPr/>
        </p:nvSpPr>
        <p:spPr>
          <a:xfrm>
            <a:off x="4919663" y="1258888"/>
            <a:ext cx="228600" cy="339725"/>
          </a:xfrm>
          <a:prstGeom prst="rect">
            <a:avLst/>
          </a:prstGeom>
          <a:solidFill>
            <a:schemeClr val="bg2"/>
          </a:solidFill>
          <a:ln w="9525">
            <a:noFill/>
          </a:ln>
          <a:effectLst>
            <a:outerShdw dist="35921" dir="2699999" algn="ctr" rotWithShape="0">
              <a:schemeClr val="bg2">
                <a:alpha val="50000"/>
              </a:schemeClr>
            </a:outerShdw>
          </a:effectLst>
        </p:spPr>
        <p:txBody>
          <a:bodyPr>
            <a:spAutoFit/>
          </a:bodyPr>
          <a:lstStyle/>
          <a:p>
            <a:pPr>
              <a:lnSpc>
                <a:spcPct val="90000"/>
              </a:lnSpc>
            </a:pPr>
            <a:r>
              <a:rPr lang="en-US" altLang="zh-CN" b="1" dirty="0">
                <a:solidFill>
                  <a:schemeClr val="tx2"/>
                </a:solidFill>
                <a:latin typeface="Times New Roman" panose="02020603050405020304" pitchFamily="18" charset="0"/>
              </a:rPr>
              <a:t>1</a:t>
            </a:r>
            <a:endParaRPr lang="en-US" altLang="zh-CN" b="1" dirty="0">
              <a:solidFill>
                <a:schemeClr val="tx2"/>
              </a:solidFill>
              <a:latin typeface="Times New Roman" panose="02020603050405020304" pitchFamily="18" charset="0"/>
            </a:endParaRPr>
          </a:p>
        </p:txBody>
      </p:sp>
      <p:sp>
        <p:nvSpPr>
          <p:cNvPr id="493733" name="矩形 493732"/>
          <p:cNvSpPr/>
          <p:nvPr/>
        </p:nvSpPr>
        <p:spPr>
          <a:xfrm>
            <a:off x="4908550" y="476250"/>
            <a:ext cx="309880" cy="398780"/>
          </a:xfrm>
          <a:prstGeom prst="rect">
            <a:avLst/>
          </a:prstGeom>
          <a:noFill/>
          <a:ln w="9525">
            <a:noFill/>
          </a:ln>
          <a:effectLst>
            <a:outerShdw dist="35921" dir="2699999" algn="ctr" rotWithShape="0">
              <a:schemeClr val="bg2">
                <a:alpha val="50000"/>
              </a:schemeClr>
            </a:outerShdw>
          </a:effectLst>
        </p:spPr>
        <p:txBody>
          <a:bodyPr wrap="none">
            <a:spAutoFit/>
          </a:bodyPr>
          <a:lstStyle/>
          <a:p>
            <a:r>
              <a:rPr lang="en-US" altLang="zh-CN" sz="2000" b="1" dirty="0">
                <a:solidFill>
                  <a:schemeClr val="hlink"/>
                </a:solidFill>
                <a:latin typeface="Times New Roman" panose="02020603050405020304" pitchFamily="18" charset="0"/>
              </a:rPr>
              <a:t>3</a:t>
            </a:r>
            <a:endParaRPr lang="en-US" altLang="zh-CN" sz="2000" b="1" dirty="0">
              <a:solidFill>
                <a:schemeClr val="hlink"/>
              </a:solidFill>
              <a:latin typeface="Times New Roman" panose="02020603050405020304" pitchFamily="18" charset="0"/>
            </a:endParaRPr>
          </a:p>
        </p:txBody>
      </p:sp>
      <p:sp>
        <p:nvSpPr>
          <p:cNvPr id="493734" name="矩形标注 493733"/>
          <p:cNvSpPr/>
          <p:nvPr/>
        </p:nvSpPr>
        <p:spPr>
          <a:xfrm>
            <a:off x="73025" y="908050"/>
            <a:ext cx="827088" cy="503238"/>
          </a:xfrm>
          <a:prstGeom prst="wedgeRectCallout">
            <a:avLst>
              <a:gd name="adj1" fmla="val 92995"/>
              <a:gd name="adj2" fmla="val 15616"/>
            </a:avLst>
          </a:prstGeom>
          <a:noFill/>
          <a:ln w="28575" cap="flat" cmpd="sng">
            <a:solidFill>
              <a:schemeClr val="tx2"/>
            </a:solidFill>
            <a:prstDash val="solid"/>
            <a:miter/>
            <a:headEnd type="none" w="med" len="med"/>
            <a:tailEnd type="none" w="med" len="med"/>
          </a:ln>
          <a:effectLst>
            <a:outerShdw dist="107763" dir="2699999" algn="ctr" rotWithShape="0">
              <a:schemeClr val="bg2">
                <a:alpha val="50000"/>
              </a:schemeClr>
            </a:outerShdw>
          </a:effectLst>
        </p:spPr>
        <p:txBody>
          <a:bodyPr/>
          <a:lstStyle/>
          <a:p>
            <a:pPr algn="ctr"/>
            <a:r>
              <a:rPr lang="zh-CN" altLang="en-US" sz="2000" b="1" dirty="0">
                <a:latin typeface="Times New Roman" panose="02020603050405020304" pitchFamily="18" charset="0"/>
                <a:ea typeface="楷体_GB2312" pitchFamily="49" charset="-122"/>
              </a:rPr>
              <a:t>起点</a:t>
            </a:r>
            <a:endParaRPr lang="zh-CN" altLang="en-US" sz="2000" b="1" dirty="0">
              <a:latin typeface="Times New Roman" panose="02020603050405020304" pitchFamily="18" charset="0"/>
              <a:ea typeface="楷体_GB2312" pitchFamily="49" charset="-122"/>
            </a:endParaRPr>
          </a:p>
        </p:txBody>
      </p:sp>
      <p:sp>
        <p:nvSpPr>
          <p:cNvPr id="493735" name="矩形 493734"/>
          <p:cNvSpPr/>
          <p:nvPr/>
        </p:nvSpPr>
        <p:spPr>
          <a:xfrm>
            <a:off x="6572250" y="1979613"/>
            <a:ext cx="304800" cy="339725"/>
          </a:xfrm>
          <a:prstGeom prst="rect">
            <a:avLst/>
          </a:prstGeom>
          <a:solidFill>
            <a:schemeClr val="bg2"/>
          </a:solidFill>
          <a:ln w="9525">
            <a:noFill/>
          </a:ln>
          <a:effectLst>
            <a:outerShdw dist="35921" dir="2699999" algn="ctr" rotWithShape="0">
              <a:schemeClr val="bg2">
                <a:alpha val="50000"/>
              </a:schemeClr>
            </a:outerShdw>
          </a:effectLst>
        </p:spPr>
        <p:txBody>
          <a:bodyPr>
            <a:spAutoFit/>
          </a:bodyPr>
          <a:lstStyle/>
          <a:p>
            <a:pPr>
              <a:lnSpc>
                <a:spcPct val="90000"/>
              </a:lnSpc>
            </a:pPr>
            <a:r>
              <a:rPr lang="en-US" altLang="zh-CN" b="1" dirty="0">
                <a:solidFill>
                  <a:schemeClr val="tx2"/>
                </a:solidFill>
                <a:latin typeface="Times New Roman" panose="02020603050405020304" pitchFamily="18" charset="0"/>
              </a:rPr>
              <a:t>4</a:t>
            </a:r>
            <a:endParaRPr lang="en-US" altLang="zh-CN" b="1" dirty="0">
              <a:solidFill>
                <a:schemeClr val="tx2"/>
              </a:solidFill>
              <a:latin typeface="Times New Roman" panose="02020603050405020304" pitchFamily="18" charset="0"/>
            </a:endParaRPr>
          </a:p>
        </p:txBody>
      </p:sp>
      <p:sp>
        <p:nvSpPr>
          <p:cNvPr id="493736" name="矩形 493735"/>
          <p:cNvSpPr/>
          <p:nvPr/>
        </p:nvSpPr>
        <p:spPr>
          <a:xfrm>
            <a:off x="6659563" y="476250"/>
            <a:ext cx="309880" cy="398780"/>
          </a:xfrm>
          <a:prstGeom prst="rect">
            <a:avLst/>
          </a:prstGeom>
          <a:noFill/>
          <a:ln w="9525">
            <a:noFill/>
          </a:ln>
          <a:effectLst>
            <a:outerShdw dist="35921" dir="2699999" algn="ctr" rotWithShape="0">
              <a:schemeClr val="bg2">
                <a:alpha val="50000"/>
              </a:schemeClr>
            </a:outerShdw>
          </a:effectLst>
        </p:spPr>
        <p:txBody>
          <a:bodyPr wrap="none">
            <a:spAutoFit/>
          </a:bodyPr>
          <a:lstStyle/>
          <a:p>
            <a:r>
              <a:rPr lang="en-US" altLang="zh-CN" sz="2000" b="1" dirty="0">
                <a:solidFill>
                  <a:schemeClr val="hlink"/>
                </a:solidFill>
                <a:latin typeface="Times New Roman" panose="02020603050405020304" pitchFamily="18" charset="0"/>
              </a:rPr>
              <a:t>6</a:t>
            </a:r>
            <a:endParaRPr lang="en-US" altLang="zh-CN" sz="2000" b="1" dirty="0">
              <a:solidFill>
                <a:schemeClr val="hlink"/>
              </a:solidFill>
              <a:latin typeface="Times New Roman" panose="02020603050405020304" pitchFamily="18" charset="0"/>
            </a:endParaRPr>
          </a:p>
        </p:txBody>
      </p:sp>
      <p:sp>
        <p:nvSpPr>
          <p:cNvPr id="493737" name="矩形 493736"/>
          <p:cNvSpPr/>
          <p:nvPr/>
        </p:nvSpPr>
        <p:spPr>
          <a:xfrm>
            <a:off x="5508625" y="2700338"/>
            <a:ext cx="304800" cy="339725"/>
          </a:xfrm>
          <a:prstGeom prst="rect">
            <a:avLst/>
          </a:prstGeom>
          <a:solidFill>
            <a:schemeClr val="bg2"/>
          </a:solidFill>
          <a:ln w="9525">
            <a:noFill/>
          </a:ln>
          <a:effectLst>
            <a:outerShdw dist="35921" dir="2699999" algn="ctr" rotWithShape="0">
              <a:schemeClr val="bg2">
                <a:alpha val="50000"/>
              </a:schemeClr>
            </a:outerShdw>
          </a:effectLst>
        </p:spPr>
        <p:txBody>
          <a:bodyPr>
            <a:spAutoFit/>
          </a:bodyPr>
          <a:lstStyle/>
          <a:p>
            <a:pPr>
              <a:lnSpc>
                <a:spcPct val="90000"/>
              </a:lnSpc>
            </a:pPr>
            <a:r>
              <a:rPr lang="en-US" altLang="zh-CN" b="1" dirty="0">
                <a:solidFill>
                  <a:schemeClr val="tx2"/>
                </a:solidFill>
                <a:latin typeface="Times New Roman" panose="02020603050405020304" pitchFamily="18" charset="0"/>
              </a:rPr>
              <a:t>2</a:t>
            </a:r>
            <a:endParaRPr lang="en-US" altLang="zh-CN" b="1" dirty="0">
              <a:solidFill>
                <a:schemeClr val="tx2"/>
              </a:solidFill>
              <a:latin typeface="Times New Roman" panose="02020603050405020304" pitchFamily="18" charset="0"/>
            </a:endParaRPr>
          </a:p>
        </p:txBody>
      </p:sp>
      <p:sp>
        <p:nvSpPr>
          <p:cNvPr id="493738" name="矩形 493737"/>
          <p:cNvSpPr/>
          <p:nvPr/>
        </p:nvSpPr>
        <p:spPr>
          <a:xfrm>
            <a:off x="5478463" y="476250"/>
            <a:ext cx="309880" cy="398780"/>
          </a:xfrm>
          <a:prstGeom prst="rect">
            <a:avLst/>
          </a:prstGeom>
          <a:noFill/>
          <a:ln w="9525">
            <a:noFill/>
          </a:ln>
          <a:effectLst>
            <a:outerShdw dist="35921" dir="2699999" algn="ctr" rotWithShape="0">
              <a:schemeClr val="bg2">
                <a:alpha val="50000"/>
              </a:schemeClr>
            </a:outerShdw>
          </a:effectLst>
        </p:spPr>
        <p:txBody>
          <a:bodyPr wrap="none">
            <a:spAutoFit/>
          </a:bodyPr>
          <a:lstStyle/>
          <a:p>
            <a:r>
              <a:rPr lang="en-US" altLang="zh-CN" sz="2000" b="1" dirty="0">
                <a:solidFill>
                  <a:schemeClr val="hlink"/>
                </a:solidFill>
                <a:latin typeface="Times New Roman" panose="02020603050405020304" pitchFamily="18" charset="0"/>
              </a:rPr>
              <a:t>4</a:t>
            </a:r>
            <a:endParaRPr lang="en-US" altLang="zh-CN" sz="2000" b="1" dirty="0">
              <a:solidFill>
                <a:schemeClr val="hlink"/>
              </a:solidFill>
              <a:latin typeface="Times New Roman" panose="02020603050405020304" pitchFamily="18" charset="0"/>
            </a:endParaRPr>
          </a:p>
        </p:txBody>
      </p:sp>
      <p:sp>
        <p:nvSpPr>
          <p:cNvPr id="493739" name="矩形 493738"/>
          <p:cNvSpPr/>
          <p:nvPr/>
        </p:nvSpPr>
        <p:spPr>
          <a:xfrm>
            <a:off x="4411663" y="3348038"/>
            <a:ext cx="304800" cy="312420"/>
          </a:xfrm>
          <a:prstGeom prst="rect">
            <a:avLst/>
          </a:prstGeom>
          <a:solidFill>
            <a:schemeClr val="bg2"/>
          </a:solidFill>
          <a:ln w="9525">
            <a:noFill/>
          </a:ln>
          <a:effectLst>
            <a:outerShdw dist="35921" dir="2699999" algn="ctr" rotWithShape="0">
              <a:schemeClr val="bg2">
                <a:alpha val="50000"/>
              </a:schemeClr>
            </a:outerShdw>
          </a:effectLst>
        </p:spPr>
        <p:txBody>
          <a:bodyPr>
            <a:spAutoFit/>
          </a:bodyPr>
          <a:lstStyle/>
          <a:p>
            <a:pPr>
              <a:lnSpc>
                <a:spcPct val="80000"/>
              </a:lnSpc>
            </a:pPr>
            <a:r>
              <a:rPr lang="en-US" altLang="zh-CN" b="1" dirty="0">
                <a:solidFill>
                  <a:schemeClr val="tx2"/>
                </a:solidFill>
                <a:latin typeface="Times New Roman" panose="02020603050405020304" pitchFamily="18" charset="0"/>
              </a:rPr>
              <a:t>5</a:t>
            </a:r>
            <a:endParaRPr lang="en-US" altLang="zh-CN" b="1" dirty="0">
              <a:solidFill>
                <a:schemeClr val="tx2"/>
              </a:solidFill>
              <a:latin typeface="Times New Roman" panose="02020603050405020304" pitchFamily="18" charset="0"/>
            </a:endParaRPr>
          </a:p>
        </p:txBody>
      </p:sp>
      <p:sp>
        <p:nvSpPr>
          <p:cNvPr id="493740" name="矩形 493739"/>
          <p:cNvSpPr/>
          <p:nvPr/>
        </p:nvSpPr>
        <p:spPr>
          <a:xfrm>
            <a:off x="4332288" y="476250"/>
            <a:ext cx="309880" cy="398780"/>
          </a:xfrm>
          <a:prstGeom prst="rect">
            <a:avLst/>
          </a:prstGeom>
          <a:noFill/>
          <a:ln w="9525">
            <a:noFill/>
          </a:ln>
          <a:effectLst>
            <a:outerShdw dist="35921" dir="2699999" algn="ctr" rotWithShape="0">
              <a:schemeClr val="bg2">
                <a:alpha val="50000"/>
              </a:schemeClr>
            </a:outerShdw>
          </a:effectLst>
        </p:spPr>
        <p:txBody>
          <a:bodyPr wrap="none">
            <a:spAutoFit/>
          </a:bodyPr>
          <a:lstStyle/>
          <a:p>
            <a:r>
              <a:rPr lang="en-US" altLang="zh-CN" sz="2000" b="1" dirty="0">
                <a:solidFill>
                  <a:schemeClr val="hlink"/>
                </a:solidFill>
                <a:latin typeface="Times New Roman" panose="02020603050405020304" pitchFamily="18" charset="0"/>
              </a:rPr>
              <a:t>2</a:t>
            </a:r>
            <a:endParaRPr lang="en-US" altLang="zh-CN" sz="2000" b="1" dirty="0">
              <a:solidFill>
                <a:schemeClr val="hlink"/>
              </a:solidFill>
              <a:latin typeface="Times New Roman" panose="02020603050405020304" pitchFamily="18" charset="0"/>
            </a:endParaRPr>
          </a:p>
        </p:txBody>
      </p:sp>
      <p:sp>
        <p:nvSpPr>
          <p:cNvPr id="493741" name="矩形 493740"/>
          <p:cNvSpPr/>
          <p:nvPr/>
        </p:nvSpPr>
        <p:spPr>
          <a:xfrm>
            <a:off x="5995988" y="4067175"/>
            <a:ext cx="304800" cy="312420"/>
          </a:xfrm>
          <a:prstGeom prst="rect">
            <a:avLst/>
          </a:prstGeom>
          <a:solidFill>
            <a:schemeClr val="bg2"/>
          </a:solidFill>
          <a:ln w="9525">
            <a:noFill/>
          </a:ln>
          <a:effectLst>
            <a:outerShdw dist="35921" dir="2699999" algn="ctr" rotWithShape="0">
              <a:schemeClr val="bg2">
                <a:alpha val="50000"/>
              </a:schemeClr>
            </a:outerShdw>
          </a:effectLst>
        </p:spPr>
        <p:txBody>
          <a:bodyPr>
            <a:spAutoFit/>
          </a:bodyPr>
          <a:lstStyle/>
          <a:p>
            <a:pPr>
              <a:lnSpc>
                <a:spcPct val="80000"/>
              </a:lnSpc>
            </a:pPr>
            <a:r>
              <a:rPr lang="en-US" altLang="zh-CN" b="1" dirty="0">
                <a:solidFill>
                  <a:schemeClr val="tx2"/>
                </a:solidFill>
                <a:latin typeface="Times New Roman" panose="02020603050405020304" pitchFamily="18" charset="0"/>
              </a:rPr>
              <a:t>3</a:t>
            </a:r>
            <a:endParaRPr lang="en-US" altLang="zh-CN" b="1" dirty="0">
              <a:solidFill>
                <a:schemeClr val="tx2"/>
              </a:solidFill>
              <a:latin typeface="Times New Roman" panose="02020603050405020304" pitchFamily="18" charset="0"/>
            </a:endParaRPr>
          </a:p>
        </p:txBody>
      </p:sp>
      <p:sp>
        <p:nvSpPr>
          <p:cNvPr id="493742" name="矩形 493741"/>
          <p:cNvSpPr/>
          <p:nvPr/>
        </p:nvSpPr>
        <p:spPr>
          <a:xfrm>
            <a:off x="6061075" y="476250"/>
            <a:ext cx="309880" cy="398780"/>
          </a:xfrm>
          <a:prstGeom prst="rect">
            <a:avLst/>
          </a:prstGeom>
          <a:noFill/>
          <a:ln w="9525">
            <a:noFill/>
          </a:ln>
          <a:effectLst>
            <a:outerShdw dist="35921" dir="2699999" algn="ctr" rotWithShape="0">
              <a:schemeClr val="bg2">
                <a:alpha val="50000"/>
              </a:schemeClr>
            </a:outerShdw>
          </a:effectLst>
        </p:spPr>
        <p:txBody>
          <a:bodyPr wrap="none">
            <a:spAutoFit/>
          </a:bodyPr>
          <a:lstStyle/>
          <a:p>
            <a:r>
              <a:rPr lang="en-US" altLang="zh-CN" sz="2000" b="1" dirty="0">
                <a:solidFill>
                  <a:schemeClr val="hlink"/>
                </a:solidFill>
                <a:latin typeface="Times New Roman" panose="02020603050405020304" pitchFamily="18" charset="0"/>
              </a:rPr>
              <a:t>5</a:t>
            </a:r>
            <a:endParaRPr lang="en-US" altLang="zh-CN" sz="2000" b="1" dirty="0">
              <a:solidFill>
                <a:schemeClr val="hlink"/>
              </a:solidFill>
              <a:latin typeface="Times New Roman" panose="02020603050405020304" pitchFamily="18" charset="0"/>
            </a:endParaRPr>
          </a:p>
        </p:txBody>
      </p:sp>
      <p:graphicFrame>
        <p:nvGraphicFramePr>
          <p:cNvPr id="493743" name="对象 493742"/>
          <p:cNvGraphicFramePr/>
          <p:nvPr/>
        </p:nvGraphicFramePr>
        <p:xfrm>
          <a:off x="228600" y="3525838"/>
          <a:ext cx="2759075" cy="1847850"/>
        </p:xfrm>
        <a:graphic>
          <a:graphicData uri="http://schemas.openxmlformats.org/presentationml/2006/ole">
            <mc:AlternateContent xmlns:mc="http://schemas.openxmlformats.org/markup-compatibility/2006">
              <mc:Choice xmlns:v="urn:schemas-microsoft-com:vml" Requires="v">
                <p:oleObj spid="_x0000_s4105" name="" r:id="rId1" imgW="1159510" imgH="777240" progId="Equation.3">
                  <p:embed/>
                </p:oleObj>
              </mc:Choice>
              <mc:Fallback>
                <p:oleObj name="" r:id="rId1" imgW="1159510" imgH="777240" progId="Equation.3">
                  <p:embed/>
                  <p:pic>
                    <p:nvPicPr>
                      <p:cNvPr id="0" name="图片 3075"/>
                      <p:cNvPicPr/>
                      <p:nvPr/>
                    </p:nvPicPr>
                    <p:blipFill>
                      <a:blip r:embed="rId2">
                        <a:lum bright="-60001"/>
                      </a:blip>
                      <a:stretch>
                        <a:fillRect/>
                      </a:stretch>
                    </p:blipFill>
                    <p:spPr>
                      <a:xfrm>
                        <a:off x="228600" y="3525838"/>
                        <a:ext cx="2759075" cy="1847850"/>
                      </a:xfrm>
                      <a:prstGeom prst="rect">
                        <a:avLst/>
                      </a:prstGeom>
                      <a:solidFill>
                        <a:srgbClr val="FFFFFF"/>
                      </a:solidFill>
                      <a:ln w="38100">
                        <a:noFill/>
                        <a:miter/>
                      </a:ln>
                    </p:spPr>
                  </p:pic>
                </p:oleObj>
              </mc:Fallback>
            </mc:AlternateContent>
          </a:graphicData>
        </a:graphic>
      </p:graphicFrame>
      <p:sp>
        <p:nvSpPr>
          <p:cNvPr id="493744" name="文本框 493743"/>
          <p:cNvSpPr txBox="1"/>
          <p:nvPr/>
        </p:nvSpPr>
        <p:spPr>
          <a:xfrm>
            <a:off x="0" y="3563938"/>
            <a:ext cx="304800" cy="1753235"/>
          </a:xfrm>
          <a:prstGeom prst="rect">
            <a:avLst/>
          </a:prstGeom>
          <a:noFill/>
          <a:ln w="9525">
            <a:noFill/>
          </a:ln>
          <a:effectLst>
            <a:outerShdw dist="35921" dir="2699999" algn="ctr" rotWithShape="0">
              <a:schemeClr val="bg2"/>
            </a:outerShdw>
          </a:effectLst>
        </p:spPr>
        <p:txBody>
          <a:bodyPr>
            <a:spAutoFit/>
          </a:bodyPr>
          <a:lstStyle/>
          <a:p>
            <a:r>
              <a:rPr lang="en-US" altLang="zh-CN" b="1" dirty="0">
                <a:latin typeface="Times New Roman" panose="02020603050405020304" pitchFamily="18" charset="0"/>
              </a:rPr>
              <a:t>1</a:t>
            </a:r>
            <a:endParaRPr lang="en-US" altLang="zh-CN" b="1" dirty="0">
              <a:latin typeface="Times New Roman" panose="02020603050405020304" pitchFamily="18" charset="0"/>
            </a:endParaRPr>
          </a:p>
          <a:p>
            <a:r>
              <a:rPr lang="en-US" altLang="zh-CN" b="1" dirty="0">
                <a:latin typeface="Times New Roman" panose="02020603050405020304" pitchFamily="18" charset="0"/>
              </a:rPr>
              <a:t>2</a:t>
            </a:r>
            <a:endParaRPr lang="en-US" altLang="zh-CN" b="1" dirty="0">
              <a:latin typeface="Times New Roman" panose="02020603050405020304" pitchFamily="18" charset="0"/>
            </a:endParaRPr>
          </a:p>
          <a:p>
            <a:r>
              <a:rPr lang="en-US" altLang="zh-CN" b="1" dirty="0">
                <a:latin typeface="Times New Roman" panose="02020603050405020304" pitchFamily="18" charset="0"/>
              </a:rPr>
              <a:t>3</a:t>
            </a:r>
            <a:endParaRPr lang="en-US" altLang="zh-CN" b="1" dirty="0">
              <a:latin typeface="Times New Roman" panose="02020603050405020304" pitchFamily="18" charset="0"/>
            </a:endParaRPr>
          </a:p>
          <a:p>
            <a:r>
              <a:rPr lang="en-US" altLang="zh-CN" b="1" dirty="0">
                <a:latin typeface="Times New Roman" panose="02020603050405020304" pitchFamily="18" charset="0"/>
              </a:rPr>
              <a:t>4</a:t>
            </a:r>
            <a:endParaRPr lang="en-US" altLang="zh-CN" b="1" dirty="0">
              <a:latin typeface="Times New Roman" panose="02020603050405020304" pitchFamily="18" charset="0"/>
            </a:endParaRPr>
          </a:p>
          <a:p>
            <a:r>
              <a:rPr lang="en-US" altLang="zh-CN" b="1" dirty="0">
                <a:latin typeface="Times New Roman" panose="02020603050405020304" pitchFamily="18" charset="0"/>
              </a:rPr>
              <a:t>5</a:t>
            </a:r>
            <a:endParaRPr lang="en-US" altLang="zh-CN" b="1" dirty="0">
              <a:latin typeface="Times New Roman" panose="02020603050405020304" pitchFamily="18" charset="0"/>
            </a:endParaRPr>
          </a:p>
          <a:p>
            <a:r>
              <a:rPr lang="en-US" altLang="zh-CN" b="1" dirty="0">
                <a:latin typeface="Times New Roman" panose="02020603050405020304" pitchFamily="18" charset="0"/>
              </a:rPr>
              <a:t>6</a:t>
            </a:r>
            <a:endParaRPr lang="en-US" altLang="zh-CN" b="1" dirty="0">
              <a:latin typeface="Times New Roman" panose="02020603050405020304" pitchFamily="18" charset="0"/>
            </a:endParaRPr>
          </a:p>
        </p:txBody>
      </p:sp>
      <p:sp>
        <p:nvSpPr>
          <p:cNvPr id="493745" name="矩形 493744"/>
          <p:cNvSpPr/>
          <p:nvPr/>
        </p:nvSpPr>
        <p:spPr>
          <a:xfrm>
            <a:off x="971550" y="5805488"/>
            <a:ext cx="5486400" cy="460375"/>
          </a:xfrm>
          <a:prstGeom prst="rect">
            <a:avLst/>
          </a:prstGeom>
          <a:solidFill>
            <a:srgbClr val="00FF00"/>
          </a:solidFill>
          <a:ln w="9525">
            <a:noFill/>
          </a:ln>
        </p:spPr>
        <p:txBody>
          <a:bodyPr>
            <a:spAutoFit/>
          </a:bodyPr>
          <a:lstStyle/>
          <a:p>
            <a:r>
              <a:rPr lang="zh-CN" altLang="en-US" sz="2400" b="1" dirty="0">
                <a:latin typeface="楷体_GB2312" pitchFamily="49" charset="-122"/>
                <a:ea typeface="楷体_GB2312" pitchFamily="49" charset="-122"/>
              </a:rPr>
              <a:t>显然，</a:t>
            </a:r>
            <a:r>
              <a:rPr lang="en-US" altLang="zh-CN" sz="2400" b="1" dirty="0">
                <a:latin typeface="楷体_GB2312" pitchFamily="49" charset="-122"/>
                <a:ea typeface="楷体_GB2312" pitchFamily="49" charset="-122"/>
              </a:rPr>
              <a:t>Prim</a:t>
            </a:r>
            <a:r>
              <a:rPr lang="zh-CN" altLang="en-US" sz="2400" b="1" dirty="0">
                <a:latin typeface="楷体_GB2312" pitchFamily="49" charset="-122"/>
                <a:ea typeface="楷体_GB2312" pitchFamily="49" charset="-122"/>
              </a:rPr>
              <a:t>算法的时间效率＝</a:t>
            </a:r>
            <a:r>
              <a:rPr lang="en-US" altLang="zh-CN" sz="2400" b="1" dirty="0">
                <a:latin typeface="楷体_GB2312" pitchFamily="49" charset="-122"/>
                <a:ea typeface="楷体_GB2312" pitchFamily="49" charset="-122"/>
              </a:rPr>
              <a:t>O(n</a:t>
            </a:r>
            <a:r>
              <a:rPr lang="en-US" altLang="zh-CN" sz="2400" b="1" baseline="30000" dirty="0">
                <a:latin typeface="楷体_GB2312" pitchFamily="49" charset="-122"/>
                <a:ea typeface="楷体_GB2312" pitchFamily="49" charset="-122"/>
              </a:rPr>
              <a:t>2</a:t>
            </a:r>
            <a:r>
              <a:rPr lang="en-US" altLang="zh-CN" sz="2400" b="1" dirty="0">
                <a:latin typeface="楷体_GB2312" pitchFamily="49" charset="-122"/>
                <a:ea typeface="楷体_GB2312" pitchFamily="49" charset="-122"/>
              </a:rPr>
              <a:t>)</a:t>
            </a:r>
            <a:endParaRPr lang="en-US" altLang="zh-CN" sz="2400" b="1"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936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493743"/>
                                        </p:tgtEl>
                                        <p:attrNameLst>
                                          <p:attrName>style.visibility</p:attrName>
                                        </p:attrNameLst>
                                      </p:cBhvr>
                                      <p:to>
                                        <p:strVal val="visible"/>
                                      </p:to>
                                    </p:set>
                                    <p:animEffect transition="in" filter="wipe(up)">
                                      <p:cBhvr>
                                        <p:cTn id="11" dur="500"/>
                                        <p:tgtEl>
                                          <p:spTgt spid="49374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49374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49357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93734"/>
                                        </p:tgtEl>
                                        <p:attrNameLst>
                                          <p:attrName>style.visibility</p:attrName>
                                        </p:attrNameLst>
                                      </p:cBhvr>
                                      <p:to>
                                        <p:strVal val="visible"/>
                                      </p:to>
                                    </p:set>
                                    <p:anim calcmode="lin" valueType="num">
                                      <p:cBhvr>
                                        <p:cTn id="24" dur="500" fill="hold"/>
                                        <p:tgtEl>
                                          <p:spTgt spid="493734"/>
                                        </p:tgtEl>
                                        <p:attrNameLst>
                                          <p:attrName>ppt_x</p:attrName>
                                        </p:attrNameLst>
                                      </p:cBhvr>
                                      <p:tavLst>
                                        <p:tav tm="0">
                                          <p:val>
                                            <p:strVal val="0-#ppt_w/2"/>
                                          </p:val>
                                        </p:tav>
                                        <p:tav tm="100000">
                                          <p:val>
                                            <p:strVal val="#ppt_x"/>
                                          </p:val>
                                        </p:tav>
                                      </p:tavLst>
                                    </p:anim>
                                    <p:anim calcmode="lin" valueType="num">
                                      <p:cBhvr>
                                        <p:cTn id="25" dur="500" fill="hold"/>
                                        <p:tgtEl>
                                          <p:spTgt spid="493734"/>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49368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49368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493685"/>
                                        </p:tgtEl>
                                        <p:attrNameLst>
                                          <p:attrName>style.visibility</p:attrName>
                                        </p:attrNameLst>
                                      </p:cBhvr>
                                      <p:to>
                                        <p:strVal val="visible"/>
                                      </p:to>
                                    </p:set>
                                    <p:animEffect transition="in" filter="wipe(left)">
                                      <p:cBhvr>
                                        <p:cTn id="38" dur="500"/>
                                        <p:tgtEl>
                                          <p:spTgt spid="493685"/>
                                        </p:tgtEl>
                                      </p:cBhvr>
                                    </p:animEffect>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493732"/>
                                        </p:tgtEl>
                                        <p:attrNameLst>
                                          <p:attrName>style.visibility</p:attrName>
                                        </p:attrNameLst>
                                      </p:cBhvr>
                                      <p:to>
                                        <p:strVal val="visible"/>
                                      </p:to>
                                    </p:set>
                                    <p:anim calcmode="lin" valueType="num">
                                      <p:cBhvr>
                                        <p:cTn id="43" dur="500" fill="hold"/>
                                        <p:tgtEl>
                                          <p:spTgt spid="493732"/>
                                        </p:tgtEl>
                                        <p:attrNameLst>
                                          <p:attrName>ppt_w</p:attrName>
                                        </p:attrNameLst>
                                      </p:cBhvr>
                                      <p:tavLst>
                                        <p:tav tm="0">
                                          <p:val>
                                            <p:fltVal val="0"/>
                                          </p:val>
                                        </p:tav>
                                        <p:tav tm="100000">
                                          <p:val>
                                            <p:strVal val="#ppt_w"/>
                                          </p:val>
                                        </p:tav>
                                      </p:tavLst>
                                    </p:anim>
                                    <p:anim calcmode="lin" valueType="num">
                                      <p:cBhvr>
                                        <p:cTn id="44" dur="500" fill="hold"/>
                                        <p:tgtEl>
                                          <p:spTgt spid="493732"/>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493733"/>
                                        </p:tgtEl>
                                        <p:attrNameLst>
                                          <p:attrName>style.visibility</p:attrName>
                                        </p:attrNameLst>
                                      </p:cBhvr>
                                      <p:to>
                                        <p:strVal val="visible"/>
                                      </p:to>
                                    </p:set>
                                    <p:anim calcmode="lin" valueType="num">
                                      <p:cBhvr>
                                        <p:cTn id="49" dur="500" fill="hold"/>
                                        <p:tgtEl>
                                          <p:spTgt spid="493733"/>
                                        </p:tgtEl>
                                        <p:attrNameLst>
                                          <p:attrName>ppt_x</p:attrName>
                                        </p:attrNameLst>
                                      </p:cBhvr>
                                      <p:tavLst>
                                        <p:tav tm="0">
                                          <p:val>
                                            <p:strVal val="#ppt_x"/>
                                          </p:val>
                                        </p:tav>
                                        <p:tav tm="100000">
                                          <p:val>
                                            <p:strVal val="#ppt_x"/>
                                          </p:val>
                                        </p:tav>
                                      </p:tavLst>
                                    </p:anim>
                                    <p:anim calcmode="lin" valueType="num">
                                      <p:cBhvr>
                                        <p:cTn id="50" dur="500" fill="hold"/>
                                        <p:tgtEl>
                                          <p:spTgt spid="493733"/>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1" fill="hold" nodeType="clickEffect">
                                  <p:stCondLst>
                                    <p:cond delay="0"/>
                                  </p:stCondLst>
                                  <p:childTnLst>
                                    <p:set>
                                      <p:cBhvr>
                                        <p:cTn id="54" dur="1" fill="hold">
                                          <p:stCondLst>
                                            <p:cond delay="0"/>
                                          </p:stCondLst>
                                        </p:cTn>
                                        <p:tgtEl>
                                          <p:spTgt spid="493676"/>
                                        </p:tgtEl>
                                        <p:attrNameLst>
                                          <p:attrName>style.visibility</p:attrName>
                                        </p:attrNameLst>
                                      </p:cBhvr>
                                      <p:to>
                                        <p:strVal val="visible"/>
                                      </p:to>
                                    </p:set>
                                    <p:anim calcmode="lin" valueType="num">
                                      <p:cBhvr>
                                        <p:cTn id="55" dur="500" fill="hold"/>
                                        <p:tgtEl>
                                          <p:spTgt spid="493676"/>
                                        </p:tgtEl>
                                        <p:attrNameLst>
                                          <p:attrName>ppt_x</p:attrName>
                                        </p:attrNameLst>
                                      </p:cBhvr>
                                      <p:tavLst>
                                        <p:tav tm="0">
                                          <p:val>
                                            <p:strVal val="#ppt_x"/>
                                          </p:val>
                                        </p:tav>
                                        <p:tav tm="100000">
                                          <p:val>
                                            <p:strVal val="#ppt_x"/>
                                          </p:val>
                                        </p:tav>
                                      </p:tavLst>
                                    </p:anim>
                                    <p:anim calcmode="lin" valueType="num">
                                      <p:cBhvr>
                                        <p:cTn id="56" dur="500" fill="hold"/>
                                        <p:tgtEl>
                                          <p:spTgt spid="493676"/>
                                        </p:tgtEl>
                                        <p:attrNameLst>
                                          <p:attrName>ppt_y</p:attrName>
                                        </p:attrNameLst>
                                      </p:cBhvr>
                                      <p:tavLst>
                                        <p:tav tm="0">
                                          <p:val>
                                            <p:strVal val="#ppt_y-#ppt_h/2"/>
                                          </p:val>
                                        </p:tav>
                                        <p:tav tm="100000">
                                          <p:val>
                                            <p:strVal val="#ppt_y"/>
                                          </p:val>
                                        </p:tav>
                                      </p:tavLst>
                                    </p:anim>
                                    <p:anim calcmode="lin" valueType="num">
                                      <p:cBhvr>
                                        <p:cTn id="57" dur="500" fill="hold"/>
                                        <p:tgtEl>
                                          <p:spTgt spid="493676"/>
                                        </p:tgtEl>
                                        <p:attrNameLst>
                                          <p:attrName>ppt_w</p:attrName>
                                        </p:attrNameLst>
                                      </p:cBhvr>
                                      <p:tavLst>
                                        <p:tav tm="0">
                                          <p:val>
                                            <p:strVal val="#ppt_w"/>
                                          </p:val>
                                        </p:tav>
                                        <p:tav tm="100000">
                                          <p:val>
                                            <p:strVal val="#ppt_w"/>
                                          </p:val>
                                        </p:tav>
                                      </p:tavLst>
                                    </p:anim>
                                    <p:anim calcmode="lin" valueType="num">
                                      <p:cBhvr>
                                        <p:cTn id="58" dur="500" fill="hold"/>
                                        <p:tgtEl>
                                          <p:spTgt spid="493676"/>
                                        </p:tgtEl>
                                        <p:attrNameLst>
                                          <p:attrName>ppt_h</p:attrName>
                                        </p:attrNameLst>
                                      </p:cBhvr>
                                      <p:tavLst>
                                        <p:tav tm="0">
                                          <p:val>
                                            <p:fltVal val="0"/>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49369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49369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493693"/>
                                        </p:tgtEl>
                                        <p:attrNameLst>
                                          <p:attrName>style.visibility</p:attrName>
                                        </p:attrNameLst>
                                      </p:cBhvr>
                                      <p:to>
                                        <p:strVal val="visible"/>
                                      </p:to>
                                    </p:set>
                                    <p:animEffect transition="in" filter="wipe(left)">
                                      <p:cBhvr>
                                        <p:cTn id="71" dur="500"/>
                                        <p:tgtEl>
                                          <p:spTgt spid="493693"/>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499"/>
                                          </p:stCondLst>
                                        </p:cTn>
                                        <p:tgtEl>
                                          <p:spTgt spid="493735"/>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 presetClass="entr" presetSubtype="1" fill="hold" grpId="0" nodeType="clickEffect">
                                  <p:stCondLst>
                                    <p:cond delay="0"/>
                                  </p:stCondLst>
                                  <p:childTnLst>
                                    <p:set>
                                      <p:cBhvr>
                                        <p:cTn id="79" dur="1" fill="hold">
                                          <p:stCondLst>
                                            <p:cond delay="0"/>
                                          </p:stCondLst>
                                        </p:cTn>
                                        <p:tgtEl>
                                          <p:spTgt spid="493736"/>
                                        </p:tgtEl>
                                        <p:attrNameLst>
                                          <p:attrName>style.visibility</p:attrName>
                                        </p:attrNameLst>
                                      </p:cBhvr>
                                      <p:to>
                                        <p:strVal val="visible"/>
                                      </p:to>
                                    </p:set>
                                    <p:anim calcmode="lin" valueType="num">
                                      <p:cBhvr>
                                        <p:cTn id="80" dur="500" fill="hold"/>
                                        <p:tgtEl>
                                          <p:spTgt spid="493736"/>
                                        </p:tgtEl>
                                        <p:attrNameLst>
                                          <p:attrName>ppt_x</p:attrName>
                                        </p:attrNameLst>
                                      </p:cBhvr>
                                      <p:tavLst>
                                        <p:tav tm="0">
                                          <p:val>
                                            <p:strVal val="#ppt_x"/>
                                          </p:val>
                                        </p:tav>
                                        <p:tav tm="100000">
                                          <p:val>
                                            <p:strVal val="#ppt_x"/>
                                          </p:val>
                                        </p:tav>
                                      </p:tavLst>
                                    </p:anim>
                                    <p:anim calcmode="lin" valueType="num">
                                      <p:cBhvr>
                                        <p:cTn id="81" dur="500" fill="hold"/>
                                        <p:tgtEl>
                                          <p:spTgt spid="493736"/>
                                        </p:tgtEl>
                                        <p:attrNameLst>
                                          <p:attrName>ppt_y</p:attrName>
                                        </p:attrNameLst>
                                      </p:cBhvr>
                                      <p:tavLst>
                                        <p:tav tm="0">
                                          <p:val>
                                            <p:strVal val="0-#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18" presetClass="entr" presetSubtype="6" fill="hold" nodeType="clickEffect">
                                  <p:stCondLst>
                                    <p:cond delay="0"/>
                                  </p:stCondLst>
                                  <p:childTnLst>
                                    <p:set>
                                      <p:cBhvr>
                                        <p:cTn id="85" dur="1" fill="hold">
                                          <p:stCondLst>
                                            <p:cond delay="0"/>
                                          </p:stCondLst>
                                        </p:cTn>
                                        <p:tgtEl>
                                          <p:spTgt spid="493677"/>
                                        </p:tgtEl>
                                        <p:attrNameLst>
                                          <p:attrName>style.visibility</p:attrName>
                                        </p:attrNameLst>
                                      </p:cBhvr>
                                      <p:to>
                                        <p:strVal val="visible"/>
                                      </p:to>
                                    </p:set>
                                    <p:animEffect transition="in" filter="strips(downRight)">
                                      <p:cBhvr>
                                        <p:cTn id="86" dur="500"/>
                                        <p:tgtEl>
                                          <p:spTgt spid="493677"/>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49370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49370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499"/>
                                          </p:stCondLst>
                                        </p:cTn>
                                        <p:tgtEl>
                                          <p:spTgt spid="49370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49373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493738"/>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8" presetClass="entr" presetSubtype="3" fill="hold" nodeType="clickEffect">
                                  <p:stCondLst>
                                    <p:cond delay="0"/>
                                  </p:stCondLst>
                                  <p:childTnLst>
                                    <p:set>
                                      <p:cBhvr>
                                        <p:cTn id="110" dur="1" fill="hold">
                                          <p:stCondLst>
                                            <p:cond delay="0"/>
                                          </p:stCondLst>
                                        </p:cTn>
                                        <p:tgtEl>
                                          <p:spTgt spid="493679"/>
                                        </p:tgtEl>
                                        <p:attrNameLst>
                                          <p:attrName>style.visibility</p:attrName>
                                        </p:attrNameLst>
                                      </p:cBhvr>
                                      <p:to>
                                        <p:strVal val="visible"/>
                                      </p:to>
                                    </p:set>
                                    <p:animEffect transition="in" filter="strips(upRight)">
                                      <p:cBhvr>
                                        <p:cTn id="111" dur="500"/>
                                        <p:tgtEl>
                                          <p:spTgt spid="493679"/>
                                        </p:tgtEl>
                                      </p:cBhvr>
                                    </p:animEffec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499"/>
                                          </p:stCondLst>
                                        </p:cTn>
                                        <p:tgtEl>
                                          <p:spTgt spid="493708"/>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499"/>
                                          </p:stCondLst>
                                        </p:cTn>
                                        <p:tgtEl>
                                          <p:spTgt spid="493709"/>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nodeType="clickEffect">
                                  <p:stCondLst>
                                    <p:cond delay="0"/>
                                  </p:stCondLst>
                                  <p:childTnLst>
                                    <p:set>
                                      <p:cBhvr>
                                        <p:cTn id="123" dur="1" fill="hold">
                                          <p:stCondLst>
                                            <p:cond delay="0"/>
                                          </p:stCondLst>
                                        </p:cTn>
                                        <p:tgtEl>
                                          <p:spTgt spid="493710"/>
                                        </p:tgtEl>
                                        <p:attrNameLst>
                                          <p:attrName>style.visibility</p:attrName>
                                        </p:attrNameLst>
                                      </p:cBhvr>
                                      <p:to>
                                        <p:strVal val="visible"/>
                                      </p:to>
                                    </p:set>
                                    <p:animEffect transition="in" filter="wipe(left)">
                                      <p:cBhvr>
                                        <p:cTn id="124" dur="500"/>
                                        <p:tgtEl>
                                          <p:spTgt spid="493710"/>
                                        </p:tgtEl>
                                      </p:cBhvr>
                                    </p:animEffec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499"/>
                                          </p:stCondLst>
                                        </p:cTn>
                                        <p:tgtEl>
                                          <p:spTgt spid="493739"/>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2" presetClass="entr" presetSubtype="1" fill="hold" grpId="0" nodeType="clickEffect">
                                  <p:stCondLst>
                                    <p:cond delay="0"/>
                                  </p:stCondLst>
                                  <p:childTnLst>
                                    <p:set>
                                      <p:cBhvr>
                                        <p:cTn id="132" dur="1" fill="hold">
                                          <p:stCondLst>
                                            <p:cond delay="0"/>
                                          </p:stCondLst>
                                        </p:cTn>
                                        <p:tgtEl>
                                          <p:spTgt spid="493740"/>
                                        </p:tgtEl>
                                        <p:attrNameLst>
                                          <p:attrName>style.visibility</p:attrName>
                                        </p:attrNameLst>
                                      </p:cBhvr>
                                      <p:to>
                                        <p:strVal val="visible"/>
                                      </p:to>
                                    </p:set>
                                    <p:anim calcmode="lin" valueType="num">
                                      <p:cBhvr>
                                        <p:cTn id="133" dur="500" fill="hold"/>
                                        <p:tgtEl>
                                          <p:spTgt spid="493740"/>
                                        </p:tgtEl>
                                        <p:attrNameLst>
                                          <p:attrName>ppt_x</p:attrName>
                                        </p:attrNameLst>
                                      </p:cBhvr>
                                      <p:tavLst>
                                        <p:tav tm="0">
                                          <p:val>
                                            <p:strVal val="#ppt_x"/>
                                          </p:val>
                                        </p:tav>
                                        <p:tav tm="100000">
                                          <p:val>
                                            <p:strVal val="#ppt_x"/>
                                          </p:val>
                                        </p:tav>
                                      </p:tavLst>
                                    </p:anim>
                                    <p:anim calcmode="lin" valueType="num">
                                      <p:cBhvr>
                                        <p:cTn id="134" dur="500" fill="hold"/>
                                        <p:tgtEl>
                                          <p:spTgt spid="493740"/>
                                        </p:tgtEl>
                                        <p:attrNameLst>
                                          <p:attrName>ppt_y</p:attrName>
                                        </p:attrNameLst>
                                      </p:cBhvr>
                                      <p:tavLst>
                                        <p:tav tm="0">
                                          <p:val>
                                            <p:strVal val="0-#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17" presetClass="entr" presetSubtype="2" fill="hold" nodeType="clickEffect">
                                  <p:stCondLst>
                                    <p:cond delay="0"/>
                                  </p:stCondLst>
                                  <p:childTnLst>
                                    <p:set>
                                      <p:cBhvr>
                                        <p:cTn id="138" dur="1" fill="hold">
                                          <p:stCondLst>
                                            <p:cond delay="0"/>
                                          </p:stCondLst>
                                        </p:cTn>
                                        <p:tgtEl>
                                          <p:spTgt spid="493678"/>
                                        </p:tgtEl>
                                        <p:attrNameLst>
                                          <p:attrName>style.visibility</p:attrName>
                                        </p:attrNameLst>
                                      </p:cBhvr>
                                      <p:to>
                                        <p:strVal val="visible"/>
                                      </p:to>
                                    </p:set>
                                    <p:anim calcmode="lin" valueType="num">
                                      <p:cBhvr>
                                        <p:cTn id="139" dur="500" fill="hold"/>
                                        <p:tgtEl>
                                          <p:spTgt spid="493678"/>
                                        </p:tgtEl>
                                        <p:attrNameLst>
                                          <p:attrName>ppt_x</p:attrName>
                                        </p:attrNameLst>
                                      </p:cBhvr>
                                      <p:tavLst>
                                        <p:tav tm="0">
                                          <p:val>
                                            <p:strVal val="#ppt_x+#ppt_w/2"/>
                                          </p:val>
                                        </p:tav>
                                        <p:tav tm="100000">
                                          <p:val>
                                            <p:strVal val="#ppt_x"/>
                                          </p:val>
                                        </p:tav>
                                      </p:tavLst>
                                    </p:anim>
                                    <p:anim calcmode="lin" valueType="num">
                                      <p:cBhvr>
                                        <p:cTn id="140" dur="500" fill="hold"/>
                                        <p:tgtEl>
                                          <p:spTgt spid="493678"/>
                                        </p:tgtEl>
                                        <p:attrNameLst>
                                          <p:attrName>ppt_y</p:attrName>
                                        </p:attrNameLst>
                                      </p:cBhvr>
                                      <p:tavLst>
                                        <p:tav tm="0">
                                          <p:val>
                                            <p:strVal val="#ppt_y"/>
                                          </p:val>
                                        </p:tav>
                                        <p:tav tm="100000">
                                          <p:val>
                                            <p:strVal val="#ppt_y"/>
                                          </p:val>
                                        </p:tav>
                                      </p:tavLst>
                                    </p:anim>
                                    <p:anim calcmode="lin" valueType="num">
                                      <p:cBhvr>
                                        <p:cTn id="141" dur="500" fill="hold"/>
                                        <p:tgtEl>
                                          <p:spTgt spid="493678"/>
                                        </p:tgtEl>
                                        <p:attrNameLst>
                                          <p:attrName>ppt_w</p:attrName>
                                        </p:attrNameLst>
                                      </p:cBhvr>
                                      <p:tavLst>
                                        <p:tav tm="0">
                                          <p:val>
                                            <p:fltVal val="0"/>
                                          </p:val>
                                        </p:tav>
                                        <p:tav tm="100000">
                                          <p:val>
                                            <p:strVal val="#ppt_w"/>
                                          </p:val>
                                        </p:tav>
                                      </p:tavLst>
                                    </p:anim>
                                    <p:anim calcmode="lin" valueType="num">
                                      <p:cBhvr>
                                        <p:cTn id="142" dur="500" fill="hold"/>
                                        <p:tgtEl>
                                          <p:spTgt spid="493678"/>
                                        </p:tgtEl>
                                        <p:attrNameLst>
                                          <p:attrName>ppt_h</p:attrName>
                                        </p:attrNameLst>
                                      </p:cBhvr>
                                      <p:tavLst>
                                        <p:tav tm="0">
                                          <p:val>
                                            <p:strVal val="#ppt_h"/>
                                          </p:val>
                                        </p:tav>
                                        <p:tav tm="100000">
                                          <p:val>
                                            <p:strVal val="#ppt_h"/>
                                          </p:val>
                                        </p:tav>
                                      </p:tavLst>
                                    </p:anim>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499"/>
                                          </p:stCondLst>
                                        </p:cTn>
                                        <p:tgtEl>
                                          <p:spTgt spid="493716"/>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499"/>
                                          </p:stCondLst>
                                        </p:cTn>
                                        <p:tgtEl>
                                          <p:spTgt spid="493717"/>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22" presetClass="entr" presetSubtype="8" fill="hold" nodeType="clickEffect">
                                  <p:stCondLst>
                                    <p:cond delay="0"/>
                                  </p:stCondLst>
                                  <p:childTnLst>
                                    <p:set>
                                      <p:cBhvr>
                                        <p:cTn id="154" dur="1" fill="hold">
                                          <p:stCondLst>
                                            <p:cond delay="0"/>
                                          </p:stCondLst>
                                        </p:cTn>
                                        <p:tgtEl>
                                          <p:spTgt spid="493718"/>
                                        </p:tgtEl>
                                        <p:attrNameLst>
                                          <p:attrName>style.visibility</p:attrName>
                                        </p:attrNameLst>
                                      </p:cBhvr>
                                      <p:to>
                                        <p:strVal val="visible"/>
                                      </p:to>
                                    </p:set>
                                    <p:animEffect transition="in" filter="wipe(left)">
                                      <p:cBhvr>
                                        <p:cTn id="155" dur="500"/>
                                        <p:tgtEl>
                                          <p:spTgt spid="493718"/>
                                        </p:tgtEl>
                                      </p:cBhvr>
                                    </p:animEffec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grpId="0" nodeType="clickEffect">
                                  <p:stCondLst>
                                    <p:cond delay="0"/>
                                  </p:stCondLst>
                                  <p:childTnLst>
                                    <p:set>
                                      <p:cBhvr>
                                        <p:cTn id="159" dur="1" fill="hold">
                                          <p:stCondLst>
                                            <p:cond delay="499"/>
                                          </p:stCondLst>
                                        </p:cTn>
                                        <p:tgtEl>
                                          <p:spTgt spid="493741"/>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2" presetClass="entr" presetSubtype="1" fill="hold" grpId="0" nodeType="clickEffect">
                                  <p:stCondLst>
                                    <p:cond delay="0"/>
                                  </p:stCondLst>
                                  <p:childTnLst>
                                    <p:set>
                                      <p:cBhvr>
                                        <p:cTn id="163" dur="1" fill="hold">
                                          <p:stCondLst>
                                            <p:cond delay="0"/>
                                          </p:stCondLst>
                                        </p:cTn>
                                        <p:tgtEl>
                                          <p:spTgt spid="493742"/>
                                        </p:tgtEl>
                                        <p:attrNameLst>
                                          <p:attrName>style.visibility</p:attrName>
                                        </p:attrNameLst>
                                      </p:cBhvr>
                                      <p:to>
                                        <p:strVal val="visible"/>
                                      </p:to>
                                    </p:set>
                                    <p:anim calcmode="lin" valueType="num">
                                      <p:cBhvr>
                                        <p:cTn id="164" dur="500" fill="hold"/>
                                        <p:tgtEl>
                                          <p:spTgt spid="493742"/>
                                        </p:tgtEl>
                                        <p:attrNameLst>
                                          <p:attrName>ppt_x</p:attrName>
                                        </p:attrNameLst>
                                      </p:cBhvr>
                                      <p:tavLst>
                                        <p:tav tm="0">
                                          <p:val>
                                            <p:strVal val="#ppt_x"/>
                                          </p:val>
                                        </p:tav>
                                        <p:tav tm="100000">
                                          <p:val>
                                            <p:strVal val="#ppt_x"/>
                                          </p:val>
                                        </p:tav>
                                      </p:tavLst>
                                    </p:anim>
                                    <p:anim calcmode="lin" valueType="num">
                                      <p:cBhvr>
                                        <p:cTn id="165" dur="500" fill="hold"/>
                                        <p:tgtEl>
                                          <p:spTgt spid="493742"/>
                                        </p:tgtEl>
                                        <p:attrNameLst>
                                          <p:attrName>ppt_y</p:attrName>
                                        </p:attrNameLst>
                                      </p:cBhvr>
                                      <p:tavLst>
                                        <p:tav tm="0">
                                          <p:val>
                                            <p:strVal val="0-#ppt_h/2"/>
                                          </p:val>
                                        </p:tav>
                                        <p:tav tm="100000">
                                          <p:val>
                                            <p:strVal val="#ppt_y"/>
                                          </p:val>
                                        </p:tav>
                                      </p:tavLst>
                                    </p:anim>
                                  </p:childTnLst>
                                </p:cTn>
                              </p:par>
                            </p:childTnLst>
                          </p:cTn>
                        </p:par>
                      </p:childTnLst>
                    </p:cTn>
                  </p:par>
                  <p:par>
                    <p:cTn id="166" fill="hold">
                      <p:stCondLst>
                        <p:cond delay="indefinite"/>
                      </p:stCondLst>
                      <p:childTnLst>
                        <p:par>
                          <p:cTn id="167" fill="hold">
                            <p:stCondLst>
                              <p:cond delay="0"/>
                            </p:stCondLst>
                            <p:childTnLst>
                              <p:par>
                                <p:cTn id="168" presetID="18" presetClass="entr" presetSubtype="6" fill="hold" nodeType="clickEffect">
                                  <p:stCondLst>
                                    <p:cond delay="0"/>
                                  </p:stCondLst>
                                  <p:childTnLst>
                                    <p:set>
                                      <p:cBhvr>
                                        <p:cTn id="169" dur="1" fill="hold">
                                          <p:stCondLst>
                                            <p:cond delay="0"/>
                                          </p:stCondLst>
                                        </p:cTn>
                                        <p:tgtEl>
                                          <p:spTgt spid="493680"/>
                                        </p:tgtEl>
                                        <p:attrNameLst>
                                          <p:attrName>style.visibility</p:attrName>
                                        </p:attrNameLst>
                                      </p:cBhvr>
                                      <p:to>
                                        <p:strVal val="visible"/>
                                      </p:to>
                                    </p:set>
                                    <p:animEffect transition="in" filter="strips(downRight)">
                                      <p:cBhvr>
                                        <p:cTn id="170" dur="500"/>
                                        <p:tgtEl>
                                          <p:spTgt spid="493680"/>
                                        </p:tgtEl>
                                      </p:cBhvr>
                                    </p:animEffec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499"/>
                                          </p:stCondLst>
                                        </p:cTn>
                                        <p:tgtEl>
                                          <p:spTgt spid="493730"/>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499"/>
                                          </p:stCondLst>
                                        </p:cTn>
                                        <p:tgtEl>
                                          <p:spTgt spid="493731"/>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nodeType="clickEffect">
                                  <p:stCondLst>
                                    <p:cond delay="0"/>
                                  </p:stCondLst>
                                  <p:childTnLst>
                                    <p:set>
                                      <p:cBhvr>
                                        <p:cTn id="182" dur="1" fill="hold">
                                          <p:stCondLst>
                                            <p:cond delay="0"/>
                                          </p:stCondLst>
                                        </p:cTn>
                                        <p:tgtEl>
                                          <p:spTgt spid="493724"/>
                                        </p:tgtEl>
                                        <p:attrNameLst>
                                          <p:attrName>style.visibility</p:attrName>
                                        </p:attrNameLst>
                                      </p:cBhvr>
                                      <p:to>
                                        <p:strVal val="visible"/>
                                      </p:to>
                                    </p:set>
                                    <p:animEffect transition="in" filter="wipe(left)">
                                      <p:cBhvr>
                                        <p:cTn id="183" dur="500"/>
                                        <p:tgtEl>
                                          <p:spTgt spid="493724"/>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8" fill="hold" grpId="0" nodeType="clickEffect">
                                  <p:stCondLst>
                                    <p:cond delay="0"/>
                                  </p:stCondLst>
                                  <p:iterate type="lt">
                                    <p:tmPct val="100000"/>
                                  </p:iterate>
                                  <p:childTnLst>
                                    <p:set>
                                      <p:cBhvr>
                                        <p:cTn id="187" dur="1" fill="hold">
                                          <p:stCondLst>
                                            <p:cond delay="0"/>
                                          </p:stCondLst>
                                        </p:cTn>
                                        <p:tgtEl>
                                          <p:spTgt spid="493745"/>
                                        </p:tgtEl>
                                        <p:attrNameLst>
                                          <p:attrName>style.visibility</p:attrName>
                                        </p:attrNameLst>
                                      </p:cBhvr>
                                      <p:to>
                                        <p:strVal val="visible"/>
                                      </p:to>
                                    </p:set>
                                    <p:animEffect transition="in" filter="wipe(left)">
                                      <p:cBhvr>
                                        <p:cTn id="188" dur="75"/>
                                        <p:tgtEl>
                                          <p:spTgt spid="493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683" grpId="0" bldLvl="0" animBg="1"/>
      <p:bldP spid="493684" grpId="0" bldLvl="0" animBg="1"/>
      <p:bldP spid="493691" grpId="0" bldLvl="0" animBg="1"/>
      <p:bldP spid="493692" grpId="0" bldLvl="0" animBg="1"/>
      <p:bldP spid="493700" grpId="0" bldLvl="0" animBg="1"/>
      <p:bldP spid="493701" grpId="0" bldLvl="0" animBg="1"/>
      <p:bldP spid="493708" grpId="0" bldLvl="0" animBg="1"/>
      <p:bldP spid="493709" grpId="0" bldLvl="0" animBg="1"/>
      <p:bldP spid="493716" grpId="0" bldLvl="0" animBg="1"/>
      <p:bldP spid="493717" grpId="0" bldLvl="0" animBg="1"/>
      <p:bldP spid="493730" grpId="0" bldLvl="0" animBg="1"/>
      <p:bldP spid="493731" grpId="0" bldLvl="0" animBg="1"/>
      <p:bldP spid="493732" grpId="0" bldLvl="0" animBg="1"/>
      <p:bldP spid="493733" grpId="0" bldLvl="0" animBg="1"/>
      <p:bldP spid="493734" grpId="0" bldLvl="0" animBg="1"/>
      <p:bldP spid="493735" grpId="0" bldLvl="0" animBg="1"/>
      <p:bldP spid="493736" grpId="0" bldLvl="0" animBg="1"/>
      <p:bldP spid="493737" grpId="0" bldLvl="0" animBg="1"/>
      <p:bldP spid="493738" grpId="0" bldLvl="0" animBg="1"/>
      <p:bldP spid="493739" grpId="0" bldLvl="0" animBg="1"/>
      <p:bldP spid="493740" grpId="0" bldLvl="0" animBg="1"/>
      <p:bldP spid="493741" grpId="0" bldLvl="0" animBg="1"/>
      <p:bldP spid="493742" grpId="0" bldLvl="0" animBg="1"/>
      <p:bldP spid="493744" grpId="0" bldLvl="0" animBg="1"/>
      <p:bldP spid="493745"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2"/>
          <p:cNvGrpSpPr/>
          <p:nvPr/>
        </p:nvGrpSpPr>
        <p:grpSpPr>
          <a:xfrm>
            <a:off x="457200" y="1676400"/>
            <a:ext cx="3276600" cy="3105150"/>
            <a:chOff x="288" y="384"/>
            <a:chExt cx="1455" cy="1504"/>
          </a:xfrm>
        </p:grpSpPr>
        <p:sp>
          <p:nvSpPr>
            <p:cNvPr id="24595" name="Oval 3"/>
            <p:cNvSpPr/>
            <p:nvPr/>
          </p:nvSpPr>
          <p:spPr>
            <a:xfrm>
              <a:off x="490" y="384"/>
              <a:ext cx="202"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A</a:t>
              </a:r>
              <a:endParaRPr lang="en-US" altLang="zh-CN" sz="2400" dirty="0">
                <a:latin typeface="Times New Roman" panose="02020603050405020304" pitchFamily="18" charset="0"/>
              </a:endParaRPr>
            </a:p>
          </p:txBody>
        </p:sp>
        <p:sp>
          <p:nvSpPr>
            <p:cNvPr id="24596" name="Oval 4"/>
            <p:cNvSpPr/>
            <p:nvPr/>
          </p:nvSpPr>
          <p:spPr>
            <a:xfrm>
              <a:off x="1137" y="640"/>
              <a:ext cx="202"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B</a:t>
              </a:r>
              <a:endParaRPr lang="en-US" altLang="zh-CN" sz="2400" dirty="0">
                <a:latin typeface="Times New Roman" panose="02020603050405020304" pitchFamily="18" charset="0"/>
              </a:endParaRPr>
            </a:p>
          </p:txBody>
        </p:sp>
        <p:sp>
          <p:nvSpPr>
            <p:cNvPr id="24597" name="Oval 5"/>
            <p:cNvSpPr/>
            <p:nvPr/>
          </p:nvSpPr>
          <p:spPr>
            <a:xfrm>
              <a:off x="733" y="939"/>
              <a:ext cx="202"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C</a:t>
              </a:r>
              <a:endParaRPr lang="en-US" altLang="zh-CN" sz="2400" dirty="0">
                <a:latin typeface="Times New Roman" panose="02020603050405020304" pitchFamily="18" charset="0"/>
              </a:endParaRPr>
            </a:p>
          </p:txBody>
        </p:sp>
        <p:sp>
          <p:nvSpPr>
            <p:cNvPr id="24598" name="Oval 6"/>
            <p:cNvSpPr/>
            <p:nvPr/>
          </p:nvSpPr>
          <p:spPr>
            <a:xfrm>
              <a:off x="1440" y="939"/>
              <a:ext cx="202"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D</a:t>
              </a:r>
              <a:endParaRPr lang="en-US" altLang="zh-CN" sz="2400" dirty="0">
                <a:latin typeface="Times New Roman" panose="02020603050405020304" pitchFamily="18" charset="0"/>
              </a:endParaRPr>
            </a:p>
          </p:txBody>
        </p:sp>
        <p:sp>
          <p:nvSpPr>
            <p:cNvPr id="24599" name="Oval 7"/>
            <p:cNvSpPr/>
            <p:nvPr/>
          </p:nvSpPr>
          <p:spPr>
            <a:xfrm>
              <a:off x="328" y="1280"/>
              <a:ext cx="203"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E</a:t>
              </a:r>
              <a:endParaRPr lang="en-US" altLang="zh-CN" sz="2400" dirty="0">
                <a:latin typeface="Times New Roman" panose="02020603050405020304" pitchFamily="18" charset="0"/>
              </a:endParaRPr>
            </a:p>
          </p:txBody>
        </p:sp>
        <p:sp>
          <p:nvSpPr>
            <p:cNvPr id="24600" name="Oval 8"/>
            <p:cNvSpPr/>
            <p:nvPr/>
          </p:nvSpPr>
          <p:spPr>
            <a:xfrm>
              <a:off x="1096" y="1280"/>
              <a:ext cx="203"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F</a:t>
              </a:r>
              <a:endParaRPr lang="en-US" altLang="zh-CN" sz="2400" dirty="0">
                <a:latin typeface="Times New Roman" panose="02020603050405020304" pitchFamily="18" charset="0"/>
              </a:endParaRPr>
            </a:p>
          </p:txBody>
        </p:sp>
        <p:sp>
          <p:nvSpPr>
            <p:cNvPr id="24601" name="Line 9"/>
            <p:cNvSpPr/>
            <p:nvPr/>
          </p:nvSpPr>
          <p:spPr>
            <a:xfrm flipH="1">
              <a:off x="450" y="597"/>
              <a:ext cx="121" cy="683"/>
            </a:xfrm>
            <a:prstGeom prst="line">
              <a:avLst/>
            </a:prstGeom>
            <a:ln w="9525" cap="flat" cmpd="sng">
              <a:solidFill>
                <a:schemeClr val="tx1"/>
              </a:solidFill>
              <a:prstDash val="solid"/>
              <a:headEnd type="none" w="med" len="med"/>
              <a:tailEnd type="none" w="med" len="med"/>
            </a:ln>
          </p:spPr>
        </p:sp>
        <p:sp>
          <p:nvSpPr>
            <p:cNvPr id="24602" name="Line 10"/>
            <p:cNvSpPr/>
            <p:nvPr/>
          </p:nvSpPr>
          <p:spPr>
            <a:xfrm>
              <a:off x="652" y="597"/>
              <a:ext cx="121" cy="342"/>
            </a:xfrm>
            <a:prstGeom prst="line">
              <a:avLst/>
            </a:prstGeom>
            <a:ln w="9525" cap="flat" cmpd="sng">
              <a:solidFill>
                <a:schemeClr val="tx1"/>
              </a:solidFill>
              <a:prstDash val="solid"/>
              <a:headEnd type="none" w="med" len="med"/>
              <a:tailEnd type="none" w="med" len="med"/>
            </a:ln>
          </p:spPr>
        </p:sp>
        <p:sp>
          <p:nvSpPr>
            <p:cNvPr id="24603" name="Line 11"/>
            <p:cNvSpPr/>
            <p:nvPr/>
          </p:nvSpPr>
          <p:spPr>
            <a:xfrm flipH="1">
              <a:off x="531" y="1152"/>
              <a:ext cx="242" cy="171"/>
            </a:xfrm>
            <a:prstGeom prst="line">
              <a:avLst/>
            </a:prstGeom>
            <a:ln w="9525" cap="flat" cmpd="sng">
              <a:solidFill>
                <a:schemeClr val="tx1"/>
              </a:solidFill>
              <a:prstDash val="solid"/>
              <a:headEnd type="none" w="med" len="med"/>
              <a:tailEnd type="none" w="med" len="med"/>
            </a:ln>
          </p:spPr>
        </p:sp>
        <p:sp>
          <p:nvSpPr>
            <p:cNvPr id="24604" name="Line 12"/>
            <p:cNvSpPr/>
            <p:nvPr/>
          </p:nvSpPr>
          <p:spPr>
            <a:xfrm>
              <a:off x="531" y="1451"/>
              <a:ext cx="565" cy="0"/>
            </a:xfrm>
            <a:prstGeom prst="line">
              <a:avLst/>
            </a:prstGeom>
            <a:ln w="9525" cap="flat" cmpd="sng">
              <a:solidFill>
                <a:schemeClr val="tx1"/>
              </a:solidFill>
              <a:prstDash val="solid"/>
              <a:headEnd type="none" w="med" len="med"/>
              <a:tailEnd type="none" w="med" len="med"/>
            </a:ln>
          </p:spPr>
        </p:sp>
        <p:sp>
          <p:nvSpPr>
            <p:cNvPr id="24605" name="Line 13"/>
            <p:cNvSpPr/>
            <p:nvPr/>
          </p:nvSpPr>
          <p:spPr>
            <a:xfrm>
              <a:off x="692" y="512"/>
              <a:ext cx="445" cy="213"/>
            </a:xfrm>
            <a:prstGeom prst="line">
              <a:avLst/>
            </a:prstGeom>
            <a:ln w="9525" cap="flat" cmpd="sng">
              <a:solidFill>
                <a:schemeClr val="tx1"/>
              </a:solidFill>
              <a:prstDash val="solid"/>
              <a:headEnd type="none" w="med" len="med"/>
              <a:tailEnd type="none" w="med" len="med"/>
            </a:ln>
          </p:spPr>
        </p:sp>
        <p:sp>
          <p:nvSpPr>
            <p:cNvPr id="24606" name="Line 14"/>
            <p:cNvSpPr/>
            <p:nvPr/>
          </p:nvSpPr>
          <p:spPr>
            <a:xfrm flipV="1">
              <a:off x="935" y="811"/>
              <a:ext cx="202" cy="170"/>
            </a:xfrm>
            <a:prstGeom prst="line">
              <a:avLst/>
            </a:prstGeom>
            <a:ln w="9525" cap="flat" cmpd="sng">
              <a:solidFill>
                <a:schemeClr val="tx1"/>
              </a:solidFill>
              <a:prstDash val="solid"/>
              <a:headEnd type="none" w="med" len="med"/>
              <a:tailEnd type="none" w="med" len="med"/>
            </a:ln>
          </p:spPr>
        </p:sp>
        <p:sp>
          <p:nvSpPr>
            <p:cNvPr id="24607" name="Line 15"/>
            <p:cNvSpPr/>
            <p:nvPr/>
          </p:nvSpPr>
          <p:spPr>
            <a:xfrm>
              <a:off x="1218" y="853"/>
              <a:ext cx="0" cy="427"/>
            </a:xfrm>
            <a:prstGeom prst="line">
              <a:avLst/>
            </a:prstGeom>
            <a:ln w="9525" cap="flat" cmpd="sng">
              <a:solidFill>
                <a:schemeClr val="tx1"/>
              </a:solidFill>
              <a:prstDash val="solid"/>
              <a:headEnd type="none" w="med" len="med"/>
              <a:tailEnd type="none" w="med" len="med"/>
            </a:ln>
          </p:spPr>
        </p:sp>
        <p:sp>
          <p:nvSpPr>
            <p:cNvPr id="24608" name="Line 16"/>
            <p:cNvSpPr/>
            <p:nvPr/>
          </p:nvSpPr>
          <p:spPr>
            <a:xfrm>
              <a:off x="1296" y="816"/>
              <a:ext cx="144" cy="192"/>
            </a:xfrm>
            <a:prstGeom prst="line">
              <a:avLst/>
            </a:prstGeom>
            <a:ln w="9525" cap="flat" cmpd="sng">
              <a:solidFill>
                <a:schemeClr val="tx1"/>
              </a:solidFill>
              <a:prstDash val="solid"/>
              <a:headEnd type="none" w="med" len="med"/>
              <a:tailEnd type="none" w="med" len="med"/>
            </a:ln>
          </p:spPr>
        </p:sp>
        <p:sp>
          <p:nvSpPr>
            <p:cNvPr id="24609" name="Line 17"/>
            <p:cNvSpPr/>
            <p:nvPr/>
          </p:nvSpPr>
          <p:spPr>
            <a:xfrm flipV="1">
              <a:off x="1299" y="1152"/>
              <a:ext cx="189" cy="213"/>
            </a:xfrm>
            <a:prstGeom prst="line">
              <a:avLst/>
            </a:prstGeom>
            <a:ln w="9525" cap="flat" cmpd="sng">
              <a:solidFill>
                <a:schemeClr val="tx1"/>
              </a:solidFill>
              <a:prstDash val="solid"/>
              <a:headEnd type="none" w="med" len="med"/>
              <a:tailEnd type="none" w="med" len="med"/>
            </a:ln>
          </p:spPr>
        </p:sp>
        <p:sp>
          <p:nvSpPr>
            <p:cNvPr id="24610" name="Text Box 18"/>
            <p:cNvSpPr txBox="1"/>
            <p:nvPr/>
          </p:nvSpPr>
          <p:spPr>
            <a:xfrm>
              <a:off x="813" y="427"/>
              <a:ext cx="324" cy="178"/>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10</a:t>
              </a:r>
              <a:endParaRPr lang="en-US" altLang="zh-CN" dirty="0">
                <a:latin typeface="Arial" panose="020B0604020202020204" pitchFamily="34" charset="0"/>
              </a:endParaRPr>
            </a:p>
          </p:txBody>
        </p:sp>
        <p:sp>
          <p:nvSpPr>
            <p:cNvPr id="24611" name="Text Box 19"/>
            <p:cNvSpPr txBox="1"/>
            <p:nvPr/>
          </p:nvSpPr>
          <p:spPr>
            <a:xfrm>
              <a:off x="733" y="1451"/>
              <a:ext cx="323" cy="178"/>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10</a:t>
              </a:r>
              <a:endParaRPr lang="en-US" altLang="zh-CN" dirty="0">
                <a:latin typeface="Arial" panose="020B0604020202020204" pitchFamily="34" charset="0"/>
              </a:endParaRPr>
            </a:p>
          </p:txBody>
        </p:sp>
        <p:sp>
          <p:nvSpPr>
            <p:cNvPr id="24612" name="Text Box 20"/>
            <p:cNvSpPr txBox="1"/>
            <p:nvPr/>
          </p:nvSpPr>
          <p:spPr>
            <a:xfrm>
              <a:off x="288" y="819"/>
              <a:ext cx="323" cy="178"/>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15</a:t>
              </a:r>
              <a:endParaRPr lang="en-US" altLang="zh-CN" dirty="0">
                <a:latin typeface="Arial" panose="020B0604020202020204" pitchFamily="34" charset="0"/>
              </a:endParaRPr>
            </a:p>
          </p:txBody>
        </p:sp>
        <p:sp>
          <p:nvSpPr>
            <p:cNvPr id="24613" name="Text Box 21"/>
            <p:cNvSpPr txBox="1"/>
            <p:nvPr/>
          </p:nvSpPr>
          <p:spPr>
            <a:xfrm>
              <a:off x="692" y="691"/>
              <a:ext cx="324" cy="179"/>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12</a:t>
              </a:r>
              <a:endParaRPr lang="en-US" altLang="zh-CN" dirty="0">
                <a:latin typeface="Arial" panose="020B0604020202020204" pitchFamily="34" charset="0"/>
              </a:endParaRPr>
            </a:p>
          </p:txBody>
        </p:sp>
        <p:sp>
          <p:nvSpPr>
            <p:cNvPr id="24614" name="Text Box 22"/>
            <p:cNvSpPr txBox="1"/>
            <p:nvPr/>
          </p:nvSpPr>
          <p:spPr>
            <a:xfrm>
              <a:off x="490" y="1067"/>
              <a:ext cx="323" cy="179"/>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12</a:t>
              </a:r>
              <a:endParaRPr lang="en-US" altLang="zh-CN" dirty="0">
                <a:latin typeface="Arial" panose="020B0604020202020204" pitchFamily="34" charset="0"/>
              </a:endParaRPr>
            </a:p>
          </p:txBody>
        </p:sp>
        <p:sp>
          <p:nvSpPr>
            <p:cNvPr id="24615" name="Text Box 23"/>
            <p:cNvSpPr txBox="1"/>
            <p:nvPr/>
          </p:nvSpPr>
          <p:spPr>
            <a:xfrm>
              <a:off x="950" y="1065"/>
              <a:ext cx="346" cy="178"/>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8</a:t>
              </a:r>
              <a:endParaRPr lang="en-US" altLang="zh-CN" dirty="0">
                <a:latin typeface="Arial" panose="020B0604020202020204" pitchFamily="34" charset="0"/>
              </a:endParaRPr>
            </a:p>
          </p:txBody>
        </p:sp>
        <p:sp>
          <p:nvSpPr>
            <p:cNvPr id="24616" name="Text Box 24"/>
            <p:cNvSpPr txBox="1"/>
            <p:nvPr/>
          </p:nvSpPr>
          <p:spPr>
            <a:xfrm>
              <a:off x="975" y="861"/>
              <a:ext cx="324" cy="179"/>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7</a:t>
              </a:r>
              <a:endParaRPr lang="en-US" altLang="zh-CN" dirty="0">
                <a:latin typeface="Arial" panose="020B0604020202020204" pitchFamily="34" charset="0"/>
              </a:endParaRPr>
            </a:p>
          </p:txBody>
        </p:sp>
        <p:sp>
          <p:nvSpPr>
            <p:cNvPr id="24617" name="Text Box 25"/>
            <p:cNvSpPr txBox="1"/>
            <p:nvPr/>
          </p:nvSpPr>
          <p:spPr>
            <a:xfrm>
              <a:off x="1218" y="947"/>
              <a:ext cx="323" cy="179"/>
            </a:xfrm>
            <a:prstGeom prst="rect">
              <a:avLst/>
            </a:prstGeom>
            <a:noFill/>
            <a:ln w="9525">
              <a:noFill/>
            </a:ln>
          </p:spPr>
          <p:txBody>
            <a:bodyPr>
              <a:spAutoFit/>
            </a:bodyPr>
            <a:lstStyle/>
            <a:p>
              <a:pPr algn="just">
                <a:spcBef>
                  <a:spcPct val="50000"/>
                </a:spcBef>
              </a:pPr>
              <a:r>
                <a:rPr lang="en-US" altLang="zh-CN" dirty="0">
                  <a:latin typeface="Times New Roman" panose="02020603050405020304" pitchFamily="18" charset="0"/>
                </a:rPr>
                <a:t>6</a:t>
              </a:r>
              <a:endParaRPr lang="en-US" altLang="zh-CN" dirty="0">
                <a:latin typeface="Times New Roman" panose="02020603050405020304" pitchFamily="18" charset="0"/>
              </a:endParaRPr>
            </a:p>
          </p:txBody>
        </p:sp>
        <p:sp>
          <p:nvSpPr>
            <p:cNvPr id="24618" name="Text Box 26"/>
            <p:cNvSpPr txBox="1"/>
            <p:nvPr/>
          </p:nvSpPr>
          <p:spPr>
            <a:xfrm>
              <a:off x="1357" y="1200"/>
              <a:ext cx="323" cy="179"/>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6</a:t>
              </a:r>
              <a:endParaRPr lang="en-US" altLang="zh-CN" dirty="0">
                <a:latin typeface="Arial" panose="020B0604020202020204" pitchFamily="34" charset="0"/>
              </a:endParaRPr>
            </a:p>
          </p:txBody>
        </p:sp>
        <p:sp>
          <p:nvSpPr>
            <p:cNvPr id="24619" name="Text Box 27"/>
            <p:cNvSpPr txBox="1"/>
            <p:nvPr/>
          </p:nvSpPr>
          <p:spPr>
            <a:xfrm>
              <a:off x="1420" y="725"/>
              <a:ext cx="323" cy="179"/>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5</a:t>
              </a:r>
              <a:endParaRPr lang="en-US" altLang="zh-CN" dirty="0">
                <a:latin typeface="Arial" panose="020B0604020202020204" pitchFamily="34" charset="0"/>
              </a:endParaRPr>
            </a:p>
          </p:txBody>
        </p:sp>
        <p:sp>
          <p:nvSpPr>
            <p:cNvPr id="24620" name="Text Box 28"/>
            <p:cNvSpPr txBox="1"/>
            <p:nvPr/>
          </p:nvSpPr>
          <p:spPr>
            <a:xfrm>
              <a:off x="733" y="1664"/>
              <a:ext cx="525" cy="224"/>
            </a:xfrm>
            <a:prstGeom prst="rect">
              <a:avLst/>
            </a:prstGeom>
            <a:noFill/>
            <a:ln w="9525">
              <a:noFill/>
            </a:ln>
          </p:spPr>
          <p:txBody>
            <a:bodyPr>
              <a:spAutoFit/>
            </a:bodyPr>
            <a:lstStyle/>
            <a:p>
              <a:pPr algn="just">
                <a:spcBef>
                  <a:spcPct val="50000"/>
                </a:spcBef>
              </a:pPr>
              <a:endParaRPr lang="zh-CN" altLang="zh-CN" sz="2400" dirty="0">
                <a:latin typeface="Times New Roman" panose="02020603050405020304" pitchFamily="18" charset="0"/>
              </a:endParaRPr>
            </a:p>
          </p:txBody>
        </p:sp>
        <p:sp>
          <p:nvSpPr>
            <p:cNvPr id="24621" name="Line 29"/>
            <p:cNvSpPr/>
            <p:nvPr/>
          </p:nvSpPr>
          <p:spPr>
            <a:xfrm>
              <a:off x="912" y="1152"/>
              <a:ext cx="192" cy="192"/>
            </a:xfrm>
            <a:prstGeom prst="line">
              <a:avLst/>
            </a:prstGeom>
            <a:ln w="9525" cap="flat" cmpd="sng">
              <a:solidFill>
                <a:schemeClr val="tx1"/>
              </a:solidFill>
              <a:prstDash val="solid"/>
              <a:headEnd type="none" w="med" len="med"/>
              <a:tailEnd type="none" w="med" len="med"/>
            </a:ln>
          </p:spPr>
        </p:sp>
      </p:grpSp>
      <p:sp>
        <p:nvSpPr>
          <p:cNvPr id="278558" name="Text Box 30"/>
          <p:cNvSpPr txBox="1">
            <a:spLocks noChangeArrowheads="1"/>
          </p:cNvSpPr>
          <p:nvPr/>
        </p:nvSpPr>
        <p:spPr bwMode="auto">
          <a:xfrm>
            <a:off x="762000" y="4967288"/>
            <a:ext cx="3276600" cy="583565"/>
          </a:xfrm>
          <a:prstGeom prst="rect">
            <a:avLst/>
          </a:prstGeom>
          <a:noFill/>
          <a:ln w="9525">
            <a:noFill/>
            <a:miter lim="800000"/>
          </a:ln>
          <a:effectLst/>
        </p:spPr>
        <p:txBody>
          <a:bodyPr>
            <a:spAutoFit/>
          </a:bodyPr>
          <a:lstStyle/>
          <a:p>
            <a:pPr marR="0" algn="just" defTabSz="914400">
              <a:spcBef>
                <a:spcPct val="50000"/>
              </a:spcBef>
              <a:buClr>
                <a:schemeClr val="accent1"/>
              </a:buClr>
              <a:buSzTx/>
              <a:buFont typeface="Wingdings" panose="05000000000000000000" pitchFamily="2" charset="2"/>
              <a:buNone/>
              <a:defRPr/>
            </a:pPr>
            <a:r>
              <a:rPr kumimoji="0" lang="en-US" altLang="zh-CN" sz="20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 </a:t>
            </a:r>
            <a:r>
              <a:rPr kumimoji="1" lang="zh-CN" altLang="en-US" sz="3200" b="1" kern="1200" cap="none" spc="0" normalizeH="0" baseline="0" noProof="0">
                <a:latin typeface="Arial" panose="020B0604020202020204" pitchFamily="34" charset="0"/>
                <a:ea typeface="宋体" panose="02010600030101010101" pitchFamily="2" charset="-122"/>
                <a:cs typeface="+mn-cs"/>
              </a:rPr>
              <a:t>（</a:t>
            </a:r>
            <a:r>
              <a:rPr kumimoji="1" lang="en-US" altLang="zh-CN" sz="3200" b="1" kern="1200" cap="none" spc="0" normalizeH="0" baseline="0" noProof="0">
                <a:latin typeface="Arial" panose="020B0604020202020204" pitchFamily="34" charset="0"/>
                <a:ea typeface="宋体" panose="02010600030101010101" pitchFamily="2" charset="-122"/>
                <a:cs typeface="+mn-cs"/>
              </a:rPr>
              <a:t>a</a:t>
            </a:r>
            <a:r>
              <a:rPr kumimoji="1" lang="zh-CN" altLang="en-US" sz="3200" b="1" kern="1200" cap="none" spc="0" normalizeH="0" baseline="0" noProof="0">
                <a:latin typeface="Arial" panose="020B0604020202020204" pitchFamily="34" charset="0"/>
                <a:ea typeface="宋体" panose="02010600030101010101" pitchFamily="2" charset="-122"/>
                <a:cs typeface="+mn-cs"/>
              </a:rPr>
              <a:t>）无向网</a:t>
            </a:r>
            <a:r>
              <a:rPr kumimoji="1" lang="en-US" altLang="zh-CN" sz="3200" b="1" kern="1200" cap="none" spc="0" normalizeH="0" baseline="0" noProof="0">
                <a:latin typeface="Arial" panose="020B0604020202020204" pitchFamily="34" charset="0"/>
                <a:ea typeface="宋体" panose="02010600030101010101" pitchFamily="2" charset="-122"/>
                <a:cs typeface="+mn-cs"/>
              </a:rPr>
              <a:t>G1</a:t>
            </a:r>
            <a:endParaRPr kumimoji="1" lang="en-US" altLang="zh-CN" sz="3200" b="1" kern="1200" cap="none" spc="0" normalizeH="0" baseline="0" noProof="0">
              <a:latin typeface="Arial" panose="020B0604020202020204" pitchFamily="34" charset="0"/>
              <a:ea typeface="宋体" panose="02010600030101010101" pitchFamily="2" charset="-122"/>
              <a:cs typeface="+mn-cs"/>
            </a:endParaRPr>
          </a:p>
        </p:txBody>
      </p:sp>
      <p:sp>
        <p:nvSpPr>
          <p:cNvPr id="24580" name="Text Box 31"/>
          <p:cNvSpPr txBox="1"/>
          <p:nvPr/>
        </p:nvSpPr>
        <p:spPr>
          <a:xfrm>
            <a:off x="1116013" y="333375"/>
            <a:ext cx="7548562" cy="645160"/>
          </a:xfrm>
          <a:prstGeom prst="rect">
            <a:avLst/>
          </a:prstGeom>
          <a:noFill/>
          <a:ln w="9525">
            <a:noFill/>
          </a:ln>
        </p:spPr>
        <p:txBody>
          <a:bodyPr>
            <a:spAutoFit/>
          </a:bodyPr>
          <a:lstStyle/>
          <a:p>
            <a:pPr algn="ctr">
              <a:spcBef>
                <a:spcPct val="50000"/>
              </a:spcBef>
            </a:pPr>
            <a:r>
              <a:rPr lang="zh-CN" altLang="en-US" sz="3600" b="1" dirty="0">
                <a:solidFill>
                  <a:schemeClr val="tx2"/>
                </a:solidFill>
                <a:latin typeface="Arial" panose="020B0604020202020204" pitchFamily="34" charset="0"/>
              </a:rPr>
              <a:t>算法演示</a:t>
            </a:r>
            <a:r>
              <a:rPr lang="en-US" altLang="zh-CN" sz="3600" b="1" dirty="0">
                <a:solidFill>
                  <a:schemeClr val="tx2"/>
                </a:solidFill>
                <a:latin typeface="Arial" panose="020B0604020202020204" pitchFamily="34" charset="0"/>
              </a:rPr>
              <a:t>:Prim</a:t>
            </a:r>
            <a:r>
              <a:rPr lang="zh-CN" altLang="en-US" sz="3600" b="1" dirty="0">
                <a:solidFill>
                  <a:schemeClr val="tx2"/>
                </a:solidFill>
                <a:latin typeface="Arial" panose="020B0604020202020204" pitchFamily="34" charset="0"/>
              </a:rPr>
              <a:t>算法求解最小生成树</a:t>
            </a:r>
            <a:endParaRPr lang="zh-CN" altLang="en-US" sz="3600" b="1" dirty="0">
              <a:solidFill>
                <a:schemeClr val="tx2"/>
              </a:solidFill>
              <a:latin typeface="Arial" panose="020B0604020202020204" pitchFamily="34" charset="0"/>
            </a:endParaRPr>
          </a:p>
        </p:txBody>
      </p:sp>
      <p:sp>
        <p:nvSpPr>
          <p:cNvPr id="278560" name="Oval 32"/>
          <p:cNvSpPr>
            <a:spLocks noChangeArrowheads="1"/>
          </p:cNvSpPr>
          <p:nvPr/>
        </p:nvSpPr>
        <p:spPr bwMode="auto">
          <a:xfrm>
            <a:off x="5408613" y="1644650"/>
            <a:ext cx="454025" cy="439738"/>
          </a:xfrm>
          <a:prstGeom prst="ellipse">
            <a:avLst/>
          </a:prstGeom>
          <a:solidFill>
            <a:srgbClr val="008000"/>
          </a:solidFill>
          <a:ln w="9525">
            <a:noFill/>
            <a:round/>
          </a:ln>
          <a:effectLst/>
        </p:spPr>
        <p:txBody>
          <a:bodyPr wrap="none" anchor="ctr"/>
          <a:lstStyle/>
          <a:p>
            <a:pPr algn="ctr"/>
            <a:r>
              <a:rPr lang="en-US" altLang="zh-CN" sz="2400" dirty="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A</a:t>
            </a:r>
            <a:endParaRPr lang="en-US" altLang="zh-CN" sz="2400" dirty="0">
              <a:solidFill>
                <a:schemeClr val="bg1"/>
              </a:solidFill>
              <a:effectLst>
                <a:outerShdw blurRad="38100" dist="38100" dir="2700000">
                  <a:srgbClr val="C0C0C0"/>
                </a:outerShdw>
              </a:effectLst>
              <a:latin typeface="Times New Roman" panose="02020603050405020304" pitchFamily="18" charset="0"/>
            </a:endParaRPr>
          </a:p>
        </p:txBody>
      </p:sp>
      <p:sp>
        <p:nvSpPr>
          <p:cNvPr id="278561" name="Oval 33"/>
          <p:cNvSpPr/>
          <p:nvPr/>
        </p:nvSpPr>
        <p:spPr>
          <a:xfrm>
            <a:off x="6864350" y="2173288"/>
            <a:ext cx="455613" cy="439737"/>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B</a:t>
            </a:r>
            <a:endParaRPr lang="en-US" altLang="zh-CN" sz="2400" dirty="0">
              <a:latin typeface="Times New Roman" panose="02020603050405020304" pitchFamily="18" charset="0"/>
            </a:endParaRPr>
          </a:p>
        </p:txBody>
      </p:sp>
      <p:sp>
        <p:nvSpPr>
          <p:cNvPr id="278562" name="Oval 34"/>
          <p:cNvSpPr/>
          <p:nvPr/>
        </p:nvSpPr>
        <p:spPr>
          <a:xfrm>
            <a:off x="5954713" y="2790825"/>
            <a:ext cx="455612" cy="439738"/>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C</a:t>
            </a:r>
            <a:endParaRPr lang="en-US" altLang="zh-CN" sz="2400" dirty="0">
              <a:latin typeface="Times New Roman" panose="02020603050405020304" pitchFamily="18" charset="0"/>
            </a:endParaRPr>
          </a:p>
        </p:txBody>
      </p:sp>
      <p:sp>
        <p:nvSpPr>
          <p:cNvPr id="278564" name="Oval 36"/>
          <p:cNvSpPr/>
          <p:nvPr/>
        </p:nvSpPr>
        <p:spPr>
          <a:xfrm>
            <a:off x="5043488" y="3494088"/>
            <a:ext cx="457200" cy="439737"/>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E</a:t>
            </a:r>
            <a:endParaRPr lang="en-US" altLang="zh-CN" sz="2400" dirty="0">
              <a:latin typeface="Times New Roman" panose="02020603050405020304" pitchFamily="18" charset="0"/>
            </a:endParaRPr>
          </a:p>
        </p:txBody>
      </p:sp>
      <p:sp>
        <p:nvSpPr>
          <p:cNvPr id="278566" name="Line 38"/>
          <p:cNvSpPr/>
          <p:nvPr/>
        </p:nvSpPr>
        <p:spPr>
          <a:xfrm flipH="1">
            <a:off x="5318125" y="2084388"/>
            <a:ext cx="271463" cy="1409700"/>
          </a:xfrm>
          <a:prstGeom prst="line">
            <a:avLst/>
          </a:prstGeom>
          <a:ln w="9525" cap="flat" cmpd="sng">
            <a:solidFill>
              <a:schemeClr val="tx1"/>
            </a:solidFill>
            <a:prstDash val="solid"/>
            <a:headEnd type="none" w="med" len="med"/>
            <a:tailEnd type="none" w="med" len="med"/>
          </a:ln>
        </p:spPr>
      </p:sp>
      <p:sp>
        <p:nvSpPr>
          <p:cNvPr id="278567" name="Line 39"/>
          <p:cNvSpPr/>
          <p:nvPr/>
        </p:nvSpPr>
        <p:spPr>
          <a:xfrm>
            <a:off x="5772150" y="2084388"/>
            <a:ext cx="273050" cy="706437"/>
          </a:xfrm>
          <a:prstGeom prst="line">
            <a:avLst/>
          </a:prstGeom>
          <a:ln w="9525" cap="flat" cmpd="sng">
            <a:solidFill>
              <a:schemeClr val="tx1"/>
            </a:solidFill>
            <a:prstDash val="solid"/>
            <a:headEnd type="none" w="med" len="med"/>
            <a:tailEnd type="none" w="med" len="med"/>
          </a:ln>
        </p:spPr>
      </p:sp>
      <p:sp>
        <p:nvSpPr>
          <p:cNvPr id="278570" name="Line 42"/>
          <p:cNvSpPr/>
          <p:nvPr/>
        </p:nvSpPr>
        <p:spPr>
          <a:xfrm>
            <a:off x="5862638" y="1908175"/>
            <a:ext cx="1001712" cy="439738"/>
          </a:xfrm>
          <a:prstGeom prst="line">
            <a:avLst/>
          </a:prstGeom>
          <a:ln w="9525" cap="flat" cmpd="sng">
            <a:solidFill>
              <a:schemeClr val="tx1"/>
            </a:solidFill>
            <a:prstDash val="solid"/>
            <a:headEnd type="none" w="med" len="med"/>
            <a:tailEnd type="none" w="med" len="med"/>
          </a:ln>
        </p:spPr>
      </p:sp>
      <p:sp>
        <p:nvSpPr>
          <p:cNvPr id="278575" name="Text Box 47"/>
          <p:cNvSpPr txBox="1"/>
          <p:nvPr/>
        </p:nvSpPr>
        <p:spPr>
          <a:xfrm>
            <a:off x="6135688" y="1733550"/>
            <a:ext cx="728662"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10</a:t>
            </a:r>
            <a:endParaRPr lang="en-US" altLang="zh-CN" dirty="0">
              <a:latin typeface="Arial" panose="020B0604020202020204" pitchFamily="34" charset="0"/>
            </a:endParaRPr>
          </a:p>
        </p:txBody>
      </p:sp>
      <p:sp>
        <p:nvSpPr>
          <p:cNvPr id="278577" name="Text Box 49"/>
          <p:cNvSpPr txBox="1"/>
          <p:nvPr/>
        </p:nvSpPr>
        <p:spPr>
          <a:xfrm>
            <a:off x="4953000" y="2543175"/>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15</a:t>
            </a:r>
            <a:endParaRPr lang="en-US" altLang="zh-CN" dirty="0">
              <a:latin typeface="Arial" panose="020B0604020202020204" pitchFamily="34" charset="0"/>
            </a:endParaRPr>
          </a:p>
        </p:txBody>
      </p:sp>
      <p:sp>
        <p:nvSpPr>
          <p:cNvPr id="278578" name="Text Box 50"/>
          <p:cNvSpPr txBox="1"/>
          <p:nvPr/>
        </p:nvSpPr>
        <p:spPr>
          <a:xfrm>
            <a:off x="5862638" y="2278063"/>
            <a:ext cx="730250"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12</a:t>
            </a:r>
            <a:endParaRPr lang="en-US" altLang="zh-CN" dirty="0">
              <a:latin typeface="Arial" panose="020B0604020202020204" pitchFamily="34" charset="0"/>
            </a:endParaRPr>
          </a:p>
        </p:txBody>
      </p:sp>
      <p:sp>
        <p:nvSpPr>
          <p:cNvPr id="24591" name="Text Box 57"/>
          <p:cNvSpPr txBox="1"/>
          <p:nvPr/>
        </p:nvSpPr>
        <p:spPr>
          <a:xfrm>
            <a:off x="5954713" y="4302125"/>
            <a:ext cx="1182687" cy="460375"/>
          </a:xfrm>
          <a:prstGeom prst="rect">
            <a:avLst/>
          </a:prstGeom>
          <a:noFill/>
          <a:ln w="9525">
            <a:noFill/>
          </a:ln>
        </p:spPr>
        <p:txBody>
          <a:bodyPr>
            <a:spAutoFit/>
          </a:bodyPr>
          <a:lstStyle/>
          <a:p>
            <a:pPr algn="just">
              <a:spcBef>
                <a:spcPct val="50000"/>
              </a:spcBef>
            </a:pPr>
            <a:endParaRPr lang="zh-CN" altLang="zh-CN" sz="2400" dirty="0">
              <a:latin typeface="Times New Roman" panose="02020603050405020304" pitchFamily="18" charset="0"/>
            </a:endParaRPr>
          </a:p>
        </p:txBody>
      </p:sp>
      <p:sp>
        <p:nvSpPr>
          <p:cNvPr id="24592" name="Text Box 59"/>
          <p:cNvSpPr txBox="1"/>
          <p:nvPr/>
        </p:nvSpPr>
        <p:spPr>
          <a:xfrm>
            <a:off x="5029200" y="4891088"/>
            <a:ext cx="3257550" cy="368300"/>
          </a:xfrm>
          <a:prstGeom prst="rect">
            <a:avLst/>
          </a:prstGeom>
          <a:noFill/>
          <a:ln w="9525">
            <a:noFill/>
          </a:ln>
        </p:spPr>
        <p:txBody>
          <a:bodyPr>
            <a:spAutoFit/>
          </a:bodyPr>
          <a:lstStyle/>
          <a:p>
            <a:pPr algn="ctr">
              <a:spcBef>
                <a:spcPct val="50000"/>
              </a:spcBef>
            </a:pPr>
            <a:r>
              <a:rPr lang="zh-CN" altLang="en-US" dirty="0">
                <a:latin typeface="Arial" panose="020B0604020202020204" pitchFamily="34" charset="0"/>
              </a:rPr>
              <a:t>（</a:t>
            </a:r>
            <a:r>
              <a:rPr lang="en-US" altLang="zh-CN" dirty="0">
                <a:latin typeface="Arial" panose="020B0604020202020204" pitchFamily="34" charset="0"/>
              </a:rPr>
              <a:t>b</a:t>
            </a:r>
            <a:r>
              <a:rPr lang="zh-CN" altLang="en-US" dirty="0">
                <a:latin typeface="Arial" panose="020B0604020202020204" pitchFamily="34" charset="0"/>
              </a:rPr>
              <a:t>）求解过程</a:t>
            </a:r>
            <a:endParaRPr lang="zh-CN" altLang="en-US" dirty="0">
              <a:latin typeface="Arial" panose="020B0604020202020204" pitchFamily="34" charset="0"/>
            </a:endParaRPr>
          </a:p>
        </p:txBody>
      </p:sp>
      <p:sp>
        <p:nvSpPr>
          <p:cNvPr id="278588" name="Line 60"/>
          <p:cNvSpPr/>
          <p:nvPr/>
        </p:nvSpPr>
        <p:spPr>
          <a:xfrm>
            <a:off x="5867400" y="1890713"/>
            <a:ext cx="1001713" cy="439737"/>
          </a:xfrm>
          <a:prstGeom prst="line">
            <a:avLst/>
          </a:prstGeom>
          <a:ln w="34925" cap="flat" cmpd="sng">
            <a:solidFill>
              <a:srgbClr val="C00000"/>
            </a:solidFill>
            <a:prstDash val="solid"/>
            <a:headEnd type="none" w="med" len="med"/>
            <a:tailEnd type="none" w="med" len="med"/>
          </a:ln>
        </p:spPr>
      </p:sp>
      <p:sp>
        <p:nvSpPr>
          <p:cNvPr id="278589" name="Freeform 61"/>
          <p:cNvSpPr/>
          <p:nvPr/>
        </p:nvSpPr>
        <p:spPr>
          <a:xfrm>
            <a:off x="114300" y="1346200"/>
            <a:ext cx="2552700" cy="2921000"/>
          </a:xfrm>
          <a:custGeom>
            <a:avLst/>
            <a:gdLst/>
            <a:ahLst/>
            <a:cxnLst>
              <a:cxn ang="0">
                <a:pos x="114300" y="2921000"/>
              </a:cxn>
              <a:cxn ang="0">
                <a:pos x="190500" y="1854200"/>
              </a:cxn>
              <a:cxn ang="0">
                <a:pos x="1257300" y="1397000"/>
              </a:cxn>
              <a:cxn ang="0">
                <a:pos x="2019300" y="1092200"/>
              </a:cxn>
              <a:cxn ang="0">
                <a:pos x="2171700" y="177800"/>
              </a:cxn>
              <a:cxn ang="0">
                <a:pos x="2552700" y="25400"/>
              </a:cxn>
            </a:cxnLst>
            <a:rect l="0" t="0" r="0" b="0"/>
            <a:pathLst>
              <a:path w="1608" h="1840">
                <a:moveTo>
                  <a:pt x="72" y="1840"/>
                </a:moveTo>
                <a:cubicBezTo>
                  <a:pt x="36" y="1584"/>
                  <a:pt x="0" y="1328"/>
                  <a:pt x="120" y="1168"/>
                </a:cubicBezTo>
                <a:cubicBezTo>
                  <a:pt x="240" y="1008"/>
                  <a:pt x="600" y="960"/>
                  <a:pt x="792" y="880"/>
                </a:cubicBezTo>
                <a:cubicBezTo>
                  <a:pt x="984" y="800"/>
                  <a:pt x="1176" y="816"/>
                  <a:pt x="1272" y="688"/>
                </a:cubicBezTo>
                <a:cubicBezTo>
                  <a:pt x="1368" y="560"/>
                  <a:pt x="1312" y="224"/>
                  <a:pt x="1368" y="112"/>
                </a:cubicBezTo>
                <a:cubicBezTo>
                  <a:pt x="1424" y="0"/>
                  <a:pt x="1568" y="32"/>
                  <a:pt x="1608" y="16"/>
                </a:cubicBezTo>
              </a:path>
            </a:pathLst>
          </a:custGeom>
          <a:noFill/>
          <a:ln w="34925" cap="flat" cmpd="sng">
            <a:solidFill>
              <a:srgbClr val="FF0000">
                <a:alpha val="100000"/>
              </a:srgbClr>
            </a:solidFill>
            <a:prstDash val="sysDot"/>
            <a:round/>
            <a:headEnd type="none" w="med" len="med"/>
            <a:tailEnd type="none" w="med" len="med"/>
          </a:ln>
        </p:spPr>
        <p:txBody>
          <a:bodyPr/>
          <a:lstStyle/>
          <a:p>
            <a:endParaRPr lang="zh-CN" altLang="en-US"/>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2785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278589"/>
                                        </p:tgtEl>
                                        <p:attrNameLst>
                                          <p:attrName>style.visibility</p:attrName>
                                        </p:attrNameLst>
                                      </p:cBhvr>
                                      <p:to>
                                        <p:strVal val="visible"/>
                                      </p:to>
                                    </p:set>
                                    <p:animEffect transition="in" filter="dissolve">
                                      <p:cBhvr>
                                        <p:cTn id="11" dur="500"/>
                                        <p:tgtEl>
                                          <p:spTgt spid="278589"/>
                                        </p:tgtEl>
                                      </p:cBhvr>
                                    </p:animEffect>
                                  </p:childTnLst>
                                </p:cTn>
                              </p:par>
                            </p:childTnLst>
                          </p:cTn>
                        </p:par>
                      </p:childTnLst>
                    </p:cTn>
                  </p:par>
                  <p:par>
                    <p:cTn id="12" fill="hold">
                      <p:stCondLst>
                        <p:cond delay="indefinite"/>
                      </p:stCondLst>
                      <p:childTnLst>
                        <p:par>
                          <p:cTn id="13" fill="hold">
                            <p:stCondLst>
                              <p:cond delay="0"/>
                            </p:stCondLst>
                            <p:childTnLst>
                              <p:par>
                                <p:cTn id="14" presetID="17" presetClass="entr" presetSubtype="1" fill="hold" nodeType="clickEffect">
                                  <p:stCondLst>
                                    <p:cond delay="0"/>
                                  </p:stCondLst>
                                  <p:childTnLst>
                                    <p:set>
                                      <p:cBhvr>
                                        <p:cTn id="15" dur="1" fill="hold">
                                          <p:stCondLst>
                                            <p:cond delay="0"/>
                                          </p:stCondLst>
                                        </p:cTn>
                                        <p:tgtEl>
                                          <p:spTgt spid="278566"/>
                                        </p:tgtEl>
                                        <p:attrNameLst>
                                          <p:attrName>style.visibility</p:attrName>
                                        </p:attrNameLst>
                                      </p:cBhvr>
                                      <p:to>
                                        <p:strVal val="visible"/>
                                      </p:to>
                                    </p:set>
                                    <p:anim calcmode="lin" valueType="num">
                                      <p:cBhvr>
                                        <p:cTn id="16" dur="500" fill="hold"/>
                                        <p:tgtEl>
                                          <p:spTgt spid="278566"/>
                                        </p:tgtEl>
                                        <p:attrNameLst>
                                          <p:attrName>ppt_x</p:attrName>
                                        </p:attrNameLst>
                                      </p:cBhvr>
                                      <p:tavLst>
                                        <p:tav tm="0">
                                          <p:val>
                                            <p:strVal val="#ppt_x"/>
                                          </p:val>
                                        </p:tav>
                                        <p:tav tm="100000">
                                          <p:val>
                                            <p:strVal val="#ppt_x"/>
                                          </p:val>
                                        </p:tav>
                                      </p:tavLst>
                                    </p:anim>
                                    <p:anim calcmode="lin" valueType="num">
                                      <p:cBhvr>
                                        <p:cTn id="17" dur="500" fill="hold"/>
                                        <p:tgtEl>
                                          <p:spTgt spid="278566"/>
                                        </p:tgtEl>
                                        <p:attrNameLst>
                                          <p:attrName>ppt_y</p:attrName>
                                        </p:attrNameLst>
                                      </p:cBhvr>
                                      <p:tavLst>
                                        <p:tav tm="0">
                                          <p:val>
                                            <p:strVal val="#ppt_y-#ppt_h/2"/>
                                          </p:val>
                                        </p:tav>
                                        <p:tav tm="100000">
                                          <p:val>
                                            <p:strVal val="#ppt_y"/>
                                          </p:val>
                                        </p:tav>
                                      </p:tavLst>
                                    </p:anim>
                                    <p:anim calcmode="lin" valueType="num">
                                      <p:cBhvr>
                                        <p:cTn id="18" dur="500" fill="hold"/>
                                        <p:tgtEl>
                                          <p:spTgt spid="278566"/>
                                        </p:tgtEl>
                                        <p:attrNameLst>
                                          <p:attrName>ppt_w</p:attrName>
                                        </p:attrNameLst>
                                      </p:cBhvr>
                                      <p:tavLst>
                                        <p:tav tm="0">
                                          <p:val>
                                            <p:strVal val="#ppt_w"/>
                                          </p:val>
                                        </p:tav>
                                        <p:tav tm="100000">
                                          <p:val>
                                            <p:strVal val="#ppt_w"/>
                                          </p:val>
                                        </p:tav>
                                      </p:tavLst>
                                    </p:anim>
                                    <p:anim calcmode="lin" valueType="num">
                                      <p:cBhvr>
                                        <p:cTn id="19" dur="500" fill="hold"/>
                                        <p:tgtEl>
                                          <p:spTgt spid="278566"/>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ID="3" presetClass="entr" presetSubtype="10" fill="hold" grpId="0" nodeType="afterEffect">
                                  <p:stCondLst>
                                    <p:cond delay="0"/>
                                  </p:stCondLst>
                                  <p:childTnLst>
                                    <p:set>
                                      <p:cBhvr>
                                        <p:cTn id="22" dur="1" fill="hold">
                                          <p:stCondLst>
                                            <p:cond delay="0"/>
                                          </p:stCondLst>
                                        </p:cTn>
                                        <p:tgtEl>
                                          <p:spTgt spid="278564"/>
                                        </p:tgtEl>
                                        <p:attrNameLst>
                                          <p:attrName>style.visibility</p:attrName>
                                        </p:attrNameLst>
                                      </p:cBhvr>
                                      <p:to>
                                        <p:strVal val="visible"/>
                                      </p:to>
                                    </p:set>
                                    <p:animEffect transition="in" filter="blinds(horizontal)">
                                      <p:cBhvr>
                                        <p:cTn id="23" dur="500"/>
                                        <p:tgtEl>
                                          <p:spTgt spid="278564"/>
                                        </p:tgtEl>
                                      </p:cBhvr>
                                    </p:animEffect>
                                  </p:childTnLst>
                                </p:cTn>
                              </p:par>
                            </p:childTnLst>
                          </p:cTn>
                        </p:par>
                        <p:par>
                          <p:cTn id="24" fill="hold">
                            <p:stCondLst>
                              <p:cond delay="1000"/>
                            </p:stCondLst>
                            <p:childTnLst>
                              <p:par>
                                <p:cTn id="25" presetID="3" presetClass="entr" presetSubtype="10" fill="hold" grpId="0" nodeType="afterEffect">
                                  <p:stCondLst>
                                    <p:cond delay="0"/>
                                  </p:stCondLst>
                                  <p:childTnLst>
                                    <p:set>
                                      <p:cBhvr>
                                        <p:cTn id="26" dur="1" fill="hold">
                                          <p:stCondLst>
                                            <p:cond delay="0"/>
                                          </p:stCondLst>
                                        </p:cTn>
                                        <p:tgtEl>
                                          <p:spTgt spid="278577"/>
                                        </p:tgtEl>
                                        <p:attrNameLst>
                                          <p:attrName>style.visibility</p:attrName>
                                        </p:attrNameLst>
                                      </p:cBhvr>
                                      <p:to>
                                        <p:strVal val="visible"/>
                                      </p:to>
                                    </p:set>
                                    <p:animEffect transition="in" filter="blinds(horizontal)">
                                      <p:cBhvr>
                                        <p:cTn id="27" dur="500"/>
                                        <p:tgtEl>
                                          <p:spTgt spid="278577"/>
                                        </p:tgtEl>
                                      </p:cBhvr>
                                    </p:animEffect>
                                  </p:childTnLst>
                                </p:cTn>
                              </p:par>
                            </p:childTnLst>
                          </p:cTn>
                        </p:par>
                        <p:par>
                          <p:cTn id="28" fill="hold">
                            <p:stCondLst>
                              <p:cond delay="1500"/>
                            </p:stCondLst>
                            <p:childTnLst>
                              <p:par>
                                <p:cTn id="29" presetID="17" presetClass="entr" presetSubtype="1" fill="hold" nodeType="afterEffect">
                                  <p:stCondLst>
                                    <p:cond delay="1000"/>
                                  </p:stCondLst>
                                  <p:childTnLst>
                                    <p:set>
                                      <p:cBhvr>
                                        <p:cTn id="30" dur="1" fill="hold">
                                          <p:stCondLst>
                                            <p:cond delay="0"/>
                                          </p:stCondLst>
                                        </p:cTn>
                                        <p:tgtEl>
                                          <p:spTgt spid="278567"/>
                                        </p:tgtEl>
                                        <p:attrNameLst>
                                          <p:attrName>style.visibility</p:attrName>
                                        </p:attrNameLst>
                                      </p:cBhvr>
                                      <p:to>
                                        <p:strVal val="visible"/>
                                      </p:to>
                                    </p:set>
                                    <p:anim calcmode="lin" valueType="num">
                                      <p:cBhvr>
                                        <p:cTn id="31" dur="500" fill="hold"/>
                                        <p:tgtEl>
                                          <p:spTgt spid="278567"/>
                                        </p:tgtEl>
                                        <p:attrNameLst>
                                          <p:attrName>ppt_x</p:attrName>
                                        </p:attrNameLst>
                                      </p:cBhvr>
                                      <p:tavLst>
                                        <p:tav tm="0">
                                          <p:val>
                                            <p:strVal val="#ppt_x"/>
                                          </p:val>
                                        </p:tav>
                                        <p:tav tm="100000">
                                          <p:val>
                                            <p:strVal val="#ppt_x"/>
                                          </p:val>
                                        </p:tav>
                                      </p:tavLst>
                                    </p:anim>
                                    <p:anim calcmode="lin" valueType="num">
                                      <p:cBhvr>
                                        <p:cTn id="32" dur="500" fill="hold"/>
                                        <p:tgtEl>
                                          <p:spTgt spid="278567"/>
                                        </p:tgtEl>
                                        <p:attrNameLst>
                                          <p:attrName>ppt_y</p:attrName>
                                        </p:attrNameLst>
                                      </p:cBhvr>
                                      <p:tavLst>
                                        <p:tav tm="0">
                                          <p:val>
                                            <p:strVal val="#ppt_y-#ppt_h/2"/>
                                          </p:val>
                                        </p:tav>
                                        <p:tav tm="100000">
                                          <p:val>
                                            <p:strVal val="#ppt_y"/>
                                          </p:val>
                                        </p:tav>
                                      </p:tavLst>
                                    </p:anim>
                                    <p:anim calcmode="lin" valueType="num">
                                      <p:cBhvr>
                                        <p:cTn id="33" dur="500" fill="hold"/>
                                        <p:tgtEl>
                                          <p:spTgt spid="278567"/>
                                        </p:tgtEl>
                                        <p:attrNameLst>
                                          <p:attrName>ppt_w</p:attrName>
                                        </p:attrNameLst>
                                      </p:cBhvr>
                                      <p:tavLst>
                                        <p:tav tm="0">
                                          <p:val>
                                            <p:strVal val="#ppt_w"/>
                                          </p:val>
                                        </p:tav>
                                        <p:tav tm="100000">
                                          <p:val>
                                            <p:strVal val="#ppt_w"/>
                                          </p:val>
                                        </p:tav>
                                      </p:tavLst>
                                    </p:anim>
                                    <p:anim calcmode="lin" valueType="num">
                                      <p:cBhvr>
                                        <p:cTn id="34" dur="500" fill="hold"/>
                                        <p:tgtEl>
                                          <p:spTgt spid="278567"/>
                                        </p:tgtEl>
                                        <p:attrNameLst>
                                          <p:attrName>ppt_h</p:attrName>
                                        </p:attrNameLst>
                                      </p:cBhvr>
                                      <p:tavLst>
                                        <p:tav tm="0">
                                          <p:val>
                                            <p:fltVal val="0"/>
                                          </p:val>
                                        </p:tav>
                                        <p:tav tm="100000">
                                          <p:val>
                                            <p:strVal val="#ppt_h"/>
                                          </p:val>
                                        </p:tav>
                                      </p:tavLst>
                                    </p:anim>
                                  </p:childTnLst>
                                </p:cTn>
                              </p:par>
                            </p:childTnLst>
                          </p:cTn>
                        </p:par>
                        <p:par>
                          <p:cTn id="35" fill="hold">
                            <p:stCondLst>
                              <p:cond delay="3000"/>
                            </p:stCondLst>
                            <p:childTnLst>
                              <p:par>
                                <p:cTn id="36" presetID="9" presetClass="entr" presetSubtype="0" fill="hold" grpId="0" nodeType="afterEffect">
                                  <p:stCondLst>
                                    <p:cond delay="0"/>
                                  </p:stCondLst>
                                  <p:childTnLst>
                                    <p:set>
                                      <p:cBhvr>
                                        <p:cTn id="37" dur="1" fill="hold">
                                          <p:stCondLst>
                                            <p:cond delay="0"/>
                                          </p:stCondLst>
                                        </p:cTn>
                                        <p:tgtEl>
                                          <p:spTgt spid="278562"/>
                                        </p:tgtEl>
                                        <p:attrNameLst>
                                          <p:attrName>style.visibility</p:attrName>
                                        </p:attrNameLst>
                                      </p:cBhvr>
                                      <p:to>
                                        <p:strVal val="visible"/>
                                      </p:to>
                                    </p:set>
                                    <p:animEffect transition="in" filter="dissolve">
                                      <p:cBhvr>
                                        <p:cTn id="38" dur="500"/>
                                        <p:tgtEl>
                                          <p:spTgt spid="278562"/>
                                        </p:tgtEl>
                                      </p:cBhvr>
                                    </p:animEffect>
                                  </p:childTnLst>
                                </p:cTn>
                              </p:par>
                            </p:childTnLst>
                          </p:cTn>
                        </p:par>
                        <p:par>
                          <p:cTn id="39" fill="hold">
                            <p:stCondLst>
                              <p:cond delay="3500"/>
                            </p:stCondLst>
                            <p:childTnLst>
                              <p:par>
                                <p:cTn id="40" presetID="3" presetClass="entr" presetSubtype="10" fill="hold" grpId="0" nodeType="afterEffect">
                                  <p:stCondLst>
                                    <p:cond delay="0"/>
                                  </p:stCondLst>
                                  <p:childTnLst>
                                    <p:set>
                                      <p:cBhvr>
                                        <p:cTn id="41" dur="1" fill="hold">
                                          <p:stCondLst>
                                            <p:cond delay="0"/>
                                          </p:stCondLst>
                                        </p:cTn>
                                        <p:tgtEl>
                                          <p:spTgt spid="278578"/>
                                        </p:tgtEl>
                                        <p:attrNameLst>
                                          <p:attrName>style.visibility</p:attrName>
                                        </p:attrNameLst>
                                      </p:cBhvr>
                                      <p:to>
                                        <p:strVal val="visible"/>
                                      </p:to>
                                    </p:set>
                                    <p:animEffect transition="in" filter="blinds(horizontal)">
                                      <p:cBhvr>
                                        <p:cTn id="42" dur="500"/>
                                        <p:tgtEl>
                                          <p:spTgt spid="278578"/>
                                        </p:tgtEl>
                                      </p:cBhvr>
                                    </p:animEffect>
                                  </p:childTnLst>
                                </p:cTn>
                              </p:par>
                            </p:childTnLst>
                          </p:cTn>
                        </p:par>
                        <p:par>
                          <p:cTn id="43" fill="hold">
                            <p:stCondLst>
                              <p:cond delay="4000"/>
                            </p:stCondLst>
                            <p:childTnLst>
                              <p:par>
                                <p:cTn id="44" presetID="17" presetClass="entr" presetSubtype="1" fill="hold" nodeType="afterEffect">
                                  <p:stCondLst>
                                    <p:cond delay="1000"/>
                                  </p:stCondLst>
                                  <p:childTnLst>
                                    <p:set>
                                      <p:cBhvr>
                                        <p:cTn id="45" dur="1" fill="hold">
                                          <p:stCondLst>
                                            <p:cond delay="0"/>
                                          </p:stCondLst>
                                        </p:cTn>
                                        <p:tgtEl>
                                          <p:spTgt spid="278570"/>
                                        </p:tgtEl>
                                        <p:attrNameLst>
                                          <p:attrName>style.visibility</p:attrName>
                                        </p:attrNameLst>
                                      </p:cBhvr>
                                      <p:to>
                                        <p:strVal val="visible"/>
                                      </p:to>
                                    </p:set>
                                    <p:anim calcmode="lin" valueType="num">
                                      <p:cBhvr>
                                        <p:cTn id="46" dur="500" fill="hold"/>
                                        <p:tgtEl>
                                          <p:spTgt spid="278570"/>
                                        </p:tgtEl>
                                        <p:attrNameLst>
                                          <p:attrName>ppt_x</p:attrName>
                                        </p:attrNameLst>
                                      </p:cBhvr>
                                      <p:tavLst>
                                        <p:tav tm="0">
                                          <p:val>
                                            <p:strVal val="#ppt_x"/>
                                          </p:val>
                                        </p:tav>
                                        <p:tav tm="100000">
                                          <p:val>
                                            <p:strVal val="#ppt_x"/>
                                          </p:val>
                                        </p:tav>
                                      </p:tavLst>
                                    </p:anim>
                                    <p:anim calcmode="lin" valueType="num">
                                      <p:cBhvr>
                                        <p:cTn id="47" dur="500" fill="hold"/>
                                        <p:tgtEl>
                                          <p:spTgt spid="278570"/>
                                        </p:tgtEl>
                                        <p:attrNameLst>
                                          <p:attrName>ppt_y</p:attrName>
                                        </p:attrNameLst>
                                      </p:cBhvr>
                                      <p:tavLst>
                                        <p:tav tm="0">
                                          <p:val>
                                            <p:strVal val="#ppt_y-#ppt_h/2"/>
                                          </p:val>
                                        </p:tav>
                                        <p:tav tm="100000">
                                          <p:val>
                                            <p:strVal val="#ppt_y"/>
                                          </p:val>
                                        </p:tav>
                                      </p:tavLst>
                                    </p:anim>
                                    <p:anim calcmode="lin" valueType="num">
                                      <p:cBhvr>
                                        <p:cTn id="48" dur="500" fill="hold"/>
                                        <p:tgtEl>
                                          <p:spTgt spid="278570"/>
                                        </p:tgtEl>
                                        <p:attrNameLst>
                                          <p:attrName>ppt_w</p:attrName>
                                        </p:attrNameLst>
                                      </p:cBhvr>
                                      <p:tavLst>
                                        <p:tav tm="0">
                                          <p:val>
                                            <p:strVal val="#ppt_w"/>
                                          </p:val>
                                        </p:tav>
                                        <p:tav tm="100000">
                                          <p:val>
                                            <p:strVal val="#ppt_w"/>
                                          </p:val>
                                        </p:tav>
                                      </p:tavLst>
                                    </p:anim>
                                    <p:anim calcmode="lin" valueType="num">
                                      <p:cBhvr>
                                        <p:cTn id="49" dur="500" fill="hold"/>
                                        <p:tgtEl>
                                          <p:spTgt spid="278570"/>
                                        </p:tgtEl>
                                        <p:attrNameLst>
                                          <p:attrName>ppt_h</p:attrName>
                                        </p:attrNameLst>
                                      </p:cBhvr>
                                      <p:tavLst>
                                        <p:tav tm="0">
                                          <p:val>
                                            <p:fltVal val="0"/>
                                          </p:val>
                                        </p:tav>
                                        <p:tav tm="100000">
                                          <p:val>
                                            <p:strVal val="#ppt_h"/>
                                          </p:val>
                                        </p:tav>
                                      </p:tavLst>
                                    </p:anim>
                                  </p:childTnLst>
                                </p:cTn>
                              </p:par>
                            </p:childTnLst>
                          </p:cTn>
                        </p:par>
                        <p:par>
                          <p:cTn id="50" fill="hold">
                            <p:stCondLst>
                              <p:cond delay="5500"/>
                            </p:stCondLst>
                            <p:childTnLst>
                              <p:par>
                                <p:cTn id="51" presetID="9" presetClass="entr" presetSubtype="0" fill="hold" grpId="0" nodeType="afterEffect">
                                  <p:stCondLst>
                                    <p:cond delay="0"/>
                                  </p:stCondLst>
                                  <p:childTnLst>
                                    <p:set>
                                      <p:cBhvr>
                                        <p:cTn id="52" dur="1" fill="hold">
                                          <p:stCondLst>
                                            <p:cond delay="0"/>
                                          </p:stCondLst>
                                        </p:cTn>
                                        <p:tgtEl>
                                          <p:spTgt spid="278561"/>
                                        </p:tgtEl>
                                        <p:attrNameLst>
                                          <p:attrName>style.visibility</p:attrName>
                                        </p:attrNameLst>
                                      </p:cBhvr>
                                      <p:to>
                                        <p:strVal val="visible"/>
                                      </p:to>
                                    </p:set>
                                    <p:animEffect transition="in" filter="dissolve">
                                      <p:cBhvr>
                                        <p:cTn id="53" dur="500"/>
                                        <p:tgtEl>
                                          <p:spTgt spid="278561"/>
                                        </p:tgtEl>
                                      </p:cBhvr>
                                    </p:animEffect>
                                  </p:childTnLst>
                                </p:cTn>
                              </p:par>
                            </p:childTnLst>
                          </p:cTn>
                        </p:par>
                        <p:par>
                          <p:cTn id="54" fill="hold">
                            <p:stCondLst>
                              <p:cond delay="6000"/>
                            </p:stCondLst>
                            <p:childTnLst>
                              <p:par>
                                <p:cTn id="55" presetID="3" presetClass="entr" presetSubtype="10" fill="hold" grpId="0" nodeType="afterEffect">
                                  <p:stCondLst>
                                    <p:cond delay="0"/>
                                  </p:stCondLst>
                                  <p:childTnLst>
                                    <p:set>
                                      <p:cBhvr>
                                        <p:cTn id="56" dur="1" fill="hold">
                                          <p:stCondLst>
                                            <p:cond delay="0"/>
                                          </p:stCondLst>
                                        </p:cTn>
                                        <p:tgtEl>
                                          <p:spTgt spid="278575"/>
                                        </p:tgtEl>
                                        <p:attrNameLst>
                                          <p:attrName>style.visibility</p:attrName>
                                        </p:attrNameLst>
                                      </p:cBhvr>
                                      <p:to>
                                        <p:strVal val="visible"/>
                                      </p:to>
                                    </p:set>
                                    <p:animEffect transition="in" filter="blinds(horizontal)">
                                      <p:cBhvr>
                                        <p:cTn id="57" dur="500"/>
                                        <p:tgtEl>
                                          <p:spTgt spid="278575"/>
                                        </p:tgtEl>
                                      </p:cBhvr>
                                    </p:animEffect>
                                  </p:childTnLst>
                                </p:cTn>
                              </p:par>
                            </p:childTnLst>
                          </p:cTn>
                        </p:par>
                        <p:par>
                          <p:cTn id="58" fill="hold">
                            <p:stCondLst>
                              <p:cond delay="6500"/>
                            </p:stCondLst>
                            <p:childTnLst>
                              <p:par>
                                <p:cTn id="59" presetID="19" presetClass="entr" presetSubtype="10" fill="hold" nodeType="afterEffect">
                                  <p:stCondLst>
                                    <p:cond delay="1000"/>
                                  </p:stCondLst>
                                  <p:childTnLst>
                                    <p:set>
                                      <p:cBhvr>
                                        <p:cTn id="60" dur="1" fill="hold">
                                          <p:stCondLst>
                                            <p:cond delay="0"/>
                                          </p:stCondLst>
                                        </p:cTn>
                                        <p:tgtEl>
                                          <p:spTgt spid="278588"/>
                                        </p:tgtEl>
                                        <p:attrNameLst>
                                          <p:attrName>style.visibility</p:attrName>
                                        </p:attrNameLst>
                                      </p:cBhvr>
                                      <p:to>
                                        <p:strVal val="visible"/>
                                      </p:to>
                                    </p:set>
                                    <p:anim calcmode="lin" valueType="num">
                                      <p:cBhvr>
                                        <p:cTn id="61" dur="5000" fill="hold"/>
                                        <p:tgtEl>
                                          <p:spTgt spid="278588"/>
                                        </p:tgtEl>
                                        <p:attrNameLst>
                                          <p:attrName>ppt_w</p:attrName>
                                        </p:attrNameLst>
                                      </p:cBhvr>
                                      <p:tavLst>
                                        <p:tav tm="0" fmla="#ppt_w*sin(2.5*pi*$)">
                                          <p:val>
                                            <p:fltVal val="0"/>
                                          </p:val>
                                        </p:tav>
                                        <p:tav tm="100000">
                                          <p:val>
                                            <p:fltVal val="1"/>
                                          </p:val>
                                        </p:tav>
                                      </p:tavLst>
                                    </p:anim>
                                    <p:anim calcmode="lin" valueType="num">
                                      <p:cBhvr>
                                        <p:cTn id="62" dur="5000" fill="hold"/>
                                        <p:tgtEl>
                                          <p:spTgt spid="27858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60" grpId="0" bldLvl="0" animBg="1"/>
      <p:bldP spid="278561" grpId="0" bldLvl="0" animBg="1"/>
      <p:bldP spid="278562" grpId="0" bldLvl="0" animBg="1"/>
      <p:bldP spid="278564" grpId="0" bldLvl="0" animBg="1"/>
      <p:bldP spid="278575" grpId="0"/>
      <p:bldP spid="278577" grpId="0"/>
      <p:bldP spid="27857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5"/>
          <p:cNvSpPr txBox="1"/>
          <p:nvPr/>
        </p:nvSpPr>
        <p:spPr>
          <a:xfrm>
            <a:off x="2551113" y="2838450"/>
            <a:ext cx="727075" cy="368300"/>
          </a:xfrm>
          <a:prstGeom prst="rect">
            <a:avLst/>
          </a:prstGeom>
          <a:noFill/>
          <a:ln w="9525">
            <a:noFill/>
          </a:ln>
        </p:spPr>
        <p:txBody>
          <a:bodyPr>
            <a:spAutoFit/>
          </a:bodyPr>
          <a:lstStyle/>
          <a:p>
            <a:pPr algn="just">
              <a:spcBef>
                <a:spcPct val="50000"/>
              </a:spcBef>
            </a:pPr>
            <a:r>
              <a:rPr lang="en-US" altLang="zh-CN" dirty="0">
                <a:latin typeface="Times New Roman" panose="02020603050405020304" pitchFamily="18" charset="0"/>
              </a:rPr>
              <a:t>6</a:t>
            </a:r>
            <a:endParaRPr lang="en-US" altLang="zh-CN" dirty="0">
              <a:latin typeface="Times New Roman" panose="02020603050405020304" pitchFamily="18" charset="0"/>
            </a:endParaRPr>
          </a:p>
        </p:txBody>
      </p:sp>
      <p:sp>
        <p:nvSpPr>
          <p:cNvPr id="25603" name="Text Box 24"/>
          <p:cNvSpPr txBox="1"/>
          <p:nvPr/>
        </p:nvSpPr>
        <p:spPr>
          <a:xfrm>
            <a:off x="2005013" y="2660650"/>
            <a:ext cx="728662"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7</a:t>
            </a:r>
            <a:endParaRPr lang="en-US" altLang="zh-CN" dirty="0">
              <a:latin typeface="Arial" panose="020B0604020202020204" pitchFamily="34" charset="0"/>
            </a:endParaRPr>
          </a:p>
        </p:txBody>
      </p:sp>
      <p:sp>
        <p:nvSpPr>
          <p:cNvPr id="25604" name="Oval 3"/>
          <p:cNvSpPr/>
          <p:nvPr/>
        </p:nvSpPr>
        <p:spPr>
          <a:xfrm>
            <a:off x="912813" y="1676400"/>
            <a:ext cx="454025" cy="439738"/>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A</a:t>
            </a:r>
            <a:endParaRPr lang="en-US" altLang="zh-CN" sz="2400" dirty="0">
              <a:latin typeface="Times New Roman" panose="02020603050405020304" pitchFamily="18" charset="0"/>
            </a:endParaRPr>
          </a:p>
        </p:txBody>
      </p:sp>
      <p:sp>
        <p:nvSpPr>
          <p:cNvPr id="25605" name="Oval 4"/>
          <p:cNvSpPr/>
          <p:nvPr/>
        </p:nvSpPr>
        <p:spPr>
          <a:xfrm>
            <a:off x="2368550" y="2205038"/>
            <a:ext cx="455613" cy="439737"/>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B</a:t>
            </a:r>
            <a:endParaRPr lang="en-US" altLang="zh-CN" sz="2400" dirty="0">
              <a:latin typeface="Times New Roman" panose="02020603050405020304" pitchFamily="18" charset="0"/>
            </a:endParaRPr>
          </a:p>
        </p:txBody>
      </p:sp>
      <p:sp>
        <p:nvSpPr>
          <p:cNvPr id="25606" name="Oval 5"/>
          <p:cNvSpPr/>
          <p:nvPr/>
        </p:nvSpPr>
        <p:spPr>
          <a:xfrm>
            <a:off x="1458913" y="2822575"/>
            <a:ext cx="455612" cy="439738"/>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C</a:t>
            </a:r>
            <a:endParaRPr lang="en-US" altLang="zh-CN" sz="2400" dirty="0">
              <a:latin typeface="Times New Roman" panose="02020603050405020304" pitchFamily="18" charset="0"/>
            </a:endParaRPr>
          </a:p>
        </p:txBody>
      </p:sp>
      <p:sp>
        <p:nvSpPr>
          <p:cNvPr id="25607" name="Oval 6"/>
          <p:cNvSpPr/>
          <p:nvPr/>
        </p:nvSpPr>
        <p:spPr>
          <a:xfrm>
            <a:off x="3051175" y="2822575"/>
            <a:ext cx="455613" cy="439738"/>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D</a:t>
            </a:r>
            <a:endParaRPr lang="en-US" altLang="zh-CN" sz="2400" dirty="0">
              <a:latin typeface="Times New Roman" panose="02020603050405020304" pitchFamily="18" charset="0"/>
            </a:endParaRPr>
          </a:p>
        </p:txBody>
      </p:sp>
      <p:sp>
        <p:nvSpPr>
          <p:cNvPr id="25608" name="Oval 7"/>
          <p:cNvSpPr/>
          <p:nvPr/>
        </p:nvSpPr>
        <p:spPr>
          <a:xfrm>
            <a:off x="547688" y="3525838"/>
            <a:ext cx="457200" cy="439737"/>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E</a:t>
            </a:r>
            <a:endParaRPr lang="en-US" altLang="zh-CN" sz="2400" dirty="0">
              <a:latin typeface="Times New Roman" panose="02020603050405020304" pitchFamily="18" charset="0"/>
            </a:endParaRPr>
          </a:p>
        </p:txBody>
      </p:sp>
      <p:sp>
        <p:nvSpPr>
          <p:cNvPr id="25609" name="Oval 8"/>
          <p:cNvSpPr/>
          <p:nvPr/>
        </p:nvSpPr>
        <p:spPr>
          <a:xfrm>
            <a:off x="2276475" y="3525838"/>
            <a:ext cx="457200" cy="439737"/>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F</a:t>
            </a:r>
            <a:endParaRPr lang="en-US" altLang="zh-CN" sz="2400" dirty="0">
              <a:latin typeface="Times New Roman" panose="02020603050405020304" pitchFamily="18" charset="0"/>
            </a:endParaRPr>
          </a:p>
        </p:txBody>
      </p:sp>
      <p:sp>
        <p:nvSpPr>
          <p:cNvPr id="25610" name="Line 9"/>
          <p:cNvSpPr/>
          <p:nvPr/>
        </p:nvSpPr>
        <p:spPr>
          <a:xfrm flipH="1">
            <a:off x="822325" y="2116138"/>
            <a:ext cx="271463" cy="1409700"/>
          </a:xfrm>
          <a:prstGeom prst="line">
            <a:avLst/>
          </a:prstGeom>
          <a:ln w="9525" cap="flat" cmpd="sng">
            <a:solidFill>
              <a:schemeClr val="tx1"/>
            </a:solidFill>
            <a:prstDash val="solid"/>
            <a:headEnd type="none" w="med" len="med"/>
            <a:tailEnd type="none" w="med" len="med"/>
          </a:ln>
        </p:spPr>
      </p:sp>
      <p:sp>
        <p:nvSpPr>
          <p:cNvPr id="25611" name="Line 10"/>
          <p:cNvSpPr/>
          <p:nvPr/>
        </p:nvSpPr>
        <p:spPr>
          <a:xfrm>
            <a:off x="1276350" y="2116138"/>
            <a:ext cx="273050" cy="706437"/>
          </a:xfrm>
          <a:prstGeom prst="line">
            <a:avLst/>
          </a:prstGeom>
          <a:ln w="9525" cap="flat" cmpd="sng">
            <a:solidFill>
              <a:schemeClr val="tx1"/>
            </a:solidFill>
            <a:prstDash val="solid"/>
            <a:headEnd type="none" w="med" len="med"/>
            <a:tailEnd type="none" w="med" len="med"/>
          </a:ln>
        </p:spPr>
      </p:sp>
      <p:sp>
        <p:nvSpPr>
          <p:cNvPr id="25612" name="Line 11"/>
          <p:cNvSpPr/>
          <p:nvPr/>
        </p:nvSpPr>
        <p:spPr>
          <a:xfrm flipH="1">
            <a:off x="1004888" y="3262313"/>
            <a:ext cx="544512" cy="352425"/>
          </a:xfrm>
          <a:prstGeom prst="line">
            <a:avLst/>
          </a:prstGeom>
          <a:ln w="9525" cap="flat" cmpd="sng">
            <a:solidFill>
              <a:schemeClr val="tx1"/>
            </a:solidFill>
            <a:prstDash val="solid"/>
            <a:headEnd type="none" w="med" len="med"/>
            <a:tailEnd type="none" w="med" len="med"/>
          </a:ln>
        </p:spPr>
      </p:sp>
      <p:sp>
        <p:nvSpPr>
          <p:cNvPr id="25613" name="Line 12"/>
          <p:cNvSpPr/>
          <p:nvPr/>
        </p:nvSpPr>
        <p:spPr>
          <a:xfrm>
            <a:off x="1004888" y="3879850"/>
            <a:ext cx="1271587" cy="0"/>
          </a:xfrm>
          <a:prstGeom prst="line">
            <a:avLst/>
          </a:prstGeom>
          <a:ln w="9525" cap="flat" cmpd="sng">
            <a:solidFill>
              <a:schemeClr val="tx1"/>
            </a:solidFill>
            <a:prstDash val="solid"/>
            <a:headEnd type="none" w="med" len="med"/>
            <a:tailEnd type="none" w="med" len="med"/>
          </a:ln>
        </p:spPr>
      </p:sp>
      <p:sp>
        <p:nvSpPr>
          <p:cNvPr id="25614" name="Line 13"/>
          <p:cNvSpPr/>
          <p:nvPr/>
        </p:nvSpPr>
        <p:spPr>
          <a:xfrm>
            <a:off x="1366838" y="1939925"/>
            <a:ext cx="1001712" cy="439738"/>
          </a:xfrm>
          <a:prstGeom prst="line">
            <a:avLst/>
          </a:prstGeom>
          <a:ln w="9525" cap="flat" cmpd="sng">
            <a:solidFill>
              <a:schemeClr val="tx1"/>
            </a:solidFill>
            <a:prstDash val="solid"/>
            <a:headEnd type="none" w="med" len="med"/>
            <a:tailEnd type="none" w="med" len="med"/>
          </a:ln>
        </p:spPr>
      </p:sp>
      <p:sp>
        <p:nvSpPr>
          <p:cNvPr id="280590" name="Line 14"/>
          <p:cNvSpPr/>
          <p:nvPr/>
        </p:nvSpPr>
        <p:spPr>
          <a:xfrm flipV="1">
            <a:off x="1914525" y="2557463"/>
            <a:ext cx="454025" cy="350837"/>
          </a:xfrm>
          <a:prstGeom prst="line">
            <a:avLst/>
          </a:prstGeom>
          <a:ln w="9525" cap="flat" cmpd="sng">
            <a:solidFill>
              <a:schemeClr val="tx1"/>
            </a:solidFill>
            <a:prstDash val="solid"/>
            <a:headEnd type="none" w="med" len="med"/>
            <a:tailEnd type="none" w="med" len="med"/>
          </a:ln>
        </p:spPr>
      </p:sp>
      <p:sp>
        <p:nvSpPr>
          <p:cNvPr id="280591" name="Line 15"/>
          <p:cNvSpPr/>
          <p:nvPr/>
        </p:nvSpPr>
        <p:spPr>
          <a:xfrm>
            <a:off x="2551113" y="2644775"/>
            <a:ext cx="0" cy="881063"/>
          </a:xfrm>
          <a:prstGeom prst="line">
            <a:avLst/>
          </a:prstGeom>
          <a:ln w="9525" cap="flat" cmpd="sng">
            <a:solidFill>
              <a:schemeClr val="tx1"/>
            </a:solidFill>
            <a:prstDash val="solid"/>
            <a:headEnd type="none" w="med" len="med"/>
            <a:tailEnd type="none" w="med" len="med"/>
          </a:ln>
        </p:spPr>
      </p:sp>
      <p:sp>
        <p:nvSpPr>
          <p:cNvPr id="280592" name="Line 16"/>
          <p:cNvSpPr/>
          <p:nvPr/>
        </p:nvSpPr>
        <p:spPr>
          <a:xfrm>
            <a:off x="2727325" y="2568575"/>
            <a:ext cx="323850" cy="395288"/>
          </a:xfrm>
          <a:prstGeom prst="line">
            <a:avLst/>
          </a:prstGeom>
          <a:ln w="9525" cap="flat" cmpd="sng">
            <a:solidFill>
              <a:schemeClr val="tx1"/>
            </a:solidFill>
            <a:prstDash val="solid"/>
            <a:headEnd type="none" w="med" len="med"/>
            <a:tailEnd type="none" w="med" len="med"/>
          </a:ln>
        </p:spPr>
      </p:sp>
      <p:sp>
        <p:nvSpPr>
          <p:cNvPr id="25618" name="Line 17"/>
          <p:cNvSpPr/>
          <p:nvPr/>
        </p:nvSpPr>
        <p:spPr>
          <a:xfrm flipV="1">
            <a:off x="2733675" y="3262313"/>
            <a:ext cx="425450" cy="439737"/>
          </a:xfrm>
          <a:prstGeom prst="line">
            <a:avLst/>
          </a:prstGeom>
          <a:ln w="9525" cap="flat" cmpd="sng">
            <a:solidFill>
              <a:schemeClr val="tx1"/>
            </a:solidFill>
            <a:prstDash val="solid"/>
            <a:headEnd type="none" w="med" len="med"/>
            <a:tailEnd type="none" w="med" len="med"/>
          </a:ln>
        </p:spPr>
      </p:sp>
      <p:sp>
        <p:nvSpPr>
          <p:cNvPr id="25619" name="Text Box 18"/>
          <p:cNvSpPr txBox="1"/>
          <p:nvPr/>
        </p:nvSpPr>
        <p:spPr>
          <a:xfrm>
            <a:off x="1639888" y="1765300"/>
            <a:ext cx="728662"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10</a:t>
            </a:r>
            <a:endParaRPr lang="en-US" altLang="zh-CN" dirty="0">
              <a:latin typeface="Arial" panose="020B0604020202020204" pitchFamily="34" charset="0"/>
            </a:endParaRPr>
          </a:p>
        </p:txBody>
      </p:sp>
      <p:sp>
        <p:nvSpPr>
          <p:cNvPr id="25620" name="Text Box 19"/>
          <p:cNvSpPr txBox="1"/>
          <p:nvPr/>
        </p:nvSpPr>
        <p:spPr>
          <a:xfrm>
            <a:off x="1458913" y="3879850"/>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10</a:t>
            </a:r>
            <a:endParaRPr lang="en-US" altLang="zh-CN" dirty="0">
              <a:latin typeface="Arial" panose="020B0604020202020204" pitchFamily="34" charset="0"/>
            </a:endParaRPr>
          </a:p>
        </p:txBody>
      </p:sp>
      <p:sp>
        <p:nvSpPr>
          <p:cNvPr id="25621" name="Text Box 20"/>
          <p:cNvSpPr txBox="1"/>
          <p:nvPr/>
        </p:nvSpPr>
        <p:spPr>
          <a:xfrm>
            <a:off x="457200" y="2574925"/>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15</a:t>
            </a:r>
            <a:endParaRPr lang="en-US" altLang="zh-CN" dirty="0">
              <a:latin typeface="Arial" panose="020B0604020202020204" pitchFamily="34" charset="0"/>
            </a:endParaRPr>
          </a:p>
        </p:txBody>
      </p:sp>
      <p:sp>
        <p:nvSpPr>
          <p:cNvPr id="25622" name="Text Box 21"/>
          <p:cNvSpPr txBox="1"/>
          <p:nvPr/>
        </p:nvSpPr>
        <p:spPr>
          <a:xfrm>
            <a:off x="1366838" y="2309813"/>
            <a:ext cx="730250"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12</a:t>
            </a:r>
            <a:endParaRPr lang="en-US" altLang="zh-CN" dirty="0">
              <a:latin typeface="Arial" panose="020B0604020202020204" pitchFamily="34" charset="0"/>
            </a:endParaRPr>
          </a:p>
        </p:txBody>
      </p:sp>
      <p:sp>
        <p:nvSpPr>
          <p:cNvPr id="25623" name="Text Box 22"/>
          <p:cNvSpPr txBox="1"/>
          <p:nvPr/>
        </p:nvSpPr>
        <p:spPr>
          <a:xfrm>
            <a:off x="912813" y="3086100"/>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12</a:t>
            </a:r>
            <a:endParaRPr lang="en-US" altLang="zh-CN" dirty="0">
              <a:latin typeface="Arial" panose="020B0604020202020204" pitchFamily="34" charset="0"/>
            </a:endParaRPr>
          </a:p>
        </p:txBody>
      </p:sp>
      <p:sp>
        <p:nvSpPr>
          <p:cNvPr id="25624" name="Text Box 23"/>
          <p:cNvSpPr txBox="1"/>
          <p:nvPr/>
        </p:nvSpPr>
        <p:spPr>
          <a:xfrm>
            <a:off x="1947863" y="3082925"/>
            <a:ext cx="779462"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8</a:t>
            </a:r>
            <a:endParaRPr lang="en-US" altLang="zh-CN" dirty="0">
              <a:latin typeface="Arial" panose="020B0604020202020204" pitchFamily="34" charset="0"/>
            </a:endParaRPr>
          </a:p>
        </p:txBody>
      </p:sp>
      <p:sp>
        <p:nvSpPr>
          <p:cNvPr id="25625" name="Text Box 26"/>
          <p:cNvSpPr txBox="1"/>
          <p:nvPr/>
        </p:nvSpPr>
        <p:spPr>
          <a:xfrm>
            <a:off x="2863850" y="3360738"/>
            <a:ext cx="728663"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6</a:t>
            </a:r>
            <a:endParaRPr lang="en-US" altLang="zh-CN" dirty="0">
              <a:latin typeface="Arial" panose="020B0604020202020204" pitchFamily="34" charset="0"/>
            </a:endParaRPr>
          </a:p>
        </p:txBody>
      </p:sp>
      <p:sp>
        <p:nvSpPr>
          <p:cNvPr id="25626" name="Text Box 27"/>
          <p:cNvSpPr txBox="1"/>
          <p:nvPr/>
        </p:nvSpPr>
        <p:spPr>
          <a:xfrm>
            <a:off x="3006725" y="2379663"/>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5</a:t>
            </a:r>
            <a:endParaRPr lang="en-US" altLang="zh-CN" dirty="0">
              <a:latin typeface="Arial" panose="020B0604020202020204" pitchFamily="34" charset="0"/>
            </a:endParaRPr>
          </a:p>
        </p:txBody>
      </p:sp>
      <p:sp>
        <p:nvSpPr>
          <p:cNvPr id="25627" name="Text Box 28"/>
          <p:cNvSpPr txBox="1"/>
          <p:nvPr/>
        </p:nvSpPr>
        <p:spPr>
          <a:xfrm>
            <a:off x="1458913" y="4319588"/>
            <a:ext cx="1182687" cy="460375"/>
          </a:xfrm>
          <a:prstGeom prst="rect">
            <a:avLst/>
          </a:prstGeom>
          <a:noFill/>
          <a:ln w="9525">
            <a:noFill/>
          </a:ln>
        </p:spPr>
        <p:txBody>
          <a:bodyPr>
            <a:spAutoFit/>
          </a:bodyPr>
          <a:lstStyle/>
          <a:p>
            <a:pPr algn="just">
              <a:spcBef>
                <a:spcPct val="50000"/>
              </a:spcBef>
            </a:pPr>
            <a:endParaRPr lang="zh-CN" altLang="zh-CN" sz="2400" dirty="0">
              <a:latin typeface="Times New Roman" panose="02020603050405020304" pitchFamily="18" charset="0"/>
            </a:endParaRPr>
          </a:p>
        </p:txBody>
      </p:sp>
      <p:sp>
        <p:nvSpPr>
          <p:cNvPr id="25628" name="Line 29"/>
          <p:cNvSpPr/>
          <p:nvPr/>
        </p:nvSpPr>
        <p:spPr>
          <a:xfrm>
            <a:off x="1862138" y="3262313"/>
            <a:ext cx="433387" cy="395287"/>
          </a:xfrm>
          <a:prstGeom prst="line">
            <a:avLst/>
          </a:prstGeom>
          <a:ln w="9525" cap="flat" cmpd="sng">
            <a:solidFill>
              <a:schemeClr val="tx1"/>
            </a:solidFill>
            <a:prstDash val="solid"/>
            <a:headEnd type="none" w="med" len="med"/>
            <a:tailEnd type="none" w="med" len="med"/>
          </a:ln>
        </p:spPr>
      </p:sp>
      <p:sp>
        <p:nvSpPr>
          <p:cNvPr id="280606" name="Text Box 30"/>
          <p:cNvSpPr txBox="1">
            <a:spLocks noChangeArrowheads="1"/>
          </p:cNvSpPr>
          <p:nvPr/>
        </p:nvSpPr>
        <p:spPr bwMode="auto">
          <a:xfrm>
            <a:off x="762000" y="4967288"/>
            <a:ext cx="3381375" cy="583565"/>
          </a:xfrm>
          <a:prstGeom prst="rect">
            <a:avLst/>
          </a:prstGeom>
          <a:noFill/>
          <a:ln w="9525">
            <a:noFill/>
            <a:miter lim="800000"/>
          </a:ln>
          <a:effectLst/>
        </p:spPr>
        <p:txBody>
          <a:bodyPr>
            <a:spAutoFit/>
          </a:bodyPr>
          <a:lstStyle/>
          <a:p>
            <a:pPr marR="0" algn="just" defTabSz="914400">
              <a:spcBef>
                <a:spcPct val="50000"/>
              </a:spcBef>
              <a:buClr>
                <a:schemeClr val="accent1"/>
              </a:buClr>
              <a:buSzTx/>
              <a:buFont typeface="Wingdings" panose="05000000000000000000" pitchFamily="2" charset="2"/>
              <a:buNone/>
              <a:defRPr/>
            </a:pPr>
            <a:r>
              <a:rPr kumimoji="0" lang="en-US" altLang="zh-CN" sz="20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 </a:t>
            </a:r>
            <a:r>
              <a:rPr kumimoji="1" lang="zh-CN" altLang="en-US" sz="3200" b="1" kern="1200" cap="none" spc="0" normalizeH="0" baseline="0" noProof="0">
                <a:latin typeface="Arial" panose="020B0604020202020204" pitchFamily="34" charset="0"/>
                <a:ea typeface="宋体" panose="02010600030101010101" pitchFamily="2" charset="-122"/>
                <a:cs typeface="+mn-cs"/>
              </a:rPr>
              <a:t>（</a:t>
            </a:r>
            <a:r>
              <a:rPr kumimoji="1" lang="en-US" altLang="zh-CN" sz="3200" b="1" kern="1200" cap="none" spc="0" normalizeH="0" baseline="0" noProof="0">
                <a:latin typeface="Arial" panose="020B0604020202020204" pitchFamily="34" charset="0"/>
                <a:ea typeface="宋体" panose="02010600030101010101" pitchFamily="2" charset="-122"/>
                <a:cs typeface="+mn-cs"/>
              </a:rPr>
              <a:t>a</a:t>
            </a:r>
            <a:r>
              <a:rPr kumimoji="1" lang="zh-CN" altLang="en-US" sz="3200" b="1" kern="1200" cap="none" spc="0" normalizeH="0" baseline="0" noProof="0">
                <a:latin typeface="Arial" panose="020B0604020202020204" pitchFamily="34" charset="0"/>
                <a:ea typeface="宋体" panose="02010600030101010101" pitchFamily="2" charset="-122"/>
                <a:cs typeface="+mn-cs"/>
              </a:rPr>
              <a:t>）无向网</a:t>
            </a:r>
            <a:r>
              <a:rPr kumimoji="1" lang="en-US" altLang="zh-CN" sz="3200" b="1" kern="1200" cap="none" spc="0" normalizeH="0" baseline="0" noProof="0">
                <a:latin typeface="Arial" panose="020B0604020202020204" pitchFamily="34" charset="0"/>
                <a:ea typeface="宋体" panose="02010600030101010101" pitchFamily="2" charset="-122"/>
                <a:cs typeface="+mn-cs"/>
              </a:rPr>
              <a:t>G1</a:t>
            </a:r>
            <a:endParaRPr kumimoji="1" lang="en-US" altLang="zh-CN" sz="3200" b="1" kern="1200" cap="none" spc="0" normalizeH="0" baseline="0" noProof="0">
              <a:latin typeface="Arial" panose="020B0604020202020204" pitchFamily="34" charset="0"/>
              <a:ea typeface="宋体" panose="02010600030101010101" pitchFamily="2" charset="-122"/>
              <a:cs typeface="+mn-cs"/>
            </a:endParaRPr>
          </a:p>
        </p:txBody>
      </p:sp>
      <p:sp>
        <p:nvSpPr>
          <p:cNvPr id="280608" name="Oval 32"/>
          <p:cNvSpPr>
            <a:spLocks noChangeArrowheads="1"/>
          </p:cNvSpPr>
          <p:nvPr/>
        </p:nvSpPr>
        <p:spPr bwMode="auto">
          <a:xfrm>
            <a:off x="5408613" y="1658938"/>
            <a:ext cx="454025" cy="439738"/>
          </a:xfrm>
          <a:prstGeom prst="ellipse">
            <a:avLst/>
          </a:prstGeom>
          <a:solidFill>
            <a:srgbClr val="008000"/>
          </a:solidFill>
          <a:ln w="9525">
            <a:noFill/>
            <a:round/>
          </a:ln>
          <a:effectLst/>
        </p:spPr>
        <p:txBody>
          <a:bodyPr wrap="none" anchor="ctr"/>
          <a:lstStyle/>
          <a:p>
            <a:pPr algn="ctr"/>
            <a:r>
              <a:rPr lang="en-US" altLang="zh-CN" sz="2400" dirty="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A</a:t>
            </a:r>
            <a:endParaRPr lang="en-US" altLang="zh-CN" sz="2400" dirty="0">
              <a:solidFill>
                <a:schemeClr val="bg1"/>
              </a:solidFill>
              <a:effectLst>
                <a:outerShdw blurRad="38100" dist="38100" dir="2700000">
                  <a:srgbClr val="C0C0C0"/>
                </a:outerShdw>
              </a:effectLst>
              <a:latin typeface="Times New Roman" panose="02020603050405020304" pitchFamily="18" charset="0"/>
            </a:endParaRPr>
          </a:p>
        </p:txBody>
      </p:sp>
      <p:sp>
        <p:nvSpPr>
          <p:cNvPr id="280609" name="Oval 33"/>
          <p:cNvSpPr>
            <a:spLocks noChangeArrowheads="1"/>
          </p:cNvSpPr>
          <p:nvPr/>
        </p:nvSpPr>
        <p:spPr bwMode="auto">
          <a:xfrm>
            <a:off x="6864350" y="2187575"/>
            <a:ext cx="455613" cy="439738"/>
          </a:xfrm>
          <a:prstGeom prst="ellipse">
            <a:avLst/>
          </a:prstGeom>
          <a:solidFill>
            <a:srgbClr val="008000"/>
          </a:solidFill>
          <a:ln w="9525">
            <a:noFill/>
            <a:round/>
          </a:ln>
          <a:effectLst/>
        </p:spPr>
        <p:txBody>
          <a:bodyPr wrap="none" anchor="ctr"/>
          <a:lstStyle/>
          <a:p>
            <a:pPr algn="ctr"/>
            <a:r>
              <a:rPr lang="en-US" altLang="zh-CN" sz="2400" dirty="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B</a:t>
            </a:r>
            <a:endParaRPr lang="en-US" altLang="zh-CN" sz="2400" dirty="0">
              <a:solidFill>
                <a:schemeClr val="bg1"/>
              </a:solidFill>
              <a:effectLst>
                <a:outerShdw blurRad="38100" dist="38100" dir="2700000">
                  <a:srgbClr val="C0C0C0"/>
                </a:outerShdw>
              </a:effectLst>
              <a:latin typeface="Times New Roman" panose="02020603050405020304" pitchFamily="18" charset="0"/>
            </a:endParaRPr>
          </a:p>
        </p:txBody>
      </p:sp>
      <p:sp>
        <p:nvSpPr>
          <p:cNvPr id="25632" name="Oval 34"/>
          <p:cNvSpPr/>
          <p:nvPr/>
        </p:nvSpPr>
        <p:spPr>
          <a:xfrm>
            <a:off x="5954713" y="2805113"/>
            <a:ext cx="455612" cy="439737"/>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C</a:t>
            </a:r>
            <a:endParaRPr lang="en-US" altLang="zh-CN" sz="2400" dirty="0">
              <a:latin typeface="Times New Roman" panose="02020603050405020304" pitchFamily="18" charset="0"/>
            </a:endParaRPr>
          </a:p>
        </p:txBody>
      </p:sp>
      <p:sp>
        <p:nvSpPr>
          <p:cNvPr id="280611" name="Oval 35"/>
          <p:cNvSpPr/>
          <p:nvPr/>
        </p:nvSpPr>
        <p:spPr>
          <a:xfrm>
            <a:off x="7546975" y="2805113"/>
            <a:ext cx="455613" cy="439737"/>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D</a:t>
            </a:r>
            <a:endParaRPr lang="en-US" altLang="zh-CN" sz="2400" dirty="0">
              <a:latin typeface="Times New Roman" panose="02020603050405020304" pitchFamily="18" charset="0"/>
            </a:endParaRPr>
          </a:p>
        </p:txBody>
      </p:sp>
      <p:sp>
        <p:nvSpPr>
          <p:cNvPr id="25634" name="Oval 36"/>
          <p:cNvSpPr/>
          <p:nvPr/>
        </p:nvSpPr>
        <p:spPr>
          <a:xfrm>
            <a:off x="5043488" y="3508375"/>
            <a:ext cx="457200" cy="439738"/>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E</a:t>
            </a:r>
            <a:endParaRPr lang="en-US" altLang="zh-CN" sz="2400" dirty="0">
              <a:latin typeface="Times New Roman" panose="02020603050405020304" pitchFamily="18" charset="0"/>
            </a:endParaRPr>
          </a:p>
        </p:txBody>
      </p:sp>
      <p:sp>
        <p:nvSpPr>
          <p:cNvPr id="280613" name="Oval 37"/>
          <p:cNvSpPr/>
          <p:nvPr/>
        </p:nvSpPr>
        <p:spPr>
          <a:xfrm>
            <a:off x="6772275" y="3508375"/>
            <a:ext cx="457200" cy="439738"/>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F</a:t>
            </a:r>
            <a:endParaRPr lang="en-US" altLang="zh-CN" sz="2400" dirty="0">
              <a:latin typeface="Times New Roman" panose="02020603050405020304" pitchFamily="18" charset="0"/>
            </a:endParaRPr>
          </a:p>
        </p:txBody>
      </p:sp>
      <p:sp>
        <p:nvSpPr>
          <p:cNvPr id="25636" name="Line 38"/>
          <p:cNvSpPr/>
          <p:nvPr/>
        </p:nvSpPr>
        <p:spPr>
          <a:xfrm flipH="1">
            <a:off x="5318125" y="2098675"/>
            <a:ext cx="271463" cy="1409700"/>
          </a:xfrm>
          <a:prstGeom prst="line">
            <a:avLst/>
          </a:prstGeom>
          <a:ln w="9525" cap="flat" cmpd="sng">
            <a:solidFill>
              <a:schemeClr val="tx1"/>
            </a:solidFill>
            <a:prstDash val="solid"/>
            <a:headEnd type="none" w="med" len="med"/>
            <a:tailEnd type="none" w="med" len="med"/>
          </a:ln>
        </p:spPr>
      </p:sp>
      <p:sp>
        <p:nvSpPr>
          <p:cNvPr id="25637" name="Line 39"/>
          <p:cNvSpPr/>
          <p:nvPr/>
        </p:nvSpPr>
        <p:spPr>
          <a:xfrm>
            <a:off x="5772150" y="2098675"/>
            <a:ext cx="273050" cy="706438"/>
          </a:xfrm>
          <a:prstGeom prst="line">
            <a:avLst/>
          </a:prstGeom>
          <a:ln w="9525" cap="flat" cmpd="sng">
            <a:solidFill>
              <a:schemeClr val="tx1"/>
            </a:solidFill>
            <a:prstDash val="solid"/>
            <a:headEnd type="none" w="med" len="med"/>
            <a:tailEnd type="none" w="med" len="med"/>
          </a:ln>
        </p:spPr>
      </p:sp>
      <p:sp>
        <p:nvSpPr>
          <p:cNvPr id="280616" name="Line 40"/>
          <p:cNvSpPr/>
          <p:nvPr/>
        </p:nvSpPr>
        <p:spPr>
          <a:xfrm flipV="1">
            <a:off x="6410325" y="2540000"/>
            <a:ext cx="454025" cy="350838"/>
          </a:xfrm>
          <a:prstGeom prst="line">
            <a:avLst/>
          </a:prstGeom>
          <a:ln w="9525" cap="flat" cmpd="sng">
            <a:solidFill>
              <a:schemeClr val="tx1"/>
            </a:solidFill>
            <a:prstDash val="solid"/>
            <a:headEnd type="none" w="med" len="med"/>
            <a:tailEnd type="none" w="med" len="med"/>
          </a:ln>
        </p:spPr>
      </p:sp>
      <p:sp>
        <p:nvSpPr>
          <p:cNvPr id="280617" name="Line 41"/>
          <p:cNvSpPr/>
          <p:nvPr/>
        </p:nvSpPr>
        <p:spPr>
          <a:xfrm>
            <a:off x="7046913" y="2627313"/>
            <a:ext cx="0" cy="881062"/>
          </a:xfrm>
          <a:prstGeom prst="line">
            <a:avLst/>
          </a:prstGeom>
          <a:ln w="9525" cap="flat" cmpd="sng">
            <a:solidFill>
              <a:schemeClr val="tx1"/>
            </a:solidFill>
            <a:prstDash val="solid"/>
            <a:headEnd type="none" w="med" len="med"/>
            <a:tailEnd type="none" w="med" len="med"/>
          </a:ln>
        </p:spPr>
      </p:sp>
      <p:sp>
        <p:nvSpPr>
          <p:cNvPr id="280618" name="Line 42"/>
          <p:cNvSpPr/>
          <p:nvPr/>
        </p:nvSpPr>
        <p:spPr>
          <a:xfrm>
            <a:off x="7223125" y="2551113"/>
            <a:ext cx="323850" cy="395287"/>
          </a:xfrm>
          <a:prstGeom prst="line">
            <a:avLst/>
          </a:prstGeom>
          <a:ln w="9525" cap="flat" cmpd="sng">
            <a:solidFill>
              <a:schemeClr val="tx1"/>
            </a:solidFill>
            <a:prstDash val="solid"/>
            <a:headEnd type="none" w="med" len="med"/>
            <a:tailEnd type="none" w="med" len="med"/>
          </a:ln>
        </p:spPr>
      </p:sp>
      <p:sp>
        <p:nvSpPr>
          <p:cNvPr id="25641" name="Text Box 43"/>
          <p:cNvSpPr txBox="1"/>
          <p:nvPr/>
        </p:nvSpPr>
        <p:spPr>
          <a:xfrm>
            <a:off x="6135688" y="1747838"/>
            <a:ext cx="728662"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10</a:t>
            </a:r>
            <a:endParaRPr lang="en-US" altLang="zh-CN" dirty="0">
              <a:latin typeface="Arial" panose="020B0604020202020204" pitchFamily="34" charset="0"/>
            </a:endParaRPr>
          </a:p>
        </p:txBody>
      </p:sp>
      <p:sp>
        <p:nvSpPr>
          <p:cNvPr id="25642" name="Text Box 44"/>
          <p:cNvSpPr txBox="1"/>
          <p:nvPr/>
        </p:nvSpPr>
        <p:spPr>
          <a:xfrm>
            <a:off x="4953000" y="2557463"/>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15</a:t>
            </a:r>
            <a:endParaRPr lang="en-US" altLang="zh-CN" dirty="0">
              <a:latin typeface="Arial" panose="020B0604020202020204" pitchFamily="34" charset="0"/>
            </a:endParaRPr>
          </a:p>
        </p:txBody>
      </p:sp>
      <p:sp>
        <p:nvSpPr>
          <p:cNvPr id="25643" name="Text Box 45"/>
          <p:cNvSpPr txBox="1"/>
          <p:nvPr/>
        </p:nvSpPr>
        <p:spPr>
          <a:xfrm>
            <a:off x="5862638" y="2292350"/>
            <a:ext cx="730250"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12</a:t>
            </a:r>
            <a:endParaRPr lang="en-US" altLang="zh-CN" dirty="0">
              <a:latin typeface="Arial" panose="020B0604020202020204" pitchFamily="34" charset="0"/>
            </a:endParaRPr>
          </a:p>
        </p:txBody>
      </p:sp>
      <p:sp>
        <p:nvSpPr>
          <p:cNvPr id="280622" name="Text Box 46"/>
          <p:cNvSpPr txBox="1"/>
          <p:nvPr/>
        </p:nvSpPr>
        <p:spPr>
          <a:xfrm>
            <a:off x="6500813" y="2643188"/>
            <a:ext cx="728662"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7</a:t>
            </a:r>
            <a:endParaRPr lang="en-US" altLang="zh-CN" dirty="0">
              <a:latin typeface="Arial" panose="020B0604020202020204" pitchFamily="34" charset="0"/>
            </a:endParaRPr>
          </a:p>
        </p:txBody>
      </p:sp>
      <p:sp>
        <p:nvSpPr>
          <p:cNvPr id="280623" name="Text Box 47"/>
          <p:cNvSpPr txBox="1"/>
          <p:nvPr/>
        </p:nvSpPr>
        <p:spPr>
          <a:xfrm>
            <a:off x="7046913" y="2820988"/>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6</a:t>
            </a:r>
            <a:endParaRPr lang="en-US" altLang="zh-CN" dirty="0">
              <a:latin typeface="Arial" panose="020B0604020202020204" pitchFamily="34" charset="0"/>
            </a:endParaRPr>
          </a:p>
        </p:txBody>
      </p:sp>
      <p:sp>
        <p:nvSpPr>
          <p:cNvPr id="280624" name="Text Box 48"/>
          <p:cNvSpPr txBox="1"/>
          <p:nvPr/>
        </p:nvSpPr>
        <p:spPr>
          <a:xfrm>
            <a:off x="7502525" y="2362200"/>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5</a:t>
            </a:r>
            <a:endParaRPr lang="en-US" altLang="zh-CN" dirty="0">
              <a:latin typeface="Arial" panose="020B0604020202020204" pitchFamily="34" charset="0"/>
            </a:endParaRPr>
          </a:p>
        </p:txBody>
      </p:sp>
      <p:sp>
        <p:nvSpPr>
          <p:cNvPr id="25647" name="Text Box 49"/>
          <p:cNvSpPr txBox="1"/>
          <p:nvPr/>
        </p:nvSpPr>
        <p:spPr>
          <a:xfrm>
            <a:off x="5954713" y="4302125"/>
            <a:ext cx="1182687" cy="460375"/>
          </a:xfrm>
          <a:prstGeom prst="rect">
            <a:avLst/>
          </a:prstGeom>
          <a:noFill/>
          <a:ln w="9525">
            <a:noFill/>
          </a:ln>
        </p:spPr>
        <p:txBody>
          <a:bodyPr>
            <a:spAutoFit/>
          </a:bodyPr>
          <a:lstStyle/>
          <a:p>
            <a:pPr algn="just">
              <a:spcBef>
                <a:spcPct val="50000"/>
              </a:spcBef>
            </a:pPr>
            <a:endParaRPr lang="zh-CN" altLang="zh-CN" sz="2400" dirty="0">
              <a:latin typeface="Times New Roman" panose="02020603050405020304" pitchFamily="18" charset="0"/>
            </a:endParaRPr>
          </a:p>
        </p:txBody>
      </p:sp>
      <p:sp>
        <p:nvSpPr>
          <p:cNvPr id="25648" name="Text Box 50"/>
          <p:cNvSpPr txBox="1"/>
          <p:nvPr/>
        </p:nvSpPr>
        <p:spPr>
          <a:xfrm>
            <a:off x="5029200" y="4891088"/>
            <a:ext cx="3257550" cy="368300"/>
          </a:xfrm>
          <a:prstGeom prst="rect">
            <a:avLst/>
          </a:prstGeom>
          <a:noFill/>
          <a:ln w="9525">
            <a:noFill/>
          </a:ln>
        </p:spPr>
        <p:txBody>
          <a:bodyPr>
            <a:spAutoFit/>
          </a:bodyPr>
          <a:lstStyle/>
          <a:p>
            <a:pPr algn="just">
              <a:spcBef>
                <a:spcPct val="50000"/>
              </a:spcBef>
            </a:pPr>
            <a:r>
              <a:rPr lang="zh-CN" altLang="en-US" dirty="0">
                <a:latin typeface="Arial" panose="020B0604020202020204" pitchFamily="34" charset="0"/>
              </a:rPr>
              <a:t>（</a:t>
            </a:r>
            <a:r>
              <a:rPr lang="en-US" altLang="zh-CN" dirty="0">
                <a:latin typeface="Arial" panose="020B0604020202020204" pitchFamily="34" charset="0"/>
              </a:rPr>
              <a:t>b</a:t>
            </a:r>
            <a:r>
              <a:rPr lang="zh-CN" altLang="en-US" dirty="0">
                <a:latin typeface="Arial" panose="020B0604020202020204" pitchFamily="34" charset="0"/>
              </a:rPr>
              <a:t>）求解过程</a:t>
            </a:r>
            <a:endParaRPr lang="zh-CN" altLang="en-US" dirty="0">
              <a:latin typeface="Arial" panose="020B0604020202020204" pitchFamily="34" charset="0"/>
            </a:endParaRPr>
          </a:p>
        </p:txBody>
      </p:sp>
      <p:sp>
        <p:nvSpPr>
          <p:cNvPr id="25649" name="Line 51"/>
          <p:cNvSpPr/>
          <p:nvPr/>
        </p:nvSpPr>
        <p:spPr>
          <a:xfrm>
            <a:off x="5867400" y="1922463"/>
            <a:ext cx="1001713" cy="439737"/>
          </a:xfrm>
          <a:prstGeom prst="line">
            <a:avLst/>
          </a:prstGeom>
          <a:ln w="34925" cap="flat" cmpd="sng">
            <a:solidFill>
              <a:srgbClr val="C00000"/>
            </a:solidFill>
            <a:prstDash val="solid"/>
            <a:headEnd type="none" w="med" len="med"/>
            <a:tailEnd type="none" w="med" len="med"/>
          </a:ln>
        </p:spPr>
      </p:sp>
      <p:sp>
        <p:nvSpPr>
          <p:cNvPr id="25650" name="Text Box 31"/>
          <p:cNvSpPr txBox="1"/>
          <p:nvPr/>
        </p:nvSpPr>
        <p:spPr>
          <a:xfrm>
            <a:off x="1116013" y="333375"/>
            <a:ext cx="7548562" cy="645160"/>
          </a:xfrm>
          <a:prstGeom prst="rect">
            <a:avLst/>
          </a:prstGeom>
          <a:noFill/>
          <a:ln w="9525">
            <a:noFill/>
          </a:ln>
        </p:spPr>
        <p:txBody>
          <a:bodyPr>
            <a:spAutoFit/>
          </a:bodyPr>
          <a:lstStyle/>
          <a:p>
            <a:pPr algn="ctr">
              <a:spcBef>
                <a:spcPct val="50000"/>
              </a:spcBef>
            </a:pPr>
            <a:r>
              <a:rPr lang="zh-CN" altLang="en-US" sz="3600" b="1" dirty="0">
                <a:solidFill>
                  <a:schemeClr val="tx2"/>
                </a:solidFill>
                <a:latin typeface="Arial" panose="020B0604020202020204" pitchFamily="34" charset="0"/>
              </a:rPr>
              <a:t>算法演示</a:t>
            </a:r>
            <a:r>
              <a:rPr lang="en-US" altLang="zh-CN" sz="3600" b="1" dirty="0">
                <a:solidFill>
                  <a:schemeClr val="tx2"/>
                </a:solidFill>
                <a:latin typeface="Arial" panose="020B0604020202020204" pitchFamily="34" charset="0"/>
              </a:rPr>
              <a:t>:Prim</a:t>
            </a:r>
            <a:r>
              <a:rPr lang="zh-CN" altLang="en-US" sz="3600" b="1" dirty="0">
                <a:solidFill>
                  <a:schemeClr val="tx2"/>
                </a:solidFill>
                <a:latin typeface="Arial" panose="020B0604020202020204" pitchFamily="34" charset="0"/>
              </a:rPr>
              <a:t>算法求解最小生成树</a:t>
            </a:r>
            <a:endParaRPr lang="zh-CN" altLang="en-US" sz="3600" b="1" dirty="0">
              <a:solidFill>
                <a:schemeClr val="tx2"/>
              </a:solidFill>
              <a:latin typeface="Arial" panose="020B0604020202020204" pitchFamily="34" charset="0"/>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280590"/>
                                        </p:tgtEl>
                                        <p:attrNameLst>
                                          <p:attrName>r</p:attrName>
                                        </p:attrNameLst>
                                      </p:cBhvr>
                                    </p:animRot>
                                  </p:childTnLst>
                                </p:cTn>
                              </p:par>
                            </p:childTnLst>
                          </p:cTn>
                        </p:par>
                        <p:par>
                          <p:cTn id="7" fill="hold">
                            <p:stCondLst>
                              <p:cond delay="2000"/>
                            </p:stCondLst>
                            <p:childTnLst>
                              <p:par>
                                <p:cTn id="8" presetID="8" presetClass="emph" presetSubtype="0" fill="hold" nodeType="afterEffect">
                                  <p:stCondLst>
                                    <p:cond delay="0"/>
                                  </p:stCondLst>
                                  <p:childTnLst>
                                    <p:animRot by="21600000">
                                      <p:cBhvr>
                                        <p:cTn id="9" dur="2000" fill="hold"/>
                                        <p:tgtEl>
                                          <p:spTgt spid="280591"/>
                                        </p:tgtEl>
                                        <p:attrNameLst>
                                          <p:attrName>r</p:attrName>
                                        </p:attrNameLst>
                                      </p:cBhvr>
                                    </p:animRot>
                                  </p:childTnLst>
                                </p:cTn>
                              </p:par>
                            </p:childTnLst>
                          </p:cTn>
                        </p:par>
                        <p:par>
                          <p:cTn id="10" fill="hold">
                            <p:stCondLst>
                              <p:cond delay="4000"/>
                            </p:stCondLst>
                            <p:childTnLst>
                              <p:par>
                                <p:cTn id="11" presetID="8" presetClass="emph" presetSubtype="0" fill="hold" nodeType="afterEffect">
                                  <p:stCondLst>
                                    <p:cond delay="500"/>
                                  </p:stCondLst>
                                  <p:childTnLst>
                                    <p:animRot by="21600000">
                                      <p:cBhvr>
                                        <p:cTn id="12" dur="2000" fill="hold"/>
                                        <p:tgtEl>
                                          <p:spTgt spid="280592"/>
                                        </p:tgtEl>
                                        <p:attrNameLst>
                                          <p:attrName>r</p:attrName>
                                        </p:attrNameLst>
                                      </p:cBhvr>
                                    </p:animRot>
                                  </p:childTnLst>
                                </p:cTn>
                              </p:par>
                            </p:childTnLst>
                          </p:cTn>
                        </p:par>
                        <p:par>
                          <p:cTn id="13" fill="hold">
                            <p:stCondLst>
                              <p:cond delay="6500"/>
                            </p:stCondLst>
                            <p:childTnLst>
                              <p:par>
                                <p:cTn id="14" presetID="17" presetClass="entr" presetSubtype="1" fill="hold" nodeType="afterEffect">
                                  <p:stCondLst>
                                    <p:cond delay="1000"/>
                                  </p:stCondLst>
                                  <p:childTnLst>
                                    <p:set>
                                      <p:cBhvr>
                                        <p:cTn id="15" dur="1" fill="hold">
                                          <p:stCondLst>
                                            <p:cond delay="0"/>
                                          </p:stCondLst>
                                        </p:cTn>
                                        <p:tgtEl>
                                          <p:spTgt spid="280616"/>
                                        </p:tgtEl>
                                        <p:attrNameLst>
                                          <p:attrName>style.visibility</p:attrName>
                                        </p:attrNameLst>
                                      </p:cBhvr>
                                      <p:to>
                                        <p:strVal val="visible"/>
                                      </p:to>
                                    </p:set>
                                    <p:anim calcmode="lin" valueType="num">
                                      <p:cBhvr>
                                        <p:cTn id="16" dur="500" fill="hold"/>
                                        <p:tgtEl>
                                          <p:spTgt spid="280616"/>
                                        </p:tgtEl>
                                        <p:attrNameLst>
                                          <p:attrName>ppt_x</p:attrName>
                                        </p:attrNameLst>
                                      </p:cBhvr>
                                      <p:tavLst>
                                        <p:tav tm="0">
                                          <p:val>
                                            <p:strVal val="#ppt_x"/>
                                          </p:val>
                                        </p:tav>
                                        <p:tav tm="100000">
                                          <p:val>
                                            <p:strVal val="#ppt_x"/>
                                          </p:val>
                                        </p:tav>
                                      </p:tavLst>
                                    </p:anim>
                                    <p:anim calcmode="lin" valueType="num">
                                      <p:cBhvr>
                                        <p:cTn id="17" dur="500" fill="hold"/>
                                        <p:tgtEl>
                                          <p:spTgt spid="280616"/>
                                        </p:tgtEl>
                                        <p:attrNameLst>
                                          <p:attrName>ppt_y</p:attrName>
                                        </p:attrNameLst>
                                      </p:cBhvr>
                                      <p:tavLst>
                                        <p:tav tm="0">
                                          <p:val>
                                            <p:strVal val="#ppt_y-#ppt_h/2"/>
                                          </p:val>
                                        </p:tav>
                                        <p:tav tm="100000">
                                          <p:val>
                                            <p:strVal val="#ppt_y"/>
                                          </p:val>
                                        </p:tav>
                                      </p:tavLst>
                                    </p:anim>
                                    <p:anim calcmode="lin" valueType="num">
                                      <p:cBhvr>
                                        <p:cTn id="18" dur="500" fill="hold"/>
                                        <p:tgtEl>
                                          <p:spTgt spid="280616"/>
                                        </p:tgtEl>
                                        <p:attrNameLst>
                                          <p:attrName>ppt_w</p:attrName>
                                        </p:attrNameLst>
                                      </p:cBhvr>
                                      <p:tavLst>
                                        <p:tav tm="0">
                                          <p:val>
                                            <p:strVal val="#ppt_w"/>
                                          </p:val>
                                        </p:tav>
                                        <p:tav tm="100000">
                                          <p:val>
                                            <p:strVal val="#ppt_w"/>
                                          </p:val>
                                        </p:tav>
                                      </p:tavLst>
                                    </p:anim>
                                    <p:anim calcmode="lin" valueType="num">
                                      <p:cBhvr>
                                        <p:cTn id="19" dur="500" fill="hold"/>
                                        <p:tgtEl>
                                          <p:spTgt spid="280616"/>
                                        </p:tgtEl>
                                        <p:attrNameLst>
                                          <p:attrName>ppt_h</p:attrName>
                                        </p:attrNameLst>
                                      </p:cBhvr>
                                      <p:tavLst>
                                        <p:tav tm="0">
                                          <p:val>
                                            <p:fltVal val="0"/>
                                          </p:val>
                                        </p:tav>
                                        <p:tav tm="100000">
                                          <p:val>
                                            <p:strVal val="#ppt_h"/>
                                          </p:val>
                                        </p:tav>
                                      </p:tavLst>
                                    </p:anim>
                                  </p:childTnLst>
                                </p:cTn>
                              </p:par>
                            </p:childTnLst>
                          </p:cTn>
                        </p:par>
                        <p:par>
                          <p:cTn id="20" fill="hold">
                            <p:stCondLst>
                              <p:cond delay="8000"/>
                            </p:stCondLst>
                            <p:childTnLst>
                              <p:par>
                                <p:cTn id="21" presetID="3" presetClass="entr" presetSubtype="10" fill="hold" grpId="0" nodeType="afterEffect">
                                  <p:stCondLst>
                                    <p:cond delay="0"/>
                                  </p:stCondLst>
                                  <p:childTnLst>
                                    <p:set>
                                      <p:cBhvr>
                                        <p:cTn id="22" dur="1" fill="hold">
                                          <p:stCondLst>
                                            <p:cond delay="0"/>
                                          </p:stCondLst>
                                        </p:cTn>
                                        <p:tgtEl>
                                          <p:spTgt spid="280622"/>
                                        </p:tgtEl>
                                        <p:attrNameLst>
                                          <p:attrName>style.visibility</p:attrName>
                                        </p:attrNameLst>
                                      </p:cBhvr>
                                      <p:to>
                                        <p:strVal val="visible"/>
                                      </p:to>
                                    </p:set>
                                    <p:animEffect transition="in" filter="blinds(horizontal)">
                                      <p:cBhvr>
                                        <p:cTn id="23" dur="500"/>
                                        <p:tgtEl>
                                          <p:spTgt spid="280622"/>
                                        </p:tgtEl>
                                      </p:cBhvr>
                                    </p:animEffect>
                                  </p:childTnLst>
                                </p:cTn>
                              </p:par>
                            </p:childTnLst>
                          </p:cTn>
                        </p:par>
                        <p:par>
                          <p:cTn id="24" fill="hold">
                            <p:stCondLst>
                              <p:cond delay="8500"/>
                            </p:stCondLst>
                            <p:childTnLst>
                              <p:par>
                                <p:cTn id="25" presetID="17" presetClass="entr" presetSubtype="1" fill="hold" nodeType="afterEffect">
                                  <p:stCondLst>
                                    <p:cond delay="1500"/>
                                  </p:stCondLst>
                                  <p:childTnLst>
                                    <p:set>
                                      <p:cBhvr>
                                        <p:cTn id="26" dur="1" fill="hold">
                                          <p:stCondLst>
                                            <p:cond delay="0"/>
                                          </p:stCondLst>
                                        </p:cTn>
                                        <p:tgtEl>
                                          <p:spTgt spid="280617"/>
                                        </p:tgtEl>
                                        <p:attrNameLst>
                                          <p:attrName>style.visibility</p:attrName>
                                        </p:attrNameLst>
                                      </p:cBhvr>
                                      <p:to>
                                        <p:strVal val="visible"/>
                                      </p:to>
                                    </p:set>
                                    <p:anim calcmode="lin" valueType="num">
                                      <p:cBhvr>
                                        <p:cTn id="27" dur="500" fill="hold"/>
                                        <p:tgtEl>
                                          <p:spTgt spid="280617"/>
                                        </p:tgtEl>
                                        <p:attrNameLst>
                                          <p:attrName>ppt_x</p:attrName>
                                        </p:attrNameLst>
                                      </p:cBhvr>
                                      <p:tavLst>
                                        <p:tav tm="0">
                                          <p:val>
                                            <p:strVal val="#ppt_x"/>
                                          </p:val>
                                        </p:tav>
                                        <p:tav tm="100000">
                                          <p:val>
                                            <p:strVal val="#ppt_x"/>
                                          </p:val>
                                        </p:tav>
                                      </p:tavLst>
                                    </p:anim>
                                    <p:anim calcmode="lin" valueType="num">
                                      <p:cBhvr>
                                        <p:cTn id="28" dur="500" fill="hold"/>
                                        <p:tgtEl>
                                          <p:spTgt spid="280617"/>
                                        </p:tgtEl>
                                        <p:attrNameLst>
                                          <p:attrName>ppt_y</p:attrName>
                                        </p:attrNameLst>
                                      </p:cBhvr>
                                      <p:tavLst>
                                        <p:tav tm="0">
                                          <p:val>
                                            <p:strVal val="#ppt_y-#ppt_h/2"/>
                                          </p:val>
                                        </p:tav>
                                        <p:tav tm="100000">
                                          <p:val>
                                            <p:strVal val="#ppt_y"/>
                                          </p:val>
                                        </p:tav>
                                      </p:tavLst>
                                    </p:anim>
                                    <p:anim calcmode="lin" valueType="num">
                                      <p:cBhvr>
                                        <p:cTn id="29" dur="500" fill="hold"/>
                                        <p:tgtEl>
                                          <p:spTgt spid="280617"/>
                                        </p:tgtEl>
                                        <p:attrNameLst>
                                          <p:attrName>ppt_w</p:attrName>
                                        </p:attrNameLst>
                                      </p:cBhvr>
                                      <p:tavLst>
                                        <p:tav tm="0">
                                          <p:val>
                                            <p:strVal val="#ppt_w"/>
                                          </p:val>
                                        </p:tav>
                                        <p:tav tm="100000">
                                          <p:val>
                                            <p:strVal val="#ppt_w"/>
                                          </p:val>
                                        </p:tav>
                                      </p:tavLst>
                                    </p:anim>
                                    <p:anim calcmode="lin" valueType="num">
                                      <p:cBhvr>
                                        <p:cTn id="30" dur="500" fill="hold"/>
                                        <p:tgtEl>
                                          <p:spTgt spid="280617"/>
                                        </p:tgtEl>
                                        <p:attrNameLst>
                                          <p:attrName>ppt_h</p:attrName>
                                        </p:attrNameLst>
                                      </p:cBhvr>
                                      <p:tavLst>
                                        <p:tav tm="0">
                                          <p:val>
                                            <p:fltVal val="0"/>
                                          </p:val>
                                        </p:tav>
                                        <p:tav tm="100000">
                                          <p:val>
                                            <p:strVal val="#ppt_h"/>
                                          </p:val>
                                        </p:tav>
                                      </p:tavLst>
                                    </p:anim>
                                  </p:childTnLst>
                                </p:cTn>
                              </p:par>
                            </p:childTnLst>
                          </p:cTn>
                        </p:par>
                        <p:par>
                          <p:cTn id="31" fill="hold">
                            <p:stCondLst>
                              <p:cond delay="10500"/>
                            </p:stCondLst>
                            <p:childTnLst>
                              <p:par>
                                <p:cTn id="32" presetID="9" presetClass="entr" presetSubtype="0" fill="hold" grpId="0" nodeType="afterEffect">
                                  <p:stCondLst>
                                    <p:cond delay="0"/>
                                  </p:stCondLst>
                                  <p:childTnLst>
                                    <p:set>
                                      <p:cBhvr>
                                        <p:cTn id="33" dur="1" fill="hold">
                                          <p:stCondLst>
                                            <p:cond delay="0"/>
                                          </p:stCondLst>
                                        </p:cTn>
                                        <p:tgtEl>
                                          <p:spTgt spid="280613"/>
                                        </p:tgtEl>
                                        <p:attrNameLst>
                                          <p:attrName>style.visibility</p:attrName>
                                        </p:attrNameLst>
                                      </p:cBhvr>
                                      <p:to>
                                        <p:strVal val="visible"/>
                                      </p:to>
                                    </p:set>
                                    <p:animEffect transition="in" filter="dissolve">
                                      <p:cBhvr>
                                        <p:cTn id="34" dur="500"/>
                                        <p:tgtEl>
                                          <p:spTgt spid="280613"/>
                                        </p:tgtEl>
                                      </p:cBhvr>
                                    </p:animEffect>
                                  </p:childTnLst>
                                </p:cTn>
                              </p:par>
                            </p:childTnLst>
                          </p:cTn>
                        </p:par>
                        <p:par>
                          <p:cTn id="35" fill="hold">
                            <p:stCondLst>
                              <p:cond delay="11000"/>
                            </p:stCondLst>
                            <p:childTnLst>
                              <p:par>
                                <p:cTn id="36" presetID="3" presetClass="entr" presetSubtype="10" fill="hold" grpId="0" nodeType="afterEffect">
                                  <p:stCondLst>
                                    <p:cond delay="0"/>
                                  </p:stCondLst>
                                  <p:childTnLst>
                                    <p:set>
                                      <p:cBhvr>
                                        <p:cTn id="37" dur="1" fill="hold">
                                          <p:stCondLst>
                                            <p:cond delay="0"/>
                                          </p:stCondLst>
                                        </p:cTn>
                                        <p:tgtEl>
                                          <p:spTgt spid="280623"/>
                                        </p:tgtEl>
                                        <p:attrNameLst>
                                          <p:attrName>style.visibility</p:attrName>
                                        </p:attrNameLst>
                                      </p:cBhvr>
                                      <p:to>
                                        <p:strVal val="visible"/>
                                      </p:to>
                                    </p:set>
                                    <p:animEffect transition="in" filter="blinds(horizontal)">
                                      <p:cBhvr>
                                        <p:cTn id="38" dur="500"/>
                                        <p:tgtEl>
                                          <p:spTgt spid="280623"/>
                                        </p:tgtEl>
                                      </p:cBhvr>
                                    </p:animEffect>
                                  </p:childTnLst>
                                </p:cTn>
                              </p:par>
                            </p:childTnLst>
                          </p:cTn>
                        </p:par>
                        <p:par>
                          <p:cTn id="39" fill="hold">
                            <p:stCondLst>
                              <p:cond delay="11500"/>
                            </p:stCondLst>
                            <p:childTnLst>
                              <p:par>
                                <p:cTn id="40" presetID="17" presetClass="entr" presetSubtype="1" fill="hold" nodeType="afterEffect">
                                  <p:stCondLst>
                                    <p:cond delay="1000"/>
                                  </p:stCondLst>
                                  <p:childTnLst>
                                    <p:set>
                                      <p:cBhvr>
                                        <p:cTn id="41" dur="1" fill="hold">
                                          <p:stCondLst>
                                            <p:cond delay="0"/>
                                          </p:stCondLst>
                                        </p:cTn>
                                        <p:tgtEl>
                                          <p:spTgt spid="280618"/>
                                        </p:tgtEl>
                                        <p:attrNameLst>
                                          <p:attrName>style.visibility</p:attrName>
                                        </p:attrNameLst>
                                      </p:cBhvr>
                                      <p:to>
                                        <p:strVal val="visible"/>
                                      </p:to>
                                    </p:set>
                                    <p:anim calcmode="lin" valueType="num">
                                      <p:cBhvr>
                                        <p:cTn id="42" dur="500" fill="hold"/>
                                        <p:tgtEl>
                                          <p:spTgt spid="280618"/>
                                        </p:tgtEl>
                                        <p:attrNameLst>
                                          <p:attrName>ppt_x</p:attrName>
                                        </p:attrNameLst>
                                      </p:cBhvr>
                                      <p:tavLst>
                                        <p:tav tm="0">
                                          <p:val>
                                            <p:strVal val="#ppt_x"/>
                                          </p:val>
                                        </p:tav>
                                        <p:tav tm="100000">
                                          <p:val>
                                            <p:strVal val="#ppt_x"/>
                                          </p:val>
                                        </p:tav>
                                      </p:tavLst>
                                    </p:anim>
                                    <p:anim calcmode="lin" valueType="num">
                                      <p:cBhvr>
                                        <p:cTn id="43" dur="500" fill="hold"/>
                                        <p:tgtEl>
                                          <p:spTgt spid="280618"/>
                                        </p:tgtEl>
                                        <p:attrNameLst>
                                          <p:attrName>ppt_y</p:attrName>
                                        </p:attrNameLst>
                                      </p:cBhvr>
                                      <p:tavLst>
                                        <p:tav tm="0">
                                          <p:val>
                                            <p:strVal val="#ppt_y-#ppt_h/2"/>
                                          </p:val>
                                        </p:tav>
                                        <p:tav tm="100000">
                                          <p:val>
                                            <p:strVal val="#ppt_y"/>
                                          </p:val>
                                        </p:tav>
                                      </p:tavLst>
                                    </p:anim>
                                    <p:anim calcmode="lin" valueType="num">
                                      <p:cBhvr>
                                        <p:cTn id="44" dur="500" fill="hold"/>
                                        <p:tgtEl>
                                          <p:spTgt spid="280618"/>
                                        </p:tgtEl>
                                        <p:attrNameLst>
                                          <p:attrName>ppt_w</p:attrName>
                                        </p:attrNameLst>
                                      </p:cBhvr>
                                      <p:tavLst>
                                        <p:tav tm="0">
                                          <p:val>
                                            <p:strVal val="#ppt_w"/>
                                          </p:val>
                                        </p:tav>
                                        <p:tav tm="100000">
                                          <p:val>
                                            <p:strVal val="#ppt_w"/>
                                          </p:val>
                                        </p:tav>
                                      </p:tavLst>
                                    </p:anim>
                                    <p:anim calcmode="lin" valueType="num">
                                      <p:cBhvr>
                                        <p:cTn id="45" dur="500" fill="hold"/>
                                        <p:tgtEl>
                                          <p:spTgt spid="280618"/>
                                        </p:tgtEl>
                                        <p:attrNameLst>
                                          <p:attrName>ppt_h</p:attrName>
                                        </p:attrNameLst>
                                      </p:cBhvr>
                                      <p:tavLst>
                                        <p:tav tm="0">
                                          <p:val>
                                            <p:fltVal val="0"/>
                                          </p:val>
                                        </p:tav>
                                        <p:tav tm="100000">
                                          <p:val>
                                            <p:strVal val="#ppt_h"/>
                                          </p:val>
                                        </p:tav>
                                      </p:tavLst>
                                    </p:anim>
                                  </p:childTnLst>
                                </p:cTn>
                              </p:par>
                            </p:childTnLst>
                          </p:cTn>
                        </p:par>
                        <p:par>
                          <p:cTn id="46" fill="hold">
                            <p:stCondLst>
                              <p:cond delay="13000"/>
                            </p:stCondLst>
                            <p:childTnLst>
                              <p:par>
                                <p:cTn id="47" presetID="9" presetClass="entr" presetSubtype="0" fill="hold" grpId="0" nodeType="afterEffect">
                                  <p:stCondLst>
                                    <p:cond delay="0"/>
                                  </p:stCondLst>
                                  <p:childTnLst>
                                    <p:set>
                                      <p:cBhvr>
                                        <p:cTn id="48" dur="1" fill="hold">
                                          <p:stCondLst>
                                            <p:cond delay="0"/>
                                          </p:stCondLst>
                                        </p:cTn>
                                        <p:tgtEl>
                                          <p:spTgt spid="280611"/>
                                        </p:tgtEl>
                                        <p:attrNameLst>
                                          <p:attrName>style.visibility</p:attrName>
                                        </p:attrNameLst>
                                      </p:cBhvr>
                                      <p:to>
                                        <p:strVal val="visible"/>
                                      </p:to>
                                    </p:set>
                                    <p:animEffect transition="in" filter="dissolve">
                                      <p:cBhvr>
                                        <p:cTn id="49" dur="500"/>
                                        <p:tgtEl>
                                          <p:spTgt spid="280611"/>
                                        </p:tgtEl>
                                      </p:cBhvr>
                                    </p:animEffect>
                                  </p:childTnLst>
                                </p:cTn>
                              </p:par>
                            </p:childTnLst>
                          </p:cTn>
                        </p:par>
                        <p:par>
                          <p:cTn id="50" fill="hold">
                            <p:stCondLst>
                              <p:cond delay="13500"/>
                            </p:stCondLst>
                            <p:childTnLst>
                              <p:par>
                                <p:cTn id="51" presetID="3" presetClass="entr" presetSubtype="10" fill="hold" grpId="0" nodeType="afterEffect">
                                  <p:stCondLst>
                                    <p:cond delay="0"/>
                                  </p:stCondLst>
                                  <p:childTnLst>
                                    <p:set>
                                      <p:cBhvr>
                                        <p:cTn id="52" dur="1" fill="hold">
                                          <p:stCondLst>
                                            <p:cond delay="0"/>
                                          </p:stCondLst>
                                        </p:cTn>
                                        <p:tgtEl>
                                          <p:spTgt spid="280624"/>
                                        </p:tgtEl>
                                        <p:attrNameLst>
                                          <p:attrName>style.visibility</p:attrName>
                                        </p:attrNameLst>
                                      </p:cBhvr>
                                      <p:to>
                                        <p:strVal val="visible"/>
                                      </p:to>
                                    </p:set>
                                    <p:animEffect transition="in" filter="blinds(horizontal)">
                                      <p:cBhvr>
                                        <p:cTn id="53" dur="500"/>
                                        <p:tgtEl>
                                          <p:spTgt spid="280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611" grpId="0" bldLvl="0" animBg="1"/>
      <p:bldP spid="280613" grpId="0" bldLvl="0" animBg="1"/>
      <p:bldP spid="280622" grpId="0"/>
      <p:bldP spid="280623" grpId="0"/>
      <p:bldP spid="28062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2"/>
          <p:cNvGrpSpPr/>
          <p:nvPr/>
        </p:nvGrpSpPr>
        <p:grpSpPr>
          <a:xfrm>
            <a:off x="457200" y="1676400"/>
            <a:ext cx="3276600" cy="3105150"/>
            <a:chOff x="288" y="384"/>
            <a:chExt cx="1455" cy="1504"/>
          </a:xfrm>
        </p:grpSpPr>
        <p:sp>
          <p:nvSpPr>
            <p:cNvPr id="26649" name="Oval 3"/>
            <p:cNvSpPr/>
            <p:nvPr/>
          </p:nvSpPr>
          <p:spPr>
            <a:xfrm>
              <a:off x="490" y="384"/>
              <a:ext cx="202"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A</a:t>
              </a:r>
              <a:endParaRPr lang="en-US" altLang="zh-CN" sz="2400" dirty="0">
                <a:latin typeface="Times New Roman" panose="02020603050405020304" pitchFamily="18" charset="0"/>
              </a:endParaRPr>
            </a:p>
          </p:txBody>
        </p:sp>
        <p:sp>
          <p:nvSpPr>
            <p:cNvPr id="26650" name="Oval 4"/>
            <p:cNvSpPr/>
            <p:nvPr/>
          </p:nvSpPr>
          <p:spPr>
            <a:xfrm>
              <a:off x="1137" y="640"/>
              <a:ext cx="202"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B</a:t>
              </a:r>
              <a:endParaRPr lang="en-US" altLang="zh-CN" sz="2400" dirty="0">
                <a:latin typeface="Times New Roman" panose="02020603050405020304" pitchFamily="18" charset="0"/>
              </a:endParaRPr>
            </a:p>
          </p:txBody>
        </p:sp>
        <p:sp>
          <p:nvSpPr>
            <p:cNvPr id="26651" name="Oval 5"/>
            <p:cNvSpPr/>
            <p:nvPr/>
          </p:nvSpPr>
          <p:spPr>
            <a:xfrm>
              <a:off x="733" y="939"/>
              <a:ext cx="202"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C</a:t>
              </a:r>
              <a:endParaRPr lang="en-US" altLang="zh-CN" sz="2400" dirty="0">
                <a:latin typeface="Times New Roman" panose="02020603050405020304" pitchFamily="18" charset="0"/>
              </a:endParaRPr>
            </a:p>
          </p:txBody>
        </p:sp>
        <p:sp>
          <p:nvSpPr>
            <p:cNvPr id="26652" name="Oval 6"/>
            <p:cNvSpPr/>
            <p:nvPr/>
          </p:nvSpPr>
          <p:spPr>
            <a:xfrm>
              <a:off x="1440" y="939"/>
              <a:ext cx="202"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D</a:t>
              </a:r>
              <a:endParaRPr lang="en-US" altLang="zh-CN" sz="2400" dirty="0">
                <a:latin typeface="Times New Roman" panose="02020603050405020304" pitchFamily="18" charset="0"/>
              </a:endParaRPr>
            </a:p>
          </p:txBody>
        </p:sp>
        <p:sp>
          <p:nvSpPr>
            <p:cNvPr id="26653" name="Oval 7"/>
            <p:cNvSpPr/>
            <p:nvPr/>
          </p:nvSpPr>
          <p:spPr>
            <a:xfrm>
              <a:off x="328" y="1280"/>
              <a:ext cx="203"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E</a:t>
              </a:r>
              <a:endParaRPr lang="en-US" altLang="zh-CN" sz="2400" dirty="0">
                <a:latin typeface="Times New Roman" panose="02020603050405020304" pitchFamily="18" charset="0"/>
              </a:endParaRPr>
            </a:p>
          </p:txBody>
        </p:sp>
        <p:sp>
          <p:nvSpPr>
            <p:cNvPr id="26654" name="Oval 8"/>
            <p:cNvSpPr/>
            <p:nvPr/>
          </p:nvSpPr>
          <p:spPr>
            <a:xfrm>
              <a:off x="1096" y="1280"/>
              <a:ext cx="203"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F</a:t>
              </a:r>
              <a:endParaRPr lang="en-US" altLang="zh-CN" sz="2400" dirty="0">
                <a:latin typeface="Times New Roman" panose="02020603050405020304" pitchFamily="18" charset="0"/>
              </a:endParaRPr>
            </a:p>
          </p:txBody>
        </p:sp>
        <p:sp>
          <p:nvSpPr>
            <p:cNvPr id="26655" name="Line 9"/>
            <p:cNvSpPr/>
            <p:nvPr/>
          </p:nvSpPr>
          <p:spPr>
            <a:xfrm flipH="1">
              <a:off x="450" y="597"/>
              <a:ext cx="121" cy="683"/>
            </a:xfrm>
            <a:prstGeom prst="line">
              <a:avLst/>
            </a:prstGeom>
            <a:ln w="9525" cap="flat" cmpd="sng">
              <a:solidFill>
                <a:schemeClr val="tx1"/>
              </a:solidFill>
              <a:prstDash val="solid"/>
              <a:headEnd type="none" w="med" len="med"/>
              <a:tailEnd type="none" w="med" len="med"/>
            </a:ln>
          </p:spPr>
        </p:sp>
        <p:sp>
          <p:nvSpPr>
            <p:cNvPr id="26656" name="Line 10"/>
            <p:cNvSpPr/>
            <p:nvPr/>
          </p:nvSpPr>
          <p:spPr>
            <a:xfrm>
              <a:off x="652" y="597"/>
              <a:ext cx="121" cy="342"/>
            </a:xfrm>
            <a:prstGeom prst="line">
              <a:avLst/>
            </a:prstGeom>
            <a:ln w="9525" cap="flat" cmpd="sng">
              <a:solidFill>
                <a:schemeClr val="tx1"/>
              </a:solidFill>
              <a:prstDash val="solid"/>
              <a:headEnd type="none" w="med" len="med"/>
              <a:tailEnd type="none" w="med" len="med"/>
            </a:ln>
          </p:spPr>
        </p:sp>
        <p:sp>
          <p:nvSpPr>
            <p:cNvPr id="26657" name="Line 11"/>
            <p:cNvSpPr/>
            <p:nvPr/>
          </p:nvSpPr>
          <p:spPr>
            <a:xfrm flipH="1">
              <a:off x="531" y="1152"/>
              <a:ext cx="242" cy="171"/>
            </a:xfrm>
            <a:prstGeom prst="line">
              <a:avLst/>
            </a:prstGeom>
            <a:ln w="9525" cap="flat" cmpd="sng">
              <a:solidFill>
                <a:schemeClr val="tx1"/>
              </a:solidFill>
              <a:prstDash val="solid"/>
              <a:headEnd type="none" w="med" len="med"/>
              <a:tailEnd type="none" w="med" len="med"/>
            </a:ln>
          </p:spPr>
        </p:sp>
        <p:sp>
          <p:nvSpPr>
            <p:cNvPr id="26658" name="Line 12"/>
            <p:cNvSpPr/>
            <p:nvPr/>
          </p:nvSpPr>
          <p:spPr>
            <a:xfrm>
              <a:off x="531" y="1451"/>
              <a:ext cx="565" cy="0"/>
            </a:xfrm>
            <a:prstGeom prst="line">
              <a:avLst/>
            </a:prstGeom>
            <a:ln w="9525" cap="flat" cmpd="sng">
              <a:solidFill>
                <a:schemeClr val="tx1"/>
              </a:solidFill>
              <a:prstDash val="solid"/>
              <a:headEnd type="none" w="med" len="med"/>
              <a:tailEnd type="none" w="med" len="med"/>
            </a:ln>
          </p:spPr>
        </p:sp>
        <p:sp>
          <p:nvSpPr>
            <p:cNvPr id="26659" name="Line 13"/>
            <p:cNvSpPr/>
            <p:nvPr/>
          </p:nvSpPr>
          <p:spPr>
            <a:xfrm>
              <a:off x="692" y="512"/>
              <a:ext cx="445" cy="213"/>
            </a:xfrm>
            <a:prstGeom prst="line">
              <a:avLst/>
            </a:prstGeom>
            <a:ln w="9525" cap="flat" cmpd="sng">
              <a:solidFill>
                <a:schemeClr val="tx1"/>
              </a:solidFill>
              <a:prstDash val="solid"/>
              <a:headEnd type="none" w="med" len="med"/>
              <a:tailEnd type="none" w="med" len="med"/>
            </a:ln>
          </p:spPr>
        </p:sp>
        <p:sp>
          <p:nvSpPr>
            <p:cNvPr id="26660" name="Line 14"/>
            <p:cNvSpPr/>
            <p:nvPr/>
          </p:nvSpPr>
          <p:spPr>
            <a:xfrm flipV="1">
              <a:off x="935" y="811"/>
              <a:ext cx="202" cy="170"/>
            </a:xfrm>
            <a:prstGeom prst="line">
              <a:avLst/>
            </a:prstGeom>
            <a:ln w="9525" cap="flat" cmpd="sng">
              <a:solidFill>
                <a:schemeClr val="tx1"/>
              </a:solidFill>
              <a:prstDash val="solid"/>
              <a:headEnd type="none" w="med" len="med"/>
              <a:tailEnd type="none" w="med" len="med"/>
            </a:ln>
          </p:spPr>
        </p:sp>
        <p:sp>
          <p:nvSpPr>
            <p:cNvPr id="26661" name="Line 15"/>
            <p:cNvSpPr/>
            <p:nvPr/>
          </p:nvSpPr>
          <p:spPr>
            <a:xfrm>
              <a:off x="1218" y="853"/>
              <a:ext cx="0" cy="427"/>
            </a:xfrm>
            <a:prstGeom prst="line">
              <a:avLst/>
            </a:prstGeom>
            <a:ln w="9525" cap="flat" cmpd="sng">
              <a:solidFill>
                <a:schemeClr val="tx1"/>
              </a:solidFill>
              <a:prstDash val="solid"/>
              <a:headEnd type="none" w="med" len="med"/>
              <a:tailEnd type="none" w="med" len="med"/>
            </a:ln>
          </p:spPr>
        </p:sp>
        <p:sp>
          <p:nvSpPr>
            <p:cNvPr id="26662" name="Line 16"/>
            <p:cNvSpPr/>
            <p:nvPr/>
          </p:nvSpPr>
          <p:spPr>
            <a:xfrm>
              <a:off x="1296" y="816"/>
              <a:ext cx="144" cy="192"/>
            </a:xfrm>
            <a:prstGeom prst="line">
              <a:avLst/>
            </a:prstGeom>
            <a:ln w="9525" cap="flat" cmpd="sng">
              <a:solidFill>
                <a:schemeClr val="tx1"/>
              </a:solidFill>
              <a:prstDash val="solid"/>
              <a:headEnd type="none" w="med" len="med"/>
              <a:tailEnd type="none" w="med" len="med"/>
            </a:ln>
          </p:spPr>
        </p:sp>
        <p:sp>
          <p:nvSpPr>
            <p:cNvPr id="26663" name="Line 17"/>
            <p:cNvSpPr/>
            <p:nvPr/>
          </p:nvSpPr>
          <p:spPr>
            <a:xfrm flipV="1">
              <a:off x="1299" y="1152"/>
              <a:ext cx="189" cy="213"/>
            </a:xfrm>
            <a:prstGeom prst="line">
              <a:avLst/>
            </a:prstGeom>
            <a:ln w="9525" cap="flat" cmpd="sng">
              <a:solidFill>
                <a:schemeClr val="tx1"/>
              </a:solidFill>
              <a:prstDash val="solid"/>
              <a:headEnd type="none" w="med" len="med"/>
              <a:tailEnd type="none" w="med" len="med"/>
            </a:ln>
          </p:spPr>
        </p:sp>
        <p:sp>
          <p:nvSpPr>
            <p:cNvPr id="26664" name="Text Box 18"/>
            <p:cNvSpPr txBox="1"/>
            <p:nvPr/>
          </p:nvSpPr>
          <p:spPr>
            <a:xfrm>
              <a:off x="813" y="427"/>
              <a:ext cx="324" cy="178"/>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10</a:t>
              </a:r>
              <a:endParaRPr lang="en-US" altLang="zh-CN" dirty="0">
                <a:latin typeface="Arial" panose="020B0604020202020204" pitchFamily="34" charset="0"/>
              </a:endParaRPr>
            </a:p>
          </p:txBody>
        </p:sp>
        <p:sp>
          <p:nvSpPr>
            <p:cNvPr id="26665" name="Text Box 19"/>
            <p:cNvSpPr txBox="1"/>
            <p:nvPr/>
          </p:nvSpPr>
          <p:spPr>
            <a:xfrm>
              <a:off x="733" y="1451"/>
              <a:ext cx="323" cy="178"/>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10</a:t>
              </a:r>
              <a:endParaRPr lang="en-US" altLang="zh-CN" dirty="0">
                <a:latin typeface="Arial" panose="020B0604020202020204" pitchFamily="34" charset="0"/>
              </a:endParaRPr>
            </a:p>
          </p:txBody>
        </p:sp>
        <p:sp>
          <p:nvSpPr>
            <p:cNvPr id="26666" name="Text Box 20"/>
            <p:cNvSpPr txBox="1"/>
            <p:nvPr/>
          </p:nvSpPr>
          <p:spPr>
            <a:xfrm>
              <a:off x="288" y="819"/>
              <a:ext cx="323" cy="178"/>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15</a:t>
              </a:r>
              <a:endParaRPr lang="en-US" altLang="zh-CN" dirty="0">
                <a:latin typeface="Arial" panose="020B0604020202020204" pitchFamily="34" charset="0"/>
              </a:endParaRPr>
            </a:p>
          </p:txBody>
        </p:sp>
        <p:sp>
          <p:nvSpPr>
            <p:cNvPr id="26667" name="Text Box 21"/>
            <p:cNvSpPr txBox="1"/>
            <p:nvPr/>
          </p:nvSpPr>
          <p:spPr>
            <a:xfrm>
              <a:off x="692" y="691"/>
              <a:ext cx="324" cy="179"/>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12</a:t>
              </a:r>
              <a:endParaRPr lang="en-US" altLang="zh-CN" dirty="0">
                <a:latin typeface="Arial" panose="020B0604020202020204" pitchFamily="34" charset="0"/>
              </a:endParaRPr>
            </a:p>
          </p:txBody>
        </p:sp>
        <p:sp>
          <p:nvSpPr>
            <p:cNvPr id="26668" name="Text Box 22"/>
            <p:cNvSpPr txBox="1"/>
            <p:nvPr/>
          </p:nvSpPr>
          <p:spPr>
            <a:xfrm>
              <a:off x="490" y="1067"/>
              <a:ext cx="323" cy="179"/>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12</a:t>
              </a:r>
              <a:endParaRPr lang="en-US" altLang="zh-CN" dirty="0">
                <a:latin typeface="Arial" panose="020B0604020202020204" pitchFamily="34" charset="0"/>
              </a:endParaRPr>
            </a:p>
          </p:txBody>
        </p:sp>
        <p:sp>
          <p:nvSpPr>
            <p:cNvPr id="26669" name="Text Box 23"/>
            <p:cNvSpPr txBox="1"/>
            <p:nvPr/>
          </p:nvSpPr>
          <p:spPr>
            <a:xfrm>
              <a:off x="950" y="1065"/>
              <a:ext cx="346" cy="178"/>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8</a:t>
              </a:r>
              <a:endParaRPr lang="en-US" altLang="zh-CN" dirty="0">
                <a:latin typeface="Arial" panose="020B0604020202020204" pitchFamily="34" charset="0"/>
              </a:endParaRPr>
            </a:p>
          </p:txBody>
        </p:sp>
        <p:sp>
          <p:nvSpPr>
            <p:cNvPr id="26670" name="Text Box 24"/>
            <p:cNvSpPr txBox="1"/>
            <p:nvPr/>
          </p:nvSpPr>
          <p:spPr>
            <a:xfrm>
              <a:off x="975" y="861"/>
              <a:ext cx="324" cy="179"/>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7</a:t>
              </a:r>
              <a:endParaRPr lang="en-US" altLang="zh-CN" dirty="0">
                <a:latin typeface="Arial" panose="020B0604020202020204" pitchFamily="34" charset="0"/>
              </a:endParaRPr>
            </a:p>
          </p:txBody>
        </p:sp>
        <p:sp>
          <p:nvSpPr>
            <p:cNvPr id="26671" name="Text Box 25"/>
            <p:cNvSpPr txBox="1"/>
            <p:nvPr/>
          </p:nvSpPr>
          <p:spPr>
            <a:xfrm>
              <a:off x="1218" y="947"/>
              <a:ext cx="323" cy="179"/>
            </a:xfrm>
            <a:prstGeom prst="rect">
              <a:avLst/>
            </a:prstGeom>
            <a:noFill/>
            <a:ln w="9525">
              <a:noFill/>
            </a:ln>
          </p:spPr>
          <p:txBody>
            <a:bodyPr>
              <a:spAutoFit/>
            </a:bodyPr>
            <a:lstStyle/>
            <a:p>
              <a:pPr algn="just">
                <a:spcBef>
                  <a:spcPct val="50000"/>
                </a:spcBef>
              </a:pPr>
              <a:r>
                <a:rPr lang="en-US" altLang="zh-CN" dirty="0">
                  <a:latin typeface="Times New Roman" panose="02020603050405020304" pitchFamily="18" charset="0"/>
                </a:rPr>
                <a:t>6</a:t>
              </a:r>
              <a:endParaRPr lang="en-US" altLang="zh-CN" dirty="0">
                <a:latin typeface="Times New Roman" panose="02020603050405020304" pitchFamily="18" charset="0"/>
              </a:endParaRPr>
            </a:p>
          </p:txBody>
        </p:sp>
        <p:sp>
          <p:nvSpPr>
            <p:cNvPr id="26672" name="Text Box 26"/>
            <p:cNvSpPr txBox="1"/>
            <p:nvPr/>
          </p:nvSpPr>
          <p:spPr>
            <a:xfrm>
              <a:off x="1357" y="1200"/>
              <a:ext cx="323" cy="179"/>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6</a:t>
              </a:r>
              <a:endParaRPr lang="en-US" altLang="zh-CN" dirty="0">
                <a:latin typeface="Arial" panose="020B0604020202020204" pitchFamily="34" charset="0"/>
              </a:endParaRPr>
            </a:p>
          </p:txBody>
        </p:sp>
        <p:sp>
          <p:nvSpPr>
            <p:cNvPr id="26673" name="Text Box 27"/>
            <p:cNvSpPr txBox="1"/>
            <p:nvPr/>
          </p:nvSpPr>
          <p:spPr>
            <a:xfrm>
              <a:off x="1420" y="725"/>
              <a:ext cx="323" cy="179"/>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5</a:t>
              </a:r>
              <a:endParaRPr lang="en-US" altLang="zh-CN" dirty="0">
                <a:latin typeface="Arial" panose="020B0604020202020204" pitchFamily="34" charset="0"/>
              </a:endParaRPr>
            </a:p>
          </p:txBody>
        </p:sp>
        <p:sp>
          <p:nvSpPr>
            <p:cNvPr id="26674" name="Text Box 28"/>
            <p:cNvSpPr txBox="1"/>
            <p:nvPr/>
          </p:nvSpPr>
          <p:spPr>
            <a:xfrm>
              <a:off x="733" y="1664"/>
              <a:ext cx="525" cy="224"/>
            </a:xfrm>
            <a:prstGeom prst="rect">
              <a:avLst/>
            </a:prstGeom>
            <a:noFill/>
            <a:ln w="9525">
              <a:noFill/>
            </a:ln>
          </p:spPr>
          <p:txBody>
            <a:bodyPr>
              <a:spAutoFit/>
            </a:bodyPr>
            <a:lstStyle/>
            <a:p>
              <a:pPr algn="just">
                <a:spcBef>
                  <a:spcPct val="50000"/>
                </a:spcBef>
              </a:pPr>
              <a:endParaRPr lang="zh-CN" altLang="zh-CN" sz="2400" dirty="0">
                <a:latin typeface="Times New Roman" panose="02020603050405020304" pitchFamily="18" charset="0"/>
              </a:endParaRPr>
            </a:p>
          </p:txBody>
        </p:sp>
        <p:sp>
          <p:nvSpPr>
            <p:cNvPr id="26675" name="Line 29"/>
            <p:cNvSpPr/>
            <p:nvPr/>
          </p:nvSpPr>
          <p:spPr>
            <a:xfrm>
              <a:off x="912" y="1152"/>
              <a:ext cx="192" cy="192"/>
            </a:xfrm>
            <a:prstGeom prst="line">
              <a:avLst/>
            </a:prstGeom>
            <a:ln w="9525" cap="flat" cmpd="sng">
              <a:solidFill>
                <a:schemeClr val="tx1"/>
              </a:solidFill>
              <a:prstDash val="solid"/>
              <a:headEnd type="none" w="med" len="med"/>
              <a:tailEnd type="none" w="med" len="med"/>
            </a:ln>
          </p:spPr>
        </p:sp>
      </p:grpSp>
      <p:sp>
        <p:nvSpPr>
          <p:cNvPr id="26627" name="Text Box 30"/>
          <p:cNvSpPr txBox="1"/>
          <p:nvPr/>
        </p:nvSpPr>
        <p:spPr>
          <a:xfrm>
            <a:off x="762000" y="4967288"/>
            <a:ext cx="3276600"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 </a:t>
            </a:r>
            <a:r>
              <a:rPr lang="zh-CN" altLang="en-US" dirty="0">
                <a:latin typeface="Arial" panose="020B0604020202020204" pitchFamily="34" charset="0"/>
              </a:rPr>
              <a:t>（</a:t>
            </a:r>
            <a:r>
              <a:rPr lang="en-US" altLang="zh-CN" dirty="0">
                <a:latin typeface="Arial" panose="020B0604020202020204" pitchFamily="34" charset="0"/>
              </a:rPr>
              <a:t>a</a:t>
            </a:r>
            <a:r>
              <a:rPr lang="zh-CN" altLang="en-US" dirty="0">
                <a:latin typeface="Arial" panose="020B0604020202020204" pitchFamily="34" charset="0"/>
              </a:rPr>
              <a:t>）无向网</a:t>
            </a:r>
            <a:r>
              <a:rPr lang="en-US" altLang="zh-CN" dirty="0">
                <a:latin typeface="Arial" panose="020B0604020202020204" pitchFamily="34" charset="0"/>
              </a:rPr>
              <a:t>G1</a:t>
            </a:r>
            <a:endParaRPr lang="en-US" altLang="zh-CN" dirty="0">
              <a:latin typeface="Arial" panose="020B0604020202020204" pitchFamily="34" charset="0"/>
            </a:endParaRPr>
          </a:p>
        </p:txBody>
      </p:sp>
      <p:sp>
        <p:nvSpPr>
          <p:cNvPr id="281632" name="Oval 32"/>
          <p:cNvSpPr>
            <a:spLocks noChangeArrowheads="1"/>
          </p:cNvSpPr>
          <p:nvPr/>
        </p:nvSpPr>
        <p:spPr bwMode="auto">
          <a:xfrm>
            <a:off x="5408613" y="1658938"/>
            <a:ext cx="454025" cy="439738"/>
          </a:xfrm>
          <a:prstGeom prst="ellipse">
            <a:avLst/>
          </a:prstGeom>
          <a:solidFill>
            <a:srgbClr val="008000"/>
          </a:solidFill>
          <a:ln w="9525">
            <a:noFill/>
            <a:round/>
          </a:ln>
          <a:effectLst/>
        </p:spPr>
        <p:txBody>
          <a:bodyPr wrap="none" anchor="ctr"/>
          <a:lstStyle/>
          <a:p>
            <a:pPr algn="ctr"/>
            <a:r>
              <a:rPr lang="en-US" altLang="zh-CN" sz="2400" dirty="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A</a:t>
            </a:r>
            <a:endParaRPr lang="en-US" altLang="zh-CN" sz="2400" dirty="0">
              <a:solidFill>
                <a:schemeClr val="bg1"/>
              </a:solidFill>
              <a:effectLst>
                <a:outerShdw blurRad="38100" dist="38100" dir="2700000">
                  <a:srgbClr val="C0C0C0"/>
                </a:outerShdw>
              </a:effectLst>
              <a:latin typeface="Times New Roman" panose="02020603050405020304" pitchFamily="18" charset="0"/>
            </a:endParaRPr>
          </a:p>
        </p:txBody>
      </p:sp>
      <p:sp>
        <p:nvSpPr>
          <p:cNvPr id="281633" name="Oval 33"/>
          <p:cNvSpPr>
            <a:spLocks noChangeArrowheads="1"/>
          </p:cNvSpPr>
          <p:nvPr/>
        </p:nvSpPr>
        <p:spPr bwMode="auto">
          <a:xfrm>
            <a:off x="6864350" y="2187575"/>
            <a:ext cx="455613" cy="439738"/>
          </a:xfrm>
          <a:prstGeom prst="ellipse">
            <a:avLst/>
          </a:prstGeom>
          <a:solidFill>
            <a:srgbClr val="008000"/>
          </a:solidFill>
          <a:ln w="9525">
            <a:noFill/>
            <a:round/>
          </a:ln>
          <a:effectLst/>
        </p:spPr>
        <p:txBody>
          <a:bodyPr wrap="none" anchor="ctr"/>
          <a:lstStyle/>
          <a:p>
            <a:pPr algn="ctr"/>
            <a:r>
              <a:rPr lang="en-US" altLang="zh-CN" sz="2400" dirty="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B</a:t>
            </a:r>
            <a:endParaRPr lang="en-US" altLang="zh-CN" sz="2400" dirty="0">
              <a:solidFill>
                <a:schemeClr val="bg1"/>
              </a:solidFill>
              <a:effectLst>
                <a:outerShdw blurRad="38100" dist="38100" dir="2700000">
                  <a:srgbClr val="C0C0C0"/>
                </a:outerShdw>
              </a:effectLst>
              <a:latin typeface="Times New Roman" panose="02020603050405020304" pitchFamily="18" charset="0"/>
            </a:endParaRPr>
          </a:p>
        </p:txBody>
      </p:sp>
      <p:sp>
        <p:nvSpPr>
          <p:cNvPr id="26630" name="Oval 34"/>
          <p:cNvSpPr/>
          <p:nvPr/>
        </p:nvSpPr>
        <p:spPr>
          <a:xfrm>
            <a:off x="5954713" y="2805113"/>
            <a:ext cx="455612" cy="439737"/>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C</a:t>
            </a:r>
            <a:endParaRPr lang="en-US" altLang="zh-CN" sz="2400" dirty="0">
              <a:latin typeface="Times New Roman" panose="02020603050405020304" pitchFamily="18" charset="0"/>
            </a:endParaRPr>
          </a:p>
        </p:txBody>
      </p:sp>
      <p:sp>
        <p:nvSpPr>
          <p:cNvPr id="26631" name="Oval 35"/>
          <p:cNvSpPr/>
          <p:nvPr/>
        </p:nvSpPr>
        <p:spPr>
          <a:xfrm>
            <a:off x="7546975" y="2805113"/>
            <a:ext cx="455613" cy="439737"/>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D</a:t>
            </a:r>
            <a:endParaRPr lang="en-US" altLang="zh-CN" sz="2400" dirty="0">
              <a:latin typeface="Times New Roman" panose="02020603050405020304" pitchFamily="18" charset="0"/>
            </a:endParaRPr>
          </a:p>
        </p:txBody>
      </p:sp>
      <p:sp>
        <p:nvSpPr>
          <p:cNvPr id="26632" name="Oval 36"/>
          <p:cNvSpPr/>
          <p:nvPr/>
        </p:nvSpPr>
        <p:spPr>
          <a:xfrm>
            <a:off x="5043488" y="3508375"/>
            <a:ext cx="457200" cy="439738"/>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E</a:t>
            </a:r>
            <a:endParaRPr lang="en-US" altLang="zh-CN" sz="2400" dirty="0">
              <a:latin typeface="Times New Roman" panose="02020603050405020304" pitchFamily="18" charset="0"/>
            </a:endParaRPr>
          </a:p>
        </p:txBody>
      </p:sp>
      <p:sp>
        <p:nvSpPr>
          <p:cNvPr id="26633" name="Oval 37"/>
          <p:cNvSpPr/>
          <p:nvPr/>
        </p:nvSpPr>
        <p:spPr>
          <a:xfrm>
            <a:off x="6772275" y="3508375"/>
            <a:ext cx="457200" cy="439738"/>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F</a:t>
            </a:r>
            <a:endParaRPr lang="en-US" altLang="zh-CN" sz="2400" dirty="0">
              <a:latin typeface="Times New Roman" panose="02020603050405020304" pitchFamily="18" charset="0"/>
            </a:endParaRPr>
          </a:p>
        </p:txBody>
      </p:sp>
      <p:sp>
        <p:nvSpPr>
          <p:cNvPr id="26634" name="Line 38"/>
          <p:cNvSpPr/>
          <p:nvPr/>
        </p:nvSpPr>
        <p:spPr>
          <a:xfrm flipH="1">
            <a:off x="5318125" y="2098675"/>
            <a:ext cx="271463" cy="1409700"/>
          </a:xfrm>
          <a:prstGeom prst="line">
            <a:avLst/>
          </a:prstGeom>
          <a:ln w="9525" cap="flat" cmpd="sng">
            <a:solidFill>
              <a:schemeClr val="tx1"/>
            </a:solidFill>
            <a:prstDash val="solid"/>
            <a:headEnd type="none" w="med" len="med"/>
            <a:tailEnd type="none" w="med" len="med"/>
          </a:ln>
        </p:spPr>
      </p:sp>
      <p:sp>
        <p:nvSpPr>
          <p:cNvPr id="26635" name="Line 39"/>
          <p:cNvSpPr/>
          <p:nvPr/>
        </p:nvSpPr>
        <p:spPr>
          <a:xfrm flipV="1">
            <a:off x="6410325" y="2540000"/>
            <a:ext cx="454025" cy="350838"/>
          </a:xfrm>
          <a:prstGeom prst="line">
            <a:avLst/>
          </a:prstGeom>
          <a:ln w="9525" cap="flat" cmpd="sng">
            <a:solidFill>
              <a:schemeClr val="tx1"/>
            </a:solidFill>
            <a:prstDash val="solid"/>
            <a:headEnd type="none" w="med" len="med"/>
            <a:tailEnd type="none" w="med" len="med"/>
          </a:ln>
        </p:spPr>
      </p:sp>
      <p:sp>
        <p:nvSpPr>
          <p:cNvPr id="26636" name="Line 40"/>
          <p:cNvSpPr/>
          <p:nvPr/>
        </p:nvSpPr>
        <p:spPr>
          <a:xfrm>
            <a:off x="7046913" y="2627313"/>
            <a:ext cx="0" cy="881062"/>
          </a:xfrm>
          <a:prstGeom prst="line">
            <a:avLst/>
          </a:prstGeom>
          <a:ln w="9525" cap="flat" cmpd="sng">
            <a:solidFill>
              <a:schemeClr val="tx1"/>
            </a:solidFill>
            <a:prstDash val="solid"/>
            <a:headEnd type="none" w="med" len="med"/>
            <a:tailEnd type="none" w="med" len="med"/>
          </a:ln>
        </p:spPr>
      </p:sp>
      <p:sp>
        <p:nvSpPr>
          <p:cNvPr id="26637" name="Line 41"/>
          <p:cNvSpPr/>
          <p:nvPr/>
        </p:nvSpPr>
        <p:spPr>
          <a:xfrm>
            <a:off x="7223125" y="2551113"/>
            <a:ext cx="323850" cy="395287"/>
          </a:xfrm>
          <a:prstGeom prst="line">
            <a:avLst/>
          </a:prstGeom>
          <a:ln w="9525" cap="flat" cmpd="sng">
            <a:solidFill>
              <a:schemeClr val="tx1"/>
            </a:solidFill>
            <a:prstDash val="solid"/>
            <a:headEnd type="none" w="med" len="med"/>
            <a:tailEnd type="none" w="med" len="med"/>
          </a:ln>
        </p:spPr>
      </p:sp>
      <p:sp>
        <p:nvSpPr>
          <p:cNvPr id="26638" name="Text Box 42"/>
          <p:cNvSpPr txBox="1"/>
          <p:nvPr/>
        </p:nvSpPr>
        <p:spPr>
          <a:xfrm>
            <a:off x="6135688" y="1747838"/>
            <a:ext cx="728662"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10</a:t>
            </a:r>
            <a:endParaRPr lang="en-US" altLang="zh-CN" dirty="0">
              <a:latin typeface="Arial" panose="020B0604020202020204" pitchFamily="34" charset="0"/>
            </a:endParaRPr>
          </a:p>
        </p:txBody>
      </p:sp>
      <p:sp>
        <p:nvSpPr>
          <p:cNvPr id="26639" name="Text Box 43"/>
          <p:cNvSpPr txBox="1"/>
          <p:nvPr/>
        </p:nvSpPr>
        <p:spPr>
          <a:xfrm>
            <a:off x="4953000" y="2557463"/>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15</a:t>
            </a:r>
            <a:endParaRPr lang="en-US" altLang="zh-CN" dirty="0">
              <a:latin typeface="Arial" panose="020B0604020202020204" pitchFamily="34" charset="0"/>
            </a:endParaRPr>
          </a:p>
        </p:txBody>
      </p:sp>
      <p:sp>
        <p:nvSpPr>
          <p:cNvPr id="26640" name="Text Box 44"/>
          <p:cNvSpPr txBox="1"/>
          <p:nvPr/>
        </p:nvSpPr>
        <p:spPr>
          <a:xfrm>
            <a:off x="6500813" y="2643188"/>
            <a:ext cx="728662"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7</a:t>
            </a:r>
            <a:endParaRPr lang="en-US" altLang="zh-CN" dirty="0">
              <a:latin typeface="Arial" panose="020B0604020202020204" pitchFamily="34" charset="0"/>
            </a:endParaRPr>
          </a:p>
        </p:txBody>
      </p:sp>
      <p:sp>
        <p:nvSpPr>
          <p:cNvPr id="26641" name="Text Box 45"/>
          <p:cNvSpPr txBox="1"/>
          <p:nvPr/>
        </p:nvSpPr>
        <p:spPr>
          <a:xfrm>
            <a:off x="7046913" y="2820988"/>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6</a:t>
            </a:r>
            <a:endParaRPr lang="en-US" altLang="zh-CN" dirty="0">
              <a:latin typeface="Arial" panose="020B0604020202020204" pitchFamily="34" charset="0"/>
            </a:endParaRPr>
          </a:p>
        </p:txBody>
      </p:sp>
      <p:sp>
        <p:nvSpPr>
          <p:cNvPr id="26642" name="Text Box 46"/>
          <p:cNvSpPr txBox="1"/>
          <p:nvPr/>
        </p:nvSpPr>
        <p:spPr>
          <a:xfrm>
            <a:off x="7502525" y="2362200"/>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5</a:t>
            </a:r>
            <a:endParaRPr lang="en-US" altLang="zh-CN" dirty="0">
              <a:latin typeface="Arial" panose="020B0604020202020204" pitchFamily="34" charset="0"/>
            </a:endParaRPr>
          </a:p>
        </p:txBody>
      </p:sp>
      <p:sp>
        <p:nvSpPr>
          <p:cNvPr id="26643" name="Text Box 47"/>
          <p:cNvSpPr txBox="1"/>
          <p:nvPr/>
        </p:nvSpPr>
        <p:spPr>
          <a:xfrm>
            <a:off x="5954713" y="4302125"/>
            <a:ext cx="1182687" cy="460375"/>
          </a:xfrm>
          <a:prstGeom prst="rect">
            <a:avLst/>
          </a:prstGeom>
          <a:noFill/>
          <a:ln w="9525">
            <a:noFill/>
          </a:ln>
        </p:spPr>
        <p:txBody>
          <a:bodyPr>
            <a:spAutoFit/>
          </a:bodyPr>
          <a:lstStyle/>
          <a:p>
            <a:pPr algn="just">
              <a:spcBef>
                <a:spcPct val="50000"/>
              </a:spcBef>
            </a:pPr>
            <a:endParaRPr lang="zh-CN" altLang="zh-CN" sz="2400" dirty="0">
              <a:latin typeface="Times New Roman" panose="02020603050405020304" pitchFamily="18" charset="0"/>
            </a:endParaRPr>
          </a:p>
        </p:txBody>
      </p:sp>
      <p:sp>
        <p:nvSpPr>
          <p:cNvPr id="26644" name="Text Box 48"/>
          <p:cNvSpPr txBox="1"/>
          <p:nvPr/>
        </p:nvSpPr>
        <p:spPr>
          <a:xfrm>
            <a:off x="5029200" y="4891088"/>
            <a:ext cx="3257550" cy="368300"/>
          </a:xfrm>
          <a:prstGeom prst="rect">
            <a:avLst/>
          </a:prstGeom>
          <a:noFill/>
          <a:ln w="9525">
            <a:noFill/>
          </a:ln>
        </p:spPr>
        <p:txBody>
          <a:bodyPr>
            <a:spAutoFit/>
          </a:bodyPr>
          <a:lstStyle/>
          <a:p>
            <a:pPr algn="just">
              <a:spcBef>
                <a:spcPct val="50000"/>
              </a:spcBef>
            </a:pPr>
            <a:r>
              <a:rPr lang="zh-CN" altLang="en-US" dirty="0">
                <a:latin typeface="Arial" panose="020B0604020202020204" pitchFamily="34" charset="0"/>
              </a:rPr>
              <a:t>（</a:t>
            </a:r>
            <a:r>
              <a:rPr lang="en-US" altLang="zh-CN" dirty="0">
                <a:latin typeface="Arial" panose="020B0604020202020204" pitchFamily="34" charset="0"/>
              </a:rPr>
              <a:t>b</a:t>
            </a:r>
            <a:r>
              <a:rPr lang="zh-CN" altLang="en-US" dirty="0">
                <a:latin typeface="Arial" panose="020B0604020202020204" pitchFamily="34" charset="0"/>
              </a:rPr>
              <a:t>）求解过程</a:t>
            </a:r>
            <a:endParaRPr lang="zh-CN" altLang="en-US" dirty="0">
              <a:latin typeface="Arial" panose="020B0604020202020204" pitchFamily="34" charset="0"/>
            </a:endParaRPr>
          </a:p>
        </p:txBody>
      </p:sp>
      <p:sp>
        <p:nvSpPr>
          <p:cNvPr id="26645" name="Line 49"/>
          <p:cNvSpPr/>
          <p:nvPr/>
        </p:nvSpPr>
        <p:spPr>
          <a:xfrm>
            <a:off x="5867400" y="1922463"/>
            <a:ext cx="1001713" cy="439737"/>
          </a:xfrm>
          <a:prstGeom prst="line">
            <a:avLst/>
          </a:prstGeom>
          <a:ln w="34925" cap="flat" cmpd="sng">
            <a:solidFill>
              <a:srgbClr val="C00000"/>
            </a:solidFill>
            <a:prstDash val="solid"/>
            <a:headEnd type="none" w="med" len="med"/>
            <a:tailEnd type="none" w="med" len="med"/>
          </a:ln>
        </p:spPr>
      </p:sp>
      <p:sp>
        <p:nvSpPr>
          <p:cNvPr id="281650" name="Freeform 50"/>
          <p:cNvSpPr/>
          <p:nvPr/>
        </p:nvSpPr>
        <p:spPr>
          <a:xfrm>
            <a:off x="4876800" y="1752600"/>
            <a:ext cx="3352800" cy="1371600"/>
          </a:xfrm>
          <a:custGeom>
            <a:avLst/>
            <a:gdLst/>
            <a:ahLst/>
            <a:cxnLst>
              <a:cxn ang="0">
                <a:pos x="0" y="0"/>
              </a:cxn>
              <a:cxn ang="0">
                <a:pos x="381000" y="838200"/>
              </a:cxn>
              <a:cxn ang="0">
                <a:pos x="1371600" y="609600"/>
              </a:cxn>
              <a:cxn ang="0">
                <a:pos x="1981200" y="1066800"/>
              </a:cxn>
              <a:cxn ang="0">
                <a:pos x="2133600" y="1295400"/>
              </a:cxn>
              <a:cxn ang="0">
                <a:pos x="2743200" y="609600"/>
              </a:cxn>
              <a:cxn ang="0">
                <a:pos x="3352800" y="685800"/>
              </a:cxn>
            </a:cxnLst>
            <a:rect l="0" t="0" r="0" b="0"/>
            <a:pathLst>
              <a:path w="2112" h="864">
                <a:moveTo>
                  <a:pt x="0" y="0"/>
                </a:moveTo>
                <a:cubicBezTo>
                  <a:pt x="48" y="232"/>
                  <a:pt x="96" y="464"/>
                  <a:pt x="240" y="528"/>
                </a:cubicBezTo>
                <a:cubicBezTo>
                  <a:pt x="384" y="592"/>
                  <a:pt x="696" y="360"/>
                  <a:pt x="864" y="384"/>
                </a:cubicBezTo>
                <a:cubicBezTo>
                  <a:pt x="1032" y="408"/>
                  <a:pt x="1168" y="600"/>
                  <a:pt x="1248" y="672"/>
                </a:cubicBezTo>
                <a:cubicBezTo>
                  <a:pt x="1328" y="744"/>
                  <a:pt x="1264" y="864"/>
                  <a:pt x="1344" y="816"/>
                </a:cubicBezTo>
                <a:cubicBezTo>
                  <a:pt x="1424" y="768"/>
                  <a:pt x="1600" y="448"/>
                  <a:pt x="1728" y="384"/>
                </a:cubicBezTo>
                <a:cubicBezTo>
                  <a:pt x="1856" y="320"/>
                  <a:pt x="1984" y="376"/>
                  <a:pt x="2112" y="432"/>
                </a:cubicBezTo>
              </a:path>
            </a:pathLst>
          </a:custGeom>
          <a:noFill/>
          <a:ln w="34925" cap="flat" cmpd="sng">
            <a:solidFill>
              <a:srgbClr val="FF0000">
                <a:alpha val="100000"/>
              </a:srgbClr>
            </a:solidFill>
            <a:prstDash val="sysDot"/>
            <a:round/>
            <a:headEnd type="none" w="med" len="med"/>
            <a:tailEnd type="none" w="med" len="med"/>
          </a:ln>
        </p:spPr>
        <p:txBody>
          <a:bodyPr/>
          <a:lstStyle/>
          <a:p>
            <a:endParaRPr lang="zh-CN" altLang="en-US"/>
          </a:p>
        </p:txBody>
      </p:sp>
      <p:sp>
        <p:nvSpPr>
          <p:cNvPr id="281651" name="Line 51"/>
          <p:cNvSpPr/>
          <p:nvPr/>
        </p:nvSpPr>
        <p:spPr>
          <a:xfrm>
            <a:off x="7239000" y="2576513"/>
            <a:ext cx="323850" cy="395287"/>
          </a:xfrm>
          <a:prstGeom prst="line">
            <a:avLst/>
          </a:prstGeom>
          <a:ln w="34925" cap="flat" cmpd="sng">
            <a:solidFill>
              <a:srgbClr val="C00000"/>
            </a:solidFill>
            <a:prstDash val="solid"/>
            <a:headEnd type="none" w="med" len="med"/>
            <a:tailEnd type="none" w="med" len="med"/>
          </a:ln>
        </p:spPr>
      </p:sp>
      <p:sp>
        <p:nvSpPr>
          <p:cNvPr id="26648" name="Text Box 31"/>
          <p:cNvSpPr txBox="1"/>
          <p:nvPr/>
        </p:nvSpPr>
        <p:spPr>
          <a:xfrm>
            <a:off x="1116013" y="333375"/>
            <a:ext cx="7548562" cy="645160"/>
          </a:xfrm>
          <a:prstGeom prst="rect">
            <a:avLst/>
          </a:prstGeom>
          <a:noFill/>
          <a:ln w="9525">
            <a:noFill/>
          </a:ln>
        </p:spPr>
        <p:txBody>
          <a:bodyPr>
            <a:spAutoFit/>
          </a:bodyPr>
          <a:lstStyle/>
          <a:p>
            <a:pPr algn="ctr">
              <a:spcBef>
                <a:spcPct val="50000"/>
              </a:spcBef>
            </a:pPr>
            <a:r>
              <a:rPr lang="zh-CN" altLang="en-US" sz="3600" b="1" dirty="0">
                <a:solidFill>
                  <a:schemeClr val="tx2"/>
                </a:solidFill>
                <a:latin typeface="Arial" panose="020B0604020202020204" pitchFamily="34" charset="0"/>
              </a:rPr>
              <a:t>算法演示</a:t>
            </a:r>
            <a:r>
              <a:rPr lang="en-US" altLang="zh-CN" sz="3600" b="1" dirty="0">
                <a:solidFill>
                  <a:schemeClr val="tx2"/>
                </a:solidFill>
                <a:latin typeface="Arial" panose="020B0604020202020204" pitchFamily="34" charset="0"/>
              </a:rPr>
              <a:t>:Prim</a:t>
            </a:r>
            <a:r>
              <a:rPr lang="zh-CN" altLang="en-US" sz="3600" b="1" dirty="0">
                <a:solidFill>
                  <a:schemeClr val="tx2"/>
                </a:solidFill>
                <a:latin typeface="Arial" panose="020B0604020202020204" pitchFamily="34" charset="0"/>
              </a:rPr>
              <a:t>算法求解最小生成树</a:t>
            </a:r>
            <a:endParaRPr lang="zh-CN" altLang="en-US" sz="3600" b="1" dirty="0">
              <a:solidFill>
                <a:schemeClr val="tx2"/>
              </a:solidFill>
              <a:latin typeface="Arial" panose="020B0604020202020204" pitchFamily="34" charset="0"/>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1650"/>
                                        </p:tgtEl>
                                        <p:attrNameLst>
                                          <p:attrName>style.visibility</p:attrName>
                                        </p:attrNameLst>
                                      </p:cBhvr>
                                      <p:to>
                                        <p:strVal val="visible"/>
                                      </p:to>
                                    </p:set>
                                    <p:animEffect transition="in" filter="blinds(horizontal)">
                                      <p:cBhvr>
                                        <p:cTn id="7" dur="500"/>
                                        <p:tgtEl>
                                          <p:spTgt spid="281650"/>
                                        </p:tgtEl>
                                      </p:cBhvr>
                                    </p:animEffect>
                                  </p:childTnLst>
                                </p:cTn>
                              </p:par>
                            </p:childTnLst>
                          </p:cTn>
                        </p:par>
                        <p:par>
                          <p:cTn id="8" fill="hold">
                            <p:stCondLst>
                              <p:cond delay="500"/>
                            </p:stCondLst>
                            <p:childTnLst>
                              <p:par>
                                <p:cTn id="9" presetID="19" presetClass="entr" presetSubtype="10" fill="hold" nodeType="afterEffect">
                                  <p:stCondLst>
                                    <p:cond delay="1000"/>
                                  </p:stCondLst>
                                  <p:childTnLst>
                                    <p:set>
                                      <p:cBhvr>
                                        <p:cTn id="10" dur="1" fill="hold">
                                          <p:stCondLst>
                                            <p:cond delay="0"/>
                                          </p:stCondLst>
                                        </p:cTn>
                                        <p:tgtEl>
                                          <p:spTgt spid="281651"/>
                                        </p:tgtEl>
                                        <p:attrNameLst>
                                          <p:attrName>style.visibility</p:attrName>
                                        </p:attrNameLst>
                                      </p:cBhvr>
                                      <p:to>
                                        <p:strVal val="visible"/>
                                      </p:to>
                                    </p:set>
                                    <p:anim calcmode="lin" valueType="num">
                                      <p:cBhvr>
                                        <p:cTn id="11" dur="5000" fill="hold"/>
                                        <p:tgtEl>
                                          <p:spTgt spid="281651"/>
                                        </p:tgtEl>
                                        <p:attrNameLst>
                                          <p:attrName>ppt_w</p:attrName>
                                        </p:attrNameLst>
                                      </p:cBhvr>
                                      <p:tavLst>
                                        <p:tav tm="0" fmla="#ppt_w*sin(2.5*pi*$)">
                                          <p:val>
                                            <p:fltVal val="0"/>
                                          </p:val>
                                        </p:tav>
                                        <p:tav tm="100000">
                                          <p:val>
                                            <p:fltVal val="1"/>
                                          </p:val>
                                        </p:tav>
                                      </p:tavLst>
                                    </p:anim>
                                    <p:anim calcmode="lin" valueType="num">
                                      <p:cBhvr>
                                        <p:cTn id="12" dur="5000" fill="hold"/>
                                        <p:tgtEl>
                                          <p:spTgt spid="28165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表格 6145"/>
          <p:cNvGraphicFramePr/>
          <p:nvPr/>
        </p:nvGraphicFramePr>
        <p:xfrm>
          <a:off x="4065588" y="304800"/>
          <a:ext cx="1372067" cy="6248400"/>
        </p:xfrm>
        <a:graphic>
          <a:graphicData uri="http://schemas.openxmlformats.org/drawingml/2006/table">
            <a:tbl>
              <a:tblPr/>
              <a:tblGrid>
                <a:gridCol w="448785"/>
                <a:gridCol w="718368"/>
                <a:gridCol w="204914"/>
              </a:tblGrid>
              <a:tr h="684213">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0</a:t>
                      </a:r>
                      <a:endParaRPr lang="en-US" altLang="zh-CN"/>
                    </a:p>
                  </a:txBody>
                  <a:tcPr marL="89757" marR="89757">
                    <a:lnL cap="flat">
                      <a:noFill/>
                    </a:lnL>
                    <a:lnR w="12700" cap="flat" cmpd="sng">
                      <a:solidFill>
                        <a:schemeClr val="tx1"/>
                      </a:solidFill>
                      <a:prstDash val="solid"/>
                      <a:headEnd type="none" w="med" len="med"/>
                      <a:tailEnd type="none" w="med" len="med"/>
                    </a:lnR>
                    <a:lnT cap="flat">
                      <a:noFill/>
                    </a:lnT>
                    <a:lnB>
                      <a:noFill/>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marL="89757" marR="8975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marL="89757" marR="8975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65162">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1</a:t>
                      </a:r>
                      <a:endParaRPr lang="en-US" altLang="zh-CN"/>
                    </a:p>
                  </a:txBody>
                  <a:tcPr marL="89757" marR="89757">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v1</a:t>
                      </a:r>
                      <a:endParaRPr lang="en-US" altLang="zh-CN"/>
                    </a:p>
                  </a:txBody>
                  <a:tcPr marL="89757" marR="8975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marL="89757" marR="8975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0485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2</a:t>
                      </a:r>
                      <a:endParaRPr lang="en-US" altLang="zh-CN"/>
                    </a:p>
                  </a:txBody>
                  <a:tcPr marL="89757" marR="89757">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v2</a:t>
                      </a:r>
                      <a:endParaRPr lang="en-US" altLang="zh-CN"/>
                    </a:p>
                  </a:txBody>
                  <a:tcPr marL="89757" marR="8975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marL="89757" marR="8975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0485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3</a:t>
                      </a:r>
                      <a:endParaRPr lang="en-US" altLang="zh-CN"/>
                    </a:p>
                  </a:txBody>
                  <a:tcPr marL="89757" marR="89757">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V3</a:t>
                      </a:r>
                      <a:endParaRPr lang="en-US" altLang="zh-CN"/>
                    </a:p>
                  </a:txBody>
                  <a:tcPr marL="89757" marR="8975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marL="89757" marR="8975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0167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4</a:t>
                      </a:r>
                      <a:endParaRPr lang="en-US" altLang="zh-CN"/>
                    </a:p>
                  </a:txBody>
                  <a:tcPr marL="89757" marR="89757">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V4</a:t>
                      </a:r>
                      <a:endParaRPr lang="en-US" altLang="zh-CN"/>
                    </a:p>
                  </a:txBody>
                  <a:tcPr marL="89757" marR="8975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marL="89757" marR="8975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0485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5</a:t>
                      </a:r>
                      <a:endParaRPr lang="en-US" altLang="zh-CN"/>
                    </a:p>
                  </a:txBody>
                  <a:tcPr marL="89757" marR="89757">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v5</a:t>
                      </a:r>
                      <a:endParaRPr lang="en-US" altLang="zh-CN"/>
                    </a:p>
                  </a:txBody>
                  <a:tcPr marL="89757" marR="8975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marL="89757" marR="8975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0485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6</a:t>
                      </a:r>
                      <a:endParaRPr lang="en-US" altLang="zh-CN"/>
                    </a:p>
                  </a:txBody>
                  <a:tcPr marL="89757" marR="89757">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v6</a:t>
                      </a:r>
                      <a:endParaRPr lang="en-US" altLang="zh-CN"/>
                    </a:p>
                  </a:txBody>
                  <a:tcPr marL="89757" marR="8975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marL="89757" marR="8975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0167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7</a:t>
                      </a:r>
                      <a:endParaRPr lang="en-US" altLang="zh-CN"/>
                    </a:p>
                  </a:txBody>
                  <a:tcPr marL="89757" marR="89757">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v7</a:t>
                      </a:r>
                      <a:endParaRPr lang="en-US" altLang="zh-CN"/>
                    </a:p>
                  </a:txBody>
                  <a:tcPr marL="89757" marR="8975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marL="89757" marR="8975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7627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8</a:t>
                      </a:r>
                      <a:endParaRPr lang="en-US" altLang="zh-CN"/>
                    </a:p>
                  </a:txBody>
                  <a:tcPr marL="89757" marR="89757">
                    <a:lnL cap="flat">
                      <a:noFill/>
                    </a:lnL>
                    <a:lnR w="12700" cap="flat" cmpd="sng">
                      <a:solidFill>
                        <a:schemeClr val="tx1"/>
                      </a:solidFill>
                      <a:prstDash val="solid"/>
                      <a:headEnd type="none" w="med" len="med"/>
                      <a:tailEnd type="none" w="med" len="med"/>
                    </a:lnR>
                    <a:lnT>
                      <a:noFill/>
                    </a:lnT>
                    <a:lnB cap="flat">
                      <a:noFill/>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v8</a:t>
                      </a:r>
                      <a:endParaRPr lang="en-US" altLang="zh-CN"/>
                    </a:p>
                  </a:txBody>
                  <a:tcPr marL="89757" marR="8975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marL="89757" marR="8975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6198" name="表格 6197"/>
          <p:cNvGraphicFramePr/>
          <p:nvPr/>
        </p:nvGraphicFramePr>
        <p:xfrm>
          <a:off x="5589588" y="1066800"/>
          <a:ext cx="990600" cy="533400"/>
        </p:xfrm>
        <a:graphic>
          <a:graphicData uri="http://schemas.openxmlformats.org/drawingml/2006/table">
            <a:tbl>
              <a:tblPr/>
              <a:tblGrid>
                <a:gridCol w="762000"/>
                <a:gridCol w="228600"/>
              </a:tblGrid>
              <a:tr h="5334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v2</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6206" name="表格 6205"/>
          <p:cNvGraphicFramePr/>
          <p:nvPr/>
        </p:nvGraphicFramePr>
        <p:xfrm>
          <a:off x="6884988" y="1066800"/>
          <a:ext cx="990600" cy="533400"/>
        </p:xfrm>
        <a:graphic>
          <a:graphicData uri="http://schemas.openxmlformats.org/drawingml/2006/table">
            <a:tbl>
              <a:tblPr/>
              <a:tblGrid>
                <a:gridCol w="762000"/>
                <a:gridCol w="228600"/>
              </a:tblGrid>
              <a:tr h="5334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v3</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6214" name="表格 6213"/>
          <p:cNvGraphicFramePr/>
          <p:nvPr/>
        </p:nvGraphicFramePr>
        <p:xfrm>
          <a:off x="5589588" y="1752600"/>
          <a:ext cx="990600" cy="533400"/>
        </p:xfrm>
        <a:graphic>
          <a:graphicData uri="http://schemas.openxmlformats.org/drawingml/2006/table">
            <a:tbl>
              <a:tblPr/>
              <a:tblGrid>
                <a:gridCol w="762000"/>
                <a:gridCol w="228600"/>
              </a:tblGrid>
              <a:tr h="5334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v1</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6222" name="表格 6221"/>
          <p:cNvGraphicFramePr/>
          <p:nvPr/>
        </p:nvGraphicFramePr>
        <p:xfrm>
          <a:off x="6884988" y="1752600"/>
          <a:ext cx="990600" cy="533400"/>
        </p:xfrm>
        <a:graphic>
          <a:graphicData uri="http://schemas.openxmlformats.org/drawingml/2006/table">
            <a:tbl>
              <a:tblPr/>
              <a:tblGrid>
                <a:gridCol w="762000"/>
                <a:gridCol w="228600"/>
              </a:tblGrid>
              <a:tr h="5334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v4</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6230" name="表格 6229"/>
          <p:cNvGraphicFramePr/>
          <p:nvPr/>
        </p:nvGraphicFramePr>
        <p:xfrm>
          <a:off x="7974013" y="1752600"/>
          <a:ext cx="990600" cy="533400"/>
        </p:xfrm>
        <a:graphic>
          <a:graphicData uri="http://schemas.openxmlformats.org/drawingml/2006/table">
            <a:tbl>
              <a:tblPr/>
              <a:tblGrid>
                <a:gridCol w="762000"/>
                <a:gridCol w="228600"/>
              </a:tblGrid>
              <a:tr h="5334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v5</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6238" name="表格 6237"/>
          <p:cNvGraphicFramePr/>
          <p:nvPr/>
        </p:nvGraphicFramePr>
        <p:xfrm>
          <a:off x="5589588" y="2438400"/>
          <a:ext cx="990600" cy="533400"/>
        </p:xfrm>
        <a:graphic>
          <a:graphicData uri="http://schemas.openxmlformats.org/drawingml/2006/table">
            <a:tbl>
              <a:tblPr/>
              <a:tblGrid>
                <a:gridCol w="762000"/>
                <a:gridCol w="228600"/>
              </a:tblGrid>
              <a:tr h="5334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v1</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6246" name="表格 6245"/>
          <p:cNvGraphicFramePr/>
          <p:nvPr/>
        </p:nvGraphicFramePr>
        <p:xfrm>
          <a:off x="6884988" y="2438400"/>
          <a:ext cx="990600" cy="533400"/>
        </p:xfrm>
        <a:graphic>
          <a:graphicData uri="http://schemas.openxmlformats.org/drawingml/2006/table">
            <a:tbl>
              <a:tblPr/>
              <a:tblGrid>
                <a:gridCol w="762000"/>
                <a:gridCol w="228600"/>
              </a:tblGrid>
              <a:tr h="5334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v6</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6254" name="表格 6253"/>
          <p:cNvGraphicFramePr/>
          <p:nvPr/>
        </p:nvGraphicFramePr>
        <p:xfrm>
          <a:off x="7974013" y="2438400"/>
          <a:ext cx="990600" cy="533400"/>
        </p:xfrm>
        <a:graphic>
          <a:graphicData uri="http://schemas.openxmlformats.org/drawingml/2006/table">
            <a:tbl>
              <a:tblPr/>
              <a:tblGrid>
                <a:gridCol w="762000"/>
                <a:gridCol w="228600"/>
              </a:tblGrid>
              <a:tr h="5334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v7</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6262" name="表格 6261"/>
          <p:cNvGraphicFramePr/>
          <p:nvPr/>
        </p:nvGraphicFramePr>
        <p:xfrm>
          <a:off x="5589588" y="3124200"/>
          <a:ext cx="990600" cy="533400"/>
        </p:xfrm>
        <a:graphic>
          <a:graphicData uri="http://schemas.openxmlformats.org/drawingml/2006/table">
            <a:tbl>
              <a:tblPr/>
              <a:tblGrid>
                <a:gridCol w="762000"/>
                <a:gridCol w="228600"/>
              </a:tblGrid>
              <a:tr h="5334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v2</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6270" name="表格 6269"/>
          <p:cNvGraphicFramePr/>
          <p:nvPr/>
        </p:nvGraphicFramePr>
        <p:xfrm>
          <a:off x="6884988" y="3124200"/>
          <a:ext cx="990600" cy="533400"/>
        </p:xfrm>
        <a:graphic>
          <a:graphicData uri="http://schemas.openxmlformats.org/drawingml/2006/table">
            <a:tbl>
              <a:tblPr/>
              <a:tblGrid>
                <a:gridCol w="762000"/>
                <a:gridCol w="228600"/>
              </a:tblGrid>
              <a:tr h="5334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v8</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6278" name="表格 6277"/>
          <p:cNvGraphicFramePr/>
          <p:nvPr/>
        </p:nvGraphicFramePr>
        <p:xfrm>
          <a:off x="5665788" y="3886200"/>
          <a:ext cx="990600" cy="533400"/>
        </p:xfrm>
        <a:graphic>
          <a:graphicData uri="http://schemas.openxmlformats.org/drawingml/2006/table">
            <a:tbl>
              <a:tblPr/>
              <a:tblGrid>
                <a:gridCol w="762000"/>
                <a:gridCol w="228600"/>
              </a:tblGrid>
              <a:tr h="5334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v2</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6286" name="表格 6285"/>
          <p:cNvGraphicFramePr/>
          <p:nvPr/>
        </p:nvGraphicFramePr>
        <p:xfrm>
          <a:off x="6961188" y="3886200"/>
          <a:ext cx="990600" cy="533400"/>
        </p:xfrm>
        <a:graphic>
          <a:graphicData uri="http://schemas.openxmlformats.org/drawingml/2006/table">
            <a:tbl>
              <a:tblPr/>
              <a:tblGrid>
                <a:gridCol w="762000"/>
                <a:gridCol w="228600"/>
              </a:tblGrid>
              <a:tr h="5334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v8</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6294" name="表格 6293"/>
          <p:cNvGraphicFramePr/>
          <p:nvPr/>
        </p:nvGraphicFramePr>
        <p:xfrm>
          <a:off x="5665788" y="4572000"/>
          <a:ext cx="990600" cy="533400"/>
        </p:xfrm>
        <a:graphic>
          <a:graphicData uri="http://schemas.openxmlformats.org/drawingml/2006/table">
            <a:tbl>
              <a:tblPr/>
              <a:tblGrid>
                <a:gridCol w="762000"/>
                <a:gridCol w="228600"/>
              </a:tblGrid>
              <a:tr h="5334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v3</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6302" name="表格 6301"/>
          <p:cNvGraphicFramePr/>
          <p:nvPr/>
        </p:nvGraphicFramePr>
        <p:xfrm>
          <a:off x="6961188" y="4572000"/>
          <a:ext cx="990600" cy="533400"/>
        </p:xfrm>
        <a:graphic>
          <a:graphicData uri="http://schemas.openxmlformats.org/drawingml/2006/table">
            <a:tbl>
              <a:tblPr/>
              <a:tblGrid>
                <a:gridCol w="762000"/>
                <a:gridCol w="228600"/>
              </a:tblGrid>
              <a:tr h="5334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v7</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6310" name="表格 6309"/>
          <p:cNvGraphicFramePr/>
          <p:nvPr/>
        </p:nvGraphicFramePr>
        <p:xfrm>
          <a:off x="5665788" y="5257800"/>
          <a:ext cx="990600" cy="533400"/>
        </p:xfrm>
        <a:graphic>
          <a:graphicData uri="http://schemas.openxmlformats.org/drawingml/2006/table">
            <a:tbl>
              <a:tblPr/>
              <a:tblGrid>
                <a:gridCol w="762000"/>
                <a:gridCol w="228600"/>
              </a:tblGrid>
              <a:tr h="5334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v3</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6318" name="表格 6317"/>
          <p:cNvGraphicFramePr/>
          <p:nvPr/>
        </p:nvGraphicFramePr>
        <p:xfrm>
          <a:off x="6961188" y="5257800"/>
          <a:ext cx="990600" cy="533400"/>
        </p:xfrm>
        <a:graphic>
          <a:graphicData uri="http://schemas.openxmlformats.org/drawingml/2006/table">
            <a:tbl>
              <a:tblPr/>
              <a:tblGrid>
                <a:gridCol w="762000"/>
                <a:gridCol w="228600"/>
              </a:tblGrid>
              <a:tr h="5334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v6</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6326" name="表格 6325"/>
          <p:cNvGraphicFramePr/>
          <p:nvPr/>
        </p:nvGraphicFramePr>
        <p:xfrm>
          <a:off x="5665788" y="5943600"/>
          <a:ext cx="990600" cy="533400"/>
        </p:xfrm>
        <a:graphic>
          <a:graphicData uri="http://schemas.openxmlformats.org/drawingml/2006/table">
            <a:tbl>
              <a:tblPr/>
              <a:tblGrid>
                <a:gridCol w="762000"/>
                <a:gridCol w="228600"/>
              </a:tblGrid>
              <a:tr h="5334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v4</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6334" name="表格 6333"/>
          <p:cNvGraphicFramePr/>
          <p:nvPr/>
        </p:nvGraphicFramePr>
        <p:xfrm>
          <a:off x="6961188" y="5943600"/>
          <a:ext cx="990600" cy="533400"/>
        </p:xfrm>
        <a:graphic>
          <a:graphicData uri="http://schemas.openxmlformats.org/drawingml/2006/table">
            <a:tbl>
              <a:tblPr/>
              <a:tblGrid>
                <a:gridCol w="762000"/>
                <a:gridCol w="228600"/>
              </a:tblGrid>
              <a:tr h="5334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v5</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cxnSp>
        <p:nvCxnSpPr>
          <p:cNvPr id="63685" name="直接箭头连接符 6341"/>
          <p:cNvCxnSpPr>
            <a:cxnSpLocks noChangeShapeType="1"/>
          </p:cNvCxnSpPr>
          <p:nvPr/>
        </p:nvCxnSpPr>
        <p:spPr bwMode="auto">
          <a:xfrm>
            <a:off x="5254625" y="1322388"/>
            <a:ext cx="334963" cy="11112"/>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3686" name="直接箭头连接符 6342"/>
          <p:cNvCxnSpPr>
            <a:cxnSpLocks noChangeShapeType="1"/>
          </p:cNvCxnSpPr>
          <p:nvPr/>
        </p:nvCxnSpPr>
        <p:spPr bwMode="auto">
          <a:xfrm>
            <a:off x="6351588" y="1333500"/>
            <a:ext cx="533400" cy="0"/>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3687" name="直接箭头连接符 6343"/>
          <p:cNvCxnSpPr>
            <a:cxnSpLocks noChangeShapeType="1"/>
          </p:cNvCxnSpPr>
          <p:nvPr/>
        </p:nvCxnSpPr>
        <p:spPr bwMode="auto">
          <a:xfrm>
            <a:off x="5254625" y="2006600"/>
            <a:ext cx="334963" cy="12700"/>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3688" name="直接箭头连接符 6344"/>
          <p:cNvCxnSpPr>
            <a:cxnSpLocks noChangeShapeType="1"/>
          </p:cNvCxnSpPr>
          <p:nvPr/>
        </p:nvCxnSpPr>
        <p:spPr bwMode="auto">
          <a:xfrm>
            <a:off x="6580188" y="2019300"/>
            <a:ext cx="304800" cy="0"/>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3689" name="直接箭头连接符 6345"/>
          <p:cNvCxnSpPr>
            <a:cxnSpLocks noChangeShapeType="1"/>
          </p:cNvCxnSpPr>
          <p:nvPr/>
        </p:nvCxnSpPr>
        <p:spPr bwMode="auto">
          <a:xfrm>
            <a:off x="7875588" y="2019300"/>
            <a:ext cx="98425" cy="0"/>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3690" name="直接箭头连接符 6346"/>
          <p:cNvCxnSpPr>
            <a:cxnSpLocks noChangeShapeType="1"/>
          </p:cNvCxnSpPr>
          <p:nvPr/>
        </p:nvCxnSpPr>
        <p:spPr bwMode="auto">
          <a:xfrm flipV="1">
            <a:off x="5254625" y="2705100"/>
            <a:ext cx="334963" cy="6350"/>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3691" name="直接箭头连接符 6347"/>
          <p:cNvCxnSpPr>
            <a:cxnSpLocks noChangeShapeType="1"/>
          </p:cNvCxnSpPr>
          <p:nvPr/>
        </p:nvCxnSpPr>
        <p:spPr bwMode="auto">
          <a:xfrm>
            <a:off x="6351588" y="2705100"/>
            <a:ext cx="533400" cy="0"/>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3692" name="直接箭头连接符 6348"/>
          <p:cNvCxnSpPr>
            <a:cxnSpLocks noChangeShapeType="1"/>
          </p:cNvCxnSpPr>
          <p:nvPr/>
        </p:nvCxnSpPr>
        <p:spPr bwMode="auto">
          <a:xfrm>
            <a:off x="7875588" y="2705100"/>
            <a:ext cx="98425" cy="0"/>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3693" name="直接箭头连接符 6349"/>
          <p:cNvCxnSpPr>
            <a:cxnSpLocks noChangeShapeType="1"/>
          </p:cNvCxnSpPr>
          <p:nvPr/>
        </p:nvCxnSpPr>
        <p:spPr bwMode="auto">
          <a:xfrm flipV="1">
            <a:off x="5437188" y="3390900"/>
            <a:ext cx="152400" cy="23813"/>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3694" name="直接箭头连接符 6350"/>
          <p:cNvCxnSpPr>
            <a:cxnSpLocks noChangeShapeType="1"/>
          </p:cNvCxnSpPr>
          <p:nvPr/>
        </p:nvCxnSpPr>
        <p:spPr bwMode="auto">
          <a:xfrm>
            <a:off x="6580188" y="3390900"/>
            <a:ext cx="304800" cy="0"/>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3695" name="直接箭头连接符 6351"/>
          <p:cNvCxnSpPr>
            <a:cxnSpLocks noChangeShapeType="1"/>
          </p:cNvCxnSpPr>
          <p:nvPr/>
        </p:nvCxnSpPr>
        <p:spPr bwMode="auto">
          <a:xfrm>
            <a:off x="5254625" y="4117975"/>
            <a:ext cx="411163" cy="34925"/>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3696" name="直接箭头连接符 6352"/>
          <p:cNvCxnSpPr>
            <a:cxnSpLocks noChangeShapeType="1"/>
          </p:cNvCxnSpPr>
          <p:nvPr/>
        </p:nvCxnSpPr>
        <p:spPr bwMode="auto">
          <a:xfrm>
            <a:off x="6656388" y="4152900"/>
            <a:ext cx="304800" cy="0"/>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3697" name="直接箭头连接符 6353"/>
          <p:cNvCxnSpPr>
            <a:cxnSpLocks noChangeShapeType="1"/>
          </p:cNvCxnSpPr>
          <p:nvPr/>
        </p:nvCxnSpPr>
        <p:spPr bwMode="auto">
          <a:xfrm>
            <a:off x="5254625" y="4822825"/>
            <a:ext cx="411163" cy="15875"/>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3698" name="直接箭头连接符 6354"/>
          <p:cNvCxnSpPr>
            <a:cxnSpLocks noChangeShapeType="1"/>
          </p:cNvCxnSpPr>
          <p:nvPr/>
        </p:nvCxnSpPr>
        <p:spPr bwMode="auto">
          <a:xfrm>
            <a:off x="6427788" y="4838700"/>
            <a:ext cx="533400" cy="0"/>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3699" name="直接箭头连接符 6355"/>
          <p:cNvCxnSpPr>
            <a:cxnSpLocks noChangeShapeType="1"/>
          </p:cNvCxnSpPr>
          <p:nvPr/>
        </p:nvCxnSpPr>
        <p:spPr bwMode="auto">
          <a:xfrm flipV="1">
            <a:off x="5254625" y="5524500"/>
            <a:ext cx="411163" cy="1588"/>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3700" name="直接箭头连接符 6356"/>
          <p:cNvCxnSpPr>
            <a:cxnSpLocks noChangeShapeType="1"/>
          </p:cNvCxnSpPr>
          <p:nvPr/>
        </p:nvCxnSpPr>
        <p:spPr bwMode="auto">
          <a:xfrm>
            <a:off x="6656388" y="5448300"/>
            <a:ext cx="685800" cy="0"/>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3701" name="直接箭头连接符 6357"/>
          <p:cNvCxnSpPr>
            <a:cxnSpLocks noChangeShapeType="1"/>
          </p:cNvCxnSpPr>
          <p:nvPr/>
        </p:nvCxnSpPr>
        <p:spPr bwMode="auto">
          <a:xfrm flipV="1">
            <a:off x="5254625" y="6210300"/>
            <a:ext cx="411163" cy="4763"/>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3702" name="直接箭头连接符 6358"/>
          <p:cNvCxnSpPr>
            <a:cxnSpLocks noChangeShapeType="1"/>
          </p:cNvCxnSpPr>
          <p:nvPr/>
        </p:nvCxnSpPr>
        <p:spPr bwMode="auto">
          <a:xfrm>
            <a:off x="6427788" y="6210300"/>
            <a:ext cx="533400" cy="0"/>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grpSp>
        <p:nvGrpSpPr>
          <p:cNvPr id="63703" name="组合 6359"/>
          <p:cNvGrpSpPr/>
          <p:nvPr/>
        </p:nvGrpSpPr>
        <p:grpSpPr bwMode="auto">
          <a:xfrm>
            <a:off x="179388" y="1341438"/>
            <a:ext cx="3581400" cy="3886200"/>
            <a:chOff x="1200" y="1392"/>
            <a:chExt cx="2256" cy="2448"/>
          </a:xfrm>
        </p:grpSpPr>
        <p:sp>
          <p:nvSpPr>
            <p:cNvPr id="63704" name="椭圆 6360"/>
            <p:cNvSpPr>
              <a:spLocks noChangeArrowheads="1"/>
            </p:cNvSpPr>
            <p:nvPr/>
          </p:nvSpPr>
          <p:spPr bwMode="auto">
            <a:xfrm>
              <a:off x="2064" y="1392"/>
              <a:ext cx="432" cy="432"/>
            </a:xfrm>
            <a:prstGeom prst="ellipse">
              <a:avLst/>
            </a:prstGeom>
            <a:solidFill>
              <a:schemeClr val="accent1"/>
            </a:solidFill>
            <a:ln w="9525">
              <a:solidFill>
                <a:schemeClr val="tx1"/>
              </a:solidFill>
              <a:round/>
            </a:ln>
          </p:spPr>
          <p:txBody>
            <a:bodyPr wrap="none" lIns="0" tIns="0" rIns="0" bIns="0" anchor="ctr"/>
            <a:lstStyle/>
            <a:p>
              <a:pPr algn="ctr"/>
              <a:r>
                <a:rPr lang="en-US" altLang="zh-CN" b="1"/>
                <a:t>v1</a:t>
              </a:r>
              <a:endParaRPr lang="en-US" altLang="zh-CN" b="1"/>
            </a:p>
          </p:txBody>
        </p:sp>
        <p:sp>
          <p:nvSpPr>
            <p:cNvPr id="63705" name="椭圆 6361"/>
            <p:cNvSpPr>
              <a:spLocks noChangeArrowheads="1"/>
            </p:cNvSpPr>
            <p:nvPr/>
          </p:nvSpPr>
          <p:spPr bwMode="auto">
            <a:xfrm>
              <a:off x="1488" y="2064"/>
              <a:ext cx="432" cy="432"/>
            </a:xfrm>
            <a:prstGeom prst="ellipse">
              <a:avLst/>
            </a:prstGeom>
            <a:solidFill>
              <a:schemeClr val="accent1"/>
            </a:solidFill>
            <a:ln w="9525">
              <a:solidFill>
                <a:schemeClr val="tx1"/>
              </a:solidFill>
              <a:round/>
            </a:ln>
          </p:spPr>
          <p:txBody>
            <a:bodyPr wrap="none" lIns="0" tIns="0" rIns="0" bIns="0" anchor="ctr"/>
            <a:lstStyle/>
            <a:p>
              <a:pPr algn="ctr"/>
              <a:r>
                <a:rPr lang="en-US" altLang="zh-CN" b="1"/>
                <a:t>v2</a:t>
              </a:r>
              <a:endParaRPr lang="en-US" altLang="zh-CN" b="1"/>
            </a:p>
          </p:txBody>
        </p:sp>
        <p:sp>
          <p:nvSpPr>
            <p:cNvPr id="63706" name="椭圆 6362"/>
            <p:cNvSpPr>
              <a:spLocks noChangeArrowheads="1"/>
            </p:cNvSpPr>
            <p:nvPr/>
          </p:nvSpPr>
          <p:spPr bwMode="auto">
            <a:xfrm>
              <a:off x="2640" y="2112"/>
              <a:ext cx="432" cy="432"/>
            </a:xfrm>
            <a:prstGeom prst="ellipse">
              <a:avLst/>
            </a:prstGeom>
            <a:solidFill>
              <a:schemeClr val="accent1"/>
            </a:solidFill>
            <a:ln w="9525">
              <a:solidFill>
                <a:schemeClr val="tx1"/>
              </a:solidFill>
              <a:round/>
            </a:ln>
          </p:spPr>
          <p:txBody>
            <a:bodyPr wrap="none" lIns="0" tIns="0" rIns="0" bIns="0" anchor="ctr"/>
            <a:lstStyle/>
            <a:p>
              <a:pPr algn="ctr"/>
              <a:r>
                <a:rPr lang="en-US" altLang="zh-CN" b="1"/>
                <a:t>v3</a:t>
              </a:r>
              <a:endParaRPr lang="en-US" altLang="zh-CN" b="1"/>
            </a:p>
          </p:txBody>
        </p:sp>
        <p:sp>
          <p:nvSpPr>
            <p:cNvPr id="63707" name="椭圆 6363"/>
            <p:cNvSpPr>
              <a:spLocks noChangeArrowheads="1"/>
            </p:cNvSpPr>
            <p:nvPr/>
          </p:nvSpPr>
          <p:spPr bwMode="auto">
            <a:xfrm>
              <a:off x="1200" y="2736"/>
              <a:ext cx="432" cy="432"/>
            </a:xfrm>
            <a:prstGeom prst="ellipse">
              <a:avLst/>
            </a:prstGeom>
            <a:solidFill>
              <a:schemeClr val="accent1"/>
            </a:solidFill>
            <a:ln w="9525">
              <a:solidFill>
                <a:schemeClr val="tx1"/>
              </a:solidFill>
              <a:round/>
            </a:ln>
          </p:spPr>
          <p:txBody>
            <a:bodyPr wrap="none" lIns="0" tIns="0" rIns="0" bIns="0" anchor="ctr"/>
            <a:lstStyle/>
            <a:p>
              <a:pPr algn="ctr"/>
              <a:r>
                <a:rPr lang="en-US" altLang="zh-CN" b="1"/>
                <a:t>v4</a:t>
              </a:r>
              <a:endParaRPr lang="en-US" altLang="zh-CN" b="1"/>
            </a:p>
          </p:txBody>
        </p:sp>
        <p:sp>
          <p:nvSpPr>
            <p:cNvPr id="63708" name="椭圆 6364"/>
            <p:cNvSpPr>
              <a:spLocks noChangeArrowheads="1"/>
            </p:cNvSpPr>
            <p:nvPr/>
          </p:nvSpPr>
          <p:spPr bwMode="auto">
            <a:xfrm>
              <a:off x="1824" y="2784"/>
              <a:ext cx="432" cy="432"/>
            </a:xfrm>
            <a:prstGeom prst="ellipse">
              <a:avLst/>
            </a:prstGeom>
            <a:solidFill>
              <a:schemeClr val="accent1"/>
            </a:solidFill>
            <a:ln w="9525">
              <a:solidFill>
                <a:schemeClr val="tx1"/>
              </a:solidFill>
              <a:round/>
            </a:ln>
          </p:spPr>
          <p:txBody>
            <a:bodyPr wrap="none" lIns="0" tIns="0" rIns="0" bIns="0" anchor="ctr"/>
            <a:lstStyle/>
            <a:p>
              <a:pPr algn="ctr"/>
              <a:r>
                <a:rPr lang="en-US" altLang="zh-CN" b="1"/>
                <a:t>v5</a:t>
              </a:r>
              <a:endParaRPr lang="en-US" altLang="zh-CN" b="1"/>
            </a:p>
          </p:txBody>
        </p:sp>
        <p:sp>
          <p:nvSpPr>
            <p:cNvPr id="63709" name="椭圆 6365"/>
            <p:cNvSpPr>
              <a:spLocks noChangeArrowheads="1"/>
            </p:cNvSpPr>
            <p:nvPr/>
          </p:nvSpPr>
          <p:spPr bwMode="auto">
            <a:xfrm>
              <a:off x="2352" y="2784"/>
              <a:ext cx="432" cy="432"/>
            </a:xfrm>
            <a:prstGeom prst="ellipse">
              <a:avLst/>
            </a:prstGeom>
            <a:solidFill>
              <a:schemeClr val="accent1"/>
            </a:solidFill>
            <a:ln w="9525">
              <a:solidFill>
                <a:schemeClr val="tx1"/>
              </a:solidFill>
              <a:round/>
            </a:ln>
          </p:spPr>
          <p:txBody>
            <a:bodyPr wrap="none" lIns="0" tIns="0" rIns="0" bIns="0" anchor="ctr"/>
            <a:lstStyle/>
            <a:p>
              <a:pPr algn="ctr"/>
              <a:r>
                <a:rPr lang="en-US" altLang="zh-CN" b="1"/>
                <a:t>v6</a:t>
              </a:r>
              <a:endParaRPr lang="en-US" altLang="zh-CN" b="1"/>
            </a:p>
          </p:txBody>
        </p:sp>
        <p:sp>
          <p:nvSpPr>
            <p:cNvPr id="63710" name="椭圆 6366"/>
            <p:cNvSpPr>
              <a:spLocks noChangeArrowheads="1"/>
            </p:cNvSpPr>
            <p:nvPr/>
          </p:nvSpPr>
          <p:spPr bwMode="auto">
            <a:xfrm>
              <a:off x="3024" y="2784"/>
              <a:ext cx="432" cy="432"/>
            </a:xfrm>
            <a:prstGeom prst="ellipse">
              <a:avLst/>
            </a:prstGeom>
            <a:solidFill>
              <a:schemeClr val="accent1"/>
            </a:solidFill>
            <a:ln w="9525">
              <a:solidFill>
                <a:schemeClr val="tx1"/>
              </a:solidFill>
              <a:round/>
            </a:ln>
          </p:spPr>
          <p:txBody>
            <a:bodyPr wrap="none" lIns="0" tIns="0" rIns="0" bIns="0" anchor="ctr"/>
            <a:lstStyle/>
            <a:p>
              <a:pPr algn="ctr"/>
              <a:r>
                <a:rPr lang="en-US" altLang="zh-CN" b="1"/>
                <a:t>v7</a:t>
              </a:r>
              <a:endParaRPr lang="en-US" altLang="zh-CN" b="1"/>
            </a:p>
          </p:txBody>
        </p:sp>
        <p:sp>
          <p:nvSpPr>
            <p:cNvPr id="63711" name="椭圆 6367"/>
            <p:cNvSpPr>
              <a:spLocks noChangeArrowheads="1"/>
            </p:cNvSpPr>
            <p:nvPr/>
          </p:nvSpPr>
          <p:spPr bwMode="auto">
            <a:xfrm>
              <a:off x="1488" y="3408"/>
              <a:ext cx="432" cy="432"/>
            </a:xfrm>
            <a:prstGeom prst="ellipse">
              <a:avLst/>
            </a:prstGeom>
            <a:solidFill>
              <a:schemeClr val="accent1"/>
            </a:solidFill>
            <a:ln w="9525">
              <a:solidFill>
                <a:schemeClr val="tx1"/>
              </a:solidFill>
              <a:round/>
            </a:ln>
          </p:spPr>
          <p:txBody>
            <a:bodyPr wrap="none" lIns="0" tIns="0" rIns="0" bIns="0" anchor="ctr"/>
            <a:lstStyle/>
            <a:p>
              <a:pPr algn="ctr"/>
              <a:r>
                <a:rPr lang="en-US" altLang="zh-CN" b="1"/>
                <a:t>v8</a:t>
              </a:r>
              <a:endParaRPr lang="en-US" altLang="zh-CN" b="1"/>
            </a:p>
          </p:txBody>
        </p:sp>
        <p:cxnSp>
          <p:nvCxnSpPr>
            <p:cNvPr id="63712" name="直接箭头连接符 6368"/>
            <p:cNvCxnSpPr>
              <a:cxnSpLocks noChangeShapeType="1"/>
              <a:stCxn id="63704" idx="3"/>
              <a:endCxn id="63705" idx="0"/>
            </p:cNvCxnSpPr>
            <p:nvPr/>
          </p:nvCxnSpPr>
          <p:spPr bwMode="auto">
            <a:xfrm flipH="1">
              <a:off x="1704" y="1761"/>
              <a:ext cx="423" cy="303"/>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3713" name="直接箭头连接符 6369"/>
            <p:cNvCxnSpPr>
              <a:cxnSpLocks noChangeShapeType="1"/>
              <a:stCxn id="63704" idx="5"/>
              <a:endCxn id="63706" idx="0"/>
            </p:cNvCxnSpPr>
            <p:nvPr/>
          </p:nvCxnSpPr>
          <p:spPr bwMode="auto">
            <a:xfrm>
              <a:off x="2433" y="1761"/>
              <a:ext cx="423" cy="351"/>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3714" name="直接箭头连接符 6370"/>
            <p:cNvCxnSpPr>
              <a:cxnSpLocks noChangeShapeType="1"/>
              <a:stCxn id="63705" idx="5"/>
              <a:endCxn id="63708" idx="0"/>
            </p:cNvCxnSpPr>
            <p:nvPr/>
          </p:nvCxnSpPr>
          <p:spPr bwMode="auto">
            <a:xfrm>
              <a:off x="1857" y="2433"/>
              <a:ext cx="183" cy="351"/>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3715" name="直接箭头连接符 6371"/>
            <p:cNvCxnSpPr>
              <a:cxnSpLocks noChangeShapeType="1"/>
              <a:stCxn id="63706" idx="3"/>
              <a:endCxn id="63709" idx="0"/>
            </p:cNvCxnSpPr>
            <p:nvPr/>
          </p:nvCxnSpPr>
          <p:spPr bwMode="auto">
            <a:xfrm flipH="1">
              <a:off x="2568" y="2481"/>
              <a:ext cx="135" cy="303"/>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3716" name="直接箭头连接符 6372"/>
            <p:cNvCxnSpPr>
              <a:cxnSpLocks noChangeShapeType="1"/>
              <a:stCxn id="63706" idx="5"/>
              <a:endCxn id="63710" idx="0"/>
            </p:cNvCxnSpPr>
            <p:nvPr/>
          </p:nvCxnSpPr>
          <p:spPr bwMode="auto">
            <a:xfrm>
              <a:off x="3009" y="2481"/>
              <a:ext cx="231" cy="303"/>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3717" name="直接箭头连接符 6373"/>
            <p:cNvCxnSpPr>
              <a:cxnSpLocks noChangeShapeType="1"/>
              <a:stCxn id="63707" idx="4"/>
              <a:endCxn id="63711" idx="1"/>
            </p:cNvCxnSpPr>
            <p:nvPr/>
          </p:nvCxnSpPr>
          <p:spPr bwMode="auto">
            <a:xfrm>
              <a:off x="1416" y="3168"/>
              <a:ext cx="135" cy="303"/>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3718" name="直接箭头连接符 6374"/>
            <p:cNvCxnSpPr>
              <a:cxnSpLocks noChangeShapeType="1"/>
              <a:stCxn id="63708" idx="4"/>
              <a:endCxn id="63711" idx="7"/>
            </p:cNvCxnSpPr>
            <p:nvPr/>
          </p:nvCxnSpPr>
          <p:spPr bwMode="auto">
            <a:xfrm flipH="1">
              <a:off x="1857" y="3216"/>
              <a:ext cx="183" cy="255"/>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3719" name="直接箭头连接符 6375"/>
            <p:cNvCxnSpPr>
              <a:cxnSpLocks noChangeShapeType="1"/>
              <a:stCxn id="63709" idx="6"/>
              <a:endCxn id="63710" idx="2"/>
            </p:cNvCxnSpPr>
            <p:nvPr/>
          </p:nvCxnSpPr>
          <p:spPr bwMode="auto">
            <a:xfrm>
              <a:off x="2784" y="3000"/>
              <a:ext cx="240" cy="0"/>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3720" name="直接箭头连接符 6376"/>
            <p:cNvCxnSpPr>
              <a:cxnSpLocks noChangeShapeType="1"/>
              <a:stCxn id="63705" idx="3"/>
              <a:endCxn id="63707" idx="0"/>
            </p:cNvCxnSpPr>
            <p:nvPr/>
          </p:nvCxnSpPr>
          <p:spPr bwMode="auto">
            <a:xfrm flipH="1">
              <a:off x="1416" y="2433"/>
              <a:ext cx="135" cy="303"/>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grpSp>
      <p:sp>
        <p:nvSpPr>
          <p:cNvPr id="63721" name="文本框 6418"/>
          <p:cNvSpPr txBox="1">
            <a:spLocks noChangeArrowheads="1"/>
          </p:cNvSpPr>
          <p:nvPr/>
        </p:nvSpPr>
        <p:spPr bwMode="auto">
          <a:xfrm>
            <a:off x="179388" y="693738"/>
            <a:ext cx="3598862" cy="52197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0000FF"/>
                </a:solidFill>
                <a:latin typeface="楷体" panose="02010609060101010101" pitchFamily="49" charset="-122"/>
                <a:ea typeface="楷体" panose="02010609060101010101" pitchFamily="49" charset="-122"/>
              </a:rPr>
              <a:t>例图及其邻接表表示</a:t>
            </a:r>
            <a:endParaRPr lang="zh-CN" altLang="en-US" sz="2800" b="1">
              <a:solidFill>
                <a:srgbClr val="0000FF"/>
              </a:solidFill>
              <a:latin typeface="楷体" panose="02010609060101010101" pitchFamily="49" charset="-122"/>
              <a:ea typeface="楷体" panose="02010609060101010101" pitchFamily="49" charset="-122"/>
            </a:endParaRPr>
          </a:p>
        </p:txBody>
      </p:sp>
      <p:sp>
        <p:nvSpPr>
          <p:cNvPr id="2" name="文本框 1"/>
          <p:cNvSpPr txBox="1">
            <a:spLocks noChangeArrowheads="1"/>
          </p:cNvSpPr>
          <p:nvPr/>
        </p:nvSpPr>
        <p:spPr bwMode="auto">
          <a:xfrm>
            <a:off x="396875" y="5805488"/>
            <a:ext cx="3155950" cy="4603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latin typeface="Tahoma" panose="020B0604030504040204" pitchFamily="34" charset="0"/>
              </a:rPr>
              <a:t>以v1为遍历的起点</a:t>
            </a:r>
            <a:endParaRPr lang="zh-CN" altLang="en-US" sz="2400" b="1">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19"/>
          <p:cNvSpPr txBox="1"/>
          <p:nvPr/>
        </p:nvSpPr>
        <p:spPr>
          <a:xfrm>
            <a:off x="2863850" y="3382963"/>
            <a:ext cx="728663"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6</a:t>
            </a:r>
            <a:endParaRPr lang="en-US" altLang="zh-CN" dirty="0">
              <a:latin typeface="Arial" panose="020B0604020202020204" pitchFamily="34" charset="0"/>
            </a:endParaRPr>
          </a:p>
        </p:txBody>
      </p:sp>
      <p:sp>
        <p:nvSpPr>
          <p:cNvPr id="27651" name="Oval 96"/>
          <p:cNvSpPr/>
          <p:nvPr/>
        </p:nvSpPr>
        <p:spPr>
          <a:xfrm>
            <a:off x="912813" y="1698625"/>
            <a:ext cx="454025" cy="439738"/>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A</a:t>
            </a:r>
            <a:endParaRPr lang="en-US" altLang="zh-CN" sz="2400" dirty="0">
              <a:latin typeface="Times New Roman" panose="02020603050405020304" pitchFamily="18" charset="0"/>
            </a:endParaRPr>
          </a:p>
        </p:txBody>
      </p:sp>
      <p:sp>
        <p:nvSpPr>
          <p:cNvPr id="27652" name="Oval 97"/>
          <p:cNvSpPr/>
          <p:nvPr/>
        </p:nvSpPr>
        <p:spPr>
          <a:xfrm>
            <a:off x="2368550" y="2227263"/>
            <a:ext cx="455613" cy="439737"/>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B</a:t>
            </a:r>
            <a:endParaRPr lang="en-US" altLang="zh-CN" sz="2400" dirty="0">
              <a:latin typeface="Times New Roman" panose="02020603050405020304" pitchFamily="18" charset="0"/>
            </a:endParaRPr>
          </a:p>
        </p:txBody>
      </p:sp>
      <p:sp>
        <p:nvSpPr>
          <p:cNvPr id="27653" name="Oval 98"/>
          <p:cNvSpPr/>
          <p:nvPr/>
        </p:nvSpPr>
        <p:spPr>
          <a:xfrm>
            <a:off x="1458913" y="2844800"/>
            <a:ext cx="455612" cy="439738"/>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C</a:t>
            </a:r>
            <a:endParaRPr lang="en-US" altLang="zh-CN" sz="2400" dirty="0">
              <a:latin typeface="Times New Roman" panose="02020603050405020304" pitchFamily="18" charset="0"/>
            </a:endParaRPr>
          </a:p>
        </p:txBody>
      </p:sp>
      <p:sp>
        <p:nvSpPr>
          <p:cNvPr id="27654" name="Oval 99"/>
          <p:cNvSpPr/>
          <p:nvPr/>
        </p:nvSpPr>
        <p:spPr>
          <a:xfrm>
            <a:off x="3051175" y="2844800"/>
            <a:ext cx="455613" cy="439738"/>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D</a:t>
            </a:r>
            <a:endParaRPr lang="en-US" altLang="zh-CN" sz="2400" dirty="0">
              <a:latin typeface="Times New Roman" panose="02020603050405020304" pitchFamily="18" charset="0"/>
            </a:endParaRPr>
          </a:p>
        </p:txBody>
      </p:sp>
      <p:sp>
        <p:nvSpPr>
          <p:cNvPr id="27655" name="Oval 100"/>
          <p:cNvSpPr/>
          <p:nvPr/>
        </p:nvSpPr>
        <p:spPr>
          <a:xfrm>
            <a:off x="547688" y="3548063"/>
            <a:ext cx="457200" cy="439737"/>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E</a:t>
            </a:r>
            <a:endParaRPr lang="en-US" altLang="zh-CN" sz="2400" dirty="0">
              <a:latin typeface="Times New Roman" panose="02020603050405020304" pitchFamily="18" charset="0"/>
            </a:endParaRPr>
          </a:p>
        </p:txBody>
      </p:sp>
      <p:sp>
        <p:nvSpPr>
          <p:cNvPr id="27656" name="Oval 101"/>
          <p:cNvSpPr/>
          <p:nvPr/>
        </p:nvSpPr>
        <p:spPr>
          <a:xfrm>
            <a:off x="2276475" y="3548063"/>
            <a:ext cx="457200" cy="439737"/>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F</a:t>
            </a:r>
            <a:endParaRPr lang="en-US" altLang="zh-CN" sz="2400" dirty="0">
              <a:latin typeface="Times New Roman" panose="02020603050405020304" pitchFamily="18" charset="0"/>
            </a:endParaRPr>
          </a:p>
        </p:txBody>
      </p:sp>
      <p:sp>
        <p:nvSpPr>
          <p:cNvPr id="27657" name="Line 102"/>
          <p:cNvSpPr/>
          <p:nvPr/>
        </p:nvSpPr>
        <p:spPr>
          <a:xfrm flipH="1">
            <a:off x="822325" y="2138363"/>
            <a:ext cx="271463" cy="1409700"/>
          </a:xfrm>
          <a:prstGeom prst="line">
            <a:avLst/>
          </a:prstGeom>
          <a:ln w="9525" cap="flat" cmpd="sng">
            <a:solidFill>
              <a:schemeClr val="tx1"/>
            </a:solidFill>
            <a:prstDash val="solid"/>
            <a:headEnd type="none" w="med" len="med"/>
            <a:tailEnd type="none" w="med" len="med"/>
          </a:ln>
        </p:spPr>
      </p:sp>
      <p:sp>
        <p:nvSpPr>
          <p:cNvPr id="27658" name="Line 103"/>
          <p:cNvSpPr/>
          <p:nvPr/>
        </p:nvSpPr>
        <p:spPr>
          <a:xfrm>
            <a:off x="1276350" y="2138363"/>
            <a:ext cx="273050" cy="706437"/>
          </a:xfrm>
          <a:prstGeom prst="line">
            <a:avLst/>
          </a:prstGeom>
          <a:ln w="9525" cap="flat" cmpd="sng">
            <a:solidFill>
              <a:schemeClr val="tx1"/>
            </a:solidFill>
            <a:prstDash val="solid"/>
            <a:headEnd type="none" w="med" len="med"/>
            <a:tailEnd type="none" w="med" len="med"/>
          </a:ln>
        </p:spPr>
      </p:sp>
      <p:sp>
        <p:nvSpPr>
          <p:cNvPr id="27659" name="Line 104"/>
          <p:cNvSpPr/>
          <p:nvPr/>
        </p:nvSpPr>
        <p:spPr>
          <a:xfrm flipH="1">
            <a:off x="1004888" y="3284538"/>
            <a:ext cx="544512" cy="352425"/>
          </a:xfrm>
          <a:prstGeom prst="line">
            <a:avLst/>
          </a:prstGeom>
          <a:ln w="9525" cap="flat" cmpd="sng">
            <a:solidFill>
              <a:schemeClr val="tx1"/>
            </a:solidFill>
            <a:prstDash val="solid"/>
            <a:headEnd type="none" w="med" len="med"/>
            <a:tailEnd type="none" w="med" len="med"/>
          </a:ln>
        </p:spPr>
      </p:sp>
      <p:sp>
        <p:nvSpPr>
          <p:cNvPr id="27660" name="Line 105"/>
          <p:cNvSpPr/>
          <p:nvPr/>
        </p:nvSpPr>
        <p:spPr>
          <a:xfrm>
            <a:off x="1004888" y="3902075"/>
            <a:ext cx="1271587" cy="0"/>
          </a:xfrm>
          <a:prstGeom prst="line">
            <a:avLst/>
          </a:prstGeom>
          <a:ln w="9525" cap="flat" cmpd="sng">
            <a:solidFill>
              <a:schemeClr val="tx1"/>
            </a:solidFill>
            <a:prstDash val="solid"/>
            <a:headEnd type="none" w="med" len="med"/>
            <a:tailEnd type="none" w="med" len="med"/>
          </a:ln>
        </p:spPr>
      </p:sp>
      <p:sp>
        <p:nvSpPr>
          <p:cNvPr id="27661" name="Line 106"/>
          <p:cNvSpPr/>
          <p:nvPr/>
        </p:nvSpPr>
        <p:spPr>
          <a:xfrm>
            <a:off x="1366838" y="1962150"/>
            <a:ext cx="1001712" cy="439738"/>
          </a:xfrm>
          <a:prstGeom prst="line">
            <a:avLst/>
          </a:prstGeom>
          <a:ln w="9525" cap="flat" cmpd="sng">
            <a:solidFill>
              <a:schemeClr val="tx1"/>
            </a:solidFill>
            <a:prstDash val="solid"/>
            <a:headEnd type="none" w="med" len="med"/>
            <a:tailEnd type="none" w="med" len="med"/>
          </a:ln>
        </p:spPr>
      </p:sp>
      <p:sp>
        <p:nvSpPr>
          <p:cNvPr id="27662" name="Line 107"/>
          <p:cNvSpPr/>
          <p:nvPr/>
        </p:nvSpPr>
        <p:spPr>
          <a:xfrm flipV="1">
            <a:off x="1914525" y="2579688"/>
            <a:ext cx="454025" cy="350837"/>
          </a:xfrm>
          <a:prstGeom prst="line">
            <a:avLst/>
          </a:prstGeom>
          <a:ln w="9525" cap="flat" cmpd="sng">
            <a:solidFill>
              <a:schemeClr val="tx1"/>
            </a:solidFill>
            <a:prstDash val="solid"/>
            <a:headEnd type="none" w="med" len="med"/>
            <a:tailEnd type="none" w="med" len="med"/>
          </a:ln>
        </p:spPr>
      </p:sp>
      <p:sp>
        <p:nvSpPr>
          <p:cNvPr id="27663" name="Line 108"/>
          <p:cNvSpPr/>
          <p:nvPr/>
        </p:nvSpPr>
        <p:spPr>
          <a:xfrm>
            <a:off x="2551113" y="2667000"/>
            <a:ext cx="0" cy="881063"/>
          </a:xfrm>
          <a:prstGeom prst="line">
            <a:avLst/>
          </a:prstGeom>
          <a:ln w="9525" cap="flat" cmpd="sng">
            <a:solidFill>
              <a:schemeClr val="tx1"/>
            </a:solidFill>
            <a:prstDash val="solid"/>
            <a:headEnd type="none" w="med" len="med"/>
            <a:tailEnd type="none" w="med" len="med"/>
          </a:ln>
        </p:spPr>
      </p:sp>
      <p:sp>
        <p:nvSpPr>
          <p:cNvPr id="27664" name="Line 109"/>
          <p:cNvSpPr/>
          <p:nvPr/>
        </p:nvSpPr>
        <p:spPr>
          <a:xfrm>
            <a:off x="2727325" y="2590800"/>
            <a:ext cx="323850" cy="395288"/>
          </a:xfrm>
          <a:prstGeom prst="line">
            <a:avLst/>
          </a:prstGeom>
          <a:ln w="9525" cap="flat" cmpd="sng">
            <a:solidFill>
              <a:schemeClr val="tx1"/>
            </a:solidFill>
            <a:prstDash val="solid"/>
            <a:headEnd type="none" w="med" len="med"/>
            <a:tailEnd type="none" w="med" len="med"/>
          </a:ln>
        </p:spPr>
      </p:sp>
      <p:sp>
        <p:nvSpPr>
          <p:cNvPr id="277614" name="Line 110"/>
          <p:cNvSpPr/>
          <p:nvPr/>
        </p:nvSpPr>
        <p:spPr>
          <a:xfrm flipV="1">
            <a:off x="2733675" y="3284538"/>
            <a:ext cx="425450" cy="439737"/>
          </a:xfrm>
          <a:prstGeom prst="line">
            <a:avLst/>
          </a:prstGeom>
          <a:ln w="9525" cap="flat" cmpd="sng">
            <a:solidFill>
              <a:schemeClr val="tx1"/>
            </a:solidFill>
            <a:prstDash val="solid"/>
            <a:headEnd type="none" w="med" len="med"/>
            <a:tailEnd type="none" w="med" len="med"/>
          </a:ln>
        </p:spPr>
      </p:sp>
      <p:sp>
        <p:nvSpPr>
          <p:cNvPr id="27666" name="Text Box 111"/>
          <p:cNvSpPr txBox="1"/>
          <p:nvPr/>
        </p:nvSpPr>
        <p:spPr>
          <a:xfrm>
            <a:off x="1639888" y="1787525"/>
            <a:ext cx="728662"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10</a:t>
            </a:r>
            <a:endParaRPr lang="en-US" altLang="zh-CN" dirty="0">
              <a:latin typeface="Arial" panose="020B0604020202020204" pitchFamily="34" charset="0"/>
            </a:endParaRPr>
          </a:p>
        </p:txBody>
      </p:sp>
      <p:sp>
        <p:nvSpPr>
          <p:cNvPr id="27667" name="Text Box 112"/>
          <p:cNvSpPr txBox="1"/>
          <p:nvPr/>
        </p:nvSpPr>
        <p:spPr>
          <a:xfrm>
            <a:off x="1458913" y="3902075"/>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10</a:t>
            </a:r>
            <a:endParaRPr lang="en-US" altLang="zh-CN" dirty="0">
              <a:latin typeface="Arial" panose="020B0604020202020204" pitchFamily="34" charset="0"/>
            </a:endParaRPr>
          </a:p>
        </p:txBody>
      </p:sp>
      <p:sp>
        <p:nvSpPr>
          <p:cNvPr id="27668" name="Text Box 113"/>
          <p:cNvSpPr txBox="1"/>
          <p:nvPr/>
        </p:nvSpPr>
        <p:spPr>
          <a:xfrm>
            <a:off x="457200" y="2597150"/>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15</a:t>
            </a:r>
            <a:endParaRPr lang="en-US" altLang="zh-CN" dirty="0">
              <a:latin typeface="Arial" panose="020B0604020202020204" pitchFamily="34" charset="0"/>
            </a:endParaRPr>
          </a:p>
        </p:txBody>
      </p:sp>
      <p:sp>
        <p:nvSpPr>
          <p:cNvPr id="27669" name="Text Box 114"/>
          <p:cNvSpPr txBox="1"/>
          <p:nvPr/>
        </p:nvSpPr>
        <p:spPr>
          <a:xfrm>
            <a:off x="1366838" y="2332038"/>
            <a:ext cx="730250"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12</a:t>
            </a:r>
            <a:endParaRPr lang="en-US" altLang="zh-CN" dirty="0">
              <a:latin typeface="Arial" panose="020B0604020202020204" pitchFamily="34" charset="0"/>
            </a:endParaRPr>
          </a:p>
        </p:txBody>
      </p:sp>
      <p:sp>
        <p:nvSpPr>
          <p:cNvPr id="27670" name="Text Box 115"/>
          <p:cNvSpPr txBox="1"/>
          <p:nvPr/>
        </p:nvSpPr>
        <p:spPr>
          <a:xfrm>
            <a:off x="912813" y="3108325"/>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12</a:t>
            </a:r>
            <a:endParaRPr lang="en-US" altLang="zh-CN" dirty="0">
              <a:latin typeface="Arial" panose="020B0604020202020204" pitchFamily="34" charset="0"/>
            </a:endParaRPr>
          </a:p>
        </p:txBody>
      </p:sp>
      <p:sp>
        <p:nvSpPr>
          <p:cNvPr id="27671" name="Text Box 116"/>
          <p:cNvSpPr txBox="1"/>
          <p:nvPr/>
        </p:nvSpPr>
        <p:spPr>
          <a:xfrm>
            <a:off x="1947863" y="3105150"/>
            <a:ext cx="779462"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8</a:t>
            </a:r>
            <a:endParaRPr lang="en-US" altLang="zh-CN" dirty="0">
              <a:latin typeface="Arial" panose="020B0604020202020204" pitchFamily="34" charset="0"/>
            </a:endParaRPr>
          </a:p>
        </p:txBody>
      </p:sp>
      <p:sp>
        <p:nvSpPr>
          <p:cNvPr id="27672" name="Text Box 117"/>
          <p:cNvSpPr txBox="1"/>
          <p:nvPr/>
        </p:nvSpPr>
        <p:spPr>
          <a:xfrm>
            <a:off x="2005013" y="2682875"/>
            <a:ext cx="728662"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7</a:t>
            </a:r>
            <a:endParaRPr lang="en-US" altLang="zh-CN" dirty="0">
              <a:latin typeface="Arial" panose="020B0604020202020204" pitchFamily="34" charset="0"/>
            </a:endParaRPr>
          </a:p>
        </p:txBody>
      </p:sp>
      <p:sp>
        <p:nvSpPr>
          <p:cNvPr id="27673" name="Text Box 118"/>
          <p:cNvSpPr txBox="1"/>
          <p:nvPr/>
        </p:nvSpPr>
        <p:spPr>
          <a:xfrm>
            <a:off x="2551113" y="2860675"/>
            <a:ext cx="727075" cy="368300"/>
          </a:xfrm>
          <a:prstGeom prst="rect">
            <a:avLst/>
          </a:prstGeom>
          <a:noFill/>
          <a:ln w="9525">
            <a:noFill/>
          </a:ln>
        </p:spPr>
        <p:txBody>
          <a:bodyPr>
            <a:spAutoFit/>
          </a:bodyPr>
          <a:lstStyle/>
          <a:p>
            <a:pPr algn="just">
              <a:spcBef>
                <a:spcPct val="50000"/>
              </a:spcBef>
            </a:pPr>
            <a:r>
              <a:rPr lang="en-US" altLang="zh-CN" dirty="0">
                <a:latin typeface="Times New Roman" panose="02020603050405020304" pitchFamily="18" charset="0"/>
              </a:rPr>
              <a:t>6</a:t>
            </a:r>
            <a:endParaRPr lang="en-US" altLang="zh-CN" dirty="0">
              <a:latin typeface="Times New Roman" panose="02020603050405020304" pitchFamily="18" charset="0"/>
            </a:endParaRPr>
          </a:p>
        </p:txBody>
      </p:sp>
      <p:sp>
        <p:nvSpPr>
          <p:cNvPr id="27674" name="Text Box 120"/>
          <p:cNvSpPr txBox="1"/>
          <p:nvPr/>
        </p:nvSpPr>
        <p:spPr>
          <a:xfrm>
            <a:off x="3006725" y="2401888"/>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5</a:t>
            </a:r>
            <a:endParaRPr lang="en-US" altLang="zh-CN" dirty="0">
              <a:latin typeface="Arial" panose="020B0604020202020204" pitchFamily="34" charset="0"/>
            </a:endParaRPr>
          </a:p>
        </p:txBody>
      </p:sp>
      <p:sp>
        <p:nvSpPr>
          <p:cNvPr id="27675" name="Text Box 121"/>
          <p:cNvSpPr txBox="1"/>
          <p:nvPr/>
        </p:nvSpPr>
        <p:spPr>
          <a:xfrm>
            <a:off x="1458913" y="4341813"/>
            <a:ext cx="1182687" cy="460375"/>
          </a:xfrm>
          <a:prstGeom prst="rect">
            <a:avLst/>
          </a:prstGeom>
          <a:noFill/>
          <a:ln w="9525">
            <a:noFill/>
          </a:ln>
        </p:spPr>
        <p:txBody>
          <a:bodyPr>
            <a:spAutoFit/>
          </a:bodyPr>
          <a:lstStyle/>
          <a:p>
            <a:pPr algn="just">
              <a:spcBef>
                <a:spcPct val="50000"/>
              </a:spcBef>
            </a:pPr>
            <a:endParaRPr lang="zh-CN" altLang="zh-CN" sz="2400" dirty="0">
              <a:latin typeface="Times New Roman" panose="02020603050405020304" pitchFamily="18" charset="0"/>
            </a:endParaRPr>
          </a:p>
        </p:txBody>
      </p:sp>
      <p:sp>
        <p:nvSpPr>
          <p:cNvPr id="27676" name="Line 122"/>
          <p:cNvSpPr/>
          <p:nvPr/>
        </p:nvSpPr>
        <p:spPr>
          <a:xfrm>
            <a:off x="1862138" y="3284538"/>
            <a:ext cx="433387" cy="395287"/>
          </a:xfrm>
          <a:prstGeom prst="line">
            <a:avLst/>
          </a:prstGeom>
          <a:ln w="9525" cap="flat" cmpd="sng">
            <a:solidFill>
              <a:schemeClr val="tx1"/>
            </a:solidFill>
            <a:prstDash val="solid"/>
            <a:headEnd type="none" w="med" len="med"/>
            <a:tailEnd type="none" w="med" len="med"/>
          </a:ln>
        </p:spPr>
      </p:sp>
      <p:sp>
        <p:nvSpPr>
          <p:cNvPr id="27677" name="Text Box 123"/>
          <p:cNvSpPr txBox="1"/>
          <p:nvPr/>
        </p:nvSpPr>
        <p:spPr>
          <a:xfrm>
            <a:off x="762000" y="4967288"/>
            <a:ext cx="3276600"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 </a:t>
            </a:r>
            <a:r>
              <a:rPr lang="zh-CN" altLang="en-US" dirty="0">
                <a:latin typeface="Arial" panose="020B0604020202020204" pitchFamily="34" charset="0"/>
              </a:rPr>
              <a:t>（</a:t>
            </a:r>
            <a:r>
              <a:rPr lang="en-US" altLang="zh-CN" dirty="0">
                <a:latin typeface="Arial" panose="020B0604020202020204" pitchFamily="34" charset="0"/>
              </a:rPr>
              <a:t>a</a:t>
            </a:r>
            <a:r>
              <a:rPr lang="zh-CN" altLang="en-US" dirty="0">
                <a:latin typeface="Arial" panose="020B0604020202020204" pitchFamily="34" charset="0"/>
              </a:rPr>
              <a:t>）无向网</a:t>
            </a:r>
            <a:r>
              <a:rPr lang="en-US" altLang="zh-CN" dirty="0">
                <a:latin typeface="Arial" panose="020B0604020202020204" pitchFamily="34" charset="0"/>
              </a:rPr>
              <a:t>G1</a:t>
            </a:r>
            <a:endParaRPr lang="en-US" altLang="zh-CN" dirty="0">
              <a:latin typeface="Arial" panose="020B0604020202020204" pitchFamily="34" charset="0"/>
            </a:endParaRPr>
          </a:p>
        </p:txBody>
      </p:sp>
      <p:sp>
        <p:nvSpPr>
          <p:cNvPr id="277630" name="Oval 126"/>
          <p:cNvSpPr>
            <a:spLocks noChangeArrowheads="1"/>
          </p:cNvSpPr>
          <p:nvPr/>
        </p:nvSpPr>
        <p:spPr bwMode="auto">
          <a:xfrm>
            <a:off x="5408613" y="1658938"/>
            <a:ext cx="454025" cy="439738"/>
          </a:xfrm>
          <a:prstGeom prst="ellipse">
            <a:avLst/>
          </a:prstGeom>
          <a:solidFill>
            <a:srgbClr val="008000"/>
          </a:solidFill>
          <a:ln w="9525">
            <a:noFill/>
            <a:round/>
          </a:ln>
          <a:effectLst/>
        </p:spPr>
        <p:txBody>
          <a:bodyPr wrap="none" anchor="ctr"/>
          <a:lstStyle/>
          <a:p>
            <a:pPr algn="ctr"/>
            <a:r>
              <a:rPr lang="en-US" altLang="zh-CN" sz="2400" dirty="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A</a:t>
            </a:r>
            <a:endParaRPr lang="en-US" altLang="zh-CN" sz="2400" dirty="0">
              <a:solidFill>
                <a:schemeClr val="bg1"/>
              </a:solidFill>
              <a:effectLst>
                <a:outerShdw blurRad="38100" dist="38100" dir="2700000">
                  <a:srgbClr val="C0C0C0"/>
                </a:outerShdw>
              </a:effectLst>
              <a:latin typeface="Times New Roman" panose="02020603050405020304" pitchFamily="18" charset="0"/>
            </a:endParaRPr>
          </a:p>
        </p:txBody>
      </p:sp>
      <p:sp>
        <p:nvSpPr>
          <p:cNvPr id="277631" name="Oval 127"/>
          <p:cNvSpPr>
            <a:spLocks noChangeArrowheads="1"/>
          </p:cNvSpPr>
          <p:nvPr/>
        </p:nvSpPr>
        <p:spPr bwMode="auto">
          <a:xfrm>
            <a:off x="6864350" y="2187575"/>
            <a:ext cx="455613" cy="439738"/>
          </a:xfrm>
          <a:prstGeom prst="ellipse">
            <a:avLst/>
          </a:prstGeom>
          <a:solidFill>
            <a:srgbClr val="008000"/>
          </a:solidFill>
          <a:ln w="9525">
            <a:noFill/>
            <a:round/>
          </a:ln>
          <a:effectLst/>
        </p:spPr>
        <p:txBody>
          <a:bodyPr wrap="none" anchor="ctr"/>
          <a:lstStyle/>
          <a:p>
            <a:pPr algn="ctr"/>
            <a:r>
              <a:rPr lang="en-US" altLang="zh-CN" sz="2400" dirty="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B</a:t>
            </a:r>
            <a:endParaRPr lang="en-US" altLang="zh-CN" sz="2400" dirty="0">
              <a:solidFill>
                <a:schemeClr val="bg1"/>
              </a:solidFill>
              <a:effectLst>
                <a:outerShdw blurRad="38100" dist="38100" dir="2700000">
                  <a:srgbClr val="C0C0C0"/>
                </a:outerShdw>
              </a:effectLst>
              <a:latin typeface="Times New Roman" panose="02020603050405020304" pitchFamily="18" charset="0"/>
            </a:endParaRPr>
          </a:p>
        </p:txBody>
      </p:sp>
      <p:sp>
        <p:nvSpPr>
          <p:cNvPr id="27680" name="Oval 128"/>
          <p:cNvSpPr/>
          <p:nvPr/>
        </p:nvSpPr>
        <p:spPr>
          <a:xfrm>
            <a:off x="5954713" y="2805113"/>
            <a:ext cx="455612" cy="439737"/>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C</a:t>
            </a:r>
            <a:endParaRPr lang="en-US" altLang="zh-CN" sz="2400" dirty="0">
              <a:latin typeface="Times New Roman" panose="02020603050405020304" pitchFamily="18" charset="0"/>
            </a:endParaRPr>
          </a:p>
        </p:txBody>
      </p:sp>
      <p:sp>
        <p:nvSpPr>
          <p:cNvPr id="277633" name="Oval 129"/>
          <p:cNvSpPr>
            <a:spLocks noChangeArrowheads="1"/>
          </p:cNvSpPr>
          <p:nvPr/>
        </p:nvSpPr>
        <p:spPr bwMode="auto">
          <a:xfrm>
            <a:off x="7546975" y="2805113"/>
            <a:ext cx="455613" cy="439738"/>
          </a:xfrm>
          <a:prstGeom prst="ellipse">
            <a:avLst/>
          </a:prstGeom>
          <a:solidFill>
            <a:srgbClr val="008000"/>
          </a:solidFill>
          <a:ln w="9525">
            <a:noFill/>
            <a:round/>
          </a:ln>
          <a:effectLst/>
        </p:spPr>
        <p:txBody>
          <a:bodyPr wrap="none" anchor="ctr"/>
          <a:lstStyle/>
          <a:p>
            <a:pPr algn="ctr"/>
            <a:r>
              <a:rPr lang="en-US" altLang="zh-CN" sz="2400" dirty="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D</a:t>
            </a:r>
            <a:endParaRPr lang="en-US" altLang="zh-CN" sz="2400" dirty="0">
              <a:solidFill>
                <a:schemeClr val="bg1"/>
              </a:solidFill>
              <a:effectLst>
                <a:outerShdw blurRad="38100" dist="38100" dir="2700000">
                  <a:srgbClr val="C0C0C0"/>
                </a:outerShdw>
              </a:effectLst>
              <a:latin typeface="Times New Roman" panose="02020603050405020304" pitchFamily="18" charset="0"/>
            </a:endParaRPr>
          </a:p>
        </p:txBody>
      </p:sp>
      <p:sp>
        <p:nvSpPr>
          <p:cNvPr id="27682" name="Oval 130"/>
          <p:cNvSpPr/>
          <p:nvPr/>
        </p:nvSpPr>
        <p:spPr>
          <a:xfrm>
            <a:off x="5043488" y="3508375"/>
            <a:ext cx="457200" cy="439738"/>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E</a:t>
            </a:r>
            <a:endParaRPr lang="en-US" altLang="zh-CN" sz="2400" dirty="0">
              <a:latin typeface="Times New Roman" panose="02020603050405020304" pitchFamily="18" charset="0"/>
            </a:endParaRPr>
          </a:p>
        </p:txBody>
      </p:sp>
      <p:sp>
        <p:nvSpPr>
          <p:cNvPr id="27683" name="Oval 131"/>
          <p:cNvSpPr/>
          <p:nvPr/>
        </p:nvSpPr>
        <p:spPr>
          <a:xfrm>
            <a:off x="6772275" y="3508375"/>
            <a:ext cx="457200" cy="439738"/>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F</a:t>
            </a:r>
            <a:endParaRPr lang="en-US" altLang="zh-CN" sz="2400" dirty="0">
              <a:latin typeface="Times New Roman" panose="02020603050405020304" pitchFamily="18" charset="0"/>
            </a:endParaRPr>
          </a:p>
        </p:txBody>
      </p:sp>
      <p:sp>
        <p:nvSpPr>
          <p:cNvPr id="27684" name="Line 132"/>
          <p:cNvSpPr/>
          <p:nvPr/>
        </p:nvSpPr>
        <p:spPr>
          <a:xfrm flipH="1">
            <a:off x="5318125" y="2098675"/>
            <a:ext cx="271463" cy="1409700"/>
          </a:xfrm>
          <a:prstGeom prst="line">
            <a:avLst/>
          </a:prstGeom>
          <a:ln w="9525" cap="flat" cmpd="sng">
            <a:solidFill>
              <a:schemeClr val="tx1"/>
            </a:solidFill>
            <a:prstDash val="solid"/>
            <a:headEnd type="none" w="med" len="med"/>
            <a:tailEnd type="none" w="med" len="med"/>
          </a:ln>
        </p:spPr>
      </p:sp>
      <p:sp>
        <p:nvSpPr>
          <p:cNvPr id="27685" name="Line 137"/>
          <p:cNvSpPr/>
          <p:nvPr/>
        </p:nvSpPr>
        <p:spPr>
          <a:xfrm flipV="1">
            <a:off x="6410325" y="2540000"/>
            <a:ext cx="454025" cy="350838"/>
          </a:xfrm>
          <a:prstGeom prst="line">
            <a:avLst/>
          </a:prstGeom>
          <a:ln w="9525" cap="flat" cmpd="sng">
            <a:solidFill>
              <a:schemeClr val="tx1"/>
            </a:solidFill>
            <a:prstDash val="solid"/>
            <a:headEnd type="none" w="med" len="med"/>
            <a:tailEnd type="none" w="med" len="med"/>
          </a:ln>
        </p:spPr>
      </p:sp>
      <p:sp>
        <p:nvSpPr>
          <p:cNvPr id="27686" name="Line 138"/>
          <p:cNvSpPr/>
          <p:nvPr/>
        </p:nvSpPr>
        <p:spPr>
          <a:xfrm>
            <a:off x="7086600" y="2627313"/>
            <a:ext cx="0" cy="881062"/>
          </a:xfrm>
          <a:prstGeom prst="line">
            <a:avLst/>
          </a:prstGeom>
          <a:ln w="9525" cap="flat" cmpd="sng">
            <a:solidFill>
              <a:schemeClr val="tx1"/>
            </a:solidFill>
            <a:prstDash val="solid"/>
            <a:headEnd type="none" w="med" len="med"/>
            <a:tailEnd type="none" w="med" len="med"/>
          </a:ln>
        </p:spPr>
      </p:sp>
      <p:sp>
        <p:nvSpPr>
          <p:cNvPr id="27687" name="Text Box 141"/>
          <p:cNvSpPr txBox="1"/>
          <p:nvPr/>
        </p:nvSpPr>
        <p:spPr>
          <a:xfrm>
            <a:off x="6135688" y="1747838"/>
            <a:ext cx="728662"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10</a:t>
            </a:r>
            <a:endParaRPr lang="en-US" altLang="zh-CN" dirty="0">
              <a:latin typeface="Arial" panose="020B0604020202020204" pitchFamily="34" charset="0"/>
            </a:endParaRPr>
          </a:p>
        </p:txBody>
      </p:sp>
      <p:sp>
        <p:nvSpPr>
          <p:cNvPr id="27688" name="Text Box 143"/>
          <p:cNvSpPr txBox="1"/>
          <p:nvPr/>
        </p:nvSpPr>
        <p:spPr>
          <a:xfrm>
            <a:off x="4953000" y="2557463"/>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15</a:t>
            </a:r>
            <a:endParaRPr lang="en-US" altLang="zh-CN" dirty="0">
              <a:latin typeface="Arial" panose="020B0604020202020204" pitchFamily="34" charset="0"/>
            </a:endParaRPr>
          </a:p>
        </p:txBody>
      </p:sp>
      <p:sp>
        <p:nvSpPr>
          <p:cNvPr id="27689" name="Text Box 147"/>
          <p:cNvSpPr txBox="1"/>
          <p:nvPr/>
        </p:nvSpPr>
        <p:spPr>
          <a:xfrm>
            <a:off x="6500813" y="2643188"/>
            <a:ext cx="728662"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7</a:t>
            </a:r>
            <a:endParaRPr lang="en-US" altLang="zh-CN" dirty="0">
              <a:latin typeface="Arial" panose="020B0604020202020204" pitchFamily="34" charset="0"/>
            </a:endParaRPr>
          </a:p>
        </p:txBody>
      </p:sp>
      <p:sp>
        <p:nvSpPr>
          <p:cNvPr id="27690" name="Text Box 148"/>
          <p:cNvSpPr txBox="1"/>
          <p:nvPr/>
        </p:nvSpPr>
        <p:spPr>
          <a:xfrm>
            <a:off x="7046913" y="2820988"/>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6</a:t>
            </a:r>
            <a:endParaRPr lang="en-US" altLang="zh-CN" dirty="0">
              <a:latin typeface="Arial" panose="020B0604020202020204" pitchFamily="34" charset="0"/>
            </a:endParaRPr>
          </a:p>
        </p:txBody>
      </p:sp>
      <p:sp>
        <p:nvSpPr>
          <p:cNvPr id="27691" name="Text Box 150"/>
          <p:cNvSpPr txBox="1"/>
          <p:nvPr/>
        </p:nvSpPr>
        <p:spPr>
          <a:xfrm>
            <a:off x="7502525" y="2362200"/>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5</a:t>
            </a:r>
            <a:endParaRPr lang="en-US" altLang="zh-CN" dirty="0">
              <a:latin typeface="Arial" panose="020B0604020202020204" pitchFamily="34" charset="0"/>
            </a:endParaRPr>
          </a:p>
        </p:txBody>
      </p:sp>
      <p:sp>
        <p:nvSpPr>
          <p:cNvPr id="27692" name="Text Box 151"/>
          <p:cNvSpPr txBox="1"/>
          <p:nvPr/>
        </p:nvSpPr>
        <p:spPr>
          <a:xfrm>
            <a:off x="5954713" y="4302125"/>
            <a:ext cx="1182687" cy="460375"/>
          </a:xfrm>
          <a:prstGeom prst="rect">
            <a:avLst/>
          </a:prstGeom>
          <a:noFill/>
          <a:ln w="9525">
            <a:noFill/>
          </a:ln>
        </p:spPr>
        <p:txBody>
          <a:bodyPr>
            <a:spAutoFit/>
          </a:bodyPr>
          <a:lstStyle/>
          <a:p>
            <a:pPr algn="just">
              <a:spcBef>
                <a:spcPct val="50000"/>
              </a:spcBef>
            </a:pPr>
            <a:endParaRPr lang="zh-CN" altLang="zh-CN" sz="2400" dirty="0">
              <a:latin typeface="Times New Roman" panose="02020603050405020304" pitchFamily="18" charset="0"/>
            </a:endParaRPr>
          </a:p>
        </p:txBody>
      </p:sp>
      <p:sp>
        <p:nvSpPr>
          <p:cNvPr id="27693" name="Text Box 153"/>
          <p:cNvSpPr txBox="1"/>
          <p:nvPr/>
        </p:nvSpPr>
        <p:spPr>
          <a:xfrm>
            <a:off x="5029200" y="4891088"/>
            <a:ext cx="3186113" cy="368300"/>
          </a:xfrm>
          <a:prstGeom prst="rect">
            <a:avLst/>
          </a:prstGeom>
          <a:noFill/>
          <a:ln w="9525">
            <a:noFill/>
          </a:ln>
        </p:spPr>
        <p:txBody>
          <a:bodyPr>
            <a:spAutoFit/>
          </a:bodyPr>
          <a:lstStyle/>
          <a:p>
            <a:pPr algn="just">
              <a:spcBef>
                <a:spcPct val="50000"/>
              </a:spcBef>
            </a:pPr>
            <a:r>
              <a:rPr lang="zh-CN" altLang="en-US" dirty="0">
                <a:latin typeface="Arial" panose="020B0604020202020204" pitchFamily="34" charset="0"/>
              </a:rPr>
              <a:t>（</a:t>
            </a:r>
            <a:r>
              <a:rPr lang="en-US" altLang="zh-CN" dirty="0">
                <a:latin typeface="Arial" panose="020B0604020202020204" pitchFamily="34" charset="0"/>
              </a:rPr>
              <a:t>b</a:t>
            </a:r>
            <a:r>
              <a:rPr lang="zh-CN" altLang="en-US" dirty="0">
                <a:latin typeface="Arial" panose="020B0604020202020204" pitchFamily="34" charset="0"/>
              </a:rPr>
              <a:t>）求解过程</a:t>
            </a:r>
            <a:endParaRPr lang="zh-CN" altLang="en-US" dirty="0">
              <a:latin typeface="Arial" panose="020B0604020202020204" pitchFamily="34" charset="0"/>
            </a:endParaRPr>
          </a:p>
        </p:txBody>
      </p:sp>
      <p:sp>
        <p:nvSpPr>
          <p:cNvPr id="27694" name="Line 154"/>
          <p:cNvSpPr/>
          <p:nvPr/>
        </p:nvSpPr>
        <p:spPr>
          <a:xfrm>
            <a:off x="5867400" y="1922463"/>
            <a:ext cx="1001713" cy="439737"/>
          </a:xfrm>
          <a:prstGeom prst="line">
            <a:avLst/>
          </a:prstGeom>
          <a:ln w="34925" cap="flat" cmpd="sng">
            <a:solidFill>
              <a:srgbClr val="C00000"/>
            </a:solidFill>
            <a:prstDash val="solid"/>
            <a:headEnd type="none" w="med" len="med"/>
            <a:tailEnd type="none" w="med" len="med"/>
          </a:ln>
        </p:spPr>
      </p:sp>
      <p:sp>
        <p:nvSpPr>
          <p:cNvPr id="27695" name="Line 157"/>
          <p:cNvSpPr/>
          <p:nvPr/>
        </p:nvSpPr>
        <p:spPr>
          <a:xfrm>
            <a:off x="7239000" y="2576513"/>
            <a:ext cx="323850" cy="395287"/>
          </a:xfrm>
          <a:prstGeom prst="line">
            <a:avLst/>
          </a:prstGeom>
          <a:ln w="34925" cap="flat" cmpd="sng">
            <a:solidFill>
              <a:srgbClr val="C00000"/>
            </a:solidFill>
            <a:prstDash val="solid"/>
            <a:headEnd type="none" w="med" len="med"/>
            <a:tailEnd type="none" w="med" len="med"/>
          </a:ln>
        </p:spPr>
      </p:sp>
      <p:sp>
        <p:nvSpPr>
          <p:cNvPr id="27696" name="Text Box 31"/>
          <p:cNvSpPr txBox="1"/>
          <p:nvPr/>
        </p:nvSpPr>
        <p:spPr>
          <a:xfrm>
            <a:off x="1116013" y="333375"/>
            <a:ext cx="7548562" cy="645160"/>
          </a:xfrm>
          <a:prstGeom prst="rect">
            <a:avLst/>
          </a:prstGeom>
          <a:noFill/>
          <a:ln w="9525">
            <a:noFill/>
          </a:ln>
        </p:spPr>
        <p:txBody>
          <a:bodyPr>
            <a:spAutoFit/>
          </a:bodyPr>
          <a:lstStyle/>
          <a:p>
            <a:pPr algn="ctr">
              <a:spcBef>
                <a:spcPct val="50000"/>
              </a:spcBef>
            </a:pPr>
            <a:r>
              <a:rPr lang="zh-CN" altLang="en-US" sz="3600" b="1" dirty="0">
                <a:solidFill>
                  <a:schemeClr val="tx2"/>
                </a:solidFill>
                <a:latin typeface="Arial" panose="020B0604020202020204" pitchFamily="34" charset="0"/>
              </a:rPr>
              <a:t>算法演示</a:t>
            </a:r>
            <a:r>
              <a:rPr lang="en-US" altLang="zh-CN" sz="3600" b="1" dirty="0">
                <a:solidFill>
                  <a:schemeClr val="tx2"/>
                </a:solidFill>
                <a:latin typeface="Arial" panose="020B0604020202020204" pitchFamily="34" charset="0"/>
              </a:rPr>
              <a:t>:Prim</a:t>
            </a:r>
            <a:r>
              <a:rPr lang="zh-CN" altLang="en-US" sz="3600" b="1" dirty="0">
                <a:solidFill>
                  <a:schemeClr val="tx2"/>
                </a:solidFill>
                <a:latin typeface="Arial" panose="020B0604020202020204" pitchFamily="34" charset="0"/>
              </a:rPr>
              <a:t>算法求解最小生成树</a:t>
            </a:r>
            <a:endParaRPr lang="zh-CN" altLang="en-US" sz="3600" b="1" dirty="0">
              <a:solidFill>
                <a:schemeClr val="tx2"/>
              </a:solidFill>
              <a:latin typeface="Arial" panose="020B0604020202020204" pitchFamily="34" charset="0"/>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2776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6"/>
          <p:cNvSpPr txBox="1"/>
          <p:nvPr/>
        </p:nvSpPr>
        <p:spPr>
          <a:xfrm>
            <a:off x="2863850" y="3360738"/>
            <a:ext cx="728663"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6</a:t>
            </a:r>
            <a:endParaRPr lang="en-US" altLang="zh-CN" dirty="0">
              <a:latin typeface="Arial" panose="020B0604020202020204" pitchFamily="34" charset="0"/>
            </a:endParaRPr>
          </a:p>
        </p:txBody>
      </p:sp>
      <p:sp>
        <p:nvSpPr>
          <p:cNvPr id="28675" name="Oval 3"/>
          <p:cNvSpPr/>
          <p:nvPr/>
        </p:nvSpPr>
        <p:spPr>
          <a:xfrm>
            <a:off x="912813" y="1676400"/>
            <a:ext cx="454025" cy="439738"/>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A</a:t>
            </a:r>
            <a:endParaRPr lang="en-US" altLang="zh-CN" sz="2400" dirty="0">
              <a:latin typeface="Times New Roman" panose="02020603050405020304" pitchFamily="18" charset="0"/>
            </a:endParaRPr>
          </a:p>
        </p:txBody>
      </p:sp>
      <p:sp>
        <p:nvSpPr>
          <p:cNvPr id="28676" name="Oval 4"/>
          <p:cNvSpPr/>
          <p:nvPr/>
        </p:nvSpPr>
        <p:spPr>
          <a:xfrm>
            <a:off x="2368550" y="2205038"/>
            <a:ext cx="455613" cy="439737"/>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B</a:t>
            </a:r>
            <a:endParaRPr lang="en-US" altLang="zh-CN" sz="2400" dirty="0">
              <a:latin typeface="Times New Roman" panose="02020603050405020304" pitchFamily="18" charset="0"/>
            </a:endParaRPr>
          </a:p>
        </p:txBody>
      </p:sp>
      <p:sp>
        <p:nvSpPr>
          <p:cNvPr id="28677" name="Oval 5"/>
          <p:cNvSpPr/>
          <p:nvPr/>
        </p:nvSpPr>
        <p:spPr>
          <a:xfrm>
            <a:off x="1458913" y="2822575"/>
            <a:ext cx="455612" cy="439738"/>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C</a:t>
            </a:r>
            <a:endParaRPr lang="en-US" altLang="zh-CN" sz="2400" dirty="0">
              <a:latin typeface="Times New Roman" panose="02020603050405020304" pitchFamily="18" charset="0"/>
            </a:endParaRPr>
          </a:p>
        </p:txBody>
      </p:sp>
      <p:sp>
        <p:nvSpPr>
          <p:cNvPr id="28678" name="Oval 6"/>
          <p:cNvSpPr/>
          <p:nvPr/>
        </p:nvSpPr>
        <p:spPr>
          <a:xfrm>
            <a:off x="3051175" y="2822575"/>
            <a:ext cx="455613" cy="439738"/>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D</a:t>
            </a:r>
            <a:endParaRPr lang="en-US" altLang="zh-CN" sz="2400" dirty="0">
              <a:latin typeface="Times New Roman" panose="02020603050405020304" pitchFamily="18" charset="0"/>
            </a:endParaRPr>
          </a:p>
        </p:txBody>
      </p:sp>
      <p:sp>
        <p:nvSpPr>
          <p:cNvPr id="28679" name="Oval 7"/>
          <p:cNvSpPr/>
          <p:nvPr/>
        </p:nvSpPr>
        <p:spPr>
          <a:xfrm>
            <a:off x="547688" y="3525838"/>
            <a:ext cx="457200" cy="439737"/>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E</a:t>
            </a:r>
            <a:endParaRPr lang="en-US" altLang="zh-CN" sz="2400" dirty="0">
              <a:latin typeface="Times New Roman" panose="02020603050405020304" pitchFamily="18" charset="0"/>
            </a:endParaRPr>
          </a:p>
        </p:txBody>
      </p:sp>
      <p:sp>
        <p:nvSpPr>
          <p:cNvPr id="28680" name="Oval 8"/>
          <p:cNvSpPr/>
          <p:nvPr/>
        </p:nvSpPr>
        <p:spPr>
          <a:xfrm>
            <a:off x="2276475" y="3525838"/>
            <a:ext cx="457200" cy="439737"/>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F</a:t>
            </a:r>
            <a:endParaRPr lang="en-US" altLang="zh-CN" sz="2400" dirty="0">
              <a:latin typeface="Times New Roman" panose="02020603050405020304" pitchFamily="18" charset="0"/>
            </a:endParaRPr>
          </a:p>
        </p:txBody>
      </p:sp>
      <p:sp>
        <p:nvSpPr>
          <p:cNvPr id="28681" name="Line 9"/>
          <p:cNvSpPr/>
          <p:nvPr/>
        </p:nvSpPr>
        <p:spPr>
          <a:xfrm flipH="1">
            <a:off x="822325" y="2116138"/>
            <a:ext cx="271463" cy="1409700"/>
          </a:xfrm>
          <a:prstGeom prst="line">
            <a:avLst/>
          </a:prstGeom>
          <a:ln w="9525" cap="flat" cmpd="sng">
            <a:solidFill>
              <a:schemeClr val="tx1"/>
            </a:solidFill>
            <a:prstDash val="solid"/>
            <a:headEnd type="none" w="med" len="med"/>
            <a:tailEnd type="none" w="med" len="med"/>
          </a:ln>
        </p:spPr>
      </p:sp>
      <p:sp>
        <p:nvSpPr>
          <p:cNvPr id="28682" name="Line 10"/>
          <p:cNvSpPr/>
          <p:nvPr/>
        </p:nvSpPr>
        <p:spPr>
          <a:xfrm>
            <a:off x="1276350" y="2116138"/>
            <a:ext cx="273050" cy="706437"/>
          </a:xfrm>
          <a:prstGeom prst="line">
            <a:avLst/>
          </a:prstGeom>
          <a:ln w="9525" cap="flat" cmpd="sng">
            <a:solidFill>
              <a:schemeClr val="tx1"/>
            </a:solidFill>
            <a:prstDash val="solid"/>
            <a:headEnd type="none" w="med" len="med"/>
            <a:tailEnd type="none" w="med" len="med"/>
          </a:ln>
        </p:spPr>
      </p:sp>
      <p:sp>
        <p:nvSpPr>
          <p:cNvPr id="28683" name="Line 11"/>
          <p:cNvSpPr/>
          <p:nvPr/>
        </p:nvSpPr>
        <p:spPr>
          <a:xfrm flipH="1">
            <a:off x="1004888" y="3262313"/>
            <a:ext cx="544512" cy="352425"/>
          </a:xfrm>
          <a:prstGeom prst="line">
            <a:avLst/>
          </a:prstGeom>
          <a:ln w="9525" cap="flat" cmpd="sng">
            <a:solidFill>
              <a:schemeClr val="tx1"/>
            </a:solidFill>
            <a:prstDash val="solid"/>
            <a:headEnd type="none" w="med" len="med"/>
            <a:tailEnd type="none" w="med" len="med"/>
          </a:ln>
        </p:spPr>
      </p:sp>
      <p:sp>
        <p:nvSpPr>
          <p:cNvPr id="28684" name="Line 12"/>
          <p:cNvSpPr/>
          <p:nvPr/>
        </p:nvSpPr>
        <p:spPr>
          <a:xfrm>
            <a:off x="1004888" y="3879850"/>
            <a:ext cx="1271587" cy="0"/>
          </a:xfrm>
          <a:prstGeom prst="line">
            <a:avLst/>
          </a:prstGeom>
          <a:ln w="9525" cap="flat" cmpd="sng">
            <a:solidFill>
              <a:schemeClr val="tx1"/>
            </a:solidFill>
            <a:prstDash val="solid"/>
            <a:headEnd type="none" w="med" len="med"/>
            <a:tailEnd type="none" w="med" len="med"/>
          </a:ln>
        </p:spPr>
      </p:sp>
      <p:sp>
        <p:nvSpPr>
          <p:cNvPr id="28685" name="Line 13"/>
          <p:cNvSpPr/>
          <p:nvPr/>
        </p:nvSpPr>
        <p:spPr>
          <a:xfrm>
            <a:off x="1366838" y="1939925"/>
            <a:ext cx="1001712" cy="439738"/>
          </a:xfrm>
          <a:prstGeom prst="line">
            <a:avLst/>
          </a:prstGeom>
          <a:ln w="9525" cap="flat" cmpd="sng">
            <a:solidFill>
              <a:schemeClr val="tx1"/>
            </a:solidFill>
            <a:prstDash val="solid"/>
            <a:headEnd type="none" w="med" len="med"/>
            <a:tailEnd type="none" w="med" len="med"/>
          </a:ln>
        </p:spPr>
      </p:sp>
      <p:sp>
        <p:nvSpPr>
          <p:cNvPr id="28686" name="Line 14"/>
          <p:cNvSpPr/>
          <p:nvPr/>
        </p:nvSpPr>
        <p:spPr>
          <a:xfrm flipV="1">
            <a:off x="1914525" y="2557463"/>
            <a:ext cx="454025" cy="350837"/>
          </a:xfrm>
          <a:prstGeom prst="line">
            <a:avLst/>
          </a:prstGeom>
          <a:ln w="9525" cap="flat" cmpd="sng">
            <a:solidFill>
              <a:schemeClr val="tx1"/>
            </a:solidFill>
            <a:prstDash val="solid"/>
            <a:headEnd type="none" w="med" len="med"/>
            <a:tailEnd type="none" w="med" len="med"/>
          </a:ln>
        </p:spPr>
      </p:sp>
      <p:sp>
        <p:nvSpPr>
          <p:cNvPr id="28687" name="Line 15"/>
          <p:cNvSpPr/>
          <p:nvPr/>
        </p:nvSpPr>
        <p:spPr>
          <a:xfrm>
            <a:off x="2551113" y="2644775"/>
            <a:ext cx="0" cy="881063"/>
          </a:xfrm>
          <a:prstGeom prst="line">
            <a:avLst/>
          </a:prstGeom>
          <a:ln w="9525" cap="flat" cmpd="sng">
            <a:solidFill>
              <a:schemeClr val="tx1"/>
            </a:solidFill>
            <a:prstDash val="solid"/>
            <a:headEnd type="none" w="med" len="med"/>
            <a:tailEnd type="none" w="med" len="med"/>
          </a:ln>
        </p:spPr>
      </p:sp>
      <p:sp>
        <p:nvSpPr>
          <p:cNvPr id="28688" name="Line 16"/>
          <p:cNvSpPr/>
          <p:nvPr/>
        </p:nvSpPr>
        <p:spPr>
          <a:xfrm>
            <a:off x="2727325" y="2568575"/>
            <a:ext cx="323850" cy="395288"/>
          </a:xfrm>
          <a:prstGeom prst="line">
            <a:avLst/>
          </a:prstGeom>
          <a:ln w="9525" cap="flat" cmpd="sng">
            <a:solidFill>
              <a:schemeClr val="tx1"/>
            </a:solidFill>
            <a:prstDash val="solid"/>
            <a:headEnd type="none" w="med" len="med"/>
            <a:tailEnd type="none" w="med" len="med"/>
          </a:ln>
        </p:spPr>
      </p:sp>
      <p:sp>
        <p:nvSpPr>
          <p:cNvPr id="28689" name="Line 17"/>
          <p:cNvSpPr/>
          <p:nvPr/>
        </p:nvSpPr>
        <p:spPr>
          <a:xfrm flipV="1">
            <a:off x="2733675" y="3262313"/>
            <a:ext cx="425450" cy="439737"/>
          </a:xfrm>
          <a:prstGeom prst="line">
            <a:avLst/>
          </a:prstGeom>
          <a:ln w="9525" cap="flat" cmpd="sng">
            <a:solidFill>
              <a:schemeClr val="tx1"/>
            </a:solidFill>
            <a:prstDash val="solid"/>
            <a:headEnd type="none" w="med" len="med"/>
            <a:tailEnd type="none" w="med" len="med"/>
          </a:ln>
        </p:spPr>
      </p:sp>
      <p:sp>
        <p:nvSpPr>
          <p:cNvPr id="28690" name="Text Box 18"/>
          <p:cNvSpPr txBox="1"/>
          <p:nvPr/>
        </p:nvSpPr>
        <p:spPr>
          <a:xfrm>
            <a:off x="1639888" y="1765300"/>
            <a:ext cx="728662"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10</a:t>
            </a:r>
            <a:endParaRPr lang="en-US" altLang="zh-CN" dirty="0">
              <a:latin typeface="Arial" panose="020B0604020202020204" pitchFamily="34" charset="0"/>
            </a:endParaRPr>
          </a:p>
        </p:txBody>
      </p:sp>
      <p:sp>
        <p:nvSpPr>
          <p:cNvPr id="28691" name="Text Box 19"/>
          <p:cNvSpPr txBox="1"/>
          <p:nvPr/>
        </p:nvSpPr>
        <p:spPr>
          <a:xfrm>
            <a:off x="1458913" y="3879850"/>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10</a:t>
            </a:r>
            <a:endParaRPr lang="en-US" altLang="zh-CN" dirty="0">
              <a:latin typeface="Arial" panose="020B0604020202020204" pitchFamily="34" charset="0"/>
            </a:endParaRPr>
          </a:p>
        </p:txBody>
      </p:sp>
      <p:sp>
        <p:nvSpPr>
          <p:cNvPr id="28692" name="Text Box 20"/>
          <p:cNvSpPr txBox="1"/>
          <p:nvPr/>
        </p:nvSpPr>
        <p:spPr>
          <a:xfrm>
            <a:off x="457200" y="2574925"/>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15</a:t>
            </a:r>
            <a:endParaRPr lang="en-US" altLang="zh-CN" dirty="0">
              <a:latin typeface="Arial" panose="020B0604020202020204" pitchFamily="34" charset="0"/>
            </a:endParaRPr>
          </a:p>
        </p:txBody>
      </p:sp>
      <p:sp>
        <p:nvSpPr>
          <p:cNvPr id="28693" name="Text Box 21"/>
          <p:cNvSpPr txBox="1"/>
          <p:nvPr/>
        </p:nvSpPr>
        <p:spPr>
          <a:xfrm>
            <a:off x="1366838" y="2309813"/>
            <a:ext cx="730250"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12</a:t>
            </a:r>
            <a:endParaRPr lang="en-US" altLang="zh-CN" dirty="0">
              <a:latin typeface="Arial" panose="020B0604020202020204" pitchFamily="34" charset="0"/>
            </a:endParaRPr>
          </a:p>
        </p:txBody>
      </p:sp>
      <p:sp>
        <p:nvSpPr>
          <p:cNvPr id="28694" name="Text Box 22"/>
          <p:cNvSpPr txBox="1"/>
          <p:nvPr/>
        </p:nvSpPr>
        <p:spPr>
          <a:xfrm>
            <a:off x="912813" y="3086100"/>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12</a:t>
            </a:r>
            <a:endParaRPr lang="en-US" altLang="zh-CN" dirty="0">
              <a:latin typeface="Arial" panose="020B0604020202020204" pitchFamily="34" charset="0"/>
            </a:endParaRPr>
          </a:p>
        </p:txBody>
      </p:sp>
      <p:sp>
        <p:nvSpPr>
          <p:cNvPr id="28695" name="Text Box 23"/>
          <p:cNvSpPr txBox="1"/>
          <p:nvPr/>
        </p:nvSpPr>
        <p:spPr>
          <a:xfrm>
            <a:off x="1947863" y="3082925"/>
            <a:ext cx="779462"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8</a:t>
            </a:r>
            <a:endParaRPr lang="en-US" altLang="zh-CN" dirty="0">
              <a:latin typeface="Arial" panose="020B0604020202020204" pitchFamily="34" charset="0"/>
            </a:endParaRPr>
          </a:p>
        </p:txBody>
      </p:sp>
      <p:sp>
        <p:nvSpPr>
          <p:cNvPr id="28696" name="Text Box 24"/>
          <p:cNvSpPr txBox="1"/>
          <p:nvPr/>
        </p:nvSpPr>
        <p:spPr>
          <a:xfrm>
            <a:off x="2005013" y="2660650"/>
            <a:ext cx="728662"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7</a:t>
            </a:r>
            <a:endParaRPr lang="en-US" altLang="zh-CN" dirty="0">
              <a:latin typeface="Arial" panose="020B0604020202020204" pitchFamily="34" charset="0"/>
            </a:endParaRPr>
          </a:p>
        </p:txBody>
      </p:sp>
      <p:sp>
        <p:nvSpPr>
          <p:cNvPr id="28697" name="Text Box 25"/>
          <p:cNvSpPr txBox="1"/>
          <p:nvPr/>
        </p:nvSpPr>
        <p:spPr>
          <a:xfrm>
            <a:off x="2551113" y="2838450"/>
            <a:ext cx="727075" cy="368300"/>
          </a:xfrm>
          <a:prstGeom prst="rect">
            <a:avLst/>
          </a:prstGeom>
          <a:noFill/>
          <a:ln w="9525">
            <a:noFill/>
          </a:ln>
        </p:spPr>
        <p:txBody>
          <a:bodyPr>
            <a:spAutoFit/>
          </a:bodyPr>
          <a:lstStyle/>
          <a:p>
            <a:pPr algn="just">
              <a:spcBef>
                <a:spcPct val="50000"/>
              </a:spcBef>
            </a:pPr>
            <a:r>
              <a:rPr lang="en-US" altLang="zh-CN" dirty="0">
                <a:latin typeface="Times New Roman" panose="02020603050405020304" pitchFamily="18" charset="0"/>
              </a:rPr>
              <a:t>6</a:t>
            </a:r>
            <a:endParaRPr lang="en-US" altLang="zh-CN" dirty="0">
              <a:latin typeface="Times New Roman" panose="02020603050405020304" pitchFamily="18" charset="0"/>
            </a:endParaRPr>
          </a:p>
        </p:txBody>
      </p:sp>
      <p:sp>
        <p:nvSpPr>
          <p:cNvPr id="28698" name="Text Box 27"/>
          <p:cNvSpPr txBox="1"/>
          <p:nvPr/>
        </p:nvSpPr>
        <p:spPr>
          <a:xfrm>
            <a:off x="3006725" y="2379663"/>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5</a:t>
            </a:r>
            <a:endParaRPr lang="en-US" altLang="zh-CN" dirty="0">
              <a:latin typeface="Arial" panose="020B0604020202020204" pitchFamily="34" charset="0"/>
            </a:endParaRPr>
          </a:p>
        </p:txBody>
      </p:sp>
      <p:sp>
        <p:nvSpPr>
          <p:cNvPr id="28699" name="Text Box 28"/>
          <p:cNvSpPr txBox="1"/>
          <p:nvPr/>
        </p:nvSpPr>
        <p:spPr>
          <a:xfrm>
            <a:off x="1458913" y="4319588"/>
            <a:ext cx="1182687" cy="460375"/>
          </a:xfrm>
          <a:prstGeom prst="rect">
            <a:avLst/>
          </a:prstGeom>
          <a:noFill/>
          <a:ln w="9525">
            <a:noFill/>
          </a:ln>
        </p:spPr>
        <p:txBody>
          <a:bodyPr>
            <a:spAutoFit/>
          </a:bodyPr>
          <a:lstStyle/>
          <a:p>
            <a:pPr algn="just">
              <a:spcBef>
                <a:spcPct val="50000"/>
              </a:spcBef>
            </a:pPr>
            <a:endParaRPr lang="zh-CN" altLang="zh-CN" sz="2400" dirty="0">
              <a:latin typeface="Times New Roman" panose="02020603050405020304" pitchFamily="18" charset="0"/>
            </a:endParaRPr>
          </a:p>
        </p:txBody>
      </p:sp>
      <p:sp>
        <p:nvSpPr>
          <p:cNvPr id="28700" name="Line 29"/>
          <p:cNvSpPr/>
          <p:nvPr/>
        </p:nvSpPr>
        <p:spPr>
          <a:xfrm>
            <a:off x="1862138" y="3262313"/>
            <a:ext cx="433387" cy="395287"/>
          </a:xfrm>
          <a:prstGeom prst="line">
            <a:avLst/>
          </a:prstGeom>
          <a:ln w="9525" cap="flat" cmpd="sng">
            <a:solidFill>
              <a:schemeClr val="tx1"/>
            </a:solidFill>
            <a:prstDash val="solid"/>
            <a:headEnd type="none" w="med" len="med"/>
            <a:tailEnd type="none" w="med" len="med"/>
          </a:ln>
        </p:spPr>
      </p:sp>
      <p:sp>
        <p:nvSpPr>
          <p:cNvPr id="28701" name="Text Box 30"/>
          <p:cNvSpPr txBox="1"/>
          <p:nvPr/>
        </p:nvSpPr>
        <p:spPr>
          <a:xfrm>
            <a:off x="762000" y="4967288"/>
            <a:ext cx="33813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 </a:t>
            </a:r>
            <a:r>
              <a:rPr lang="zh-CN" altLang="en-US" dirty="0">
                <a:latin typeface="Arial" panose="020B0604020202020204" pitchFamily="34" charset="0"/>
              </a:rPr>
              <a:t>（</a:t>
            </a:r>
            <a:r>
              <a:rPr lang="en-US" altLang="zh-CN" dirty="0">
                <a:latin typeface="Arial" panose="020B0604020202020204" pitchFamily="34" charset="0"/>
              </a:rPr>
              <a:t>a</a:t>
            </a:r>
            <a:r>
              <a:rPr lang="zh-CN" altLang="en-US" dirty="0">
                <a:latin typeface="Arial" panose="020B0604020202020204" pitchFamily="34" charset="0"/>
              </a:rPr>
              <a:t>）无向网</a:t>
            </a:r>
            <a:r>
              <a:rPr lang="en-US" altLang="zh-CN" dirty="0">
                <a:latin typeface="Arial" panose="020B0604020202020204" pitchFamily="34" charset="0"/>
              </a:rPr>
              <a:t>G1</a:t>
            </a:r>
            <a:endParaRPr lang="en-US" altLang="zh-CN" dirty="0">
              <a:latin typeface="Arial" panose="020B0604020202020204" pitchFamily="34" charset="0"/>
            </a:endParaRPr>
          </a:p>
        </p:txBody>
      </p:sp>
      <p:sp>
        <p:nvSpPr>
          <p:cNvPr id="283680" name="Oval 32"/>
          <p:cNvSpPr>
            <a:spLocks noChangeArrowheads="1"/>
          </p:cNvSpPr>
          <p:nvPr/>
        </p:nvSpPr>
        <p:spPr bwMode="auto">
          <a:xfrm>
            <a:off x="5408613" y="1658938"/>
            <a:ext cx="454025" cy="439738"/>
          </a:xfrm>
          <a:prstGeom prst="ellipse">
            <a:avLst/>
          </a:prstGeom>
          <a:solidFill>
            <a:srgbClr val="008000"/>
          </a:solidFill>
          <a:ln w="9525">
            <a:noFill/>
            <a:round/>
          </a:ln>
          <a:effectLst/>
        </p:spPr>
        <p:txBody>
          <a:bodyPr wrap="none" anchor="ctr"/>
          <a:lstStyle/>
          <a:p>
            <a:pPr algn="ctr"/>
            <a:r>
              <a:rPr lang="en-US" altLang="zh-CN" sz="2400" dirty="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A</a:t>
            </a:r>
            <a:endParaRPr lang="en-US" altLang="zh-CN" sz="2400" dirty="0">
              <a:solidFill>
                <a:schemeClr val="bg1"/>
              </a:solidFill>
              <a:effectLst>
                <a:outerShdw blurRad="38100" dist="38100" dir="2700000">
                  <a:srgbClr val="C0C0C0"/>
                </a:outerShdw>
              </a:effectLst>
              <a:latin typeface="Times New Roman" panose="02020603050405020304" pitchFamily="18" charset="0"/>
            </a:endParaRPr>
          </a:p>
        </p:txBody>
      </p:sp>
      <p:sp>
        <p:nvSpPr>
          <p:cNvPr id="283681" name="Oval 33"/>
          <p:cNvSpPr>
            <a:spLocks noChangeArrowheads="1"/>
          </p:cNvSpPr>
          <p:nvPr/>
        </p:nvSpPr>
        <p:spPr bwMode="auto">
          <a:xfrm>
            <a:off x="6864350" y="2187575"/>
            <a:ext cx="455613" cy="439738"/>
          </a:xfrm>
          <a:prstGeom prst="ellipse">
            <a:avLst/>
          </a:prstGeom>
          <a:solidFill>
            <a:srgbClr val="008000"/>
          </a:solidFill>
          <a:ln w="9525">
            <a:noFill/>
            <a:round/>
          </a:ln>
          <a:effectLst/>
        </p:spPr>
        <p:txBody>
          <a:bodyPr wrap="none" anchor="ctr"/>
          <a:lstStyle/>
          <a:p>
            <a:pPr algn="ctr"/>
            <a:r>
              <a:rPr lang="en-US" altLang="zh-CN" sz="2400" dirty="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B</a:t>
            </a:r>
            <a:endParaRPr lang="en-US" altLang="zh-CN" sz="2400" dirty="0">
              <a:solidFill>
                <a:schemeClr val="bg1"/>
              </a:solidFill>
              <a:effectLst>
                <a:outerShdw blurRad="38100" dist="38100" dir="2700000">
                  <a:srgbClr val="C0C0C0"/>
                </a:outerShdw>
              </a:effectLst>
              <a:latin typeface="Times New Roman" panose="02020603050405020304" pitchFamily="18" charset="0"/>
            </a:endParaRPr>
          </a:p>
        </p:txBody>
      </p:sp>
      <p:sp>
        <p:nvSpPr>
          <p:cNvPr id="28704" name="Oval 34"/>
          <p:cNvSpPr/>
          <p:nvPr/>
        </p:nvSpPr>
        <p:spPr>
          <a:xfrm>
            <a:off x="5954713" y="2805113"/>
            <a:ext cx="455612" cy="439737"/>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C</a:t>
            </a:r>
            <a:endParaRPr lang="en-US" altLang="zh-CN" sz="2400" dirty="0">
              <a:latin typeface="Times New Roman" panose="02020603050405020304" pitchFamily="18" charset="0"/>
            </a:endParaRPr>
          </a:p>
        </p:txBody>
      </p:sp>
      <p:sp>
        <p:nvSpPr>
          <p:cNvPr id="283683" name="Oval 35"/>
          <p:cNvSpPr>
            <a:spLocks noChangeArrowheads="1"/>
          </p:cNvSpPr>
          <p:nvPr/>
        </p:nvSpPr>
        <p:spPr bwMode="auto">
          <a:xfrm>
            <a:off x="7546975" y="2805113"/>
            <a:ext cx="455613" cy="439738"/>
          </a:xfrm>
          <a:prstGeom prst="ellipse">
            <a:avLst/>
          </a:prstGeom>
          <a:solidFill>
            <a:srgbClr val="008000"/>
          </a:solidFill>
          <a:ln w="9525">
            <a:noFill/>
            <a:round/>
          </a:ln>
          <a:effectLst/>
        </p:spPr>
        <p:txBody>
          <a:bodyPr wrap="none" anchor="ctr"/>
          <a:lstStyle/>
          <a:p>
            <a:pPr algn="ctr"/>
            <a:r>
              <a:rPr lang="en-US" altLang="zh-CN" sz="2400" dirty="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D</a:t>
            </a:r>
            <a:endParaRPr lang="en-US" altLang="zh-CN" sz="2400" dirty="0">
              <a:solidFill>
                <a:schemeClr val="bg1"/>
              </a:solidFill>
              <a:effectLst>
                <a:outerShdw blurRad="38100" dist="38100" dir="2700000">
                  <a:srgbClr val="C0C0C0"/>
                </a:outerShdw>
              </a:effectLst>
              <a:latin typeface="Times New Roman" panose="02020603050405020304" pitchFamily="18" charset="0"/>
            </a:endParaRPr>
          </a:p>
        </p:txBody>
      </p:sp>
      <p:sp>
        <p:nvSpPr>
          <p:cNvPr id="28706" name="Oval 36"/>
          <p:cNvSpPr/>
          <p:nvPr/>
        </p:nvSpPr>
        <p:spPr>
          <a:xfrm>
            <a:off x="5043488" y="3508375"/>
            <a:ext cx="457200" cy="439738"/>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E</a:t>
            </a:r>
            <a:endParaRPr lang="en-US" altLang="zh-CN" sz="2400" dirty="0">
              <a:latin typeface="Times New Roman" panose="02020603050405020304" pitchFamily="18" charset="0"/>
            </a:endParaRPr>
          </a:p>
        </p:txBody>
      </p:sp>
      <p:sp>
        <p:nvSpPr>
          <p:cNvPr id="28707" name="Oval 37"/>
          <p:cNvSpPr/>
          <p:nvPr/>
        </p:nvSpPr>
        <p:spPr>
          <a:xfrm>
            <a:off x="6772275" y="3508375"/>
            <a:ext cx="457200" cy="439738"/>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F</a:t>
            </a:r>
            <a:endParaRPr lang="en-US" altLang="zh-CN" sz="2400" dirty="0">
              <a:latin typeface="Times New Roman" panose="02020603050405020304" pitchFamily="18" charset="0"/>
            </a:endParaRPr>
          </a:p>
        </p:txBody>
      </p:sp>
      <p:sp>
        <p:nvSpPr>
          <p:cNvPr id="28708" name="Line 38"/>
          <p:cNvSpPr/>
          <p:nvPr/>
        </p:nvSpPr>
        <p:spPr>
          <a:xfrm flipH="1">
            <a:off x="5318125" y="2098675"/>
            <a:ext cx="271463" cy="1409700"/>
          </a:xfrm>
          <a:prstGeom prst="line">
            <a:avLst/>
          </a:prstGeom>
          <a:ln w="9525" cap="flat" cmpd="sng">
            <a:solidFill>
              <a:schemeClr val="tx1"/>
            </a:solidFill>
            <a:prstDash val="solid"/>
            <a:headEnd type="none" w="med" len="med"/>
            <a:tailEnd type="none" w="med" len="med"/>
          </a:ln>
        </p:spPr>
      </p:sp>
      <p:sp>
        <p:nvSpPr>
          <p:cNvPr id="28709" name="Line 39"/>
          <p:cNvSpPr/>
          <p:nvPr/>
        </p:nvSpPr>
        <p:spPr>
          <a:xfrm flipV="1">
            <a:off x="6410325" y="2540000"/>
            <a:ext cx="454025" cy="350838"/>
          </a:xfrm>
          <a:prstGeom prst="line">
            <a:avLst/>
          </a:prstGeom>
          <a:ln w="9525" cap="flat" cmpd="sng">
            <a:solidFill>
              <a:schemeClr val="tx1"/>
            </a:solidFill>
            <a:prstDash val="solid"/>
            <a:headEnd type="none" w="med" len="med"/>
            <a:tailEnd type="none" w="med" len="med"/>
          </a:ln>
        </p:spPr>
      </p:sp>
      <p:sp>
        <p:nvSpPr>
          <p:cNvPr id="28710" name="Line 40"/>
          <p:cNvSpPr/>
          <p:nvPr/>
        </p:nvSpPr>
        <p:spPr>
          <a:xfrm>
            <a:off x="7086600" y="2627313"/>
            <a:ext cx="0" cy="881062"/>
          </a:xfrm>
          <a:prstGeom prst="line">
            <a:avLst/>
          </a:prstGeom>
          <a:ln w="9525" cap="flat" cmpd="sng">
            <a:solidFill>
              <a:schemeClr val="tx1"/>
            </a:solidFill>
            <a:prstDash val="solid"/>
            <a:headEnd type="none" w="med" len="med"/>
            <a:tailEnd type="none" w="med" len="med"/>
          </a:ln>
        </p:spPr>
      </p:sp>
      <p:sp>
        <p:nvSpPr>
          <p:cNvPr id="28711" name="Line 41"/>
          <p:cNvSpPr/>
          <p:nvPr/>
        </p:nvSpPr>
        <p:spPr>
          <a:xfrm>
            <a:off x="7223125" y="2551113"/>
            <a:ext cx="323850" cy="395287"/>
          </a:xfrm>
          <a:prstGeom prst="line">
            <a:avLst/>
          </a:prstGeom>
          <a:ln w="34925" cap="flat" cmpd="sng">
            <a:solidFill>
              <a:srgbClr val="C00000"/>
            </a:solidFill>
            <a:prstDash val="solid"/>
            <a:headEnd type="none" w="med" len="med"/>
            <a:tailEnd type="none" w="med" len="med"/>
          </a:ln>
        </p:spPr>
      </p:sp>
      <p:sp>
        <p:nvSpPr>
          <p:cNvPr id="28712" name="Text Box 42"/>
          <p:cNvSpPr txBox="1"/>
          <p:nvPr/>
        </p:nvSpPr>
        <p:spPr>
          <a:xfrm>
            <a:off x="6135688" y="1747838"/>
            <a:ext cx="728662"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10</a:t>
            </a:r>
            <a:endParaRPr lang="en-US" altLang="zh-CN" dirty="0">
              <a:latin typeface="Arial" panose="020B0604020202020204" pitchFamily="34" charset="0"/>
            </a:endParaRPr>
          </a:p>
        </p:txBody>
      </p:sp>
      <p:sp>
        <p:nvSpPr>
          <p:cNvPr id="28713" name="Text Box 43"/>
          <p:cNvSpPr txBox="1"/>
          <p:nvPr/>
        </p:nvSpPr>
        <p:spPr>
          <a:xfrm>
            <a:off x="4953000" y="2557463"/>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15</a:t>
            </a:r>
            <a:endParaRPr lang="en-US" altLang="zh-CN" dirty="0">
              <a:latin typeface="Arial" panose="020B0604020202020204" pitchFamily="34" charset="0"/>
            </a:endParaRPr>
          </a:p>
        </p:txBody>
      </p:sp>
      <p:sp>
        <p:nvSpPr>
          <p:cNvPr id="28714" name="Text Box 44"/>
          <p:cNvSpPr txBox="1"/>
          <p:nvPr/>
        </p:nvSpPr>
        <p:spPr>
          <a:xfrm>
            <a:off x="6500813" y="2643188"/>
            <a:ext cx="728662"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7</a:t>
            </a:r>
            <a:endParaRPr lang="en-US" altLang="zh-CN" dirty="0">
              <a:latin typeface="Arial" panose="020B0604020202020204" pitchFamily="34" charset="0"/>
            </a:endParaRPr>
          </a:p>
        </p:txBody>
      </p:sp>
      <p:sp>
        <p:nvSpPr>
          <p:cNvPr id="28715" name="Text Box 45"/>
          <p:cNvSpPr txBox="1"/>
          <p:nvPr/>
        </p:nvSpPr>
        <p:spPr>
          <a:xfrm>
            <a:off x="7046913" y="2820988"/>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6</a:t>
            </a:r>
            <a:endParaRPr lang="en-US" altLang="zh-CN" dirty="0">
              <a:latin typeface="Arial" panose="020B0604020202020204" pitchFamily="34" charset="0"/>
            </a:endParaRPr>
          </a:p>
        </p:txBody>
      </p:sp>
      <p:grpSp>
        <p:nvGrpSpPr>
          <p:cNvPr id="28716" name="Group 46"/>
          <p:cNvGrpSpPr/>
          <p:nvPr/>
        </p:nvGrpSpPr>
        <p:grpSpPr>
          <a:xfrm>
            <a:off x="7229475" y="3244850"/>
            <a:ext cx="858838" cy="493713"/>
            <a:chOff x="4554" y="2044"/>
            <a:chExt cx="541" cy="311"/>
          </a:xfrm>
        </p:grpSpPr>
        <p:sp>
          <p:nvSpPr>
            <p:cNvPr id="28723" name="Line 47"/>
            <p:cNvSpPr/>
            <p:nvPr/>
          </p:nvSpPr>
          <p:spPr>
            <a:xfrm flipV="1">
              <a:off x="4554" y="2044"/>
              <a:ext cx="268" cy="277"/>
            </a:xfrm>
            <a:prstGeom prst="line">
              <a:avLst/>
            </a:prstGeom>
            <a:ln w="9525" cap="flat" cmpd="sng">
              <a:solidFill>
                <a:schemeClr val="tx1"/>
              </a:solidFill>
              <a:prstDash val="solid"/>
              <a:headEnd type="none" w="med" len="med"/>
              <a:tailEnd type="none" w="med" len="med"/>
            </a:ln>
          </p:spPr>
        </p:sp>
        <p:sp>
          <p:nvSpPr>
            <p:cNvPr id="28724" name="Text Box 48"/>
            <p:cNvSpPr txBox="1"/>
            <p:nvPr/>
          </p:nvSpPr>
          <p:spPr>
            <a:xfrm>
              <a:off x="4636" y="2122"/>
              <a:ext cx="459" cy="233"/>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6</a:t>
              </a:r>
              <a:endParaRPr lang="en-US" altLang="zh-CN" dirty="0">
                <a:latin typeface="Arial" panose="020B0604020202020204" pitchFamily="34" charset="0"/>
              </a:endParaRPr>
            </a:p>
          </p:txBody>
        </p:sp>
      </p:grpSp>
      <p:sp>
        <p:nvSpPr>
          <p:cNvPr id="28717" name="Text Box 49"/>
          <p:cNvSpPr txBox="1"/>
          <p:nvPr/>
        </p:nvSpPr>
        <p:spPr>
          <a:xfrm>
            <a:off x="7502525" y="2362200"/>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5</a:t>
            </a:r>
            <a:endParaRPr lang="en-US" altLang="zh-CN" dirty="0">
              <a:latin typeface="Arial" panose="020B0604020202020204" pitchFamily="34" charset="0"/>
            </a:endParaRPr>
          </a:p>
        </p:txBody>
      </p:sp>
      <p:sp>
        <p:nvSpPr>
          <p:cNvPr id="28718" name="Text Box 51"/>
          <p:cNvSpPr txBox="1"/>
          <p:nvPr/>
        </p:nvSpPr>
        <p:spPr>
          <a:xfrm>
            <a:off x="5029200" y="4891088"/>
            <a:ext cx="3257550" cy="368300"/>
          </a:xfrm>
          <a:prstGeom prst="rect">
            <a:avLst/>
          </a:prstGeom>
          <a:noFill/>
          <a:ln w="9525">
            <a:noFill/>
          </a:ln>
        </p:spPr>
        <p:txBody>
          <a:bodyPr>
            <a:spAutoFit/>
          </a:bodyPr>
          <a:lstStyle/>
          <a:p>
            <a:pPr algn="just">
              <a:spcBef>
                <a:spcPct val="50000"/>
              </a:spcBef>
            </a:pPr>
            <a:r>
              <a:rPr lang="zh-CN" altLang="en-US" dirty="0">
                <a:latin typeface="Arial" panose="020B0604020202020204" pitchFamily="34" charset="0"/>
              </a:rPr>
              <a:t>（</a:t>
            </a:r>
            <a:r>
              <a:rPr lang="en-US" altLang="zh-CN" dirty="0">
                <a:latin typeface="Arial" panose="020B0604020202020204" pitchFamily="34" charset="0"/>
              </a:rPr>
              <a:t>b</a:t>
            </a:r>
            <a:r>
              <a:rPr lang="zh-CN" altLang="en-US" dirty="0">
                <a:latin typeface="Arial" panose="020B0604020202020204" pitchFamily="34" charset="0"/>
              </a:rPr>
              <a:t>）求解过程</a:t>
            </a:r>
            <a:endParaRPr lang="zh-CN" altLang="en-US" dirty="0">
              <a:latin typeface="Arial" panose="020B0604020202020204" pitchFamily="34" charset="0"/>
            </a:endParaRPr>
          </a:p>
        </p:txBody>
      </p:sp>
      <p:sp>
        <p:nvSpPr>
          <p:cNvPr id="28719" name="Line 52"/>
          <p:cNvSpPr/>
          <p:nvPr/>
        </p:nvSpPr>
        <p:spPr>
          <a:xfrm>
            <a:off x="5867400" y="1922463"/>
            <a:ext cx="1001713" cy="439737"/>
          </a:xfrm>
          <a:prstGeom prst="line">
            <a:avLst/>
          </a:prstGeom>
          <a:ln w="34925" cap="flat" cmpd="sng">
            <a:solidFill>
              <a:srgbClr val="C00000"/>
            </a:solidFill>
            <a:prstDash val="solid"/>
            <a:headEnd type="none" w="med" len="med"/>
            <a:tailEnd type="none" w="med" len="med"/>
          </a:ln>
        </p:spPr>
      </p:sp>
      <p:sp>
        <p:nvSpPr>
          <p:cNvPr id="283701" name="Freeform 53"/>
          <p:cNvSpPr/>
          <p:nvPr/>
        </p:nvSpPr>
        <p:spPr>
          <a:xfrm>
            <a:off x="4762500" y="1905000"/>
            <a:ext cx="3924300" cy="2235200"/>
          </a:xfrm>
          <a:custGeom>
            <a:avLst/>
            <a:gdLst/>
            <a:ahLst/>
            <a:cxnLst>
              <a:cxn ang="0">
                <a:pos x="114300" y="0"/>
              </a:cxn>
              <a:cxn ang="0">
                <a:pos x="190500" y="914400"/>
              </a:cxn>
              <a:cxn ang="0">
                <a:pos x="1257300" y="609600"/>
              </a:cxn>
              <a:cxn ang="0">
                <a:pos x="2095500" y="990600"/>
              </a:cxn>
              <a:cxn ang="0">
                <a:pos x="3314700" y="2133600"/>
              </a:cxn>
              <a:cxn ang="0">
                <a:pos x="3924300" y="1600200"/>
              </a:cxn>
            </a:cxnLst>
            <a:rect l="0" t="0" r="0" b="0"/>
            <a:pathLst>
              <a:path w="2472" h="1408">
                <a:moveTo>
                  <a:pt x="72" y="0"/>
                </a:moveTo>
                <a:cubicBezTo>
                  <a:pt x="36" y="256"/>
                  <a:pt x="0" y="512"/>
                  <a:pt x="120" y="576"/>
                </a:cubicBezTo>
                <a:cubicBezTo>
                  <a:pt x="240" y="640"/>
                  <a:pt x="592" y="376"/>
                  <a:pt x="792" y="384"/>
                </a:cubicBezTo>
                <a:cubicBezTo>
                  <a:pt x="992" y="392"/>
                  <a:pt x="1104" y="464"/>
                  <a:pt x="1320" y="624"/>
                </a:cubicBezTo>
                <a:cubicBezTo>
                  <a:pt x="1536" y="784"/>
                  <a:pt x="1896" y="1280"/>
                  <a:pt x="2088" y="1344"/>
                </a:cubicBezTo>
                <a:cubicBezTo>
                  <a:pt x="2280" y="1408"/>
                  <a:pt x="2376" y="1208"/>
                  <a:pt x="2472" y="1008"/>
                </a:cubicBezTo>
              </a:path>
            </a:pathLst>
          </a:custGeom>
          <a:noFill/>
          <a:ln w="31750" cap="flat" cmpd="sng">
            <a:solidFill>
              <a:srgbClr val="FF0000">
                <a:alpha val="100000"/>
              </a:srgbClr>
            </a:solidFill>
            <a:prstDash val="sysDot"/>
            <a:round/>
            <a:headEnd type="none" w="med" len="med"/>
            <a:tailEnd type="none" w="med" len="med"/>
          </a:ln>
        </p:spPr>
        <p:txBody>
          <a:bodyPr/>
          <a:lstStyle/>
          <a:p>
            <a:endParaRPr lang="zh-CN" altLang="en-US"/>
          </a:p>
        </p:txBody>
      </p:sp>
      <p:sp>
        <p:nvSpPr>
          <p:cNvPr id="283702" name="Line 54"/>
          <p:cNvSpPr/>
          <p:nvPr/>
        </p:nvSpPr>
        <p:spPr>
          <a:xfrm>
            <a:off x="7086600" y="2624138"/>
            <a:ext cx="0" cy="881062"/>
          </a:xfrm>
          <a:prstGeom prst="line">
            <a:avLst/>
          </a:prstGeom>
          <a:ln w="34925" cap="flat" cmpd="sng">
            <a:solidFill>
              <a:srgbClr val="C00000"/>
            </a:solidFill>
            <a:prstDash val="solid"/>
            <a:headEnd type="none" w="med" len="med"/>
            <a:tailEnd type="none" w="med" len="med"/>
          </a:ln>
        </p:spPr>
      </p:sp>
      <p:sp>
        <p:nvSpPr>
          <p:cNvPr id="28722" name="Text Box 31"/>
          <p:cNvSpPr txBox="1"/>
          <p:nvPr/>
        </p:nvSpPr>
        <p:spPr>
          <a:xfrm>
            <a:off x="1116013" y="333375"/>
            <a:ext cx="7548562" cy="645160"/>
          </a:xfrm>
          <a:prstGeom prst="rect">
            <a:avLst/>
          </a:prstGeom>
          <a:noFill/>
          <a:ln w="9525">
            <a:noFill/>
          </a:ln>
        </p:spPr>
        <p:txBody>
          <a:bodyPr>
            <a:spAutoFit/>
          </a:bodyPr>
          <a:lstStyle/>
          <a:p>
            <a:pPr algn="ctr">
              <a:spcBef>
                <a:spcPct val="50000"/>
              </a:spcBef>
            </a:pPr>
            <a:r>
              <a:rPr lang="zh-CN" altLang="en-US" sz="3600" b="1" dirty="0">
                <a:solidFill>
                  <a:schemeClr val="tx2"/>
                </a:solidFill>
                <a:latin typeface="Arial" panose="020B0604020202020204" pitchFamily="34" charset="0"/>
              </a:rPr>
              <a:t>算法演示</a:t>
            </a:r>
            <a:r>
              <a:rPr lang="en-US" altLang="zh-CN" sz="3600" b="1" dirty="0">
                <a:solidFill>
                  <a:schemeClr val="tx2"/>
                </a:solidFill>
                <a:latin typeface="Arial" panose="020B0604020202020204" pitchFamily="34" charset="0"/>
              </a:rPr>
              <a:t>:Prim</a:t>
            </a:r>
            <a:r>
              <a:rPr lang="zh-CN" altLang="en-US" sz="3600" b="1" dirty="0">
                <a:solidFill>
                  <a:schemeClr val="tx2"/>
                </a:solidFill>
                <a:latin typeface="Arial" panose="020B0604020202020204" pitchFamily="34" charset="0"/>
              </a:rPr>
              <a:t>算法求解最小生成树</a:t>
            </a:r>
            <a:endParaRPr lang="zh-CN" altLang="en-US" sz="3600" b="1" dirty="0">
              <a:solidFill>
                <a:schemeClr val="tx2"/>
              </a:solidFill>
              <a:latin typeface="Arial" panose="020B0604020202020204" pitchFamily="34" charset="0"/>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3701"/>
                                        </p:tgtEl>
                                        <p:attrNameLst>
                                          <p:attrName>style.visibility</p:attrName>
                                        </p:attrNameLst>
                                      </p:cBhvr>
                                      <p:to>
                                        <p:strVal val="visible"/>
                                      </p:to>
                                    </p:set>
                                    <p:animEffect transition="in" filter="blinds(horizontal)">
                                      <p:cBhvr>
                                        <p:cTn id="7" dur="500"/>
                                        <p:tgtEl>
                                          <p:spTgt spid="283701"/>
                                        </p:tgtEl>
                                      </p:cBhvr>
                                    </p:animEffect>
                                  </p:childTnLst>
                                </p:cTn>
                              </p:par>
                            </p:childTnLst>
                          </p:cTn>
                        </p:par>
                        <p:par>
                          <p:cTn id="8" fill="hold">
                            <p:stCondLst>
                              <p:cond delay="500"/>
                            </p:stCondLst>
                            <p:childTnLst>
                              <p:par>
                                <p:cTn id="9" presetID="19" presetClass="entr" presetSubtype="10" fill="hold" nodeType="afterEffect">
                                  <p:stCondLst>
                                    <p:cond delay="1000"/>
                                  </p:stCondLst>
                                  <p:childTnLst>
                                    <p:set>
                                      <p:cBhvr>
                                        <p:cTn id="10" dur="1" fill="hold">
                                          <p:stCondLst>
                                            <p:cond delay="0"/>
                                          </p:stCondLst>
                                        </p:cTn>
                                        <p:tgtEl>
                                          <p:spTgt spid="283702"/>
                                        </p:tgtEl>
                                        <p:attrNameLst>
                                          <p:attrName>style.visibility</p:attrName>
                                        </p:attrNameLst>
                                      </p:cBhvr>
                                      <p:to>
                                        <p:strVal val="visible"/>
                                      </p:to>
                                    </p:set>
                                    <p:anim calcmode="lin" valueType="num">
                                      <p:cBhvr>
                                        <p:cTn id="11" dur="5000" fill="hold"/>
                                        <p:tgtEl>
                                          <p:spTgt spid="283702"/>
                                        </p:tgtEl>
                                        <p:attrNameLst>
                                          <p:attrName>ppt_w</p:attrName>
                                        </p:attrNameLst>
                                      </p:cBhvr>
                                      <p:tavLst>
                                        <p:tav tm="0" fmla="#ppt_w*sin(2.5*pi*$)">
                                          <p:val>
                                            <p:fltVal val="0"/>
                                          </p:val>
                                        </p:tav>
                                        <p:tav tm="100000">
                                          <p:val>
                                            <p:fltVal val="1"/>
                                          </p:val>
                                        </p:tav>
                                      </p:tavLst>
                                    </p:anim>
                                    <p:anim calcmode="lin" valueType="num">
                                      <p:cBhvr>
                                        <p:cTn id="12" dur="5000" fill="hold"/>
                                        <p:tgtEl>
                                          <p:spTgt spid="28370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2"/>
          <p:cNvGrpSpPr/>
          <p:nvPr/>
        </p:nvGrpSpPr>
        <p:grpSpPr>
          <a:xfrm>
            <a:off x="457200" y="1676400"/>
            <a:ext cx="3276600" cy="3105150"/>
            <a:chOff x="288" y="384"/>
            <a:chExt cx="1455" cy="1504"/>
          </a:xfrm>
        </p:grpSpPr>
        <p:sp>
          <p:nvSpPr>
            <p:cNvPr id="29719" name="Oval 3"/>
            <p:cNvSpPr/>
            <p:nvPr/>
          </p:nvSpPr>
          <p:spPr>
            <a:xfrm>
              <a:off x="490" y="384"/>
              <a:ext cx="202"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A</a:t>
              </a:r>
              <a:endParaRPr lang="en-US" altLang="zh-CN" sz="2400" dirty="0">
                <a:latin typeface="Times New Roman" panose="02020603050405020304" pitchFamily="18" charset="0"/>
              </a:endParaRPr>
            </a:p>
          </p:txBody>
        </p:sp>
        <p:sp>
          <p:nvSpPr>
            <p:cNvPr id="29720" name="Oval 4"/>
            <p:cNvSpPr/>
            <p:nvPr/>
          </p:nvSpPr>
          <p:spPr>
            <a:xfrm>
              <a:off x="1137" y="640"/>
              <a:ext cx="202"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B</a:t>
              </a:r>
              <a:endParaRPr lang="en-US" altLang="zh-CN" sz="2400" dirty="0">
                <a:latin typeface="Times New Roman" panose="02020603050405020304" pitchFamily="18" charset="0"/>
              </a:endParaRPr>
            </a:p>
          </p:txBody>
        </p:sp>
        <p:sp>
          <p:nvSpPr>
            <p:cNvPr id="29721" name="Oval 5"/>
            <p:cNvSpPr/>
            <p:nvPr/>
          </p:nvSpPr>
          <p:spPr>
            <a:xfrm>
              <a:off x="733" y="939"/>
              <a:ext cx="202"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C</a:t>
              </a:r>
              <a:endParaRPr lang="en-US" altLang="zh-CN" sz="2400" dirty="0">
                <a:latin typeface="Times New Roman" panose="02020603050405020304" pitchFamily="18" charset="0"/>
              </a:endParaRPr>
            </a:p>
          </p:txBody>
        </p:sp>
        <p:sp>
          <p:nvSpPr>
            <p:cNvPr id="29722" name="Oval 6"/>
            <p:cNvSpPr/>
            <p:nvPr/>
          </p:nvSpPr>
          <p:spPr>
            <a:xfrm>
              <a:off x="1440" y="939"/>
              <a:ext cx="202"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D</a:t>
              </a:r>
              <a:endParaRPr lang="en-US" altLang="zh-CN" sz="2400" dirty="0">
                <a:latin typeface="Times New Roman" panose="02020603050405020304" pitchFamily="18" charset="0"/>
              </a:endParaRPr>
            </a:p>
          </p:txBody>
        </p:sp>
        <p:sp>
          <p:nvSpPr>
            <p:cNvPr id="29723" name="Oval 7"/>
            <p:cNvSpPr/>
            <p:nvPr/>
          </p:nvSpPr>
          <p:spPr>
            <a:xfrm>
              <a:off x="328" y="1280"/>
              <a:ext cx="203"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E</a:t>
              </a:r>
              <a:endParaRPr lang="en-US" altLang="zh-CN" sz="2400" dirty="0">
                <a:latin typeface="Times New Roman" panose="02020603050405020304" pitchFamily="18" charset="0"/>
              </a:endParaRPr>
            </a:p>
          </p:txBody>
        </p:sp>
        <p:sp>
          <p:nvSpPr>
            <p:cNvPr id="29724" name="Oval 8"/>
            <p:cNvSpPr/>
            <p:nvPr/>
          </p:nvSpPr>
          <p:spPr>
            <a:xfrm>
              <a:off x="1096" y="1280"/>
              <a:ext cx="203"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F</a:t>
              </a:r>
              <a:endParaRPr lang="en-US" altLang="zh-CN" sz="2400" dirty="0">
                <a:latin typeface="Times New Roman" panose="02020603050405020304" pitchFamily="18" charset="0"/>
              </a:endParaRPr>
            </a:p>
          </p:txBody>
        </p:sp>
        <p:sp>
          <p:nvSpPr>
            <p:cNvPr id="29725" name="Line 9"/>
            <p:cNvSpPr/>
            <p:nvPr/>
          </p:nvSpPr>
          <p:spPr>
            <a:xfrm flipH="1">
              <a:off x="450" y="597"/>
              <a:ext cx="121" cy="683"/>
            </a:xfrm>
            <a:prstGeom prst="line">
              <a:avLst/>
            </a:prstGeom>
            <a:ln w="9525" cap="flat" cmpd="sng">
              <a:solidFill>
                <a:schemeClr val="tx1"/>
              </a:solidFill>
              <a:prstDash val="solid"/>
              <a:headEnd type="none" w="med" len="med"/>
              <a:tailEnd type="none" w="med" len="med"/>
            </a:ln>
          </p:spPr>
        </p:sp>
        <p:sp>
          <p:nvSpPr>
            <p:cNvPr id="29726" name="Line 10"/>
            <p:cNvSpPr/>
            <p:nvPr/>
          </p:nvSpPr>
          <p:spPr>
            <a:xfrm>
              <a:off x="652" y="597"/>
              <a:ext cx="121" cy="342"/>
            </a:xfrm>
            <a:prstGeom prst="line">
              <a:avLst/>
            </a:prstGeom>
            <a:ln w="9525" cap="flat" cmpd="sng">
              <a:solidFill>
                <a:schemeClr val="tx1"/>
              </a:solidFill>
              <a:prstDash val="solid"/>
              <a:headEnd type="none" w="med" len="med"/>
              <a:tailEnd type="none" w="med" len="med"/>
            </a:ln>
          </p:spPr>
        </p:sp>
        <p:sp>
          <p:nvSpPr>
            <p:cNvPr id="29727" name="Line 11"/>
            <p:cNvSpPr/>
            <p:nvPr/>
          </p:nvSpPr>
          <p:spPr>
            <a:xfrm flipH="1">
              <a:off x="531" y="1152"/>
              <a:ext cx="242" cy="171"/>
            </a:xfrm>
            <a:prstGeom prst="line">
              <a:avLst/>
            </a:prstGeom>
            <a:ln w="9525" cap="flat" cmpd="sng">
              <a:solidFill>
                <a:schemeClr val="tx1"/>
              </a:solidFill>
              <a:prstDash val="solid"/>
              <a:headEnd type="none" w="med" len="med"/>
              <a:tailEnd type="none" w="med" len="med"/>
            </a:ln>
          </p:spPr>
        </p:sp>
        <p:sp>
          <p:nvSpPr>
            <p:cNvPr id="29728" name="Line 12"/>
            <p:cNvSpPr/>
            <p:nvPr/>
          </p:nvSpPr>
          <p:spPr>
            <a:xfrm>
              <a:off x="531" y="1451"/>
              <a:ext cx="565" cy="0"/>
            </a:xfrm>
            <a:prstGeom prst="line">
              <a:avLst/>
            </a:prstGeom>
            <a:ln w="9525" cap="flat" cmpd="sng">
              <a:solidFill>
                <a:schemeClr val="tx1"/>
              </a:solidFill>
              <a:prstDash val="solid"/>
              <a:headEnd type="none" w="med" len="med"/>
              <a:tailEnd type="none" w="med" len="med"/>
            </a:ln>
          </p:spPr>
        </p:sp>
        <p:sp>
          <p:nvSpPr>
            <p:cNvPr id="29729" name="Line 13"/>
            <p:cNvSpPr/>
            <p:nvPr/>
          </p:nvSpPr>
          <p:spPr>
            <a:xfrm>
              <a:off x="692" y="512"/>
              <a:ext cx="445" cy="213"/>
            </a:xfrm>
            <a:prstGeom prst="line">
              <a:avLst/>
            </a:prstGeom>
            <a:ln w="9525" cap="flat" cmpd="sng">
              <a:solidFill>
                <a:schemeClr val="tx1"/>
              </a:solidFill>
              <a:prstDash val="solid"/>
              <a:headEnd type="none" w="med" len="med"/>
              <a:tailEnd type="none" w="med" len="med"/>
            </a:ln>
          </p:spPr>
        </p:sp>
        <p:sp>
          <p:nvSpPr>
            <p:cNvPr id="29730" name="Line 14"/>
            <p:cNvSpPr/>
            <p:nvPr/>
          </p:nvSpPr>
          <p:spPr>
            <a:xfrm flipV="1">
              <a:off x="935" y="811"/>
              <a:ext cx="202" cy="170"/>
            </a:xfrm>
            <a:prstGeom prst="line">
              <a:avLst/>
            </a:prstGeom>
            <a:ln w="9525" cap="flat" cmpd="sng">
              <a:solidFill>
                <a:schemeClr val="tx1"/>
              </a:solidFill>
              <a:prstDash val="solid"/>
              <a:headEnd type="none" w="med" len="med"/>
              <a:tailEnd type="none" w="med" len="med"/>
            </a:ln>
          </p:spPr>
        </p:sp>
        <p:sp>
          <p:nvSpPr>
            <p:cNvPr id="29731" name="Line 15"/>
            <p:cNvSpPr/>
            <p:nvPr/>
          </p:nvSpPr>
          <p:spPr>
            <a:xfrm>
              <a:off x="1218" y="853"/>
              <a:ext cx="0" cy="427"/>
            </a:xfrm>
            <a:prstGeom prst="line">
              <a:avLst/>
            </a:prstGeom>
            <a:ln w="9525" cap="flat" cmpd="sng">
              <a:solidFill>
                <a:schemeClr val="tx1"/>
              </a:solidFill>
              <a:prstDash val="solid"/>
              <a:headEnd type="none" w="med" len="med"/>
              <a:tailEnd type="none" w="med" len="med"/>
            </a:ln>
          </p:spPr>
        </p:sp>
        <p:sp>
          <p:nvSpPr>
            <p:cNvPr id="29732" name="Line 16"/>
            <p:cNvSpPr/>
            <p:nvPr/>
          </p:nvSpPr>
          <p:spPr>
            <a:xfrm>
              <a:off x="1296" y="816"/>
              <a:ext cx="144" cy="192"/>
            </a:xfrm>
            <a:prstGeom prst="line">
              <a:avLst/>
            </a:prstGeom>
            <a:ln w="9525" cap="flat" cmpd="sng">
              <a:solidFill>
                <a:schemeClr val="tx1"/>
              </a:solidFill>
              <a:prstDash val="solid"/>
              <a:headEnd type="none" w="med" len="med"/>
              <a:tailEnd type="none" w="med" len="med"/>
            </a:ln>
          </p:spPr>
        </p:sp>
        <p:sp>
          <p:nvSpPr>
            <p:cNvPr id="29733" name="Line 17"/>
            <p:cNvSpPr/>
            <p:nvPr/>
          </p:nvSpPr>
          <p:spPr>
            <a:xfrm flipV="1">
              <a:off x="1299" y="1152"/>
              <a:ext cx="189" cy="213"/>
            </a:xfrm>
            <a:prstGeom prst="line">
              <a:avLst/>
            </a:prstGeom>
            <a:ln w="9525" cap="flat" cmpd="sng">
              <a:solidFill>
                <a:schemeClr val="tx1"/>
              </a:solidFill>
              <a:prstDash val="solid"/>
              <a:headEnd type="none" w="med" len="med"/>
              <a:tailEnd type="none" w="med" len="med"/>
            </a:ln>
          </p:spPr>
        </p:sp>
        <p:sp>
          <p:nvSpPr>
            <p:cNvPr id="29734" name="Text Box 18"/>
            <p:cNvSpPr txBox="1"/>
            <p:nvPr/>
          </p:nvSpPr>
          <p:spPr>
            <a:xfrm>
              <a:off x="813" y="427"/>
              <a:ext cx="324" cy="178"/>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10</a:t>
              </a:r>
              <a:endParaRPr lang="en-US" altLang="zh-CN" dirty="0">
                <a:latin typeface="Arial" panose="020B0604020202020204" pitchFamily="34" charset="0"/>
              </a:endParaRPr>
            </a:p>
          </p:txBody>
        </p:sp>
        <p:sp>
          <p:nvSpPr>
            <p:cNvPr id="29735" name="Text Box 19"/>
            <p:cNvSpPr txBox="1"/>
            <p:nvPr/>
          </p:nvSpPr>
          <p:spPr>
            <a:xfrm>
              <a:off x="733" y="1451"/>
              <a:ext cx="323" cy="178"/>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10</a:t>
              </a:r>
              <a:endParaRPr lang="en-US" altLang="zh-CN" dirty="0">
                <a:latin typeface="Arial" panose="020B0604020202020204" pitchFamily="34" charset="0"/>
              </a:endParaRPr>
            </a:p>
          </p:txBody>
        </p:sp>
        <p:sp>
          <p:nvSpPr>
            <p:cNvPr id="29736" name="Text Box 20"/>
            <p:cNvSpPr txBox="1"/>
            <p:nvPr/>
          </p:nvSpPr>
          <p:spPr>
            <a:xfrm>
              <a:off x="288" y="819"/>
              <a:ext cx="323" cy="178"/>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15</a:t>
              </a:r>
              <a:endParaRPr lang="en-US" altLang="zh-CN" dirty="0">
                <a:latin typeface="Arial" panose="020B0604020202020204" pitchFamily="34" charset="0"/>
              </a:endParaRPr>
            </a:p>
          </p:txBody>
        </p:sp>
        <p:sp>
          <p:nvSpPr>
            <p:cNvPr id="29737" name="Text Box 21"/>
            <p:cNvSpPr txBox="1"/>
            <p:nvPr/>
          </p:nvSpPr>
          <p:spPr>
            <a:xfrm>
              <a:off x="692" y="691"/>
              <a:ext cx="324" cy="179"/>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12</a:t>
              </a:r>
              <a:endParaRPr lang="en-US" altLang="zh-CN" dirty="0">
                <a:latin typeface="Arial" panose="020B0604020202020204" pitchFamily="34" charset="0"/>
              </a:endParaRPr>
            </a:p>
          </p:txBody>
        </p:sp>
        <p:sp>
          <p:nvSpPr>
            <p:cNvPr id="29738" name="Text Box 22"/>
            <p:cNvSpPr txBox="1"/>
            <p:nvPr/>
          </p:nvSpPr>
          <p:spPr>
            <a:xfrm>
              <a:off x="490" y="1067"/>
              <a:ext cx="323" cy="179"/>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12</a:t>
              </a:r>
              <a:endParaRPr lang="en-US" altLang="zh-CN" dirty="0">
                <a:latin typeface="Arial" panose="020B0604020202020204" pitchFamily="34" charset="0"/>
              </a:endParaRPr>
            </a:p>
          </p:txBody>
        </p:sp>
        <p:sp>
          <p:nvSpPr>
            <p:cNvPr id="29739" name="Text Box 23"/>
            <p:cNvSpPr txBox="1"/>
            <p:nvPr/>
          </p:nvSpPr>
          <p:spPr>
            <a:xfrm>
              <a:off x="950" y="1065"/>
              <a:ext cx="346" cy="178"/>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8</a:t>
              </a:r>
              <a:endParaRPr lang="en-US" altLang="zh-CN" dirty="0">
                <a:latin typeface="Arial" panose="020B0604020202020204" pitchFamily="34" charset="0"/>
              </a:endParaRPr>
            </a:p>
          </p:txBody>
        </p:sp>
        <p:sp>
          <p:nvSpPr>
            <p:cNvPr id="29740" name="Text Box 24"/>
            <p:cNvSpPr txBox="1"/>
            <p:nvPr/>
          </p:nvSpPr>
          <p:spPr>
            <a:xfrm>
              <a:off x="975" y="861"/>
              <a:ext cx="324" cy="179"/>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7</a:t>
              </a:r>
              <a:endParaRPr lang="en-US" altLang="zh-CN" dirty="0">
                <a:latin typeface="Arial" panose="020B0604020202020204" pitchFamily="34" charset="0"/>
              </a:endParaRPr>
            </a:p>
          </p:txBody>
        </p:sp>
        <p:sp>
          <p:nvSpPr>
            <p:cNvPr id="29741" name="Text Box 25"/>
            <p:cNvSpPr txBox="1"/>
            <p:nvPr/>
          </p:nvSpPr>
          <p:spPr>
            <a:xfrm>
              <a:off x="1218" y="947"/>
              <a:ext cx="323" cy="179"/>
            </a:xfrm>
            <a:prstGeom prst="rect">
              <a:avLst/>
            </a:prstGeom>
            <a:noFill/>
            <a:ln w="9525">
              <a:noFill/>
            </a:ln>
          </p:spPr>
          <p:txBody>
            <a:bodyPr>
              <a:spAutoFit/>
            </a:bodyPr>
            <a:lstStyle/>
            <a:p>
              <a:pPr algn="just">
                <a:spcBef>
                  <a:spcPct val="50000"/>
                </a:spcBef>
              </a:pPr>
              <a:r>
                <a:rPr lang="en-US" altLang="zh-CN" dirty="0">
                  <a:latin typeface="Times New Roman" panose="02020603050405020304" pitchFamily="18" charset="0"/>
                </a:rPr>
                <a:t>6</a:t>
              </a:r>
              <a:endParaRPr lang="en-US" altLang="zh-CN" dirty="0">
                <a:latin typeface="Times New Roman" panose="02020603050405020304" pitchFamily="18" charset="0"/>
              </a:endParaRPr>
            </a:p>
          </p:txBody>
        </p:sp>
        <p:sp>
          <p:nvSpPr>
            <p:cNvPr id="29742" name="Text Box 26"/>
            <p:cNvSpPr txBox="1"/>
            <p:nvPr/>
          </p:nvSpPr>
          <p:spPr>
            <a:xfrm>
              <a:off x="1357" y="1200"/>
              <a:ext cx="323" cy="179"/>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6</a:t>
              </a:r>
              <a:endParaRPr lang="en-US" altLang="zh-CN" dirty="0">
                <a:latin typeface="Arial" panose="020B0604020202020204" pitchFamily="34" charset="0"/>
              </a:endParaRPr>
            </a:p>
          </p:txBody>
        </p:sp>
        <p:sp>
          <p:nvSpPr>
            <p:cNvPr id="29743" name="Text Box 27"/>
            <p:cNvSpPr txBox="1"/>
            <p:nvPr/>
          </p:nvSpPr>
          <p:spPr>
            <a:xfrm>
              <a:off x="1420" y="725"/>
              <a:ext cx="323" cy="179"/>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5</a:t>
              </a:r>
              <a:endParaRPr lang="en-US" altLang="zh-CN" dirty="0">
                <a:latin typeface="Arial" panose="020B0604020202020204" pitchFamily="34" charset="0"/>
              </a:endParaRPr>
            </a:p>
          </p:txBody>
        </p:sp>
        <p:sp>
          <p:nvSpPr>
            <p:cNvPr id="29744" name="Text Box 28"/>
            <p:cNvSpPr txBox="1"/>
            <p:nvPr/>
          </p:nvSpPr>
          <p:spPr>
            <a:xfrm>
              <a:off x="733" y="1664"/>
              <a:ext cx="525" cy="224"/>
            </a:xfrm>
            <a:prstGeom prst="rect">
              <a:avLst/>
            </a:prstGeom>
            <a:noFill/>
            <a:ln w="9525">
              <a:noFill/>
            </a:ln>
          </p:spPr>
          <p:txBody>
            <a:bodyPr>
              <a:spAutoFit/>
            </a:bodyPr>
            <a:lstStyle/>
            <a:p>
              <a:pPr algn="just">
                <a:spcBef>
                  <a:spcPct val="50000"/>
                </a:spcBef>
              </a:pPr>
              <a:endParaRPr lang="zh-CN" altLang="zh-CN" sz="2400" dirty="0">
                <a:latin typeface="Times New Roman" panose="02020603050405020304" pitchFamily="18" charset="0"/>
              </a:endParaRPr>
            </a:p>
          </p:txBody>
        </p:sp>
        <p:sp>
          <p:nvSpPr>
            <p:cNvPr id="29745" name="Line 29"/>
            <p:cNvSpPr/>
            <p:nvPr/>
          </p:nvSpPr>
          <p:spPr>
            <a:xfrm>
              <a:off x="912" y="1152"/>
              <a:ext cx="192" cy="192"/>
            </a:xfrm>
            <a:prstGeom prst="line">
              <a:avLst/>
            </a:prstGeom>
            <a:ln w="9525" cap="flat" cmpd="sng">
              <a:solidFill>
                <a:schemeClr val="tx1"/>
              </a:solidFill>
              <a:prstDash val="solid"/>
              <a:headEnd type="none" w="med" len="med"/>
              <a:tailEnd type="none" w="med" len="med"/>
            </a:ln>
          </p:spPr>
        </p:sp>
      </p:grpSp>
      <p:sp>
        <p:nvSpPr>
          <p:cNvPr id="29699" name="Text Box 30"/>
          <p:cNvSpPr txBox="1"/>
          <p:nvPr/>
        </p:nvSpPr>
        <p:spPr>
          <a:xfrm>
            <a:off x="762000" y="4967288"/>
            <a:ext cx="3309938"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 </a:t>
            </a:r>
            <a:r>
              <a:rPr lang="zh-CN" altLang="en-US" dirty="0">
                <a:latin typeface="Arial" panose="020B0604020202020204" pitchFamily="34" charset="0"/>
              </a:rPr>
              <a:t>（</a:t>
            </a:r>
            <a:r>
              <a:rPr lang="en-US" altLang="zh-CN" dirty="0">
                <a:latin typeface="Arial" panose="020B0604020202020204" pitchFamily="34" charset="0"/>
              </a:rPr>
              <a:t>a</a:t>
            </a:r>
            <a:r>
              <a:rPr lang="zh-CN" altLang="en-US" dirty="0">
                <a:latin typeface="Arial" panose="020B0604020202020204" pitchFamily="34" charset="0"/>
              </a:rPr>
              <a:t>）无向网</a:t>
            </a:r>
            <a:r>
              <a:rPr lang="en-US" altLang="zh-CN" dirty="0">
                <a:latin typeface="Arial" panose="020B0604020202020204" pitchFamily="34" charset="0"/>
              </a:rPr>
              <a:t>G1</a:t>
            </a:r>
            <a:endParaRPr lang="en-US" altLang="zh-CN" dirty="0">
              <a:latin typeface="Arial" panose="020B0604020202020204" pitchFamily="34" charset="0"/>
            </a:endParaRPr>
          </a:p>
        </p:txBody>
      </p:sp>
      <p:sp>
        <p:nvSpPr>
          <p:cNvPr id="282656" name="Oval 32"/>
          <p:cNvSpPr>
            <a:spLocks noChangeArrowheads="1"/>
          </p:cNvSpPr>
          <p:nvPr/>
        </p:nvSpPr>
        <p:spPr bwMode="auto">
          <a:xfrm>
            <a:off x="5408613" y="1658938"/>
            <a:ext cx="454025" cy="439738"/>
          </a:xfrm>
          <a:prstGeom prst="ellipse">
            <a:avLst/>
          </a:prstGeom>
          <a:solidFill>
            <a:srgbClr val="008000"/>
          </a:solidFill>
          <a:ln w="9525">
            <a:noFill/>
            <a:round/>
          </a:ln>
          <a:effectLst/>
        </p:spPr>
        <p:txBody>
          <a:bodyPr wrap="none" anchor="ctr"/>
          <a:lstStyle/>
          <a:p>
            <a:pPr algn="ctr"/>
            <a:r>
              <a:rPr lang="en-US" altLang="zh-CN" sz="2400" dirty="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A</a:t>
            </a:r>
            <a:endParaRPr lang="en-US" altLang="zh-CN" sz="2400" dirty="0">
              <a:solidFill>
                <a:schemeClr val="bg1"/>
              </a:solidFill>
              <a:effectLst>
                <a:outerShdw blurRad="38100" dist="38100" dir="2700000">
                  <a:srgbClr val="C0C0C0"/>
                </a:outerShdw>
              </a:effectLst>
              <a:latin typeface="Times New Roman" panose="02020603050405020304" pitchFamily="18" charset="0"/>
            </a:endParaRPr>
          </a:p>
        </p:txBody>
      </p:sp>
      <p:sp>
        <p:nvSpPr>
          <p:cNvPr id="282657" name="Oval 33"/>
          <p:cNvSpPr>
            <a:spLocks noChangeArrowheads="1"/>
          </p:cNvSpPr>
          <p:nvPr/>
        </p:nvSpPr>
        <p:spPr bwMode="auto">
          <a:xfrm>
            <a:off x="6864350" y="2187575"/>
            <a:ext cx="455613" cy="439738"/>
          </a:xfrm>
          <a:prstGeom prst="ellipse">
            <a:avLst/>
          </a:prstGeom>
          <a:solidFill>
            <a:srgbClr val="008000"/>
          </a:solidFill>
          <a:ln w="9525">
            <a:noFill/>
            <a:round/>
          </a:ln>
          <a:effectLst/>
        </p:spPr>
        <p:txBody>
          <a:bodyPr wrap="none" anchor="ctr"/>
          <a:lstStyle/>
          <a:p>
            <a:pPr algn="ctr"/>
            <a:r>
              <a:rPr lang="en-US" altLang="zh-CN" sz="2400" dirty="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B</a:t>
            </a:r>
            <a:endParaRPr lang="en-US" altLang="zh-CN" sz="2400" dirty="0">
              <a:solidFill>
                <a:schemeClr val="bg1"/>
              </a:solidFill>
              <a:effectLst>
                <a:outerShdw blurRad="38100" dist="38100" dir="2700000">
                  <a:srgbClr val="C0C0C0"/>
                </a:outerShdw>
              </a:effectLst>
              <a:latin typeface="Times New Roman" panose="02020603050405020304" pitchFamily="18" charset="0"/>
            </a:endParaRPr>
          </a:p>
        </p:txBody>
      </p:sp>
      <p:sp>
        <p:nvSpPr>
          <p:cNvPr id="29702" name="Oval 34"/>
          <p:cNvSpPr/>
          <p:nvPr/>
        </p:nvSpPr>
        <p:spPr>
          <a:xfrm>
            <a:off x="5954713" y="2805113"/>
            <a:ext cx="455612" cy="439737"/>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C</a:t>
            </a:r>
            <a:endParaRPr lang="en-US" altLang="zh-CN" sz="2400" dirty="0">
              <a:latin typeface="Times New Roman" panose="02020603050405020304" pitchFamily="18" charset="0"/>
            </a:endParaRPr>
          </a:p>
        </p:txBody>
      </p:sp>
      <p:sp>
        <p:nvSpPr>
          <p:cNvPr id="282659" name="Oval 35"/>
          <p:cNvSpPr>
            <a:spLocks noChangeArrowheads="1"/>
          </p:cNvSpPr>
          <p:nvPr/>
        </p:nvSpPr>
        <p:spPr bwMode="auto">
          <a:xfrm>
            <a:off x="7546975" y="2805113"/>
            <a:ext cx="455613" cy="439738"/>
          </a:xfrm>
          <a:prstGeom prst="ellipse">
            <a:avLst/>
          </a:prstGeom>
          <a:solidFill>
            <a:srgbClr val="008000"/>
          </a:solidFill>
          <a:ln w="9525">
            <a:noFill/>
            <a:round/>
          </a:ln>
          <a:effectLst/>
        </p:spPr>
        <p:txBody>
          <a:bodyPr wrap="none" anchor="ctr"/>
          <a:lstStyle/>
          <a:p>
            <a:pPr algn="ctr"/>
            <a:r>
              <a:rPr lang="en-US" altLang="zh-CN" sz="2400" dirty="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D</a:t>
            </a:r>
            <a:endParaRPr lang="en-US" altLang="zh-CN" sz="2400" dirty="0">
              <a:solidFill>
                <a:schemeClr val="bg1"/>
              </a:solidFill>
              <a:effectLst>
                <a:outerShdw blurRad="38100" dist="38100" dir="2700000">
                  <a:srgbClr val="C0C0C0"/>
                </a:outerShdw>
              </a:effectLst>
              <a:latin typeface="Times New Roman" panose="02020603050405020304" pitchFamily="18" charset="0"/>
            </a:endParaRPr>
          </a:p>
        </p:txBody>
      </p:sp>
      <p:sp>
        <p:nvSpPr>
          <p:cNvPr id="29704" name="Oval 36"/>
          <p:cNvSpPr/>
          <p:nvPr/>
        </p:nvSpPr>
        <p:spPr>
          <a:xfrm>
            <a:off x="5043488" y="3508375"/>
            <a:ext cx="457200" cy="439738"/>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E</a:t>
            </a:r>
            <a:endParaRPr lang="en-US" altLang="zh-CN" sz="2400" dirty="0">
              <a:latin typeface="Times New Roman" panose="02020603050405020304" pitchFamily="18" charset="0"/>
            </a:endParaRPr>
          </a:p>
        </p:txBody>
      </p:sp>
      <p:sp>
        <p:nvSpPr>
          <p:cNvPr id="282661" name="Oval 37"/>
          <p:cNvSpPr>
            <a:spLocks noChangeArrowheads="1"/>
          </p:cNvSpPr>
          <p:nvPr/>
        </p:nvSpPr>
        <p:spPr bwMode="auto">
          <a:xfrm>
            <a:off x="6772275" y="3508375"/>
            <a:ext cx="457200" cy="439738"/>
          </a:xfrm>
          <a:prstGeom prst="ellipse">
            <a:avLst/>
          </a:prstGeom>
          <a:solidFill>
            <a:srgbClr val="008000"/>
          </a:solidFill>
          <a:ln w="9525">
            <a:noFill/>
            <a:round/>
          </a:ln>
          <a:effectLst/>
        </p:spPr>
        <p:txBody>
          <a:bodyPr wrap="none" anchor="ctr"/>
          <a:lstStyle/>
          <a:p>
            <a:pPr algn="ctr"/>
            <a:r>
              <a:rPr lang="en-US" altLang="zh-CN" sz="2400" dirty="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F</a:t>
            </a:r>
            <a:endParaRPr lang="en-US" altLang="zh-CN" sz="2400" dirty="0">
              <a:solidFill>
                <a:schemeClr val="bg1"/>
              </a:solidFill>
              <a:effectLst>
                <a:outerShdw blurRad="38100" dist="38100" dir="2700000">
                  <a:srgbClr val="C0C0C0"/>
                </a:outerShdw>
              </a:effectLst>
              <a:latin typeface="Times New Roman" panose="02020603050405020304" pitchFamily="18" charset="0"/>
            </a:endParaRPr>
          </a:p>
        </p:txBody>
      </p:sp>
      <p:sp>
        <p:nvSpPr>
          <p:cNvPr id="29706" name="Line 38"/>
          <p:cNvSpPr/>
          <p:nvPr/>
        </p:nvSpPr>
        <p:spPr>
          <a:xfrm flipH="1">
            <a:off x="5318125" y="2098675"/>
            <a:ext cx="271463" cy="1409700"/>
          </a:xfrm>
          <a:prstGeom prst="line">
            <a:avLst/>
          </a:prstGeom>
          <a:ln w="9525" cap="flat" cmpd="sng">
            <a:solidFill>
              <a:schemeClr val="tx1"/>
            </a:solidFill>
            <a:prstDash val="solid"/>
            <a:headEnd type="none" w="med" len="med"/>
            <a:tailEnd type="none" w="med" len="med"/>
          </a:ln>
        </p:spPr>
      </p:sp>
      <p:sp>
        <p:nvSpPr>
          <p:cNvPr id="29707" name="Line 41"/>
          <p:cNvSpPr/>
          <p:nvPr/>
        </p:nvSpPr>
        <p:spPr>
          <a:xfrm flipV="1">
            <a:off x="6410325" y="2540000"/>
            <a:ext cx="454025" cy="350838"/>
          </a:xfrm>
          <a:prstGeom prst="line">
            <a:avLst/>
          </a:prstGeom>
          <a:ln w="9525" cap="flat" cmpd="sng">
            <a:solidFill>
              <a:schemeClr val="tx1"/>
            </a:solidFill>
            <a:prstDash val="solid"/>
            <a:headEnd type="none" w="med" len="med"/>
            <a:tailEnd type="none" w="med" len="med"/>
          </a:ln>
        </p:spPr>
      </p:sp>
      <p:sp>
        <p:nvSpPr>
          <p:cNvPr id="29708" name="Line 43"/>
          <p:cNvSpPr/>
          <p:nvPr/>
        </p:nvSpPr>
        <p:spPr>
          <a:xfrm>
            <a:off x="7223125" y="2551113"/>
            <a:ext cx="323850" cy="395287"/>
          </a:xfrm>
          <a:prstGeom prst="line">
            <a:avLst/>
          </a:prstGeom>
          <a:ln w="34925" cap="flat" cmpd="sng">
            <a:solidFill>
              <a:srgbClr val="C00000"/>
            </a:solidFill>
            <a:prstDash val="solid"/>
            <a:headEnd type="none" w="med" len="med"/>
            <a:tailEnd type="none" w="med" len="med"/>
          </a:ln>
        </p:spPr>
      </p:sp>
      <p:sp>
        <p:nvSpPr>
          <p:cNvPr id="29709" name="Text Box 45"/>
          <p:cNvSpPr txBox="1"/>
          <p:nvPr/>
        </p:nvSpPr>
        <p:spPr>
          <a:xfrm>
            <a:off x="6135688" y="1747838"/>
            <a:ext cx="728662"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10</a:t>
            </a:r>
            <a:endParaRPr lang="en-US" altLang="zh-CN" dirty="0">
              <a:latin typeface="Arial" panose="020B0604020202020204" pitchFamily="34" charset="0"/>
            </a:endParaRPr>
          </a:p>
        </p:txBody>
      </p:sp>
      <p:sp>
        <p:nvSpPr>
          <p:cNvPr id="29710" name="Text Box 47"/>
          <p:cNvSpPr txBox="1"/>
          <p:nvPr/>
        </p:nvSpPr>
        <p:spPr>
          <a:xfrm>
            <a:off x="4953000" y="2557463"/>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15</a:t>
            </a:r>
            <a:endParaRPr lang="en-US" altLang="zh-CN" dirty="0">
              <a:latin typeface="Arial" panose="020B0604020202020204" pitchFamily="34" charset="0"/>
            </a:endParaRPr>
          </a:p>
        </p:txBody>
      </p:sp>
      <p:sp>
        <p:nvSpPr>
          <p:cNvPr id="29711" name="Text Box 50"/>
          <p:cNvSpPr txBox="1"/>
          <p:nvPr/>
        </p:nvSpPr>
        <p:spPr>
          <a:xfrm>
            <a:off x="6500813" y="2643188"/>
            <a:ext cx="728662"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7</a:t>
            </a:r>
            <a:endParaRPr lang="en-US" altLang="zh-CN" dirty="0">
              <a:latin typeface="Arial" panose="020B0604020202020204" pitchFamily="34" charset="0"/>
            </a:endParaRPr>
          </a:p>
        </p:txBody>
      </p:sp>
      <p:sp>
        <p:nvSpPr>
          <p:cNvPr id="29712" name="Text Box 51"/>
          <p:cNvSpPr txBox="1"/>
          <p:nvPr/>
        </p:nvSpPr>
        <p:spPr>
          <a:xfrm>
            <a:off x="7046913" y="2820988"/>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6</a:t>
            </a:r>
            <a:endParaRPr lang="en-US" altLang="zh-CN" dirty="0">
              <a:latin typeface="Arial" panose="020B0604020202020204" pitchFamily="34" charset="0"/>
            </a:endParaRPr>
          </a:p>
        </p:txBody>
      </p:sp>
      <p:sp>
        <p:nvSpPr>
          <p:cNvPr id="29713" name="Text Box 53"/>
          <p:cNvSpPr txBox="1"/>
          <p:nvPr/>
        </p:nvSpPr>
        <p:spPr>
          <a:xfrm>
            <a:off x="7502525" y="2362200"/>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5</a:t>
            </a:r>
            <a:endParaRPr lang="en-US" altLang="zh-CN" dirty="0">
              <a:latin typeface="Arial" panose="020B0604020202020204" pitchFamily="34" charset="0"/>
            </a:endParaRPr>
          </a:p>
        </p:txBody>
      </p:sp>
      <p:sp>
        <p:nvSpPr>
          <p:cNvPr id="29714" name="Text Box 54"/>
          <p:cNvSpPr txBox="1"/>
          <p:nvPr/>
        </p:nvSpPr>
        <p:spPr>
          <a:xfrm>
            <a:off x="5954713" y="4302125"/>
            <a:ext cx="1182687" cy="460375"/>
          </a:xfrm>
          <a:prstGeom prst="rect">
            <a:avLst/>
          </a:prstGeom>
          <a:noFill/>
          <a:ln w="9525">
            <a:noFill/>
          </a:ln>
        </p:spPr>
        <p:txBody>
          <a:bodyPr>
            <a:spAutoFit/>
          </a:bodyPr>
          <a:lstStyle/>
          <a:p>
            <a:pPr algn="just">
              <a:spcBef>
                <a:spcPct val="50000"/>
              </a:spcBef>
            </a:pPr>
            <a:endParaRPr lang="zh-CN" altLang="zh-CN" sz="2400" dirty="0">
              <a:latin typeface="Times New Roman" panose="02020603050405020304" pitchFamily="18" charset="0"/>
            </a:endParaRPr>
          </a:p>
        </p:txBody>
      </p:sp>
      <p:sp>
        <p:nvSpPr>
          <p:cNvPr id="29715" name="Text Box 56"/>
          <p:cNvSpPr txBox="1"/>
          <p:nvPr/>
        </p:nvSpPr>
        <p:spPr>
          <a:xfrm>
            <a:off x="5029200" y="4891088"/>
            <a:ext cx="3257550" cy="368300"/>
          </a:xfrm>
          <a:prstGeom prst="rect">
            <a:avLst/>
          </a:prstGeom>
          <a:noFill/>
          <a:ln w="9525">
            <a:noFill/>
          </a:ln>
        </p:spPr>
        <p:txBody>
          <a:bodyPr>
            <a:spAutoFit/>
          </a:bodyPr>
          <a:lstStyle/>
          <a:p>
            <a:pPr algn="just">
              <a:spcBef>
                <a:spcPct val="50000"/>
              </a:spcBef>
            </a:pPr>
            <a:r>
              <a:rPr lang="zh-CN" altLang="en-US" dirty="0">
                <a:latin typeface="Arial" panose="020B0604020202020204" pitchFamily="34" charset="0"/>
              </a:rPr>
              <a:t>（</a:t>
            </a:r>
            <a:r>
              <a:rPr lang="en-US" altLang="zh-CN" dirty="0">
                <a:latin typeface="Arial" panose="020B0604020202020204" pitchFamily="34" charset="0"/>
              </a:rPr>
              <a:t>b</a:t>
            </a:r>
            <a:r>
              <a:rPr lang="zh-CN" altLang="en-US" dirty="0">
                <a:latin typeface="Arial" panose="020B0604020202020204" pitchFamily="34" charset="0"/>
              </a:rPr>
              <a:t>）求解过程</a:t>
            </a:r>
            <a:endParaRPr lang="zh-CN" altLang="en-US" dirty="0">
              <a:latin typeface="Arial" panose="020B0604020202020204" pitchFamily="34" charset="0"/>
            </a:endParaRPr>
          </a:p>
        </p:txBody>
      </p:sp>
      <p:sp>
        <p:nvSpPr>
          <p:cNvPr id="29716" name="Line 57"/>
          <p:cNvSpPr/>
          <p:nvPr/>
        </p:nvSpPr>
        <p:spPr>
          <a:xfrm>
            <a:off x="5867400" y="1922463"/>
            <a:ext cx="1001713" cy="439737"/>
          </a:xfrm>
          <a:prstGeom prst="line">
            <a:avLst/>
          </a:prstGeom>
          <a:ln w="34925" cap="flat" cmpd="sng">
            <a:solidFill>
              <a:srgbClr val="C00000"/>
            </a:solidFill>
            <a:prstDash val="solid"/>
            <a:headEnd type="none" w="med" len="med"/>
            <a:tailEnd type="none" w="med" len="med"/>
          </a:ln>
        </p:spPr>
      </p:sp>
      <p:sp>
        <p:nvSpPr>
          <p:cNvPr id="29717" name="Line 62"/>
          <p:cNvSpPr/>
          <p:nvPr/>
        </p:nvSpPr>
        <p:spPr>
          <a:xfrm>
            <a:off x="7086600" y="2624138"/>
            <a:ext cx="0" cy="881062"/>
          </a:xfrm>
          <a:prstGeom prst="line">
            <a:avLst/>
          </a:prstGeom>
          <a:ln w="34925" cap="flat" cmpd="sng">
            <a:solidFill>
              <a:srgbClr val="C00000"/>
            </a:solidFill>
            <a:prstDash val="solid"/>
            <a:headEnd type="none" w="med" len="med"/>
            <a:tailEnd type="none" w="med" len="med"/>
          </a:ln>
        </p:spPr>
      </p:sp>
      <p:sp>
        <p:nvSpPr>
          <p:cNvPr id="29718" name="Text Box 31"/>
          <p:cNvSpPr txBox="1"/>
          <p:nvPr/>
        </p:nvSpPr>
        <p:spPr>
          <a:xfrm>
            <a:off x="1116013" y="333375"/>
            <a:ext cx="7548562" cy="645160"/>
          </a:xfrm>
          <a:prstGeom prst="rect">
            <a:avLst/>
          </a:prstGeom>
          <a:noFill/>
          <a:ln w="9525">
            <a:noFill/>
          </a:ln>
        </p:spPr>
        <p:txBody>
          <a:bodyPr>
            <a:spAutoFit/>
          </a:bodyPr>
          <a:lstStyle/>
          <a:p>
            <a:pPr algn="ctr">
              <a:spcBef>
                <a:spcPct val="50000"/>
              </a:spcBef>
            </a:pPr>
            <a:r>
              <a:rPr lang="zh-CN" altLang="en-US" sz="3600" b="1" dirty="0">
                <a:solidFill>
                  <a:schemeClr val="tx2"/>
                </a:solidFill>
                <a:latin typeface="Arial" panose="020B0604020202020204" pitchFamily="34" charset="0"/>
              </a:rPr>
              <a:t>算法演示</a:t>
            </a:r>
            <a:r>
              <a:rPr lang="en-US" altLang="zh-CN" sz="3600" b="1" dirty="0">
                <a:solidFill>
                  <a:schemeClr val="tx2"/>
                </a:solidFill>
                <a:latin typeface="Arial" panose="020B0604020202020204" pitchFamily="34" charset="0"/>
              </a:rPr>
              <a:t>:Prim</a:t>
            </a:r>
            <a:r>
              <a:rPr lang="zh-CN" altLang="en-US" sz="3600" b="1" dirty="0">
                <a:solidFill>
                  <a:schemeClr val="tx2"/>
                </a:solidFill>
                <a:latin typeface="Arial" panose="020B0604020202020204" pitchFamily="34" charset="0"/>
              </a:rPr>
              <a:t>算法求解最小生成树</a:t>
            </a:r>
            <a:endParaRPr lang="zh-CN" altLang="en-US" sz="3600" b="1" dirty="0">
              <a:solidFill>
                <a:schemeClr val="tx2"/>
              </a:solidFill>
              <a:latin typeface="Arial" panose="020B0604020202020204" pitchFamily="34" charset="0"/>
            </a:endParaRPr>
          </a:p>
        </p:txBody>
      </p:sp>
    </p:spTree>
  </p:cSld>
  <p:clrMapOvr>
    <a:masterClrMapping/>
  </p:clrMapOvr>
  <p:transition>
    <p:split orient="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2"/>
          <p:cNvGrpSpPr/>
          <p:nvPr/>
        </p:nvGrpSpPr>
        <p:grpSpPr>
          <a:xfrm>
            <a:off x="457200" y="1676400"/>
            <a:ext cx="3276600" cy="3105150"/>
            <a:chOff x="288" y="384"/>
            <a:chExt cx="1455" cy="1504"/>
          </a:xfrm>
        </p:grpSpPr>
        <p:sp>
          <p:nvSpPr>
            <p:cNvPr id="30744" name="Oval 3"/>
            <p:cNvSpPr/>
            <p:nvPr/>
          </p:nvSpPr>
          <p:spPr>
            <a:xfrm>
              <a:off x="490" y="384"/>
              <a:ext cx="202"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A</a:t>
              </a:r>
              <a:endParaRPr lang="en-US" altLang="zh-CN" sz="2400" dirty="0">
                <a:latin typeface="Times New Roman" panose="02020603050405020304" pitchFamily="18" charset="0"/>
              </a:endParaRPr>
            </a:p>
          </p:txBody>
        </p:sp>
        <p:sp>
          <p:nvSpPr>
            <p:cNvPr id="30745" name="Oval 4"/>
            <p:cNvSpPr/>
            <p:nvPr/>
          </p:nvSpPr>
          <p:spPr>
            <a:xfrm>
              <a:off x="1137" y="640"/>
              <a:ext cx="202"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B</a:t>
              </a:r>
              <a:endParaRPr lang="en-US" altLang="zh-CN" sz="2400" dirty="0">
                <a:latin typeface="Times New Roman" panose="02020603050405020304" pitchFamily="18" charset="0"/>
              </a:endParaRPr>
            </a:p>
          </p:txBody>
        </p:sp>
        <p:sp>
          <p:nvSpPr>
            <p:cNvPr id="30746" name="Oval 5"/>
            <p:cNvSpPr/>
            <p:nvPr/>
          </p:nvSpPr>
          <p:spPr>
            <a:xfrm>
              <a:off x="733" y="939"/>
              <a:ext cx="202"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C</a:t>
              </a:r>
              <a:endParaRPr lang="en-US" altLang="zh-CN" sz="2400" dirty="0">
                <a:latin typeface="Times New Roman" panose="02020603050405020304" pitchFamily="18" charset="0"/>
              </a:endParaRPr>
            </a:p>
          </p:txBody>
        </p:sp>
        <p:sp>
          <p:nvSpPr>
            <p:cNvPr id="30747" name="Oval 6"/>
            <p:cNvSpPr/>
            <p:nvPr/>
          </p:nvSpPr>
          <p:spPr>
            <a:xfrm>
              <a:off x="1440" y="939"/>
              <a:ext cx="202"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D</a:t>
              </a:r>
              <a:endParaRPr lang="en-US" altLang="zh-CN" sz="2400" dirty="0">
                <a:latin typeface="Times New Roman" panose="02020603050405020304" pitchFamily="18" charset="0"/>
              </a:endParaRPr>
            </a:p>
          </p:txBody>
        </p:sp>
        <p:sp>
          <p:nvSpPr>
            <p:cNvPr id="30748" name="Oval 7"/>
            <p:cNvSpPr/>
            <p:nvPr/>
          </p:nvSpPr>
          <p:spPr>
            <a:xfrm>
              <a:off x="328" y="1280"/>
              <a:ext cx="203"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E</a:t>
              </a:r>
              <a:endParaRPr lang="en-US" altLang="zh-CN" sz="2400" dirty="0">
                <a:latin typeface="Times New Roman" panose="02020603050405020304" pitchFamily="18" charset="0"/>
              </a:endParaRPr>
            </a:p>
          </p:txBody>
        </p:sp>
        <p:sp>
          <p:nvSpPr>
            <p:cNvPr id="30749" name="Oval 8"/>
            <p:cNvSpPr/>
            <p:nvPr/>
          </p:nvSpPr>
          <p:spPr>
            <a:xfrm>
              <a:off x="1096" y="1280"/>
              <a:ext cx="203"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F</a:t>
              </a:r>
              <a:endParaRPr lang="en-US" altLang="zh-CN" sz="2400" dirty="0">
                <a:latin typeface="Times New Roman" panose="02020603050405020304" pitchFamily="18" charset="0"/>
              </a:endParaRPr>
            </a:p>
          </p:txBody>
        </p:sp>
        <p:sp>
          <p:nvSpPr>
            <p:cNvPr id="30750" name="Line 9"/>
            <p:cNvSpPr/>
            <p:nvPr/>
          </p:nvSpPr>
          <p:spPr>
            <a:xfrm flipH="1">
              <a:off x="450" y="597"/>
              <a:ext cx="121" cy="683"/>
            </a:xfrm>
            <a:prstGeom prst="line">
              <a:avLst/>
            </a:prstGeom>
            <a:ln w="9525" cap="flat" cmpd="sng">
              <a:solidFill>
                <a:schemeClr val="tx1"/>
              </a:solidFill>
              <a:prstDash val="solid"/>
              <a:headEnd type="none" w="med" len="med"/>
              <a:tailEnd type="none" w="med" len="med"/>
            </a:ln>
          </p:spPr>
        </p:sp>
        <p:sp>
          <p:nvSpPr>
            <p:cNvPr id="30751" name="Line 10"/>
            <p:cNvSpPr/>
            <p:nvPr/>
          </p:nvSpPr>
          <p:spPr>
            <a:xfrm>
              <a:off x="652" y="597"/>
              <a:ext cx="121" cy="342"/>
            </a:xfrm>
            <a:prstGeom prst="line">
              <a:avLst/>
            </a:prstGeom>
            <a:ln w="9525" cap="flat" cmpd="sng">
              <a:solidFill>
                <a:schemeClr val="tx1"/>
              </a:solidFill>
              <a:prstDash val="solid"/>
              <a:headEnd type="none" w="med" len="med"/>
              <a:tailEnd type="none" w="med" len="med"/>
            </a:ln>
          </p:spPr>
        </p:sp>
        <p:sp>
          <p:nvSpPr>
            <p:cNvPr id="30752" name="Line 11"/>
            <p:cNvSpPr/>
            <p:nvPr/>
          </p:nvSpPr>
          <p:spPr>
            <a:xfrm flipH="1">
              <a:off x="531" y="1152"/>
              <a:ext cx="242" cy="171"/>
            </a:xfrm>
            <a:prstGeom prst="line">
              <a:avLst/>
            </a:prstGeom>
            <a:ln w="9525" cap="flat" cmpd="sng">
              <a:solidFill>
                <a:schemeClr val="tx1"/>
              </a:solidFill>
              <a:prstDash val="solid"/>
              <a:headEnd type="none" w="med" len="med"/>
              <a:tailEnd type="none" w="med" len="med"/>
            </a:ln>
          </p:spPr>
        </p:sp>
        <p:sp>
          <p:nvSpPr>
            <p:cNvPr id="30753" name="Line 12"/>
            <p:cNvSpPr/>
            <p:nvPr/>
          </p:nvSpPr>
          <p:spPr>
            <a:xfrm>
              <a:off x="531" y="1451"/>
              <a:ext cx="565" cy="0"/>
            </a:xfrm>
            <a:prstGeom prst="line">
              <a:avLst/>
            </a:prstGeom>
            <a:ln w="9525" cap="flat" cmpd="sng">
              <a:solidFill>
                <a:schemeClr val="tx1"/>
              </a:solidFill>
              <a:prstDash val="solid"/>
              <a:headEnd type="none" w="med" len="med"/>
              <a:tailEnd type="none" w="med" len="med"/>
            </a:ln>
          </p:spPr>
        </p:sp>
        <p:sp>
          <p:nvSpPr>
            <p:cNvPr id="30754" name="Line 13"/>
            <p:cNvSpPr/>
            <p:nvPr/>
          </p:nvSpPr>
          <p:spPr>
            <a:xfrm>
              <a:off x="692" y="512"/>
              <a:ext cx="445" cy="213"/>
            </a:xfrm>
            <a:prstGeom prst="line">
              <a:avLst/>
            </a:prstGeom>
            <a:ln w="9525" cap="flat" cmpd="sng">
              <a:solidFill>
                <a:schemeClr val="tx1"/>
              </a:solidFill>
              <a:prstDash val="solid"/>
              <a:headEnd type="none" w="med" len="med"/>
              <a:tailEnd type="none" w="med" len="med"/>
            </a:ln>
          </p:spPr>
        </p:sp>
        <p:sp>
          <p:nvSpPr>
            <p:cNvPr id="30755" name="Line 14"/>
            <p:cNvSpPr/>
            <p:nvPr/>
          </p:nvSpPr>
          <p:spPr>
            <a:xfrm flipV="1">
              <a:off x="935" y="811"/>
              <a:ext cx="202" cy="170"/>
            </a:xfrm>
            <a:prstGeom prst="line">
              <a:avLst/>
            </a:prstGeom>
            <a:ln w="9525" cap="flat" cmpd="sng">
              <a:solidFill>
                <a:schemeClr val="tx1"/>
              </a:solidFill>
              <a:prstDash val="solid"/>
              <a:headEnd type="none" w="med" len="med"/>
              <a:tailEnd type="none" w="med" len="med"/>
            </a:ln>
          </p:spPr>
        </p:sp>
        <p:sp>
          <p:nvSpPr>
            <p:cNvPr id="30756" name="Line 15"/>
            <p:cNvSpPr/>
            <p:nvPr/>
          </p:nvSpPr>
          <p:spPr>
            <a:xfrm>
              <a:off x="1218" y="853"/>
              <a:ext cx="0" cy="427"/>
            </a:xfrm>
            <a:prstGeom prst="line">
              <a:avLst/>
            </a:prstGeom>
            <a:ln w="9525" cap="flat" cmpd="sng">
              <a:solidFill>
                <a:schemeClr val="tx1"/>
              </a:solidFill>
              <a:prstDash val="solid"/>
              <a:headEnd type="none" w="med" len="med"/>
              <a:tailEnd type="none" w="med" len="med"/>
            </a:ln>
          </p:spPr>
        </p:sp>
        <p:sp>
          <p:nvSpPr>
            <p:cNvPr id="30757" name="Line 16"/>
            <p:cNvSpPr/>
            <p:nvPr/>
          </p:nvSpPr>
          <p:spPr>
            <a:xfrm>
              <a:off x="1296" y="816"/>
              <a:ext cx="144" cy="192"/>
            </a:xfrm>
            <a:prstGeom prst="line">
              <a:avLst/>
            </a:prstGeom>
            <a:ln w="9525" cap="flat" cmpd="sng">
              <a:solidFill>
                <a:schemeClr val="tx1"/>
              </a:solidFill>
              <a:prstDash val="solid"/>
              <a:headEnd type="none" w="med" len="med"/>
              <a:tailEnd type="none" w="med" len="med"/>
            </a:ln>
          </p:spPr>
        </p:sp>
        <p:sp>
          <p:nvSpPr>
            <p:cNvPr id="30758" name="Line 17"/>
            <p:cNvSpPr/>
            <p:nvPr/>
          </p:nvSpPr>
          <p:spPr>
            <a:xfrm flipV="1">
              <a:off x="1299" y="1152"/>
              <a:ext cx="189" cy="213"/>
            </a:xfrm>
            <a:prstGeom prst="line">
              <a:avLst/>
            </a:prstGeom>
            <a:ln w="9525" cap="flat" cmpd="sng">
              <a:solidFill>
                <a:schemeClr val="tx1"/>
              </a:solidFill>
              <a:prstDash val="solid"/>
              <a:headEnd type="none" w="med" len="med"/>
              <a:tailEnd type="none" w="med" len="med"/>
            </a:ln>
          </p:spPr>
        </p:sp>
        <p:sp>
          <p:nvSpPr>
            <p:cNvPr id="30759" name="Text Box 18"/>
            <p:cNvSpPr txBox="1"/>
            <p:nvPr/>
          </p:nvSpPr>
          <p:spPr>
            <a:xfrm>
              <a:off x="813" y="427"/>
              <a:ext cx="324" cy="178"/>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10</a:t>
              </a:r>
              <a:endParaRPr lang="en-US" altLang="zh-CN" dirty="0">
                <a:latin typeface="Arial" panose="020B0604020202020204" pitchFamily="34" charset="0"/>
              </a:endParaRPr>
            </a:p>
          </p:txBody>
        </p:sp>
        <p:sp>
          <p:nvSpPr>
            <p:cNvPr id="30760" name="Text Box 19"/>
            <p:cNvSpPr txBox="1"/>
            <p:nvPr/>
          </p:nvSpPr>
          <p:spPr>
            <a:xfrm>
              <a:off x="733" y="1451"/>
              <a:ext cx="323" cy="178"/>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10</a:t>
              </a:r>
              <a:endParaRPr lang="en-US" altLang="zh-CN" dirty="0">
                <a:latin typeface="Arial" panose="020B0604020202020204" pitchFamily="34" charset="0"/>
              </a:endParaRPr>
            </a:p>
          </p:txBody>
        </p:sp>
        <p:sp>
          <p:nvSpPr>
            <p:cNvPr id="30761" name="Text Box 20"/>
            <p:cNvSpPr txBox="1"/>
            <p:nvPr/>
          </p:nvSpPr>
          <p:spPr>
            <a:xfrm>
              <a:off x="288" y="819"/>
              <a:ext cx="323" cy="178"/>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15</a:t>
              </a:r>
              <a:endParaRPr lang="en-US" altLang="zh-CN" dirty="0">
                <a:latin typeface="Arial" panose="020B0604020202020204" pitchFamily="34" charset="0"/>
              </a:endParaRPr>
            </a:p>
          </p:txBody>
        </p:sp>
        <p:sp>
          <p:nvSpPr>
            <p:cNvPr id="30762" name="Text Box 21"/>
            <p:cNvSpPr txBox="1"/>
            <p:nvPr/>
          </p:nvSpPr>
          <p:spPr>
            <a:xfrm>
              <a:off x="692" y="691"/>
              <a:ext cx="324" cy="179"/>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12</a:t>
              </a:r>
              <a:endParaRPr lang="en-US" altLang="zh-CN" dirty="0">
                <a:latin typeface="Arial" panose="020B0604020202020204" pitchFamily="34" charset="0"/>
              </a:endParaRPr>
            </a:p>
          </p:txBody>
        </p:sp>
        <p:sp>
          <p:nvSpPr>
            <p:cNvPr id="30763" name="Text Box 22"/>
            <p:cNvSpPr txBox="1"/>
            <p:nvPr/>
          </p:nvSpPr>
          <p:spPr>
            <a:xfrm>
              <a:off x="490" y="1067"/>
              <a:ext cx="323" cy="179"/>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12</a:t>
              </a:r>
              <a:endParaRPr lang="en-US" altLang="zh-CN" dirty="0">
                <a:latin typeface="Arial" panose="020B0604020202020204" pitchFamily="34" charset="0"/>
              </a:endParaRPr>
            </a:p>
          </p:txBody>
        </p:sp>
        <p:sp>
          <p:nvSpPr>
            <p:cNvPr id="30764" name="Text Box 23"/>
            <p:cNvSpPr txBox="1"/>
            <p:nvPr/>
          </p:nvSpPr>
          <p:spPr>
            <a:xfrm>
              <a:off x="950" y="1065"/>
              <a:ext cx="346" cy="178"/>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8</a:t>
              </a:r>
              <a:endParaRPr lang="en-US" altLang="zh-CN" dirty="0">
                <a:latin typeface="Arial" panose="020B0604020202020204" pitchFamily="34" charset="0"/>
              </a:endParaRPr>
            </a:p>
          </p:txBody>
        </p:sp>
        <p:sp>
          <p:nvSpPr>
            <p:cNvPr id="30765" name="Text Box 24"/>
            <p:cNvSpPr txBox="1"/>
            <p:nvPr/>
          </p:nvSpPr>
          <p:spPr>
            <a:xfrm>
              <a:off x="975" y="861"/>
              <a:ext cx="324" cy="179"/>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7</a:t>
              </a:r>
              <a:endParaRPr lang="en-US" altLang="zh-CN" dirty="0">
                <a:latin typeface="Arial" panose="020B0604020202020204" pitchFamily="34" charset="0"/>
              </a:endParaRPr>
            </a:p>
          </p:txBody>
        </p:sp>
        <p:sp>
          <p:nvSpPr>
            <p:cNvPr id="30766" name="Text Box 25"/>
            <p:cNvSpPr txBox="1"/>
            <p:nvPr/>
          </p:nvSpPr>
          <p:spPr>
            <a:xfrm>
              <a:off x="1218" y="947"/>
              <a:ext cx="323" cy="179"/>
            </a:xfrm>
            <a:prstGeom prst="rect">
              <a:avLst/>
            </a:prstGeom>
            <a:noFill/>
            <a:ln w="9525">
              <a:noFill/>
            </a:ln>
          </p:spPr>
          <p:txBody>
            <a:bodyPr>
              <a:spAutoFit/>
            </a:bodyPr>
            <a:lstStyle/>
            <a:p>
              <a:pPr algn="just">
                <a:spcBef>
                  <a:spcPct val="50000"/>
                </a:spcBef>
              </a:pPr>
              <a:r>
                <a:rPr lang="en-US" altLang="zh-CN" dirty="0">
                  <a:latin typeface="Times New Roman" panose="02020603050405020304" pitchFamily="18" charset="0"/>
                </a:rPr>
                <a:t>6</a:t>
              </a:r>
              <a:endParaRPr lang="en-US" altLang="zh-CN" dirty="0">
                <a:latin typeface="Times New Roman" panose="02020603050405020304" pitchFamily="18" charset="0"/>
              </a:endParaRPr>
            </a:p>
          </p:txBody>
        </p:sp>
        <p:sp>
          <p:nvSpPr>
            <p:cNvPr id="30767" name="Text Box 26"/>
            <p:cNvSpPr txBox="1"/>
            <p:nvPr/>
          </p:nvSpPr>
          <p:spPr>
            <a:xfrm>
              <a:off x="1357" y="1200"/>
              <a:ext cx="323" cy="179"/>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6</a:t>
              </a:r>
              <a:endParaRPr lang="en-US" altLang="zh-CN" dirty="0">
                <a:latin typeface="Arial" panose="020B0604020202020204" pitchFamily="34" charset="0"/>
              </a:endParaRPr>
            </a:p>
          </p:txBody>
        </p:sp>
        <p:sp>
          <p:nvSpPr>
            <p:cNvPr id="30768" name="Text Box 27"/>
            <p:cNvSpPr txBox="1"/>
            <p:nvPr/>
          </p:nvSpPr>
          <p:spPr>
            <a:xfrm>
              <a:off x="1420" y="725"/>
              <a:ext cx="323" cy="179"/>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5</a:t>
              </a:r>
              <a:endParaRPr lang="en-US" altLang="zh-CN" dirty="0">
                <a:latin typeface="Arial" panose="020B0604020202020204" pitchFamily="34" charset="0"/>
              </a:endParaRPr>
            </a:p>
          </p:txBody>
        </p:sp>
        <p:sp>
          <p:nvSpPr>
            <p:cNvPr id="30769" name="Text Box 28"/>
            <p:cNvSpPr txBox="1"/>
            <p:nvPr/>
          </p:nvSpPr>
          <p:spPr>
            <a:xfrm>
              <a:off x="733" y="1664"/>
              <a:ext cx="525" cy="224"/>
            </a:xfrm>
            <a:prstGeom prst="rect">
              <a:avLst/>
            </a:prstGeom>
            <a:noFill/>
            <a:ln w="9525">
              <a:noFill/>
            </a:ln>
          </p:spPr>
          <p:txBody>
            <a:bodyPr>
              <a:spAutoFit/>
            </a:bodyPr>
            <a:lstStyle/>
            <a:p>
              <a:pPr algn="just">
                <a:spcBef>
                  <a:spcPct val="50000"/>
                </a:spcBef>
              </a:pPr>
              <a:endParaRPr lang="zh-CN" altLang="zh-CN" sz="2400" dirty="0">
                <a:latin typeface="Times New Roman" panose="02020603050405020304" pitchFamily="18" charset="0"/>
              </a:endParaRPr>
            </a:p>
          </p:txBody>
        </p:sp>
        <p:sp>
          <p:nvSpPr>
            <p:cNvPr id="30770" name="Line 29"/>
            <p:cNvSpPr/>
            <p:nvPr/>
          </p:nvSpPr>
          <p:spPr>
            <a:xfrm>
              <a:off x="912" y="1152"/>
              <a:ext cx="192" cy="192"/>
            </a:xfrm>
            <a:prstGeom prst="line">
              <a:avLst/>
            </a:prstGeom>
            <a:ln w="9525" cap="flat" cmpd="sng">
              <a:solidFill>
                <a:schemeClr val="tx1"/>
              </a:solidFill>
              <a:prstDash val="solid"/>
              <a:headEnd type="none" w="med" len="med"/>
              <a:tailEnd type="none" w="med" len="med"/>
            </a:ln>
          </p:spPr>
        </p:sp>
      </p:grpSp>
      <p:sp>
        <p:nvSpPr>
          <p:cNvPr id="30723" name="Text Box 30"/>
          <p:cNvSpPr txBox="1"/>
          <p:nvPr/>
        </p:nvSpPr>
        <p:spPr>
          <a:xfrm>
            <a:off x="762000" y="4967288"/>
            <a:ext cx="3309938"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 </a:t>
            </a:r>
            <a:r>
              <a:rPr lang="zh-CN" altLang="en-US" dirty="0">
                <a:latin typeface="Arial" panose="020B0604020202020204" pitchFamily="34" charset="0"/>
              </a:rPr>
              <a:t>（</a:t>
            </a:r>
            <a:r>
              <a:rPr lang="en-US" altLang="zh-CN" dirty="0">
                <a:latin typeface="Arial" panose="020B0604020202020204" pitchFamily="34" charset="0"/>
              </a:rPr>
              <a:t>a</a:t>
            </a:r>
            <a:r>
              <a:rPr lang="zh-CN" altLang="en-US" dirty="0">
                <a:latin typeface="Arial" panose="020B0604020202020204" pitchFamily="34" charset="0"/>
              </a:rPr>
              <a:t>）无向网</a:t>
            </a:r>
            <a:r>
              <a:rPr lang="en-US" altLang="zh-CN" dirty="0">
                <a:latin typeface="Arial" panose="020B0604020202020204" pitchFamily="34" charset="0"/>
              </a:rPr>
              <a:t>G1</a:t>
            </a:r>
            <a:endParaRPr lang="en-US" altLang="zh-CN" dirty="0">
              <a:latin typeface="Arial" panose="020B0604020202020204" pitchFamily="34" charset="0"/>
            </a:endParaRPr>
          </a:p>
        </p:txBody>
      </p:sp>
      <p:sp>
        <p:nvSpPr>
          <p:cNvPr id="282656" name="Oval 32"/>
          <p:cNvSpPr>
            <a:spLocks noChangeArrowheads="1"/>
          </p:cNvSpPr>
          <p:nvPr/>
        </p:nvSpPr>
        <p:spPr bwMode="auto">
          <a:xfrm>
            <a:off x="5408613" y="1658938"/>
            <a:ext cx="454025" cy="439738"/>
          </a:xfrm>
          <a:prstGeom prst="ellipse">
            <a:avLst/>
          </a:prstGeom>
          <a:solidFill>
            <a:srgbClr val="008000"/>
          </a:solidFill>
          <a:ln w="9525">
            <a:noFill/>
            <a:round/>
          </a:ln>
          <a:effectLst/>
        </p:spPr>
        <p:txBody>
          <a:bodyPr wrap="none" anchor="ctr"/>
          <a:lstStyle/>
          <a:p>
            <a:pPr algn="ctr"/>
            <a:r>
              <a:rPr lang="en-US" altLang="zh-CN" sz="2400" dirty="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A</a:t>
            </a:r>
            <a:endParaRPr lang="en-US" altLang="zh-CN" sz="2400" dirty="0">
              <a:solidFill>
                <a:schemeClr val="bg1"/>
              </a:solidFill>
              <a:effectLst>
                <a:outerShdw blurRad="38100" dist="38100" dir="2700000">
                  <a:srgbClr val="C0C0C0"/>
                </a:outerShdw>
              </a:effectLst>
              <a:latin typeface="Times New Roman" panose="02020603050405020304" pitchFamily="18" charset="0"/>
            </a:endParaRPr>
          </a:p>
        </p:txBody>
      </p:sp>
      <p:sp>
        <p:nvSpPr>
          <p:cNvPr id="282657" name="Oval 33"/>
          <p:cNvSpPr>
            <a:spLocks noChangeArrowheads="1"/>
          </p:cNvSpPr>
          <p:nvPr/>
        </p:nvSpPr>
        <p:spPr bwMode="auto">
          <a:xfrm>
            <a:off x="6864350" y="2187575"/>
            <a:ext cx="455613" cy="439738"/>
          </a:xfrm>
          <a:prstGeom prst="ellipse">
            <a:avLst/>
          </a:prstGeom>
          <a:solidFill>
            <a:srgbClr val="008000"/>
          </a:solidFill>
          <a:ln w="9525">
            <a:noFill/>
            <a:round/>
          </a:ln>
          <a:effectLst/>
        </p:spPr>
        <p:txBody>
          <a:bodyPr wrap="none" anchor="ctr"/>
          <a:lstStyle/>
          <a:p>
            <a:pPr algn="ctr"/>
            <a:r>
              <a:rPr lang="en-US" altLang="zh-CN" sz="2400" dirty="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B</a:t>
            </a:r>
            <a:endParaRPr lang="en-US" altLang="zh-CN" sz="2400" dirty="0">
              <a:solidFill>
                <a:schemeClr val="bg1"/>
              </a:solidFill>
              <a:effectLst>
                <a:outerShdw blurRad="38100" dist="38100" dir="2700000">
                  <a:srgbClr val="C0C0C0"/>
                </a:outerShdw>
              </a:effectLst>
              <a:latin typeface="Times New Roman" panose="02020603050405020304" pitchFamily="18" charset="0"/>
            </a:endParaRPr>
          </a:p>
        </p:txBody>
      </p:sp>
      <p:sp>
        <p:nvSpPr>
          <p:cNvPr id="30726" name="Oval 34"/>
          <p:cNvSpPr/>
          <p:nvPr/>
        </p:nvSpPr>
        <p:spPr>
          <a:xfrm>
            <a:off x="5954713" y="2805113"/>
            <a:ext cx="455612" cy="439737"/>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C</a:t>
            </a:r>
            <a:endParaRPr lang="en-US" altLang="zh-CN" sz="2400" dirty="0">
              <a:latin typeface="Times New Roman" panose="02020603050405020304" pitchFamily="18" charset="0"/>
            </a:endParaRPr>
          </a:p>
        </p:txBody>
      </p:sp>
      <p:sp>
        <p:nvSpPr>
          <p:cNvPr id="282659" name="Oval 35"/>
          <p:cNvSpPr>
            <a:spLocks noChangeArrowheads="1"/>
          </p:cNvSpPr>
          <p:nvPr/>
        </p:nvSpPr>
        <p:spPr bwMode="auto">
          <a:xfrm>
            <a:off x="7546975" y="2805113"/>
            <a:ext cx="455613" cy="439738"/>
          </a:xfrm>
          <a:prstGeom prst="ellipse">
            <a:avLst/>
          </a:prstGeom>
          <a:solidFill>
            <a:srgbClr val="008000"/>
          </a:solidFill>
          <a:ln w="9525">
            <a:noFill/>
            <a:round/>
          </a:ln>
          <a:effectLst/>
        </p:spPr>
        <p:txBody>
          <a:bodyPr wrap="none" anchor="ctr"/>
          <a:lstStyle/>
          <a:p>
            <a:pPr algn="ctr"/>
            <a:r>
              <a:rPr lang="en-US" altLang="zh-CN" sz="2400" dirty="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D</a:t>
            </a:r>
            <a:endParaRPr lang="en-US" altLang="zh-CN" sz="2400" dirty="0">
              <a:solidFill>
                <a:schemeClr val="bg1"/>
              </a:solidFill>
              <a:effectLst>
                <a:outerShdw blurRad="38100" dist="38100" dir="2700000">
                  <a:srgbClr val="C0C0C0"/>
                </a:outerShdw>
              </a:effectLst>
              <a:latin typeface="Times New Roman" panose="02020603050405020304" pitchFamily="18" charset="0"/>
            </a:endParaRPr>
          </a:p>
        </p:txBody>
      </p:sp>
      <p:sp>
        <p:nvSpPr>
          <p:cNvPr id="30728" name="Oval 36"/>
          <p:cNvSpPr/>
          <p:nvPr/>
        </p:nvSpPr>
        <p:spPr>
          <a:xfrm>
            <a:off x="5043488" y="3508375"/>
            <a:ext cx="457200" cy="439738"/>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E</a:t>
            </a:r>
            <a:endParaRPr lang="en-US" altLang="zh-CN" sz="2400" dirty="0">
              <a:latin typeface="Times New Roman" panose="02020603050405020304" pitchFamily="18" charset="0"/>
            </a:endParaRPr>
          </a:p>
        </p:txBody>
      </p:sp>
      <p:sp>
        <p:nvSpPr>
          <p:cNvPr id="282661" name="Oval 37"/>
          <p:cNvSpPr>
            <a:spLocks noChangeArrowheads="1"/>
          </p:cNvSpPr>
          <p:nvPr/>
        </p:nvSpPr>
        <p:spPr bwMode="auto">
          <a:xfrm>
            <a:off x="6772275" y="3508375"/>
            <a:ext cx="457200" cy="439738"/>
          </a:xfrm>
          <a:prstGeom prst="ellipse">
            <a:avLst/>
          </a:prstGeom>
          <a:solidFill>
            <a:srgbClr val="008000"/>
          </a:solidFill>
          <a:ln w="9525">
            <a:noFill/>
            <a:round/>
          </a:ln>
          <a:effectLst/>
        </p:spPr>
        <p:txBody>
          <a:bodyPr wrap="none" anchor="ctr"/>
          <a:lstStyle/>
          <a:p>
            <a:pPr algn="ctr"/>
            <a:r>
              <a:rPr lang="en-US" altLang="zh-CN" sz="2400" dirty="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F</a:t>
            </a:r>
            <a:endParaRPr lang="en-US" altLang="zh-CN" sz="2400" dirty="0">
              <a:solidFill>
                <a:schemeClr val="bg1"/>
              </a:solidFill>
              <a:effectLst>
                <a:outerShdw blurRad="38100" dist="38100" dir="2700000">
                  <a:srgbClr val="C0C0C0"/>
                </a:outerShdw>
              </a:effectLst>
              <a:latin typeface="Times New Roman" panose="02020603050405020304" pitchFamily="18" charset="0"/>
            </a:endParaRPr>
          </a:p>
        </p:txBody>
      </p:sp>
      <p:sp>
        <p:nvSpPr>
          <p:cNvPr id="30730" name="Line 38"/>
          <p:cNvSpPr/>
          <p:nvPr/>
        </p:nvSpPr>
        <p:spPr>
          <a:xfrm flipH="1">
            <a:off x="5318125" y="2098675"/>
            <a:ext cx="271463" cy="1409700"/>
          </a:xfrm>
          <a:prstGeom prst="line">
            <a:avLst/>
          </a:prstGeom>
          <a:ln w="9525" cap="flat" cmpd="sng">
            <a:solidFill>
              <a:schemeClr val="tx1"/>
            </a:solidFill>
            <a:prstDash val="solid"/>
            <a:headEnd type="none" w="med" len="med"/>
            <a:tailEnd type="none" w="med" len="med"/>
          </a:ln>
        </p:spPr>
      </p:sp>
      <p:sp>
        <p:nvSpPr>
          <p:cNvPr id="30731" name="Line 41"/>
          <p:cNvSpPr/>
          <p:nvPr/>
        </p:nvSpPr>
        <p:spPr>
          <a:xfrm flipV="1">
            <a:off x="6410325" y="2540000"/>
            <a:ext cx="454025" cy="350838"/>
          </a:xfrm>
          <a:prstGeom prst="line">
            <a:avLst/>
          </a:prstGeom>
          <a:ln w="9525" cap="flat" cmpd="sng">
            <a:solidFill>
              <a:schemeClr val="tx1"/>
            </a:solidFill>
            <a:prstDash val="solid"/>
            <a:headEnd type="none" w="med" len="med"/>
            <a:tailEnd type="none" w="med" len="med"/>
          </a:ln>
        </p:spPr>
      </p:sp>
      <p:sp>
        <p:nvSpPr>
          <p:cNvPr id="30732" name="Line 43"/>
          <p:cNvSpPr/>
          <p:nvPr/>
        </p:nvSpPr>
        <p:spPr>
          <a:xfrm>
            <a:off x="7223125" y="2551113"/>
            <a:ext cx="323850" cy="395287"/>
          </a:xfrm>
          <a:prstGeom prst="line">
            <a:avLst/>
          </a:prstGeom>
          <a:ln w="34925" cap="flat" cmpd="sng">
            <a:solidFill>
              <a:srgbClr val="C00000"/>
            </a:solidFill>
            <a:prstDash val="solid"/>
            <a:headEnd type="none" w="med" len="med"/>
            <a:tailEnd type="none" w="med" len="med"/>
          </a:ln>
        </p:spPr>
      </p:sp>
      <p:sp>
        <p:nvSpPr>
          <p:cNvPr id="30733" name="Text Box 45"/>
          <p:cNvSpPr txBox="1"/>
          <p:nvPr/>
        </p:nvSpPr>
        <p:spPr>
          <a:xfrm>
            <a:off x="6135688" y="1747838"/>
            <a:ext cx="728662"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10</a:t>
            </a:r>
            <a:endParaRPr lang="en-US" altLang="zh-CN" dirty="0">
              <a:latin typeface="Arial" panose="020B0604020202020204" pitchFamily="34" charset="0"/>
            </a:endParaRPr>
          </a:p>
        </p:txBody>
      </p:sp>
      <p:sp>
        <p:nvSpPr>
          <p:cNvPr id="30734" name="Text Box 47"/>
          <p:cNvSpPr txBox="1"/>
          <p:nvPr/>
        </p:nvSpPr>
        <p:spPr>
          <a:xfrm>
            <a:off x="4953000" y="2557463"/>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15</a:t>
            </a:r>
            <a:endParaRPr lang="en-US" altLang="zh-CN" dirty="0">
              <a:latin typeface="Arial" panose="020B0604020202020204" pitchFamily="34" charset="0"/>
            </a:endParaRPr>
          </a:p>
        </p:txBody>
      </p:sp>
      <p:sp>
        <p:nvSpPr>
          <p:cNvPr id="30735" name="Text Box 50"/>
          <p:cNvSpPr txBox="1"/>
          <p:nvPr/>
        </p:nvSpPr>
        <p:spPr>
          <a:xfrm>
            <a:off x="6500813" y="2643188"/>
            <a:ext cx="728662"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7</a:t>
            </a:r>
            <a:endParaRPr lang="en-US" altLang="zh-CN" dirty="0">
              <a:latin typeface="Arial" panose="020B0604020202020204" pitchFamily="34" charset="0"/>
            </a:endParaRPr>
          </a:p>
        </p:txBody>
      </p:sp>
      <p:sp>
        <p:nvSpPr>
          <p:cNvPr id="30736" name="Text Box 51"/>
          <p:cNvSpPr txBox="1"/>
          <p:nvPr/>
        </p:nvSpPr>
        <p:spPr>
          <a:xfrm>
            <a:off x="7046913" y="2820988"/>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6</a:t>
            </a:r>
            <a:endParaRPr lang="en-US" altLang="zh-CN" dirty="0">
              <a:latin typeface="Arial" panose="020B0604020202020204" pitchFamily="34" charset="0"/>
            </a:endParaRPr>
          </a:p>
        </p:txBody>
      </p:sp>
      <p:sp>
        <p:nvSpPr>
          <p:cNvPr id="30737" name="Text Box 53"/>
          <p:cNvSpPr txBox="1"/>
          <p:nvPr/>
        </p:nvSpPr>
        <p:spPr>
          <a:xfrm>
            <a:off x="7502525" y="2362200"/>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5</a:t>
            </a:r>
            <a:endParaRPr lang="en-US" altLang="zh-CN" dirty="0">
              <a:latin typeface="Arial" panose="020B0604020202020204" pitchFamily="34" charset="0"/>
            </a:endParaRPr>
          </a:p>
        </p:txBody>
      </p:sp>
      <p:sp>
        <p:nvSpPr>
          <p:cNvPr id="30738" name="Text Box 54"/>
          <p:cNvSpPr txBox="1"/>
          <p:nvPr/>
        </p:nvSpPr>
        <p:spPr>
          <a:xfrm>
            <a:off x="5954713" y="4302125"/>
            <a:ext cx="1182687" cy="460375"/>
          </a:xfrm>
          <a:prstGeom prst="rect">
            <a:avLst/>
          </a:prstGeom>
          <a:noFill/>
          <a:ln w="9525">
            <a:noFill/>
          </a:ln>
        </p:spPr>
        <p:txBody>
          <a:bodyPr>
            <a:spAutoFit/>
          </a:bodyPr>
          <a:lstStyle/>
          <a:p>
            <a:pPr algn="just">
              <a:spcBef>
                <a:spcPct val="50000"/>
              </a:spcBef>
            </a:pPr>
            <a:endParaRPr lang="zh-CN" altLang="zh-CN" sz="2400" dirty="0">
              <a:latin typeface="Times New Roman" panose="02020603050405020304" pitchFamily="18" charset="0"/>
            </a:endParaRPr>
          </a:p>
        </p:txBody>
      </p:sp>
      <p:sp>
        <p:nvSpPr>
          <p:cNvPr id="30739" name="Text Box 56"/>
          <p:cNvSpPr txBox="1"/>
          <p:nvPr/>
        </p:nvSpPr>
        <p:spPr>
          <a:xfrm>
            <a:off x="5029200" y="4891088"/>
            <a:ext cx="3257550" cy="368300"/>
          </a:xfrm>
          <a:prstGeom prst="rect">
            <a:avLst/>
          </a:prstGeom>
          <a:noFill/>
          <a:ln w="9525">
            <a:noFill/>
          </a:ln>
        </p:spPr>
        <p:txBody>
          <a:bodyPr>
            <a:spAutoFit/>
          </a:bodyPr>
          <a:lstStyle/>
          <a:p>
            <a:pPr algn="just">
              <a:spcBef>
                <a:spcPct val="50000"/>
              </a:spcBef>
            </a:pPr>
            <a:r>
              <a:rPr lang="zh-CN" altLang="en-US" dirty="0">
                <a:latin typeface="Arial" panose="020B0604020202020204" pitchFamily="34" charset="0"/>
              </a:rPr>
              <a:t>（</a:t>
            </a:r>
            <a:r>
              <a:rPr lang="en-US" altLang="zh-CN" dirty="0">
                <a:latin typeface="Arial" panose="020B0604020202020204" pitchFamily="34" charset="0"/>
              </a:rPr>
              <a:t>b</a:t>
            </a:r>
            <a:r>
              <a:rPr lang="zh-CN" altLang="en-US" dirty="0">
                <a:latin typeface="Arial" panose="020B0604020202020204" pitchFamily="34" charset="0"/>
              </a:rPr>
              <a:t>）求解过程</a:t>
            </a:r>
            <a:endParaRPr lang="zh-CN" altLang="en-US" dirty="0">
              <a:latin typeface="Arial" panose="020B0604020202020204" pitchFamily="34" charset="0"/>
            </a:endParaRPr>
          </a:p>
        </p:txBody>
      </p:sp>
      <p:sp>
        <p:nvSpPr>
          <p:cNvPr id="30740" name="Line 57"/>
          <p:cNvSpPr/>
          <p:nvPr/>
        </p:nvSpPr>
        <p:spPr>
          <a:xfrm>
            <a:off x="5867400" y="1922463"/>
            <a:ext cx="1001713" cy="439737"/>
          </a:xfrm>
          <a:prstGeom prst="line">
            <a:avLst/>
          </a:prstGeom>
          <a:ln w="34925" cap="flat" cmpd="sng">
            <a:solidFill>
              <a:srgbClr val="C00000"/>
            </a:solidFill>
            <a:prstDash val="solid"/>
            <a:headEnd type="none" w="med" len="med"/>
            <a:tailEnd type="none" w="med" len="med"/>
          </a:ln>
        </p:spPr>
      </p:sp>
      <p:sp>
        <p:nvSpPr>
          <p:cNvPr id="30741" name="Line 62"/>
          <p:cNvSpPr/>
          <p:nvPr/>
        </p:nvSpPr>
        <p:spPr>
          <a:xfrm>
            <a:off x="7086600" y="2624138"/>
            <a:ext cx="0" cy="881062"/>
          </a:xfrm>
          <a:prstGeom prst="line">
            <a:avLst/>
          </a:prstGeom>
          <a:ln w="34925" cap="flat" cmpd="sng">
            <a:solidFill>
              <a:srgbClr val="C00000"/>
            </a:solidFill>
            <a:prstDash val="solid"/>
            <a:headEnd type="none" w="med" len="med"/>
            <a:tailEnd type="none" w="med" len="med"/>
          </a:ln>
        </p:spPr>
      </p:sp>
      <p:sp>
        <p:nvSpPr>
          <p:cNvPr id="30742" name="任意多边形 60"/>
          <p:cNvSpPr/>
          <p:nvPr/>
        </p:nvSpPr>
        <p:spPr>
          <a:xfrm>
            <a:off x="5122863" y="1668463"/>
            <a:ext cx="2251075" cy="2511425"/>
          </a:xfrm>
          <a:custGeom>
            <a:avLst/>
            <a:gdLst/>
            <a:ahLst/>
            <a:cxnLst>
              <a:cxn ang="0">
                <a:pos x="0" y="0"/>
              </a:cxn>
              <a:cxn ang="0">
                <a:pos x="304984" y="682294"/>
              </a:cxn>
              <a:cxn ang="0">
                <a:pos x="1118276" y="856498"/>
              </a:cxn>
              <a:cxn ang="0">
                <a:pos x="1655629" y="1248454"/>
              </a:cxn>
              <a:cxn ang="0">
                <a:pos x="1641106" y="1712996"/>
              </a:cxn>
              <a:cxn ang="0">
                <a:pos x="1553968" y="2133986"/>
              </a:cxn>
              <a:cxn ang="0">
                <a:pos x="1670153" y="2409807"/>
              </a:cxn>
              <a:cxn ang="0">
                <a:pos x="2251075" y="2511425"/>
              </a:cxn>
            </a:cxnLst>
            <a:rect l="0" t="0" r="0" b="0"/>
            <a:pathLst>
              <a:path w="2249714" h="2510971">
                <a:moveTo>
                  <a:pt x="0" y="0"/>
                </a:moveTo>
                <a:cubicBezTo>
                  <a:pt x="59266" y="269723"/>
                  <a:pt x="118533" y="539447"/>
                  <a:pt x="304800" y="682171"/>
                </a:cubicBezTo>
                <a:cubicBezTo>
                  <a:pt x="491067" y="824895"/>
                  <a:pt x="892629" y="762000"/>
                  <a:pt x="1117600" y="856343"/>
                </a:cubicBezTo>
                <a:cubicBezTo>
                  <a:pt x="1342571" y="950686"/>
                  <a:pt x="1567542" y="1105504"/>
                  <a:pt x="1654628" y="1248228"/>
                </a:cubicBezTo>
                <a:cubicBezTo>
                  <a:pt x="1741714" y="1390952"/>
                  <a:pt x="1657047" y="1565124"/>
                  <a:pt x="1640114" y="1712686"/>
                </a:cubicBezTo>
                <a:cubicBezTo>
                  <a:pt x="1623181" y="1860248"/>
                  <a:pt x="1548190" y="2017486"/>
                  <a:pt x="1553028" y="2133600"/>
                </a:cubicBezTo>
                <a:cubicBezTo>
                  <a:pt x="1557866" y="2249714"/>
                  <a:pt x="1553029" y="2346476"/>
                  <a:pt x="1669143" y="2409371"/>
                </a:cubicBezTo>
                <a:cubicBezTo>
                  <a:pt x="1785257" y="2472266"/>
                  <a:pt x="2017485" y="2491618"/>
                  <a:pt x="2249714" y="2510971"/>
                </a:cubicBezTo>
              </a:path>
            </a:pathLst>
          </a:custGeom>
          <a:noFill/>
          <a:ln w="21590" cap="flat" cmpd="sng">
            <a:solidFill>
              <a:srgbClr val="FF0000">
                <a:alpha val="100000"/>
              </a:srgbClr>
            </a:solidFill>
            <a:prstDash val="sysDash"/>
            <a:round/>
            <a:headEnd type="none" w="med" len="med"/>
            <a:tailEnd type="none" w="med" len="med"/>
          </a:ln>
        </p:spPr>
        <p:txBody>
          <a:bodyPr/>
          <a:lstStyle/>
          <a:p>
            <a:endParaRPr lang="zh-CN" altLang="en-US"/>
          </a:p>
        </p:txBody>
      </p:sp>
      <p:sp>
        <p:nvSpPr>
          <p:cNvPr id="30743" name="Text Box 31"/>
          <p:cNvSpPr txBox="1"/>
          <p:nvPr/>
        </p:nvSpPr>
        <p:spPr>
          <a:xfrm>
            <a:off x="1116013" y="333375"/>
            <a:ext cx="7548562" cy="645160"/>
          </a:xfrm>
          <a:prstGeom prst="rect">
            <a:avLst/>
          </a:prstGeom>
          <a:noFill/>
          <a:ln w="9525">
            <a:noFill/>
          </a:ln>
        </p:spPr>
        <p:txBody>
          <a:bodyPr>
            <a:spAutoFit/>
          </a:bodyPr>
          <a:lstStyle/>
          <a:p>
            <a:pPr algn="ctr">
              <a:spcBef>
                <a:spcPct val="50000"/>
              </a:spcBef>
            </a:pPr>
            <a:r>
              <a:rPr lang="zh-CN" altLang="en-US" sz="3600" b="1" dirty="0">
                <a:solidFill>
                  <a:schemeClr val="tx2"/>
                </a:solidFill>
                <a:latin typeface="Arial" panose="020B0604020202020204" pitchFamily="34" charset="0"/>
              </a:rPr>
              <a:t>算法演示</a:t>
            </a:r>
            <a:r>
              <a:rPr lang="en-US" altLang="zh-CN" sz="3600" b="1" dirty="0">
                <a:solidFill>
                  <a:schemeClr val="tx2"/>
                </a:solidFill>
                <a:latin typeface="Arial" panose="020B0604020202020204" pitchFamily="34" charset="0"/>
              </a:rPr>
              <a:t>:Prim</a:t>
            </a:r>
            <a:r>
              <a:rPr lang="zh-CN" altLang="en-US" sz="3600" b="1" dirty="0">
                <a:solidFill>
                  <a:schemeClr val="tx2"/>
                </a:solidFill>
                <a:latin typeface="Arial" panose="020B0604020202020204" pitchFamily="34" charset="0"/>
              </a:rPr>
              <a:t>算法求解最小生成树</a:t>
            </a:r>
            <a:endParaRPr lang="zh-CN" altLang="en-US" sz="3600" b="1" dirty="0">
              <a:solidFill>
                <a:schemeClr val="tx2"/>
              </a:solidFill>
              <a:latin typeface="Arial" panose="020B0604020202020204" pitchFamily="34" charset="0"/>
            </a:endParaRPr>
          </a:p>
        </p:txBody>
      </p:sp>
    </p:spTree>
  </p:cSld>
  <p:clrMapOvr>
    <a:masterClrMapping/>
  </p:clrMapOvr>
  <p:transition>
    <p:split orient="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2"/>
          <p:cNvGrpSpPr/>
          <p:nvPr/>
        </p:nvGrpSpPr>
        <p:grpSpPr>
          <a:xfrm>
            <a:off x="6357938" y="3065463"/>
            <a:ext cx="865187" cy="574675"/>
            <a:chOff x="4005" y="1931"/>
            <a:chExt cx="545" cy="362"/>
          </a:xfrm>
        </p:grpSpPr>
        <p:sp>
          <p:nvSpPr>
            <p:cNvPr id="31797" name="Text Box 53"/>
            <p:cNvSpPr txBox="1"/>
            <p:nvPr/>
          </p:nvSpPr>
          <p:spPr>
            <a:xfrm>
              <a:off x="4059" y="1931"/>
              <a:ext cx="491" cy="231"/>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8</a:t>
              </a:r>
              <a:endParaRPr lang="en-US" altLang="zh-CN" dirty="0">
                <a:latin typeface="Arial" panose="020B0604020202020204" pitchFamily="34" charset="0"/>
              </a:endParaRPr>
            </a:p>
          </p:txBody>
        </p:sp>
        <p:sp>
          <p:nvSpPr>
            <p:cNvPr id="31798" name="Line 54"/>
            <p:cNvSpPr/>
            <p:nvPr/>
          </p:nvSpPr>
          <p:spPr>
            <a:xfrm>
              <a:off x="4005" y="2044"/>
              <a:ext cx="273" cy="249"/>
            </a:xfrm>
            <a:prstGeom prst="line">
              <a:avLst/>
            </a:prstGeom>
            <a:ln w="9525" cap="flat" cmpd="sng">
              <a:solidFill>
                <a:schemeClr val="tx1"/>
              </a:solidFill>
              <a:prstDash val="solid"/>
              <a:headEnd type="none" w="med" len="med"/>
              <a:tailEnd type="none" w="med" len="med"/>
            </a:ln>
          </p:spPr>
        </p:sp>
      </p:grpSp>
      <p:sp>
        <p:nvSpPr>
          <p:cNvPr id="31747" name="Text Box 49"/>
          <p:cNvSpPr txBox="1"/>
          <p:nvPr/>
        </p:nvSpPr>
        <p:spPr>
          <a:xfrm>
            <a:off x="7046913" y="2820988"/>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6</a:t>
            </a:r>
            <a:endParaRPr lang="en-US" altLang="zh-CN" dirty="0">
              <a:latin typeface="Arial" panose="020B0604020202020204" pitchFamily="34" charset="0"/>
            </a:endParaRPr>
          </a:p>
        </p:txBody>
      </p:sp>
      <p:sp>
        <p:nvSpPr>
          <p:cNvPr id="31748" name="Oval 3"/>
          <p:cNvSpPr/>
          <p:nvPr/>
        </p:nvSpPr>
        <p:spPr>
          <a:xfrm>
            <a:off x="912813" y="1676400"/>
            <a:ext cx="454025" cy="439738"/>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A</a:t>
            </a:r>
            <a:endParaRPr lang="en-US" altLang="zh-CN" sz="2400" dirty="0">
              <a:latin typeface="Times New Roman" panose="02020603050405020304" pitchFamily="18" charset="0"/>
            </a:endParaRPr>
          </a:p>
        </p:txBody>
      </p:sp>
      <p:sp>
        <p:nvSpPr>
          <p:cNvPr id="31749" name="Oval 4"/>
          <p:cNvSpPr/>
          <p:nvPr/>
        </p:nvSpPr>
        <p:spPr>
          <a:xfrm>
            <a:off x="2368550" y="2205038"/>
            <a:ext cx="455613" cy="439737"/>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B</a:t>
            </a:r>
            <a:endParaRPr lang="en-US" altLang="zh-CN" sz="2400" dirty="0">
              <a:latin typeface="Times New Roman" panose="02020603050405020304" pitchFamily="18" charset="0"/>
            </a:endParaRPr>
          </a:p>
        </p:txBody>
      </p:sp>
      <p:sp>
        <p:nvSpPr>
          <p:cNvPr id="31750" name="Oval 5"/>
          <p:cNvSpPr/>
          <p:nvPr/>
        </p:nvSpPr>
        <p:spPr>
          <a:xfrm>
            <a:off x="1458913" y="2822575"/>
            <a:ext cx="455612" cy="439738"/>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C</a:t>
            </a:r>
            <a:endParaRPr lang="en-US" altLang="zh-CN" sz="2400" dirty="0">
              <a:latin typeface="Times New Roman" panose="02020603050405020304" pitchFamily="18" charset="0"/>
            </a:endParaRPr>
          </a:p>
        </p:txBody>
      </p:sp>
      <p:sp>
        <p:nvSpPr>
          <p:cNvPr id="31751" name="Oval 6"/>
          <p:cNvSpPr/>
          <p:nvPr/>
        </p:nvSpPr>
        <p:spPr>
          <a:xfrm>
            <a:off x="3051175" y="2822575"/>
            <a:ext cx="455613" cy="439738"/>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D</a:t>
            </a:r>
            <a:endParaRPr lang="en-US" altLang="zh-CN" sz="2400" dirty="0">
              <a:latin typeface="Times New Roman" panose="02020603050405020304" pitchFamily="18" charset="0"/>
            </a:endParaRPr>
          </a:p>
        </p:txBody>
      </p:sp>
      <p:sp>
        <p:nvSpPr>
          <p:cNvPr id="31752" name="Oval 7"/>
          <p:cNvSpPr/>
          <p:nvPr/>
        </p:nvSpPr>
        <p:spPr>
          <a:xfrm>
            <a:off x="547688" y="3525838"/>
            <a:ext cx="457200" cy="439737"/>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E</a:t>
            </a:r>
            <a:endParaRPr lang="en-US" altLang="zh-CN" sz="2400" dirty="0">
              <a:latin typeface="Times New Roman" panose="02020603050405020304" pitchFamily="18" charset="0"/>
            </a:endParaRPr>
          </a:p>
        </p:txBody>
      </p:sp>
      <p:sp>
        <p:nvSpPr>
          <p:cNvPr id="31753" name="Oval 8"/>
          <p:cNvSpPr/>
          <p:nvPr/>
        </p:nvSpPr>
        <p:spPr>
          <a:xfrm>
            <a:off x="2276475" y="3525838"/>
            <a:ext cx="457200" cy="439737"/>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F</a:t>
            </a:r>
            <a:endParaRPr lang="en-US" altLang="zh-CN" sz="2400" dirty="0">
              <a:latin typeface="Times New Roman" panose="02020603050405020304" pitchFamily="18" charset="0"/>
            </a:endParaRPr>
          </a:p>
        </p:txBody>
      </p:sp>
      <p:sp>
        <p:nvSpPr>
          <p:cNvPr id="31754" name="Line 9"/>
          <p:cNvSpPr/>
          <p:nvPr/>
        </p:nvSpPr>
        <p:spPr>
          <a:xfrm flipH="1">
            <a:off x="822325" y="2116138"/>
            <a:ext cx="271463" cy="1409700"/>
          </a:xfrm>
          <a:prstGeom prst="line">
            <a:avLst/>
          </a:prstGeom>
          <a:ln w="9525" cap="flat" cmpd="sng">
            <a:solidFill>
              <a:schemeClr val="tx1"/>
            </a:solidFill>
            <a:prstDash val="solid"/>
            <a:headEnd type="none" w="med" len="med"/>
            <a:tailEnd type="none" w="med" len="med"/>
          </a:ln>
        </p:spPr>
      </p:sp>
      <p:sp>
        <p:nvSpPr>
          <p:cNvPr id="31755" name="Line 10"/>
          <p:cNvSpPr/>
          <p:nvPr/>
        </p:nvSpPr>
        <p:spPr>
          <a:xfrm>
            <a:off x="1276350" y="2116138"/>
            <a:ext cx="273050" cy="706437"/>
          </a:xfrm>
          <a:prstGeom prst="line">
            <a:avLst/>
          </a:prstGeom>
          <a:ln w="9525" cap="flat" cmpd="sng">
            <a:solidFill>
              <a:schemeClr val="tx1"/>
            </a:solidFill>
            <a:prstDash val="solid"/>
            <a:headEnd type="none" w="med" len="med"/>
            <a:tailEnd type="none" w="med" len="med"/>
          </a:ln>
        </p:spPr>
      </p:sp>
      <p:sp>
        <p:nvSpPr>
          <p:cNvPr id="31756" name="Line 11"/>
          <p:cNvSpPr/>
          <p:nvPr/>
        </p:nvSpPr>
        <p:spPr>
          <a:xfrm flipH="1">
            <a:off x="1004888" y="3262313"/>
            <a:ext cx="544512" cy="352425"/>
          </a:xfrm>
          <a:prstGeom prst="line">
            <a:avLst/>
          </a:prstGeom>
          <a:ln w="9525" cap="flat" cmpd="sng">
            <a:solidFill>
              <a:schemeClr val="tx1"/>
            </a:solidFill>
            <a:prstDash val="solid"/>
            <a:headEnd type="none" w="med" len="med"/>
            <a:tailEnd type="none" w="med" len="med"/>
          </a:ln>
        </p:spPr>
      </p:sp>
      <p:sp>
        <p:nvSpPr>
          <p:cNvPr id="285708" name="Line 12"/>
          <p:cNvSpPr/>
          <p:nvPr/>
        </p:nvSpPr>
        <p:spPr>
          <a:xfrm>
            <a:off x="1004888" y="3879850"/>
            <a:ext cx="1271587" cy="0"/>
          </a:xfrm>
          <a:prstGeom prst="line">
            <a:avLst/>
          </a:prstGeom>
          <a:ln w="9525" cap="flat" cmpd="sng">
            <a:solidFill>
              <a:schemeClr val="tx1"/>
            </a:solidFill>
            <a:prstDash val="solid"/>
            <a:headEnd type="none" w="med" len="med"/>
            <a:tailEnd type="none" w="med" len="med"/>
          </a:ln>
        </p:spPr>
      </p:sp>
      <p:sp>
        <p:nvSpPr>
          <p:cNvPr id="31758" name="Line 13"/>
          <p:cNvSpPr/>
          <p:nvPr/>
        </p:nvSpPr>
        <p:spPr>
          <a:xfrm>
            <a:off x="1366838" y="1939925"/>
            <a:ext cx="1001712" cy="439738"/>
          </a:xfrm>
          <a:prstGeom prst="line">
            <a:avLst/>
          </a:prstGeom>
          <a:ln w="9525" cap="flat" cmpd="sng">
            <a:solidFill>
              <a:schemeClr val="tx1"/>
            </a:solidFill>
            <a:prstDash val="solid"/>
            <a:headEnd type="none" w="med" len="med"/>
            <a:tailEnd type="none" w="med" len="med"/>
          </a:ln>
        </p:spPr>
      </p:sp>
      <p:sp>
        <p:nvSpPr>
          <p:cNvPr id="31759" name="Line 14"/>
          <p:cNvSpPr/>
          <p:nvPr/>
        </p:nvSpPr>
        <p:spPr>
          <a:xfrm flipV="1">
            <a:off x="1914525" y="2557463"/>
            <a:ext cx="454025" cy="350837"/>
          </a:xfrm>
          <a:prstGeom prst="line">
            <a:avLst/>
          </a:prstGeom>
          <a:ln w="9525" cap="flat" cmpd="sng">
            <a:solidFill>
              <a:schemeClr val="tx1"/>
            </a:solidFill>
            <a:prstDash val="solid"/>
            <a:headEnd type="none" w="med" len="med"/>
            <a:tailEnd type="none" w="med" len="med"/>
          </a:ln>
        </p:spPr>
      </p:sp>
      <p:sp>
        <p:nvSpPr>
          <p:cNvPr id="31760" name="Line 15"/>
          <p:cNvSpPr/>
          <p:nvPr/>
        </p:nvSpPr>
        <p:spPr>
          <a:xfrm>
            <a:off x="2551113" y="2644775"/>
            <a:ext cx="0" cy="881063"/>
          </a:xfrm>
          <a:prstGeom prst="line">
            <a:avLst/>
          </a:prstGeom>
          <a:ln w="9525" cap="flat" cmpd="sng">
            <a:solidFill>
              <a:schemeClr val="tx1"/>
            </a:solidFill>
            <a:prstDash val="solid"/>
            <a:headEnd type="none" w="med" len="med"/>
            <a:tailEnd type="none" w="med" len="med"/>
          </a:ln>
        </p:spPr>
      </p:sp>
      <p:sp>
        <p:nvSpPr>
          <p:cNvPr id="31761" name="Line 16"/>
          <p:cNvSpPr/>
          <p:nvPr/>
        </p:nvSpPr>
        <p:spPr>
          <a:xfrm>
            <a:off x="2727325" y="2568575"/>
            <a:ext cx="323850" cy="395288"/>
          </a:xfrm>
          <a:prstGeom prst="line">
            <a:avLst/>
          </a:prstGeom>
          <a:ln w="9525" cap="flat" cmpd="sng">
            <a:solidFill>
              <a:schemeClr val="tx1"/>
            </a:solidFill>
            <a:prstDash val="solid"/>
            <a:headEnd type="none" w="med" len="med"/>
            <a:tailEnd type="none" w="med" len="med"/>
          </a:ln>
        </p:spPr>
      </p:sp>
      <p:sp>
        <p:nvSpPr>
          <p:cNvPr id="31762" name="Line 17"/>
          <p:cNvSpPr/>
          <p:nvPr/>
        </p:nvSpPr>
        <p:spPr>
          <a:xfrm flipV="1">
            <a:off x="2733675" y="3262313"/>
            <a:ext cx="425450" cy="439737"/>
          </a:xfrm>
          <a:prstGeom prst="line">
            <a:avLst/>
          </a:prstGeom>
          <a:ln w="9525" cap="flat" cmpd="sng">
            <a:solidFill>
              <a:schemeClr val="tx1"/>
            </a:solidFill>
            <a:prstDash val="solid"/>
            <a:headEnd type="none" w="med" len="med"/>
            <a:tailEnd type="none" w="med" len="med"/>
          </a:ln>
        </p:spPr>
      </p:sp>
      <p:sp>
        <p:nvSpPr>
          <p:cNvPr id="31763" name="Text Box 18"/>
          <p:cNvSpPr txBox="1"/>
          <p:nvPr/>
        </p:nvSpPr>
        <p:spPr>
          <a:xfrm>
            <a:off x="1639888" y="1765300"/>
            <a:ext cx="728662"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10</a:t>
            </a:r>
            <a:endParaRPr lang="en-US" altLang="zh-CN" dirty="0">
              <a:latin typeface="Arial" panose="020B0604020202020204" pitchFamily="34" charset="0"/>
            </a:endParaRPr>
          </a:p>
        </p:txBody>
      </p:sp>
      <p:sp>
        <p:nvSpPr>
          <p:cNvPr id="31764" name="Text Box 19"/>
          <p:cNvSpPr txBox="1"/>
          <p:nvPr/>
        </p:nvSpPr>
        <p:spPr>
          <a:xfrm>
            <a:off x="1458913" y="3879850"/>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10</a:t>
            </a:r>
            <a:endParaRPr lang="en-US" altLang="zh-CN" dirty="0">
              <a:latin typeface="Arial" panose="020B0604020202020204" pitchFamily="34" charset="0"/>
            </a:endParaRPr>
          </a:p>
        </p:txBody>
      </p:sp>
      <p:sp>
        <p:nvSpPr>
          <p:cNvPr id="31765" name="Text Box 20"/>
          <p:cNvSpPr txBox="1"/>
          <p:nvPr/>
        </p:nvSpPr>
        <p:spPr>
          <a:xfrm>
            <a:off x="457200" y="2574925"/>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15</a:t>
            </a:r>
            <a:endParaRPr lang="en-US" altLang="zh-CN" dirty="0">
              <a:latin typeface="Arial" panose="020B0604020202020204" pitchFamily="34" charset="0"/>
            </a:endParaRPr>
          </a:p>
        </p:txBody>
      </p:sp>
      <p:sp>
        <p:nvSpPr>
          <p:cNvPr id="31766" name="Text Box 21"/>
          <p:cNvSpPr txBox="1"/>
          <p:nvPr/>
        </p:nvSpPr>
        <p:spPr>
          <a:xfrm>
            <a:off x="1366838" y="2309813"/>
            <a:ext cx="730250"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12</a:t>
            </a:r>
            <a:endParaRPr lang="en-US" altLang="zh-CN" dirty="0">
              <a:latin typeface="Arial" panose="020B0604020202020204" pitchFamily="34" charset="0"/>
            </a:endParaRPr>
          </a:p>
        </p:txBody>
      </p:sp>
      <p:sp>
        <p:nvSpPr>
          <p:cNvPr id="31767" name="Text Box 22"/>
          <p:cNvSpPr txBox="1"/>
          <p:nvPr/>
        </p:nvSpPr>
        <p:spPr>
          <a:xfrm>
            <a:off x="912813" y="3086100"/>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12</a:t>
            </a:r>
            <a:endParaRPr lang="en-US" altLang="zh-CN" dirty="0">
              <a:latin typeface="Arial" panose="020B0604020202020204" pitchFamily="34" charset="0"/>
            </a:endParaRPr>
          </a:p>
        </p:txBody>
      </p:sp>
      <p:sp>
        <p:nvSpPr>
          <p:cNvPr id="31768" name="Text Box 23"/>
          <p:cNvSpPr txBox="1"/>
          <p:nvPr/>
        </p:nvSpPr>
        <p:spPr>
          <a:xfrm>
            <a:off x="1947863" y="3082925"/>
            <a:ext cx="779462"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8</a:t>
            </a:r>
            <a:endParaRPr lang="en-US" altLang="zh-CN" dirty="0">
              <a:latin typeface="Arial" panose="020B0604020202020204" pitchFamily="34" charset="0"/>
            </a:endParaRPr>
          </a:p>
        </p:txBody>
      </p:sp>
      <p:sp>
        <p:nvSpPr>
          <p:cNvPr id="31769" name="Text Box 24"/>
          <p:cNvSpPr txBox="1"/>
          <p:nvPr/>
        </p:nvSpPr>
        <p:spPr>
          <a:xfrm>
            <a:off x="2005013" y="2660650"/>
            <a:ext cx="728662"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7</a:t>
            </a:r>
            <a:endParaRPr lang="en-US" altLang="zh-CN" dirty="0">
              <a:latin typeface="Arial" panose="020B0604020202020204" pitchFamily="34" charset="0"/>
            </a:endParaRPr>
          </a:p>
        </p:txBody>
      </p:sp>
      <p:sp>
        <p:nvSpPr>
          <p:cNvPr id="31770" name="Text Box 25"/>
          <p:cNvSpPr txBox="1"/>
          <p:nvPr/>
        </p:nvSpPr>
        <p:spPr>
          <a:xfrm>
            <a:off x="2551113" y="2838450"/>
            <a:ext cx="727075" cy="368300"/>
          </a:xfrm>
          <a:prstGeom prst="rect">
            <a:avLst/>
          </a:prstGeom>
          <a:noFill/>
          <a:ln w="9525">
            <a:noFill/>
          </a:ln>
        </p:spPr>
        <p:txBody>
          <a:bodyPr>
            <a:spAutoFit/>
          </a:bodyPr>
          <a:lstStyle/>
          <a:p>
            <a:pPr algn="just">
              <a:spcBef>
                <a:spcPct val="50000"/>
              </a:spcBef>
            </a:pPr>
            <a:r>
              <a:rPr lang="en-US" altLang="zh-CN" dirty="0">
                <a:latin typeface="Times New Roman" panose="02020603050405020304" pitchFamily="18" charset="0"/>
              </a:rPr>
              <a:t>6</a:t>
            </a:r>
            <a:endParaRPr lang="en-US" altLang="zh-CN" dirty="0">
              <a:latin typeface="Times New Roman" panose="02020603050405020304" pitchFamily="18" charset="0"/>
            </a:endParaRPr>
          </a:p>
        </p:txBody>
      </p:sp>
      <p:sp>
        <p:nvSpPr>
          <p:cNvPr id="31771" name="Text Box 26"/>
          <p:cNvSpPr txBox="1"/>
          <p:nvPr/>
        </p:nvSpPr>
        <p:spPr>
          <a:xfrm>
            <a:off x="2863850" y="3360738"/>
            <a:ext cx="728663"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6</a:t>
            </a:r>
            <a:endParaRPr lang="en-US" altLang="zh-CN" dirty="0">
              <a:latin typeface="Arial" panose="020B0604020202020204" pitchFamily="34" charset="0"/>
            </a:endParaRPr>
          </a:p>
        </p:txBody>
      </p:sp>
      <p:sp>
        <p:nvSpPr>
          <p:cNvPr id="31772" name="Text Box 27"/>
          <p:cNvSpPr txBox="1"/>
          <p:nvPr/>
        </p:nvSpPr>
        <p:spPr>
          <a:xfrm>
            <a:off x="3006725" y="2379663"/>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5</a:t>
            </a:r>
            <a:endParaRPr lang="en-US" altLang="zh-CN" dirty="0">
              <a:latin typeface="Arial" panose="020B0604020202020204" pitchFamily="34" charset="0"/>
            </a:endParaRPr>
          </a:p>
        </p:txBody>
      </p:sp>
      <p:sp>
        <p:nvSpPr>
          <p:cNvPr id="31773" name="Text Box 28"/>
          <p:cNvSpPr txBox="1"/>
          <p:nvPr/>
        </p:nvSpPr>
        <p:spPr>
          <a:xfrm>
            <a:off x="1458913" y="4319588"/>
            <a:ext cx="1182687" cy="460375"/>
          </a:xfrm>
          <a:prstGeom prst="rect">
            <a:avLst/>
          </a:prstGeom>
          <a:noFill/>
          <a:ln w="9525">
            <a:noFill/>
          </a:ln>
        </p:spPr>
        <p:txBody>
          <a:bodyPr>
            <a:spAutoFit/>
          </a:bodyPr>
          <a:lstStyle/>
          <a:p>
            <a:pPr algn="just">
              <a:spcBef>
                <a:spcPct val="50000"/>
              </a:spcBef>
            </a:pPr>
            <a:endParaRPr lang="zh-CN" altLang="zh-CN" sz="2400" dirty="0">
              <a:latin typeface="Times New Roman" panose="02020603050405020304" pitchFamily="18" charset="0"/>
            </a:endParaRPr>
          </a:p>
        </p:txBody>
      </p:sp>
      <p:sp>
        <p:nvSpPr>
          <p:cNvPr id="285725" name="Line 29"/>
          <p:cNvSpPr/>
          <p:nvPr/>
        </p:nvSpPr>
        <p:spPr>
          <a:xfrm>
            <a:off x="1862138" y="3262313"/>
            <a:ext cx="433387" cy="395287"/>
          </a:xfrm>
          <a:prstGeom prst="line">
            <a:avLst/>
          </a:prstGeom>
          <a:ln w="9525" cap="flat" cmpd="sng">
            <a:solidFill>
              <a:schemeClr val="tx1"/>
            </a:solidFill>
            <a:prstDash val="solid"/>
            <a:headEnd type="none" w="med" len="med"/>
            <a:tailEnd type="none" w="med" len="med"/>
          </a:ln>
        </p:spPr>
      </p:sp>
      <p:sp>
        <p:nvSpPr>
          <p:cNvPr id="31775" name="Text Box 30"/>
          <p:cNvSpPr txBox="1"/>
          <p:nvPr/>
        </p:nvSpPr>
        <p:spPr>
          <a:xfrm>
            <a:off x="762000" y="4967288"/>
            <a:ext cx="3200400"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 </a:t>
            </a:r>
            <a:r>
              <a:rPr lang="zh-CN" altLang="en-US" dirty="0">
                <a:latin typeface="Arial" panose="020B0604020202020204" pitchFamily="34" charset="0"/>
              </a:rPr>
              <a:t>（</a:t>
            </a:r>
            <a:r>
              <a:rPr lang="en-US" altLang="zh-CN" dirty="0">
                <a:latin typeface="Arial" panose="020B0604020202020204" pitchFamily="34" charset="0"/>
              </a:rPr>
              <a:t>a</a:t>
            </a:r>
            <a:r>
              <a:rPr lang="zh-CN" altLang="en-US" dirty="0">
                <a:latin typeface="Arial" panose="020B0604020202020204" pitchFamily="34" charset="0"/>
              </a:rPr>
              <a:t>）无向网</a:t>
            </a:r>
            <a:r>
              <a:rPr lang="en-US" altLang="zh-CN" dirty="0">
                <a:latin typeface="Arial" panose="020B0604020202020204" pitchFamily="34" charset="0"/>
              </a:rPr>
              <a:t>G1</a:t>
            </a:r>
            <a:endParaRPr lang="en-US" altLang="zh-CN" dirty="0">
              <a:latin typeface="Arial" panose="020B0604020202020204" pitchFamily="34" charset="0"/>
            </a:endParaRPr>
          </a:p>
        </p:txBody>
      </p:sp>
      <p:sp>
        <p:nvSpPr>
          <p:cNvPr id="285729" name="Oval 33"/>
          <p:cNvSpPr>
            <a:spLocks noChangeArrowheads="1"/>
          </p:cNvSpPr>
          <p:nvPr/>
        </p:nvSpPr>
        <p:spPr bwMode="auto">
          <a:xfrm>
            <a:off x="6864350" y="2187575"/>
            <a:ext cx="455613" cy="439738"/>
          </a:xfrm>
          <a:prstGeom prst="ellipse">
            <a:avLst/>
          </a:prstGeom>
          <a:solidFill>
            <a:srgbClr val="008000"/>
          </a:solidFill>
          <a:ln w="9525">
            <a:noFill/>
            <a:round/>
          </a:ln>
          <a:effectLst/>
        </p:spPr>
        <p:txBody>
          <a:bodyPr wrap="none" anchor="ctr"/>
          <a:lstStyle/>
          <a:p>
            <a:pPr algn="ctr"/>
            <a:r>
              <a:rPr lang="en-US" altLang="zh-CN" sz="2400" dirty="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B</a:t>
            </a:r>
            <a:endParaRPr lang="en-US" altLang="zh-CN" sz="2400" dirty="0">
              <a:solidFill>
                <a:schemeClr val="bg1"/>
              </a:solidFill>
              <a:effectLst>
                <a:outerShdw blurRad="38100" dist="38100" dir="2700000">
                  <a:srgbClr val="C0C0C0"/>
                </a:outerShdw>
              </a:effectLst>
              <a:latin typeface="Times New Roman" panose="02020603050405020304" pitchFamily="18" charset="0"/>
            </a:endParaRPr>
          </a:p>
        </p:txBody>
      </p:sp>
      <p:sp>
        <p:nvSpPr>
          <p:cNvPr id="31777" name="Oval 34"/>
          <p:cNvSpPr/>
          <p:nvPr/>
        </p:nvSpPr>
        <p:spPr>
          <a:xfrm>
            <a:off x="5954713" y="2805113"/>
            <a:ext cx="455612" cy="439737"/>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C</a:t>
            </a:r>
            <a:endParaRPr lang="en-US" altLang="zh-CN" sz="2400" dirty="0">
              <a:latin typeface="Times New Roman" panose="02020603050405020304" pitchFamily="18" charset="0"/>
            </a:endParaRPr>
          </a:p>
        </p:txBody>
      </p:sp>
      <p:sp>
        <p:nvSpPr>
          <p:cNvPr id="285731" name="Oval 35"/>
          <p:cNvSpPr>
            <a:spLocks noChangeArrowheads="1"/>
          </p:cNvSpPr>
          <p:nvPr/>
        </p:nvSpPr>
        <p:spPr bwMode="auto">
          <a:xfrm>
            <a:off x="7546975" y="2805113"/>
            <a:ext cx="455613" cy="439738"/>
          </a:xfrm>
          <a:prstGeom prst="ellipse">
            <a:avLst/>
          </a:prstGeom>
          <a:solidFill>
            <a:srgbClr val="008000"/>
          </a:solidFill>
          <a:ln w="9525">
            <a:noFill/>
            <a:round/>
          </a:ln>
          <a:effectLst/>
        </p:spPr>
        <p:txBody>
          <a:bodyPr wrap="none" anchor="ctr"/>
          <a:lstStyle/>
          <a:p>
            <a:pPr algn="ctr"/>
            <a:r>
              <a:rPr lang="en-US" altLang="zh-CN" sz="2400" dirty="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D</a:t>
            </a:r>
            <a:endParaRPr lang="en-US" altLang="zh-CN" sz="2400" dirty="0">
              <a:solidFill>
                <a:schemeClr val="bg1"/>
              </a:solidFill>
              <a:effectLst>
                <a:outerShdw blurRad="38100" dist="38100" dir="2700000">
                  <a:srgbClr val="C0C0C0"/>
                </a:outerShdw>
              </a:effectLst>
              <a:latin typeface="Times New Roman" panose="02020603050405020304" pitchFamily="18" charset="0"/>
            </a:endParaRPr>
          </a:p>
        </p:txBody>
      </p:sp>
      <p:sp>
        <p:nvSpPr>
          <p:cNvPr id="31779" name="Oval 36"/>
          <p:cNvSpPr/>
          <p:nvPr/>
        </p:nvSpPr>
        <p:spPr>
          <a:xfrm>
            <a:off x="5043488" y="3508375"/>
            <a:ext cx="457200" cy="439738"/>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E</a:t>
            </a:r>
            <a:endParaRPr lang="en-US" altLang="zh-CN" sz="2400" dirty="0">
              <a:latin typeface="Times New Roman" panose="02020603050405020304" pitchFamily="18" charset="0"/>
            </a:endParaRPr>
          </a:p>
        </p:txBody>
      </p:sp>
      <p:sp>
        <p:nvSpPr>
          <p:cNvPr id="285733" name="Oval 37"/>
          <p:cNvSpPr>
            <a:spLocks noChangeArrowheads="1"/>
          </p:cNvSpPr>
          <p:nvPr/>
        </p:nvSpPr>
        <p:spPr bwMode="auto">
          <a:xfrm>
            <a:off x="6772275" y="3508375"/>
            <a:ext cx="457200" cy="439738"/>
          </a:xfrm>
          <a:prstGeom prst="ellipse">
            <a:avLst/>
          </a:prstGeom>
          <a:solidFill>
            <a:srgbClr val="008000"/>
          </a:solidFill>
          <a:ln w="9525">
            <a:noFill/>
            <a:round/>
          </a:ln>
          <a:effectLst/>
        </p:spPr>
        <p:txBody>
          <a:bodyPr wrap="none" anchor="ctr"/>
          <a:lstStyle/>
          <a:p>
            <a:pPr algn="ctr"/>
            <a:r>
              <a:rPr lang="en-US" altLang="zh-CN" sz="2400" dirty="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F</a:t>
            </a:r>
            <a:endParaRPr lang="en-US" altLang="zh-CN" sz="2400" dirty="0">
              <a:solidFill>
                <a:schemeClr val="bg1"/>
              </a:solidFill>
              <a:effectLst>
                <a:outerShdw blurRad="38100" dist="38100" dir="2700000">
                  <a:srgbClr val="C0C0C0"/>
                </a:outerShdw>
              </a:effectLst>
              <a:latin typeface="Times New Roman" panose="02020603050405020304" pitchFamily="18" charset="0"/>
            </a:endParaRPr>
          </a:p>
        </p:txBody>
      </p:sp>
      <p:sp>
        <p:nvSpPr>
          <p:cNvPr id="31781" name="Line 38"/>
          <p:cNvSpPr/>
          <p:nvPr/>
        </p:nvSpPr>
        <p:spPr>
          <a:xfrm flipH="1">
            <a:off x="5318125" y="2098675"/>
            <a:ext cx="271463" cy="1409700"/>
          </a:xfrm>
          <a:prstGeom prst="line">
            <a:avLst/>
          </a:prstGeom>
          <a:ln w="9525" cap="flat" cmpd="sng">
            <a:solidFill>
              <a:schemeClr val="tx1"/>
            </a:solidFill>
            <a:prstDash val="solid"/>
            <a:headEnd type="none" w="med" len="med"/>
            <a:tailEnd type="none" w="med" len="med"/>
          </a:ln>
        </p:spPr>
      </p:sp>
      <p:sp>
        <p:nvSpPr>
          <p:cNvPr id="285736" name="Line 40"/>
          <p:cNvSpPr/>
          <p:nvPr/>
        </p:nvSpPr>
        <p:spPr>
          <a:xfrm>
            <a:off x="5500688" y="3862388"/>
            <a:ext cx="1271587" cy="0"/>
          </a:xfrm>
          <a:prstGeom prst="line">
            <a:avLst/>
          </a:prstGeom>
          <a:ln w="9525" cap="flat" cmpd="sng">
            <a:solidFill>
              <a:schemeClr val="tx1"/>
            </a:solidFill>
            <a:prstDash val="solid"/>
            <a:headEnd type="none" w="med" len="med"/>
            <a:tailEnd type="none" w="med" len="med"/>
          </a:ln>
        </p:spPr>
      </p:sp>
      <p:sp>
        <p:nvSpPr>
          <p:cNvPr id="31783" name="Line 41"/>
          <p:cNvSpPr/>
          <p:nvPr/>
        </p:nvSpPr>
        <p:spPr>
          <a:xfrm flipV="1">
            <a:off x="6410325" y="2540000"/>
            <a:ext cx="454025" cy="350838"/>
          </a:xfrm>
          <a:prstGeom prst="line">
            <a:avLst/>
          </a:prstGeom>
          <a:ln w="9525" cap="flat" cmpd="sng">
            <a:solidFill>
              <a:schemeClr val="tx1"/>
            </a:solidFill>
            <a:prstDash val="solid"/>
            <a:headEnd type="none" w="med" len="med"/>
            <a:tailEnd type="none" w="med" len="med"/>
          </a:ln>
        </p:spPr>
      </p:sp>
      <p:sp>
        <p:nvSpPr>
          <p:cNvPr id="31784" name="Line 42"/>
          <p:cNvSpPr/>
          <p:nvPr/>
        </p:nvSpPr>
        <p:spPr>
          <a:xfrm>
            <a:off x="7092950" y="2627313"/>
            <a:ext cx="0" cy="881062"/>
          </a:xfrm>
          <a:prstGeom prst="line">
            <a:avLst/>
          </a:prstGeom>
          <a:ln w="34925" cap="flat" cmpd="sng">
            <a:solidFill>
              <a:srgbClr val="C00000"/>
            </a:solidFill>
            <a:prstDash val="solid"/>
            <a:headEnd type="none" w="med" len="med"/>
            <a:tailEnd type="none" w="med" len="med"/>
          </a:ln>
        </p:spPr>
      </p:sp>
      <p:sp>
        <p:nvSpPr>
          <p:cNvPr id="31785" name="Line 43"/>
          <p:cNvSpPr/>
          <p:nvPr/>
        </p:nvSpPr>
        <p:spPr>
          <a:xfrm>
            <a:off x="7223125" y="2551113"/>
            <a:ext cx="323850" cy="395287"/>
          </a:xfrm>
          <a:prstGeom prst="line">
            <a:avLst/>
          </a:prstGeom>
          <a:ln w="34925" cap="flat" cmpd="sng">
            <a:solidFill>
              <a:srgbClr val="C00000"/>
            </a:solidFill>
            <a:prstDash val="solid"/>
            <a:headEnd type="none" w="med" len="med"/>
            <a:tailEnd type="none" w="med" len="med"/>
          </a:ln>
        </p:spPr>
      </p:sp>
      <p:sp>
        <p:nvSpPr>
          <p:cNvPr id="31786" name="Text Box 44"/>
          <p:cNvSpPr txBox="1"/>
          <p:nvPr/>
        </p:nvSpPr>
        <p:spPr>
          <a:xfrm>
            <a:off x="6135688" y="1747838"/>
            <a:ext cx="728662"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10</a:t>
            </a:r>
            <a:endParaRPr lang="en-US" altLang="zh-CN" dirty="0">
              <a:latin typeface="Arial" panose="020B0604020202020204" pitchFamily="34" charset="0"/>
            </a:endParaRPr>
          </a:p>
        </p:txBody>
      </p:sp>
      <p:sp>
        <p:nvSpPr>
          <p:cNvPr id="285741" name="Text Box 45"/>
          <p:cNvSpPr txBox="1"/>
          <p:nvPr/>
        </p:nvSpPr>
        <p:spPr>
          <a:xfrm>
            <a:off x="5954713" y="3862388"/>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10</a:t>
            </a:r>
            <a:endParaRPr lang="en-US" altLang="zh-CN" dirty="0">
              <a:latin typeface="Arial" panose="020B0604020202020204" pitchFamily="34" charset="0"/>
            </a:endParaRPr>
          </a:p>
        </p:txBody>
      </p:sp>
      <p:sp>
        <p:nvSpPr>
          <p:cNvPr id="31788" name="Text Box 46"/>
          <p:cNvSpPr txBox="1"/>
          <p:nvPr/>
        </p:nvSpPr>
        <p:spPr>
          <a:xfrm>
            <a:off x="4953000" y="2557463"/>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15</a:t>
            </a:r>
            <a:endParaRPr lang="en-US" altLang="zh-CN" dirty="0">
              <a:latin typeface="Arial" panose="020B0604020202020204" pitchFamily="34" charset="0"/>
            </a:endParaRPr>
          </a:p>
        </p:txBody>
      </p:sp>
      <p:sp>
        <p:nvSpPr>
          <p:cNvPr id="31789" name="Text Box 48"/>
          <p:cNvSpPr txBox="1"/>
          <p:nvPr/>
        </p:nvSpPr>
        <p:spPr>
          <a:xfrm>
            <a:off x="6500813" y="2643188"/>
            <a:ext cx="728662"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7</a:t>
            </a:r>
            <a:endParaRPr lang="en-US" altLang="zh-CN" dirty="0">
              <a:latin typeface="Arial" panose="020B0604020202020204" pitchFamily="34" charset="0"/>
            </a:endParaRPr>
          </a:p>
        </p:txBody>
      </p:sp>
      <p:sp>
        <p:nvSpPr>
          <p:cNvPr id="31790" name="Text Box 50"/>
          <p:cNvSpPr txBox="1"/>
          <p:nvPr/>
        </p:nvSpPr>
        <p:spPr>
          <a:xfrm>
            <a:off x="7502525" y="2362200"/>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5</a:t>
            </a:r>
            <a:endParaRPr lang="en-US" altLang="zh-CN" dirty="0">
              <a:latin typeface="Arial" panose="020B0604020202020204" pitchFamily="34" charset="0"/>
            </a:endParaRPr>
          </a:p>
        </p:txBody>
      </p:sp>
      <p:sp>
        <p:nvSpPr>
          <p:cNvPr id="31791" name="Text Box 51"/>
          <p:cNvSpPr txBox="1"/>
          <p:nvPr/>
        </p:nvSpPr>
        <p:spPr>
          <a:xfrm>
            <a:off x="5954713" y="4302125"/>
            <a:ext cx="1182687" cy="460375"/>
          </a:xfrm>
          <a:prstGeom prst="rect">
            <a:avLst/>
          </a:prstGeom>
          <a:noFill/>
          <a:ln w="9525">
            <a:noFill/>
          </a:ln>
        </p:spPr>
        <p:txBody>
          <a:bodyPr>
            <a:spAutoFit/>
          </a:bodyPr>
          <a:lstStyle/>
          <a:p>
            <a:pPr algn="just">
              <a:spcBef>
                <a:spcPct val="50000"/>
              </a:spcBef>
            </a:pPr>
            <a:endParaRPr lang="zh-CN" altLang="zh-CN" sz="2400" dirty="0">
              <a:latin typeface="Times New Roman" panose="02020603050405020304" pitchFamily="18" charset="0"/>
            </a:endParaRPr>
          </a:p>
        </p:txBody>
      </p:sp>
      <p:sp>
        <p:nvSpPr>
          <p:cNvPr id="31792" name="Text Box 55"/>
          <p:cNvSpPr txBox="1"/>
          <p:nvPr/>
        </p:nvSpPr>
        <p:spPr>
          <a:xfrm>
            <a:off x="5029200" y="4891088"/>
            <a:ext cx="3043238" cy="368300"/>
          </a:xfrm>
          <a:prstGeom prst="rect">
            <a:avLst/>
          </a:prstGeom>
          <a:noFill/>
          <a:ln w="9525">
            <a:noFill/>
          </a:ln>
        </p:spPr>
        <p:txBody>
          <a:bodyPr>
            <a:spAutoFit/>
          </a:bodyPr>
          <a:lstStyle/>
          <a:p>
            <a:pPr algn="just">
              <a:spcBef>
                <a:spcPct val="50000"/>
              </a:spcBef>
            </a:pPr>
            <a:r>
              <a:rPr lang="zh-CN" altLang="en-US" dirty="0">
                <a:latin typeface="Arial" panose="020B0604020202020204" pitchFamily="34" charset="0"/>
              </a:rPr>
              <a:t>（</a:t>
            </a:r>
            <a:r>
              <a:rPr lang="en-US" altLang="zh-CN" dirty="0">
                <a:latin typeface="Arial" panose="020B0604020202020204" pitchFamily="34" charset="0"/>
              </a:rPr>
              <a:t>b</a:t>
            </a:r>
            <a:r>
              <a:rPr lang="zh-CN" altLang="en-US" dirty="0">
                <a:latin typeface="Arial" panose="020B0604020202020204" pitchFamily="34" charset="0"/>
              </a:rPr>
              <a:t>）求解过程</a:t>
            </a:r>
            <a:endParaRPr lang="zh-CN" altLang="en-US" dirty="0">
              <a:latin typeface="Arial" panose="020B0604020202020204" pitchFamily="34" charset="0"/>
            </a:endParaRPr>
          </a:p>
        </p:txBody>
      </p:sp>
      <p:sp>
        <p:nvSpPr>
          <p:cNvPr id="31793" name="Line 56"/>
          <p:cNvSpPr/>
          <p:nvPr/>
        </p:nvSpPr>
        <p:spPr>
          <a:xfrm>
            <a:off x="5867400" y="1922463"/>
            <a:ext cx="1009650" cy="427037"/>
          </a:xfrm>
          <a:prstGeom prst="line">
            <a:avLst/>
          </a:prstGeom>
          <a:ln w="34925" cap="flat" cmpd="sng">
            <a:solidFill>
              <a:srgbClr val="C00000"/>
            </a:solidFill>
            <a:prstDash val="solid"/>
            <a:headEnd type="none" w="med" len="med"/>
            <a:tailEnd type="none" w="med" len="med"/>
          </a:ln>
        </p:spPr>
      </p:sp>
      <p:sp>
        <p:nvSpPr>
          <p:cNvPr id="285757" name="Line 61"/>
          <p:cNvSpPr/>
          <p:nvPr/>
        </p:nvSpPr>
        <p:spPr>
          <a:xfrm flipV="1">
            <a:off x="6400800" y="2544763"/>
            <a:ext cx="454025" cy="350837"/>
          </a:xfrm>
          <a:prstGeom prst="line">
            <a:avLst/>
          </a:prstGeom>
          <a:ln w="34925" cap="flat" cmpd="sng">
            <a:solidFill>
              <a:srgbClr val="C00000"/>
            </a:solidFill>
            <a:prstDash val="solid"/>
            <a:headEnd type="none" w="med" len="med"/>
            <a:tailEnd type="none" w="med" len="med"/>
          </a:ln>
        </p:spPr>
      </p:sp>
      <p:sp>
        <p:nvSpPr>
          <p:cNvPr id="285728" name="Oval 32"/>
          <p:cNvSpPr>
            <a:spLocks noChangeArrowheads="1"/>
          </p:cNvSpPr>
          <p:nvPr/>
        </p:nvSpPr>
        <p:spPr bwMode="auto">
          <a:xfrm>
            <a:off x="5408613" y="1658938"/>
            <a:ext cx="454025" cy="439738"/>
          </a:xfrm>
          <a:prstGeom prst="ellipse">
            <a:avLst/>
          </a:prstGeom>
          <a:solidFill>
            <a:srgbClr val="008000"/>
          </a:solidFill>
          <a:ln w="9525">
            <a:noFill/>
            <a:round/>
          </a:ln>
          <a:effectLst/>
        </p:spPr>
        <p:txBody>
          <a:bodyPr wrap="none" anchor="ctr"/>
          <a:lstStyle/>
          <a:p>
            <a:pPr algn="ctr"/>
            <a:r>
              <a:rPr lang="en-US" altLang="zh-CN" sz="2400" dirty="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A</a:t>
            </a:r>
            <a:endParaRPr lang="en-US" altLang="zh-CN" sz="2400" dirty="0">
              <a:solidFill>
                <a:schemeClr val="bg1"/>
              </a:solidFill>
              <a:effectLst>
                <a:outerShdw blurRad="38100" dist="38100" dir="2700000">
                  <a:srgbClr val="C0C0C0"/>
                </a:outerShdw>
              </a:effectLst>
              <a:latin typeface="Times New Roman" panose="02020603050405020304" pitchFamily="18" charset="0"/>
            </a:endParaRPr>
          </a:p>
        </p:txBody>
      </p:sp>
      <p:sp>
        <p:nvSpPr>
          <p:cNvPr id="31796" name="Text Box 31"/>
          <p:cNvSpPr txBox="1"/>
          <p:nvPr/>
        </p:nvSpPr>
        <p:spPr>
          <a:xfrm>
            <a:off x="1116013" y="333375"/>
            <a:ext cx="7548562" cy="645160"/>
          </a:xfrm>
          <a:prstGeom prst="rect">
            <a:avLst/>
          </a:prstGeom>
          <a:noFill/>
          <a:ln w="9525">
            <a:noFill/>
          </a:ln>
        </p:spPr>
        <p:txBody>
          <a:bodyPr>
            <a:spAutoFit/>
          </a:bodyPr>
          <a:lstStyle/>
          <a:p>
            <a:pPr algn="ctr">
              <a:spcBef>
                <a:spcPct val="50000"/>
              </a:spcBef>
            </a:pPr>
            <a:r>
              <a:rPr lang="zh-CN" altLang="en-US" sz="3600" b="1" dirty="0">
                <a:solidFill>
                  <a:schemeClr val="tx2"/>
                </a:solidFill>
                <a:latin typeface="Arial" panose="020B0604020202020204" pitchFamily="34" charset="0"/>
              </a:rPr>
              <a:t>算法演示</a:t>
            </a:r>
            <a:r>
              <a:rPr lang="en-US" altLang="zh-CN" sz="3600" b="1" dirty="0">
                <a:solidFill>
                  <a:schemeClr val="tx2"/>
                </a:solidFill>
                <a:latin typeface="Arial" panose="020B0604020202020204" pitchFamily="34" charset="0"/>
              </a:rPr>
              <a:t>:Prim</a:t>
            </a:r>
            <a:r>
              <a:rPr lang="zh-CN" altLang="en-US" sz="3600" b="1" dirty="0">
                <a:solidFill>
                  <a:schemeClr val="tx2"/>
                </a:solidFill>
                <a:latin typeface="Arial" panose="020B0604020202020204" pitchFamily="34" charset="0"/>
              </a:rPr>
              <a:t>算法求解最小生成树</a:t>
            </a:r>
            <a:endParaRPr lang="zh-CN" altLang="en-US" sz="3600" b="1" dirty="0">
              <a:solidFill>
                <a:schemeClr val="tx2"/>
              </a:solidFill>
              <a:latin typeface="Arial" panose="020B0604020202020204" pitchFamily="34" charset="0"/>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285725"/>
                                        </p:tgtEl>
                                        <p:attrNameLst>
                                          <p:attrName>r</p:attrName>
                                        </p:attrNameLst>
                                      </p:cBhvr>
                                    </p:animRot>
                                  </p:childTnLst>
                                </p:cTn>
                              </p:par>
                            </p:childTnLst>
                          </p:cTn>
                        </p:par>
                        <p:par>
                          <p:cTn id="7" fill="hold">
                            <p:stCondLst>
                              <p:cond delay="2000"/>
                            </p:stCondLst>
                            <p:childTnLst>
                              <p:par>
                                <p:cTn id="8" presetID="17" presetClass="entr" presetSubtype="4"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p:cTn id="10" dur="500" fill="hold"/>
                                        <p:tgtEl>
                                          <p:spTgt spid="2"/>
                                        </p:tgtEl>
                                        <p:attrNameLst>
                                          <p:attrName>ppt_x</p:attrName>
                                        </p:attrNameLst>
                                      </p:cBhvr>
                                      <p:tavLst>
                                        <p:tav tm="0">
                                          <p:val>
                                            <p:strVal val="#ppt_x"/>
                                          </p:val>
                                        </p:tav>
                                        <p:tav tm="100000">
                                          <p:val>
                                            <p:strVal val="#ppt_x"/>
                                          </p:val>
                                        </p:tav>
                                      </p:tavLst>
                                    </p:anim>
                                    <p:anim calcmode="lin" valueType="num">
                                      <p:cBhvr>
                                        <p:cTn id="11" dur="500" fill="hold"/>
                                        <p:tgtEl>
                                          <p:spTgt spid="2"/>
                                        </p:tgtEl>
                                        <p:attrNameLst>
                                          <p:attrName>ppt_y</p:attrName>
                                        </p:attrNameLst>
                                      </p:cBhvr>
                                      <p:tavLst>
                                        <p:tav tm="0">
                                          <p:val>
                                            <p:strVal val="#ppt_y+#ppt_h/2"/>
                                          </p:val>
                                        </p:tav>
                                        <p:tav tm="100000">
                                          <p:val>
                                            <p:strVal val="#ppt_y"/>
                                          </p:val>
                                        </p:tav>
                                      </p:tavLst>
                                    </p:anim>
                                    <p:anim calcmode="lin" valueType="num">
                                      <p:cBhvr>
                                        <p:cTn id="12" dur="500" fill="hold"/>
                                        <p:tgtEl>
                                          <p:spTgt spid="2"/>
                                        </p:tgtEl>
                                        <p:attrNameLst>
                                          <p:attrName>ppt_w</p:attrName>
                                        </p:attrNameLst>
                                      </p:cBhvr>
                                      <p:tavLst>
                                        <p:tav tm="0">
                                          <p:val>
                                            <p:strVal val="#ppt_w"/>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8" presetClass="emph" presetSubtype="0" fill="hold" nodeType="clickEffect">
                                  <p:stCondLst>
                                    <p:cond delay="0"/>
                                  </p:stCondLst>
                                  <p:childTnLst>
                                    <p:animRot by="21600000">
                                      <p:cBhvr>
                                        <p:cTn id="17" dur="2000" fill="hold"/>
                                        <p:tgtEl>
                                          <p:spTgt spid="285708"/>
                                        </p:tgtEl>
                                        <p:attrNameLst>
                                          <p:attrName>r</p:attrName>
                                        </p:attrNameLst>
                                      </p:cBhvr>
                                    </p:animRot>
                                  </p:childTnLst>
                                </p:cTn>
                              </p:par>
                            </p:childTnLst>
                          </p:cTn>
                        </p:par>
                        <p:par>
                          <p:cTn id="18" fill="hold">
                            <p:stCondLst>
                              <p:cond delay="2000"/>
                            </p:stCondLst>
                            <p:childTnLst>
                              <p:par>
                                <p:cTn id="19" presetID="17" presetClass="entr" presetSubtype="2" fill="hold" nodeType="afterEffect">
                                  <p:stCondLst>
                                    <p:cond delay="1000"/>
                                  </p:stCondLst>
                                  <p:childTnLst>
                                    <p:set>
                                      <p:cBhvr>
                                        <p:cTn id="20" dur="1" fill="hold">
                                          <p:stCondLst>
                                            <p:cond delay="0"/>
                                          </p:stCondLst>
                                        </p:cTn>
                                        <p:tgtEl>
                                          <p:spTgt spid="285736"/>
                                        </p:tgtEl>
                                        <p:attrNameLst>
                                          <p:attrName>style.visibility</p:attrName>
                                        </p:attrNameLst>
                                      </p:cBhvr>
                                      <p:to>
                                        <p:strVal val="visible"/>
                                      </p:to>
                                    </p:set>
                                    <p:anim calcmode="lin" valueType="num">
                                      <p:cBhvr>
                                        <p:cTn id="21" dur="500" fill="hold"/>
                                        <p:tgtEl>
                                          <p:spTgt spid="285736"/>
                                        </p:tgtEl>
                                        <p:attrNameLst>
                                          <p:attrName>ppt_x</p:attrName>
                                        </p:attrNameLst>
                                      </p:cBhvr>
                                      <p:tavLst>
                                        <p:tav tm="0">
                                          <p:val>
                                            <p:strVal val="#ppt_x+#ppt_w/2"/>
                                          </p:val>
                                        </p:tav>
                                        <p:tav tm="100000">
                                          <p:val>
                                            <p:strVal val="#ppt_x"/>
                                          </p:val>
                                        </p:tav>
                                      </p:tavLst>
                                    </p:anim>
                                    <p:anim calcmode="lin" valueType="num">
                                      <p:cBhvr>
                                        <p:cTn id="22" dur="500" fill="hold"/>
                                        <p:tgtEl>
                                          <p:spTgt spid="285736"/>
                                        </p:tgtEl>
                                        <p:attrNameLst>
                                          <p:attrName>ppt_y</p:attrName>
                                        </p:attrNameLst>
                                      </p:cBhvr>
                                      <p:tavLst>
                                        <p:tav tm="0">
                                          <p:val>
                                            <p:strVal val="#ppt_y"/>
                                          </p:val>
                                        </p:tav>
                                        <p:tav tm="100000">
                                          <p:val>
                                            <p:strVal val="#ppt_y"/>
                                          </p:val>
                                        </p:tav>
                                      </p:tavLst>
                                    </p:anim>
                                    <p:anim calcmode="lin" valueType="num">
                                      <p:cBhvr>
                                        <p:cTn id="23" dur="500" fill="hold"/>
                                        <p:tgtEl>
                                          <p:spTgt spid="285736"/>
                                        </p:tgtEl>
                                        <p:attrNameLst>
                                          <p:attrName>ppt_w</p:attrName>
                                        </p:attrNameLst>
                                      </p:cBhvr>
                                      <p:tavLst>
                                        <p:tav tm="0">
                                          <p:val>
                                            <p:fltVal val="0"/>
                                          </p:val>
                                        </p:tav>
                                        <p:tav tm="100000">
                                          <p:val>
                                            <p:strVal val="#ppt_w"/>
                                          </p:val>
                                        </p:tav>
                                      </p:tavLst>
                                    </p:anim>
                                    <p:anim calcmode="lin" valueType="num">
                                      <p:cBhvr>
                                        <p:cTn id="24" dur="500" fill="hold"/>
                                        <p:tgtEl>
                                          <p:spTgt spid="285736"/>
                                        </p:tgtEl>
                                        <p:attrNameLst>
                                          <p:attrName>ppt_h</p:attrName>
                                        </p:attrNameLst>
                                      </p:cBhvr>
                                      <p:tavLst>
                                        <p:tav tm="0">
                                          <p:val>
                                            <p:strVal val="#ppt_h"/>
                                          </p:val>
                                        </p:tav>
                                        <p:tav tm="100000">
                                          <p:val>
                                            <p:strVal val="#ppt_h"/>
                                          </p:val>
                                        </p:tav>
                                      </p:tavLst>
                                    </p:anim>
                                  </p:childTnLst>
                                </p:cTn>
                              </p:par>
                            </p:childTnLst>
                          </p:cTn>
                        </p:par>
                        <p:par>
                          <p:cTn id="25" fill="hold">
                            <p:stCondLst>
                              <p:cond delay="3500"/>
                            </p:stCondLst>
                            <p:childTnLst>
                              <p:par>
                                <p:cTn id="26" presetID="9" presetClass="entr" presetSubtype="0" fill="hold" grpId="0" nodeType="afterEffect">
                                  <p:stCondLst>
                                    <p:cond delay="0"/>
                                  </p:stCondLst>
                                  <p:childTnLst>
                                    <p:set>
                                      <p:cBhvr>
                                        <p:cTn id="27" dur="1" fill="hold">
                                          <p:stCondLst>
                                            <p:cond delay="0"/>
                                          </p:stCondLst>
                                        </p:cTn>
                                        <p:tgtEl>
                                          <p:spTgt spid="285741"/>
                                        </p:tgtEl>
                                        <p:attrNameLst>
                                          <p:attrName>style.visibility</p:attrName>
                                        </p:attrNameLst>
                                      </p:cBhvr>
                                      <p:to>
                                        <p:strVal val="visible"/>
                                      </p:to>
                                    </p:set>
                                    <p:animEffect transition="in" filter="dissolve">
                                      <p:cBhvr>
                                        <p:cTn id="28" dur="500"/>
                                        <p:tgtEl>
                                          <p:spTgt spid="285741"/>
                                        </p:tgtEl>
                                      </p:cBhvr>
                                    </p:animEffect>
                                  </p:childTnLst>
                                </p:cTn>
                              </p:par>
                            </p:childTnLst>
                          </p:cTn>
                        </p:par>
                      </p:childTnLst>
                    </p:cTn>
                  </p:par>
                  <p:par>
                    <p:cTn id="29" fill="hold">
                      <p:stCondLst>
                        <p:cond delay="indefinite"/>
                      </p:stCondLst>
                      <p:childTnLst>
                        <p:par>
                          <p:cTn id="30" fill="hold">
                            <p:stCondLst>
                              <p:cond delay="0"/>
                            </p:stCondLst>
                            <p:childTnLst>
                              <p:par>
                                <p:cTn id="31" presetID="19" presetClass="entr" presetSubtype="10" fill="hold" nodeType="clickEffect">
                                  <p:stCondLst>
                                    <p:cond delay="0"/>
                                  </p:stCondLst>
                                  <p:childTnLst>
                                    <p:set>
                                      <p:cBhvr>
                                        <p:cTn id="32" dur="1" fill="hold">
                                          <p:stCondLst>
                                            <p:cond delay="0"/>
                                          </p:stCondLst>
                                        </p:cTn>
                                        <p:tgtEl>
                                          <p:spTgt spid="285757"/>
                                        </p:tgtEl>
                                        <p:attrNameLst>
                                          <p:attrName>style.visibility</p:attrName>
                                        </p:attrNameLst>
                                      </p:cBhvr>
                                      <p:to>
                                        <p:strVal val="visible"/>
                                      </p:to>
                                    </p:set>
                                    <p:anim calcmode="lin" valueType="num">
                                      <p:cBhvr>
                                        <p:cTn id="33" dur="5000" fill="hold"/>
                                        <p:tgtEl>
                                          <p:spTgt spid="285757"/>
                                        </p:tgtEl>
                                        <p:attrNameLst>
                                          <p:attrName>ppt_w</p:attrName>
                                        </p:attrNameLst>
                                      </p:cBhvr>
                                      <p:tavLst>
                                        <p:tav tm="0" fmla="#ppt_w*sin(2.5*pi*$)">
                                          <p:val>
                                            <p:fltVal val="0"/>
                                          </p:val>
                                        </p:tav>
                                        <p:tav tm="100000">
                                          <p:val>
                                            <p:fltVal val="1"/>
                                          </p:val>
                                        </p:tav>
                                      </p:tavLst>
                                    </p:anim>
                                    <p:anim calcmode="lin" valueType="num">
                                      <p:cBhvr>
                                        <p:cTn id="34" dur="5000" fill="hold"/>
                                        <p:tgtEl>
                                          <p:spTgt spid="28575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4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49"/>
          <p:cNvSpPr txBox="1"/>
          <p:nvPr/>
        </p:nvSpPr>
        <p:spPr>
          <a:xfrm>
            <a:off x="7046913" y="2820988"/>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6</a:t>
            </a:r>
            <a:endParaRPr lang="en-US" altLang="zh-CN" dirty="0">
              <a:latin typeface="Arial" panose="020B0604020202020204" pitchFamily="34" charset="0"/>
            </a:endParaRPr>
          </a:p>
        </p:txBody>
      </p:sp>
      <p:grpSp>
        <p:nvGrpSpPr>
          <p:cNvPr id="32771" name="Group 2"/>
          <p:cNvGrpSpPr/>
          <p:nvPr/>
        </p:nvGrpSpPr>
        <p:grpSpPr>
          <a:xfrm>
            <a:off x="457200" y="1676400"/>
            <a:ext cx="3276600" cy="3105150"/>
            <a:chOff x="288" y="384"/>
            <a:chExt cx="1455" cy="1504"/>
          </a:xfrm>
        </p:grpSpPr>
        <p:sp>
          <p:nvSpPr>
            <p:cNvPr id="32793" name="Oval 3"/>
            <p:cNvSpPr/>
            <p:nvPr/>
          </p:nvSpPr>
          <p:spPr>
            <a:xfrm>
              <a:off x="490" y="384"/>
              <a:ext cx="202"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A</a:t>
              </a:r>
              <a:endParaRPr lang="en-US" altLang="zh-CN" sz="2400" dirty="0">
                <a:latin typeface="Times New Roman" panose="02020603050405020304" pitchFamily="18" charset="0"/>
              </a:endParaRPr>
            </a:p>
          </p:txBody>
        </p:sp>
        <p:sp>
          <p:nvSpPr>
            <p:cNvPr id="32794" name="Oval 4"/>
            <p:cNvSpPr/>
            <p:nvPr/>
          </p:nvSpPr>
          <p:spPr>
            <a:xfrm>
              <a:off x="1137" y="640"/>
              <a:ext cx="202"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B</a:t>
              </a:r>
              <a:endParaRPr lang="en-US" altLang="zh-CN" sz="2400" dirty="0">
                <a:latin typeface="Times New Roman" panose="02020603050405020304" pitchFamily="18" charset="0"/>
              </a:endParaRPr>
            </a:p>
          </p:txBody>
        </p:sp>
        <p:sp>
          <p:nvSpPr>
            <p:cNvPr id="32795" name="Oval 5"/>
            <p:cNvSpPr/>
            <p:nvPr/>
          </p:nvSpPr>
          <p:spPr>
            <a:xfrm>
              <a:off x="733" y="939"/>
              <a:ext cx="202"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C</a:t>
              </a:r>
              <a:endParaRPr lang="en-US" altLang="zh-CN" sz="2400" dirty="0">
                <a:latin typeface="Times New Roman" panose="02020603050405020304" pitchFamily="18" charset="0"/>
              </a:endParaRPr>
            </a:p>
          </p:txBody>
        </p:sp>
        <p:sp>
          <p:nvSpPr>
            <p:cNvPr id="32796" name="Oval 6"/>
            <p:cNvSpPr/>
            <p:nvPr/>
          </p:nvSpPr>
          <p:spPr>
            <a:xfrm>
              <a:off x="1440" y="939"/>
              <a:ext cx="202"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D</a:t>
              </a:r>
              <a:endParaRPr lang="en-US" altLang="zh-CN" sz="2400" dirty="0">
                <a:latin typeface="Times New Roman" panose="02020603050405020304" pitchFamily="18" charset="0"/>
              </a:endParaRPr>
            </a:p>
          </p:txBody>
        </p:sp>
        <p:sp>
          <p:nvSpPr>
            <p:cNvPr id="32797" name="Oval 7"/>
            <p:cNvSpPr/>
            <p:nvPr/>
          </p:nvSpPr>
          <p:spPr>
            <a:xfrm>
              <a:off x="328" y="1280"/>
              <a:ext cx="203"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E</a:t>
              </a:r>
              <a:endParaRPr lang="en-US" altLang="zh-CN" sz="2400" dirty="0">
                <a:latin typeface="Times New Roman" panose="02020603050405020304" pitchFamily="18" charset="0"/>
              </a:endParaRPr>
            </a:p>
          </p:txBody>
        </p:sp>
        <p:sp>
          <p:nvSpPr>
            <p:cNvPr id="32798" name="Oval 8"/>
            <p:cNvSpPr/>
            <p:nvPr/>
          </p:nvSpPr>
          <p:spPr>
            <a:xfrm>
              <a:off x="1096" y="1280"/>
              <a:ext cx="203"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F</a:t>
              </a:r>
              <a:endParaRPr lang="en-US" altLang="zh-CN" sz="2400" dirty="0">
                <a:latin typeface="Times New Roman" panose="02020603050405020304" pitchFamily="18" charset="0"/>
              </a:endParaRPr>
            </a:p>
          </p:txBody>
        </p:sp>
        <p:sp>
          <p:nvSpPr>
            <p:cNvPr id="32799" name="Line 9"/>
            <p:cNvSpPr/>
            <p:nvPr/>
          </p:nvSpPr>
          <p:spPr>
            <a:xfrm flipH="1">
              <a:off x="450" y="597"/>
              <a:ext cx="121" cy="683"/>
            </a:xfrm>
            <a:prstGeom prst="line">
              <a:avLst/>
            </a:prstGeom>
            <a:ln w="9525" cap="flat" cmpd="sng">
              <a:solidFill>
                <a:schemeClr val="tx1"/>
              </a:solidFill>
              <a:prstDash val="solid"/>
              <a:headEnd type="none" w="med" len="med"/>
              <a:tailEnd type="none" w="med" len="med"/>
            </a:ln>
          </p:spPr>
        </p:sp>
        <p:sp>
          <p:nvSpPr>
            <p:cNvPr id="32800" name="Line 10"/>
            <p:cNvSpPr/>
            <p:nvPr/>
          </p:nvSpPr>
          <p:spPr>
            <a:xfrm>
              <a:off x="652" y="597"/>
              <a:ext cx="121" cy="342"/>
            </a:xfrm>
            <a:prstGeom prst="line">
              <a:avLst/>
            </a:prstGeom>
            <a:ln w="9525" cap="flat" cmpd="sng">
              <a:solidFill>
                <a:schemeClr val="tx1"/>
              </a:solidFill>
              <a:prstDash val="solid"/>
              <a:headEnd type="none" w="med" len="med"/>
              <a:tailEnd type="none" w="med" len="med"/>
            </a:ln>
          </p:spPr>
        </p:sp>
        <p:sp>
          <p:nvSpPr>
            <p:cNvPr id="32801" name="Line 11"/>
            <p:cNvSpPr/>
            <p:nvPr/>
          </p:nvSpPr>
          <p:spPr>
            <a:xfrm flipH="1">
              <a:off x="531" y="1152"/>
              <a:ext cx="242" cy="171"/>
            </a:xfrm>
            <a:prstGeom prst="line">
              <a:avLst/>
            </a:prstGeom>
            <a:ln w="9525" cap="flat" cmpd="sng">
              <a:solidFill>
                <a:schemeClr val="tx1"/>
              </a:solidFill>
              <a:prstDash val="solid"/>
              <a:headEnd type="none" w="med" len="med"/>
              <a:tailEnd type="none" w="med" len="med"/>
            </a:ln>
          </p:spPr>
        </p:sp>
        <p:sp>
          <p:nvSpPr>
            <p:cNvPr id="32802" name="Line 12"/>
            <p:cNvSpPr/>
            <p:nvPr/>
          </p:nvSpPr>
          <p:spPr>
            <a:xfrm>
              <a:off x="531" y="1451"/>
              <a:ext cx="565" cy="0"/>
            </a:xfrm>
            <a:prstGeom prst="line">
              <a:avLst/>
            </a:prstGeom>
            <a:ln w="9525" cap="flat" cmpd="sng">
              <a:solidFill>
                <a:schemeClr val="tx1"/>
              </a:solidFill>
              <a:prstDash val="solid"/>
              <a:headEnd type="none" w="med" len="med"/>
              <a:tailEnd type="none" w="med" len="med"/>
            </a:ln>
          </p:spPr>
        </p:sp>
        <p:sp>
          <p:nvSpPr>
            <p:cNvPr id="32803" name="Line 13"/>
            <p:cNvSpPr/>
            <p:nvPr/>
          </p:nvSpPr>
          <p:spPr>
            <a:xfrm>
              <a:off x="692" y="512"/>
              <a:ext cx="445" cy="213"/>
            </a:xfrm>
            <a:prstGeom prst="line">
              <a:avLst/>
            </a:prstGeom>
            <a:ln w="9525" cap="flat" cmpd="sng">
              <a:solidFill>
                <a:schemeClr val="tx1"/>
              </a:solidFill>
              <a:prstDash val="solid"/>
              <a:headEnd type="none" w="med" len="med"/>
              <a:tailEnd type="none" w="med" len="med"/>
            </a:ln>
          </p:spPr>
        </p:sp>
        <p:sp>
          <p:nvSpPr>
            <p:cNvPr id="32804" name="Line 14"/>
            <p:cNvSpPr/>
            <p:nvPr/>
          </p:nvSpPr>
          <p:spPr>
            <a:xfrm flipV="1">
              <a:off x="935" y="811"/>
              <a:ext cx="202" cy="170"/>
            </a:xfrm>
            <a:prstGeom prst="line">
              <a:avLst/>
            </a:prstGeom>
            <a:ln w="9525" cap="flat" cmpd="sng">
              <a:solidFill>
                <a:schemeClr val="tx1"/>
              </a:solidFill>
              <a:prstDash val="solid"/>
              <a:headEnd type="none" w="med" len="med"/>
              <a:tailEnd type="none" w="med" len="med"/>
            </a:ln>
          </p:spPr>
        </p:sp>
        <p:sp>
          <p:nvSpPr>
            <p:cNvPr id="32805" name="Line 15"/>
            <p:cNvSpPr/>
            <p:nvPr/>
          </p:nvSpPr>
          <p:spPr>
            <a:xfrm>
              <a:off x="1218" y="853"/>
              <a:ext cx="0" cy="427"/>
            </a:xfrm>
            <a:prstGeom prst="line">
              <a:avLst/>
            </a:prstGeom>
            <a:ln w="9525" cap="flat" cmpd="sng">
              <a:solidFill>
                <a:schemeClr val="tx1"/>
              </a:solidFill>
              <a:prstDash val="solid"/>
              <a:headEnd type="none" w="med" len="med"/>
              <a:tailEnd type="none" w="med" len="med"/>
            </a:ln>
          </p:spPr>
        </p:sp>
        <p:sp>
          <p:nvSpPr>
            <p:cNvPr id="32806" name="Line 16"/>
            <p:cNvSpPr/>
            <p:nvPr/>
          </p:nvSpPr>
          <p:spPr>
            <a:xfrm>
              <a:off x="1296" y="816"/>
              <a:ext cx="144" cy="192"/>
            </a:xfrm>
            <a:prstGeom prst="line">
              <a:avLst/>
            </a:prstGeom>
            <a:ln w="9525" cap="flat" cmpd="sng">
              <a:solidFill>
                <a:schemeClr val="tx1"/>
              </a:solidFill>
              <a:prstDash val="solid"/>
              <a:headEnd type="none" w="med" len="med"/>
              <a:tailEnd type="none" w="med" len="med"/>
            </a:ln>
          </p:spPr>
        </p:sp>
        <p:sp>
          <p:nvSpPr>
            <p:cNvPr id="32807" name="Line 17"/>
            <p:cNvSpPr/>
            <p:nvPr/>
          </p:nvSpPr>
          <p:spPr>
            <a:xfrm flipV="1">
              <a:off x="1299" y="1152"/>
              <a:ext cx="189" cy="213"/>
            </a:xfrm>
            <a:prstGeom prst="line">
              <a:avLst/>
            </a:prstGeom>
            <a:ln w="9525" cap="flat" cmpd="sng">
              <a:solidFill>
                <a:schemeClr val="tx1"/>
              </a:solidFill>
              <a:prstDash val="solid"/>
              <a:headEnd type="none" w="med" len="med"/>
              <a:tailEnd type="none" w="med" len="med"/>
            </a:ln>
          </p:spPr>
        </p:sp>
        <p:sp>
          <p:nvSpPr>
            <p:cNvPr id="32808" name="Text Box 18"/>
            <p:cNvSpPr txBox="1"/>
            <p:nvPr/>
          </p:nvSpPr>
          <p:spPr>
            <a:xfrm>
              <a:off x="813" y="427"/>
              <a:ext cx="324" cy="178"/>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10</a:t>
              </a:r>
              <a:endParaRPr lang="en-US" altLang="zh-CN" dirty="0">
                <a:latin typeface="Arial" panose="020B0604020202020204" pitchFamily="34" charset="0"/>
              </a:endParaRPr>
            </a:p>
          </p:txBody>
        </p:sp>
        <p:sp>
          <p:nvSpPr>
            <p:cNvPr id="32809" name="Text Box 19"/>
            <p:cNvSpPr txBox="1"/>
            <p:nvPr/>
          </p:nvSpPr>
          <p:spPr>
            <a:xfrm>
              <a:off x="733" y="1451"/>
              <a:ext cx="323" cy="178"/>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10</a:t>
              </a:r>
              <a:endParaRPr lang="en-US" altLang="zh-CN" dirty="0">
                <a:latin typeface="Arial" panose="020B0604020202020204" pitchFamily="34" charset="0"/>
              </a:endParaRPr>
            </a:p>
          </p:txBody>
        </p:sp>
        <p:sp>
          <p:nvSpPr>
            <p:cNvPr id="32810" name="Text Box 20"/>
            <p:cNvSpPr txBox="1"/>
            <p:nvPr/>
          </p:nvSpPr>
          <p:spPr>
            <a:xfrm>
              <a:off x="288" y="819"/>
              <a:ext cx="323" cy="178"/>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15</a:t>
              </a:r>
              <a:endParaRPr lang="en-US" altLang="zh-CN" dirty="0">
                <a:latin typeface="Arial" panose="020B0604020202020204" pitchFamily="34" charset="0"/>
              </a:endParaRPr>
            </a:p>
          </p:txBody>
        </p:sp>
        <p:sp>
          <p:nvSpPr>
            <p:cNvPr id="32811" name="Text Box 21"/>
            <p:cNvSpPr txBox="1"/>
            <p:nvPr/>
          </p:nvSpPr>
          <p:spPr>
            <a:xfrm>
              <a:off x="692" y="691"/>
              <a:ext cx="324" cy="179"/>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12</a:t>
              </a:r>
              <a:endParaRPr lang="en-US" altLang="zh-CN" dirty="0">
                <a:latin typeface="Arial" panose="020B0604020202020204" pitchFamily="34" charset="0"/>
              </a:endParaRPr>
            </a:p>
          </p:txBody>
        </p:sp>
        <p:sp>
          <p:nvSpPr>
            <p:cNvPr id="32812" name="Text Box 22"/>
            <p:cNvSpPr txBox="1"/>
            <p:nvPr/>
          </p:nvSpPr>
          <p:spPr>
            <a:xfrm>
              <a:off x="490" y="1067"/>
              <a:ext cx="323" cy="179"/>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12</a:t>
              </a:r>
              <a:endParaRPr lang="en-US" altLang="zh-CN" dirty="0">
                <a:latin typeface="Arial" panose="020B0604020202020204" pitchFamily="34" charset="0"/>
              </a:endParaRPr>
            </a:p>
          </p:txBody>
        </p:sp>
        <p:sp>
          <p:nvSpPr>
            <p:cNvPr id="32813" name="Text Box 23"/>
            <p:cNvSpPr txBox="1"/>
            <p:nvPr/>
          </p:nvSpPr>
          <p:spPr>
            <a:xfrm>
              <a:off x="950" y="1065"/>
              <a:ext cx="346" cy="178"/>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8</a:t>
              </a:r>
              <a:endParaRPr lang="en-US" altLang="zh-CN" dirty="0">
                <a:latin typeface="Arial" panose="020B0604020202020204" pitchFamily="34" charset="0"/>
              </a:endParaRPr>
            </a:p>
          </p:txBody>
        </p:sp>
        <p:sp>
          <p:nvSpPr>
            <p:cNvPr id="32814" name="Text Box 24"/>
            <p:cNvSpPr txBox="1"/>
            <p:nvPr/>
          </p:nvSpPr>
          <p:spPr>
            <a:xfrm>
              <a:off x="975" y="861"/>
              <a:ext cx="324" cy="179"/>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7</a:t>
              </a:r>
              <a:endParaRPr lang="en-US" altLang="zh-CN" dirty="0">
                <a:latin typeface="Arial" panose="020B0604020202020204" pitchFamily="34" charset="0"/>
              </a:endParaRPr>
            </a:p>
          </p:txBody>
        </p:sp>
        <p:sp>
          <p:nvSpPr>
            <p:cNvPr id="32815" name="Text Box 25"/>
            <p:cNvSpPr txBox="1"/>
            <p:nvPr/>
          </p:nvSpPr>
          <p:spPr>
            <a:xfrm>
              <a:off x="1218" y="947"/>
              <a:ext cx="323" cy="179"/>
            </a:xfrm>
            <a:prstGeom prst="rect">
              <a:avLst/>
            </a:prstGeom>
            <a:noFill/>
            <a:ln w="9525">
              <a:noFill/>
            </a:ln>
          </p:spPr>
          <p:txBody>
            <a:bodyPr>
              <a:spAutoFit/>
            </a:bodyPr>
            <a:lstStyle/>
            <a:p>
              <a:pPr algn="just">
                <a:spcBef>
                  <a:spcPct val="50000"/>
                </a:spcBef>
              </a:pPr>
              <a:r>
                <a:rPr lang="en-US" altLang="zh-CN" dirty="0">
                  <a:latin typeface="Times New Roman" panose="02020603050405020304" pitchFamily="18" charset="0"/>
                </a:rPr>
                <a:t>6</a:t>
              </a:r>
              <a:endParaRPr lang="en-US" altLang="zh-CN" dirty="0">
                <a:latin typeface="Times New Roman" panose="02020603050405020304" pitchFamily="18" charset="0"/>
              </a:endParaRPr>
            </a:p>
          </p:txBody>
        </p:sp>
        <p:sp>
          <p:nvSpPr>
            <p:cNvPr id="32816" name="Text Box 26"/>
            <p:cNvSpPr txBox="1"/>
            <p:nvPr/>
          </p:nvSpPr>
          <p:spPr>
            <a:xfrm>
              <a:off x="1357" y="1200"/>
              <a:ext cx="323" cy="179"/>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6</a:t>
              </a:r>
              <a:endParaRPr lang="en-US" altLang="zh-CN" dirty="0">
                <a:latin typeface="Arial" panose="020B0604020202020204" pitchFamily="34" charset="0"/>
              </a:endParaRPr>
            </a:p>
          </p:txBody>
        </p:sp>
        <p:sp>
          <p:nvSpPr>
            <p:cNvPr id="32817" name="Text Box 27"/>
            <p:cNvSpPr txBox="1"/>
            <p:nvPr/>
          </p:nvSpPr>
          <p:spPr>
            <a:xfrm>
              <a:off x="1420" y="725"/>
              <a:ext cx="323" cy="179"/>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5</a:t>
              </a:r>
              <a:endParaRPr lang="en-US" altLang="zh-CN" dirty="0">
                <a:latin typeface="Arial" panose="020B0604020202020204" pitchFamily="34" charset="0"/>
              </a:endParaRPr>
            </a:p>
          </p:txBody>
        </p:sp>
        <p:sp>
          <p:nvSpPr>
            <p:cNvPr id="32818" name="Text Box 28"/>
            <p:cNvSpPr txBox="1"/>
            <p:nvPr/>
          </p:nvSpPr>
          <p:spPr>
            <a:xfrm>
              <a:off x="733" y="1664"/>
              <a:ext cx="525" cy="224"/>
            </a:xfrm>
            <a:prstGeom prst="rect">
              <a:avLst/>
            </a:prstGeom>
            <a:noFill/>
            <a:ln w="9525">
              <a:noFill/>
            </a:ln>
          </p:spPr>
          <p:txBody>
            <a:bodyPr>
              <a:spAutoFit/>
            </a:bodyPr>
            <a:lstStyle/>
            <a:p>
              <a:pPr algn="just">
                <a:spcBef>
                  <a:spcPct val="50000"/>
                </a:spcBef>
              </a:pPr>
              <a:endParaRPr lang="zh-CN" altLang="zh-CN" sz="2400" dirty="0">
                <a:latin typeface="Times New Roman" panose="02020603050405020304" pitchFamily="18" charset="0"/>
              </a:endParaRPr>
            </a:p>
          </p:txBody>
        </p:sp>
        <p:sp>
          <p:nvSpPr>
            <p:cNvPr id="32819" name="Line 29"/>
            <p:cNvSpPr/>
            <p:nvPr/>
          </p:nvSpPr>
          <p:spPr>
            <a:xfrm>
              <a:off x="912" y="1152"/>
              <a:ext cx="192" cy="192"/>
            </a:xfrm>
            <a:prstGeom prst="line">
              <a:avLst/>
            </a:prstGeom>
            <a:ln w="9525" cap="flat" cmpd="sng">
              <a:solidFill>
                <a:schemeClr val="tx1"/>
              </a:solidFill>
              <a:prstDash val="solid"/>
              <a:headEnd type="none" w="med" len="med"/>
              <a:tailEnd type="none" w="med" len="med"/>
            </a:ln>
          </p:spPr>
        </p:sp>
      </p:grpSp>
      <p:sp>
        <p:nvSpPr>
          <p:cNvPr id="32772" name="Text Box 30"/>
          <p:cNvSpPr txBox="1"/>
          <p:nvPr/>
        </p:nvSpPr>
        <p:spPr>
          <a:xfrm>
            <a:off x="762000" y="4967288"/>
            <a:ext cx="3276600"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 </a:t>
            </a:r>
            <a:r>
              <a:rPr lang="zh-CN" altLang="en-US" dirty="0">
                <a:latin typeface="Arial" panose="020B0604020202020204" pitchFamily="34" charset="0"/>
              </a:rPr>
              <a:t>（</a:t>
            </a:r>
            <a:r>
              <a:rPr lang="en-US" altLang="zh-CN" dirty="0">
                <a:latin typeface="Arial" panose="020B0604020202020204" pitchFamily="34" charset="0"/>
              </a:rPr>
              <a:t>a</a:t>
            </a:r>
            <a:r>
              <a:rPr lang="zh-CN" altLang="en-US" dirty="0">
                <a:latin typeface="Arial" panose="020B0604020202020204" pitchFamily="34" charset="0"/>
              </a:rPr>
              <a:t>）无向网</a:t>
            </a:r>
            <a:r>
              <a:rPr lang="en-US" altLang="zh-CN" dirty="0">
                <a:latin typeface="Arial" panose="020B0604020202020204" pitchFamily="34" charset="0"/>
              </a:rPr>
              <a:t>G1</a:t>
            </a:r>
            <a:endParaRPr lang="en-US" altLang="zh-CN" dirty="0">
              <a:latin typeface="Arial" panose="020B0604020202020204" pitchFamily="34" charset="0"/>
            </a:endParaRPr>
          </a:p>
        </p:txBody>
      </p:sp>
      <p:sp>
        <p:nvSpPr>
          <p:cNvPr id="284704" name="Oval 32"/>
          <p:cNvSpPr>
            <a:spLocks noChangeArrowheads="1"/>
          </p:cNvSpPr>
          <p:nvPr/>
        </p:nvSpPr>
        <p:spPr bwMode="auto">
          <a:xfrm>
            <a:off x="5408613" y="1658938"/>
            <a:ext cx="454025" cy="439738"/>
          </a:xfrm>
          <a:prstGeom prst="ellipse">
            <a:avLst/>
          </a:prstGeom>
          <a:solidFill>
            <a:srgbClr val="008000"/>
          </a:solidFill>
          <a:ln w="9525">
            <a:noFill/>
            <a:round/>
          </a:ln>
          <a:effectLst/>
        </p:spPr>
        <p:txBody>
          <a:bodyPr wrap="none" anchor="ctr"/>
          <a:lstStyle/>
          <a:p>
            <a:pPr algn="ctr"/>
            <a:r>
              <a:rPr lang="en-US" altLang="zh-CN" sz="2400" dirty="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A</a:t>
            </a:r>
            <a:endParaRPr lang="en-US" altLang="zh-CN" sz="2400" dirty="0">
              <a:solidFill>
                <a:schemeClr val="bg1"/>
              </a:solidFill>
              <a:effectLst>
                <a:outerShdw blurRad="38100" dist="38100" dir="2700000">
                  <a:srgbClr val="C0C0C0"/>
                </a:outerShdw>
              </a:effectLst>
              <a:latin typeface="Times New Roman" panose="02020603050405020304" pitchFamily="18" charset="0"/>
            </a:endParaRPr>
          </a:p>
        </p:txBody>
      </p:sp>
      <p:sp>
        <p:nvSpPr>
          <p:cNvPr id="284705" name="Oval 33"/>
          <p:cNvSpPr>
            <a:spLocks noChangeArrowheads="1"/>
          </p:cNvSpPr>
          <p:nvPr/>
        </p:nvSpPr>
        <p:spPr bwMode="auto">
          <a:xfrm>
            <a:off x="6864350" y="2187575"/>
            <a:ext cx="455613" cy="439738"/>
          </a:xfrm>
          <a:prstGeom prst="ellipse">
            <a:avLst/>
          </a:prstGeom>
          <a:solidFill>
            <a:srgbClr val="008000"/>
          </a:solidFill>
          <a:ln w="9525">
            <a:noFill/>
            <a:round/>
          </a:ln>
          <a:effectLst/>
        </p:spPr>
        <p:txBody>
          <a:bodyPr wrap="none" anchor="ctr"/>
          <a:lstStyle/>
          <a:p>
            <a:pPr algn="ctr"/>
            <a:r>
              <a:rPr lang="en-US" altLang="zh-CN" sz="2400" dirty="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B</a:t>
            </a:r>
            <a:endParaRPr lang="en-US" altLang="zh-CN" sz="2400" dirty="0">
              <a:solidFill>
                <a:schemeClr val="bg1"/>
              </a:solidFill>
              <a:effectLst>
                <a:outerShdw blurRad="38100" dist="38100" dir="2700000">
                  <a:srgbClr val="C0C0C0"/>
                </a:outerShdw>
              </a:effectLst>
              <a:latin typeface="Times New Roman" panose="02020603050405020304" pitchFamily="18" charset="0"/>
            </a:endParaRPr>
          </a:p>
        </p:txBody>
      </p:sp>
      <p:sp>
        <p:nvSpPr>
          <p:cNvPr id="284706" name="Oval 34"/>
          <p:cNvSpPr>
            <a:spLocks noChangeArrowheads="1"/>
          </p:cNvSpPr>
          <p:nvPr/>
        </p:nvSpPr>
        <p:spPr bwMode="auto">
          <a:xfrm>
            <a:off x="5954713" y="2805113"/>
            <a:ext cx="455613" cy="439738"/>
          </a:xfrm>
          <a:prstGeom prst="ellipse">
            <a:avLst/>
          </a:prstGeom>
          <a:solidFill>
            <a:srgbClr val="008000"/>
          </a:solidFill>
          <a:ln w="9525">
            <a:noFill/>
            <a:round/>
          </a:ln>
          <a:effectLst/>
        </p:spPr>
        <p:txBody>
          <a:bodyPr wrap="none" anchor="ctr"/>
          <a:lstStyle/>
          <a:p>
            <a:pPr algn="ctr"/>
            <a:r>
              <a:rPr lang="en-US" altLang="zh-CN" sz="2400" dirty="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C</a:t>
            </a:r>
            <a:endParaRPr lang="en-US" altLang="zh-CN" sz="2400" dirty="0">
              <a:solidFill>
                <a:schemeClr val="bg1"/>
              </a:solidFill>
              <a:effectLst>
                <a:outerShdw blurRad="38100" dist="38100" dir="2700000">
                  <a:srgbClr val="C0C0C0"/>
                </a:outerShdw>
              </a:effectLst>
              <a:latin typeface="Times New Roman" panose="02020603050405020304" pitchFamily="18" charset="0"/>
            </a:endParaRPr>
          </a:p>
        </p:txBody>
      </p:sp>
      <p:sp>
        <p:nvSpPr>
          <p:cNvPr id="284707" name="Oval 35"/>
          <p:cNvSpPr>
            <a:spLocks noChangeArrowheads="1"/>
          </p:cNvSpPr>
          <p:nvPr/>
        </p:nvSpPr>
        <p:spPr bwMode="auto">
          <a:xfrm>
            <a:off x="7546975" y="2805113"/>
            <a:ext cx="455613" cy="439738"/>
          </a:xfrm>
          <a:prstGeom prst="ellipse">
            <a:avLst/>
          </a:prstGeom>
          <a:solidFill>
            <a:srgbClr val="008000"/>
          </a:solidFill>
          <a:ln w="9525">
            <a:noFill/>
            <a:round/>
          </a:ln>
          <a:effectLst/>
        </p:spPr>
        <p:txBody>
          <a:bodyPr wrap="none" anchor="ctr"/>
          <a:lstStyle/>
          <a:p>
            <a:pPr algn="ctr"/>
            <a:r>
              <a:rPr lang="en-US" altLang="zh-CN" sz="2400" dirty="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D</a:t>
            </a:r>
            <a:endParaRPr lang="en-US" altLang="zh-CN" sz="2400" dirty="0">
              <a:solidFill>
                <a:schemeClr val="bg1"/>
              </a:solidFill>
              <a:effectLst>
                <a:outerShdw blurRad="38100" dist="38100" dir="2700000">
                  <a:srgbClr val="C0C0C0"/>
                </a:outerShdw>
              </a:effectLst>
              <a:latin typeface="Times New Roman" panose="02020603050405020304" pitchFamily="18" charset="0"/>
            </a:endParaRPr>
          </a:p>
        </p:txBody>
      </p:sp>
      <p:sp>
        <p:nvSpPr>
          <p:cNvPr id="32777" name="Oval 36"/>
          <p:cNvSpPr/>
          <p:nvPr/>
        </p:nvSpPr>
        <p:spPr>
          <a:xfrm>
            <a:off x="5043488" y="3508375"/>
            <a:ext cx="457200" cy="439738"/>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E</a:t>
            </a:r>
            <a:endParaRPr lang="en-US" altLang="zh-CN" sz="2400" dirty="0">
              <a:latin typeface="Times New Roman" panose="02020603050405020304" pitchFamily="18" charset="0"/>
            </a:endParaRPr>
          </a:p>
        </p:txBody>
      </p:sp>
      <p:sp>
        <p:nvSpPr>
          <p:cNvPr id="284709" name="Oval 37"/>
          <p:cNvSpPr>
            <a:spLocks noChangeArrowheads="1"/>
          </p:cNvSpPr>
          <p:nvPr/>
        </p:nvSpPr>
        <p:spPr bwMode="auto">
          <a:xfrm>
            <a:off x="6772275" y="3508375"/>
            <a:ext cx="457200" cy="439738"/>
          </a:xfrm>
          <a:prstGeom prst="ellipse">
            <a:avLst/>
          </a:prstGeom>
          <a:solidFill>
            <a:srgbClr val="008000"/>
          </a:solidFill>
          <a:ln w="9525">
            <a:noFill/>
            <a:round/>
          </a:ln>
          <a:effectLst/>
        </p:spPr>
        <p:txBody>
          <a:bodyPr wrap="none" anchor="ctr"/>
          <a:lstStyle/>
          <a:p>
            <a:pPr algn="ctr"/>
            <a:r>
              <a:rPr lang="en-US" altLang="zh-CN" sz="2400" dirty="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F</a:t>
            </a:r>
            <a:endParaRPr lang="en-US" altLang="zh-CN" sz="2400" dirty="0">
              <a:solidFill>
                <a:schemeClr val="bg1"/>
              </a:solidFill>
              <a:effectLst>
                <a:outerShdw blurRad="38100" dist="38100" dir="2700000">
                  <a:srgbClr val="C0C0C0"/>
                </a:outerShdw>
              </a:effectLst>
              <a:latin typeface="Times New Roman" panose="02020603050405020304" pitchFamily="18" charset="0"/>
            </a:endParaRPr>
          </a:p>
        </p:txBody>
      </p:sp>
      <p:sp>
        <p:nvSpPr>
          <p:cNvPr id="32779" name="Line 40"/>
          <p:cNvSpPr/>
          <p:nvPr/>
        </p:nvSpPr>
        <p:spPr>
          <a:xfrm>
            <a:off x="5500688" y="3862388"/>
            <a:ext cx="1271587" cy="0"/>
          </a:xfrm>
          <a:prstGeom prst="line">
            <a:avLst/>
          </a:prstGeom>
          <a:ln w="9525" cap="flat" cmpd="sng">
            <a:solidFill>
              <a:schemeClr val="tx1"/>
            </a:solidFill>
            <a:prstDash val="solid"/>
            <a:headEnd type="none" w="med" len="med"/>
            <a:tailEnd type="none" w="med" len="med"/>
          </a:ln>
        </p:spPr>
      </p:sp>
      <p:sp>
        <p:nvSpPr>
          <p:cNvPr id="32780" name="Line 42"/>
          <p:cNvSpPr/>
          <p:nvPr/>
        </p:nvSpPr>
        <p:spPr>
          <a:xfrm>
            <a:off x="7046913" y="2627313"/>
            <a:ext cx="0" cy="881062"/>
          </a:xfrm>
          <a:prstGeom prst="line">
            <a:avLst/>
          </a:prstGeom>
          <a:ln w="34925" cap="flat" cmpd="sng">
            <a:solidFill>
              <a:srgbClr val="C00000"/>
            </a:solidFill>
            <a:prstDash val="solid"/>
            <a:headEnd type="none" w="med" len="med"/>
            <a:tailEnd type="none" w="med" len="med"/>
          </a:ln>
        </p:spPr>
      </p:sp>
      <p:sp>
        <p:nvSpPr>
          <p:cNvPr id="32781" name="Line 43"/>
          <p:cNvSpPr/>
          <p:nvPr/>
        </p:nvSpPr>
        <p:spPr>
          <a:xfrm>
            <a:off x="7223125" y="2551113"/>
            <a:ext cx="323850" cy="395287"/>
          </a:xfrm>
          <a:prstGeom prst="line">
            <a:avLst/>
          </a:prstGeom>
          <a:ln w="34925" cap="flat" cmpd="sng">
            <a:solidFill>
              <a:srgbClr val="C00000"/>
            </a:solidFill>
            <a:prstDash val="solid"/>
            <a:headEnd type="none" w="med" len="med"/>
            <a:tailEnd type="none" w="med" len="med"/>
          </a:ln>
        </p:spPr>
      </p:sp>
      <p:sp>
        <p:nvSpPr>
          <p:cNvPr id="32782" name="Text Box 44"/>
          <p:cNvSpPr txBox="1"/>
          <p:nvPr/>
        </p:nvSpPr>
        <p:spPr>
          <a:xfrm>
            <a:off x="6135688" y="1747838"/>
            <a:ext cx="728662"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10</a:t>
            </a:r>
            <a:endParaRPr lang="en-US" altLang="zh-CN" dirty="0">
              <a:latin typeface="Arial" panose="020B0604020202020204" pitchFamily="34" charset="0"/>
            </a:endParaRPr>
          </a:p>
        </p:txBody>
      </p:sp>
      <p:sp>
        <p:nvSpPr>
          <p:cNvPr id="32783" name="Text Box 45"/>
          <p:cNvSpPr txBox="1"/>
          <p:nvPr/>
        </p:nvSpPr>
        <p:spPr>
          <a:xfrm>
            <a:off x="5954713" y="3862388"/>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10</a:t>
            </a:r>
            <a:endParaRPr lang="en-US" altLang="zh-CN" dirty="0">
              <a:latin typeface="Arial" panose="020B0604020202020204" pitchFamily="34" charset="0"/>
            </a:endParaRPr>
          </a:p>
        </p:txBody>
      </p:sp>
      <p:sp>
        <p:nvSpPr>
          <p:cNvPr id="32784" name="Text Box 48"/>
          <p:cNvSpPr txBox="1"/>
          <p:nvPr/>
        </p:nvSpPr>
        <p:spPr>
          <a:xfrm>
            <a:off x="6500813" y="2643188"/>
            <a:ext cx="728662"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7</a:t>
            </a:r>
            <a:endParaRPr lang="en-US" altLang="zh-CN" dirty="0">
              <a:latin typeface="Arial" panose="020B0604020202020204" pitchFamily="34" charset="0"/>
            </a:endParaRPr>
          </a:p>
        </p:txBody>
      </p:sp>
      <p:sp>
        <p:nvSpPr>
          <p:cNvPr id="32785" name="Text Box 50"/>
          <p:cNvSpPr txBox="1"/>
          <p:nvPr/>
        </p:nvSpPr>
        <p:spPr>
          <a:xfrm>
            <a:off x="7502525" y="2362200"/>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5</a:t>
            </a:r>
            <a:endParaRPr lang="en-US" altLang="zh-CN" dirty="0">
              <a:latin typeface="Arial" panose="020B0604020202020204" pitchFamily="34" charset="0"/>
            </a:endParaRPr>
          </a:p>
        </p:txBody>
      </p:sp>
      <p:sp>
        <p:nvSpPr>
          <p:cNvPr id="32786" name="Text Box 51"/>
          <p:cNvSpPr txBox="1"/>
          <p:nvPr/>
        </p:nvSpPr>
        <p:spPr>
          <a:xfrm>
            <a:off x="5954713" y="4302125"/>
            <a:ext cx="1182687" cy="460375"/>
          </a:xfrm>
          <a:prstGeom prst="rect">
            <a:avLst/>
          </a:prstGeom>
          <a:noFill/>
          <a:ln w="9525">
            <a:noFill/>
          </a:ln>
        </p:spPr>
        <p:txBody>
          <a:bodyPr>
            <a:spAutoFit/>
          </a:bodyPr>
          <a:lstStyle/>
          <a:p>
            <a:pPr algn="just">
              <a:spcBef>
                <a:spcPct val="50000"/>
              </a:spcBef>
            </a:pPr>
            <a:endParaRPr lang="zh-CN" altLang="zh-CN" sz="2400" dirty="0">
              <a:latin typeface="Times New Roman" panose="02020603050405020304" pitchFamily="18" charset="0"/>
            </a:endParaRPr>
          </a:p>
        </p:txBody>
      </p:sp>
      <p:sp>
        <p:nvSpPr>
          <p:cNvPr id="32787" name="Text Box 55"/>
          <p:cNvSpPr txBox="1"/>
          <p:nvPr/>
        </p:nvSpPr>
        <p:spPr>
          <a:xfrm>
            <a:off x="5029200" y="4891088"/>
            <a:ext cx="3043238" cy="368300"/>
          </a:xfrm>
          <a:prstGeom prst="rect">
            <a:avLst/>
          </a:prstGeom>
          <a:noFill/>
          <a:ln w="9525">
            <a:noFill/>
          </a:ln>
        </p:spPr>
        <p:txBody>
          <a:bodyPr>
            <a:spAutoFit/>
          </a:bodyPr>
          <a:lstStyle/>
          <a:p>
            <a:pPr algn="just">
              <a:spcBef>
                <a:spcPct val="50000"/>
              </a:spcBef>
            </a:pPr>
            <a:r>
              <a:rPr lang="zh-CN" altLang="en-US" dirty="0">
                <a:latin typeface="Arial" panose="020B0604020202020204" pitchFamily="34" charset="0"/>
              </a:rPr>
              <a:t>（</a:t>
            </a:r>
            <a:r>
              <a:rPr lang="en-US" altLang="zh-CN" dirty="0">
                <a:latin typeface="Arial" panose="020B0604020202020204" pitchFamily="34" charset="0"/>
              </a:rPr>
              <a:t>b</a:t>
            </a:r>
            <a:r>
              <a:rPr lang="zh-CN" altLang="en-US" dirty="0">
                <a:latin typeface="Arial" panose="020B0604020202020204" pitchFamily="34" charset="0"/>
              </a:rPr>
              <a:t>）求解过程</a:t>
            </a:r>
            <a:endParaRPr lang="zh-CN" altLang="en-US" dirty="0">
              <a:latin typeface="Arial" panose="020B0604020202020204" pitchFamily="34" charset="0"/>
            </a:endParaRPr>
          </a:p>
        </p:txBody>
      </p:sp>
      <p:sp>
        <p:nvSpPr>
          <p:cNvPr id="32788" name="Line 56"/>
          <p:cNvSpPr/>
          <p:nvPr/>
        </p:nvSpPr>
        <p:spPr>
          <a:xfrm>
            <a:off x="5867400" y="1922463"/>
            <a:ext cx="1001713" cy="439737"/>
          </a:xfrm>
          <a:prstGeom prst="line">
            <a:avLst/>
          </a:prstGeom>
          <a:ln w="34925" cap="flat" cmpd="sng">
            <a:solidFill>
              <a:srgbClr val="C00000"/>
            </a:solidFill>
            <a:prstDash val="solid"/>
            <a:headEnd type="none" w="med" len="med"/>
            <a:tailEnd type="none" w="med" len="med"/>
          </a:ln>
        </p:spPr>
      </p:sp>
      <p:sp>
        <p:nvSpPr>
          <p:cNvPr id="32789" name="Line 57"/>
          <p:cNvSpPr/>
          <p:nvPr/>
        </p:nvSpPr>
        <p:spPr>
          <a:xfrm flipV="1">
            <a:off x="6400800" y="2544763"/>
            <a:ext cx="454025" cy="350837"/>
          </a:xfrm>
          <a:prstGeom prst="line">
            <a:avLst/>
          </a:prstGeom>
          <a:ln w="34925" cap="flat" cmpd="sng">
            <a:solidFill>
              <a:srgbClr val="C00000"/>
            </a:solidFill>
            <a:prstDash val="solid"/>
            <a:headEnd type="none" w="med" len="med"/>
            <a:tailEnd type="none" w="med" len="med"/>
          </a:ln>
        </p:spPr>
      </p:sp>
      <p:sp>
        <p:nvSpPr>
          <p:cNvPr id="32790" name="Line 38"/>
          <p:cNvSpPr/>
          <p:nvPr/>
        </p:nvSpPr>
        <p:spPr>
          <a:xfrm flipH="1">
            <a:off x="5318125" y="2098675"/>
            <a:ext cx="271463" cy="1409700"/>
          </a:xfrm>
          <a:prstGeom prst="line">
            <a:avLst/>
          </a:prstGeom>
          <a:ln w="9525" cap="flat" cmpd="sng">
            <a:solidFill>
              <a:schemeClr val="tx1"/>
            </a:solidFill>
            <a:prstDash val="solid"/>
            <a:headEnd type="none" w="med" len="med"/>
            <a:tailEnd type="none" w="med" len="med"/>
          </a:ln>
        </p:spPr>
      </p:sp>
      <p:sp>
        <p:nvSpPr>
          <p:cNvPr id="32791" name="Text Box 46"/>
          <p:cNvSpPr txBox="1"/>
          <p:nvPr/>
        </p:nvSpPr>
        <p:spPr>
          <a:xfrm>
            <a:off x="4953000" y="2557463"/>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15</a:t>
            </a:r>
            <a:endParaRPr lang="en-US" altLang="zh-CN" dirty="0">
              <a:latin typeface="Arial" panose="020B0604020202020204" pitchFamily="34" charset="0"/>
            </a:endParaRPr>
          </a:p>
        </p:txBody>
      </p:sp>
      <p:sp>
        <p:nvSpPr>
          <p:cNvPr id="32792" name="Text Box 31"/>
          <p:cNvSpPr txBox="1"/>
          <p:nvPr/>
        </p:nvSpPr>
        <p:spPr>
          <a:xfrm>
            <a:off x="1116013" y="333375"/>
            <a:ext cx="7548562" cy="645160"/>
          </a:xfrm>
          <a:prstGeom prst="rect">
            <a:avLst/>
          </a:prstGeom>
          <a:noFill/>
          <a:ln w="9525">
            <a:noFill/>
          </a:ln>
        </p:spPr>
        <p:txBody>
          <a:bodyPr>
            <a:spAutoFit/>
          </a:bodyPr>
          <a:lstStyle/>
          <a:p>
            <a:pPr algn="ctr">
              <a:spcBef>
                <a:spcPct val="50000"/>
              </a:spcBef>
            </a:pPr>
            <a:r>
              <a:rPr lang="zh-CN" altLang="en-US" sz="3600" b="1" dirty="0">
                <a:solidFill>
                  <a:schemeClr val="tx2"/>
                </a:solidFill>
                <a:latin typeface="Arial" panose="020B0604020202020204" pitchFamily="34" charset="0"/>
              </a:rPr>
              <a:t>算法演示</a:t>
            </a:r>
            <a:r>
              <a:rPr lang="en-US" altLang="zh-CN" sz="3600" b="1" dirty="0">
                <a:solidFill>
                  <a:schemeClr val="tx2"/>
                </a:solidFill>
                <a:latin typeface="Arial" panose="020B0604020202020204" pitchFamily="34" charset="0"/>
              </a:rPr>
              <a:t>:Prim</a:t>
            </a:r>
            <a:r>
              <a:rPr lang="zh-CN" altLang="en-US" sz="3600" b="1" dirty="0">
                <a:solidFill>
                  <a:schemeClr val="tx2"/>
                </a:solidFill>
                <a:latin typeface="Arial" panose="020B0604020202020204" pitchFamily="34" charset="0"/>
              </a:rPr>
              <a:t>算法求解最小生成树</a:t>
            </a:r>
            <a:endParaRPr lang="zh-CN" altLang="en-US" sz="3600" b="1" dirty="0">
              <a:solidFill>
                <a:schemeClr val="tx2"/>
              </a:solidFill>
              <a:latin typeface="Arial" panose="020B0604020202020204" pitchFamily="34" charset="0"/>
            </a:endParaRPr>
          </a:p>
        </p:txBody>
      </p:sp>
    </p:spTree>
  </p:cSld>
  <p:clrMapOvr>
    <a:masterClrMapping/>
  </p:clrMapOvr>
  <p:transition>
    <p:split orient="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48"/>
          <p:cNvSpPr txBox="1"/>
          <p:nvPr/>
        </p:nvSpPr>
        <p:spPr>
          <a:xfrm>
            <a:off x="7046913" y="2820988"/>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6</a:t>
            </a:r>
            <a:endParaRPr lang="en-US" altLang="zh-CN" dirty="0">
              <a:latin typeface="Arial" panose="020B0604020202020204" pitchFamily="34" charset="0"/>
            </a:endParaRPr>
          </a:p>
        </p:txBody>
      </p:sp>
      <p:sp>
        <p:nvSpPr>
          <p:cNvPr id="33795" name="Text Box 47"/>
          <p:cNvSpPr txBox="1"/>
          <p:nvPr/>
        </p:nvSpPr>
        <p:spPr>
          <a:xfrm>
            <a:off x="6500813" y="2643188"/>
            <a:ext cx="728662"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7</a:t>
            </a:r>
            <a:endParaRPr lang="en-US" altLang="zh-CN" dirty="0">
              <a:latin typeface="Arial" panose="020B0604020202020204" pitchFamily="34" charset="0"/>
            </a:endParaRPr>
          </a:p>
        </p:txBody>
      </p:sp>
      <p:sp>
        <p:nvSpPr>
          <p:cNvPr id="33796" name="Oval 3"/>
          <p:cNvSpPr/>
          <p:nvPr/>
        </p:nvSpPr>
        <p:spPr>
          <a:xfrm>
            <a:off x="912813" y="1676400"/>
            <a:ext cx="454025" cy="439738"/>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A</a:t>
            </a:r>
            <a:endParaRPr lang="en-US" altLang="zh-CN" sz="2400" dirty="0">
              <a:latin typeface="Times New Roman" panose="02020603050405020304" pitchFamily="18" charset="0"/>
            </a:endParaRPr>
          </a:p>
        </p:txBody>
      </p:sp>
      <p:sp>
        <p:nvSpPr>
          <p:cNvPr id="33797" name="Oval 4"/>
          <p:cNvSpPr/>
          <p:nvPr/>
        </p:nvSpPr>
        <p:spPr>
          <a:xfrm>
            <a:off x="2368550" y="2205038"/>
            <a:ext cx="455613" cy="439737"/>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B</a:t>
            </a:r>
            <a:endParaRPr lang="en-US" altLang="zh-CN" sz="2400" dirty="0">
              <a:latin typeface="Times New Roman" panose="02020603050405020304" pitchFamily="18" charset="0"/>
            </a:endParaRPr>
          </a:p>
        </p:txBody>
      </p:sp>
      <p:sp>
        <p:nvSpPr>
          <p:cNvPr id="33798" name="Oval 5"/>
          <p:cNvSpPr/>
          <p:nvPr/>
        </p:nvSpPr>
        <p:spPr>
          <a:xfrm>
            <a:off x="1458913" y="2822575"/>
            <a:ext cx="455612" cy="439738"/>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C</a:t>
            </a:r>
            <a:endParaRPr lang="en-US" altLang="zh-CN" sz="2400" dirty="0">
              <a:latin typeface="Times New Roman" panose="02020603050405020304" pitchFamily="18" charset="0"/>
            </a:endParaRPr>
          </a:p>
        </p:txBody>
      </p:sp>
      <p:sp>
        <p:nvSpPr>
          <p:cNvPr id="33799" name="Oval 6"/>
          <p:cNvSpPr/>
          <p:nvPr/>
        </p:nvSpPr>
        <p:spPr>
          <a:xfrm>
            <a:off x="3051175" y="2822575"/>
            <a:ext cx="455613" cy="439738"/>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D</a:t>
            </a:r>
            <a:endParaRPr lang="en-US" altLang="zh-CN" sz="2400" dirty="0">
              <a:latin typeface="Times New Roman" panose="02020603050405020304" pitchFamily="18" charset="0"/>
            </a:endParaRPr>
          </a:p>
        </p:txBody>
      </p:sp>
      <p:sp>
        <p:nvSpPr>
          <p:cNvPr id="33800" name="Oval 7"/>
          <p:cNvSpPr/>
          <p:nvPr/>
        </p:nvSpPr>
        <p:spPr>
          <a:xfrm>
            <a:off x="547688" y="3525838"/>
            <a:ext cx="457200" cy="439737"/>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E</a:t>
            </a:r>
            <a:endParaRPr lang="en-US" altLang="zh-CN" sz="2400" dirty="0">
              <a:latin typeface="Times New Roman" panose="02020603050405020304" pitchFamily="18" charset="0"/>
            </a:endParaRPr>
          </a:p>
        </p:txBody>
      </p:sp>
      <p:sp>
        <p:nvSpPr>
          <p:cNvPr id="33801" name="Oval 8"/>
          <p:cNvSpPr/>
          <p:nvPr/>
        </p:nvSpPr>
        <p:spPr>
          <a:xfrm>
            <a:off x="2276475" y="3525838"/>
            <a:ext cx="457200" cy="439737"/>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F</a:t>
            </a:r>
            <a:endParaRPr lang="en-US" altLang="zh-CN" sz="2400" dirty="0">
              <a:latin typeface="Times New Roman" panose="02020603050405020304" pitchFamily="18" charset="0"/>
            </a:endParaRPr>
          </a:p>
        </p:txBody>
      </p:sp>
      <p:sp>
        <p:nvSpPr>
          <p:cNvPr id="33802" name="Line 9"/>
          <p:cNvSpPr/>
          <p:nvPr/>
        </p:nvSpPr>
        <p:spPr>
          <a:xfrm flipH="1">
            <a:off x="822325" y="2116138"/>
            <a:ext cx="271463" cy="1409700"/>
          </a:xfrm>
          <a:prstGeom prst="line">
            <a:avLst/>
          </a:prstGeom>
          <a:ln w="9525" cap="flat" cmpd="sng">
            <a:solidFill>
              <a:schemeClr val="tx1"/>
            </a:solidFill>
            <a:prstDash val="solid"/>
            <a:headEnd type="none" w="med" len="med"/>
            <a:tailEnd type="none" w="med" len="med"/>
          </a:ln>
        </p:spPr>
      </p:sp>
      <p:sp>
        <p:nvSpPr>
          <p:cNvPr id="33803" name="Line 10"/>
          <p:cNvSpPr/>
          <p:nvPr/>
        </p:nvSpPr>
        <p:spPr>
          <a:xfrm>
            <a:off x="1276350" y="2116138"/>
            <a:ext cx="273050" cy="706437"/>
          </a:xfrm>
          <a:prstGeom prst="line">
            <a:avLst/>
          </a:prstGeom>
          <a:ln w="9525" cap="flat" cmpd="sng">
            <a:solidFill>
              <a:schemeClr val="tx1"/>
            </a:solidFill>
            <a:prstDash val="solid"/>
            <a:headEnd type="none" w="med" len="med"/>
            <a:tailEnd type="none" w="med" len="med"/>
          </a:ln>
        </p:spPr>
      </p:sp>
      <p:sp>
        <p:nvSpPr>
          <p:cNvPr id="287755" name="Line 11"/>
          <p:cNvSpPr/>
          <p:nvPr/>
        </p:nvSpPr>
        <p:spPr>
          <a:xfrm flipH="1">
            <a:off x="971550" y="3262313"/>
            <a:ext cx="577850" cy="382587"/>
          </a:xfrm>
          <a:prstGeom prst="line">
            <a:avLst/>
          </a:prstGeom>
          <a:ln w="9525" cap="flat" cmpd="sng">
            <a:solidFill>
              <a:schemeClr val="tx1"/>
            </a:solidFill>
            <a:prstDash val="solid"/>
            <a:headEnd type="none" w="med" len="med"/>
            <a:tailEnd type="none" w="med" len="med"/>
          </a:ln>
        </p:spPr>
      </p:sp>
      <p:sp>
        <p:nvSpPr>
          <p:cNvPr id="33805" name="Line 12"/>
          <p:cNvSpPr/>
          <p:nvPr/>
        </p:nvSpPr>
        <p:spPr>
          <a:xfrm>
            <a:off x="1004888" y="3879850"/>
            <a:ext cx="1271587" cy="0"/>
          </a:xfrm>
          <a:prstGeom prst="line">
            <a:avLst/>
          </a:prstGeom>
          <a:ln w="9525" cap="flat" cmpd="sng">
            <a:solidFill>
              <a:schemeClr val="tx1"/>
            </a:solidFill>
            <a:prstDash val="solid"/>
            <a:headEnd type="none" w="med" len="med"/>
            <a:tailEnd type="none" w="med" len="med"/>
          </a:ln>
        </p:spPr>
      </p:sp>
      <p:sp>
        <p:nvSpPr>
          <p:cNvPr id="33806" name="Line 13"/>
          <p:cNvSpPr/>
          <p:nvPr/>
        </p:nvSpPr>
        <p:spPr>
          <a:xfrm>
            <a:off x="1366838" y="1939925"/>
            <a:ext cx="1001712" cy="439738"/>
          </a:xfrm>
          <a:prstGeom prst="line">
            <a:avLst/>
          </a:prstGeom>
          <a:ln w="9525" cap="flat" cmpd="sng">
            <a:solidFill>
              <a:schemeClr val="tx1"/>
            </a:solidFill>
            <a:prstDash val="solid"/>
            <a:headEnd type="none" w="med" len="med"/>
            <a:tailEnd type="none" w="med" len="med"/>
          </a:ln>
        </p:spPr>
      </p:sp>
      <p:sp>
        <p:nvSpPr>
          <p:cNvPr id="33807" name="Line 14"/>
          <p:cNvSpPr/>
          <p:nvPr/>
        </p:nvSpPr>
        <p:spPr>
          <a:xfrm flipV="1">
            <a:off x="1914525" y="2557463"/>
            <a:ext cx="454025" cy="350837"/>
          </a:xfrm>
          <a:prstGeom prst="line">
            <a:avLst/>
          </a:prstGeom>
          <a:ln w="9525" cap="flat" cmpd="sng">
            <a:solidFill>
              <a:schemeClr val="tx1"/>
            </a:solidFill>
            <a:prstDash val="solid"/>
            <a:headEnd type="none" w="med" len="med"/>
            <a:tailEnd type="none" w="med" len="med"/>
          </a:ln>
        </p:spPr>
      </p:sp>
      <p:sp>
        <p:nvSpPr>
          <p:cNvPr id="33808" name="Line 15"/>
          <p:cNvSpPr/>
          <p:nvPr/>
        </p:nvSpPr>
        <p:spPr>
          <a:xfrm>
            <a:off x="2551113" y="2644775"/>
            <a:ext cx="0" cy="881063"/>
          </a:xfrm>
          <a:prstGeom prst="line">
            <a:avLst/>
          </a:prstGeom>
          <a:ln w="9525" cap="flat" cmpd="sng">
            <a:solidFill>
              <a:schemeClr val="tx1"/>
            </a:solidFill>
            <a:prstDash val="solid"/>
            <a:headEnd type="none" w="med" len="med"/>
            <a:tailEnd type="none" w="med" len="med"/>
          </a:ln>
        </p:spPr>
      </p:sp>
      <p:sp>
        <p:nvSpPr>
          <p:cNvPr id="33809" name="Line 16"/>
          <p:cNvSpPr/>
          <p:nvPr/>
        </p:nvSpPr>
        <p:spPr>
          <a:xfrm>
            <a:off x="2727325" y="2568575"/>
            <a:ext cx="323850" cy="395288"/>
          </a:xfrm>
          <a:prstGeom prst="line">
            <a:avLst/>
          </a:prstGeom>
          <a:ln w="9525" cap="flat" cmpd="sng">
            <a:solidFill>
              <a:schemeClr val="tx1"/>
            </a:solidFill>
            <a:prstDash val="solid"/>
            <a:headEnd type="none" w="med" len="med"/>
            <a:tailEnd type="none" w="med" len="med"/>
          </a:ln>
        </p:spPr>
      </p:sp>
      <p:sp>
        <p:nvSpPr>
          <p:cNvPr id="33810" name="Line 17"/>
          <p:cNvSpPr/>
          <p:nvPr/>
        </p:nvSpPr>
        <p:spPr>
          <a:xfrm flipV="1">
            <a:off x="2733675" y="3262313"/>
            <a:ext cx="425450" cy="439737"/>
          </a:xfrm>
          <a:prstGeom prst="line">
            <a:avLst/>
          </a:prstGeom>
          <a:ln w="9525" cap="flat" cmpd="sng">
            <a:solidFill>
              <a:schemeClr val="tx1"/>
            </a:solidFill>
            <a:prstDash val="solid"/>
            <a:headEnd type="none" w="med" len="med"/>
            <a:tailEnd type="none" w="med" len="med"/>
          </a:ln>
        </p:spPr>
      </p:sp>
      <p:sp>
        <p:nvSpPr>
          <p:cNvPr id="33811" name="Text Box 18"/>
          <p:cNvSpPr txBox="1"/>
          <p:nvPr/>
        </p:nvSpPr>
        <p:spPr>
          <a:xfrm>
            <a:off x="1639888" y="1765300"/>
            <a:ext cx="728662"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10</a:t>
            </a:r>
            <a:endParaRPr lang="en-US" altLang="zh-CN" dirty="0">
              <a:latin typeface="Arial" panose="020B0604020202020204" pitchFamily="34" charset="0"/>
            </a:endParaRPr>
          </a:p>
        </p:txBody>
      </p:sp>
      <p:sp>
        <p:nvSpPr>
          <p:cNvPr id="33812" name="Text Box 19"/>
          <p:cNvSpPr txBox="1"/>
          <p:nvPr/>
        </p:nvSpPr>
        <p:spPr>
          <a:xfrm>
            <a:off x="1458913" y="3879850"/>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10</a:t>
            </a:r>
            <a:endParaRPr lang="en-US" altLang="zh-CN" dirty="0">
              <a:latin typeface="Arial" panose="020B0604020202020204" pitchFamily="34" charset="0"/>
            </a:endParaRPr>
          </a:p>
        </p:txBody>
      </p:sp>
      <p:sp>
        <p:nvSpPr>
          <p:cNvPr id="33813" name="Text Box 20"/>
          <p:cNvSpPr txBox="1"/>
          <p:nvPr/>
        </p:nvSpPr>
        <p:spPr>
          <a:xfrm>
            <a:off x="457200" y="2574925"/>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15</a:t>
            </a:r>
            <a:endParaRPr lang="en-US" altLang="zh-CN" dirty="0">
              <a:latin typeface="Arial" panose="020B0604020202020204" pitchFamily="34" charset="0"/>
            </a:endParaRPr>
          </a:p>
        </p:txBody>
      </p:sp>
      <p:sp>
        <p:nvSpPr>
          <p:cNvPr id="33814" name="Text Box 21"/>
          <p:cNvSpPr txBox="1"/>
          <p:nvPr/>
        </p:nvSpPr>
        <p:spPr>
          <a:xfrm>
            <a:off x="1366838" y="2309813"/>
            <a:ext cx="730250"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12</a:t>
            </a:r>
            <a:endParaRPr lang="en-US" altLang="zh-CN" dirty="0">
              <a:latin typeface="Arial" panose="020B0604020202020204" pitchFamily="34" charset="0"/>
            </a:endParaRPr>
          </a:p>
        </p:txBody>
      </p:sp>
      <p:sp>
        <p:nvSpPr>
          <p:cNvPr id="33815" name="Text Box 22"/>
          <p:cNvSpPr txBox="1"/>
          <p:nvPr/>
        </p:nvSpPr>
        <p:spPr>
          <a:xfrm>
            <a:off x="912813" y="3086100"/>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12</a:t>
            </a:r>
            <a:endParaRPr lang="en-US" altLang="zh-CN" dirty="0">
              <a:latin typeface="Arial" panose="020B0604020202020204" pitchFamily="34" charset="0"/>
            </a:endParaRPr>
          </a:p>
        </p:txBody>
      </p:sp>
      <p:sp>
        <p:nvSpPr>
          <p:cNvPr id="33816" name="Text Box 23"/>
          <p:cNvSpPr txBox="1"/>
          <p:nvPr/>
        </p:nvSpPr>
        <p:spPr>
          <a:xfrm>
            <a:off x="1947863" y="3082925"/>
            <a:ext cx="779462"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8</a:t>
            </a:r>
            <a:endParaRPr lang="en-US" altLang="zh-CN" dirty="0">
              <a:latin typeface="Arial" panose="020B0604020202020204" pitchFamily="34" charset="0"/>
            </a:endParaRPr>
          </a:p>
        </p:txBody>
      </p:sp>
      <p:sp>
        <p:nvSpPr>
          <p:cNvPr id="33817" name="Text Box 24"/>
          <p:cNvSpPr txBox="1"/>
          <p:nvPr/>
        </p:nvSpPr>
        <p:spPr>
          <a:xfrm>
            <a:off x="2005013" y="2660650"/>
            <a:ext cx="728662"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7</a:t>
            </a:r>
            <a:endParaRPr lang="en-US" altLang="zh-CN" dirty="0">
              <a:latin typeface="Arial" panose="020B0604020202020204" pitchFamily="34" charset="0"/>
            </a:endParaRPr>
          </a:p>
        </p:txBody>
      </p:sp>
      <p:sp>
        <p:nvSpPr>
          <p:cNvPr id="33818" name="Text Box 25"/>
          <p:cNvSpPr txBox="1"/>
          <p:nvPr/>
        </p:nvSpPr>
        <p:spPr>
          <a:xfrm>
            <a:off x="2551113" y="2838450"/>
            <a:ext cx="727075" cy="368300"/>
          </a:xfrm>
          <a:prstGeom prst="rect">
            <a:avLst/>
          </a:prstGeom>
          <a:noFill/>
          <a:ln w="9525">
            <a:noFill/>
          </a:ln>
        </p:spPr>
        <p:txBody>
          <a:bodyPr>
            <a:spAutoFit/>
          </a:bodyPr>
          <a:lstStyle/>
          <a:p>
            <a:pPr algn="just">
              <a:spcBef>
                <a:spcPct val="50000"/>
              </a:spcBef>
            </a:pPr>
            <a:r>
              <a:rPr lang="en-US" altLang="zh-CN" dirty="0">
                <a:latin typeface="Times New Roman" panose="02020603050405020304" pitchFamily="18" charset="0"/>
              </a:rPr>
              <a:t>6</a:t>
            </a:r>
            <a:endParaRPr lang="en-US" altLang="zh-CN" dirty="0">
              <a:latin typeface="Times New Roman" panose="02020603050405020304" pitchFamily="18" charset="0"/>
            </a:endParaRPr>
          </a:p>
        </p:txBody>
      </p:sp>
      <p:sp>
        <p:nvSpPr>
          <p:cNvPr id="33819" name="Text Box 26"/>
          <p:cNvSpPr txBox="1"/>
          <p:nvPr/>
        </p:nvSpPr>
        <p:spPr>
          <a:xfrm>
            <a:off x="2863850" y="3360738"/>
            <a:ext cx="728663"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6</a:t>
            </a:r>
            <a:endParaRPr lang="en-US" altLang="zh-CN" dirty="0">
              <a:latin typeface="Arial" panose="020B0604020202020204" pitchFamily="34" charset="0"/>
            </a:endParaRPr>
          </a:p>
        </p:txBody>
      </p:sp>
      <p:sp>
        <p:nvSpPr>
          <p:cNvPr id="33820" name="Text Box 27"/>
          <p:cNvSpPr txBox="1"/>
          <p:nvPr/>
        </p:nvSpPr>
        <p:spPr>
          <a:xfrm>
            <a:off x="3006725" y="2379663"/>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5</a:t>
            </a:r>
            <a:endParaRPr lang="en-US" altLang="zh-CN" dirty="0">
              <a:latin typeface="Arial" panose="020B0604020202020204" pitchFamily="34" charset="0"/>
            </a:endParaRPr>
          </a:p>
        </p:txBody>
      </p:sp>
      <p:sp>
        <p:nvSpPr>
          <p:cNvPr id="33821" name="Text Box 28"/>
          <p:cNvSpPr txBox="1"/>
          <p:nvPr/>
        </p:nvSpPr>
        <p:spPr>
          <a:xfrm>
            <a:off x="1458913" y="4319588"/>
            <a:ext cx="1182687" cy="460375"/>
          </a:xfrm>
          <a:prstGeom prst="rect">
            <a:avLst/>
          </a:prstGeom>
          <a:noFill/>
          <a:ln w="9525">
            <a:noFill/>
          </a:ln>
        </p:spPr>
        <p:txBody>
          <a:bodyPr>
            <a:spAutoFit/>
          </a:bodyPr>
          <a:lstStyle/>
          <a:p>
            <a:pPr algn="just">
              <a:spcBef>
                <a:spcPct val="50000"/>
              </a:spcBef>
            </a:pPr>
            <a:endParaRPr lang="zh-CN" altLang="zh-CN" sz="2400" dirty="0">
              <a:latin typeface="Times New Roman" panose="02020603050405020304" pitchFamily="18" charset="0"/>
            </a:endParaRPr>
          </a:p>
        </p:txBody>
      </p:sp>
      <p:sp>
        <p:nvSpPr>
          <p:cNvPr id="33822" name="Line 29"/>
          <p:cNvSpPr/>
          <p:nvPr/>
        </p:nvSpPr>
        <p:spPr>
          <a:xfrm>
            <a:off x="1862138" y="3262313"/>
            <a:ext cx="433387" cy="395287"/>
          </a:xfrm>
          <a:prstGeom prst="line">
            <a:avLst/>
          </a:prstGeom>
          <a:ln w="9525" cap="flat" cmpd="sng">
            <a:solidFill>
              <a:schemeClr val="tx1"/>
            </a:solidFill>
            <a:prstDash val="solid"/>
            <a:headEnd type="none" w="med" len="med"/>
            <a:tailEnd type="none" w="med" len="med"/>
          </a:ln>
        </p:spPr>
      </p:sp>
      <p:sp>
        <p:nvSpPr>
          <p:cNvPr id="33823" name="Text Box 30"/>
          <p:cNvSpPr txBox="1"/>
          <p:nvPr/>
        </p:nvSpPr>
        <p:spPr>
          <a:xfrm>
            <a:off x="762000" y="4967288"/>
            <a:ext cx="3276600"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 </a:t>
            </a:r>
            <a:r>
              <a:rPr lang="zh-CN" altLang="en-US" dirty="0">
                <a:latin typeface="Arial" panose="020B0604020202020204" pitchFamily="34" charset="0"/>
              </a:rPr>
              <a:t>（</a:t>
            </a:r>
            <a:r>
              <a:rPr lang="en-US" altLang="zh-CN" dirty="0">
                <a:latin typeface="Arial" panose="020B0604020202020204" pitchFamily="34" charset="0"/>
              </a:rPr>
              <a:t>a</a:t>
            </a:r>
            <a:r>
              <a:rPr lang="zh-CN" altLang="en-US" dirty="0">
                <a:latin typeface="Arial" panose="020B0604020202020204" pitchFamily="34" charset="0"/>
              </a:rPr>
              <a:t>）无向网</a:t>
            </a:r>
            <a:r>
              <a:rPr lang="en-US" altLang="zh-CN" dirty="0">
                <a:latin typeface="Arial" panose="020B0604020202020204" pitchFamily="34" charset="0"/>
              </a:rPr>
              <a:t>G1</a:t>
            </a:r>
            <a:endParaRPr lang="en-US" altLang="zh-CN" dirty="0">
              <a:latin typeface="Arial" panose="020B0604020202020204" pitchFamily="34" charset="0"/>
            </a:endParaRPr>
          </a:p>
        </p:txBody>
      </p:sp>
      <p:sp>
        <p:nvSpPr>
          <p:cNvPr id="287776" name="Oval 32"/>
          <p:cNvSpPr>
            <a:spLocks noChangeArrowheads="1"/>
          </p:cNvSpPr>
          <p:nvPr/>
        </p:nvSpPr>
        <p:spPr bwMode="auto">
          <a:xfrm>
            <a:off x="5408613" y="1658938"/>
            <a:ext cx="454025" cy="439738"/>
          </a:xfrm>
          <a:prstGeom prst="ellipse">
            <a:avLst/>
          </a:prstGeom>
          <a:solidFill>
            <a:srgbClr val="008000"/>
          </a:solidFill>
          <a:ln w="9525">
            <a:noFill/>
            <a:round/>
          </a:ln>
          <a:effectLst/>
        </p:spPr>
        <p:txBody>
          <a:bodyPr wrap="none" anchor="ctr"/>
          <a:lstStyle/>
          <a:p>
            <a:pPr algn="ctr"/>
            <a:r>
              <a:rPr lang="en-US" altLang="zh-CN" sz="2400" dirty="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A</a:t>
            </a:r>
            <a:endParaRPr lang="en-US" altLang="zh-CN" sz="2400" dirty="0">
              <a:solidFill>
                <a:schemeClr val="bg1"/>
              </a:solidFill>
              <a:effectLst>
                <a:outerShdw blurRad="38100" dist="38100" dir="2700000">
                  <a:srgbClr val="C0C0C0"/>
                </a:outerShdw>
              </a:effectLst>
              <a:latin typeface="Times New Roman" panose="02020603050405020304" pitchFamily="18" charset="0"/>
            </a:endParaRPr>
          </a:p>
        </p:txBody>
      </p:sp>
      <p:sp>
        <p:nvSpPr>
          <p:cNvPr id="287777" name="Oval 33"/>
          <p:cNvSpPr>
            <a:spLocks noChangeArrowheads="1"/>
          </p:cNvSpPr>
          <p:nvPr/>
        </p:nvSpPr>
        <p:spPr bwMode="auto">
          <a:xfrm>
            <a:off x="6864350" y="2187575"/>
            <a:ext cx="455613" cy="439738"/>
          </a:xfrm>
          <a:prstGeom prst="ellipse">
            <a:avLst/>
          </a:prstGeom>
          <a:solidFill>
            <a:srgbClr val="008000"/>
          </a:solidFill>
          <a:ln w="9525">
            <a:noFill/>
            <a:round/>
          </a:ln>
          <a:effectLst/>
        </p:spPr>
        <p:txBody>
          <a:bodyPr wrap="none" anchor="ctr"/>
          <a:lstStyle/>
          <a:p>
            <a:pPr algn="ctr"/>
            <a:r>
              <a:rPr lang="en-US" altLang="zh-CN" sz="2400" dirty="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B</a:t>
            </a:r>
            <a:endParaRPr lang="en-US" altLang="zh-CN" sz="2400" dirty="0">
              <a:solidFill>
                <a:schemeClr val="bg1"/>
              </a:solidFill>
              <a:effectLst>
                <a:outerShdw blurRad="38100" dist="38100" dir="2700000">
                  <a:srgbClr val="C0C0C0"/>
                </a:outerShdw>
              </a:effectLst>
              <a:latin typeface="Times New Roman" panose="02020603050405020304" pitchFamily="18" charset="0"/>
            </a:endParaRPr>
          </a:p>
        </p:txBody>
      </p:sp>
      <p:sp>
        <p:nvSpPr>
          <p:cNvPr id="287778" name="Oval 34"/>
          <p:cNvSpPr>
            <a:spLocks noChangeArrowheads="1"/>
          </p:cNvSpPr>
          <p:nvPr/>
        </p:nvSpPr>
        <p:spPr bwMode="auto">
          <a:xfrm>
            <a:off x="5954713" y="2805113"/>
            <a:ext cx="455613" cy="439738"/>
          </a:xfrm>
          <a:prstGeom prst="ellipse">
            <a:avLst/>
          </a:prstGeom>
          <a:solidFill>
            <a:srgbClr val="008000"/>
          </a:solidFill>
          <a:ln w="9525">
            <a:noFill/>
            <a:round/>
          </a:ln>
          <a:effectLst/>
        </p:spPr>
        <p:txBody>
          <a:bodyPr wrap="none" anchor="ctr"/>
          <a:lstStyle/>
          <a:p>
            <a:pPr algn="ctr"/>
            <a:r>
              <a:rPr lang="en-US" altLang="zh-CN" sz="2400" dirty="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C</a:t>
            </a:r>
            <a:endParaRPr lang="en-US" altLang="zh-CN" sz="2400" dirty="0">
              <a:solidFill>
                <a:schemeClr val="bg1"/>
              </a:solidFill>
              <a:effectLst>
                <a:outerShdw blurRad="38100" dist="38100" dir="2700000">
                  <a:srgbClr val="C0C0C0"/>
                </a:outerShdw>
              </a:effectLst>
              <a:latin typeface="Times New Roman" panose="02020603050405020304" pitchFamily="18" charset="0"/>
            </a:endParaRPr>
          </a:p>
        </p:txBody>
      </p:sp>
      <p:sp>
        <p:nvSpPr>
          <p:cNvPr id="287779" name="Oval 35"/>
          <p:cNvSpPr>
            <a:spLocks noChangeArrowheads="1"/>
          </p:cNvSpPr>
          <p:nvPr/>
        </p:nvSpPr>
        <p:spPr bwMode="auto">
          <a:xfrm>
            <a:off x="7546975" y="2805113"/>
            <a:ext cx="455613" cy="439738"/>
          </a:xfrm>
          <a:prstGeom prst="ellipse">
            <a:avLst/>
          </a:prstGeom>
          <a:solidFill>
            <a:srgbClr val="008000"/>
          </a:solidFill>
          <a:ln w="9525">
            <a:noFill/>
            <a:round/>
          </a:ln>
          <a:effectLst/>
        </p:spPr>
        <p:txBody>
          <a:bodyPr wrap="none" anchor="ctr"/>
          <a:lstStyle/>
          <a:p>
            <a:pPr algn="ctr"/>
            <a:r>
              <a:rPr lang="en-US" altLang="zh-CN" sz="2400" dirty="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D</a:t>
            </a:r>
            <a:endParaRPr lang="en-US" altLang="zh-CN" sz="2400" dirty="0">
              <a:solidFill>
                <a:schemeClr val="bg1"/>
              </a:solidFill>
              <a:effectLst>
                <a:outerShdw blurRad="38100" dist="38100" dir="2700000">
                  <a:srgbClr val="C0C0C0"/>
                </a:outerShdw>
              </a:effectLst>
              <a:latin typeface="Times New Roman" panose="02020603050405020304" pitchFamily="18" charset="0"/>
            </a:endParaRPr>
          </a:p>
        </p:txBody>
      </p:sp>
      <p:sp>
        <p:nvSpPr>
          <p:cNvPr id="33828" name="Oval 36"/>
          <p:cNvSpPr/>
          <p:nvPr/>
        </p:nvSpPr>
        <p:spPr>
          <a:xfrm>
            <a:off x="5043488" y="3508375"/>
            <a:ext cx="457200" cy="439738"/>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E</a:t>
            </a:r>
            <a:endParaRPr lang="en-US" altLang="zh-CN" sz="2400" dirty="0">
              <a:latin typeface="Times New Roman" panose="02020603050405020304" pitchFamily="18" charset="0"/>
            </a:endParaRPr>
          </a:p>
        </p:txBody>
      </p:sp>
      <p:sp>
        <p:nvSpPr>
          <p:cNvPr id="287781" name="Oval 37"/>
          <p:cNvSpPr>
            <a:spLocks noChangeArrowheads="1"/>
          </p:cNvSpPr>
          <p:nvPr/>
        </p:nvSpPr>
        <p:spPr bwMode="auto">
          <a:xfrm>
            <a:off x="6772275" y="3508375"/>
            <a:ext cx="457200" cy="439738"/>
          </a:xfrm>
          <a:prstGeom prst="ellipse">
            <a:avLst/>
          </a:prstGeom>
          <a:solidFill>
            <a:srgbClr val="008000"/>
          </a:solidFill>
          <a:ln w="9525">
            <a:noFill/>
            <a:round/>
          </a:ln>
          <a:effectLst/>
        </p:spPr>
        <p:txBody>
          <a:bodyPr wrap="none" anchor="ctr"/>
          <a:lstStyle/>
          <a:p>
            <a:pPr algn="ctr"/>
            <a:r>
              <a:rPr lang="en-US" altLang="zh-CN" sz="2400" dirty="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F</a:t>
            </a:r>
            <a:endParaRPr lang="en-US" altLang="zh-CN" sz="2400" dirty="0">
              <a:solidFill>
                <a:schemeClr val="bg1"/>
              </a:solidFill>
              <a:effectLst>
                <a:outerShdw blurRad="38100" dist="38100" dir="2700000">
                  <a:srgbClr val="C0C0C0"/>
                </a:outerShdw>
              </a:effectLst>
              <a:latin typeface="Times New Roman" panose="02020603050405020304" pitchFamily="18" charset="0"/>
            </a:endParaRPr>
          </a:p>
        </p:txBody>
      </p:sp>
      <p:sp>
        <p:nvSpPr>
          <p:cNvPr id="33830" name="Line 38"/>
          <p:cNvSpPr/>
          <p:nvPr/>
        </p:nvSpPr>
        <p:spPr>
          <a:xfrm>
            <a:off x="5500688" y="3862388"/>
            <a:ext cx="1271587" cy="0"/>
          </a:xfrm>
          <a:prstGeom prst="line">
            <a:avLst/>
          </a:prstGeom>
          <a:ln w="9525" cap="flat" cmpd="sng">
            <a:solidFill>
              <a:schemeClr val="tx1"/>
            </a:solidFill>
            <a:prstDash val="solid"/>
            <a:headEnd type="none" w="med" len="med"/>
            <a:tailEnd type="none" w="med" len="med"/>
          </a:ln>
        </p:spPr>
      </p:sp>
      <p:sp>
        <p:nvSpPr>
          <p:cNvPr id="33831" name="Line 39"/>
          <p:cNvSpPr/>
          <p:nvPr/>
        </p:nvSpPr>
        <p:spPr>
          <a:xfrm flipV="1">
            <a:off x="6410325" y="2540000"/>
            <a:ext cx="454025" cy="350838"/>
          </a:xfrm>
          <a:prstGeom prst="line">
            <a:avLst/>
          </a:prstGeom>
          <a:ln w="34925" cap="flat" cmpd="sng">
            <a:solidFill>
              <a:srgbClr val="C00000"/>
            </a:solidFill>
            <a:prstDash val="solid"/>
            <a:headEnd type="none" w="med" len="med"/>
            <a:tailEnd type="none" w="med" len="med"/>
          </a:ln>
        </p:spPr>
      </p:sp>
      <p:sp>
        <p:nvSpPr>
          <p:cNvPr id="33832" name="Line 40"/>
          <p:cNvSpPr/>
          <p:nvPr/>
        </p:nvSpPr>
        <p:spPr>
          <a:xfrm>
            <a:off x="7046913" y="2627313"/>
            <a:ext cx="0" cy="881062"/>
          </a:xfrm>
          <a:prstGeom prst="line">
            <a:avLst/>
          </a:prstGeom>
          <a:ln w="34925" cap="flat" cmpd="sng">
            <a:solidFill>
              <a:srgbClr val="C00000"/>
            </a:solidFill>
            <a:prstDash val="solid"/>
            <a:headEnd type="none" w="med" len="med"/>
            <a:tailEnd type="none" w="med" len="med"/>
          </a:ln>
        </p:spPr>
      </p:sp>
      <p:sp>
        <p:nvSpPr>
          <p:cNvPr id="33833" name="Line 41"/>
          <p:cNvSpPr/>
          <p:nvPr/>
        </p:nvSpPr>
        <p:spPr>
          <a:xfrm>
            <a:off x="7223125" y="2551113"/>
            <a:ext cx="323850" cy="395287"/>
          </a:xfrm>
          <a:prstGeom prst="line">
            <a:avLst/>
          </a:prstGeom>
          <a:ln w="34925" cap="flat" cmpd="sng">
            <a:solidFill>
              <a:srgbClr val="C00000"/>
            </a:solidFill>
            <a:prstDash val="solid"/>
            <a:headEnd type="none" w="med" len="med"/>
            <a:tailEnd type="none" w="med" len="med"/>
          </a:ln>
        </p:spPr>
      </p:sp>
      <p:sp>
        <p:nvSpPr>
          <p:cNvPr id="33834" name="Text Box 42"/>
          <p:cNvSpPr txBox="1"/>
          <p:nvPr/>
        </p:nvSpPr>
        <p:spPr>
          <a:xfrm>
            <a:off x="6135688" y="1747838"/>
            <a:ext cx="728662"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10</a:t>
            </a:r>
            <a:endParaRPr lang="en-US" altLang="zh-CN" dirty="0">
              <a:latin typeface="Arial" panose="020B0604020202020204" pitchFamily="34" charset="0"/>
            </a:endParaRPr>
          </a:p>
        </p:txBody>
      </p:sp>
      <p:sp>
        <p:nvSpPr>
          <p:cNvPr id="33835" name="Text Box 43"/>
          <p:cNvSpPr txBox="1"/>
          <p:nvPr/>
        </p:nvSpPr>
        <p:spPr>
          <a:xfrm>
            <a:off x="5954713" y="3862388"/>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10</a:t>
            </a:r>
            <a:endParaRPr lang="en-US" altLang="zh-CN" dirty="0">
              <a:latin typeface="Arial" panose="020B0604020202020204" pitchFamily="34" charset="0"/>
            </a:endParaRPr>
          </a:p>
        </p:txBody>
      </p:sp>
      <p:grpSp>
        <p:nvGrpSpPr>
          <p:cNvPr id="2" name="Group 44"/>
          <p:cNvGrpSpPr/>
          <p:nvPr/>
        </p:nvGrpSpPr>
        <p:grpSpPr>
          <a:xfrm>
            <a:off x="5408613" y="3068638"/>
            <a:ext cx="727075" cy="528637"/>
            <a:chOff x="3407" y="1933"/>
            <a:chExt cx="458" cy="333"/>
          </a:xfrm>
        </p:grpSpPr>
        <p:sp>
          <p:nvSpPr>
            <p:cNvPr id="33844" name="Line 45"/>
            <p:cNvSpPr/>
            <p:nvPr/>
          </p:nvSpPr>
          <p:spPr>
            <a:xfrm flipH="1">
              <a:off x="3465" y="2044"/>
              <a:ext cx="343" cy="222"/>
            </a:xfrm>
            <a:prstGeom prst="line">
              <a:avLst/>
            </a:prstGeom>
            <a:ln w="9525" cap="flat" cmpd="sng">
              <a:solidFill>
                <a:schemeClr val="tx1"/>
              </a:solidFill>
              <a:prstDash val="solid"/>
              <a:headEnd type="none" w="med" len="med"/>
              <a:tailEnd type="none" w="med" len="med"/>
            </a:ln>
          </p:spPr>
        </p:sp>
        <p:sp>
          <p:nvSpPr>
            <p:cNvPr id="33845" name="Text Box 46"/>
            <p:cNvSpPr txBox="1"/>
            <p:nvPr/>
          </p:nvSpPr>
          <p:spPr>
            <a:xfrm>
              <a:off x="3407" y="1933"/>
              <a:ext cx="458" cy="233"/>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12</a:t>
              </a:r>
              <a:endParaRPr lang="en-US" altLang="zh-CN" dirty="0">
                <a:latin typeface="Arial" panose="020B0604020202020204" pitchFamily="34" charset="0"/>
              </a:endParaRPr>
            </a:p>
          </p:txBody>
        </p:sp>
      </p:grpSp>
      <p:sp>
        <p:nvSpPr>
          <p:cNvPr id="33837" name="Text Box 49"/>
          <p:cNvSpPr txBox="1"/>
          <p:nvPr/>
        </p:nvSpPr>
        <p:spPr>
          <a:xfrm>
            <a:off x="7502525" y="2362200"/>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5</a:t>
            </a:r>
            <a:endParaRPr lang="en-US" altLang="zh-CN" dirty="0">
              <a:latin typeface="Arial" panose="020B0604020202020204" pitchFamily="34" charset="0"/>
            </a:endParaRPr>
          </a:p>
        </p:txBody>
      </p:sp>
      <p:sp>
        <p:nvSpPr>
          <p:cNvPr id="33838" name="Text Box 50"/>
          <p:cNvSpPr txBox="1"/>
          <p:nvPr/>
        </p:nvSpPr>
        <p:spPr>
          <a:xfrm>
            <a:off x="5954713" y="4302125"/>
            <a:ext cx="1182687" cy="460375"/>
          </a:xfrm>
          <a:prstGeom prst="rect">
            <a:avLst/>
          </a:prstGeom>
          <a:noFill/>
          <a:ln w="9525">
            <a:noFill/>
          </a:ln>
        </p:spPr>
        <p:txBody>
          <a:bodyPr>
            <a:spAutoFit/>
          </a:bodyPr>
          <a:lstStyle/>
          <a:p>
            <a:pPr algn="just">
              <a:spcBef>
                <a:spcPct val="50000"/>
              </a:spcBef>
            </a:pPr>
            <a:endParaRPr lang="zh-CN" altLang="zh-CN" sz="2400" dirty="0">
              <a:latin typeface="Times New Roman" panose="02020603050405020304" pitchFamily="18" charset="0"/>
            </a:endParaRPr>
          </a:p>
        </p:txBody>
      </p:sp>
      <p:sp>
        <p:nvSpPr>
          <p:cNvPr id="33839" name="Text Box 51"/>
          <p:cNvSpPr txBox="1"/>
          <p:nvPr/>
        </p:nvSpPr>
        <p:spPr>
          <a:xfrm>
            <a:off x="5029200" y="4891088"/>
            <a:ext cx="3186113" cy="368300"/>
          </a:xfrm>
          <a:prstGeom prst="rect">
            <a:avLst/>
          </a:prstGeom>
          <a:noFill/>
          <a:ln w="9525">
            <a:noFill/>
          </a:ln>
        </p:spPr>
        <p:txBody>
          <a:bodyPr>
            <a:spAutoFit/>
          </a:bodyPr>
          <a:lstStyle/>
          <a:p>
            <a:pPr algn="just">
              <a:spcBef>
                <a:spcPct val="50000"/>
              </a:spcBef>
            </a:pPr>
            <a:r>
              <a:rPr lang="zh-CN" altLang="en-US" dirty="0">
                <a:latin typeface="Arial" panose="020B0604020202020204" pitchFamily="34" charset="0"/>
              </a:rPr>
              <a:t>（</a:t>
            </a:r>
            <a:r>
              <a:rPr lang="en-US" altLang="zh-CN" dirty="0">
                <a:latin typeface="Arial" panose="020B0604020202020204" pitchFamily="34" charset="0"/>
              </a:rPr>
              <a:t>b</a:t>
            </a:r>
            <a:r>
              <a:rPr lang="zh-CN" altLang="en-US" dirty="0">
                <a:latin typeface="Arial" panose="020B0604020202020204" pitchFamily="34" charset="0"/>
              </a:rPr>
              <a:t>）求解过程</a:t>
            </a:r>
            <a:endParaRPr lang="zh-CN" altLang="en-US" dirty="0">
              <a:latin typeface="Arial" panose="020B0604020202020204" pitchFamily="34" charset="0"/>
            </a:endParaRPr>
          </a:p>
        </p:txBody>
      </p:sp>
      <p:sp>
        <p:nvSpPr>
          <p:cNvPr id="33840" name="Line 52"/>
          <p:cNvSpPr/>
          <p:nvPr/>
        </p:nvSpPr>
        <p:spPr>
          <a:xfrm>
            <a:off x="5867400" y="1922463"/>
            <a:ext cx="1001713" cy="439737"/>
          </a:xfrm>
          <a:prstGeom prst="line">
            <a:avLst/>
          </a:prstGeom>
          <a:ln w="34925" cap="flat" cmpd="sng">
            <a:solidFill>
              <a:srgbClr val="C00000"/>
            </a:solidFill>
            <a:prstDash val="solid"/>
            <a:headEnd type="none" w="med" len="med"/>
            <a:tailEnd type="none" w="med" len="med"/>
          </a:ln>
        </p:spPr>
      </p:sp>
      <p:sp>
        <p:nvSpPr>
          <p:cNvPr id="287798" name="Line 54"/>
          <p:cNvSpPr/>
          <p:nvPr/>
        </p:nvSpPr>
        <p:spPr>
          <a:xfrm>
            <a:off x="5486400" y="3860800"/>
            <a:ext cx="1295400" cy="0"/>
          </a:xfrm>
          <a:prstGeom prst="line">
            <a:avLst/>
          </a:prstGeom>
          <a:ln w="34925" cap="flat" cmpd="sng">
            <a:solidFill>
              <a:srgbClr val="C00000"/>
            </a:solidFill>
            <a:prstDash val="solid"/>
            <a:headEnd type="none" w="med" len="med"/>
            <a:tailEnd type="none" w="med" len="med"/>
          </a:ln>
        </p:spPr>
      </p:sp>
      <p:sp>
        <p:nvSpPr>
          <p:cNvPr id="287799" name="Oval 55"/>
          <p:cNvSpPr>
            <a:spLocks noChangeArrowheads="1"/>
          </p:cNvSpPr>
          <p:nvPr/>
        </p:nvSpPr>
        <p:spPr bwMode="auto">
          <a:xfrm>
            <a:off x="5051425" y="3500438"/>
            <a:ext cx="457200" cy="439738"/>
          </a:xfrm>
          <a:prstGeom prst="ellipse">
            <a:avLst/>
          </a:prstGeom>
          <a:solidFill>
            <a:srgbClr val="008000"/>
          </a:solidFill>
          <a:ln w="9525">
            <a:noFill/>
            <a:round/>
          </a:ln>
          <a:effectLst/>
        </p:spPr>
        <p:txBody>
          <a:bodyPr wrap="none" anchor="ctr"/>
          <a:lstStyle/>
          <a:p>
            <a:pPr algn="ctr"/>
            <a:r>
              <a:rPr lang="en-US" altLang="zh-CN" sz="2400" dirty="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E</a:t>
            </a:r>
            <a:endParaRPr lang="en-US" altLang="zh-CN" sz="2400" dirty="0">
              <a:solidFill>
                <a:schemeClr val="bg1"/>
              </a:solidFill>
              <a:effectLst>
                <a:outerShdw blurRad="38100" dist="38100" dir="2700000">
                  <a:srgbClr val="C0C0C0"/>
                </a:outerShdw>
              </a:effectLst>
              <a:latin typeface="Times New Roman" panose="02020603050405020304" pitchFamily="18" charset="0"/>
            </a:endParaRPr>
          </a:p>
        </p:txBody>
      </p:sp>
      <p:sp>
        <p:nvSpPr>
          <p:cNvPr id="33843" name="Text Box 31"/>
          <p:cNvSpPr txBox="1"/>
          <p:nvPr/>
        </p:nvSpPr>
        <p:spPr>
          <a:xfrm>
            <a:off x="1116013" y="333375"/>
            <a:ext cx="7548562" cy="645160"/>
          </a:xfrm>
          <a:prstGeom prst="rect">
            <a:avLst/>
          </a:prstGeom>
          <a:noFill/>
          <a:ln w="9525">
            <a:noFill/>
          </a:ln>
        </p:spPr>
        <p:txBody>
          <a:bodyPr>
            <a:spAutoFit/>
          </a:bodyPr>
          <a:lstStyle/>
          <a:p>
            <a:pPr algn="ctr">
              <a:spcBef>
                <a:spcPct val="50000"/>
              </a:spcBef>
            </a:pPr>
            <a:r>
              <a:rPr lang="zh-CN" altLang="en-US" sz="3600" b="1" dirty="0">
                <a:solidFill>
                  <a:schemeClr val="tx2"/>
                </a:solidFill>
                <a:latin typeface="Arial" panose="020B0604020202020204" pitchFamily="34" charset="0"/>
              </a:rPr>
              <a:t>算法演示</a:t>
            </a:r>
            <a:r>
              <a:rPr lang="en-US" altLang="zh-CN" sz="3600" b="1" dirty="0">
                <a:solidFill>
                  <a:schemeClr val="tx2"/>
                </a:solidFill>
                <a:latin typeface="Arial" panose="020B0604020202020204" pitchFamily="34" charset="0"/>
              </a:rPr>
              <a:t>:Prim</a:t>
            </a:r>
            <a:r>
              <a:rPr lang="zh-CN" altLang="en-US" sz="3600" b="1" dirty="0">
                <a:solidFill>
                  <a:schemeClr val="tx2"/>
                </a:solidFill>
                <a:latin typeface="Arial" panose="020B0604020202020204" pitchFamily="34" charset="0"/>
              </a:rPr>
              <a:t>算法求解最小生成树</a:t>
            </a:r>
            <a:endParaRPr lang="zh-CN" altLang="en-US" sz="3600" b="1" dirty="0">
              <a:solidFill>
                <a:schemeClr val="tx2"/>
              </a:solidFill>
              <a:latin typeface="Arial" panose="020B0604020202020204" pitchFamily="34" charset="0"/>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287755"/>
                                        </p:tgtEl>
                                        <p:attrNameLst>
                                          <p:attrName>r</p:attrName>
                                        </p:attrNameLst>
                                      </p:cBhvr>
                                    </p:animRot>
                                  </p:childTnLst>
                                </p:cTn>
                              </p:par>
                            </p:childTnLst>
                          </p:cTn>
                        </p:par>
                        <p:par>
                          <p:cTn id="7" fill="hold">
                            <p:stCondLst>
                              <p:cond delay="2000"/>
                            </p:stCondLst>
                            <p:childTnLst>
                              <p:par>
                                <p:cTn id="8" presetID="17" presetClass="entr" presetSubtype="1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p:cTn id="10" dur="500" fill="hold"/>
                                        <p:tgtEl>
                                          <p:spTgt spid="2"/>
                                        </p:tgtEl>
                                        <p:attrNameLst>
                                          <p:attrName>ppt_w</p:attrName>
                                        </p:attrNameLst>
                                      </p:cBhvr>
                                      <p:tavLst>
                                        <p:tav tm="0">
                                          <p:val>
                                            <p:fltVal val="0"/>
                                          </p:val>
                                        </p:tav>
                                        <p:tav tm="100000">
                                          <p:val>
                                            <p:strVal val="#ppt_w"/>
                                          </p:val>
                                        </p:tav>
                                      </p:tavLst>
                                    </p:anim>
                                    <p:anim calcmode="lin" valueType="num">
                                      <p:cBhvr>
                                        <p:cTn id="11" dur="500" fill="hold"/>
                                        <p:tgtEl>
                                          <p:spTgt spid="2"/>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287798"/>
                                        </p:tgtEl>
                                        <p:attrNameLst>
                                          <p:attrName>style.visibility</p:attrName>
                                        </p:attrNameLst>
                                      </p:cBhvr>
                                      <p:to>
                                        <p:strVal val="visible"/>
                                      </p:to>
                                    </p:set>
                                    <p:animEffect transition="in" filter="box(in)">
                                      <p:cBhvr>
                                        <p:cTn id="16" dur="500"/>
                                        <p:tgtEl>
                                          <p:spTgt spid="287798"/>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287799"/>
                                        </p:tgtEl>
                                        <p:attrNameLst>
                                          <p:attrName>style.visibility</p:attrName>
                                        </p:attrNameLst>
                                      </p:cBhvr>
                                      <p:to>
                                        <p:strVal val="visible"/>
                                      </p:to>
                                    </p:set>
                                    <p:animEffect transition="in" filter="box(in)">
                                      <p:cBhvr>
                                        <p:cTn id="21" dur="500"/>
                                        <p:tgtEl>
                                          <p:spTgt spid="287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99"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79"/>
          <p:cNvSpPr txBox="1"/>
          <p:nvPr/>
        </p:nvSpPr>
        <p:spPr>
          <a:xfrm>
            <a:off x="7046913" y="2820988"/>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6</a:t>
            </a:r>
            <a:endParaRPr lang="en-US" altLang="zh-CN" dirty="0">
              <a:latin typeface="Arial" panose="020B0604020202020204" pitchFamily="34" charset="0"/>
            </a:endParaRPr>
          </a:p>
        </p:txBody>
      </p:sp>
      <p:sp>
        <p:nvSpPr>
          <p:cNvPr id="34819" name="Text Box 78"/>
          <p:cNvSpPr txBox="1"/>
          <p:nvPr/>
        </p:nvSpPr>
        <p:spPr>
          <a:xfrm>
            <a:off x="6500813" y="2643188"/>
            <a:ext cx="728662"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7</a:t>
            </a:r>
            <a:endParaRPr lang="en-US" altLang="zh-CN" dirty="0">
              <a:latin typeface="Arial" panose="020B0604020202020204" pitchFamily="34" charset="0"/>
            </a:endParaRPr>
          </a:p>
        </p:txBody>
      </p:sp>
      <p:grpSp>
        <p:nvGrpSpPr>
          <p:cNvPr id="34820" name="Group 2"/>
          <p:cNvGrpSpPr/>
          <p:nvPr/>
        </p:nvGrpSpPr>
        <p:grpSpPr>
          <a:xfrm>
            <a:off x="457200" y="1676400"/>
            <a:ext cx="3276600" cy="3105150"/>
            <a:chOff x="288" y="384"/>
            <a:chExt cx="1455" cy="1504"/>
          </a:xfrm>
        </p:grpSpPr>
        <p:sp>
          <p:nvSpPr>
            <p:cNvPr id="34841" name="Oval 3"/>
            <p:cNvSpPr/>
            <p:nvPr/>
          </p:nvSpPr>
          <p:spPr>
            <a:xfrm>
              <a:off x="490" y="384"/>
              <a:ext cx="202"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A</a:t>
              </a:r>
              <a:endParaRPr lang="en-US" altLang="zh-CN" sz="2400" dirty="0">
                <a:latin typeface="Times New Roman" panose="02020603050405020304" pitchFamily="18" charset="0"/>
              </a:endParaRPr>
            </a:p>
          </p:txBody>
        </p:sp>
        <p:sp>
          <p:nvSpPr>
            <p:cNvPr id="34842" name="Oval 4"/>
            <p:cNvSpPr/>
            <p:nvPr/>
          </p:nvSpPr>
          <p:spPr>
            <a:xfrm>
              <a:off x="1137" y="640"/>
              <a:ext cx="202"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B</a:t>
              </a:r>
              <a:endParaRPr lang="en-US" altLang="zh-CN" sz="2400" dirty="0">
                <a:latin typeface="Times New Roman" panose="02020603050405020304" pitchFamily="18" charset="0"/>
              </a:endParaRPr>
            </a:p>
          </p:txBody>
        </p:sp>
        <p:sp>
          <p:nvSpPr>
            <p:cNvPr id="34843" name="Oval 5"/>
            <p:cNvSpPr/>
            <p:nvPr/>
          </p:nvSpPr>
          <p:spPr>
            <a:xfrm>
              <a:off x="733" y="939"/>
              <a:ext cx="202"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C</a:t>
              </a:r>
              <a:endParaRPr lang="en-US" altLang="zh-CN" sz="2400" dirty="0">
                <a:latin typeface="Times New Roman" panose="02020603050405020304" pitchFamily="18" charset="0"/>
              </a:endParaRPr>
            </a:p>
          </p:txBody>
        </p:sp>
        <p:sp>
          <p:nvSpPr>
            <p:cNvPr id="34844" name="Oval 6"/>
            <p:cNvSpPr/>
            <p:nvPr/>
          </p:nvSpPr>
          <p:spPr>
            <a:xfrm>
              <a:off x="1440" y="939"/>
              <a:ext cx="202"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D</a:t>
              </a:r>
              <a:endParaRPr lang="en-US" altLang="zh-CN" sz="2400" dirty="0">
                <a:latin typeface="Times New Roman" panose="02020603050405020304" pitchFamily="18" charset="0"/>
              </a:endParaRPr>
            </a:p>
          </p:txBody>
        </p:sp>
        <p:sp>
          <p:nvSpPr>
            <p:cNvPr id="34845" name="Oval 7"/>
            <p:cNvSpPr/>
            <p:nvPr/>
          </p:nvSpPr>
          <p:spPr>
            <a:xfrm>
              <a:off x="328" y="1280"/>
              <a:ext cx="203"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E</a:t>
              </a:r>
              <a:endParaRPr lang="en-US" altLang="zh-CN" sz="2400" dirty="0">
                <a:latin typeface="Times New Roman" panose="02020603050405020304" pitchFamily="18" charset="0"/>
              </a:endParaRPr>
            </a:p>
          </p:txBody>
        </p:sp>
        <p:sp>
          <p:nvSpPr>
            <p:cNvPr id="34846" name="Oval 8"/>
            <p:cNvSpPr/>
            <p:nvPr/>
          </p:nvSpPr>
          <p:spPr>
            <a:xfrm>
              <a:off x="1096" y="1280"/>
              <a:ext cx="203" cy="213"/>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F</a:t>
              </a:r>
              <a:endParaRPr lang="en-US" altLang="zh-CN" sz="2400" dirty="0">
                <a:latin typeface="Times New Roman" panose="02020603050405020304" pitchFamily="18" charset="0"/>
              </a:endParaRPr>
            </a:p>
          </p:txBody>
        </p:sp>
        <p:sp>
          <p:nvSpPr>
            <p:cNvPr id="34847" name="Line 9"/>
            <p:cNvSpPr/>
            <p:nvPr/>
          </p:nvSpPr>
          <p:spPr>
            <a:xfrm flipH="1">
              <a:off x="450" y="597"/>
              <a:ext cx="121" cy="683"/>
            </a:xfrm>
            <a:prstGeom prst="line">
              <a:avLst/>
            </a:prstGeom>
            <a:ln w="9525" cap="flat" cmpd="sng">
              <a:solidFill>
                <a:schemeClr val="tx1"/>
              </a:solidFill>
              <a:prstDash val="solid"/>
              <a:headEnd type="none" w="med" len="med"/>
              <a:tailEnd type="none" w="med" len="med"/>
            </a:ln>
          </p:spPr>
        </p:sp>
        <p:sp>
          <p:nvSpPr>
            <p:cNvPr id="34848" name="Line 10"/>
            <p:cNvSpPr/>
            <p:nvPr/>
          </p:nvSpPr>
          <p:spPr>
            <a:xfrm>
              <a:off x="652" y="597"/>
              <a:ext cx="121" cy="342"/>
            </a:xfrm>
            <a:prstGeom prst="line">
              <a:avLst/>
            </a:prstGeom>
            <a:ln w="9525" cap="flat" cmpd="sng">
              <a:solidFill>
                <a:schemeClr val="tx1"/>
              </a:solidFill>
              <a:prstDash val="solid"/>
              <a:headEnd type="none" w="med" len="med"/>
              <a:tailEnd type="none" w="med" len="med"/>
            </a:ln>
          </p:spPr>
        </p:sp>
        <p:sp>
          <p:nvSpPr>
            <p:cNvPr id="34849" name="Line 11"/>
            <p:cNvSpPr/>
            <p:nvPr/>
          </p:nvSpPr>
          <p:spPr>
            <a:xfrm flipH="1">
              <a:off x="531" y="1152"/>
              <a:ext cx="242" cy="171"/>
            </a:xfrm>
            <a:prstGeom prst="line">
              <a:avLst/>
            </a:prstGeom>
            <a:ln w="9525" cap="flat" cmpd="sng">
              <a:solidFill>
                <a:schemeClr val="tx1"/>
              </a:solidFill>
              <a:prstDash val="solid"/>
              <a:headEnd type="none" w="med" len="med"/>
              <a:tailEnd type="none" w="med" len="med"/>
            </a:ln>
          </p:spPr>
        </p:sp>
        <p:sp>
          <p:nvSpPr>
            <p:cNvPr id="34850" name="Line 12"/>
            <p:cNvSpPr/>
            <p:nvPr/>
          </p:nvSpPr>
          <p:spPr>
            <a:xfrm>
              <a:off x="531" y="1451"/>
              <a:ext cx="565" cy="0"/>
            </a:xfrm>
            <a:prstGeom prst="line">
              <a:avLst/>
            </a:prstGeom>
            <a:ln w="9525" cap="flat" cmpd="sng">
              <a:solidFill>
                <a:schemeClr val="tx1"/>
              </a:solidFill>
              <a:prstDash val="solid"/>
              <a:headEnd type="none" w="med" len="med"/>
              <a:tailEnd type="none" w="med" len="med"/>
            </a:ln>
          </p:spPr>
        </p:sp>
        <p:sp>
          <p:nvSpPr>
            <p:cNvPr id="34851" name="Line 13"/>
            <p:cNvSpPr/>
            <p:nvPr/>
          </p:nvSpPr>
          <p:spPr>
            <a:xfrm>
              <a:off x="692" y="512"/>
              <a:ext cx="445" cy="213"/>
            </a:xfrm>
            <a:prstGeom prst="line">
              <a:avLst/>
            </a:prstGeom>
            <a:ln w="9525" cap="flat" cmpd="sng">
              <a:solidFill>
                <a:schemeClr val="tx1"/>
              </a:solidFill>
              <a:prstDash val="solid"/>
              <a:headEnd type="none" w="med" len="med"/>
              <a:tailEnd type="none" w="med" len="med"/>
            </a:ln>
          </p:spPr>
        </p:sp>
        <p:sp>
          <p:nvSpPr>
            <p:cNvPr id="34852" name="Line 14"/>
            <p:cNvSpPr/>
            <p:nvPr/>
          </p:nvSpPr>
          <p:spPr>
            <a:xfrm flipV="1">
              <a:off x="935" y="811"/>
              <a:ext cx="202" cy="170"/>
            </a:xfrm>
            <a:prstGeom prst="line">
              <a:avLst/>
            </a:prstGeom>
            <a:ln w="9525" cap="flat" cmpd="sng">
              <a:solidFill>
                <a:schemeClr val="tx1"/>
              </a:solidFill>
              <a:prstDash val="solid"/>
              <a:headEnd type="none" w="med" len="med"/>
              <a:tailEnd type="none" w="med" len="med"/>
            </a:ln>
          </p:spPr>
        </p:sp>
        <p:sp>
          <p:nvSpPr>
            <p:cNvPr id="34853" name="Line 15"/>
            <p:cNvSpPr/>
            <p:nvPr/>
          </p:nvSpPr>
          <p:spPr>
            <a:xfrm>
              <a:off x="1218" y="853"/>
              <a:ext cx="0" cy="427"/>
            </a:xfrm>
            <a:prstGeom prst="line">
              <a:avLst/>
            </a:prstGeom>
            <a:ln w="9525" cap="flat" cmpd="sng">
              <a:solidFill>
                <a:schemeClr val="tx1"/>
              </a:solidFill>
              <a:prstDash val="solid"/>
              <a:headEnd type="none" w="med" len="med"/>
              <a:tailEnd type="none" w="med" len="med"/>
            </a:ln>
          </p:spPr>
        </p:sp>
        <p:sp>
          <p:nvSpPr>
            <p:cNvPr id="34854" name="Line 16"/>
            <p:cNvSpPr/>
            <p:nvPr/>
          </p:nvSpPr>
          <p:spPr>
            <a:xfrm>
              <a:off x="1296" y="816"/>
              <a:ext cx="144" cy="192"/>
            </a:xfrm>
            <a:prstGeom prst="line">
              <a:avLst/>
            </a:prstGeom>
            <a:ln w="9525" cap="flat" cmpd="sng">
              <a:solidFill>
                <a:schemeClr val="tx1"/>
              </a:solidFill>
              <a:prstDash val="solid"/>
              <a:headEnd type="none" w="med" len="med"/>
              <a:tailEnd type="none" w="med" len="med"/>
            </a:ln>
          </p:spPr>
        </p:sp>
        <p:sp>
          <p:nvSpPr>
            <p:cNvPr id="34855" name="Line 17"/>
            <p:cNvSpPr/>
            <p:nvPr/>
          </p:nvSpPr>
          <p:spPr>
            <a:xfrm flipV="1">
              <a:off x="1299" y="1152"/>
              <a:ext cx="189" cy="213"/>
            </a:xfrm>
            <a:prstGeom prst="line">
              <a:avLst/>
            </a:prstGeom>
            <a:ln w="9525" cap="flat" cmpd="sng">
              <a:solidFill>
                <a:schemeClr val="tx1"/>
              </a:solidFill>
              <a:prstDash val="solid"/>
              <a:headEnd type="none" w="med" len="med"/>
              <a:tailEnd type="none" w="med" len="med"/>
            </a:ln>
          </p:spPr>
        </p:sp>
        <p:sp>
          <p:nvSpPr>
            <p:cNvPr id="34856" name="Text Box 18"/>
            <p:cNvSpPr txBox="1"/>
            <p:nvPr/>
          </p:nvSpPr>
          <p:spPr>
            <a:xfrm>
              <a:off x="813" y="427"/>
              <a:ext cx="324" cy="178"/>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10</a:t>
              </a:r>
              <a:endParaRPr lang="en-US" altLang="zh-CN" dirty="0">
                <a:latin typeface="Arial" panose="020B0604020202020204" pitchFamily="34" charset="0"/>
              </a:endParaRPr>
            </a:p>
          </p:txBody>
        </p:sp>
        <p:sp>
          <p:nvSpPr>
            <p:cNvPr id="34857" name="Text Box 19"/>
            <p:cNvSpPr txBox="1"/>
            <p:nvPr/>
          </p:nvSpPr>
          <p:spPr>
            <a:xfrm>
              <a:off x="733" y="1451"/>
              <a:ext cx="323" cy="178"/>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10</a:t>
              </a:r>
              <a:endParaRPr lang="en-US" altLang="zh-CN" dirty="0">
                <a:latin typeface="Arial" panose="020B0604020202020204" pitchFamily="34" charset="0"/>
              </a:endParaRPr>
            </a:p>
          </p:txBody>
        </p:sp>
        <p:sp>
          <p:nvSpPr>
            <p:cNvPr id="34858" name="Text Box 20"/>
            <p:cNvSpPr txBox="1"/>
            <p:nvPr/>
          </p:nvSpPr>
          <p:spPr>
            <a:xfrm>
              <a:off x="288" y="819"/>
              <a:ext cx="323" cy="178"/>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15</a:t>
              </a:r>
              <a:endParaRPr lang="en-US" altLang="zh-CN" dirty="0">
                <a:latin typeface="Arial" panose="020B0604020202020204" pitchFamily="34" charset="0"/>
              </a:endParaRPr>
            </a:p>
          </p:txBody>
        </p:sp>
        <p:sp>
          <p:nvSpPr>
            <p:cNvPr id="34859" name="Text Box 21"/>
            <p:cNvSpPr txBox="1"/>
            <p:nvPr/>
          </p:nvSpPr>
          <p:spPr>
            <a:xfrm>
              <a:off x="692" y="691"/>
              <a:ext cx="324" cy="179"/>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12</a:t>
              </a:r>
              <a:endParaRPr lang="en-US" altLang="zh-CN" dirty="0">
                <a:latin typeface="Arial" panose="020B0604020202020204" pitchFamily="34" charset="0"/>
              </a:endParaRPr>
            </a:p>
          </p:txBody>
        </p:sp>
        <p:sp>
          <p:nvSpPr>
            <p:cNvPr id="34860" name="Text Box 22"/>
            <p:cNvSpPr txBox="1"/>
            <p:nvPr/>
          </p:nvSpPr>
          <p:spPr>
            <a:xfrm>
              <a:off x="490" y="1067"/>
              <a:ext cx="323" cy="179"/>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12</a:t>
              </a:r>
              <a:endParaRPr lang="en-US" altLang="zh-CN" dirty="0">
                <a:latin typeface="Arial" panose="020B0604020202020204" pitchFamily="34" charset="0"/>
              </a:endParaRPr>
            </a:p>
          </p:txBody>
        </p:sp>
        <p:sp>
          <p:nvSpPr>
            <p:cNvPr id="34861" name="Text Box 23"/>
            <p:cNvSpPr txBox="1"/>
            <p:nvPr/>
          </p:nvSpPr>
          <p:spPr>
            <a:xfrm>
              <a:off x="950" y="1065"/>
              <a:ext cx="346" cy="178"/>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8</a:t>
              </a:r>
              <a:endParaRPr lang="en-US" altLang="zh-CN" dirty="0">
                <a:latin typeface="Arial" panose="020B0604020202020204" pitchFamily="34" charset="0"/>
              </a:endParaRPr>
            </a:p>
          </p:txBody>
        </p:sp>
        <p:sp>
          <p:nvSpPr>
            <p:cNvPr id="34862" name="Text Box 24"/>
            <p:cNvSpPr txBox="1"/>
            <p:nvPr/>
          </p:nvSpPr>
          <p:spPr>
            <a:xfrm>
              <a:off x="975" y="861"/>
              <a:ext cx="324" cy="179"/>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7</a:t>
              </a:r>
              <a:endParaRPr lang="en-US" altLang="zh-CN" dirty="0">
                <a:latin typeface="Arial" panose="020B0604020202020204" pitchFamily="34" charset="0"/>
              </a:endParaRPr>
            </a:p>
          </p:txBody>
        </p:sp>
        <p:sp>
          <p:nvSpPr>
            <p:cNvPr id="34863" name="Text Box 25"/>
            <p:cNvSpPr txBox="1"/>
            <p:nvPr/>
          </p:nvSpPr>
          <p:spPr>
            <a:xfrm>
              <a:off x="1218" y="947"/>
              <a:ext cx="323" cy="179"/>
            </a:xfrm>
            <a:prstGeom prst="rect">
              <a:avLst/>
            </a:prstGeom>
            <a:noFill/>
            <a:ln w="9525">
              <a:noFill/>
            </a:ln>
          </p:spPr>
          <p:txBody>
            <a:bodyPr>
              <a:spAutoFit/>
            </a:bodyPr>
            <a:lstStyle/>
            <a:p>
              <a:pPr algn="just">
                <a:spcBef>
                  <a:spcPct val="50000"/>
                </a:spcBef>
              </a:pPr>
              <a:r>
                <a:rPr lang="en-US" altLang="zh-CN" dirty="0">
                  <a:latin typeface="Times New Roman" panose="02020603050405020304" pitchFamily="18" charset="0"/>
                </a:rPr>
                <a:t>6</a:t>
              </a:r>
              <a:endParaRPr lang="en-US" altLang="zh-CN" dirty="0">
                <a:latin typeface="Times New Roman" panose="02020603050405020304" pitchFamily="18" charset="0"/>
              </a:endParaRPr>
            </a:p>
          </p:txBody>
        </p:sp>
        <p:sp>
          <p:nvSpPr>
            <p:cNvPr id="34864" name="Text Box 26"/>
            <p:cNvSpPr txBox="1"/>
            <p:nvPr/>
          </p:nvSpPr>
          <p:spPr>
            <a:xfrm>
              <a:off x="1357" y="1200"/>
              <a:ext cx="323" cy="179"/>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6</a:t>
              </a:r>
              <a:endParaRPr lang="en-US" altLang="zh-CN" dirty="0">
                <a:latin typeface="Arial" panose="020B0604020202020204" pitchFamily="34" charset="0"/>
              </a:endParaRPr>
            </a:p>
          </p:txBody>
        </p:sp>
        <p:sp>
          <p:nvSpPr>
            <p:cNvPr id="34865" name="Text Box 27"/>
            <p:cNvSpPr txBox="1"/>
            <p:nvPr/>
          </p:nvSpPr>
          <p:spPr>
            <a:xfrm>
              <a:off x="1420" y="725"/>
              <a:ext cx="323" cy="179"/>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5</a:t>
              </a:r>
              <a:endParaRPr lang="en-US" altLang="zh-CN" dirty="0">
                <a:latin typeface="Arial" panose="020B0604020202020204" pitchFamily="34" charset="0"/>
              </a:endParaRPr>
            </a:p>
          </p:txBody>
        </p:sp>
        <p:sp>
          <p:nvSpPr>
            <p:cNvPr id="34866" name="Text Box 28"/>
            <p:cNvSpPr txBox="1"/>
            <p:nvPr/>
          </p:nvSpPr>
          <p:spPr>
            <a:xfrm>
              <a:off x="733" y="1664"/>
              <a:ext cx="525" cy="224"/>
            </a:xfrm>
            <a:prstGeom prst="rect">
              <a:avLst/>
            </a:prstGeom>
            <a:noFill/>
            <a:ln w="9525">
              <a:noFill/>
            </a:ln>
          </p:spPr>
          <p:txBody>
            <a:bodyPr>
              <a:spAutoFit/>
            </a:bodyPr>
            <a:lstStyle/>
            <a:p>
              <a:pPr algn="just">
                <a:spcBef>
                  <a:spcPct val="50000"/>
                </a:spcBef>
              </a:pPr>
              <a:endParaRPr lang="zh-CN" altLang="zh-CN" sz="2400" dirty="0">
                <a:latin typeface="Times New Roman" panose="02020603050405020304" pitchFamily="18" charset="0"/>
              </a:endParaRPr>
            </a:p>
          </p:txBody>
        </p:sp>
        <p:sp>
          <p:nvSpPr>
            <p:cNvPr id="34867" name="Line 29"/>
            <p:cNvSpPr/>
            <p:nvPr/>
          </p:nvSpPr>
          <p:spPr>
            <a:xfrm>
              <a:off x="912" y="1152"/>
              <a:ext cx="192" cy="192"/>
            </a:xfrm>
            <a:prstGeom prst="line">
              <a:avLst/>
            </a:prstGeom>
            <a:ln w="9525" cap="flat" cmpd="sng">
              <a:solidFill>
                <a:schemeClr val="tx1"/>
              </a:solidFill>
              <a:prstDash val="solid"/>
              <a:headEnd type="none" w="med" len="med"/>
              <a:tailEnd type="none" w="med" len="med"/>
            </a:ln>
          </p:spPr>
        </p:sp>
      </p:grpSp>
      <p:sp>
        <p:nvSpPr>
          <p:cNvPr id="34821" name="Text Box 30"/>
          <p:cNvSpPr txBox="1"/>
          <p:nvPr/>
        </p:nvSpPr>
        <p:spPr>
          <a:xfrm>
            <a:off x="762000" y="4967288"/>
            <a:ext cx="3238500"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 </a:t>
            </a:r>
            <a:r>
              <a:rPr lang="zh-CN" altLang="en-US" dirty="0">
                <a:latin typeface="Arial" panose="020B0604020202020204" pitchFamily="34" charset="0"/>
              </a:rPr>
              <a:t>（</a:t>
            </a:r>
            <a:r>
              <a:rPr lang="en-US" altLang="zh-CN" dirty="0">
                <a:latin typeface="Arial" panose="020B0604020202020204" pitchFamily="34" charset="0"/>
              </a:rPr>
              <a:t>a</a:t>
            </a:r>
            <a:r>
              <a:rPr lang="zh-CN" altLang="en-US" dirty="0">
                <a:latin typeface="Arial" panose="020B0604020202020204" pitchFamily="34" charset="0"/>
              </a:rPr>
              <a:t>）无向网</a:t>
            </a:r>
            <a:r>
              <a:rPr lang="en-US" altLang="zh-CN" dirty="0">
                <a:latin typeface="Arial" panose="020B0604020202020204" pitchFamily="34" charset="0"/>
              </a:rPr>
              <a:t>G1</a:t>
            </a:r>
            <a:endParaRPr lang="en-US" altLang="zh-CN" dirty="0">
              <a:latin typeface="Arial" panose="020B0604020202020204" pitchFamily="34" charset="0"/>
            </a:endParaRPr>
          </a:p>
        </p:txBody>
      </p:sp>
      <p:sp>
        <p:nvSpPr>
          <p:cNvPr id="34822" name="Text Box 56"/>
          <p:cNvSpPr txBox="1"/>
          <p:nvPr/>
        </p:nvSpPr>
        <p:spPr>
          <a:xfrm>
            <a:off x="5954713" y="4302125"/>
            <a:ext cx="1182687" cy="460375"/>
          </a:xfrm>
          <a:prstGeom prst="rect">
            <a:avLst/>
          </a:prstGeom>
          <a:noFill/>
          <a:ln w="9525">
            <a:noFill/>
          </a:ln>
        </p:spPr>
        <p:txBody>
          <a:bodyPr>
            <a:spAutoFit/>
          </a:bodyPr>
          <a:lstStyle/>
          <a:p>
            <a:pPr algn="just">
              <a:spcBef>
                <a:spcPct val="50000"/>
              </a:spcBef>
            </a:pPr>
            <a:endParaRPr lang="zh-CN" altLang="zh-CN" sz="2400" dirty="0">
              <a:latin typeface="Times New Roman" panose="02020603050405020304" pitchFamily="18" charset="0"/>
            </a:endParaRPr>
          </a:p>
        </p:txBody>
      </p:sp>
      <p:sp>
        <p:nvSpPr>
          <p:cNvPr id="34823" name="Text Box 58"/>
          <p:cNvSpPr txBox="1"/>
          <p:nvPr/>
        </p:nvSpPr>
        <p:spPr>
          <a:xfrm>
            <a:off x="4643438" y="4891088"/>
            <a:ext cx="3352800" cy="368300"/>
          </a:xfrm>
          <a:prstGeom prst="rect">
            <a:avLst/>
          </a:prstGeom>
          <a:noFill/>
          <a:ln w="9525">
            <a:noFill/>
          </a:ln>
        </p:spPr>
        <p:txBody>
          <a:bodyPr>
            <a:spAutoFit/>
          </a:bodyPr>
          <a:lstStyle/>
          <a:p>
            <a:pPr algn="ctr">
              <a:spcBef>
                <a:spcPct val="50000"/>
              </a:spcBef>
            </a:pPr>
            <a:r>
              <a:rPr lang="zh-CN" altLang="en-US" i="1" dirty="0">
                <a:solidFill>
                  <a:srgbClr val="FF0000"/>
                </a:solidFill>
                <a:latin typeface="Arial" panose="020B0604020202020204" pitchFamily="34" charset="0"/>
              </a:rPr>
              <a:t>最小生成树</a:t>
            </a:r>
            <a:endParaRPr lang="zh-CN" altLang="en-US" dirty="0">
              <a:solidFill>
                <a:srgbClr val="FF0000"/>
              </a:solidFill>
              <a:latin typeface="Arial" panose="020B0604020202020204" pitchFamily="34" charset="0"/>
            </a:endParaRPr>
          </a:p>
        </p:txBody>
      </p:sp>
      <p:sp>
        <p:nvSpPr>
          <p:cNvPr id="279615" name="Oval 63"/>
          <p:cNvSpPr>
            <a:spLocks noChangeArrowheads="1"/>
          </p:cNvSpPr>
          <p:nvPr/>
        </p:nvSpPr>
        <p:spPr bwMode="auto">
          <a:xfrm>
            <a:off x="5408613" y="1658938"/>
            <a:ext cx="454025" cy="439738"/>
          </a:xfrm>
          <a:prstGeom prst="ellipse">
            <a:avLst/>
          </a:prstGeom>
          <a:solidFill>
            <a:srgbClr val="008000"/>
          </a:solidFill>
          <a:ln w="9525">
            <a:noFill/>
            <a:round/>
          </a:ln>
          <a:effectLst/>
        </p:spPr>
        <p:txBody>
          <a:bodyPr wrap="none" anchor="ctr"/>
          <a:lstStyle/>
          <a:p>
            <a:pPr algn="ctr"/>
            <a:r>
              <a:rPr lang="en-US" altLang="zh-CN" sz="2400" dirty="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A</a:t>
            </a:r>
            <a:endParaRPr lang="en-US" altLang="zh-CN" sz="2400" dirty="0">
              <a:solidFill>
                <a:schemeClr val="bg1"/>
              </a:solidFill>
              <a:effectLst>
                <a:outerShdw blurRad="38100" dist="38100" dir="2700000">
                  <a:srgbClr val="C0C0C0"/>
                </a:outerShdw>
              </a:effectLst>
              <a:latin typeface="Times New Roman" panose="02020603050405020304" pitchFamily="18" charset="0"/>
            </a:endParaRPr>
          </a:p>
        </p:txBody>
      </p:sp>
      <p:sp>
        <p:nvSpPr>
          <p:cNvPr id="279616" name="Oval 64"/>
          <p:cNvSpPr>
            <a:spLocks noChangeArrowheads="1"/>
          </p:cNvSpPr>
          <p:nvPr/>
        </p:nvSpPr>
        <p:spPr bwMode="auto">
          <a:xfrm>
            <a:off x="6864350" y="2187575"/>
            <a:ext cx="455613" cy="439738"/>
          </a:xfrm>
          <a:prstGeom prst="ellipse">
            <a:avLst/>
          </a:prstGeom>
          <a:solidFill>
            <a:srgbClr val="008000"/>
          </a:solidFill>
          <a:ln w="9525">
            <a:noFill/>
            <a:round/>
          </a:ln>
          <a:effectLst/>
        </p:spPr>
        <p:txBody>
          <a:bodyPr wrap="none" anchor="ctr"/>
          <a:lstStyle/>
          <a:p>
            <a:pPr algn="ctr"/>
            <a:r>
              <a:rPr lang="en-US" altLang="zh-CN" sz="2400" dirty="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B</a:t>
            </a:r>
            <a:endParaRPr lang="en-US" altLang="zh-CN" sz="2400" dirty="0">
              <a:solidFill>
                <a:schemeClr val="bg1"/>
              </a:solidFill>
              <a:effectLst>
                <a:outerShdw blurRad="38100" dist="38100" dir="2700000">
                  <a:srgbClr val="C0C0C0"/>
                </a:outerShdw>
              </a:effectLst>
              <a:latin typeface="Times New Roman" panose="02020603050405020304" pitchFamily="18" charset="0"/>
            </a:endParaRPr>
          </a:p>
        </p:txBody>
      </p:sp>
      <p:sp>
        <p:nvSpPr>
          <p:cNvPr id="279617" name="Oval 65"/>
          <p:cNvSpPr>
            <a:spLocks noChangeArrowheads="1"/>
          </p:cNvSpPr>
          <p:nvPr/>
        </p:nvSpPr>
        <p:spPr bwMode="auto">
          <a:xfrm>
            <a:off x="5954713" y="2805113"/>
            <a:ext cx="455613" cy="439738"/>
          </a:xfrm>
          <a:prstGeom prst="ellipse">
            <a:avLst/>
          </a:prstGeom>
          <a:solidFill>
            <a:srgbClr val="008000"/>
          </a:solidFill>
          <a:ln w="9525">
            <a:noFill/>
            <a:round/>
          </a:ln>
          <a:effectLst/>
        </p:spPr>
        <p:txBody>
          <a:bodyPr wrap="none" anchor="ctr"/>
          <a:lstStyle/>
          <a:p>
            <a:pPr algn="ctr"/>
            <a:r>
              <a:rPr lang="en-US" altLang="zh-CN" sz="2400" dirty="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C</a:t>
            </a:r>
            <a:endParaRPr lang="en-US" altLang="zh-CN" sz="2400" dirty="0">
              <a:solidFill>
                <a:schemeClr val="bg1"/>
              </a:solidFill>
              <a:effectLst>
                <a:outerShdw blurRad="38100" dist="38100" dir="2700000">
                  <a:srgbClr val="C0C0C0"/>
                </a:outerShdw>
              </a:effectLst>
              <a:latin typeface="Times New Roman" panose="02020603050405020304" pitchFamily="18" charset="0"/>
            </a:endParaRPr>
          </a:p>
        </p:txBody>
      </p:sp>
      <p:sp>
        <p:nvSpPr>
          <p:cNvPr id="279618" name="Oval 66"/>
          <p:cNvSpPr>
            <a:spLocks noChangeArrowheads="1"/>
          </p:cNvSpPr>
          <p:nvPr/>
        </p:nvSpPr>
        <p:spPr bwMode="auto">
          <a:xfrm>
            <a:off x="7546975" y="2805113"/>
            <a:ext cx="455613" cy="439738"/>
          </a:xfrm>
          <a:prstGeom prst="ellipse">
            <a:avLst/>
          </a:prstGeom>
          <a:solidFill>
            <a:srgbClr val="008000"/>
          </a:solidFill>
          <a:ln w="9525">
            <a:noFill/>
            <a:round/>
          </a:ln>
          <a:effectLst/>
        </p:spPr>
        <p:txBody>
          <a:bodyPr wrap="none" anchor="ctr"/>
          <a:lstStyle/>
          <a:p>
            <a:pPr algn="ctr"/>
            <a:r>
              <a:rPr lang="en-US" altLang="zh-CN" sz="2400" dirty="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D</a:t>
            </a:r>
            <a:endParaRPr lang="en-US" altLang="zh-CN" sz="2400" dirty="0">
              <a:solidFill>
                <a:schemeClr val="bg1"/>
              </a:solidFill>
              <a:effectLst>
                <a:outerShdw blurRad="38100" dist="38100" dir="2700000">
                  <a:srgbClr val="C0C0C0"/>
                </a:outerShdw>
              </a:effectLst>
              <a:latin typeface="Times New Roman" panose="02020603050405020304" pitchFamily="18" charset="0"/>
            </a:endParaRPr>
          </a:p>
        </p:txBody>
      </p:sp>
      <p:sp>
        <p:nvSpPr>
          <p:cNvPr id="34828" name="Oval 67"/>
          <p:cNvSpPr/>
          <p:nvPr/>
        </p:nvSpPr>
        <p:spPr>
          <a:xfrm>
            <a:off x="5043488" y="3508375"/>
            <a:ext cx="457200" cy="439738"/>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dirty="0">
                <a:latin typeface="Times New Roman" panose="02020603050405020304" pitchFamily="18" charset="0"/>
              </a:rPr>
              <a:t>E</a:t>
            </a:r>
            <a:endParaRPr lang="en-US" altLang="zh-CN" sz="2400" dirty="0">
              <a:latin typeface="Times New Roman" panose="02020603050405020304" pitchFamily="18" charset="0"/>
            </a:endParaRPr>
          </a:p>
        </p:txBody>
      </p:sp>
      <p:sp>
        <p:nvSpPr>
          <p:cNvPr id="279620" name="Oval 68"/>
          <p:cNvSpPr>
            <a:spLocks noChangeArrowheads="1"/>
          </p:cNvSpPr>
          <p:nvPr/>
        </p:nvSpPr>
        <p:spPr bwMode="auto">
          <a:xfrm>
            <a:off x="6772275" y="3508375"/>
            <a:ext cx="457200" cy="439738"/>
          </a:xfrm>
          <a:prstGeom prst="ellipse">
            <a:avLst/>
          </a:prstGeom>
          <a:solidFill>
            <a:srgbClr val="008000"/>
          </a:solidFill>
          <a:ln w="9525">
            <a:noFill/>
            <a:round/>
          </a:ln>
          <a:effectLst/>
        </p:spPr>
        <p:txBody>
          <a:bodyPr wrap="none" anchor="ctr"/>
          <a:lstStyle/>
          <a:p>
            <a:pPr algn="ctr"/>
            <a:r>
              <a:rPr lang="en-US" altLang="zh-CN" sz="2400" dirty="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F</a:t>
            </a:r>
            <a:endParaRPr lang="en-US" altLang="zh-CN" sz="2400" dirty="0">
              <a:solidFill>
                <a:schemeClr val="bg1"/>
              </a:solidFill>
              <a:effectLst>
                <a:outerShdw blurRad="38100" dist="38100" dir="2700000">
                  <a:srgbClr val="C0C0C0"/>
                </a:outerShdw>
              </a:effectLst>
              <a:latin typeface="Times New Roman" panose="02020603050405020304" pitchFamily="18" charset="0"/>
            </a:endParaRPr>
          </a:p>
        </p:txBody>
      </p:sp>
      <p:sp>
        <p:nvSpPr>
          <p:cNvPr id="34830" name="Line 69"/>
          <p:cNvSpPr/>
          <p:nvPr/>
        </p:nvSpPr>
        <p:spPr>
          <a:xfrm>
            <a:off x="5500688" y="3862388"/>
            <a:ext cx="1271587" cy="0"/>
          </a:xfrm>
          <a:prstGeom prst="line">
            <a:avLst/>
          </a:prstGeom>
          <a:ln w="9525" cap="flat" cmpd="sng">
            <a:solidFill>
              <a:schemeClr val="tx1"/>
            </a:solidFill>
            <a:prstDash val="solid"/>
            <a:headEnd type="none" w="med" len="med"/>
            <a:tailEnd type="none" w="med" len="med"/>
          </a:ln>
        </p:spPr>
      </p:sp>
      <p:sp>
        <p:nvSpPr>
          <p:cNvPr id="34831" name="Line 70"/>
          <p:cNvSpPr/>
          <p:nvPr/>
        </p:nvSpPr>
        <p:spPr>
          <a:xfrm flipV="1">
            <a:off x="6410325" y="2540000"/>
            <a:ext cx="454025" cy="350838"/>
          </a:xfrm>
          <a:prstGeom prst="line">
            <a:avLst/>
          </a:prstGeom>
          <a:ln w="34925" cap="flat" cmpd="sng">
            <a:solidFill>
              <a:srgbClr val="C00000"/>
            </a:solidFill>
            <a:prstDash val="solid"/>
            <a:headEnd type="none" w="med" len="med"/>
            <a:tailEnd type="none" w="med" len="med"/>
          </a:ln>
        </p:spPr>
      </p:sp>
      <p:sp>
        <p:nvSpPr>
          <p:cNvPr id="34832" name="Line 71"/>
          <p:cNvSpPr/>
          <p:nvPr/>
        </p:nvSpPr>
        <p:spPr>
          <a:xfrm>
            <a:off x="7046913" y="2627313"/>
            <a:ext cx="0" cy="881062"/>
          </a:xfrm>
          <a:prstGeom prst="line">
            <a:avLst/>
          </a:prstGeom>
          <a:ln w="34925" cap="flat" cmpd="sng">
            <a:solidFill>
              <a:srgbClr val="C00000"/>
            </a:solidFill>
            <a:prstDash val="solid"/>
            <a:headEnd type="none" w="med" len="med"/>
            <a:tailEnd type="none" w="med" len="med"/>
          </a:ln>
        </p:spPr>
      </p:sp>
      <p:sp>
        <p:nvSpPr>
          <p:cNvPr id="34833" name="Line 72"/>
          <p:cNvSpPr/>
          <p:nvPr/>
        </p:nvSpPr>
        <p:spPr>
          <a:xfrm>
            <a:off x="7223125" y="2551113"/>
            <a:ext cx="323850" cy="395287"/>
          </a:xfrm>
          <a:prstGeom prst="line">
            <a:avLst/>
          </a:prstGeom>
          <a:ln w="34925" cap="flat" cmpd="sng">
            <a:solidFill>
              <a:srgbClr val="C00000"/>
            </a:solidFill>
            <a:prstDash val="solid"/>
            <a:headEnd type="none" w="med" len="med"/>
            <a:tailEnd type="none" w="med" len="med"/>
          </a:ln>
        </p:spPr>
      </p:sp>
      <p:sp>
        <p:nvSpPr>
          <p:cNvPr id="34834" name="Text Box 73"/>
          <p:cNvSpPr txBox="1"/>
          <p:nvPr/>
        </p:nvSpPr>
        <p:spPr>
          <a:xfrm>
            <a:off x="6135688" y="1747838"/>
            <a:ext cx="728662"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10</a:t>
            </a:r>
            <a:endParaRPr lang="en-US" altLang="zh-CN" dirty="0">
              <a:latin typeface="Arial" panose="020B0604020202020204" pitchFamily="34" charset="0"/>
            </a:endParaRPr>
          </a:p>
        </p:txBody>
      </p:sp>
      <p:sp>
        <p:nvSpPr>
          <p:cNvPr id="34835" name="Text Box 74"/>
          <p:cNvSpPr txBox="1"/>
          <p:nvPr/>
        </p:nvSpPr>
        <p:spPr>
          <a:xfrm>
            <a:off x="5954713" y="3862388"/>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10</a:t>
            </a:r>
            <a:endParaRPr lang="en-US" altLang="zh-CN" dirty="0">
              <a:latin typeface="Arial" panose="020B0604020202020204" pitchFamily="34" charset="0"/>
            </a:endParaRPr>
          </a:p>
        </p:txBody>
      </p:sp>
      <p:sp>
        <p:nvSpPr>
          <p:cNvPr id="34836" name="Text Box 80"/>
          <p:cNvSpPr txBox="1"/>
          <p:nvPr/>
        </p:nvSpPr>
        <p:spPr>
          <a:xfrm>
            <a:off x="7502525" y="2362200"/>
            <a:ext cx="727075" cy="368300"/>
          </a:xfrm>
          <a:prstGeom prst="rect">
            <a:avLst/>
          </a:prstGeom>
          <a:noFill/>
          <a:ln w="9525">
            <a:noFill/>
          </a:ln>
        </p:spPr>
        <p:txBody>
          <a:bodyPr>
            <a:spAutoFit/>
          </a:bodyPr>
          <a:lstStyle/>
          <a:p>
            <a:pPr algn="just">
              <a:spcBef>
                <a:spcPct val="50000"/>
              </a:spcBef>
            </a:pPr>
            <a:r>
              <a:rPr lang="en-US" altLang="zh-CN" dirty="0">
                <a:latin typeface="Arial" panose="020B0604020202020204" pitchFamily="34" charset="0"/>
              </a:rPr>
              <a:t>5</a:t>
            </a:r>
            <a:endParaRPr lang="en-US" altLang="zh-CN" dirty="0">
              <a:latin typeface="Arial" panose="020B0604020202020204" pitchFamily="34" charset="0"/>
            </a:endParaRPr>
          </a:p>
        </p:txBody>
      </p:sp>
      <p:sp>
        <p:nvSpPr>
          <p:cNvPr id="34837" name="Line 81"/>
          <p:cNvSpPr/>
          <p:nvPr/>
        </p:nvSpPr>
        <p:spPr>
          <a:xfrm>
            <a:off x="5867400" y="1922463"/>
            <a:ext cx="1001713" cy="439737"/>
          </a:xfrm>
          <a:prstGeom prst="line">
            <a:avLst/>
          </a:prstGeom>
          <a:ln w="34925" cap="flat" cmpd="sng">
            <a:solidFill>
              <a:srgbClr val="C00000"/>
            </a:solidFill>
            <a:prstDash val="solid"/>
            <a:headEnd type="none" w="med" len="med"/>
            <a:tailEnd type="none" w="med" len="med"/>
          </a:ln>
        </p:spPr>
      </p:sp>
      <p:sp>
        <p:nvSpPr>
          <p:cNvPr id="34838" name="Line 82"/>
          <p:cNvSpPr/>
          <p:nvPr/>
        </p:nvSpPr>
        <p:spPr>
          <a:xfrm>
            <a:off x="5486400" y="3860800"/>
            <a:ext cx="1295400" cy="0"/>
          </a:xfrm>
          <a:prstGeom prst="line">
            <a:avLst/>
          </a:prstGeom>
          <a:ln w="34925" cap="flat" cmpd="sng">
            <a:solidFill>
              <a:srgbClr val="C00000"/>
            </a:solidFill>
            <a:prstDash val="solid"/>
            <a:headEnd type="none" w="med" len="med"/>
            <a:tailEnd type="none" w="med" len="med"/>
          </a:ln>
        </p:spPr>
      </p:sp>
      <p:sp>
        <p:nvSpPr>
          <p:cNvPr id="279635" name="Oval 83"/>
          <p:cNvSpPr>
            <a:spLocks noChangeArrowheads="1"/>
          </p:cNvSpPr>
          <p:nvPr/>
        </p:nvSpPr>
        <p:spPr bwMode="auto">
          <a:xfrm>
            <a:off x="5051425" y="3500438"/>
            <a:ext cx="457200" cy="439738"/>
          </a:xfrm>
          <a:prstGeom prst="ellipse">
            <a:avLst/>
          </a:prstGeom>
          <a:solidFill>
            <a:srgbClr val="008000"/>
          </a:solidFill>
          <a:ln w="9525">
            <a:noFill/>
            <a:round/>
          </a:ln>
          <a:effectLst/>
        </p:spPr>
        <p:txBody>
          <a:bodyPr wrap="none" anchor="ctr"/>
          <a:lstStyle/>
          <a:p>
            <a:pPr algn="ctr"/>
            <a:r>
              <a:rPr lang="en-US" altLang="zh-CN" sz="2400" dirty="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E</a:t>
            </a:r>
            <a:endParaRPr lang="en-US" altLang="zh-CN" sz="2400" dirty="0">
              <a:solidFill>
                <a:schemeClr val="bg1"/>
              </a:solidFill>
              <a:effectLst>
                <a:outerShdw blurRad="38100" dist="38100" dir="2700000">
                  <a:srgbClr val="C0C0C0"/>
                </a:outerShdw>
              </a:effectLst>
              <a:latin typeface="Times New Roman" panose="02020603050405020304" pitchFamily="18" charset="0"/>
            </a:endParaRPr>
          </a:p>
        </p:txBody>
      </p:sp>
      <p:sp>
        <p:nvSpPr>
          <p:cNvPr id="34840" name="Text Box 31"/>
          <p:cNvSpPr txBox="1"/>
          <p:nvPr/>
        </p:nvSpPr>
        <p:spPr>
          <a:xfrm>
            <a:off x="1116013" y="333375"/>
            <a:ext cx="7548562" cy="645160"/>
          </a:xfrm>
          <a:prstGeom prst="rect">
            <a:avLst/>
          </a:prstGeom>
          <a:noFill/>
          <a:ln w="9525">
            <a:noFill/>
          </a:ln>
        </p:spPr>
        <p:txBody>
          <a:bodyPr>
            <a:spAutoFit/>
          </a:bodyPr>
          <a:lstStyle/>
          <a:p>
            <a:pPr algn="ctr">
              <a:spcBef>
                <a:spcPct val="50000"/>
              </a:spcBef>
            </a:pPr>
            <a:r>
              <a:rPr lang="zh-CN" altLang="en-US" sz="3600" b="1" dirty="0">
                <a:solidFill>
                  <a:schemeClr val="tx2"/>
                </a:solidFill>
                <a:latin typeface="Arial" panose="020B0604020202020204" pitchFamily="34" charset="0"/>
              </a:rPr>
              <a:t>算法演示</a:t>
            </a:r>
            <a:r>
              <a:rPr lang="en-US" altLang="zh-CN" sz="3600" b="1" dirty="0">
                <a:solidFill>
                  <a:schemeClr val="tx2"/>
                </a:solidFill>
                <a:latin typeface="Arial" panose="020B0604020202020204" pitchFamily="34" charset="0"/>
              </a:rPr>
              <a:t>:Prim</a:t>
            </a:r>
            <a:r>
              <a:rPr lang="zh-CN" altLang="en-US" sz="3600" b="1" dirty="0">
                <a:solidFill>
                  <a:schemeClr val="tx2"/>
                </a:solidFill>
                <a:latin typeface="Arial" panose="020B0604020202020204" pitchFamily="34" charset="0"/>
              </a:rPr>
              <a:t>算法求解最小生成树</a:t>
            </a:r>
            <a:endParaRPr lang="zh-CN" altLang="en-US" sz="3600" b="1" dirty="0">
              <a:solidFill>
                <a:schemeClr val="tx2"/>
              </a:solidFill>
              <a:latin typeface="Arial" panose="020B0604020202020204" pitchFamily="34" charset="0"/>
            </a:endParaRPr>
          </a:p>
        </p:txBody>
      </p:sp>
    </p:spTree>
  </p:cSld>
  <p:clrMapOvr>
    <a:masterClrMapping/>
  </p:clrMapOvr>
  <p:transition>
    <p:split orient="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68350" y="1128713"/>
            <a:ext cx="3036888" cy="2544762"/>
            <a:chOff x="818" y="466"/>
            <a:chExt cx="1913" cy="1603"/>
          </a:xfrm>
        </p:grpSpPr>
        <p:sp>
          <p:nvSpPr>
            <p:cNvPr id="35917" name="Text Box 3"/>
            <p:cNvSpPr txBox="1"/>
            <p:nvPr/>
          </p:nvSpPr>
          <p:spPr>
            <a:xfrm>
              <a:off x="818" y="553"/>
              <a:ext cx="276" cy="250"/>
            </a:xfrm>
            <a:prstGeom prst="rect">
              <a:avLst/>
            </a:prstGeom>
            <a:noFill/>
            <a:ln w="9525">
              <a:noFill/>
            </a:ln>
          </p:spPr>
          <p:txBody>
            <a:bodyPr wrap="none" anchor="ctr">
              <a:spAutoFit/>
            </a:bodyPr>
            <a:lstStyle/>
            <a:p>
              <a:pPr algn="ctr"/>
              <a:r>
                <a:rPr lang="zh-CN" altLang="en-US" sz="2000" dirty="0">
                  <a:latin typeface="Times New Roman" panose="02020603050405020304" pitchFamily="18" charset="0"/>
                </a:rPr>
                <a:t>例</a:t>
              </a:r>
              <a:endParaRPr lang="zh-CN" altLang="en-US" sz="2000" dirty="0">
                <a:latin typeface="Times New Roman" panose="02020603050405020304" pitchFamily="18" charset="0"/>
              </a:endParaRPr>
            </a:p>
          </p:txBody>
        </p:sp>
        <p:sp>
          <p:nvSpPr>
            <p:cNvPr id="35918" name="Oval 4"/>
            <p:cNvSpPr/>
            <p:nvPr/>
          </p:nvSpPr>
          <p:spPr>
            <a:xfrm>
              <a:off x="1694" y="466"/>
              <a:ext cx="222" cy="211"/>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35919" name="Oval 5"/>
            <p:cNvSpPr/>
            <p:nvPr/>
          </p:nvSpPr>
          <p:spPr>
            <a:xfrm>
              <a:off x="2469" y="1858"/>
              <a:ext cx="222" cy="211"/>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6</a:t>
              </a:r>
              <a:endParaRPr lang="en-US" altLang="zh-CN" sz="2000" dirty="0">
                <a:latin typeface="Times New Roman" panose="02020603050405020304" pitchFamily="18" charset="0"/>
              </a:endParaRPr>
            </a:p>
          </p:txBody>
        </p:sp>
        <p:sp>
          <p:nvSpPr>
            <p:cNvPr id="35920" name="Oval 6"/>
            <p:cNvSpPr/>
            <p:nvPr/>
          </p:nvSpPr>
          <p:spPr>
            <a:xfrm>
              <a:off x="975" y="1858"/>
              <a:ext cx="222" cy="211"/>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5</a:t>
              </a:r>
              <a:endParaRPr lang="en-US" altLang="zh-CN" sz="2000" dirty="0">
                <a:latin typeface="Times New Roman" panose="02020603050405020304" pitchFamily="18" charset="0"/>
              </a:endParaRPr>
            </a:p>
          </p:txBody>
        </p:sp>
        <p:sp>
          <p:nvSpPr>
            <p:cNvPr id="35921" name="Oval 7"/>
            <p:cNvSpPr/>
            <p:nvPr/>
          </p:nvSpPr>
          <p:spPr>
            <a:xfrm>
              <a:off x="2469" y="943"/>
              <a:ext cx="222" cy="211"/>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p:txBody>
        </p:sp>
        <p:sp>
          <p:nvSpPr>
            <p:cNvPr id="35922" name="Oval 8"/>
            <p:cNvSpPr/>
            <p:nvPr/>
          </p:nvSpPr>
          <p:spPr>
            <a:xfrm>
              <a:off x="1690" y="1273"/>
              <a:ext cx="222" cy="211"/>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3</a:t>
              </a:r>
              <a:endParaRPr lang="en-US" altLang="zh-CN" sz="2000" dirty="0">
                <a:latin typeface="Times New Roman" panose="02020603050405020304" pitchFamily="18" charset="0"/>
              </a:endParaRPr>
            </a:p>
          </p:txBody>
        </p:sp>
        <p:sp>
          <p:nvSpPr>
            <p:cNvPr id="35923" name="Oval 9"/>
            <p:cNvSpPr/>
            <p:nvPr/>
          </p:nvSpPr>
          <p:spPr>
            <a:xfrm>
              <a:off x="975" y="943"/>
              <a:ext cx="222" cy="211"/>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p:txBody>
        </p:sp>
        <p:sp>
          <p:nvSpPr>
            <p:cNvPr id="35924" name="Line 10"/>
            <p:cNvSpPr/>
            <p:nvPr/>
          </p:nvSpPr>
          <p:spPr>
            <a:xfrm>
              <a:off x="1800" y="678"/>
              <a:ext cx="0" cy="599"/>
            </a:xfrm>
            <a:prstGeom prst="line">
              <a:avLst/>
            </a:prstGeom>
            <a:ln w="9525" cap="flat" cmpd="sng">
              <a:solidFill>
                <a:schemeClr val="tx1"/>
              </a:solidFill>
              <a:prstDash val="solid"/>
              <a:headEnd type="none" w="med" len="med"/>
              <a:tailEnd type="none" w="med" len="med"/>
            </a:ln>
          </p:spPr>
        </p:sp>
        <p:sp>
          <p:nvSpPr>
            <p:cNvPr id="35925" name="Line 11"/>
            <p:cNvSpPr/>
            <p:nvPr/>
          </p:nvSpPr>
          <p:spPr>
            <a:xfrm flipH="1">
              <a:off x="1189" y="622"/>
              <a:ext cx="533" cy="378"/>
            </a:xfrm>
            <a:prstGeom prst="line">
              <a:avLst/>
            </a:prstGeom>
            <a:ln w="9525" cap="flat" cmpd="sng">
              <a:solidFill>
                <a:schemeClr val="tx1"/>
              </a:solidFill>
              <a:prstDash val="solid"/>
              <a:headEnd type="none" w="med" len="med"/>
              <a:tailEnd type="none" w="med" len="med"/>
            </a:ln>
          </p:spPr>
        </p:sp>
        <p:sp>
          <p:nvSpPr>
            <p:cNvPr id="35926" name="Line 12"/>
            <p:cNvSpPr/>
            <p:nvPr/>
          </p:nvSpPr>
          <p:spPr>
            <a:xfrm>
              <a:off x="1055" y="1167"/>
              <a:ext cx="0" cy="699"/>
            </a:xfrm>
            <a:prstGeom prst="line">
              <a:avLst/>
            </a:prstGeom>
            <a:ln w="9525" cap="flat" cmpd="sng">
              <a:solidFill>
                <a:schemeClr val="tx1"/>
              </a:solidFill>
              <a:prstDash val="solid"/>
              <a:headEnd type="none" w="med" len="med"/>
              <a:tailEnd type="none" w="med" len="med"/>
            </a:ln>
          </p:spPr>
        </p:sp>
        <p:sp>
          <p:nvSpPr>
            <p:cNvPr id="35927" name="Line 13"/>
            <p:cNvSpPr/>
            <p:nvPr/>
          </p:nvSpPr>
          <p:spPr>
            <a:xfrm flipH="1">
              <a:off x="2566" y="1167"/>
              <a:ext cx="0" cy="688"/>
            </a:xfrm>
            <a:prstGeom prst="line">
              <a:avLst/>
            </a:prstGeom>
            <a:ln w="9525" cap="flat" cmpd="sng">
              <a:solidFill>
                <a:schemeClr val="tx1"/>
              </a:solidFill>
              <a:prstDash val="solid"/>
              <a:headEnd type="none" w="med" len="med"/>
              <a:tailEnd type="none" w="med" len="med"/>
            </a:ln>
          </p:spPr>
        </p:sp>
        <p:sp>
          <p:nvSpPr>
            <p:cNvPr id="35928" name="Line 14"/>
            <p:cNvSpPr/>
            <p:nvPr/>
          </p:nvSpPr>
          <p:spPr>
            <a:xfrm>
              <a:off x="1189" y="1978"/>
              <a:ext cx="1289" cy="0"/>
            </a:xfrm>
            <a:prstGeom prst="line">
              <a:avLst/>
            </a:prstGeom>
            <a:ln w="9525" cap="flat" cmpd="sng">
              <a:solidFill>
                <a:schemeClr val="tx1"/>
              </a:solidFill>
              <a:prstDash val="solid"/>
              <a:headEnd type="none" w="med" len="med"/>
              <a:tailEnd type="none" w="med" len="med"/>
            </a:ln>
          </p:spPr>
        </p:sp>
        <p:sp>
          <p:nvSpPr>
            <p:cNvPr id="35929" name="Line 15"/>
            <p:cNvSpPr/>
            <p:nvPr/>
          </p:nvSpPr>
          <p:spPr>
            <a:xfrm>
              <a:off x="1900" y="600"/>
              <a:ext cx="611" cy="367"/>
            </a:xfrm>
            <a:prstGeom prst="line">
              <a:avLst/>
            </a:prstGeom>
            <a:ln w="9525" cap="flat" cmpd="sng">
              <a:solidFill>
                <a:schemeClr val="tx1"/>
              </a:solidFill>
              <a:prstDash val="solid"/>
              <a:headEnd type="none" w="med" len="med"/>
              <a:tailEnd type="none" w="med" len="med"/>
            </a:ln>
          </p:spPr>
        </p:sp>
        <p:sp>
          <p:nvSpPr>
            <p:cNvPr id="35930" name="Line 16"/>
            <p:cNvSpPr/>
            <p:nvPr/>
          </p:nvSpPr>
          <p:spPr>
            <a:xfrm>
              <a:off x="1177" y="1122"/>
              <a:ext cx="512" cy="255"/>
            </a:xfrm>
            <a:prstGeom prst="line">
              <a:avLst/>
            </a:prstGeom>
            <a:ln w="9525" cap="flat" cmpd="sng">
              <a:solidFill>
                <a:schemeClr val="tx1"/>
              </a:solidFill>
              <a:prstDash val="solid"/>
              <a:headEnd type="none" w="med" len="med"/>
              <a:tailEnd type="none" w="med" len="med"/>
            </a:ln>
          </p:spPr>
        </p:sp>
        <p:sp>
          <p:nvSpPr>
            <p:cNvPr id="35931" name="Line 17"/>
            <p:cNvSpPr/>
            <p:nvPr/>
          </p:nvSpPr>
          <p:spPr>
            <a:xfrm flipH="1">
              <a:off x="1890" y="1111"/>
              <a:ext cx="588" cy="279"/>
            </a:xfrm>
            <a:prstGeom prst="line">
              <a:avLst/>
            </a:prstGeom>
            <a:ln w="9525" cap="flat" cmpd="sng">
              <a:solidFill>
                <a:schemeClr val="tx1"/>
              </a:solidFill>
              <a:prstDash val="solid"/>
              <a:headEnd type="none" w="med" len="med"/>
              <a:tailEnd type="none" w="med" len="med"/>
            </a:ln>
          </p:spPr>
        </p:sp>
        <p:sp>
          <p:nvSpPr>
            <p:cNvPr id="35932" name="Line 18"/>
            <p:cNvSpPr/>
            <p:nvPr/>
          </p:nvSpPr>
          <p:spPr>
            <a:xfrm flipH="1">
              <a:off x="1166" y="1455"/>
              <a:ext cx="556" cy="467"/>
            </a:xfrm>
            <a:prstGeom prst="line">
              <a:avLst/>
            </a:prstGeom>
            <a:ln w="9525" cap="flat" cmpd="sng">
              <a:solidFill>
                <a:schemeClr val="tx1"/>
              </a:solidFill>
              <a:prstDash val="solid"/>
              <a:headEnd type="none" w="med" len="med"/>
              <a:tailEnd type="none" w="med" len="med"/>
            </a:ln>
          </p:spPr>
        </p:sp>
        <p:sp>
          <p:nvSpPr>
            <p:cNvPr id="35933" name="Line 19"/>
            <p:cNvSpPr/>
            <p:nvPr/>
          </p:nvSpPr>
          <p:spPr>
            <a:xfrm>
              <a:off x="1866" y="1477"/>
              <a:ext cx="623" cy="434"/>
            </a:xfrm>
            <a:prstGeom prst="line">
              <a:avLst/>
            </a:prstGeom>
            <a:ln w="9525" cap="flat" cmpd="sng">
              <a:solidFill>
                <a:schemeClr val="tx1"/>
              </a:solidFill>
              <a:prstDash val="solid"/>
              <a:headEnd type="none" w="med" len="med"/>
              <a:tailEnd type="none" w="med" len="med"/>
            </a:ln>
          </p:spPr>
        </p:sp>
        <p:sp>
          <p:nvSpPr>
            <p:cNvPr id="35934" name="Text Box 20"/>
            <p:cNvSpPr txBox="1"/>
            <p:nvPr/>
          </p:nvSpPr>
          <p:spPr>
            <a:xfrm>
              <a:off x="1313" y="630"/>
              <a:ext cx="196" cy="250"/>
            </a:xfrm>
            <a:prstGeom prst="rect">
              <a:avLst/>
            </a:prstGeom>
            <a:noFill/>
            <a:ln w="9525">
              <a:noFill/>
            </a:ln>
          </p:spPr>
          <p:txBody>
            <a:bodyPr wrap="none" anchor="ctr">
              <a:spAutoFit/>
            </a:bodyPr>
            <a:lstStyle/>
            <a:p>
              <a:pPr algn="ctr"/>
              <a:r>
                <a:rPr lang="en-US" altLang="zh-CN" sz="2000" dirty="0">
                  <a:latin typeface="Times New Roman" panose="02020603050405020304" pitchFamily="18" charset="0"/>
                </a:rPr>
                <a:t>6</a:t>
              </a:r>
              <a:endParaRPr lang="en-US" altLang="zh-CN" sz="2000" dirty="0">
                <a:latin typeface="Times New Roman" panose="02020603050405020304" pitchFamily="18" charset="0"/>
              </a:endParaRPr>
            </a:p>
          </p:txBody>
        </p:sp>
        <p:sp>
          <p:nvSpPr>
            <p:cNvPr id="35935" name="Text Box 21"/>
            <p:cNvSpPr txBox="1"/>
            <p:nvPr/>
          </p:nvSpPr>
          <p:spPr>
            <a:xfrm>
              <a:off x="2102" y="553"/>
              <a:ext cx="196" cy="250"/>
            </a:xfrm>
            <a:prstGeom prst="rect">
              <a:avLst/>
            </a:prstGeom>
            <a:noFill/>
            <a:ln w="9525">
              <a:noFill/>
            </a:ln>
          </p:spPr>
          <p:txBody>
            <a:bodyPr wrap="none" anchor="ctr">
              <a:spAutoFit/>
            </a:bodyPr>
            <a:lstStyle/>
            <a:p>
              <a:pPr algn="ctr"/>
              <a:r>
                <a:rPr lang="en-US" altLang="zh-CN" sz="2000" dirty="0">
                  <a:latin typeface="Times New Roman" panose="02020603050405020304" pitchFamily="18" charset="0"/>
                </a:rPr>
                <a:t>5</a:t>
              </a:r>
              <a:endParaRPr lang="en-US" altLang="zh-CN" sz="2000" dirty="0">
                <a:latin typeface="Times New Roman" panose="02020603050405020304" pitchFamily="18" charset="0"/>
              </a:endParaRPr>
            </a:p>
          </p:txBody>
        </p:sp>
        <p:sp>
          <p:nvSpPr>
            <p:cNvPr id="35936" name="Text Box 22"/>
            <p:cNvSpPr txBox="1"/>
            <p:nvPr/>
          </p:nvSpPr>
          <p:spPr>
            <a:xfrm>
              <a:off x="1646" y="864"/>
              <a:ext cx="196" cy="250"/>
            </a:xfrm>
            <a:prstGeom prst="rect">
              <a:avLst/>
            </a:prstGeom>
            <a:noFill/>
            <a:ln w="9525">
              <a:noFill/>
            </a:ln>
          </p:spPr>
          <p:txBody>
            <a:bodyPr wrap="none" anchor="ctr">
              <a:spAutoFit/>
            </a:bodyPr>
            <a:lstStyle/>
            <a:p>
              <a:pPr algn="ct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35937" name="Text Box 23"/>
            <p:cNvSpPr txBox="1"/>
            <p:nvPr/>
          </p:nvSpPr>
          <p:spPr>
            <a:xfrm>
              <a:off x="924" y="1397"/>
              <a:ext cx="196" cy="250"/>
            </a:xfrm>
            <a:prstGeom prst="rect">
              <a:avLst/>
            </a:prstGeom>
            <a:noFill/>
            <a:ln w="9525">
              <a:noFill/>
            </a:ln>
          </p:spPr>
          <p:txBody>
            <a:bodyPr wrap="none" anchor="ctr">
              <a:spAutoFit/>
            </a:bodyPr>
            <a:lstStyle/>
            <a:p>
              <a:pPr algn="ctr"/>
              <a:r>
                <a:rPr lang="en-US" altLang="zh-CN" sz="2000" dirty="0">
                  <a:latin typeface="Times New Roman" panose="02020603050405020304" pitchFamily="18" charset="0"/>
                </a:rPr>
                <a:t>3</a:t>
              </a:r>
              <a:endParaRPr lang="en-US" altLang="zh-CN" sz="2000" dirty="0">
                <a:latin typeface="Times New Roman" panose="02020603050405020304" pitchFamily="18" charset="0"/>
              </a:endParaRPr>
            </a:p>
          </p:txBody>
        </p:sp>
        <p:sp>
          <p:nvSpPr>
            <p:cNvPr id="35938" name="Text Box 24"/>
            <p:cNvSpPr txBox="1"/>
            <p:nvPr/>
          </p:nvSpPr>
          <p:spPr>
            <a:xfrm>
              <a:off x="1313" y="1042"/>
              <a:ext cx="196" cy="250"/>
            </a:xfrm>
            <a:prstGeom prst="rect">
              <a:avLst/>
            </a:prstGeom>
            <a:noFill/>
            <a:ln w="9525">
              <a:noFill/>
            </a:ln>
          </p:spPr>
          <p:txBody>
            <a:bodyPr wrap="none" anchor="ctr">
              <a:spAutoFit/>
            </a:bodyPr>
            <a:lstStyle/>
            <a:p>
              <a:pPr algn="ctr"/>
              <a:r>
                <a:rPr lang="en-US" altLang="zh-CN" sz="2000" dirty="0">
                  <a:latin typeface="Times New Roman" panose="02020603050405020304" pitchFamily="18" charset="0"/>
                </a:rPr>
                <a:t>5</a:t>
              </a:r>
              <a:endParaRPr lang="en-US" altLang="zh-CN" sz="2000" dirty="0">
                <a:latin typeface="Times New Roman" panose="02020603050405020304" pitchFamily="18" charset="0"/>
              </a:endParaRPr>
            </a:p>
          </p:txBody>
        </p:sp>
        <p:sp>
          <p:nvSpPr>
            <p:cNvPr id="35939" name="Text Box 25"/>
            <p:cNvSpPr txBox="1"/>
            <p:nvPr/>
          </p:nvSpPr>
          <p:spPr>
            <a:xfrm>
              <a:off x="1302" y="1508"/>
              <a:ext cx="196" cy="250"/>
            </a:xfrm>
            <a:prstGeom prst="rect">
              <a:avLst/>
            </a:prstGeom>
            <a:noFill/>
            <a:ln w="9525">
              <a:noFill/>
            </a:ln>
          </p:spPr>
          <p:txBody>
            <a:bodyPr wrap="none" anchor="ctr">
              <a:spAutoFit/>
            </a:bodyPr>
            <a:lstStyle/>
            <a:p>
              <a:pPr algn="ctr"/>
              <a:r>
                <a:rPr lang="en-US" altLang="zh-CN" sz="2000" dirty="0">
                  <a:latin typeface="Times New Roman" panose="02020603050405020304" pitchFamily="18" charset="0"/>
                </a:rPr>
                <a:t>6</a:t>
              </a:r>
              <a:endParaRPr lang="en-US" altLang="zh-CN" sz="2000" dirty="0">
                <a:latin typeface="Times New Roman" panose="02020603050405020304" pitchFamily="18" charset="0"/>
              </a:endParaRPr>
            </a:p>
          </p:txBody>
        </p:sp>
        <p:sp>
          <p:nvSpPr>
            <p:cNvPr id="35940" name="Text Box 26"/>
            <p:cNvSpPr txBox="1"/>
            <p:nvPr/>
          </p:nvSpPr>
          <p:spPr>
            <a:xfrm>
              <a:off x="1669" y="1763"/>
              <a:ext cx="196" cy="250"/>
            </a:xfrm>
            <a:prstGeom prst="rect">
              <a:avLst/>
            </a:prstGeom>
            <a:noFill/>
            <a:ln w="9525">
              <a:noFill/>
            </a:ln>
          </p:spPr>
          <p:txBody>
            <a:bodyPr wrap="none" anchor="ctr">
              <a:spAutoFit/>
            </a:bodyPr>
            <a:lstStyle/>
            <a:p>
              <a:pPr algn="ctr"/>
              <a:r>
                <a:rPr lang="en-US" altLang="zh-CN" sz="2000" dirty="0">
                  <a:latin typeface="Times New Roman" panose="02020603050405020304" pitchFamily="18" charset="0"/>
                </a:rPr>
                <a:t>6</a:t>
              </a:r>
              <a:endParaRPr lang="en-US" altLang="zh-CN" sz="2000" dirty="0">
                <a:latin typeface="Times New Roman" panose="02020603050405020304" pitchFamily="18" charset="0"/>
              </a:endParaRPr>
            </a:p>
          </p:txBody>
        </p:sp>
        <p:sp>
          <p:nvSpPr>
            <p:cNvPr id="35941" name="Text Box 27"/>
            <p:cNvSpPr txBox="1"/>
            <p:nvPr/>
          </p:nvSpPr>
          <p:spPr>
            <a:xfrm>
              <a:off x="2091" y="1497"/>
              <a:ext cx="196" cy="250"/>
            </a:xfrm>
            <a:prstGeom prst="rect">
              <a:avLst/>
            </a:prstGeom>
            <a:noFill/>
            <a:ln w="9525">
              <a:noFill/>
            </a:ln>
          </p:spPr>
          <p:txBody>
            <a:bodyPr wrap="none" anchor="ctr">
              <a:spAutoFit/>
            </a:bodyPr>
            <a:lstStyle/>
            <a:p>
              <a:pPr algn="ctr"/>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p:txBody>
        </p:sp>
        <p:sp>
          <p:nvSpPr>
            <p:cNvPr id="35942" name="Text Box 28"/>
            <p:cNvSpPr txBox="1"/>
            <p:nvPr/>
          </p:nvSpPr>
          <p:spPr>
            <a:xfrm>
              <a:off x="2535" y="1408"/>
              <a:ext cx="196" cy="250"/>
            </a:xfrm>
            <a:prstGeom prst="rect">
              <a:avLst/>
            </a:prstGeom>
            <a:noFill/>
            <a:ln w="9525">
              <a:noFill/>
            </a:ln>
          </p:spPr>
          <p:txBody>
            <a:bodyPr wrap="none" anchor="ctr">
              <a:spAutoFit/>
            </a:bodyPr>
            <a:lstStyle/>
            <a:p>
              <a:pPr algn="ctr"/>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p:txBody>
        </p:sp>
        <p:sp>
          <p:nvSpPr>
            <p:cNvPr id="35943" name="Text Box 29"/>
            <p:cNvSpPr txBox="1"/>
            <p:nvPr/>
          </p:nvSpPr>
          <p:spPr>
            <a:xfrm>
              <a:off x="2080" y="1041"/>
              <a:ext cx="196" cy="250"/>
            </a:xfrm>
            <a:prstGeom prst="rect">
              <a:avLst/>
            </a:prstGeom>
            <a:noFill/>
            <a:ln w="9525">
              <a:noFill/>
            </a:ln>
          </p:spPr>
          <p:txBody>
            <a:bodyPr wrap="none" anchor="ctr">
              <a:spAutoFit/>
            </a:bodyPr>
            <a:lstStyle/>
            <a:p>
              <a:pPr algn="ctr"/>
              <a:r>
                <a:rPr lang="en-US" altLang="zh-CN" sz="2000" dirty="0">
                  <a:latin typeface="Times New Roman" panose="02020603050405020304" pitchFamily="18" charset="0"/>
                </a:rPr>
                <a:t>5</a:t>
              </a:r>
              <a:endParaRPr lang="en-US" altLang="zh-CN" sz="2000" dirty="0">
                <a:latin typeface="Times New Roman" panose="02020603050405020304" pitchFamily="18" charset="0"/>
              </a:endParaRPr>
            </a:p>
          </p:txBody>
        </p:sp>
      </p:grpSp>
      <p:grpSp>
        <p:nvGrpSpPr>
          <p:cNvPr id="3" name="Group 30"/>
          <p:cNvGrpSpPr/>
          <p:nvPr/>
        </p:nvGrpSpPr>
        <p:grpSpPr>
          <a:xfrm>
            <a:off x="5681663" y="1484313"/>
            <a:ext cx="428625" cy="1616075"/>
            <a:chOff x="3854" y="473"/>
            <a:chExt cx="270" cy="1018"/>
          </a:xfrm>
        </p:grpSpPr>
        <p:sp>
          <p:nvSpPr>
            <p:cNvPr id="35913" name="Oval 31"/>
            <p:cNvSpPr/>
            <p:nvPr/>
          </p:nvSpPr>
          <p:spPr>
            <a:xfrm>
              <a:off x="3902" y="473"/>
              <a:ext cx="222" cy="211"/>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35914" name="Oval 32"/>
            <p:cNvSpPr/>
            <p:nvPr/>
          </p:nvSpPr>
          <p:spPr>
            <a:xfrm>
              <a:off x="3898" y="1280"/>
              <a:ext cx="222" cy="211"/>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3</a:t>
              </a:r>
              <a:endParaRPr lang="en-US" altLang="zh-CN" sz="2000" dirty="0">
                <a:latin typeface="Times New Roman" panose="02020603050405020304" pitchFamily="18" charset="0"/>
              </a:endParaRPr>
            </a:p>
          </p:txBody>
        </p:sp>
        <p:sp>
          <p:nvSpPr>
            <p:cNvPr id="35915" name="Line 33"/>
            <p:cNvSpPr/>
            <p:nvPr/>
          </p:nvSpPr>
          <p:spPr>
            <a:xfrm>
              <a:off x="4008" y="685"/>
              <a:ext cx="0" cy="599"/>
            </a:xfrm>
            <a:prstGeom prst="line">
              <a:avLst/>
            </a:prstGeom>
            <a:ln w="9525" cap="flat" cmpd="sng">
              <a:solidFill>
                <a:schemeClr val="tx1"/>
              </a:solidFill>
              <a:prstDash val="solid"/>
              <a:headEnd type="none" w="med" len="med"/>
              <a:tailEnd type="none" w="med" len="med"/>
            </a:ln>
          </p:spPr>
        </p:sp>
        <p:sp>
          <p:nvSpPr>
            <p:cNvPr id="35916" name="Text Box 34"/>
            <p:cNvSpPr txBox="1"/>
            <p:nvPr/>
          </p:nvSpPr>
          <p:spPr>
            <a:xfrm>
              <a:off x="3854" y="871"/>
              <a:ext cx="196" cy="250"/>
            </a:xfrm>
            <a:prstGeom prst="rect">
              <a:avLst/>
            </a:prstGeom>
            <a:noFill/>
            <a:ln w="9525">
              <a:noFill/>
            </a:ln>
          </p:spPr>
          <p:txBody>
            <a:bodyPr wrap="none" anchor="ctr">
              <a:spAutoFit/>
            </a:bodyPr>
            <a:lstStyle/>
            <a:p>
              <a:pPr algn="ct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grpSp>
      <p:grpSp>
        <p:nvGrpSpPr>
          <p:cNvPr id="4" name="Group 35"/>
          <p:cNvGrpSpPr/>
          <p:nvPr/>
        </p:nvGrpSpPr>
        <p:grpSpPr>
          <a:xfrm>
            <a:off x="6945313" y="1460500"/>
            <a:ext cx="1658937" cy="2544763"/>
            <a:chOff x="1295" y="2513"/>
            <a:chExt cx="1045" cy="1603"/>
          </a:xfrm>
        </p:grpSpPr>
        <p:sp>
          <p:nvSpPr>
            <p:cNvPr id="35906" name="Oval 36"/>
            <p:cNvSpPr/>
            <p:nvPr/>
          </p:nvSpPr>
          <p:spPr>
            <a:xfrm>
              <a:off x="1343" y="2513"/>
              <a:ext cx="222" cy="211"/>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35907" name="Oval 37"/>
            <p:cNvSpPr/>
            <p:nvPr/>
          </p:nvSpPr>
          <p:spPr>
            <a:xfrm>
              <a:off x="2118" y="3905"/>
              <a:ext cx="222" cy="211"/>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6</a:t>
              </a:r>
              <a:endParaRPr lang="en-US" altLang="zh-CN" sz="2000" dirty="0">
                <a:latin typeface="Times New Roman" panose="02020603050405020304" pitchFamily="18" charset="0"/>
              </a:endParaRPr>
            </a:p>
          </p:txBody>
        </p:sp>
        <p:sp>
          <p:nvSpPr>
            <p:cNvPr id="35908" name="Oval 38"/>
            <p:cNvSpPr/>
            <p:nvPr/>
          </p:nvSpPr>
          <p:spPr>
            <a:xfrm>
              <a:off x="1339" y="3320"/>
              <a:ext cx="222" cy="211"/>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3</a:t>
              </a:r>
              <a:endParaRPr lang="en-US" altLang="zh-CN" sz="2000" dirty="0">
                <a:latin typeface="Times New Roman" panose="02020603050405020304" pitchFamily="18" charset="0"/>
              </a:endParaRPr>
            </a:p>
          </p:txBody>
        </p:sp>
        <p:sp>
          <p:nvSpPr>
            <p:cNvPr id="35909" name="Line 39"/>
            <p:cNvSpPr/>
            <p:nvPr/>
          </p:nvSpPr>
          <p:spPr>
            <a:xfrm>
              <a:off x="1449" y="2725"/>
              <a:ext cx="0" cy="599"/>
            </a:xfrm>
            <a:prstGeom prst="line">
              <a:avLst/>
            </a:prstGeom>
            <a:ln w="9525" cap="flat" cmpd="sng">
              <a:solidFill>
                <a:schemeClr val="tx1"/>
              </a:solidFill>
              <a:prstDash val="solid"/>
              <a:headEnd type="none" w="med" len="med"/>
              <a:tailEnd type="none" w="med" len="med"/>
            </a:ln>
          </p:spPr>
        </p:sp>
        <p:sp>
          <p:nvSpPr>
            <p:cNvPr id="35910" name="Text Box 40"/>
            <p:cNvSpPr txBox="1"/>
            <p:nvPr/>
          </p:nvSpPr>
          <p:spPr>
            <a:xfrm>
              <a:off x="1295" y="2911"/>
              <a:ext cx="196" cy="250"/>
            </a:xfrm>
            <a:prstGeom prst="rect">
              <a:avLst/>
            </a:prstGeom>
            <a:noFill/>
            <a:ln w="9525">
              <a:noFill/>
            </a:ln>
          </p:spPr>
          <p:txBody>
            <a:bodyPr wrap="none" anchor="ctr">
              <a:spAutoFit/>
            </a:bodyPr>
            <a:lstStyle/>
            <a:p>
              <a:pPr algn="ct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35911" name="Line 41"/>
            <p:cNvSpPr/>
            <p:nvPr/>
          </p:nvSpPr>
          <p:spPr>
            <a:xfrm>
              <a:off x="1529" y="3506"/>
              <a:ext cx="623" cy="434"/>
            </a:xfrm>
            <a:prstGeom prst="line">
              <a:avLst/>
            </a:prstGeom>
            <a:ln w="9525" cap="flat" cmpd="sng">
              <a:solidFill>
                <a:schemeClr val="tx1"/>
              </a:solidFill>
              <a:prstDash val="solid"/>
              <a:headEnd type="none" w="med" len="med"/>
              <a:tailEnd type="none" w="med" len="med"/>
            </a:ln>
          </p:spPr>
        </p:sp>
        <p:sp>
          <p:nvSpPr>
            <p:cNvPr id="35912" name="Text Box 42"/>
            <p:cNvSpPr txBox="1"/>
            <p:nvPr/>
          </p:nvSpPr>
          <p:spPr>
            <a:xfrm>
              <a:off x="1754" y="3526"/>
              <a:ext cx="196" cy="250"/>
            </a:xfrm>
            <a:prstGeom prst="rect">
              <a:avLst/>
            </a:prstGeom>
            <a:noFill/>
            <a:ln w="9525">
              <a:noFill/>
            </a:ln>
          </p:spPr>
          <p:txBody>
            <a:bodyPr wrap="none" anchor="ctr">
              <a:spAutoFit/>
            </a:bodyPr>
            <a:lstStyle/>
            <a:p>
              <a:pPr algn="ctr"/>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p:txBody>
        </p:sp>
      </p:grpSp>
      <p:grpSp>
        <p:nvGrpSpPr>
          <p:cNvPr id="5" name="Group 43"/>
          <p:cNvGrpSpPr/>
          <p:nvPr/>
        </p:nvGrpSpPr>
        <p:grpSpPr>
          <a:xfrm>
            <a:off x="630238" y="4333875"/>
            <a:ext cx="1663700" cy="2335213"/>
            <a:chOff x="3486" y="2409"/>
            <a:chExt cx="1102" cy="1603"/>
          </a:xfrm>
        </p:grpSpPr>
        <p:sp>
          <p:nvSpPr>
            <p:cNvPr id="35896" name="Oval 44"/>
            <p:cNvSpPr/>
            <p:nvPr/>
          </p:nvSpPr>
          <p:spPr>
            <a:xfrm>
              <a:off x="3539" y="2409"/>
              <a:ext cx="222" cy="211"/>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35897" name="Oval 45"/>
            <p:cNvSpPr/>
            <p:nvPr/>
          </p:nvSpPr>
          <p:spPr>
            <a:xfrm>
              <a:off x="4314" y="3801"/>
              <a:ext cx="222" cy="211"/>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6</a:t>
              </a:r>
              <a:endParaRPr lang="en-US" altLang="zh-CN" sz="2000" dirty="0">
                <a:latin typeface="Times New Roman" panose="02020603050405020304" pitchFamily="18" charset="0"/>
              </a:endParaRPr>
            </a:p>
          </p:txBody>
        </p:sp>
        <p:sp>
          <p:nvSpPr>
            <p:cNvPr id="35898" name="Oval 46"/>
            <p:cNvSpPr/>
            <p:nvPr/>
          </p:nvSpPr>
          <p:spPr>
            <a:xfrm>
              <a:off x="4314" y="2886"/>
              <a:ext cx="222" cy="211"/>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p:txBody>
        </p:sp>
        <p:sp>
          <p:nvSpPr>
            <p:cNvPr id="35899" name="Oval 47"/>
            <p:cNvSpPr/>
            <p:nvPr/>
          </p:nvSpPr>
          <p:spPr>
            <a:xfrm>
              <a:off x="3535" y="3216"/>
              <a:ext cx="222" cy="211"/>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3</a:t>
              </a:r>
              <a:endParaRPr lang="en-US" altLang="zh-CN" sz="2000" dirty="0">
                <a:latin typeface="Times New Roman" panose="02020603050405020304" pitchFamily="18" charset="0"/>
              </a:endParaRPr>
            </a:p>
          </p:txBody>
        </p:sp>
        <p:sp>
          <p:nvSpPr>
            <p:cNvPr id="35900" name="Line 48"/>
            <p:cNvSpPr/>
            <p:nvPr/>
          </p:nvSpPr>
          <p:spPr>
            <a:xfrm>
              <a:off x="3645" y="2621"/>
              <a:ext cx="0" cy="599"/>
            </a:xfrm>
            <a:prstGeom prst="line">
              <a:avLst/>
            </a:prstGeom>
            <a:ln w="9525" cap="flat" cmpd="sng">
              <a:solidFill>
                <a:schemeClr val="tx1"/>
              </a:solidFill>
              <a:prstDash val="solid"/>
              <a:headEnd type="none" w="med" len="med"/>
              <a:tailEnd type="none" w="med" len="med"/>
            </a:ln>
          </p:spPr>
        </p:sp>
        <p:sp>
          <p:nvSpPr>
            <p:cNvPr id="35901" name="Text Box 49"/>
            <p:cNvSpPr txBox="1"/>
            <p:nvPr/>
          </p:nvSpPr>
          <p:spPr>
            <a:xfrm>
              <a:off x="3486" y="2796"/>
              <a:ext cx="206" cy="272"/>
            </a:xfrm>
            <a:prstGeom prst="rect">
              <a:avLst/>
            </a:prstGeom>
            <a:noFill/>
            <a:ln w="9525">
              <a:noFill/>
            </a:ln>
          </p:spPr>
          <p:txBody>
            <a:bodyPr wrap="none" anchor="ctr">
              <a:spAutoFit/>
            </a:bodyPr>
            <a:lstStyle/>
            <a:p>
              <a:pPr algn="ct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35902" name="Line 50"/>
            <p:cNvSpPr/>
            <p:nvPr/>
          </p:nvSpPr>
          <p:spPr>
            <a:xfrm>
              <a:off x="3725" y="3402"/>
              <a:ext cx="623" cy="434"/>
            </a:xfrm>
            <a:prstGeom prst="line">
              <a:avLst/>
            </a:prstGeom>
            <a:ln w="9525" cap="flat" cmpd="sng">
              <a:solidFill>
                <a:schemeClr val="tx1"/>
              </a:solidFill>
              <a:prstDash val="solid"/>
              <a:headEnd type="none" w="med" len="med"/>
              <a:tailEnd type="none" w="med" len="med"/>
            </a:ln>
          </p:spPr>
        </p:sp>
        <p:sp>
          <p:nvSpPr>
            <p:cNvPr id="35903" name="Text Box 51"/>
            <p:cNvSpPr txBox="1"/>
            <p:nvPr/>
          </p:nvSpPr>
          <p:spPr>
            <a:xfrm>
              <a:off x="3945" y="3412"/>
              <a:ext cx="207" cy="272"/>
            </a:xfrm>
            <a:prstGeom prst="rect">
              <a:avLst/>
            </a:prstGeom>
            <a:noFill/>
            <a:ln w="9525">
              <a:noFill/>
            </a:ln>
          </p:spPr>
          <p:txBody>
            <a:bodyPr wrap="none" anchor="ctr">
              <a:spAutoFit/>
            </a:bodyPr>
            <a:lstStyle/>
            <a:p>
              <a:pPr algn="ctr"/>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p:txBody>
        </p:sp>
        <p:sp>
          <p:nvSpPr>
            <p:cNvPr id="35904" name="Line 52"/>
            <p:cNvSpPr/>
            <p:nvPr/>
          </p:nvSpPr>
          <p:spPr>
            <a:xfrm flipH="1">
              <a:off x="4418" y="3096"/>
              <a:ext cx="0" cy="688"/>
            </a:xfrm>
            <a:prstGeom prst="line">
              <a:avLst/>
            </a:prstGeom>
            <a:ln w="9525" cap="flat" cmpd="sng">
              <a:solidFill>
                <a:schemeClr val="tx1"/>
              </a:solidFill>
              <a:prstDash val="solid"/>
              <a:headEnd type="none" w="med" len="med"/>
              <a:tailEnd type="none" w="med" len="med"/>
            </a:ln>
          </p:spPr>
        </p:sp>
        <p:sp>
          <p:nvSpPr>
            <p:cNvPr id="35905" name="Text Box 53"/>
            <p:cNvSpPr txBox="1"/>
            <p:nvPr/>
          </p:nvSpPr>
          <p:spPr>
            <a:xfrm>
              <a:off x="4382" y="3327"/>
              <a:ext cx="206" cy="272"/>
            </a:xfrm>
            <a:prstGeom prst="rect">
              <a:avLst/>
            </a:prstGeom>
            <a:noFill/>
            <a:ln w="9525">
              <a:noFill/>
            </a:ln>
          </p:spPr>
          <p:txBody>
            <a:bodyPr wrap="none" anchor="ctr">
              <a:spAutoFit/>
            </a:bodyPr>
            <a:lstStyle/>
            <a:p>
              <a:pPr algn="ctr"/>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p:txBody>
        </p:sp>
      </p:grpSp>
      <p:grpSp>
        <p:nvGrpSpPr>
          <p:cNvPr id="6" name="Group 54"/>
          <p:cNvGrpSpPr/>
          <p:nvPr/>
        </p:nvGrpSpPr>
        <p:grpSpPr>
          <a:xfrm>
            <a:off x="1387475" y="617538"/>
            <a:ext cx="1484313" cy="1298575"/>
            <a:chOff x="2165" y="1953"/>
            <a:chExt cx="935" cy="818"/>
          </a:xfrm>
        </p:grpSpPr>
        <p:sp>
          <p:nvSpPr>
            <p:cNvPr id="35894" name="Freeform 55"/>
            <p:cNvSpPr/>
            <p:nvPr/>
          </p:nvSpPr>
          <p:spPr>
            <a:xfrm>
              <a:off x="2245" y="2089"/>
              <a:ext cx="855" cy="682"/>
            </a:xfrm>
            <a:custGeom>
              <a:avLst/>
              <a:gdLst/>
              <a:ahLst/>
              <a:cxnLst>
                <a:cxn ang="0">
                  <a:pos x="0" y="0"/>
                </a:cxn>
                <a:cxn ang="0">
                  <a:pos x="122" y="311"/>
                </a:cxn>
                <a:cxn ang="0">
                  <a:pos x="189" y="466"/>
                </a:cxn>
                <a:cxn ang="0">
                  <a:pos x="233" y="533"/>
                </a:cxn>
                <a:cxn ang="0">
                  <a:pos x="278" y="589"/>
                </a:cxn>
                <a:cxn ang="0">
                  <a:pos x="533" y="677"/>
                </a:cxn>
                <a:cxn ang="0">
                  <a:pos x="711" y="644"/>
                </a:cxn>
                <a:cxn ang="0">
                  <a:pos x="766" y="577"/>
                </a:cxn>
                <a:cxn ang="0">
                  <a:pos x="811" y="466"/>
                </a:cxn>
                <a:cxn ang="0">
                  <a:pos x="855" y="11"/>
                </a:cxn>
              </a:cxnLst>
              <a:rect l="0" t="0" r="0" b="0"/>
              <a:pathLst>
                <a:path w="855" h="682">
                  <a:moveTo>
                    <a:pt x="0" y="0"/>
                  </a:moveTo>
                  <a:cubicBezTo>
                    <a:pt x="35" y="105"/>
                    <a:pt x="62" y="218"/>
                    <a:pt x="122" y="311"/>
                  </a:cubicBezTo>
                  <a:cubicBezTo>
                    <a:pt x="137" y="369"/>
                    <a:pt x="154" y="416"/>
                    <a:pt x="189" y="466"/>
                  </a:cubicBezTo>
                  <a:cubicBezTo>
                    <a:pt x="208" y="525"/>
                    <a:pt x="187" y="478"/>
                    <a:pt x="233" y="533"/>
                  </a:cubicBezTo>
                  <a:cubicBezTo>
                    <a:pt x="263" y="569"/>
                    <a:pt x="244" y="562"/>
                    <a:pt x="278" y="589"/>
                  </a:cubicBezTo>
                  <a:cubicBezTo>
                    <a:pt x="348" y="645"/>
                    <a:pt x="447" y="663"/>
                    <a:pt x="533" y="677"/>
                  </a:cubicBezTo>
                  <a:cubicBezTo>
                    <a:pt x="577" y="673"/>
                    <a:pt x="666" y="682"/>
                    <a:pt x="711" y="644"/>
                  </a:cubicBezTo>
                  <a:cubicBezTo>
                    <a:pt x="733" y="625"/>
                    <a:pt x="746" y="598"/>
                    <a:pt x="766" y="577"/>
                  </a:cubicBezTo>
                  <a:cubicBezTo>
                    <a:pt x="781" y="536"/>
                    <a:pt x="801" y="509"/>
                    <a:pt x="811" y="466"/>
                  </a:cubicBezTo>
                  <a:cubicBezTo>
                    <a:pt x="825" y="311"/>
                    <a:pt x="855" y="167"/>
                    <a:pt x="855" y="11"/>
                  </a:cubicBezTo>
                </a:path>
              </a:pathLst>
            </a:custGeom>
            <a:noFill/>
            <a:ln w="9525" cap="flat" cmpd="sng">
              <a:solidFill>
                <a:srgbClr val="0066FF">
                  <a:alpha val="100000"/>
                </a:srgbClr>
              </a:solidFill>
              <a:prstDash val="solid"/>
              <a:round/>
              <a:headEnd type="none" w="med" len="med"/>
              <a:tailEnd type="none" w="med" len="med"/>
            </a:ln>
          </p:spPr>
          <p:txBody>
            <a:bodyPr/>
            <a:lstStyle/>
            <a:p>
              <a:endParaRPr lang="zh-CN" altLang="en-US"/>
            </a:p>
          </p:txBody>
        </p:sp>
        <p:sp>
          <p:nvSpPr>
            <p:cNvPr id="35895" name="Text Box 56"/>
            <p:cNvSpPr txBox="1"/>
            <p:nvPr/>
          </p:nvSpPr>
          <p:spPr>
            <a:xfrm>
              <a:off x="2165" y="1953"/>
              <a:ext cx="116" cy="250"/>
            </a:xfrm>
            <a:prstGeom prst="rect">
              <a:avLst/>
            </a:prstGeom>
            <a:noFill/>
            <a:ln w="9525">
              <a:noFill/>
            </a:ln>
          </p:spPr>
          <p:txBody>
            <a:bodyPr wrap="none" anchor="ctr">
              <a:spAutoFit/>
            </a:bodyPr>
            <a:lstStyle/>
            <a:p>
              <a:pPr algn="ctr"/>
              <a:endParaRPr lang="zh-CN" altLang="zh-CN" sz="2000" dirty="0">
                <a:latin typeface="Times New Roman" panose="02020603050405020304" pitchFamily="18" charset="0"/>
              </a:endParaRPr>
            </a:p>
          </p:txBody>
        </p:sp>
      </p:grpSp>
      <p:grpSp>
        <p:nvGrpSpPr>
          <p:cNvPr id="7" name="Group 57"/>
          <p:cNvGrpSpPr/>
          <p:nvPr/>
        </p:nvGrpSpPr>
        <p:grpSpPr>
          <a:xfrm>
            <a:off x="1146175" y="693738"/>
            <a:ext cx="2597150" cy="2457450"/>
            <a:chOff x="2011" y="2022"/>
            <a:chExt cx="1636" cy="1548"/>
          </a:xfrm>
        </p:grpSpPr>
        <p:sp>
          <p:nvSpPr>
            <p:cNvPr id="35892" name="Freeform 58"/>
            <p:cNvSpPr/>
            <p:nvPr/>
          </p:nvSpPr>
          <p:spPr>
            <a:xfrm>
              <a:off x="2011" y="2022"/>
              <a:ext cx="1456" cy="1548"/>
            </a:xfrm>
            <a:custGeom>
              <a:avLst/>
              <a:gdLst/>
              <a:ahLst/>
              <a:cxnLst>
                <a:cxn ang="0">
                  <a:pos x="0" y="0"/>
                </a:cxn>
                <a:cxn ang="0">
                  <a:pos x="89" y="322"/>
                </a:cxn>
                <a:cxn ang="0">
                  <a:pos x="189" y="533"/>
                </a:cxn>
                <a:cxn ang="0">
                  <a:pos x="200" y="567"/>
                </a:cxn>
                <a:cxn ang="0">
                  <a:pos x="223" y="589"/>
                </a:cxn>
                <a:cxn ang="0">
                  <a:pos x="245" y="656"/>
                </a:cxn>
                <a:cxn ang="0">
                  <a:pos x="334" y="822"/>
                </a:cxn>
                <a:cxn ang="0">
                  <a:pos x="412" y="1044"/>
                </a:cxn>
                <a:cxn ang="0">
                  <a:pos x="534" y="1278"/>
                </a:cxn>
                <a:cxn ang="0">
                  <a:pos x="600" y="1378"/>
                </a:cxn>
                <a:cxn ang="0">
                  <a:pos x="723" y="1511"/>
                </a:cxn>
                <a:cxn ang="0">
                  <a:pos x="823" y="1533"/>
                </a:cxn>
                <a:cxn ang="0">
                  <a:pos x="923" y="1444"/>
                </a:cxn>
                <a:cxn ang="0">
                  <a:pos x="978" y="1344"/>
                </a:cxn>
                <a:cxn ang="0">
                  <a:pos x="1000" y="1278"/>
                </a:cxn>
                <a:cxn ang="0">
                  <a:pos x="967" y="1078"/>
                </a:cxn>
                <a:cxn ang="0">
                  <a:pos x="1000" y="878"/>
                </a:cxn>
                <a:cxn ang="0">
                  <a:pos x="1267" y="556"/>
                </a:cxn>
                <a:cxn ang="0">
                  <a:pos x="1456" y="322"/>
                </a:cxn>
              </a:cxnLst>
              <a:rect l="0" t="0" r="0" b="0"/>
              <a:pathLst>
                <a:path w="1456" h="1548">
                  <a:moveTo>
                    <a:pt x="0" y="0"/>
                  </a:moveTo>
                  <a:cubicBezTo>
                    <a:pt x="27" y="103"/>
                    <a:pt x="41" y="227"/>
                    <a:pt x="89" y="322"/>
                  </a:cubicBezTo>
                  <a:cubicBezTo>
                    <a:pt x="107" y="398"/>
                    <a:pt x="146" y="468"/>
                    <a:pt x="189" y="533"/>
                  </a:cubicBezTo>
                  <a:cubicBezTo>
                    <a:pt x="193" y="544"/>
                    <a:pt x="194" y="557"/>
                    <a:pt x="200" y="567"/>
                  </a:cubicBezTo>
                  <a:cubicBezTo>
                    <a:pt x="206" y="576"/>
                    <a:pt x="218" y="580"/>
                    <a:pt x="223" y="589"/>
                  </a:cubicBezTo>
                  <a:cubicBezTo>
                    <a:pt x="234" y="610"/>
                    <a:pt x="234" y="635"/>
                    <a:pt x="245" y="656"/>
                  </a:cubicBezTo>
                  <a:cubicBezTo>
                    <a:pt x="273" y="713"/>
                    <a:pt x="299" y="769"/>
                    <a:pt x="334" y="822"/>
                  </a:cubicBezTo>
                  <a:cubicBezTo>
                    <a:pt x="358" y="894"/>
                    <a:pt x="369" y="982"/>
                    <a:pt x="412" y="1044"/>
                  </a:cubicBezTo>
                  <a:cubicBezTo>
                    <a:pt x="440" y="1131"/>
                    <a:pt x="488" y="1201"/>
                    <a:pt x="534" y="1278"/>
                  </a:cubicBezTo>
                  <a:cubicBezTo>
                    <a:pt x="554" y="1312"/>
                    <a:pt x="586" y="1340"/>
                    <a:pt x="600" y="1378"/>
                  </a:cubicBezTo>
                  <a:cubicBezTo>
                    <a:pt x="622" y="1439"/>
                    <a:pt x="660" y="1491"/>
                    <a:pt x="723" y="1511"/>
                  </a:cubicBezTo>
                  <a:cubicBezTo>
                    <a:pt x="763" y="1538"/>
                    <a:pt x="777" y="1548"/>
                    <a:pt x="823" y="1533"/>
                  </a:cubicBezTo>
                  <a:cubicBezTo>
                    <a:pt x="863" y="1503"/>
                    <a:pt x="895" y="1485"/>
                    <a:pt x="923" y="1444"/>
                  </a:cubicBezTo>
                  <a:cubicBezTo>
                    <a:pt x="933" y="1415"/>
                    <a:pt x="973" y="1360"/>
                    <a:pt x="978" y="1344"/>
                  </a:cubicBezTo>
                  <a:cubicBezTo>
                    <a:pt x="985" y="1322"/>
                    <a:pt x="1000" y="1278"/>
                    <a:pt x="1000" y="1278"/>
                  </a:cubicBezTo>
                  <a:cubicBezTo>
                    <a:pt x="992" y="1206"/>
                    <a:pt x="979" y="1148"/>
                    <a:pt x="967" y="1078"/>
                  </a:cubicBezTo>
                  <a:cubicBezTo>
                    <a:pt x="969" y="1048"/>
                    <a:pt x="969" y="921"/>
                    <a:pt x="1000" y="878"/>
                  </a:cubicBezTo>
                  <a:cubicBezTo>
                    <a:pt x="1082" y="764"/>
                    <a:pt x="1174" y="660"/>
                    <a:pt x="1267" y="556"/>
                  </a:cubicBezTo>
                  <a:cubicBezTo>
                    <a:pt x="1337" y="477"/>
                    <a:pt x="1408" y="419"/>
                    <a:pt x="1456" y="322"/>
                  </a:cubicBezTo>
                </a:path>
              </a:pathLst>
            </a:custGeom>
            <a:noFill/>
            <a:ln w="9525" cap="flat" cmpd="sng">
              <a:solidFill>
                <a:srgbClr val="FF3300">
                  <a:alpha val="100000"/>
                </a:srgbClr>
              </a:solidFill>
              <a:prstDash val="solid"/>
              <a:round/>
              <a:headEnd type="none" w="med" len="med"/>
              <a:tailEnd type="none" w="med" len="med"/>
            </a:ln>
          </p:spPr>
          <p:txBody>
            <a:bodyPr/>
            <a:lstStyle/>
            <a:p>
              <a:endParaRPr lang="zh-CN" altLang="en-US"/>
            </a:p>
          </p:txBody>
        </p:sp>
        <p:sp>
          <p:nvSpPr>
            <p:cNvPr id="35893" name="Text Box 59"/>
            <p:cNvSpPr txBox="1"/>
            <p:nvPr/>
          </p:nvSpPr>
          <p:spPr>
            <a:xfrm>
              <a:off x="3531" y="2230"/>
              <a:ext cx="116" cy="250"/>
            </a:xfrm>
            <a:prstGeom prst="rect">
              <a:avLst/>
            </a:prstGeom>
            <a:noFill/>
            <a:ln w="9525">
              <a:noFill/>
            </a:ln>
          </p:spPr>
          <p:txBody>
            <a:bodyPr wrap="none" anchor="ctr">
              <a:spAutoFit/>
            </a:bodyPr>
            <a:lstStyle/>
            <a:p>
              <a:pPr algn="ctr"/>
              <a:endParaRPr lang="zh-CN" altLang="zh-CN" sz="2000" dirty="0">
                <a:latin typeface="Times New Roman" panose="02020603050405020304" pitchFamily="18" charset="0"/>
              </a:endParaRPr>
            </a:p>
          </p:txBody>
        </p:sp>
      </p:grpSp>
      <p:grpSp>
        <p:nvGrpSpPr>
          <p:cNvPr id="8" name="Group 60"/>
          <p:cNvGrpSpPr/>
          <p:nvPr/>
        </p:nvGrpSpPr>
        <p:grpSpPr>
          <a:xfrm>
            <a:off x="979488" y="952500"/>
            <a:ext cx="3448050" cy="2981325"/>
            <a:chOff x="1834" y="2178"/>
            <a:chExt cx="2172" cy="1878"/>
          </a:xfrm>
        </p:grpSpPr>
        <p:sp>
          <p:nvSpPr>
            <p:cNvPr id="35890" name="Freeform 61"/>
            <p:cNvSpPr/>
            <p:nvPr/>
          </p:nvSpPr>
          <p:spPr>
            <a:xfrm>
              <a:off x="1834" y="2178"/>
              <a:ext cx="2044" cy="1878"/>
            </a:xfrm>
            <a:custGeom>
              <a:avLst/>
              <a:gdLst/>
              <a:ahLst/>
              <a:cxnLst>
                <a:cxn ang="0">
                  <a:pos x="0" y="0"/>
                </a:cxn>
                <a:cxn ang="0">
                  <a:pos x="111" y="166"/>
                </a:cxn>
                <a:cxn ang="0">
                  <a:pos x="200" y="311"/>
                </a:cxn>
                <a:cxn ang="0">
                  <a:pos x="222" y="344"/>
                </a:cxn>
                <a:cxn ang="0">
                  <a:pos x="244" y="377"/>
                </a:cxn>
                <a:cxn ang="0">
                  <a:pos x="266" y="444"/>
                </a:cxn>
                <a:cxn ang="0">
                  <a:pos x="311" y="533"/>
                </a:cxn>
                <a:cxn ang="0">
                  <a:pos x="344" y="600"/>
                </a:cxn>
                <a:cxn ang="0">
                  <a:pos x="355" y="633"/>
                </a:cxn>
                <a:cxn ang="0">
                  <a:pos x="400" y="700"/>
                </a:cxn>
                <a:cxn ang="0">
                  <a:pos x="422" y="766"/>
                </a:cxn>
                <a:cxn ang="0">
                  <a:pos x="433" y="800"/>
                </a:cxn>
                <a:cxn ang="0">
                  <a:pos x="444" y="833"/>
                </a:cxn>
                <a:cxn ang="0">
                  <a:pos x="500" y="1044"/>
                </a:cxn>
                <a:cxn ang="0">
                  <a:pos x="689" y="1344"/>
                </a:cxn>
                <a:cxn ang="0">
                  <a:pos x="889" y="1477"/>
                </a:cxn>
                <a:cxn ang="0">
                  <a:pos x="1000" y="1533"/>
                </a:cxn>
                <a:cxn ang="0">
                  <a:pos x="1133" y="1611"/>
                </a:cxn>
                <a:cxn ang="0">
                  <a:pos x="1555" y="1811"/>
                </a:cxn>
                <a:cxn ang="0">
                  <a:pos x="1778" y="1877"/>
                </a:cxn>
                <a:cxn ang="0">
                  <a:pos x="1889" y="1866"/>
                </a:cxn>
                <a:cxn ang="0">
                  <a:pos x="1911" y="1833"/>
                </a:cxn>
                <a:cxn ang="0">
                  <a:pos x="1955" y="1744"/>
                </a:cxn>
                <a:cxn ang="0">
                  <a:pos x="1933" y="1577"/>
                </a:cxn>
                <a:cxn ang="0">
                  <a:pos x="1633" y="1355"/>
                </a:cxn>
                <a:cxn ang="0">
                  <a:pos x="1600" y="1333"/>
                </a:cxn>
                <a:cxn ang="0">
                  <a:pos x="1566" y="1322"/>
                </a:cxn>
                <a:cxn ang="0">
                  <a:pos x="1478" y="1266"/>
                </a:cxn>
                <a:cxn ang="0">
                  <a:pos x="1411" y="1177"/>
                </a:cxn>
                <a:cxn ang="0">
                  <a:pos x="1378" y="1099"/>
                </a:cxn>
                <a:cxn ang="0">
                  <a:pos x="1355" y="1033"/>
                </a:cxn>
                <a:cxn ang="0">
                  <a:pos x="1366" y="688"/>
                </a:cxn>
                <a:cxn ang="0">
                  <a:pos x="1478" y="588"/>
                </a:cxn>
                <a:cxn ang="0">
                  <a:pos x="1578" y="555"/>
                </a:cxn>
                <a:cxn ang="0">
                  <a:pos x="1889" y="500"/>
                </a:cxn>
                <a:cxn ang="0">
                  <a:pos x="2044" y="488"/>
                </a:cxn>
              </a:cxnLst>
              <a:rect l="0" t="0" r="0" b="0"/>
              <a:pathLst>
                <a:path w="2044" h="1878">
                  <a:moveTo>
                    <a:pt x="0" y="0"/>
                  </a:moveTo>
                  <a:cubicBezTo>
                    <a:pt x="37" y="56"/>
                    <a:pt x="62" y="119"/>
                    <a:pt x="111" y="166"/>
                  </a:cubicBezTo>
                  <a:cubicBezTo>
                    <a:pt x="136" y="218"/>
                    <a:pt x="168" y="263"/>
                    <a:pt x="200" y="311"/>
                  </a:cubicBezTo>
                  <a:cubicBezTo>
                    <a:pt x="207" y="322"/>
                    <a:pt x="215" y="333"/>
                    <a:pt x="222" y="344"/>
                  </a:cubicBezTo>
                  <a:cubicBezTo>
                    <a:pt x="229" y="355"/>
                    <a:pt x="244" y="377"/>
                    <a:pt x="244" y="377"/>
                  </a:cubicBezTo>
                  <a:cubicBezTo>
                    <a:pt x="251" y="399"/>
                    <a:pt x="259" y="422"/>
                    <a:pt x="266" y="444"/>
                  </a:cubicBezTo>
                  <a:cubicBezTo>
                    <a:pt x="276" y="476"/>
                    <a:pt x="311" y="533"/>
                    <a:pt x="311" y="533"/>
                  </a:cubicBezTo>
                  <a:cubicBezTo>
                    <a:pt x="338" y="640"/>
                    <a:pt x="302" y="529"/>
                    <a:pt x="344" y="600"/>
                  </a:cubicBezTo>
                  <a:cubicBezTo>
                    <a:pt x="350" y="610"/>
                    <a:pt x="349" y="623"/>
                    <a:pt x="355" y="633"/>
                  </a:cubicBezTo>
                  <a:cubicBezTo>
                    <a:pt x="368" y="656"/>
                    <a:pt x="400" y="700"/>
                    <a:pt x="400" y="700"/>
                  </a:cubicBezTo>
                  <a:cubicBezTo>
                    <a:pt x="407" y="722"/>
                    <a:pt x="415" y="744"/>
                    <a:pt x="422" y="766"/>
                  </a:cubicBezTo>
                  <a:cubicBezTo>
                    <a:pt x="426" y="777"/>
                    <a:pt x="429" y="789"/>
                    <a:pt x="433" y="800"/>
                  </a:cubicBezTo>
                  <a:cubicBezTo>
                    <a:pt x="437" y="811"/>
                    <a:pt x="444" y="833"/>
                    <a:pt x="444" y="833"/>
                  </a:cubicBezTo>
                  <a:cubicBezTo>
                    <a:pt x="453" y="912"/>
                    <a:pt x="455" y="979"/>
                    <a:pt x="500" y="1044"/>
                  </a:cubicBezTo>
                  <a:cubicBezTo>
                    <a:pt x="530" y="1164"/>
                    <a:pt x="595" y="1267"/>
                    <a:pt x="689" y="1344"/>
                  </a:cubicBezTo>
                  <a:cubicBezTo>
                    <a:pt x="750" y="1394"/>
                    <a:pt x="812" y="1452"/>
                    <a:pt x="889" y="1477"/>
                  </a:cubicBezTo>
                  <a:cubicBezTo>
                    <a:pt x="925" y="1501"/>
                    <a:pt x="963" y="1511"/>
                    <a:pt x="1000" y="1533"/>
                  </a:cubicBezTo>
                  <a:cubicBezTo>
                    <a:pt x="1045" y="1560"/>
                    <a:pt x="1088" y="1586"/>
                    <a:pt x="1133" y="1611"/>
                  </a:cubicBezTo>
                  <a:cubicBezTo>
                    <a:pt x="1263" y="1684"/>
                    <a:pt x="1408" y="1779"/>
                    <a:pt x="1555" y="1811"/>
                  </a:cubicBezTo>
                  <a:cubicBezTo>
                    <a:pt x="1626" y="1846"/>
                    <a:pt x="1701" y="1862"/>
                    <a:pt x="1778" y="1877"/>
                  </a:cubicBezTo>
                  <a:cubicBezTo>
                    <a:pt x="1815" y="1873"/>
                    <a:pt x="1854" y="1878"/>
                    <a:pt x="1889" y="1866"/>
                  </a:cubicBezTo>
                  <a:cubicBezTo>
                    <a:pt x="1902" y="1862"/>
                    <a:pt x="1905" y="1845"/>
                    <a:pt x="1911" y="1833"/>
                  </a:cubicBezTo>
                  <a:cubicBezTo>
                    <a:pt x="1927" y="1804"/>
                    <a:pt x="1955" y="1744"/>
                    <a:pt x="1955" y="1744"/>
                  </a:cubicBezTo>
                  <a:cubicBezTo>
                    <a:pt x="1954" y="1737"/>
                    <a:pt x="1955" y="1616"/>
                    <a:pt x="1933" y="1577"/>
                  </a:cubicBezTo>
                  <a:cubicBezTo>
                    <a:pt x="1873" y="1468"/>
                    <a:pt x="1749" y="1393"/>
                    <a:pt x="1633" y="1355"/>
                  </a:cubicBezTo>
                  <a:cubicBezTo>
                    <a:pt x="1620" y="1351"/>
                    <a:pt x="1612" y="1339"/>
                    <a:pt x="1600" y="1333"/>
                  </a:cubicBezTo>
                  <a:cubicBezTo>
                    <a:pt x="1589" y="1328"/>
                    <a:pt x="1577" y="1326"/>
                    <a:pt x="1566" y="1322"/>
                  </a:cubicBezTo>
                  <a:cubicBezTo>
                    <a:pt x="1539" y="1293"/>
                    <a:pt x="1516" y="1279"/>
                    <a:pt x="1478" y="1266"/>
                  </a:cubicBezTo>
                  <a:cubicBezTo>
                    <a:pt x="1451" y="1240"/>
                    <a:pt x="1411" y="1177"/>
                    <a:pt x="1411" y="1177"/>
                  </a:cubicBezTo>
                  <a:cubicBezTo>
                    <a:pt x="1384" y="1068"/>
                    <a:pt x="1420" y="1192"/>
                    <a:pt x="1378" y="1099"/>
                  </a:cubicBezTo>
                  <a:cubicBezTo>
                    <a:pt x="1368" y="1078"/>
                    <a:pt x="1355" y="1033"/>
                    <a:pt x="1355" y="1033"/>
                  </a:cubicBezTo>
                  <a:cubicBezTo>
                    <a:pt x="1337" y="923"/>
                    <a:pt x="1315" y="789"/>
                    <a:pt x="1366" y="688"/>
                  </a:cubicBezTo>
                  <a:cubicBezTo>
                    <a:pt x="1372" y="676"/>
                    <a:pt x="1476" y="590"/>
                    <a:pt x="1478" y="588"/>
                  </a:cubicBezTo>
                  <a:cubicBezTo>
                    <a:pt x="1503" y="563"/>
                    <a:pt x="1544" y="562"/>
                    <a:pt x="1578" y="555"/>
                  </a:cubicBezTo>
                  <a:cubicBezTo>
                    <a:pt x="1682" y="534"/>
                    <a:pt x="1783" y="510"/>
                    <a:pt x="1889" y="500"/>
                  </a:cubicBezTo>
                  <a:cubicBezTo>
                    <a:pt x="1941" y="495"/>
                    <a:pt x="2044" y="488"/>
                    <a:pt x="2044" y="488"/>
                  </a:cubicBezTo>
                </a:path>
              </a:pathLst>
            </a:custGeom>
            <a:noFill/>
            <a:ln w="9525" cap="flat" cmpd="sng">
              <a:solidFill>
                <a:srgbClr val="0000FF">
                  <a:alpha val="100000"/>
                </a:srgbClr>
              </a:solidFill>
              <a:prstDash val="solid"/>
              <a:round/>
              <a:headEnd type="none" w="med" len="med"/>
              <a:tailEnd type="none" w="med" len="med"/>
            </a:ln>
          </p:spPr>
          <p:txBody>
            <a:bodyPr/>
            <a:lstStyle/>
            <a:p>
              <a:endParaRPr lang="zh-CN" altLang="en-US"/>
            </a:p>
          </p:txBody>
        </p:sp>
        <p:sp>
          <p:nvSpPr>
            <p:cNvPr id="39997" name="Text Box 62"/>
            <p:cNvSpPr txBox="1"/>
            <p:nvPr/>
          </p:nvSpPr>
          <p:spPr>
            <a:xfrm>
              <a:off x="3884" y="2527"/>
              <a:ext cx="122" cy="256"/>
            </a:xfrm>
            <a:prstGeom prst="rect">
              <a:avLst/>
            </a:prstGeom>
            <a:noFill/>
            <a:ln w="9525" cap="flat" cmpd="sng">
              <a:solidFill>
                <a:schemeClr val="accent3"/>
              </a:solidFill>
              <a:prstDash val="solid"/>
              <a:miter/>
              <a:headEnd type="none" w="med" len="med"/>
              <a:tailEnd type="none" w="med" len="med"/>
            </a:ln>
          </p:spPr>
          <p:txBody>
            <a:bodyPr wrap="none" anchor="ctr">
              <a:spAutoFit/>
            </a:bodyPr>
            <a:lstStyle/>
            <a:p>
              <a:pPr marR="0" algn="ctr" defTabSz="914400">
                <a:buClrTx/>
                <a:buSzTx/>
                <a:buFont typeface="Arial" panose="020B0604020202020204" pitchFamily="34" charset="0"/>
                <a:buNone/>
                <a:defRPr/>
              </a:pPr>
              <a:endParaRPr kumimoji="0" lang="zh-CN" altLang="zh-CN" sz="2000" kern="1200" cap="none" spc="0" normalizeH="0" baseline="0" noProof="1">
                <a:latin typeface="Times New Roman" panose="02020603050405020304" pitchFamily="18" charset="0"/>
                <a:ea typeface="宋体" panose="02010600030101010101" pitchFamily="2" charset="-122"/>
                <a:cs typeface="+mn-cs"/>
              </a:endParaRPr>
            </a:p>
          </p:txBody>
        </p:sp>
      </p:grpSp>
      <p:sp>
        <p:nvSpPr>
          <p:cNvPr id="927807" name="Oval 63"/>
          <p:cNvSpPr/>
          <p:nvPr/>
        </p:nvSpPr>
        <p:spPr>
          <a:xfrm>
            <a:off x="4692650" y="1481138"/>
            <a:ext cx="352425" cy="334962"/>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grpSp>
        <p:nvGrpSpPr>
          <p:cNvPr id="9" name="Group 64"/>
          <p:cNvGrpSpPr/>
          <p:nvPr/>
        </p:nvGrpSpPr>
        <p:grpSpPr>
          <a:xfrm>
            <a:off x="2647950" y="4287838"/>
            <a:ext cx="2692400" cy="2309812"/>
            <a:chOff x="624" y="2592"/>
            <a:chExt cx="1767" cy="1603"/>
          </a:xfrm>
        </p:grpSpPr>
        <p:sp>
          <p:nvSpPr>
            <p:cNvPr id="35877" name="Oval 65"/>
            <p:cNvSpPr/>
            <p:nvPr/>
          </p:nvSpPr>
          <p:spPr>
            <a:xfrm>
              <a:off x="1343" y="2592"/>
              <a:ext cx="222" cy="211"/>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35878" name="Oval 66"/>
            <p:cNvSpPr/>
            <p:nvPr/>
          </p:nvSpPr>
          <p:spPr>
            <a:xfrm>
              <a:off x="2118" y="3984"/>
              <a:ext cx="222" cy="211"/>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6</a:t>
              </a:r>
              <a:endParaRPr lang="en-US" altLang="zh-CN" sz="2000" dirty="0">
                <a:latin typeface="Times New Roman" panose="02020603050405020304" pitchFamily="18" charset="0"/>
              </a:endParaRPr>
            </a:p>
          </p:txBody>
        </p:sp>
        <p:sp>
          <p:nvSpPr>
            <p:cNvPr id="35879" name="Oval 67"/>
            <p:cNvSpPr/>
            <p:nvPr/>
          </p:nvSpPr>
          <p:spPr>
            <a:xfrm>
              <a:off x="2118" y="3069"/>
              <a:ext cx="222" cy="211"/>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p:txBody>
        </p:sp>
        <p:sp>
          <p:nvSpPr>
            <p:cNvPr id="35880" name="Oval 68"/>
            <p:cNvSpPr/>
            <p:nvPr/>
          </p:nvSpPr>
          <p:spPr>
            <a:xfrm>
              <a:off x="1339" y="3399"/>
              <a:ext cx="222" cy="211"/>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3</a:t>
              </a:r>
              <a:endParaRPr lang="en-US" altLang="zh-CN" sz="2000" dirty="0">
                <a:latin typeface="Times New Roman" panose="02020603050405020304" pitchFamily="18" charset="0"/>
              </a:endParaRPr>
            </a:p>
          </p:txBody>
        </p:sp>
        <p:sp>
          <p:nvSpPr>
            <p:cNvPr id="35881" name="Oval 69"/>
            <p:cNvSpPr/>
            <p:nvPr/>
          </p:nvSpPr>
          <p:spPr>
            <a:xfrm>
              <a:off x="624" y="3069"/>
              <a:ext cx="222" cy="211"/>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p:txBody>
        </p:sp>
        <p:sp>
          <p:nvSpPr>
            <p:cNvPr id="35882" name="Line 70"/>
            <p:cNvSpPr/>
            <p:nvPr/>
          </p:nvSpPr>
          <p:spPr>
            <a:xfrm>
              <a:off x="1449" y="2804"/>
              <a:ext cx="0" cy="599"/>
            </a:xfrm>
            <a:prstGeom prst="line">
              <a:avLst/>
            </a:prstGeom>
            <a:ln w="9525" cap="flat" cmpd="sng">
              <a:solidFill>
                <a:schemeClr val="tx1"/>
              </a:solidFill>
              <a:prstDash val="solid"/>
              <a:headEnd type="none" w="med" len="med"/>
              <a:tailEnd type="none" w="med" len="med"/>
            </a:ln>
          </p:spPr>
        </p:sp>
        <p:sp>
          <p:nvSpPr>
            <p:cNvPr id="35883" name="Text Box 71"/>
            <p:cNvSpPr txBox="1"/>
            <p:nvPr/>
          </p:nvSpPr>
          <p:spPr>
            <a:xfrm>
              <a:off x="1291" y="2978"/>
              <a:ext cx="204" cy="275"/>
            </a:xfrm>
            <a:prstGeom prst="rect">
              <a:avLst/>
            </a:prstGeom>
            <a:noFill/>
            <a:ln w="9525">
              <a:noFill/>
            </a:ln>
          </p:spPr>
          <p:txBody>
            <a:bodyPr wrap="none" anchor="ctr">
              <a:spAutoFit/>
            </a:bodyPr>
            <a:lstStyle/>
            <a:p>
              <a:pPr algn="ct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35884" name="Line 72"/>
            <p:cNvSpPr/>
            <p:nvPr/>
          </p:nvSpPr>
          <p:spPr>
            <a:xfrm>
              <a:off x="1529" y="3585"/>
              <a:ext cx="623" cy="434"/>
            </a:xfrm>
            <a:prstGeom prst="line">
              <a:avLst/>
            </a:prstGeom>
            <a:ln w="9525" cap="flat" cmpd="sng">
              <a:solidFill>
                <a:schemeClr val="tx1"/>
              </a:solidFill>
              <a:prstDash val="solid"/>
              <a:headEnd type="none" w="med" len="med"/>
              <a:tailEnd type="none" w="med" len="med"/>
            </a:ln>
          </p:spPr>
        </p:sp>
        <p:sp>
          <p:nvSpPr>
            <p:cNvPr id="35885" name="Text Box 73"/>
            <p:cNvSpPr txBox="1"/>
            <p:nvPr/>
          </p:nvSpPr>
          <p:spPr>
            <a:xfrm>
              <a:off x="1750" y="3592"/>
              <a:ext cx="204" cy="276"/>
            </a:xfrm>
            <a:prstGeom prst="rect">
              <a:avLst/>
            </a:prstGeom>
            <a:noFill/>
            <a:ln w="9525">
              <a:noFill/>
            </a:ln>
          </p:spPr>
          <p:txBody>
            <a:bodyPr wrap="none" anchor="ctr">
              <a:spAutoFit/>
            </a:bodyPr>
            <a:lstStyle/>
            <a:p>
              <a:pPr algn="ctr"/>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p:txBody>
        </p:sp>
        <p:sp>
          <p:nvSpPr>
            <p:cNvPr id="35886" name="Line 74"/>
            <p:cNvSpPr/>
            <p:nvPr/>
          </p:nvSpPr>
          <p:spPr>
            <a:xfrm flipH="1">
              <a:off x="2222" y="3279"/>
              <a:ext cx="0" cy="688"/>
            </a:xfrm>
            <a:prstGeom prst="line">
              <a:avLst/>
            </a:prstGeom>
            <a:ln w="9525" cap="flat" cmpd="sng">
              <a:solidFill>
                <a:schemeClr val="tx1"/>
              </a:solidFill>
              <a:prstDash val="solid"/>
              <a:headEnd type="none" w="med" len="med"/>
              <a:tailEnd type="none" w="med" len="med"/>
            </a:ln>
          </p:spPr>
        </p:sp>
        <p:sp>
          <p:nvSpPr>
            <p:cNvPr id="35887" name="Text Box 75"/>
            <p:cNvSpPr txBox="1"/>
            <p:nvPr/>
          </p:nvSpPr>
          <p:spPr>
            <a:xfrm>
              <a:off x="2187" y="3508"/>
              <a:ext cx="204" cy="275"/>
            </a:xfrm>
            <a:prstGeom prst="rect">
              <a:avLst/>
            </a:prstGeom>
            <a:noFill/>
            <a:ln w="9525">
              <a:noFill/>
            </a:ln>
          </p:spPr>
          <p:txBody>
            <a:bodyPr wrap="none" anchor="ctr">
              <a:spAutoFit/>
            </a:bodyPr>
            <a:lstStyle/>
            <a:p>
              <a:pPr algn="ctr"/>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p:txBody>
        </p:sp>
        <p:sp>
          <p:nvSpPr>
            <p:cNvPr id="35888" name="Line 76"/>
            <p:cNvSpPr/>
            <p:nvPr/>
          </p:nvSpPr>
          <p:spPr>
            <a:xfrm>
              <a:off x="837" y="3237"/>
              <a:ext cx="512" cy="255"/>
            </a:xfrm>
            <a:prstGeom prst="line">
              <a:avLst/>
            </a:prstGeom>
            <a:ln w="9525" cap="flat" cmpd="sng">
              <a:solidFill>
                <a:schemeClr val="tx1"/>
              </a:solidFill>
              <a:prstDash val="solid"/>
              <a:headEnd type="none" w="med" len="med"/>
              <a:tailEnd type="none" w="med" len="med"/>
            </a:ln>
          </p:spPr>
        </p:sp>
        <p:sp>
          <p:nvSpPr>
            <p:cNvPr id="35889" name="Text Box 77"/>
            <p:cNvSpPr txBox="1"/>
            <p:nvPr/>
          </p:nvSpPr>
          <p:spPr>
            <a:xfrm>
              <a:off x="969" y="3145"/>
              <a:ext cx="204" cy="275"/>
            </a:xfrm>
            <a:prstGeom prst="rect">
              <a:avLst/>
            </a:prstGeom>
            <a:noFill/>
            <a:ln w="9525">
              <a:noFill/>
            </a:ln>
          </p:spPr>
          <p:txBody>
            <a:bodyPr wrap="none" anchor="ctr">
              <a:spAutoFit/>
            </a:bodyPr>
            <a:lstStyle/>
            <a:p>
              <a:pPr algn="ctr"/>
              <a:r>
                <a:rPr lang="en-US" altLang="zh-CN" sz="2000" dirty="0">
                  <a:latin typeface="Times New Roman" panose="02020603050405020304" pitchFamily="18" charset="0"/>
                </a:rPr>
                <a:t>5</a:t>
              </a:r>
              <a:endParaRPr lang="en-US" altLang="zh-CN" sz="2000" dirty="0">
                <a:latin typeface="Times New Roman" panose="02020603050405020304" pitchFamily="18" charset="0"/>
              </a:endParaRPr>
            </a:p>
          </p:txBody>
        </p:sp>
      </p:grpSp>
      <p:grpSp>
        <p:nvGrpSpPr>
          <p:cNvPr id="10" name="Group 78"/>
          <p:cNvGrpSpPr/>
          <p:nvPr/>
        </p:nvGrpSpPr>
        <p:grpSpPr>
          <a:xfrm>
            <a:off x="5897563" y="4271963"/>
            <a:ext cx="2867025" cy="2325687"/>
            <a:chOff x="3246" y="461"/>
            <a:chExt cx="1823" cy="1603"/>
          </a:xfrm>
        </p:grpSpPr>
        <p:grpSp>
          <p:nvGrpSpPr>
            <p:cNvPr id="35857" name="Group 79"/>
            <p:cNvGrpSpPr/>
            <p:nvPr/>
          </p:nvGrpSpPr>
          <p:grpSpPr>
            <a:xfrm>
              <a:off x="3305" y="461"/>
              <a:ext cx="1764" cy="1603"/>
              <a:chOff x="831" y="332"/>
              <a:chExt cx="1764" cy="1603"/>
            </a:xfrm>
          </p:grpSpPr>
          <p:grpSp>
            <p:nvGrpSpPr>
              <p:cNvPr id="35860" name="Group 80"/>
              <p:cNvGrpSpPr/>
              <p:nvPr/>
            </p:nvGrpSpPr>
            <p:grpSpPr>
              <a:xfrm>
                <a:off x="831" y="332"/>
                <a:ext cx="1764" cy="1603"/>
                <a:chOff x="2820" y="2409"/>
                <a:chExt cx="1764" cy="1603"/>
              </a:xfrm>
            </p:grpSpPr>
            <p:grpSp>
              <p:nvGrpSpPr>
                <p:cNvPr id="35863" name="Group 81"/>
                <p:cNvGrpSpPr/>
                <p:nvPr/>
              </p:nvGrpSpPr>
              <p:grpSpPr>
                <a:xfrm>
                  <a:off x="2820" y="2409"/>
                  <a:ext cx="1716" cy="1603"/>
                  <a:chOff x="624" y="2513"/>
                  <a:chExt cx="1716" cy="1603"/>
                </a:xfrm>
              </p:grpSpPr>
              <p:grpSp>
                <p:nvGrpSpPr>
                  <p:cNvPr id="35866" name="Group 82"/>
                  <p:cNvGrpSpPr/>
                  <p:nvPr/>
                </p:nvGrpSpPr>
                <p:grpSpPr>
                  <a:xfrm>
                    <a:off x="624" y="2513"/>
                    <a:ext cx="1716" cy="1603"/>
                    <a:chOff x="1171" y="2340"/>
                    <a:chExt cx="1716" cy="1603"/>
                  </a:xfrm>
                </p:grpSpPr>
                <p:sp>
                  <p:nvSpPr>
                    <p:cNvPr id="35869" name="Oval 83"/>
                    <p:cNvSpPr/>
                    <p:nvPr/>
                  </p:nvSpPr>
                  <p:spPr>
                    <a:xfrm>
                      <a:off x="1890" y="2340"/>
                      <a:ext cx="222" cy="211"/>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35870" name="Oval 84"/>
                    <p:cNvSpPr/>
                    <p:nvPr/>
                  </p:nvSpPr>
                  <p:spPr>
                    <a:xfrm>
                      <a:off x="2665" y="3732"/>
                      <a:ext cx="222" cy="211"/>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6</a:t>
                      </a:r>
                      <a:endParaRPr lang="en-US" altLang="zh-CN" sz="2000" dirty="0">
                        <a:latin typeface="Times New Roman" panose="02020603050405020304" pitchFamily="18" charset="0"/>
                      </a:endParaRPr>
                    </a:p>
                  </p:txBody>
                </p:sp>
                <p:sp>
                  <p:nvSpPr>
                    <p:cNvPr id="35871" name="Oval 85"/>
                    <p:cNvSpPr/>
                    <p:nvPr/>
                  </p:nvSpPr>
                  <p:spPr>
                    <a:xfrm>
                      <a:off x="1171" y="3732"/>
                      <a:ext cx="222" cy="211"/>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5</a:t>
                      </a:r>
                      <a:endParaRPr lang="en-US" altLang="zh-CN" sz="2000" dirty="0">
                        <a:latin typeface="Times New Roman" panose="02020603050405020304" pitchFamily="18" charset="0"/>
                      </a:endParaRPr>
                    </a:p>
                  </p:txBody>
                </p:sp>
                <p:sp>
                  <p:nvSpPr>
                    <p:cNvPr id="35872" name="Oval 86"/>
                    <p:cNvSpPr/>
                    <p:nvPr/>
                  </p:nvSpPr>
                  <p:spPr>
                    <a:xfrm>
                      <a:off x="2665" y="2817"/>
                      <a:ext cx="222" cy="211"/>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p:txBody>
                </p:sp>
                <p:sp>
                  <p:nvSpPr>
                    <p:cNvPr id="35873" name="Oval 87"/>
                    <p:cNvSpPr/>
                    <p:nvPr/>
                  </p:nvSpPr>
                  <p:spPr>
                    <a:xfrm>
                      <a:off x="1886" y="3147"/>
                      <a:ext cx="222" cy="211"/>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3</a:t>
                      </a:r>
                      <a:endParaRPr lang="en-US" altLang="zh-CN" sz="2000" dirty="0">
                        <a:latin typeface="Times New Roman" panose="02020603050405020304" pitchFamily="18" charset="0"/>
                      </a:endParaRPr>
                    </a:p>
                  </p:txBody>
                </p:sp>
                <p:sp>
                  <p:nvSpPr>
                    <p:cNvPr id="35874" name="Oval 88"/>
                    <p:cNvSpPr/>
                    <p:nvPr/>
                  </p:nvSpPr>
                  <p:spPr>
                    <a:xfrm>
                      <a:off x="1171" y="2817"/>
                      <a:ext cx="222" cy="211"/>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p:txBody>
                </p:sp>
                <p:sp>
                  <p:nvSpPr>
                    <p:cNvPr id="35875" name="Line 89"/>
                    <p:cNvSpPr/>
                    <p:nvPr/>
                  </p:nvSpPr>
                  <p:spPr>
                    <a:xfrm>
                      <a:off x="1996" y="2552"/>
                      <a:ext cx="0" cy="599"/>
                    </a:xfrm>
                    <a:prstGeom prst="line">
                      <a:avLst/>
                    </a:prstGeom>
                    <a:ln w="9525" cap="flat" cmpd="sng">
                      <a:solidFill>
                        <a:schemeClr val="tx1"/>
                      </a:solidFill>
                      <a:prstDash val="solid"/>
                      <a:headEnd type="none" w="med" len="med"/>
                      <a:tailEnd type="none" w="med" len="med"/>
                    </a:ln>
                  </p:spPr>
                </p:sp>
                <p:sp>
                  <p:nvSpPr>
                    <p:cNvPr id="35876" name="Text Box 90"/>
                    <p:cNvSpPr txBox="1"/>
                    <p:nvPr/>
                  </p:nvSpPr>
                  <p:spPr>
                    <a:xfrm>
                      <a:off x="1841" y="2726"/>
                      <a:ext cx="198" cy="274"/>
                    </a:xfrm>
                    <a:prstGeom prst="rect">
                      <a:avLst/>
                    </a:prstGeom>
                    <a:noFill/>
                    <a:ln w="9525">
                      <a:noFill/>
                    </a:ln>
                  </p:spPr>
                  <p:txBody>
                    <a:bodyPr wrap="none" anchor="ctr">
                      <a:spAutoFit/>
                    </a:bodyPr>
                    <a:lstStyle/>
                    <a:p>
                      <a:pPr algn="ct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grpSp>
              <p:sp>
                <p:nvSpPr>
                  <p:cNvPr id="35867" name="Line 91"/>
                  <p:cNvSpPr/>
                  <p:nvPr/>
                </p:nvSpPr>
                <p:spPr>
                  <a:xfrm>
                    <a:off x="1529" y="3506"/>
                    <a:ext cx="623" cy="434"/>
                  </a:xfrm>
                  <a:prstGeom prst="line">
                    <a:avLst/>
                  </a:prstGeom>
                  <a:ln w="9525" cap="flat" cmpd="sng">
                    <a:solidFill>
                      <a:schemeClr val="tx1"/>
                    </a:solidFill>
                    <a:prstDash val="solid"/>
                    <a:headEnd type="none" w="med" len="med"/>
                    <a:tailEnd type="none" w="med" len="med"/>
                  </a:ln>
                </p:spPr>
              </p:sp>
              <p:sp>
                <p:nvSpPr>
                  <p:cNvPr id="35868" name="Text Box 92"/>
                  <p:cNvSpPr txBox="1"/>
                  <p:nvPr/>
                </p:nvSpPr>
                <p:spPr>
                  <a:xfrm>
                    <a:off x="1753" y="3514"/>
                    <a:ext cx="198" cy="274"/>
                  </a:xfrm>
                  <a:prstGeom prst="rect">
                    <a:avLst/>
                  </a:prstGeom>
                  <a:noFill/>
                  <a:ln w="9525">
                    <a:noFill/>
                  </a:ln>
                </p:spPr>
                <p:txBody>
                  <a:bodyPr wrap="none" anchor="ctr">
                    <a:spAutoFit/>
                  </a:bodyPr>
                  <a:lstStyle/>
                  <a:p>
                    <a:pPr algn="ctr"/>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p:txBody>
              </p:sp>
            </p:grpSp>
            <p:sp>
              <p:nvSpPr>
                <p:cNvPr id="35864" name="Line 93"/>
                <p:cNvSpPr/>
                <p:nvPr/>
              </p:nvSpPr>
              <p:spPr>
                <a:xfrm flipH="1">
                  <a:off x="4418" y="3096"/>
                  <a:ext cx="0" cy="688"/>
                </a:xfrm>
                <a:prstGeom prst="line">
                  <a:avLst/>
                </a:prstGeom>
                <a:ln w="9525" cap="flat" cmpd="sng">
                  <a:solidFill>
                    <a:schemeClr val="tx1"/>
                  </a:solidFill>
                  <a:prstDash val="solid"/>
                  <a:headEnd type="none" w="med" len="med"/>
                  <a:tailEnd type="none" w="med" len="med"/>
                </a:ln>
              </p:spPr>
            </p:sp>
            <p:sp>
              <p:nvSpPr>
                <p:cNvPr id="35865" name="Text Box 94"/>
                <p:cNvSpPr txBox="1"/>
                <p:nvPr/>
              </p:nvSpPr>
              <p:spPr>
                <a:xfrm>
                  <a:off x="4386" y="3326"/>
                  <a:ext cx="198" cy="273"/>
                </a:xfrm>
                <a:prstGeom prst="rect">
                  <a:avLst/>
                </a:prstGeom>
                <a:noFill/>
                <a:ln w="9525">
                  <a:noFill/>
                </a:ln>
              </p:spPr>
              <p:txBody>
                <a:bodyPr wrap="none" anchor="ctr">
                  <a:spAutoFit/>
                </a:bodyPr>
                <a:lstStyle/>
                <a:p>
                  <a:pPr algn="ctr"/>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p:txBody>
            </p:sp>
          </p:grpSp>
          <p:sp>
            <p:nvSpPr>
              <p:cNvPr id="35861" name="Line 95"/>
              <p:cNvSpPr/>
              <p:nvPr/>
            </p:nvSpPr>
            <p:spPr>
              <a:xfrm>
                <a:off x="1044" y="977"/>
                <a:ext cx="512" cy="255"/>
              </a:xfrm>
              <a:prstGeom prst="line">
                <a:avLst/>
              </a:prstGeom>
              <a:ln w="9525" cap="flat" cmpd="sng">
                <a:solidFill>
                  <a:schemeClr val="tx1"/>
                </a:solidFill>
                <a:prstDash val="solid"/>
                <a:headEnd type="none" w="med" len="med"/>
                <a:tailEnd type="none" w="med" len="med"/>
              </a:ln>
            </p:spPr>
          </p:sp>
          <p:sp>
            <p:nvSpPr>
              <p:cNvPr id="35862" name="Text Box 96"/>
              <p:cNvSpPr txBox="1"/>
              <p:nvPr/>
            </p:nvSpPr>
            <p:spPr>
              <a:xfrm>
                <a:off x="1179" y="886"/>
                <a:ext cx="198" cy="273"/>
              </a:xfrm>
              <a:prstGeom prst="rect">
                <a:avLst/>
              </a:prstGeom>
              <a:noFill/>
              <a:ln w="9525">
                <a:noFill/>
              </a:ln>
            </p:spPr>
            <p:txBody>
              <a:bodyPr wrap="none" anchor="ctr">
                <a:spAutoFit/>
              </a:bodyPr>
              <a:lstStyle/>
              <a:p>
                <a:pPr algn="ctr"/>
                <a:r>
                  <a:rPr lang="en-US" altLang="zh-CN" sz="2000" dirty="0">
                    <a:latin typeface="Times New Roman" panose="02020603050405020304" pitchFamily="18" charset="0"/>
                  </a:rPr>
                  <a:t>5</a:t>
                </a:r>
                <a:endParaRPr lang="en-US" altLang="zh-CN" sz="2000" dirty="0">
                  <a:latin typeface="Times New Roman" panose="02020603050405020304" pitchFamily="18" charset="0"/>
                </a:endParaRPr>
              </a:p>
            </p:txBody>
          </p:sp>
        </p:grpSp>
        <p:sp>
          <p:nvSpPr>
            <p:cNvPr id="35858" name="Line 97"/>
            <p:cNvSpPr/>
            <p:nvPr/>
          </p:nvSpPr>
          <p:spPr>
            <a:xfrm>
              <a:off x="3400" y="1156"/>
              <a:ext cx="0" cy="699"/>
            </a:xfrm>
            <a:prstGeom prst="line">
              <a:avLst/>
            </a:prstGeom>
            <a:ln w="9525" cap="flat" cmpd="sng">
              <a:solidFill>
                <a:schemeClr val="tx1"/>
              </a:solidFill>
              <a:prstDash val="solid"/>
              <a:headEnd type="none" w="med" len="med"/>
              <a:tailEnd type="none" w="med" len="med"/>
            </a:ln>
          </p:spPr>
        </p:sp>
        <p:sp>
          <p:nvSpPr>
            <p:cNvPr id="35859" name="Text Box 98"/>
            <p:cNvSpPr txBox="1"/>
            <p:nvPr/>
          </p:nvSpPr>
          <p:spPr>
            <a:xfrm>
              <a:off x="3246" y="1375"/>
              <a:ext cx="198" cy="273"/>
            </a:xfrm>
            <a:prstGeom prst="rect">
              <a:avLst/>
            </a:prstGeom>
            <a:noFill/>
            <a:ln w="9525">
              <a:noFill/>
            </a:ln>
          </p:spPr>
          <p:txBody>
            <a:bodyPr wrap="none" anchor="ctr">
              <a:spAutoFit/>
            </a:bodyPr>
            <a:lstStyle/>
            <a:p>
              <a:pPr algn="ctr"/>
              <a:r>
                <a:rPr lang="en-US" altLang="zh-CN" sz="2000" dirty="0">
                  <a:latin typeface="Times New Roman" panose="02020603050405020304" pitchFamily="18" charset="0"/>
                </a:rPr>
                <a:t>3</a:t>
              </a:r>
              <a:endParaRPr lang="en-US" altLang="zh-CN" sz="2000" dirty="0">
                <a:latin typeface="Times New Roman" panose="02020603050405020304" pitchFamily="18" charset="0"/>
              </a:endParaRPr>
            </a:p>
          </p:txBody>
        </p:sp>
      </p:grpSp>
      <p:grpSp>
        <p:nvGrpSpPr>
          <p:cNvPr id="15" name="Group 99"/>
          <p:cNvGrpSpPr/>
          <p:nvPr/>
        </p:nvGrpSpPr>
        <p:grpSpPr>
          <a:xfrm>
            <a:off x="962025" y="908050"/>
            <a:ext cx="2314575" cy="3143250"/>
            <a:chOff x="1600" y="2289"/>
            <a:chExt cx="1458" cy="1980"/>
          </a:xfrm>
        </p:grpSpPr>
        <p:sp>
          <p:nvSpPr>
            <p:cNvPr id="35855" name="Freeform 100"/>
            <p:cNvSpPr/>
            <p:nvPr/>
          </p:nvSpPr>
          <p:spPr>
            <a:xfrm>
              <a:off x="1600" y="2289"/>
              <a:ext cx="1270" cy="1900"/>
            </a:xfrm>
            <a:custGeom>
              <a:avLst/>
              <a:gdLst/>
              <a:ahLst/>
              <a:cxnLst>
                <a:cxn ang="0">
                  <a:pos x="0" y="0"/>
                </a:cxn>
                <a:cxn ang="0">
                  <a:pos x="156" y="100"/>
                </a:cxn>
                <a:cxn ang="0">
                  <a:pos x="311" y="222"/>
                </a:cxn>
                <a:cxn ang="0">
                  <a:pos x="422" y="333"/>
                </a:cxn>
                <a:cxn ang="0">
                  <a:pos x="467" y="389"/>
                </a:cxn>
                <a:cxn ang="0">
                  <a:pos x="478" y="422"/>
                </a:cxn>
                <a:cxn ang="0">
                  <a:pos x="522" y="489"/>
                </a:cxn>
                <a:cxn ang="0">
                  <a:pos x="556" y="589"/>
                </a:cxn>
                <a:cxn ang="0">
                  <a:pos x="567" y="622"/>
                </a:cxn>
                <a:cxn ang="0">
                  <a:pos x="534" y="1044"/>
                </a:cxn>
                <a:cxn ang="0">
                  <a:pos x="545" y="1255"/>
                </a:cxn>
                <a:cxn ang="0">
                  <a:pos x="634" y="1466"/>
                </a:cxn>
                <a:cxn ang="0">
                  <a:pos x="789" y="1655"/>
                </a:cxn>
                <a:cxn ang="0">
                  <a:pos x="923" y="1744"/>
                </a:cxn>
                <a:cxn ang="0">
                  <a:pos x="1089" y="1788"/>
                </a:cxn>
                <a:cxn ang="0">
                  <a:pos x="1189" y="1844"/>
                </a:cxn>
                <a:cxn ang="0">
                  <a:pos x="1234" y="1877"/>
                </a:cxn>
                <a:cxn ang="0">
                  <a:pos x="1267" y="1888"/>
                </a:cxn>
                <a:cxn ang="0">
                  <a:pos x="1267" y="1900"/>
                </a:cxn>
              </a:cxnLst>
              <a:rect l="0" t="0" r="0" b="0"/>
              <a:pathLst>
                <a:path w="1270" h="1900">
                  <a:moveTo>
                    <a:pt x="0" y="0"/>
                  </a:moveTo>
                  <a:cubicBezTo>
                    <a:pt x="62" y="20"/>
                    <a:pt x="107" y="61"/>
                    <a:pt x="156" y="100"/>
                  </a:cubicBezTo>
                  <a:cubicBezTo>
                    <a:pt x="208" y="142"/>
                    <a:pt x="261" y="179"/>
                    <a:pt x="311" y="222"/>
                  </a:cubicBezTo>
                  <a:cubicBezTo>
                    <a:pt x="353" y="258"/>
                    <a:pt x="378" y="303"/>
                    <a:pt x="422" y="333"/>
                  </a:cubicBezTo>
                  <a:cubicBezTo>
                    <a:pt x="436" y="353"/>
                    <a:pt x="455" y="368"/>
                    <a:pt x="467" y="389"/>
                  </a:cubicBezTo>
                  <a:cubicBezTo>
                    <a:pt x="473" y="399"/>
                    <a:pt x="472" y="412"/>
                    <a:pt x="478" y="422"/>
                  </a:cubicBezTo>
                  <a:cubicBezTo>
                    <a:pt x="491" y="445"/>
                    <a:pt x="513" y="464"/>
                    <a:pt x="522" y="489"/>
                  </a:cubicBezTo>
                  <a:cubicBezTo>
                    <a:pt x="558" y="593"/>
                    <a:pt x="533" y="519"/>
                    <a:pt x="556" y="589"/>
                  </a:cubicBezTo>
                  <a:cubicBezTo>
                    <a:pt x="560" y="600"/>
                    <a:pt x="567" y="622"/>
                    <a:pt x="567" y="622"/>
                  </a:cubicBezTo>
                  <a:cubicBezTo>
                    <a:pt x="590" y="760"/>
                    <a:pt x="557" y="907"/>
                    <a:pt x="534" y="1044"/>
                  </a:cubicBezTo>
                  <a:cubicBezTo>
                    <a:pt x="538" y="1114"/>
                    <a:pt x="539" y="1185"/>
                    <a:pt x="545" y="1255"/>
                  </a:cubicBezTo>
                  <a:cubicBezTo>
                    <a:pt x="554" y="1355"/>
                    <a:pt x="596" y="1388"/>
                    <a:pt x="634" y="1466"/>
                  </a:cubicBezTo>
                  <a:cubicBezTo>
                    <a:pt x="675" y="1549"/>
                    <a:pt x="720" y="1598"/>
                    <a:pt x="789" y="1655"/>
                  </a:cubicBezTo>
                  <a:cubicBezTo>
                    <a:pt x="833" y="1691"/>
                    <a:pt x="868" y="1726"/>
                    <a:pt x="923" y="1744"/>
                  </a:cubicBezTo>
                  <a:cubicBezTo>
                    <a:pt x="975" y="1778"/>
                    <a:pt x="1031" y="1771"/>
                    <a:pt x="1089" y="1788"/>
                  </a:cubicBezTo>
                  <a:cubicBezTo>
                    <a:pt x="1137" y="1802"/>
                    <a:pt x="1137" y="1808"/>
                    <a:pt x="1189" y="1844"/>
                  </a:cubicBezTo>
                  <a:cubicBezTo>
                    <a:pt x="1204" y="1855"/>
                    <a:pt x="1219" y="1866"/>
                    <a:pt x="1234" y="1877"/>
                  </a:cubicBezTo>
                  <a:cubicBezTo>
                    <a:pt x="1243" y="1884"/>
                    <a:pt x="1257" y="1881"/>
                    <a:pt x="1267" y="1888"/>
                  </a:cubicBezTo>
                  <a:cubicBezTo>
                    <a:pt x="1270" y="1890"/>
                    <a:pt x="1267" y="1896"/>
                    <a:pt x="1267" y="1900"/>
                  </a:cubicBezTo>
                </a:path>
              </a:pathLst>
            </a:custGeom>
            <a:noFill/>
            <a:ln w="38100" cap="flat" cmpd="sng">
              <a:solidFill>
                <a:schemeClr val="folHlink">
                  <a:alpha val="100000"/>
                </a:schemeClr>
              </a:solidFill>
              <a:prstDash val="solid"/>
              <a:round/>
              <a:headEnd type="none" w="med" len="med"/>
              <a:tailEnd type="none" w="med" len="med"/>
            </a:ln>
          </p:spPr>
          <p:txBody>
            <a:bodyPr/>
            <a:lstStyle/>
            <a:p>
              <a:endParaRPr lang="zh-CN" altLang="en-US"/>
            </a:p>
          </p:txBody>
        </p:sp>
        <p:sp>
          <p:nvSpPr>
            <p:cNvPr id="35856" name="Text Box 101"/>
            <p:cNvSpPr txBox="1"/>
            <p:nvPr/>
          </p:nvSpPr>
          <p:spPr>
            <a:xfrm>
              <a:off x="2942" y="4019"/>
              <a:ext cx="116" cy="250"/>
            </a:xfrm>
            <a:prstGeom prst="rect">
              <a:avLst/>
            </a:prstGeom>
            <a:noFill/>
            <a:ln w="38100">
              <a:noFill/>
            </a:ln>
          </p:spPr>
          <p:txBody>
            <a:bodyPr wrap="none" anchor="ctr">
              <a:spAutoFit/>
            </a:bodyPr>
            <a:lstStyle/>
            <a:p>
              <a:pPr algn="ctr"/>
              <a:endParaRPr lang="zh-CN" altLang="zh-CN" sz="2000" dirty="0">
                <a:latin typeface="Times New Roman" panose="02020603050405020304" pitchFamily="18" charset="0"/>
              </a:endParaRPr>
            </a:p>
          </p:txBody>
        </p:sp>
      </p:grpSp>
      <p:sp>
        <p:nvSpPr>
          <p:cNvPr id="927846" name="Freeform 102"/>
          <p:cNvSpPr/>
          <p:nvPr/>
        </p:nvSpPr>
        <p:spPr>
          <a:xfrm>
            <a:off x="776288" y="2203450"/>
            <a:ext cx="1131887" cy="2017713"/>
          </a:xfrm>
          <a:custGeom>
            <a:avLst/>
            <a:gdLst/>
            <a:ahLst/>
            <a:cxnLst>
              <a:cxn ang="0">
                <a:pos x="0" y="6350"/>
              </a:cxn>
              <a:cxn ang="0">
                <a:pos x="193675" y="60325"/>
              </a:cxn>
              <a:cxn ang="0">
                <a:pos x="300037" y="95250"/>
              </a:cxn>
              <a:cxn ang="0">
                <a:pos x="404812" y="165100"/>
              </a:cxn>
              <a:cxn ang="0">
                <a:pos x="458787" y="201613"/>
              </a:cxn>
              <a:cxn ang="0">
                <a:pos x="511175" y="236538"/>
              </a:cxn>
              <a:cxn ang="0">
                <a:pos x="546100" y="288925"/>
              </a:cxn>
              <a:cxn ang="0">
                <a:pos x="582612" y="323850"/>
              </a:cxn>
              <a:cxn ang="0">
                <a:pos x="722312" y="519113"/>
              </a:cxn>
              <a:cxn ang="0">
                <a:pos x="828675" y="800100"/>
              </a:cxn>
              <a:cxn ang="0">
                <a:pos x="900112" y="1047750"/>
              </a:cxn>
              <a:cxn ang="0">
                <a:pos x="935037" y="1154113"/>
              </a:cxn>
              <a:cxn ang="0">
                <a:pos x="669925" y="2017713"/>
              </a:cxn>
            </a:cxnLst>
            <a:rect l="0" t="0" r="0" b="0"/>
            <a:pathLst>
              <a:path w="713" h="1271">
                <a:moveTo>
                  <a:pt x="0" y="4"/>
                </a:moveTo>
                <a:cubicBezTo>
                  <a:pt x="140" y="26"/>
                  <a:pt x="26" y="0"/>
                  <a:pt x="122" y="38"/>
                </a:cubicBezTo>
                <a:cubicBezTo>
                  <a:pt x="144" y="47"/>
                  <a:pt x="189" y="60"/>
                  <a:pt x="189" y="60"/>
                </a:cubicBezTo>
                <a:cubicBezTo>
                  <a:pt x="211" y="75"/>
                  <a:pt x="233" y="89"/>
                  <a:pt x="255" y="104"/>
                </a:cubicBezTo>
                <a:cubicBezTo>
                  <a:pt x="266" y="112"/>
                  <a:pt x="278" y="119"/>
                  <a:pt x="289" y="127"/>
                </a:cubicBezTo>
                <a:cubicBezTo>
                  <a:pt x="300" y="134"/>
                  <a:pt x="322" y="149"/>
                  <a:pt x="322" y="149"/>
                </a:cubicBezTo>
                <a:cubicBezTo>
                  <a:pt x="329" y="160"/>
                  <a:pt x="336" y="172"/>
                  <a:pt x="344" y="182"/>
                </a:cubicBezTo>
                <a:cubicBezTo>
                  <a:pt x="351" y="190"/>
                  <a:pt x="361" y="196"/>
                  <a:pt x="367" y="204"/>
                </a:cubicBezTo>
                <a:cubicBezTo>
                  <a:pt x="399" y="246"/>
                  <a:pt x="419" y="289"/>
                  <a:pt x="455" y="327"/>
                </a:cubicBezTo>
                <a:cubicBezTo>
                  <a:pt x="475" y="384"/>
                  <a:pt x="489" y="454"/>
                  <a:pt x="522" y="504"/>
                </a:cubicBezTo>
                <a:cubicBezTo>
                  <a:pt x="554" y="600"/>
                  <a:pt x="538" y="548"/>
                  <a:pt x="567" y="660"/>
                </a:cubicBezTo>
                <a:cubicBezTo>
                  <a:pt x="573" y="683"/>
                  <a:pt x="589" y="727"/>
                  <a:pt x="589" y="727"/>
                </a:cubicBezTo>
                <a:cubicBezTo>
                  <a:pt x="582" y="1058"/>
                  <a:pt x="713" y="1271"/>
                  <a:pt x="422" y="1271"/>
                </a:cubicBezTo>
              </a:path>
            </a:pathLst>
          </a:custGeom>
          <a:noFill/>
          <a:ln w="28575" cap="flat" cmpd="sng">
            <a:solidFill>
              <a:srgbClr val="FF66CC">
                <a:alpha val="100000"/>
              </a:srgbClr>
            </a:solidFill>
            <a:prstDash val="solid"/>
            <a:round/>
            <a:headEnd type="none" w="med" len="med"/>
            <a:tailEnd type="none" w="med" len="med"/>
          </a:ln>
        </p:spPr>
        <p:txBody>
          <a:bodyPr/>
          <a:lstStyle/>
          <a:p>
            <a:endParaRPr lang="zh-CN" altLang="en-US"/>
          </a:p>
        </p:txBody>
      </p:sp>
      <p:sp>
        <p:nvSpPr>
          <p:cNvPr id="35854" name="Text Box 104"/>
          <p:cNvSpPr txBox="1"/>
          <p:nvPr/>
        </p:nvSpPr>
        <p:spPr>
          <a:xfrm>
            <a:off x="323850" y="260350"/>
            <a:ext cx="8569325" cy="521970"/>
          </a:xfrm>
          <a:prstGeom prst="rect">
            <a:avLst/>
          </a:prstGeom>
          <a:solidFill>
            <a:schemeClr val="bg1"/>
          </a:solidFill>
          <a:ln w="9525">
            <a:noFill/>
          </a:ln>
        </p:spPr>
        <p:txBody>
          <a:bodyPr>
            <a:spAutoFit/>
          </a:bodyPr>
          <a:lstStyle/>
          <a:p>
            <a:pPr>
              <a:spcBef>
                <a:spcPct val="50000"/>
              </a:spcBef>
            </a:pPr>
            <a:r>
              <a:rPr lang="en-US" altLang="zh-CN" sz="2800" dirty="0">
                <a:solidFill>
                  <a:schemeClr val="tx2"/>
                </a:solidFill>
                <a:latin typeface="Arial" panose="020B0604020202020204" pitchFamily="34" charset="0"/>
                <a:ea typeface="黑体" panose="02010609060101010101" pitchFamily="49" charset="-122"/>
              </a:rPr>
              <a:t>Prim</a:t>
            </a:r>
            <a:r>
              <a:rPr lang="zh-CN" altLang="en-US" sz="2800" dirty="0">
                <a:solidFill>
                  <a:schemeClr val="tx2"/>
                </a:solidFill>
                <a:latin typeface="Arial" panose="020B0604020202020204" pitchFamily="34" charset="0"/>
                <a:ea typeface="黑体" panose="02010609060101010101" pitchFamily="49" charset="-122"/>
              </a:rPr>
              <a:t>算法最小生成树生成过程事例</a:t>
            </a:r>
            <a:r>
              <a:rPr lang="en-US" altLang="zh-CN" sz="2800" dirty="0">
                <a:solidFill>
                  <a:schemeClr val="tx2"/>
                </a:solidFill>
                <a:latin typeface="Arial" panose="020B0604020202020204" pitchFamily="34" charset="0"/>
                <a:ea typeface="黑体" panose="02010609060101010101" pitchFamily="49" charset="-122"/>
              </a:rPr>
              <a:t>(</a:t>
            </a:r>
            <a:r>
              <a:rPr lang="zh-CN" altLang="en-US" sz="2800" dirty="0">
                <a:solidFill>
                  <a:schemeClr val="tx2"/>
                </a:solidFill>
                <a:latin typeface="Arial" panose="020B0604020202020204" pitchFamily="34" charset="0"/>
                <a:ea typeface="黑体" panose="02010609060101010101" pitchFamily="49" charset="-122"/>
              </a:rPr>
              <a:t>从</a:t>
            </a:r>
            <a:r>
              <a:rPr lang="en-US" altLang="zh-CN" sz="2800" dirty="0">
                <a:solidFill>
                  <a:schemeClr val="tx2"/>
                </a:solidFill>
                <a:latin typeface="Arial" panose="020B0604020202020204" pitchFamily="34" charset="0"/>
                <a:ea typeface="黑体" panose="02010609060101010101" pitchFamily="49" charset="-122"/>
              </a:rPr>
              <a:t>1</a:t>
            </a:r>
            <a:r>
              <a:rPr lang="zh-CN" altLang="en-US" sz="2800" dirty="0">
                <a:solidFill>
                  <a:schemeClr val="tx2"/>
                </a:solidFill>
                <a:latin typeface="Arial" panose="020B0604020202020204" pitchFamily="34" charset="0"/>
                <a:ea typeface="黑体" panose="02010609060101010101" pitchFamily="49" charset="-122"/>
              </a:rPr>
              <a:t>号顶点开始</a:t>
            </a:r>
            <a:r>
              <a:rPr lang="en-US" altLang="zh-CN" sz="2800" dirty="0">
                <a:solidFill>
                  <a:schemeClr val="tx2"/>
                </a:solidFill>
                <a:latin typeface="Arial" panose="020B0604020202020204" pitchFamily="34" charset="0"/>
                <a:ea typeface="黑体" panose="02010609060101010101" pitchFamily="49" charset="-122"/>
              </a:rPr>
              <a:t>) </a:t>
            </a:r>
            <a:endParaRPr lang="en-US" altLang="zh-CN" sz="2800" dirty="0">
              <a:solidFill>
                <a:schemeClr val="tx2"/>
              </a:solidFill>
              <a:latin typeface="Arial" panose="020B0604020202020204" pitchFamily="34" charset="0"/>
              <a:ea typeface="黑体" panose="020106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27807"/>
                                        </p:tgtEl>
                                        <p:attrNameLst>
                                          <p:attrName>style.visibility</p:attrName>
                                        </p:attrNameLst>
                                      </p:cBhvr>
                                      <p:to>
                                        <p:strVal val="visible"/>
                                      </p:to>
                                    </p:set>
                                    <p:animEffect transition="in" filter="box(out)">
                                      <p:cBhvr>
                                        <p:cTn id="12" dur="500"/>
                                        <p:tgtEl>
                                          <p:spTgt spid="92780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ou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ox(ou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ox(out)">
                                      <p:cBhvr>
                                        <p:cTn id="27" dur="500"/>
                                        <p:tgtEl>
                                          <p:spTgt spid="7"/>
                                        </p:tgtEl>
                                      </p:cBhvr>
                                    </p:animEffect>
                                  </p:childTnLst>
                                </p:cTn>
                              </p:par>
                            </p:childTnLst>
                          </p:cTn>
                        </p:par>
                        <p:par>
                          <p:cTn id="28" fill="hold">
                            <p:stCondLst>
                              <p:cond delay="500"/>
                            </p:stCondLst>
                            <p:childTnLst>
                              <p:par>
                                <p:cTn id="29" presetID="3" presetClass="exit" presetSubtype="10" fill="hold" nodeType="afterEffect">
                                  <p:stCondLst>
                                    <p:cond delay="0"/>
                                  </p:stCondLst>
                                  <p:childTnLst>
                                    <p:animEffect transition="out" filter="blinds(horizontal)">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box(out)">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32"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box(out)">
                                      <p:cBhvr>
                                        <p:cTn id="41" dur="500"/>
                                        <p:tgtEl>
                                          <p:spTgt spid="8"/>
                                        </p:tgtEl>
                                      </p:cBhvr>
                                    </p:animEffect>
                                  </p:childTnLst>
                                </p:cTn>
                              </p:par>
                            </p:childTnLst>
                          </p:cTn>
                        </p:par>
                        <p:par>
                          <p:cTn id="42" fill="hold">
                            <p:stCondLst>
                              <p:cond delay="500"/>
                            </p:stCondLst>
                            <p:childTnLst>
                              <p:par>
                                <p:cTn id="43" presetID="3" presetClass="exit" presetSubtype="10" fill="hold" nodeType="afterEffect">
                                  <p:stCondLst>
                                    <p:cond delay="0"/>
                                  </p:stCondLst>
                                  <p:childTnLst>
                                    <p:animEffect transition="out" filter="blinds(horizontal)">
                                      <p:cBhvr>
                                        <p:cTn id="44" dur="500"/>
                                        <p:tgtEl>
                                          <p:spTgt spid="7"/>
                                        </p:tgtEl>
                                      </p:cBhvr>
                                    </p:animEffect>
                                    <p:set>
                                      <p:cBhvr>
                                        <p:cTn id="45" dur="1" fill="hold">
                                          <p:stCondLst>
                                            <p:cond delay="499"/>
                                          </p:stCondLst>
                                        </p:cTn>
                                        <p:tgtEl>
                                          <p:spTgt spid="7"/>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4" presetClass="entr" presetSubtype="32" fill="hold"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box(out)">
                                      <p:cBhvr>
                                        <p:cTn id="50" dur="500"/>
                                        <p:tgtEl>
                                          <p:spTgt spid="5"/>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32"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box(out)">
                                      <p:cBhvr>
                                        <p:cTn id="55" dur="500"/>
                                        <p:tgtEl>
                                          <p:spTgt spid="15"/>
                                        </p:tgtEl>
                                      </p:cBhvr>
                                    </p:animEffect>
                                  </p:childTnLst>
                                </p:cTn>
                              </p:par>
                            </p:childTnLst>
                          </p:cTn>
                        </p:par>
                        <p:par>
                          <p:cTn id="56" fill="hold">
                            <p:stCondLst>
                              <p:cond delay="500"/>
                            </p:stCondLst>
                            <p:childTnLst>
                              <p:par>
                                <p:cTn id="57" presetID="4" presetClass="exit" presetSubtype="16" fill="hold" nodeType="afterEffect">
                                  <p:stCondLst>
                                    <p:cond delay="0"/>
                                  </p:stCondLst>
                                  <p:childTnLst>
                                    <p:animEffect transition="out" filter="box(in)">
                                      <p:cBhvr>
                                        <p:cTn id="58" dur="500"/>
                                        <p:tgtEl>
                                          <p:spTgt spid="8"/>
                                        </p:tgtEl>
                                      </p:cBhvr>
                                    </p:animEffect>
                                    <p:set>
                                      <p:cBhvr>
                                        <p:cTn id="59" dur="1" fill="hold">
                                          <p:stCondLst>
                                            <p:cond delay="499"/>
                                          </p:stCondLst>
                                        </p:cTn>
                                        <p:tgtEl>
                                          <p:spTgt spid="8"/>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4" presetClass="entr" presetSubtype="32" fill="hold" nodeType="clickEffect">
                                  <p:stCondLst>
                                    <p:cond delay="0"/>
                                  </p:stCondLst>
                                  <p:childTnLst>
                                    <p:set>
                                      <p:cBhvr>
                                        <p:cTn id="63" dur="1" fill="hold">
                                          <p:stCondLst>
                                            <p:cond delay="0"/>
                                          </p:stCondLst>
                                        </p:cTn>
                                        <p:tgtEl>
                                          <p:spTgt spid="9"/>
                                        </p:tgtEl>
                                        <p:attrNameLst>
                                          <p:attrName>style.visibility</p:attrName>
                                        </p:attrNameLst>
                                      </p:cBhvr>
                                      <p:to>
                                        <p:strVal val="visible"/>
                                      </p:to>
                                    </p:set>
                                    <p:animEffect transition="in" filter="box(out)">
                                      <p:cBhvr>
                                        <p:cTn id="64" dur="500"/>
                                        <p:tgtEl>
                                          <p:spTgt spid="9"/>
                                        </p:tgtEl>
                                      </p:cBhvr>
                                    </p:animEffect>
                                  </p:childTnLst>
                                </p:cTn>
                              </p:par>
                            </p:childTnLst>
                          </p:cTn>
                        </p:par>
                      </p:childTnLst>
                    </p:cTn>
                  </p:par>
                  <p:par>
                    <p:cTn id="65" fill="hold">
                      <p:stCondLst>
                        <p:cond delay="indefinite"/>
                      </p:stCondLst>
                      <p:childTnLst>
                        <p:par>
                          <p:cTn id="66" fill="hold">
                            <p:stCondLst>
                              <p:cond delay="0"/>
                            </p:stCondLst>
                            <p:childTnLst>
                              <p:par>
                                <p:cTn id="67" presetID="4" presetClass="entr" presetSubtype="32" fill="hold" nodeType="clickEffect">
                                  <p:stCondLst>
                                    <p:cond delay="0"/>
                                  </p:stCondLst>
                                  <p:childTnLst>
                                    <p:set>
                                      <p:cBhvr>
                                        <p:cTn id="68" dur="1" fill="hold">
                                          <p:stCondLst>
                                            <p:cond delay="0"/>
                                          </p:stCondLst>
                                        </p:cTn>
                                        <p:tgtEl>
                                          <p:spTgt spid="927846"/>
                                        </p:tgtEl>
                                        <p:attrNameLst>
                                          <p:attrName>style.visibility</p:attrName>
                                        </p:attrNameLst>
                                      </p:cBhvr>
                                      <p:to>
                                        <p:strVal val="visible"/>
                                      </p:to>
                                    </p:set>
                                    <p:animEffect transition="in" filter="box(out)">
                                      <p:cBhvr>
                                        <p:cTn id="69" dur="500"/>
                                        <p:tgtEl>
                                          <p:spTgt spid="927846"/>
                                        </p:tgtEl>
                                      </p:cBhvr>
                                    </p:animEffect>
                                  </p:childTnLst>
                                </p:cTn>
                              </p:par>
                            </p:childTnLst>
                          </p:cTn>
                        </p:par>
                        <p:par>
                          <p:cTn id="70" fill="hold">
                            <p:stCondLst>
                              <p:cond delay="500"/>
                            </p:stCondLst>
                            <p:childTnLst>
                              <p:par>
                                <p:cTn id="71" presetID="5" presetClass="exit" presetSubtype="10" fill="hold" nodeType="afterEffect">
                                  <p:stCondLst>
                                    <p:cond delay="0"/>
                                  </p:stCondLst>
                                  <p:childTnLst>
                                    <p:animEffect transition="out" filter="checkerboard(across)">
                                      <p:cBhvr>
                                        <p:cTn id="72" dur="500"/>
                                        <p:tgtEl>
                                          <p:spTgt spid="15"/>
                                        </p:tgtEl>
                                      </p:cBhvr>
                                    </p:animEffect>
                                    <p:set>
                                      <p:cBhvr>
                                        <p:cTn id="73" dur="1" fill="hold">
                                          <p:stCondLst>
                                            <p:cond delay="499"/>
                                          </p:stCondLst>
                                        </p:cTn>
                                        <p:tgtEl>
                                          <p:spTgt spid="15"/>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4" presetClass="entr" presetSubtype="32" fill="hold" nodeType="clickEffect">
                                  <p:stCondLst>
                                    <p:cond delay="0"/>
                                  </p:stCondLst>
                                  <p:childTnLst>
                                    <p:set>
                                      <p:cBhvr>
                                        <p:cTn id="77" dur="1" fill="hold">
                                          <p:stCondLst>
                                            <p:cond delay="0"/>
                                          </p:stCondLst>
                                        </p:cTn>
                                        <p:tgtEl>
                                          <p:spTgt spid="10"/>
                                        </p:tgtEl>
                                        <p:attrNameLst>
                                          <p:attrName>style.visibility</p:attrName>
                                        </p:attrNameLst>
                                      </p:cBhvr>
                                      <p:to>
                                        <p:strVal val="visible"/>
                                      </p:to>
                                    </p:set>
                                    <p:animEffect transition="in" filter="box(out)">
                                      <p:cBhvr>
                                        <p:cTn id="78" dur="500"/>
                                        <p:tgtEl>
                                          <p:spTgt spid="10"/>
                                        </p:tgtEl>
                                      </p:cBhvr>
                                    </p:animEffect>
                                  </p:childTnLst>
                                </p:cTn>
                              </p:par>
                            </p:childTnLst>
                          </p:cTn>
                        </p:par>
                      </p:childTnLst>
                    </p:cTn>
                  </p:par>
                  <p:par>
                    <p:cTn id="79" fill="hold">
                      <p:stCondLst>
                        <p:cond delay="indefinite"/>
                      </p:stCondLst>
                      <p:childTnLst>
                        <p:par>
                          <p:cTn id="80" fill="hold">
                            <p:stCondLst>
                              <p:cond delay="0"/>
                            </p:stCondLst>
                            <p:childTnLst>
                              <p:par>
                                <p:cTn id="81" presetID="5" presetClass="exit" presetSubtype="10" fill="hold" nodeType="clickEffect">
                                  <p:stCondLst>
                                    <p:cond delay="0"/>
                                  </p:stCondLst>
                                  <p:childTnLst>
                                    <p:animEffect transition="out" filter="checkerboard(across)">
                                      <p:cBhvr>
                                        <p:cTn id="82" dur="500"/>
                                        <p:tgtEl>
                                          <p:spTgt spid="927846"/>
                                        </p:tgtEl>
                                      </p:cBhvr>
                                    </p:animEffect>
                                    <p:set>
                                      <p:cBhvr>
                                        <p:cTn id="83" dur="1" fill="hold">
                                          <p:stCondLst>
                                            <p:cond delay="499"/>
                                          </p:stCondLst>
                                        </p:cTn>
                                        <p:tgtEl>
                                          <p:spTgt spid="9278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7807"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文本框 505857"/>
          <p:cNvSpPr txBox="1"/>
          <p:nvPr/>
        </p:nvSpPr>
        <p:spPr>
          <a:xfrm>
            <a:off x="900113" y="333375"/>
            <a:ext cx="7632700" cy="865505"/>
          </a:xfrm>
          <a:prstGeom prst="rect">
            <a:avLst/>
          </a:prstGeom>
          <a:noFill/>
          <a:ln w="9525">
            <a:noFill/>
          </a:ln>
        </p:spPr>
        <p:txBody>
          <a:bodyPr>
            <a:spAutoFit/>
          </a:bodyPr>
          <a:lstStyle/>
          <a:p>
            <a:pPr algn="just">
              <a:lnSpc>
                <a:spcPct val="80000"/>
              </a:lnSpc>
              <a:spcBef>
                <a:spcPct val="50000"/>
              </a:spcBef>
            </a:pPr>
            <a:r>
              <a:rPr lang="zh-CN" altLang="en-US" sz="2400" b="1" dirty="0">
                <a:solidFill>
                  <a:srgbClr val="FF0000"/>
                </a:solidFill>
                <a:latin typeface="黑体" panose="02010609060101010101" pitchFamily="49" charset="-122"/>
                <a:ea typeface="黑体" panose="02010609060101010101" pitchFamily="49" charset="-122"/>
              </a:rPr>
              <a:t>例</a:t>
            </a:r>
            <a:r>
              <a:rPr lang="zh-CN" altLang="en-US" sz="2400" b="1" dirty="0">
                <a:latin typeface="黑体" panose="02010609060101010101" pitchFamily="49" charset="-122"/>
                <a:ea typeface="黑体" panose="02010609060101010101" pitchFamily="49" charset="-122"/>
              </a:rPr>
              <a:t>：求下图最小生成树。假设开始顶点就选为顶点</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a:t>
            </a:r>
            <a:endParaRPr lang="zh-CN" altLang="en-US" sz="2400" b="1" dirty="0">
              <a:latin typeface="黑体" panose="02010609060101010101" pitchFamily="49" charset="-122"/>
              <a:ea typeface="黑体" panose="02010609060101010101" pitchFamily="49" charset="-122"/>
            </a:endParaRPr>
          </a:p>
          <a:p>
            <a:pPr algn="just">
              <a:lnSpc>
                <a:spcPct val="80000"/>
              </a:lnSpc>
              <a:spcBef>
                <a:spcPct val="50000"/>
              </a:spcBef>
            </a:pPr>
            <a:r>
              <a:rPr lang="zh-CN" altLang="en-US" sz="2400" b="1" dirty="0">
                <a:latin typeface="黑体" panose="02010609060101010101" pitchFamily="49" charset="-122"/>
                <a:ea typeface="黑体" panose="02010609060101010101" pitchFamily="49" charset="-122"/>
              </a:rPr>
              <a:t>    故有</a:t>
            </a:r>
            <a:r>
              <a:rPr lang="en-US" altLang="zh-CN" sz="2400" b="1" dirty="0">
                <a:latin typeface="黑体" panose="02010609060101010101" pitchFamily="49" charset="-122"/>
                <a:ea typeface="黑体" panose="02010609060101010101" pitchFamily="49" charset="-122"/>
              </a:rPr>
              <a:t>U={1}</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V-U={2</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3</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4</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5</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6}</a:t>
            </a:r>
            <a:endParaRPr lang="en-US" altLang="zh-CN" sz="2400" b="1" dirty="0">
              <a:solidFill>
                <a:schemeClr val="bg1"/>
              </a:solidFill>
              <a:latin typeface="黑体" panose="02010609060101010101" pitchFamily="49" charset="-122"/>
              <a:ea typeface="黑体" panose="02010609060101010101" pitchFamily="49" charset="-122"/>
            </a:endParaRPr>
          </a:p>
        </p:txBody>
      </p:sp>
      <p:sp>
        <p:nvSpPr>
          <p:cNvPr id="36867" name="矩形 505917"/>
          <p:cNvSpPr/>
          <p:nvPr/>
        </p:nvSpPr>
        <p:spPr>
          <a:xfrm>
            <a:off x="301625" y="2595563"/>
            <a:ext cx="66675" cy="322580"/>
          </a:xfrm>
          <a:prstGeom prst="rect">
            <a:avLst/>
          </a:prstGeom>
          <a:noFill/>
          <a:ln w="9525">
            <a:noFill/>
          </a:ln>
        </p:spPr>
        <p:txBody>
          <a:bodyPr wrap="none" lIns="0" tIns="0" rIns="0" bIns="0">
            <a:spAutoFit/>
          </a:bodyPr>
          <a:lstStyle/>
          <a:p>
            <a:r>
              <a:rPr lang="en-US" altLang="zh-CN" sz="2100" b="1" dirty="0">
                <a:solidFill>
                  <a:srgbClr val="000000"/>
                </a:solidFill>
                <a:latin typeface="Times New Roman" panose="02020603050405020304" pitchFamily="18" charset="0"/>
              </a:rPr>
              <a:t> </a:t>
            </a:r>
            <a:endParaRPr lang="en-US" altLang="zh-CN" sz="1600" b="1" dirty="0">
              <a:latin typeface="Arial" panose="020B0604020202020204" pitchFamily="34" charset="0"/>
            </a:endParaRPr>
          </a:p>
        </p:txBody>
      </p:sp>
      <p:grpSp>
        <p:nvGrpSpPr>
          <p:cNvPr id="36868" name="组合 506499"/>
          <p:cNvGrpSpPr/>
          <p:nvPr/>
        </p:nvGrpSpPr>
        <p:grpSpPr>
          <a:xfrm>
            <a:off x="252413" y="1536700"/>
            <a:ext cx="2387600" cy="2252663"/>
            <a:chOff x="130" y="968"/>
            <a:chExt cx="1504" cy="1419"/>
          </a:xfrm>
        </p:grpSpPr>
        <p:sp>
          <p:nvSpPr>
            <p:cNvPr id="37147" name="矩形 505866"/>
            <p:cNvSpPr/>
            <p:nvPr/>
          </p:nvSpPr>
          <p:spPr>
            <a:xfrm>
              <a:off x="869" y="1483"/>
              <a:ext cx="42" cy="202"/>
            </a:xfrm>
            <a:prstGeom prst="rect">
              <a:avLst/>
            </a:prstGeom>
            <a:noFill/>
            <a:ln w="9525">
              <a:noFill/>
            </a:ln>
          </p:spPr>
          <p:txBody>
            <a:bodyPr wrap="none" lIns="0" tIns="0" rIns="0" bIns="0">
              <a:spAutoFit/>
            </a:bodyPr>
            <a:lstStyle/>
            <a:p>
              <a:r>
                <a:rPr lang="en-US" altLang="zh-CN" sz="2100" b="1" dirty="0">
                  <a:solidFill>
                    <a:srgbClr val="000000"/>
                  </a:solidFill>
                  <a:latin typeface="Times New Roman" panose="02020603050405020304" pitchFamily="18" charset="0"/>
                </a:rPr>
                <a:t> </a:t>
              </a:r>
              <a:endParaRPr lang="en-US" altLang="zh-CN" sz="1600" b="1" dirty="0">
                <a:latin typeface="Arial" panose="020B0604020202020204" pitchFamily="34" charset="0"/>
              </a:endParaRPr>
            </a:p>
          </p:txBody>
        </p:sp>
        <p:sp>
          <p:nvSpPr>
            <p:cNvPr id="37148" name="矩形 505873"/>
            <p:cNvSpPr/>
            <p:nvPr/>
          </p:nvSpPr>
          <p:spPr>
            <a:xfrm>
              <a:off x="468" y="2209"/>
              <a:ext cx="204" cy="173"/>
            </a:xfrm>
            <a:prstGeom prst="rect">
              <a:avLst/>
            </a:prstGeom>
            <a:noFill/>
            <a:ln w="9525">
              <a:noFill/>
            </a:ln>
          </p:spPr>
          <p:txBody>
            <a:bodyPr wrap="none" lIns="0" tIns="0" rIns="0" bIns="0">
              <a:spAutoFit/>
            </a:bodyPr>
            <a:lstStyle/>
            <a:p>
              <a:r>
                <a:rPr lang="en-US" altLang="zh-CN" b="1" dirty="0">
                  <a:solidFill>
                    <a:srgbClr val="000000"/>
                  </a:solidFill>
                  <a:latin typeface="Times New Roman" panose="02020603050405020304" pitchFamily="18" charset="0"/>
                </a:rPr>
                <a:t>(a )</a:t>
              </a:r>
              <a:endParaRPr lang="en-US" altLang="zh-CN" sz="1600" b="1" dirty="0">
                <a:latin typeface="Arial" panose="020B0604020202020204" pitchFamily="34" charset="0"/>
              </a:endParaRPr>
            </a:p>
          </p:txBody>
        </p:sp>
        <p:sp>
          <p:nvSpPr>
            <p:cNvPr id="37149" name="矩形 505874"/>
            <p:cNvSpPr/>
            <p:nvPr/>
          </p:nvSpPr>
          <p:spPr>
            <a:xfrm>
              <a:off x="670" y="2214"/>
              <a:ext cx="435" cy="173"/>
            </a:xfrm>
            <a:prstGeom prst="rect">
              <a:avLst/>
            </a:prstGeom>
            <a:noFill/>
            <a:ln w="9525">
              <a:noFill/>
            </a:ln>
          </p:spPr>
          <p:txBody>
            <a:bodyPr wrap="none" lIns="0" tIns="0" rIns="0" bIns="0">
              <a:spAutoFit/>
            </a:bodyPr>
            <a:lstStyle/>
            <a:p>
              <a:r>
                <a:rPr lang="zh-CN" altLang="en-US" b="1" dirty="0">
                  <a:solidFill>
                    <a:srgbClr val="000000"/>
                  </a:solidFill>
                  <a:latin typeface="宋体" panose="02010600030101010101" pitchFamily="2" charset="-122"/>
                </a:rPr>
                <a:t>无向网</a:t>
              </a:r>
              <a:endParaRPr lang="zh-CN" altLang="en-US" sz="1600" b="1" dirty="0">
                <a:latin typeface="Arial" panose="020B0604020202020204" pitchFamily="34" charset="0"/>
              </a:endParaRPr>
            </a:p>
          </p:txBody>
        </p:sp>
        <p:sp>
          <p:nvSpPr>
            <p:cNvPr id="37150" name="矩形 505879"/>
            <p:cNvSpPr/>
            <p:nvPr/>
          </p:nvSpPr>
          <p:spPr>
            <a:xfrm>
              <a:off x="321" y="1142"/>
              <a:ext cx="84" cy="202"/>
            </a:xfrm>
            <a:prstGeom prst="rect">
              <a:avLst/>
            </a:prstGeom>
            <a:noFill/>
            <a:ln w="9525">
              <a:noFill/>
            </a:ln>
          </p:spPr>
          <p:txBody>
            <a:bodyPr wrap="none" lIns="0" tIns="0" rIns="0" bIns="0">
              <a:spAutoFit/>
            </a:bodyPr>
            <a:lstStyle/>
            <a:p>
              <a:r>
                <a:rPr lang="en-US" altLang="zh-CN" sz="2100" b="1" dirty="0">
                  <a:solidFill>
                    <a:srgbClr val="000000"/>
                  </a:solidFill>
                  <a:latin typeface="Times New Roman" panose="02020603050405020304" pitchFamily="18" charset="0"/>
                </a:rPr>
                <a:t>6</a:t>
              </a:r>
              <a:endParaRPr lang="en-US" altLang="zh-CN" sz="1600" b="1" dirty="0">
                <a:latin typeface="Arial" panose="020B0604020202020204" pitchFamily="34" charset="0"/>
              </a:endParaRPr>
            </a:p>
          </p:txBody>
        </p:sp>
        <p:sp>
          <p:nvSpPr>
            <p:cNvPr id="37151" name="矩形 505882"/>
            <p:cNvSpPr/>
            <p:nvPr/>
          </p:nvSpPr>
          <p:spPr>
            <a:xfrm>
              <a:off x="1145" y="1635"/>
              <a:ext cx="84" cy="202"/>
            </a:xfrm>
            <a:prstGeom prst="rect">
              <a:avLst/>
            </a:prstGeom>
            <a:noFill/>
            <a:ln w="9525">
              <a:noFill/>
            </a:ln>
          </p:spPr>
          <p:txBody>
            <a:bodyPr wrap="none" lIns="0" tIns="0" rIns="0" bIns="0">
              <a:spAutoFit/>
            </a:bodyPr>
            <a:lstStyle/>
            <a:p>
              <a:r>
                <a:rPr lang="en-US" altLang="zh-CN" sz="2100" b="1" dirty="0">
                  <a:solidFill>
                    <a:srgbClr val="000000"/>
                  </a:solidFill>
                  <a:latin typeface="Times New Roman" panose="02020603050405020304" pitchFamily="18" charset="0"/>
                </a:rPr>
                <a:t>4</a:t>
              </a:r>
              <a:endParaRPr lang="en-US" altLang="zh-CN" sz="1600" b="1" dirty="0">
                <a:latin typeface="Arial" panose="020B0604020202020204" pitchFamily="34" charset="0"/>
              </a:endParaRPr>
            </a:p>
          </p:txBody>
        </p:sp>
        <p:sp>
          <p:nvSpPr>
            <p:cNvPr id="37152" name="椭圆 505887"/>
            <p:cNvSpPr/>
            <p:nvPr/>
          </p:nvSpPr>
          <p:spPr>
            <a:xfrm>
              <a:off x="671" y="1094"/>
              <a:ext cx="196" cy="188"/>
            </a:xfrm>
            <a:prstGeom prst="ellipse">
              <a:avLst/>
            </a:prstGeom>
            <a:noFill/>
            <a:ln w="19050" cap="flat" cmpd="sng">
              <a:solidFill>
                <a:srgbClr val="000000"/>
              </a:solidFill>
              <a:prstDash val="solid"/>
              <a:headEnd type="none" w="med" len="med"/>
              <a:tailEnd type="none" w="med" len="med"/>
            </a:ln>
          </p:spPr>
          <p:txBody>
            <a:bodyPr lIns="0" tIns="0" rIns="0" bIns="0"/>
            <a:lstStyle/>
            <a:p>
              <a:r>
                <a:rPr lang="en-US" altLang="zh-CN" sz="1600" b="1" dirty="0">
                  <a:latin typeface="黑体" panose="02010609060101010101" pitchFamily="49" charset="-122"/>
                  <a:ea typeface="黑体" panose="02010609060101010101" pitchFamily="49" charset="-122"/>
                </a:rPr>
                <a:t>V1</a:t>
              </a:r>
              <a:endParaRPr lang="en-US" altLang="zh-CN" sz="1600" b="1" dirty="0">
                <a:latin typeface="黑体" panose="02010609060101010101" pitchFamily="49" charset="-122"/>
                <a:ea typeface="黑体" panose="02010609060101010101" pitchFamily="49" charset="-122"/>
              </a:endParaRPr>
            </a:p>
          </p:txBody>
        </p:sp>
        <p:sp>
          <p:nvSpPr>
            <p:cNvPr id="37153" name="椭圆 505891"/>
            <p:cNvSpPr/>
            <p:nvPr/>
          </p:nvSpPr>
          <p:spPr>
            <a:xfrm>
              <a:off x="130" y="1426"/>
              <a:ext cx="196" cy="188"/>
            </a:xfrm>
            <a:prstGeom prst="ellipse">
              <a:avLst/>
            </a:prstGeom>
            <a:noFill/>
            <a:ln w="19050" cap="flat" cmpd="sng">
              <a:solidFill>
                <a:srgbClr val="000000"/>
              </a:solidFill>
              <a:prstDash val="solid"/>
              <a:headEnd type="none" w="med" len="med"/>
              <a:tailEnd type="none" w="med" len="med"/>
            </a:ln>
          </p:spPr>
          <p:txBody>
            <a:bodyPr lIns="0" tIns="0" rIns="0" bIns="0"/>
            <a:lstStyle/>
            <a:p>
              <a:r>
                <a:rPr lang="en-US" altLang="zh-CN" sz="1600" b="1" dirty="0">
                  <a:latin typeface="黑体" panose="02010609060101010101" pitchFamily="49" charset="-122"/>
                  <a:ea typeface="黑体" panose="02010609060101010101" pitchFamily="49" charset="-122"/>
                </a:rPr>
                <a:t>V2</a:t>
              </a:r>
              <a:endParaRPr lang="en-US" altLang="zh-CN" sz="1600" b="1" dirty="0">
                <a:latin typeface="黑体" panose="02010609060101010101" pitchFamily="49" charset="-122"/>
                <a:ea typeface="黑体" panose="02010609060101010101" pitchFamily="49" charset="-122"/>
              </a:endParaRPr>
            </a:p>
          </p:txBody>
        </p:sp>
        <p:sp>
          <p:nvSpPr>
            <p:cNvPr id="37154" name="椭圆 505901"/>
            <p:cNvSpPr/>
            <p:nvPr/>
          </p:nvSpPr>
          <p:spPr>
            <a:xfrm>
              <a:off x="1438" y="1027"/>
              <a:ext cx="196" cy="189"/>
            </a:xfrm>
            <a:prstGeom prst="ellipse">
              <a:avLst/>
            </a:prstGeom>
            <a:noFill/>
            <a:ln w="19050" cap="flat" cmpd="sng">
              <a:solidFill>
                <a:srgbClr val="000000"/>
              </a:solidFill>
              <a:prstDash val="solid"/>
              <a:headEnd type="none" w="med" len="med"/>
              <a:tailEnd type="none" w="med" len="med"/>
            </a:ln>
          </p:spPr>
          <p:txBody>
            <a:bodyPr lIns="0" tIns="0" rIns="0" bIns="0"/>
            <a:lstStyle/>
            <a:p>
              <a:r>
                <a:rPr lang="en-US" altLang="zh-CN" sz="1600" b="1" dirty="0">
                  <a:latin typeface="黑体" panose="02010609060101010101" pitchFamily="49" charset="-122"/>
                  <a:ea typeface="黑体" panose="02010609060101010101" pitchFamily="49" charset="-122"/>
                </a:rPr>
                <a:t>V4</a:t>
              </a:r>
              <a:endParaRPr lang="en-US" altLang="zh-CN" sz="1600" b="1" dirty="0">
                <a:latin typeface="黑体" panose="02010609060101010101" pitchFamily="49" charset="-122"/>
                <a:ea typeface="黑体" panose="02010609060101010101" pitchFamily="49" charset="-122"/>
              </a:endParaRPr>
            </a:p>
          </p:txBody>
        </p:sp>
        <p:sp>
          <p:nvSpPr>
            <p:cNvPr id="37155" name="椭圆 505905"/>
            <p:cNvSpPr/>
            <p:nvPr/>
          </p:nvSpPr>
          <p:spPr>
            <a:xfrm>
              <a:off x="887" y="1530"/>
              <a:ext cx="196" cy="189"/>
            </a:xfrm>
            <a:prstGeom prst="ellipse">
              <a:avLst/>
            </a:prstGeom>
            <a:noFill/>
            <a:ln w="19050" cap="flat" cmpd="sng">
              <a:solidFill>
                <a:srgbClr val="000000"/>
              </a:solidFill>
              <a:prstDash val="solid"/>
              <a:headEnd type="none" w="med" len="med"/>
              <a:tailEnd type="none" w="med" len="med"/>
            </a:ln>
          </p:spPr>
          <p:txBody>
            <a:bodyPr lIns="0" tIns="0" rIns="0" bIns="0"/>
            <a:lstStyle/>
            <a:p>
              <a:r>
                <a:rPr lang="en-US" altLang="zh-CN" sz="1600" b="1" dirty="0">
                  <a:latin typeface="黑体" panose="02010609060101010101" pitchFamily="49" charset="-122"/>
                  <a:ea typeface="黑体" panose="02010609060101010101" pitchFamily="49" charset="-122"/>
                </a:rPr>
                <a:t>V3</a:t>
              </a:r>
              <a:endParaRPr lang="en-US" altLang="zh-CN" sz="1600" b="1" dirty="0">
                <a:latin typeface="黑体" panose="02010609060101010101" pitchFamily="49" charset="-122"/>
                <a:ea typeface="黑体" panose="02010609060101010101" pitchFamily="49" charset="-122"/>
              </a:endParaRPr>
            </a:p>
          </p:txBody>
        </p:sp>
        <p:sp>
          <p:nvSpPr>
            <p:cNvPr id="37156" name="矩形 505907"/>
            <p:cNvSpPr/>
            <p:nvPr/>
          </p:nvSpPr>
          <p:spPr>
            <a:xfrm>
              <a:off x="785" y="1851"/>
              <a:ext cx="84" cy="202"/>
            </a:xfrm>
            <a:prstGeom prst="rect">
              <a:avLst/>
            </a:prstGeom>
            <a:noFill/>
            <a:ln w="9525">
              <a:noFill/>
            </a:ln>
          </p:spPr>
          <p:txBody>
            <a:bodyPr wrap="none" lIns="0" tIns="0" rIns="0" bIns="0">
              <a:spAutoFit/>
            </a:bodyPr>
            <a:lstStyle/>
            <a:p>
              <a:r>
                <a:rPr lang="en-US" altLang="zh-CN" sz="2100" b="1" dirty="0">
                  <a:solidFill>
                    <a:srgbClr val="000000"/>
                  </a:solidFill>
                  <a:latin typeface="Times New Roman" panose="02020603050405020304" pitchFamily="18" charset="0"/>
                </a:rPr>
                <a:t>6</a:t>
              </a:r>
              <a:endParaRPr lang="en-US" altLang="zh-CN" sz="1600" b="1" dirty="0">
                <a:latin typeface="Arial" panose="020B0604020202020204" pitchFamily="34" charset="0"/>
              </a:endParaRPr>
            </a:p>
          </p:txBody>
        </p:sp>
        <p:sp>
          <p:nvSpPr>
            <p:cNvPr id="37157" name="矩形 505910"/>
            <p:cNvSpPr/>
            <p:nvPr/>
          </p:nvSpPr>
          <p:spPr>
            <a:xfrm>
              <a:off x="1375" y="1512"/>
              <a:ext cx="84" cy="202"/>
            </a:xfrm>
            <a:prstGeom prst="rect">
              <a:avLst/>
            </a:prstGeom>
            <a:noFill/>
            <a:ln w="9525">
              <a:noFill/>
            </a:ln>
          </p:spPr>
          <p:txBody>
            <a:bodyPr wrap="none" lIns="0" tIns="0" rIns="0" bIns="0">
              <a:spAutoFit/>
            </a:bodyPr>
            <a:lstStyle/>
            <a:p>
              <a:r>
                <a:rPr lang="en-US" altLang="zh-CN" sz="2100" b="1" dirty="0">
                  <a:solidFill>
                    <a:srgbClr val="000000"/>
                  </a:solidFill>
                  <a:latin typeface="Times New Roman" panose="02020603050405020304" pitchFamily="18" charset="0"/>
                </a:rPr>
                <a:t>2</a:t>
              </a:r>
              <a:endParaRPr lang="en-US" altLang="zh-CN" sz="1600" b="1" dirty="0">
                <a:latin typeface="Arial" panose="020B0604020202020204" pitchFamily="34" charset="0"/>
              </a:endParaRPr>
            </a:p>
          </p:txBody>
        </p:sp>
        <p:sp>
          <p:nvSpPr>
            <p:cNvPr id="37158" name="矩形 505913"/>
            <p:cNvSpPr/>
            <p:nvPr/>
          </p:nvSpPr>
          <p:spPr>
            <a:xfrm>
              <a:off x="864" y="1265"/>
              <a:ext cx="84" cy="202"/>
            </a:xfrm>
            <a:prstGeom prst="rect">
              <a:avLst/>
            </a:prstGeom>
            <a:noFill/>
            <a:ln w="9525">
              <a:noFill/>
            </a:ln>
          </p:spPr>
          <p:txBody>
            <a:bodyPr wrap="none" lIns="0" tIns="0" rIns="0" bIns="0">
              <a:spAutoFit/>
            </a:bodyPr>
            <a:lstStyle/>
            <a:p>
              <a:r>
                <a:rPr lang="en-US" altLang="zh-CN" sz="2100" b="1" dirty="0">
                  <a:solidFill>
                    <a:srgbClr val="000000"/>
                  </a:solidFill>
                  <a:latin typeface="Times New Roman" panose="02020603050405020304" pitchFamily="18" charset="0"/>
                </a:rPr>
                <a:t>1</a:t>
              </a:r>
              <a:endParaRPr lang="en-US" altLang="zh-CN" sz="1600" b="1" dirty="0">
                <a:latin typeface="Arial" panose="020B0604020202020204" pitchFamily="34" charset="0"/>
              </a:endParaRPr>
            </a:p>
          </p:txBody>
        </p:sp>
        <p:sp>
          <p:nvSpPr>
            <p:cNvPr id="37159" name="矩形 505916"/>
            <p:cNvSpPr/>
            <p:nvPr/>
          </p:nvSpPr>
          <p:spPr>
            <a:xfrm>
              <a:off x="148" y="1635"/>
              <a:ext cx="84" cy="202"/>
            </a:xfrm>
            <a:prstGeom prst="rect">
              <a:avLst/>
            </a:prstGeom>
            <a:noFill/>
            <a:ln w="9525">
              <a:noFill/>
            </a:ln>
          </p:spPr>
          <p:txBody>
            <a:bodyPr wrap="none" lIns="0" tIns="0" rIns="0" bIns="0">
              <a:spAutoFit/>
            </a:bodyPr>
            <a:lstStyle/>
            <a:p>
              <a:r>
                <a:rPr lang="en-US" altLang="zh-CN" sz="2100" b="1" dirty="0">
                  <a:solidFill>
                    <a:srgbClr val="000000"/>
                  </a:solidFill>
                  <a:latin typeface="Times New Roman" panose="02020603050405020304" pitchFamily="18" charset="0"/>
                </a:rPr>
                <a:t>3</a:t>
              </a:r>
              <a:endParaRPr lang="en-US" altLang="zh-CN" sz="1600" b="1" dirty="0">
                <a:latin typeface="Arial" panose="020B0604020202020204" pitchFamily="34" charset="0"/>
              </a:endParaRPr>
            </a:p>
          </p:txBody>
        </p:sp>
        <p:sp>
          <p:nvSpPr>
            <p:cNvPr id="37160" name="椭圆 505921"/>
            <p:cNvSpPr/>
            <p:nvPr/>
          </p:nvSpPr>
          <p:spPr>
            <a:xfrm>
              <a:off x="359" y="1916"/>
              <a:ext cx="196" cy="189"/>
            </a:xfrm>
            <a:prstGeom prst="ellipse">
              <a:avLst/>
            </a:prstGeom>
            <a:noFill/>
            <a:ln w="19050" cap="flat" cmpd="sng">
              <a:solidFill>
                <a:srgbClr val="000000"/>
              </a:solidFill>
              <a:prstDash val="solid"/>
              <a:headEnd type="none" w="med" len="med"/>
              <a:tailEnd type="none" w="med" len="med"/>
            </a:ln>
          </p:spPr>
          <p:txBody>
            <a:bodyPr lIns="0" tIns="0" rIns="0" bIns="0"/>
            <a:lstStyle/>
            <a:p>
              <a:r>
                <a:rPr lang="en-US" altLang="zh-CN" sz="1600" b="1" dirty="0">
                  <a:latin typeface="黑体" panose="02010609060101010101" pitchFamily="49" charset="-122"/>
                  <a:ea typeface="黑体" panose="02010609060101010101" pitchFamily="49" charset="-122"/>
                </a:rPr>
                <a:t>V5</a:t>
              </a:r>
              <a:endParaRPr lang="en-US" altLang="zh-CN" sz="1600" b="1" dirty="0">
                <a:latin typeface="黑体" panose="02010609060101010101" pitchFamily="49" charset="-122"/>
                <a:ea typeface="黑体" panose="02010609060101010101" pitchFamily="49" charset="-122"/>
              </a:endParaRPr>
            </a:p>
          </p:txBody>
        </p:sp>
        <p:sp>
          <p:nvSpPr>
            <p:cNvPr id="37161" name="矩形 505923"/>
            <p:cNvSpPr/>
            <p:nvPr/>
          </p:nvSpPr>
          <p:spPr>
            <a:xfrm>
              <a:off x="1228" y="1215"/>
              <a:ext cx="84" cy="202"/>
            </a:xfrm>
            <a:prstGeom prst="rect">
              <a:avLst/>
            </a:prstGeom>
            <a:noFill/>
            <a:ln w="9525">
              <a:noFill/>
            </a:ln>
          </p:spPr>
          <p:txBody>
            <a:bodyPr wrap="none" lIns="0" tIns="0" rIns="0" bIns="0">
              <a:spAutoFit/>
            </a:bodyPr>
            <a:lstStyle/>
            <a:p>
              <a:r>
                <a:rPr lang="en-US" altLang="zh-CN" sz="2100" b="1" dirty="0">
                  <a:solidFill>
                    <a:srgbClr val="000000"/>
                  </a:solidFill>
                  <a:latin typeface="Times New Roman" panose="02020603050405020304" pitchFamily="18" charset="0"/>
                </a:rPr>
                <a:t>5</a:t>
              </a:r>
              <a:endParaRPr lang="en-US" altLang="zh-CN" sz="1600" b="1" dirty="0">
                <a:latin typeface="Arial" panose="020B0604020202020204" pitchFamily="34" charset="0"/>
              </a:endParaRPr>
            </a:p>
          </p:txBody>
        </p:sp>
        <p:sp>
          <p:nvSpPr>
            <p:cNvPr id="37162" name="椭圆 505928"/>
            <p:cNvSpPr/>
            <p:nvPr/>
          </p:nvSpPr>
          <p:spPr>
            <a:xfrm>
              <a:off x="1291" y="1912"/>
              <a:ext cx="228" cy="203"/>
            </a:xfrm>
            <a:prstGeom prst="ellipse">
              <a:avLst/>
            </a:prstGeom>
            <a:noFill/>
            <a:ln w="19050" cap="flat" cmpd="sng">
              <a:solidFill>
                <a:srgbClr val="000000"/>
              </a:solidFill>
              <a:prstDash val="solid"/>
              <a:headEnd type="none" w="med" len="med"/>
              <a:tailEnd type="none" w="med" len="med"/>
            </a:ln>
          </p:spPr>
          <p:txBody>
            <a:bodyPr lIns="0" tIns="0" rIns="0" bIns="0"/>
            <a:lstStyle/>
            <a:p>
              <a:r>
                <a:rPr lang="en-US" altLang="zh-CN" sz="1600" b="1" dirty="0">
                  <a:latin typeface="黑体" panose="02010609060101010101" pitchFamily="49" charset="-122"/>
                  <a:ea typeface="黑体" panose="02010609060101010101" pitchFamily="49" charset="-122"/>
                </a:rPr>
                <a:t>V6</a:t>
              </a:r>
              <a:endParaRPr lang="en-US" altLang="zh-CN" sz="1600" b="1" dirty="0">
                <a:latin typeface="黑体" panose="02010609060101010101" pitchFamily="49" charset="-122"/>
                <a:ea typeface="黑体" panose="02010609060101010101" pitchFamily="49" charset="-122"/>
              </a:endParaRPr>
            </a:p>
          </p:txBody>
        </p:sp>
        <p:sp>
          <p:nvSpPr>
            <p:cNvPr id="37163" name="直接连接符 505929"/>
            <p:cNvSpPr/>
            <p:nvPr/>
          </p:nvSpPr>
          <p:spPr>
            <a:xfrm>
              <a:off x="199" y="1616"/>
              <a:ext cx="188" cy="330"/>
            </a:xfrm>
            <a:prstGeom prst="line">
              <a:avLst/>
            </a:prstGeom>
            <a:ln w="19050" cap="flat" cmpd="sng">
              <a:solidFill>
                <a:srgbClr val="000000"/>
              </a:solidFill>
              <a:prstDash val="solid"/>
              <a:headEnd type="none" w="med" len="med"/>
              <a:tailEnd type="none" w="med" len="med"/>
            </a:ln>
          </p:spPr>
        </p:sp>
        <p:sp>
          <p:nvSpPr>
            <p:cNvPr id="37164" name="直接连接符 505930"/>
            <p:cNvSpPr/>
            <p:nvPr/>
          </p:nvSpPr>
          <p:spPr>
            <a:xfrm>
              <a:off x="313" y="1573"/>
              <a:ext cx="590" cy="1"/>
            </a:xfrm>
            <a:prstGeom prst="line">
              <a:avLst/>
            </a:prstGeom>
            <a:ln w="19050" cap="flat" cmpd="sng">
              <a:solidFill>
                <a:srgbClr val="000000"/>
              </a:solidFill>
              <a:prstDash val="solid"/>
              <a:headEnd type="none" w="med" len="med"/>
              <a:tailEnd type="none" w="med" len="med"/>
            </a:ln>
          </p:spPr>
        </p:sp>
        <p:sp>
          <p:nvSpPr>
            <p:cNvPr id="37165" name="直接连接符 505931"/>
            <p:cNvSpPr/>
            <p:nvPr/>
          </p:nvSpPr>
          <p:spPr>
            <a:xfrm>
              <a:off x="1057" y="1684"/>
              <a:ext cx="295" cy="246"/>
            </a:xfrm>
            <a:prstGeom prst="line">
              <a:avLst/>
            </a:prstGeom>
            <a:ln w="19050" cap="flat" cmpd="sng">
              <a:solidFill>
                <a:srgbClr val="000000"/>
              </a:solidFill>
              <a:prstDash val="solid"/>
              <a:headEnd type="none" w="med" len="med"/>
              <a:tailEnd type="none" w="med" len="med"/>
            </a:ln>
          </p:spPr>
        </p:sp>
        <p:sp>
          <p:nvSpPr>
            <p:cNvPr id="37166" name="直接连接符 505932"/>
            <p:cNvSpPr/>
            <p:nvPr/>
          </p:nvSpPr>
          <p:spPr>
            <a:xfrm flipH="1" flipV="1">
              <a:off x="793" y="1253"/>
              <a:ext cx="169" cy="269"/>
            </a:xfrm>
            <a:prstGeom prst="line">
              <a:avLst/>
            </a:prstGeom>
            <a:ln w="19050" cap="flat" cmpd="sng">
              <a:solidFill>
                <a:srgbClr val="000000"/>
              </a:solidFill>
              <a:prstDash val="solid"/>
              <a:headEnd type="none" w="med" len="med"/>
              <a:tailEnd type="none" w="med" len="med"/>
            </a:ln>
          </p:spPr>
        </p:sp>
        <p:sp>
          <p:nvSpPr>
            <p:cNvPr id="37167" name="直接连接符 505933"/>
            <p:cNvSpPr/>
            <p:nvPr/>
          </p:nvSpPr>
          <p:spPr>
            <a:xfrm>
              <a:off x="854" y="1136"/>
              <a:ext cx="590" cy="1"/>
            </a:xfrm>
            <a:prstGeom prst="line">
              <a:avLst/>
            </a:prstGeom>
            <a:ln w="19050" cap="flat" cmpd="sng">
              <a:solidFill>
                <a:srgbClr val="000000"/>
              </a:solidFill>
              <a:prstDash val="solid"/>
              <a:headEnd type="none" w="med" len="med"/>
              <a:tailEnd type="none" w="med" len="med"/>
            </a:ln>
          </p:spPr>
        </p:sp>
        <p:sp>
          <p:nvSpPr>
            <p:cNvPr id="37168" name="直接连接符 505934"/>
            <p:cNvSpPr/>
            <p:nvPr/>
          </p:nvSpPr>
          <p:spPr>
            <a:xfrm flipH="1">
              <a:off x="237" y="1177"/>
              <a:ext cx="443" cy="247"/>
            </a:xfrm>
            <a:prstGeom prst="line">
              <a:avLst/>
            </a:prstGeom>
            <a:ln w="19050" cap="flat" cmpd="sng">
              <a:solidFill>
                <a:srgbClr val="000000"/>
              </a:solidFill>
              <a:prstDash val="solid"/>
              <a:headEnd type="none" w="med" len="med"/>
              <a:tailEnd type="none" w="med" len="med"/>
            </a:ln>
          </p:spPr>
        </p:sp>
        <p:sp>
          <p:nvSpPr>
            <p:cNvPr id="37169" name="直接连接符 505935"/>
            <p:cNvSpPr/>
            <p:nvPr/>
          </p:nvSpPr>
          <p:spPr>
            <a:xfrm flipV="1">
              <a:off x="1020" y="1211"/>
              <a:ext cx="481" cy="314"/>
            </a:xfrm>
            <a:prstGeom prst="line">
              <a:avLst/>
            </a:prstGeom>
            <a:ln w="19050" cap="flat" cmpd="sng">
              <a:solidFill>
                <a:srgbClr val="000000"/>
              </a:solidFill>
              <a:prstDash val="solid"/>
              <a:headEnd type="none" w="med" len="med"/>
              <a:tailEnd type="none" w="med" len="med"/>
            </a:ln>
          </p:spPr>
        </p:sp>
        <p:sp>
          <p:nvSpPr>
            <p:cNvPr id="37170" name="直接连接符 505936"/>
            <p:cNvSpPr/>
            <p:nvPr/>
          </p:nvSpPr>
          <p:spPr>
            <a:xfrm flipH="1">
              <a:off x="512" y="1696"/>
              <a:ext cx="443" cy="247"/>
            </a:xfrm>
            <a:prstGeom prst="line">
              <a:avLst/>
            </a:prstGeom>
            <a:ln w="19050" cap="flat" cmpd="sng">
              <a:solidFill>
                <a:srgbClr val="000000"/>
              </a:solidFill>
              <a:prstDash val="solid"/>
              <a:headEnd type="none" w="med" len="med"/>
              <a:tailEnd type="none" w="med" len="med"/>
            </a:ln>
          </p:spPr>
        </p:sp>
        <p:sp>
          <p:nvSpPr>
            <p:cNvPr id="37171" name="直接连接符 505937"/>
            <p:cNvSpPr/>
            <p:nvPr/>
          </p:nvSpPr>
          <p:spPr>
            <a:xfrm>
              <a:off x="567" y="1979"/>
              <a:ext cx="723" cy="17"/>
            </a:xfrm>
            <a:prstGeom prst="line">
              <a:avLst/>
            </a:prstGeom>
            <a:ln w="19050" cap="flat" cmpd="sng">
              <a:solidFill>
                <a:srgbClr val="000000"/>
              </a:solidFill>
              <a:prstDash val="solid"/>
              <a:headEnd type="none" w="med" len="med"/>
              <a:tailEnd type="none" w="med" len="med"/>
            </a:ln>
          </p:spPr>
        </p:sp>
        <p:sp>
          <p:nvSpPr>
            <p:cNvPr id="37172" name="直接连接符 505938"/>
            <p:cNvSpPr/>
            <p:nvPr/>
          </p:nvSpPr>
          <p:spPr>
            <a:xfrm flipH="1">
              <a:off x="1431" y="1190"/>
              <a:ext cx="148" cy="740"/>
            </a:xfrm>
            <a:prstGeom prst="line">
              <a:avLst/>
            </a:prstGeom>
            <a:ln w="19050" cap="flat" cmpd="sng">
              <a:solidFill>
                <a:srgbClr val="000000"/>
              </a:solidFill>
              <a:prstDash val="solid"/>
              <a:headEnd type="none" w="med" len="med"/>
              <a:tailEnd type="none" w="med" len="med"/>
            </a:ln>
          </p:spPr>
        </p:sp>
        <p:sp>
          <p:nvSpPr>
            <p:cNvPr id="37173" name="矩形 505940"/>
            <p:cNvSpPr/>
            <p:nvPr/>
          </p:nvSpPr>
          <p:spPr>
            <a:xfrm>
              <a:off x="1080" y="968"/>
              <a:ext cx="84" cy="202"/>
            </a:xfrm>
            <a:prstGeom prst="rect">
              <a:avLst/>
            </a:prstGeom>
            <a:noFill/>
            <a:ln w="9525">
              <a:noFill/>
            </a:ln>
          </p:spPr>
          <p:txBody>
            <a:bodyPr lIns="0" tIns="0" rIns="0" bIns="0">
              <a:spAutoFit/>
            </a:bodyPr>
            <a:lstStyle/>
            <a:p>
              <a:r>
                <a:rPr lang="en-US" altLang="zh-CN" sz="2100" b="1" dirty="0">
                  <a:solidFill>
                    <a:srgbClr val="000000"/>
                  </a:solidFill>
                  <a:latin typeface="Times New Roman" panose="02020603050405020304" pitchFamily="18" charset="0"/>
                </a:rPr>
                <a:t>5</a:t>
              </a:r>
              <a:endParaRPr lang="en-US" altLang="zh-CN" sz="1600" b="1" dirty="0">
                <a:latin typeface="Arial" panose="020B0604020202020204" pitchFamily="34" charset="0"/>
              </a:endParaRPr>
            </a:p>
          </p:txBody>
        </p:sp>
        <p:sp>
          <p:nvSpPr>
            <p:cNvPr id="37174" name="矩形 505943"/>
            <p:cNvSpPr/>
            <p:nvPr/>
          </p:nvSpPr>
          <p:spPr>
            <a:xfrm>
              <a:off x="490" y="1389"/>
              <a:ext cx="84" cy="202"/>
            </a:xfrm>
            <a:prstGeom prst="rect">
              <a:avLst/>
            </a:prstGeom>
            <a:noFill/>
            <a:ln w="9525">
              <a:noFill/>
            </a:ln>
          </p:spPr>
          <p:txBody>
            <a:bodyPr wrap="none" lIns="0" tIns="0" rIns="0" bIns="0">
              <a:spAutoFit/>
            </a:bodyPr>
            <a:lstStyle/>
            <a:p>
              <a:r>
                <a:rPr lang="en-US" altLang="zh-CN" sz="2100" b="1" dirty="0">
                  <a:solidFill>
                    <a:srgbClr val="000000"/>
                  </a:solidFill>
                  <a:latin typeface="Times New Roman" panose="02020603050405020304" pitchFamily="18" charset="0"/>
                </a:rPr>
                <a:t>5</a:t>
              </a:r>
              <a:endParaRPr lang="en-US" altLang="zh-CN" sz="1600" b="1" dirty="0">
                <a:latin typeface="Arial" panose="020B0604020202020204" pitchFamily="34" charset="0"/>
              </a:endParaRPr>
            </a:p>
          </p:txBody>
        </p:sp>
        <p:sp>
          <p:nvSpPr>
            <p:cNvPr id="37175" name="矩形 505946"/>
            <p:cNvSpPr/>
            <p:nvPr/>
          </p:nvSpPr>
          <p:spPr>
            <a:xfrm>
              <a:off x="637" y="1635"/>
              <a:ext cx="84" cy="202"/>
            </a:xfrm>
            <a:prstGeom prst="rect">
              <a:avLst/>
            </a:prstGeom>
            <a:noFill/>
            <a:ln w="9525">
              <a:noFill/>
            </a:ln>
          </p:spPr>
          <p:txBody>
            <a:bodyPr wrap="none" lIns="0" tIns="0" rIns="0" bIns="0">
              <a:spAutoFit/>
            </a:bodyPr>
            <a:lstStyle/>
            <a:p>
              <a:r>
                <a:rPr lang="en-US" altLang="zh-CN" sz="2100" b="1" dirty="0">
                  <a:solidFill>
                    <a:srgbClr val="000000"/>
                  </a:solidFill>
                  <a:latin typeface="Times New Roman" panose="02020603050405020304" pitchFamily="18" charset="0"/>
                </a:rPr>
                <a:t>6</a:t>
              </a:r>
              <a:endParaRPr lang="en-US" altLang="zh-CN" sz="1600" b="1" dirty="0">
                <a:latin typeface="Arial" panose="020B0604020202020204" pitchFamily="34" charset="0"/>
              </a:endParaRPr>
            </a:p>
          </p:txBody>
        </p:sp>
      </p:grpSp>
      <p:grpSp>
        <p:nvGrpSpPr>
          <p:cNvPr id="506498" name="组合 506497"/>
          <p:cNvGrpSpPr/>
          <p:nvPr/>
        </p:nvGrpSpPr>
        <p:grpSpPr>
          <a:xfrm>
            <a:off x="2897188" y="1546225"/>
            <a:ext cx="2897187" cy="2252663"/>
            <a:chOff x="1771" y="974"/>
            <a:chExt cx="1825" cy="1419"/>
          </a:xfrm>
        </p:grpSpPr>
        <p:sp>
          <p:nvSpPr>
            <p:cNvPr id="37045" name="矩形 505875"/>
            <p:cNvSpPr/>
            <p:nvPr/>
          </p:nvSpPr>
          <p:spPr>
            <a:xfrm>
              <a:off x="1771" y="2220"/>
              <a:ext cx="1825"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(b) U={1} V-U={2,3,4,5,6}</a:t>
              </a:r>
              <a:endParaRPr lang="en-US" altLang="zh-CN" b="1" dirty="0">
                <a:latin typeface="黑体" panose="02010609060101010101" pitchFamily="49" charset="-122"/>
                <a:ea typeface="黑体" panose="02010609060101010101" pitchFamily="49" charset="-122"/>
              </a:endParaRPr>
            </a:p>
          </p:txBody>
        </p:sp>
        <p:sp>
          <p:nvSpPr>
            <p:cNvPr id="37046" name="矩形 505949"/>
            <p:cNvSpPr/>
            <p:nvPr/>
          </p:nvSpPr>
          <p:spPr>
            <a:xfrm>
              <a:off x="2478" y="974"/>
              <a:ext cx="72"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1</a:t>
              </a:r>
              <a:endParaRPr lang="en-US" altLang="zh-CN" b="1" dirty="0">
                <a:latin typeface="黑体" panose="02010609060101010101" pitchFamily="49" charset="-122"/>
                <a:ea typeface="黑体" panose="02010609060101010101" pitchFamily="49" charset="-122"/>
              </a:endParaRPr>
            </a:p>
          </p:txBody>
        </p:sp>
        <p:sp>
          <p:nvSpPr>
            <p:cNvPr id="37047" name="椭圆 505951"/>
            <p:cNvSpPr/>
            <p:nvPr/>
          </p:nvSpPr>
          <p:spPr>
            <a:xfrm>
              <a:off x="2440" y="993"/>
              <a:ext cx="161" cy="189"/>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Tahoma" panose="020B0604030504040204" pitchFamily="34" charset="0"/>
              </a:endParaRPr>
            </a:p>
          </p:txBody>
        </p:sp>
        <p:sp>
          <p:nvSpPr>
            <p:cNvPr id="37048" name="矩形 505953"/>
            <p:cNvSpPr/>
            <p:nvPr/>
          </p:nvSpPr>
          <p:spPr>
            <a:xfrm>
              <a:off x="1843" y="1262"/>
              <a:ext cx="72"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2</a:t>
              </a:r>
              <a:endParaRPr lang="en-US" altLang="zh-CN" b="1" dirty="0">
                <a:latin typeface="黑体" panose="02010609060101010101" pitchFamily="49" charset="-122"/>
                <a:ea typeface="黑体" panose="02010609060101010101" pitchFamily="49" charset="-122"/>
              </a:endParaRPr>
            </a:p>
          </p:txBody>
        </p:sp>
        <p:sp>
          <p:nvSpPr>
            <p:cNvPr id="37049" name="椭圆 505955"/>
            <p:cNvSpPr/>
            <p:nvPr/>
          </p:nvSpPr>
          <p:spPr>
            <a:xfrm>
              <a:off x="1806" y="1281"/>
              <a:ext cx="161" cy="189"/>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Tahoma" panose="020B0604030504040204" pitchFamily="34" charset="0"/>
              </a:endParaRPr>
            </a:p>
          </p:txBody>
        </p:sp>
        <p:sp>
          <p:nvSpPr>
            <p:cNvPr id="37050" name="矩形 505957"/>
            <p:cNvSpPr/>
            <p:nvPr/>
          </p:nvSpPr>
          <p:spPr>
            <a:xfrm>
              <a:off x="2478" y="1654"/>
              <a:ext cx="72"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3</a:t>
              </a:r>
              <a:endParaRPr lang="en-US" altLang="zh-CN" b="1" dirty="0">
                <a:latin typeface="黑体" panose="02010609060101010101" pitchFamily="49" charset="-122"/>
                <a:ea typeface="黑体" panose="02010609060101010101" pitchFamily="49" charset="-122"/>
              </a:endParaRPr>
            </a:p>
          </p:txBody>
        </p:sp>
        <p:sp>
          <p:nvSpPr>
            <p:cNvPr id="37051" name="椭圆 505959"/>
            <p:cNvSpPr/>
            <p:nvPr/>
          </p:nvSpPr>
          <p:spPr>
            <a:xfrm>
              <a:off x="2440" y="1673"/>
              <a:ext cx="161" cy="188"/>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Tahoma" panose="020B0604030504040204" pitchFamily="34" charset="0"/>
              </a:endParaRPr>
            </a:p>
          </p:txBody>
        </p:sp>
        <p:sp>
          <p:nvSpPr>
            <p:cNvPr id="37052" name="矩形 505961"/>
            <p:cNvSpPr/>
            <p:nvPr/>
          </p:nvSpPr>
          <p:spPr>
            <a:xfrm>
              <a:off x="3249" y="1277"/>
              <a:ext cx="72"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4</a:t>
              </a:r>
              <a:endParaRPr lang="en-US" altLang="zh-CN" b="1" dirty="0">
                <a:latin typeface="黑体" panose="02010609060101010101" pitchFamily="49" charset="-122"/>
                <a:ea typeface="黑体" panose="02010609060101010101" pitchFamily="49" charset="-122"/>
              </a:endParaRPr>
            </a:p>
          </p:txBody>
        </p:sp>
        <p:sp>
          <p:nvSpPr>
            <p:cNvPr id="37053" name="椭圆 505963"/>
            <p:cNvSpPr/>
            <p:nvPr/>
          </p:nvSpPr>
          <p:spPr>
            <a:xfrm>
              <a:off x="3212" y="1296"/>
              <a:ext cx="162" cy="190"/>
            </a:xfrm>
            <a:prstGeom prst="ellipse">
              <a:avLst/>
            </a:prstGeom>
            <a:noFill/>
            <a:ln w="19050" cap="flat" cmpd="sng">
              <a:solidFill>
                <a:srgbClr val="000000"/>
              </a:solidFill>
              <a:prstDash val="solid"/>
              <a:headEnd type="none" w="med" len="med"/>
              <a:tailEnd type="none" w="med" len="med"/>
            </a:ln>
          </p:spPr>
          <p:txBody>
            <a:bodyPr/>
            <a:lstStyle/>
            <a:p>
              <a:endParaRPr lang="zh-CN" altLang="zh-CN" sz="1600" dirty="0">
                <a:latin typeface="Arial" panose="020B0604020202020204" pitchFamily="34" charset="0"/>
              </a:endParaRPr>
            </a:p>
          </p:txBody>
        </p:sp>
        <p:sp>
          <p:nvSpPr>
            <p:cNvPr id="37054" name="矩形 505965"/>
            <p:cNvSpPr/>
            <p:nvPr/>
          </p:nvSpPr>
          <p:spPr>
            <a:xfrm>
              <a:off x="1884" y="1831"/>
              <a:ext cx="72"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5</a:t>
              </a:r>
              <a:endParaRPr lang="en-US" altLang="zh-CN" b="1" dirty="0">
                <a:latin typeface="黑体" panose="02010609060101010101" pitchFamily="49" charset="-122"/>
                <a:ea typeface="黑体" panose="02010609060101010101" pitchFamily="49" charset="-122"/>
              </a:endParaRPr>
            </a:p>
          </p:txBody>
        </p:sp>
        <p:sp>
          <p:nvSpPr>
            <p:cNvPr id="37055" name="椭圆 505967"/>
            <p:cNvSpPr/>
            <p:nvPr/>
          </p:nvSpPr>
          <p:spPr>
            <a:xfrm>
              <a:off x="1846" y="1850"/>
              <a:ext cx="162" cy="189"/>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Tahoma" panose="020B0604030504040204" pitchFamily="34" charset="0"/>
              </a:endParaRPr>
            </a:p>
          </p:txBody>
        </p:sp>
        <p:sp>
          <p:nvSpPr>
            <p:cNvPr id="37056" name="矩形 505969"/>
            <p:cNvSpPr/>
            <p:nvPr/>
          </p:nvSpPr>
          <p:spPr>
            <a:xfrm>
              <a:off x="3012" y="1742"/>
              <a:ext cx="72"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6</a:t>
              </a:r>
              <a:endParaRPr lang="en-US" altLang="zh-CN" b="1" dirty="0">
                <a:latin typeface="黑体" panose="02010609060101010101" pitchFamily="49" charset="-122"/>
                <a:ea typeface="黑体" panose="02010609060101010101" pitchFamily="49" charset="-122"/>
              </a:endParaRPr>
            </a:p>
          </p:txBody>
        </p:sp>
        <p:sp>
          <p:nvSpPr>
            <p:cNvPr id="37057" name="椭圆 505971"/>
            <p:cNvSpPr/>
            <p:nvPr/>
          </p:nvSpPr>
          <p:spPr>
            <a:xfrm>
              <a:off x="2975" y="1761"/>
              <a:ext cx="160" cy="190"/>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Tahoma" panose="020B0604030504040204" pitchFamily="34" charset="0"/>
              </a:endParaRPr>
            </a:p>
          </p:txBody>
        </p:sp>
        <p:grpSp>
          <p:nvGrpSpPr>
            <p:cNvPr id="37058" name="组合 505986"/>
            <p:cNvGrpSpPr/>
            <p:nvPr/>
          </p:nvGrpSpPr>
          <p:grpSpPr>
            <a:xfrm>
              <a:off x="1938" y="1076"/>
              <a:ext cx="510" cy="248"/>
              <a:chOff x="2939" y="1064"/>
              <a:chExt cx="620" cy="248"/>
            </a:xfrm>
          </p:grpSpPr>
          <p:sp>
            <p:nvSpPr>
              <p:cNvPr id="37133" name="任意多边形 505972"/>
              <p:cNvSpPr/>
              <p:nvPr/>
            </p:nvSpPr>
            <p:spPr>
              <a:xfrm>
                <a:off x="3535" y="1064"/>
                <a:ext cx="24" cy="24"/>
              </a:xfrm>
              <a:custGeom>
                <a:avLst/>
                <a:gdLst/>
                <a:ahLst/>
                <a:cxnLst>
                  <a:cxn ang="0">
                    <a:pos x="18" y="23"/>
                  </a:cxn>
                  <a:cxn ang="0">
                    <a:pos x="21" y="20"/>
                  </a:cxn>
                  <a:cxn ang="0">
                    <a:pos x="23" y="17"/>
                  </a:cxn>
                  <a:cxn ang="0">
                    <a:pos x="24" y="12"/>
                  </a:cxn>
                  <a:cxn ang="0">
                    <a:pos x="23" y="7"/>
                  </a:cxn>
                  <a:cxn ang="0">
                    <a:pos x="21" y="3"/>
                  </a:cxn>
                  <a:cxn ang="0">
                    <a:pos x="18" y="1"/>
                  </a:cxn>
                  <a:cxn ang="0">
                    <a:pos x="13" y="0"/>
                  </a:cxn>
                  <a:cxn ang="0">
                    <a:pos x="8" y="1"/>
                  </a:cxn>
                  <a:cxn ang="0">
                    <a:pos x="8" y="1"/>
                  </a:cxn>
                  <a:cxn ang="0">
                    <a:pos x="4" y="3"/>
                  </a:cxn>
                  <a:cxn ang="0">
                    <a:pos x="1" y="7"/>
                  </a:cxn>
                  <a:cxn ang="0">
                    <a:pos x="0" y="12"/>
                  </a:cxn>
                  <a:cxn ang="0">
                    <a:pos x="1" y="17"/>
                  </a:cxn>
                  <a:cxn ang="0">
                    <a:pos x="4" y="20"/>
                  </a:cxn>
                  <a:cxn ang="0">
                    <a:pos x="8" y="23"/>
                  </a:cxn>
                  <a:cxn ang="0">
                    <a:pos x="13" y="24"/>
                  </a:cxn>
                  <a:cxn ang="0">
                    <a:pos x="18" y="23"/>
                  </a:cxn>
                </a:cxnLst>
                <a:rect l="0" t="0" r="0" b="0"/>
                <a:pathLst>
                  <a:path w="49" h="48">
                    <a:moveTo>
                      <a:pt x="36" y="46"/>
                    </a:moveTo>
                    <a:lnTo>
                      <a:pt x="43" y="40"/>
                    </a:lnTo>
                    <a:lnTo>
                      <a:pt x="47" y="33"/>
                    </a:lnTo>
                    <a:lnTo>
                      <a:pt x="49" y="23"/>
                    </a:lnTo>
                    <a:lnTo>
                      <a:pt x="47" y="14"/>
                    </a:lnTo>
                    <a:lnTo>
                      <a:pt x="43" y="6"/>
                    </a:lnTo>
                    <a:lnTo>
                      <a:pt x="36" y="2"/>
                    </a:lnTo>
                    <a:lnTo>
                      <a:pt x="26" y="0"/>
                    </a:lnTo>
                    <a:lnTo>
                      <a:pt x="16" y="2"/>
                    </a:lnTo>
                    <a:lnTo>
                      <a:pt x="8" y="6"/>
                    </a:lnTo>
                    <a:lnTo>
                      <a:pt x="2" y="14"/>
                    </a:lnTo>
                    <a:lnTo>
                      <a:pt x="0" y="23"/>
                    </a:lnTo>
                    <a:lnTo>
                      <a:pt x="2" y="33"/>
                    </a:lnTo>
                    <a:lnTo>
                      <a:pt x="8" y="40"/>
                    </a:lnTo>
                    <a:lnTo>
                      <a:pt x="16" y="46"/>
                    </a:lnTo>
                    <a:lnTo>
                      <a:pt x="26" y="48"/>
                    </a:lnTo>
                    <a:lnTo>
                      <a:pt x="36" y="46"/>
                    </a:lnTo>
                    <a:close/>
                  </a:path>
                </a:pathLst>
              </a:custGeom>
              <a:solidFill>
                <a:srgbClr val="000000">
                  <a:alpha val="100000"/>
                </a:srgbClr>
              </a:solidFill>
              <a:ln w="9525">
                <a:noFill/>
              </a:ln>
            </p:spPr>
            <p:txBody>
              <a:bodyPr/>
              <a:lstStyle/>
              <a:p>
                <a:endParaRPr lang="zh-CN" altLang="en-US"/>
              </a:p>
            </p:txBody>
          </p:sp>
          <p:sp>
            <p:nvSpPr>
              <p:cNvPr id="37134" name="任意多边形 505973"/>
              <p:cNvSpPr/>
              <p:nvPr/>
            </p:nvSpPr>
            <p:spPr>
              <a:xfrm>
                <a:off x="3489" y="1081"/>
                <a:ext cx="25" cy="24"/>
              </a:xfrm>
              <a:custGeom>
                <a:avLst/>
                <a:gdLst/>
                <a:ahLst/>
                <a:cxnLst>
                  <a:cxn ang="0">
                    <a:pos x="17" y="23"/>
                  </a:cxn>
                  <a:cxn ang="0">
                    <a:pos x="21" y="20"/>
                  </a:cxn>
                  <a:cxn ang="0">
                    <a:pos x="24" y="17"/>
                  </a:cxn>
                  <a:cxn ang="0">
                    <a:pos x="25" y="12"/>
                  </a:cxn>
                  <a:cxn ang="0">
                    <a:pos x="24" y="7"/>
                  </a:cxn>
                  <a:cxn ang="0">
                    <a:pos x="21" y="3"/>
                  </a:cxn>
                  <a:cxn ang="0">
                    <a:pos x="17" y="1"/>
                  </a:cxn>
                  <a:cxn ang="0">
                    <a:pos x="12" y="0"/>
                  </a:cxn>
                  <a:cxn ang="0">
                    <a:pos x="7" y="1"/>
                  </a:cxn>
                  <a:cxn ang="0">
                    <a:pos x="7" y="1"/>
                  </a:cxn>
                  <a:cxn ang="0">
                    <a:pos x="4" y="3"/>
                  </a:cxn>
                  <a:cxn ang="0">
                    <a:pos x="1" y="7"/>
                  </a:cxn>
                  <a:cxn ang="0">
                    <a:pos x="0" y="12"/>
                  </a:cxn>
                  <a:cxn ang="0">
                    <a:pos x="1" y="17"/>
                  </a:cxn>
                  <a:cxn ang="0">
                    <a:pos x="4" y="20"/>
                  </a:cxn>
                  <a:cxn ang="0">
                    <a:pos x="8" y="23"/>
                  </a:cxn>
                  <a:cxn ang="0">
                    <a:pos x="12" y="24"/>
                  </a:cxn>
                  <a:cxn ang="0">
                    <a:pos x="17" y="23"/>
                  </a:cxn>
                </a:cxnLst>
                <a:rect l="0" t="0" r="0" b="0"/>
                <a:pathLst>
                  <a:path w="49" h="48">
                    <a:moveTo>
                      <a:pt x="33" y="46"/>
                    </a:moveTo>
                    <a:lnTo>
                      <a:pt x="41" y="40"/>
                    </a:lnTo>
                    <a:lnTo>
                      <a:pt x="47" y="33"/>
                    </a:lnTo>
                    <a:lnTo>
                      <a:pt x="49" y="23"/>
                    </a:lnTo>
                    <a:lnTo>
                      <a:pt x="47" y="14"/>
                    </a:lnTo>
                    <a:lnTo>
                      <a:pt x="41" y="6"/>
                    </a:lnTo>
                    <a:lnTo>
                      <a:pt x="33" y="2"/>
                    </a:lnTo>
                    <a:lnTo>
                      <a:pt x="23" y="0"/>
                    </a:lnTo>
                    <a:lnTo>
                      <a:pt x="13" y="2"/>
                    </a:lnTo>
                    <a:lnTo>
                      <a:pt x="7" y="6"/>
                    </a:lnTo>
                    <a:lnTo>
                      <a:pt x="2" y="14"/>
                    </a:lnTo>
                    <a:lnTo>
                      <a:pt x="0" y="23"/>
                    </a:lnTo>
                    <a:lnTo>
                      <a:pt x="2" y="33"/>
                    </a:lnTo>
                    <a:lnTo>
                      <a:pt x="7" y="40"/>
                    </a:lnTo>
                    <a:lnTo>
                      <a:pt x="15" y="46"/>
                    </a:lnTo>
                    <a:lnTo>
                      <a:pt x="23" y="48"/>
                    </a:lnTo>
                    <a:lnTo>
                      <a:pt x="33" y="46"/>
                    </a:lnTo>
                    <a:close/>
                  </a:path>
                </a:pathLst>
              </a:custGeom>
              <a:solidFill>
                <a:srgbClr val="000000">
                  <a:alpha val="100000"/>
                </a:srgbClr>
              </a:solidFill>
              <a:ln w="9525">
                <a:noFill/>
              </a:ln>
            </p:spPr>
            <p:txBody>
              <a:bodyPr/>
              <a:lstStyle/>
              <a:p>
                <a:endParaRPr lang="zh-CN" altLang="en-US"/>
              </a:p>
            </p:txBody>
          </p:sp>
          <p:sp>
            <p:nvSpPr>
              <p:cNvPr id="37135" name="任意多边形 505974"/>
              <p:cNvSpPr/>
              <p:nvPr/>
            </p:nvSpPr>
            <p:spPr>
              <a:xfrm>
                <a:off x="3443" y="1098"/>
                <a:ext cx="25" cy="24"/>
              </a:xfrm>
              <a:custGeom>
                <a:avLst/>
                <a:gdLst/>
                <a:ahLst/>
                <a:cxnLst>
                  <a:cxn ang="0">
                    <a:pos x="18" y="23"/>
                  </a:cxn>
                  <a:cxn ang="0">
                    <a:pos x="22" y="20"/>
                  </a:cxn>
                  <a:cxn ang="0">
                    <a:pos x="24" y="16"/>
                  </a:cxn>
                  <a:cxn ang="0">
                    <a:pos x="25" y="11"/>
                  </a:cxn>
                  <a:cxn ang="0">
                    <a:pos x="24" y="8"/>
                  </a:cxn>
                  <a:cxn ang="0">
                    <a:pos x="22" y="4"/>
                  </a:cxn>
                  <a:cxn ang="0">
                    <a:pos x="18" y="1"/>
                  </a:cxn>
                  <a:cxn ang="0">
                    <a:pos x="13" y="0"/>
                  </a:cxn>
                  <a:cxn ang="0">
                    <a:pos x="8" y="1"/>
                  </a:cxn>
                  <a:cxn ang="0">
                    <a:pos x="8" y="1"/>
                  </a:cxn>
                  <a:cxn ang="0">
                    <a:pos x="4" y="4"/>
                  </a:cxn>
                  <a:cxn ang="0">
                    <a:pos x="1" y="8"/>
                  </a:cxn>
                  <a:cxn ang="0">
                    <a:pos x="0" y="11"/>
                  </a:cxn>
                  <a:cxn ang="0">
                    <a:pos x="1" y="16"/>
                  </a:cxn>
                  <a:cxn ang="0">
                    <a:pos x="4" y="20"/>
                  </a:cxn>
                  <a:cxn ang="0">
                    <a:pos x="8" y="23"/>
                  </a:cxn>
                  <a:cxn ang="0">
                    <a:pos x="13" y="24"/>
                  </a:cxn>
                  <a:cxn ang="0">
                    <a:pos x="18" y="23"/>
                  </a:cxn>
                </a:cxnLst>
                <a:rect l="0" t="0" r="0" b="0"/>
                <a:pathLst>
                  <a:path w="49" h="47">
                    <a:moveTo>
                      <a:pt x="36" y="45"/>
                    </a:moveTo>
                    <a:lnTo>
                      <a:pt x="43" y="39"/>
                    </a:lnTo>
                    <a:lnTo>
                      <a:pt x="47" y="32"/>
                    </a:lnTo>
                    <a:lnTo>
                      <a:pt x="49" y="22"/>
                    </a:lnTo>
                    <a:lnTo>
                      <a:pt x="47" y="15"/>
                    </a:lnTo>
                    <a:lnTo>
                      <a:pt x="43" y="7"/>
                    </a:lnTo>
                    <a:lnTo>
                      <a:pt x="36" y="1"/>
                    </a:lnTo>
                    <a:lnTo>
                      <a:pt x="26" y="0"/>
                    </a:lnTo>
                    <a:lnTo>
                      <a:pt x="16" y="1"/>
                    </a:lnTo>
                    <a:lnTo>
                      <a:pt x="8" y="7"/>
                    </a:lnTo>
                    <a:lnTo>
                      <a:pt x="2" y="15"/>
                    </a:lnTo>
                    <a:lnTo>
                      <a:pt x="0" y="22"/>
                    </a:lnTo>
                    <a:lnTo>
                      <a:pt x="2" y="32"/>
                    </a:lnTo>
                    <a:lnTo>
                      <a:pt x="8" y="39"/>
                    </a:lnTo>
                    <a:lnTo>
                      <a:pt x="16" y="45"/>
                    </a:lnTo>
                    <a:lnTo>
                      <a:pt x="26" y="47"/>
                    </a:lnTo>
                    <a:lnTo>
                      <a:pt x="36" y="45"/>
                    </a:lnTo>
                    <a:close/>
                  </a:path>
                </a:pathLst>
              </a:custGeom>
              <a:solidFill>
                <a:srgbClr val="000000">
                  <a:alpha val="100000"/>
                </a:srgbClr>
              </a:solidFill>
              <a:ln w="9525">
                <a:noFill/>
              </a:ln>
            </p:spPr>
            <p:txBody>
              <a:bodyPr/>
              <a:lstStyle/>
              <a:p>
                <a:endParaRPr lang="zh-CN" altLang="en-US"/>
              </a:p>
            </p:txBody>
          </p:sp>
          <p:sp>
            <p:nvSpPr>
              <p:cNvPr id="37136" name="任意多边形 505975"/>
              <p:cNvSpPr/>
              <p:nvPr/>
            </p:nvSpPr>
            <p:spPr>
              <a:xfrm>
                <a:off x="3398" y="1115"/>
                <a:ext cx="24" cy="24"/>
              </a:xfrm>
              <a:custGeom>
                <a:avLst/>
                <a:gdLst/>
                <a:ahLst/>
                <a:cxnLst>
                  <a:cxn ang="0">
                    <a:pos x="16" y="23"/>
                  </a:cxn>
                  <a:cxn ang="0">
                    <a:pos x="20" y="20"/>
                  </a:cxn>
                  <a:cxn ang="0">
                    <a:pos x="23" y="16"/>
                  </a:cxn>
                  <a:cxn ang="0">
                    <a:pos x="24" y="12"/>
                  </a:cxn>
                  <a:cxn ang="0">
                    <a:pos x="23" y="8"/>
                  </a:cxn>
                  <a:cxn ang="0">
                    <a:pos x="20" y="4"/>
                  </a:cxn>
                  <a:cxn ang="0">
                    <a:pos x="16" y="1"/>
                  </a:cxn>
                  <a:cxn ang="0">
                    <a:pos x="11" y="0"/>
                  </a:cxn>
                  <a:cxn ang="0">
                    <a:pos x="6" y="1"/>
                  </a:cxn>
                  <a:cxn ang="0">
                    <a:pos x="6" y="1"/>
                  </a:cxn>
                  <a:cxn ang="0">
                    <a:pos x="3" y="4"/>
                  </a:cxn>
                  <a:cxn ang="0">
                    <a:pos x="1" y="8"/>
                  </a:cxn>
                  <a:cxn ang="0">
                    <a:pos x="0" y="12"/>
                  </a:cxn>
                  <a:cxn ang="0">
                    <a:pos x="1" y="16"/>
                  </a:cxn>
                  <a:cxn ang="0">
                    <a:pos x="3" y="20"/>
                  </a:cxn>
                  <a:cxn ang="0">
                    <a:pos x="6" y="23"/>
                  </a:cxn>
                  <a:cxn ang="0">
                    <a:pos x="11" y="24"/>
                  </a:cxn>
                  <a:cxn ang="0">
                    <a:pos x="16" y="23"/>
                  </a:cxn>
                </a:cxnLst>
                <a:rect l="0" t="0" r="0" b="0"/>
                <a:pathLst>
                  <a:path w="49" h="47">
                    <a:moveTo>
                      <a:pt x="33" y="45"/>
                    </a:moveTo>
                    <a:lnTo>
                      <a:pt x="41" y="40"/>
                    </a:lnTo>
                    <a:lnTo>
                      <a:pt x="47" y="32"/>
                    </a:lnTo>
                    <a:lnTo>
                      <a:pt x="49" y="24"/>
                    </a:lnTo>
                    <a:lnTo>
                      <a:pt x="47" y="15"/>
                    </a:lnTo>
                    <a:lnTo>
                      <a:pt x="41" y="7"/>
                    </a:lnTo>
                    <a:lnTo>
                      <a:pt x="33" y="2"/>
                    </a:lnTo>
                    <a:lnTo>
                      <a:pt x="23" y="0"/>
                    </a:lnTo>
                    <a:lnTo>
                      <a:pt x="13" y="2"/>
                    </a:lnTo>
                    <a:lnTo>
                      <a:pt x="6" y="7"/>
                    </a:lnTo>
                    <a:lnTo>
                      <a:pt x="2" y="15"/>
                    </a:lnTo>
                    <a:lnTo>
                      <a:pt x="0" y="24"/>
                    </a:lnTo>
                    <a:lnTo>
                      <a:pt x="2" y="32"/>
                    </a:lnTo>
                    <a:lnTo>
                      <a:pt x="6" y="40"/>
                    </a:lnTo>
                    <a:lnTo>
                      <a:pt x="13" y="45"/>
                    </a:lnTo>
                    <a:lnTo>
                      <a:pt x="23" y="47"/>
                    </a:lnTo>
                    <a:lnTo>
                      <a:pt x="33" y="45"/>
                    </a:lnTo>
                    <a:close/>
                  </a:path>
                </a:pathLst>
              </a:custGeom>
              <a:solidFill>
                <a:srgbClr val="000000">
                  <a:alpha val="100000"/>
                </a:srgbClr>
              </a:solidFill>
              <a:ln w="9525">
                <a:noFill/>
              </a:ln>
            </p:spPr>
            <p:txBody>
              <a:bodyPr/>
              <a:lstStyle/>
              <a:p>
                <a:endParaRPr lang="zh-CN" altLang="en-US"/>
              </a:p>
            </p:txBody>
          </p:sp>
          <p:sp>
            <p:nvSpPr>
              <p:cNvPr id="37137" name="任意多边形 505976"/>
              <p:cNvSpPr/>
              <p:nvPr/>
            </p:nvSpPr>
            <p:spPr>
              <a:xfrm>
                <a:off x="3352" y="1132"/>
                <a:ext cx="24" cy="24"/>
              </a:xfrm>
              <a:custGeom>
                <a:avLst/>
                <a:gdLst/>
                <a:ahLst/>
                <a:cxnLst>
                  <a:cxn ang="0">
                    <a:pos x="18" y="23"/>
                  </a:cxn>
                  <a:cxn ang="0">
                    <a:pos x="21" y="21"/>
                  </a:cxn>
                  <a:cxn ang="0">
                    <a:pos x="23" y="17"/>
                  </a:cxn>
                  <a:cxn ang="0">
                    <a:pos x="24" y="13"/>
                  </a:cxn>
                  <a:cxn ang="0">
                    <a:pos x="23" y="8"/>
                  </a:cxn>
                  <a:cxn ang="0">
                    <a:pos x="21" y="4"/>
                  </a:cxn>
                  <a:cxn ang="0">
                    <a:pos x="18" y="1"/>
                  </a:cxn>
                  <a:cxn ang="0">
                    <a:pos x="13" y="0"/>
                  </a:cxn>
                  <a:cxn ang="0">
                    <a:pos x="8" y="1"/>
                  </a:cxn>
                  <a:cxn ang="0">
                    <a:pos x="8" y="1"/>
                  </a:cxn>
                  <a:cxn ang="0">
                    <a:pos x="4" y="4"/>
                  </a:cxn>
                  <a:cxn ang="0">
                    <a:pos x="1" y="8"/>
                  </a:cxn>
                  <a:cxn ang="0">
                    <a:pos x="0" y="13"/>
                  </a:cxn>
                  <a:cxn ang="0">
                    <a:pos x="1" y="17"/>
                  </a:cxn>
                  <a:cxn ang="0">
                    <a:pos x="4" y="21"/>
                  </a:cxn>
                  <a:cxn ang="0">
                    <a:pos x="8" y="23"/>
                  </a:cxn>
                  <a:cxn ang="0">
                    <a:pos x="13" y="24"/>
                  </a:cxn>
                  <a:cxn ang="0">
                    <a:pos x="18" y="23"/>
                  </a:cxn>
                </a:cxnLst>
                <a:rect l="0" t="0" r="0" b="0"/>
                <a:pathLst>
                  <a:path w="49" h="47">
                    <a:moveTo>
                      <a:pt x="36" y="45"/>
                    </a:moveTo>
                    <a:lnTo>
                      <a:pt x="43" y="42"/>
                    </a:lnTo>
                    <a:lnTo>
                      <a:pt x="47" y="34"/>
                    </a:lnTo>
                    <a:lnTo>
                      <a:pt x="49" y="25"/>
                    </a:lnTo>
                    <a:lnTo>
                      <a:pt x="47" y="15"/>
                    </a:lnTo>
                    <a:lnTo>
                      <a:pt x="43" y="7"/>
                    </a:lnTo>
                    <a:lnTo>
                      <a:pt x="36" y="2"/>
                    </a:lnTo>
                    <a:lnTo>
                      <a:pt x="26" y="0"/>
                    </a:lnTo>
                    <a:lnTo>
                      <a:pt x="16" y="2"/>
                    </a:lnTo>
                    <a:lnTo>
                      <a:pt x="8" y="7"/>
                    </a:lnTo>
                    <a:lnTo>
                      <a:pt x="2" y="15"/>
                    </a:lnTo>
                    <a:lnTo>
                      <a:pt x="0" y="25"/>
                    </a:lnTo>
                    <a:lnTo>
                      <a:pt x="2" y="34"/>
                    </a:lnTo>
                    <a:lnTo>
                      <a:pt x="8" y="42"/>
                    </a:lnTo>
                    <a:lnTo>
                      <a:pt x="16" y="45"/>
                    </a:lnTo>
                    <a:lnTo>
                      <a:pt x="26" y="47"/>
                    </a:lnTo>
                    <a:lnTo>
                      <a:pt x="36" y="45"/>
                    </a:lnTo>
                    <a:close/>
                  </a:path>
                </a:pathLst>
              </a:custGeom>
              <a:solidFill>
                <a:srgbClr val="000000">
                  <a:alpha val="100000"/>
                </a:srgbClr>
              </a:solidFill>
              <a:ln w="9525">
                <a:noFill/>
              </a:ln>
            </p:spPr>
            <p:txBody>
              <a:bodyPr/>
              <a:lstStyle/>
              <a:p>
                <a:endParaRPr lang="zh-CN" altLang="en-US"/>
              </a:p>
            </p:txBody>
          </p:sp>
          <p:sp>
            <p:nvSpPr>
              <p:cNvPr id="37138" name="任意多边形 505977"/>
              <p:cNvSpPr/>
              <p:nvPr/>
            </p:nvSpPr>
            <p:spPr>
              <a:xfrm>
                <a:off x="3306" y="1149"/>
                <a:ext cx="25" cy="25"/>
              </a:xfrm>
              <a:custGeom>
                <a:avLst/>
                <a:gdLst/>
                <a:ahLst/>
                <a:cxnLst>
                  <a:cxn ang="0">
                    <a:pos x="17" y="23"/>
                  </a:cxn>
                  <a:cxn ang="0">
                    <a:pos x="21" y="21"/>
                  </a:cxn>
                  <a:cxn ang="0">
                    <a:pos x="24" y="17"/>
                  </a:cxn>
                  <a:cxn ang="0">
                    <a:pos x="25" y="13"/>
                  </a:cxn>
                  <a:cxn ang="0">
                    <a:pos x="24" y="8"/>
                  </a:cxn>
                  <a:cxn ang="0">
                    <a:pos x="21" y="4"/>
                  </a:cxn>
                  <a:cxn ang="0">
                    <a:pos x="17" y="1"/>
                  </a:cxn>
                  <a:cxn ang="0">
                    <a:pos x="12" y="0"/>
                  </a:cxn>
                  <a:cxn ang="0">
                    <a:pos x="7" y="1"/>
                  </a:cxn>
                  <a:cxn ang="0">
                    <a:pos x="7" y="2"/>
                  </a:cxn>
                  <a:cxn ang="0">
                    <a:pos x="3" y="4"/>
                  </a:cxn>
                  <a:cxn ang="0">
                    <a:pos x="1" y="8"/>
                  </a:cxn>
                  <a:cxn ang="0">
                    <a:pos x="0" y="13"/>
                  </a:cxn>
                  <a:cxn ang="0">
                    <a:pos x="1" y="17"/>
                  </a:cxn>
                  <a:cxn ang="0">
                    <a:pos x="3" y="21"/>
                  </a:cxn>
                  <a:cxn ang="0">
                    <a:pos x="7" y="24"/>
                  </a:cxn>
                  <a:cxn ang="0">
                    <a:pos x="12" y="25"/>
                  </a:cxn>
                  <a:cxn ang="0">
                    <a:pos x="17" y="24"/>
                  </a:cxn>
                  <a:cxn ang="0">
                    <a:pos x="17" y="23"/>
                  </a:cxn>
                </a:cxnLst>
                <a:rect l="0" t="0" r="0" b="0"/>
                <a:pathLst>
                  <a:path w="49" h="49">
                    <a:moveTo>
                      <a:pt x="33" y="46"/>
                    </a:moveTo>
                    <a:lnTo>
                      <a:pt x="41" y="42"/>
                    </a:lnTo>
                    <a:lnTo>
                      <a:pt x="47" y="34"/>
                    </a:lnTo>
                    <a:lnTo>
                      <a:pt x="49" y="25"/>
                    </a:lnTo>
                    <a:lnTo>
                      <a:pt x="47" y="15"/>
                    </a:lnTo>
                    <a:lnTo>
                      <a:pt x="41" y="8"/>
                    </a:lnTo>
                    <a:lnTo>
                      <a:pt x="33" y="2"/>
                    </a:lnTo>
                    <a:lnTo>
                      <a:pt x="23" y="0"/>
                    </a:lnTo>
                    <a:lnTo>
                      <a:pt x="13" y="2"/>
                    </a:lnTo>
                    <a:lnTo>
                      <a:pt x="13" y="4"/>
                    </a:lnTo>
                    <a:lnTo>
                      <a:pt x="6" y="8"/>
                    </a:lnTo>
                    <a:lnTo>
                      <a:pt x="2" y="15"/>
                    </a:lnTo>
                    <a:lnTo>
                      <a:pt x="0" y="25"/>
                    </a:lnTo>
                    <a:lnTo>
                      <a:pt x="2" y="34"/>
                    </a:lnTo>
                    <a:lnTo>
                      <a:pt x="6" y="42"/>
                    </a:lnTo>
                    <a:lnTo>
                      <a:pt x="13" y="47"/>
                    </a:lnTo>
                    <a:lnTo>
                      <a:pt x="23" y="49"/>
                    </a:lnTo>
                    <a:lnTo>
                      <a:pt x="33" y="47"/>
                    </a:lnTo>
                    <a:lnTo>
                      <a:pt x="33" y="46"/>
                    </a:lnTo>
                    <a:close/>
                  </a:path>
                </a:pathLst>
              </a:custGeom>
              <a:solidFill>
                <a:srgbClr val="000000">
                  <a:alpha val="100000"/>
                </a:srgbClr>
              </a:solidFill>
              <a:ln w="9525">
                <a:noFill/>
              </a:ln>
            </p:spPr>
            <p:txBody>
              <a:bodyPr/>
              <a:lstStyle/>
              <a:p>
                <a:endParaRPr lang="zh-CN" altLang="en-US"/>
              </a:p>
            </p:txBody>
          </p:sp>
          <p:sp>
            <p:nvSpPr>
              <p:cNvPr id="37139" name="任意多边形 505978"/>
              <p:cNvSpPr/>
              <p:nvPr/>
            </p:nvSpPr>
            <p:spPr>
              <a:xfrm>
                <a:off x="3260" y="1168"/>
                <a:ext cx="25" cy="23"/>
              </a:xfrm>
              <a:custGeom>
                <a:avLst/>
                <a:gdLst/>
                <a:ahLst/>
                <a:cxnLst>
                  <a:cxn ang="0">
                    <a:pos x="18" y="23"/>
                  </a:cxn>
                  <a:cxn ang="0">
                    <a:pos x="21" y="20"/>
                  </a:cxn>
                  <a:cxn ang="0">
                    <a:pos x="24" y="16"/>
                  </a:cxn>
                  <a:cxn ang="0">
                    <a:pos x="25" y="11"/>
                  </a:cxn>
                  <a:cxn ang="0">
                    <a:pos x="24" y="6"/>
                  </a:cxn>
                  <a:cxn ang="0">
                    <a:pos x="21" y="3"/>
                  </a:cxn>
                  <a:cxn ang="0">
                    <a:pos x="17" y="1"/>
                  </a:cxn>
                  <a:cxn ang="0">
                    <a:pos x="13" y="0"/>
                  </a:cxn>
                  <a:cxn ang="0">
                    <a:pos x="8" y="1"/>
                  </a:cxn>
                  <a:cxn ang="0">
                    <a:pos x="8" y="1"/>
                  </a:cxn>
                  <a:cxn ang="0">
                    <a:pos x="4" y="3"/>
                  </a:cxn>
                  <a:cxn ang="0">
                    <a:pos x="1" y="6"/>
                  </a:cxn>
                  <a:cxn ang="0">
                    <a:pos x="0" y="11"/>
                  </a:cxn>
                  <a:cxn ang="0">
                    <a:pos x="1" y="16"/>
                  </a:cxn>
                  <a:cxn ang="0">
                    <a:pos x="4" y="20"/>
                  </a:cxn>
                  <a:cxn ang="0">
                    <a:pos x="8" y="23"/>
                  </a:cxn>
                  <a:cxn ang="0">
                    <a:pos x="13" y="23"/>
                  </a:cxn>
                  <a:cxn ang="0">
                    <a:pos x="18" y="23"/>
                  </a:cxn>
                </a:cxnLst>
                <a:rect l="0" t="0" r="0" b="0"/>
                <a:pathLst>
                  <a:path w="49" h="47">
                    <a:moveTo>
                      <a:pt x="36" y="46"/>
                    </a:moveTo>
                    <a:lnTo>
                      <a:pt x="42" y="40"/>
                    </a:lnTo>
                    <a:lnTo>
                      <a:pt x="47" y="32"/>
                    </a:lnTo>
                    <a:lnTo>
                      <a:pt x="49" y="23"/>
                    </a:lnTo>
                    <a:lnTo>
                      <a:pt x="47" y="13"/>
                    </a:lnTo>
                    <a:lnTo>
                      <a:pt x="42" y="6"/>
                    </a:lnTo>
                    <a:lnTo>
                      <a:pt x="34" y="2"/>
                    </a:lnTo>
                    <a:lnTo>
                      <a:pt x="26" y="0"/>
                    </a:lnTo>
                    <a:lnTo>
                      <a:pt x="16" y="2"/>
                    </a:lnTo>
                    <a:lnTo>
                      <a:pt x="8" y="6"/>
                    </a:lnTo>
                    <a:lnTo>
                      <a:pt x="2" y="13"/>
                    </a:lnTo>
                    <a:lnTo>
                      <a:pt x="0" y="23"/>
                    </a:lnTo>
                    <a:lnTo>
                      <a:pt x="2" y="32"/>
                    </a:lnTo>
                    <a:lnTo>
                      <a:pt x="8" y="40"/>
                    </a:lnTo>
                    <a:lnTo>
                      <a:pt x="16" y="46"/>
                    </a:lnTo>
                    <a:lnTo>
                      <a:pt x="26" y="47"/>
                    </a:lnTo>
                    <a:lnTo>
                      <a:pt x="36" y="46"/>
                    </a:lnTo>
                    <a:close/>
                  </a:path>
                </a:pathLst>
              </a:custGeom>
              <a:solidFill>
                <a:srgbClr val="000000">
                  <a:alpha val="100000"/>
                </a:srgbClr>
              </a:solidFill>
              <a:ln w="9525">
                <a:noFill/>
              </a:ln>
            </p:spPr>
            <p:txBody>
              <a:bodyPr/>
              <a:lstStyle/>
              <a:p>
                <a:endParaRPr lang="zh-CN" altLang="en-US"/>
              </a:p>
            </p:txBody>
          </p:sp>
          <p:sp>
            <p:nvSpPr>
              <p:cNvPr id="37140" name="任意多边形 505979"/>
              <p:cNvSpPr/>
              <p:nvPr/>
            </p:nvSpPr>
            <p:spPr>
              <a:xfrm>
                <a:off x="3214" y="1185"/>
                <a:ext cx="25" cy="23"/>
              </a:xfrm>
              <a:custGeom>
                <a:avLst/>
                <a:gdLst/>
                <a:ahLst/>
                <a:cxnLst>
                  <a:cxn ang="0">
                    <a:pos x="17" y="22"/>
                  </a:cxn>
                  <a:cxn ang="0">
                    <a:pos x="21" y="19"/>
                  </a:cxn>
                  <a:cxn ang="0">
                    <a:pos x="24" y="15"/>
                  </a:cxn>
                  <a:cxn ang="0">
                    <a:pos x="25" y="11"/>
                  </a:cxn>
                  <a:cxn ang="0">
                    <a:pos x="24" y="7"/>
                  </a:cxn>
                  <a:cxn ang="0">
                    <a:pos x="21" y="4"/>
                  </a:cxn>
                  <a:cxn ang="0">
                    <a:pos x="17" y="1"/>
                  </a:cxn>
                  <a:cxn ang="0">
                    <a:pos x="12" y="0"/>
                  </a:cxn>
                  <a:cxn ang="0">
                    <a:pos x="7" y="1"/>
                  </a:cxn>
                  <a:cxn ang="0">
                    <a:pos x="7" y="1"/>
                  </a:cxn>
                  <a:cxn ang="0">
                    <a:pos x="4" y="4"/>
                  </a:cxn>
                  <a:cxn ang="0">
                    <a:pos x="1" y="7"/>
                  </a:cxn>
                  <a:cxn ang="0">
                    <a:pos x="0" y="11"/>
                  </a:cxn>
                  <a:cxn ang="0">
                    <a:pos x="1" y="15"/>
                  </a:cxn>
                  <a:cxn ang="0">
                    <a:pos x="4" y="19"/>
                  </a:cxn>
                  <a:cxn ang="0">
                    <a:pos x="7" y="22"/>
                  </a:cxn>
                  <a:cxn ang="0">
                    <a:pos x="12" y="23"/>
                  </a:cxn>
                  <a:cxn ang="0">
                    <a:pos x="17" y="22"/>
                  </a:cxn>
                </a:cxnLst>
                <a:rect l="0" t="0" r="0" b="0"/>
                <a:pathLst>
                  <a:path w="51" h="48">
                    <a:moveTo>
                      <a:pt x="35" y="46"/>
                    </a:moveTo>
                    <a:lnTo>
                      <a:pt x="43" y="40"/>
                    </a:lnTo>
                    <a:lnTo>
                      <a:pt x="49" y="32"/>
                    </a:lnTo>
                    <a:lnTo>
                      <a:pt x="51" y="23"/>
                    </a:lnTo>
                    <a:lnTo>
                      <a:pt x="49" y="15"/>
                    </a:lnTo>
                    <a:lnTo>
                      <a:pt x="43" y="8"/>
                    </a:lnTo>
                    <a:lnTo>
                      <a:pt x="35" y="2"/>
                    </a:lnTo>
                    <a:lnTo>
                      <a:pt x="25" y="0"/>
                    </a:lnTo>
                    <a:lnTo>
                      <a:pt x="15" y="2"/>
                    </a:lnTo>
                    <a:lnTo>
                      <a:pt x="8" y="8"/>
                    </a:lnTo>
                    <a:lnTo>
                      <a:pt x="2" y="15"/>
                    </a:lnTo>
                    <a:lnTo>
                      <a:pt x="0" y="23"/>
                    </a:lnTo>
                    <a:lnTo>
                      <a:pt x="2" y="32"/>
                    </a:lnTo>
                    <a:lnTo>
                      <a:pt x="8" y="40"/>
                    </a:lnTo>
                    <a:lnTo>
                      <a:pt x="15" y="46"/>
                    </a:lnTo>
                    <a:lnTo>
                      <a:pt x="25" y="48"/>
                    </a:lnTo>
                    <a:lnTo>
                      <a:pt x="35" y="46"/>
                    </a:lnTo>
                    <a:close/>
                  </a:path>
                </a:pathLst>
              </a:custGeom>
              <a:solidFill>
                <a:srgbClr val="000000">
                  <a:alpha val="100000"/>
                </a:srgbClr>
              </a:solidFill>
              <a:ln w="9525">
                <a:noFill/>
              </a:ln>
            </p:spPr>
            <p:txBody>
              <a:bodyPr/>
              <a:lstStyle/>
              <a:p>
                <a:endParaRPr lang="zh-CN" altLang="en-US"/>
              </a:p>
            </p:txBody>
          </p:sp>
          <p:sp>
            <p:nvSpPr>
              <p:cNvPr id="37141" name="任意多边形 505980"/>
              <p:cNvSpPr/>
              <p:nvPr/>
            </p:nvSpPr>
            <p:spPr>
              <a:xfrm>
                <a:off x="3169" y="1202"/>
                <a:ext cx="24" cy="23"/>
              </a:xfrm>
              <a:custGeom>
                <a:avLst/>
                <a:gdLst/>
                <a:ahLst/>
                <a:cxnLst>
                  <a:cxn ang="0">
                    <a:pos x="17" y="22"/>
                  </a:cxn>
                  <a:cxn ang="0">
                    <a:pos x="21" y="19"/>
                  </a:cxn>
                  <a:cxn ang="0">
                    <a:pos x="23" y="16"/>
                  </a:cxn>
                  <a:cxn ang="0">
                    <a:pos x="24" y="12"/>
                  </a:cxn>
                  <a:cxn ang="0">
                    <a:pos x="23" y="8"/>
                  </a:cxn>
                  <a:cxn ang="0">
                    <a:pos x="21" y="4"/>
                  </a:cxn>
                  <a:cxn ang="0">
                    <a:pos x="17" y="1"/>
                  </a:cxn>
                  <a:cxn ang="0">
                    <a:pos x="12" y="0"/>
                  </a:cxn>
                  <a:cxn ang="0">
                    <a:pos x="7" y="1"/>
                  </a:cxn>
                  <a:cxn ang="0">
                    <a:pos x="7" y="1"/>
                  </a:cxn>
                  <a:cxn ang="0">
                    <a:pos x="4" y="4"/>
                  </a:cxn>
                  <a:cxn ang="0">
                    <a:pos x="1" y="8"/>
                  </a:cxn>
                  <a:cxn ang="0">
                    <a:pos x="0" y="12"/>
                  </a:cxn>
                  <a:cxn ang="0">
                    <a:pos x="1" y="16"/>
                  </a:cxn>
                  <a:cxn ang="0">
                    <a:pos x="4" y="19"/>
                  </a:cxn>
                  <a:cxn ang="0">
                    <a:pos x="8" y="22"/>
                  </a:cxn>
                  <a:cxn ang="0">
                    <a:pos x="12" y="23"/>
                  </a:cxn>
                  <a:cxn ang="0">
                    <a:pos x="17" y="22"/>
                  </a:cxn>
                </a:cxnLst>
                <a:rect l="0" t="0" r="0" b="0"/>
                <a:pathLst>
                  <a:path w="49" h="48">
                    <a:moveTo>
                      <a:pt x="34" y="46"/>
                    </a:moveTo>
                    <a:lnTo>
                      <a:pt x="42" y="40"/>
                    </a:lnTo>
                    <a:lnTo>
                      <a:pt x="47" y="33"/>
                    </a:lnTo>
                    <a:lnTo>
                      <a:pt x="49" y="25"/>
                    </a:lnTo>
                    <a:lnTo>
                      <a:pt x="47" y="16"/>
                    </a:lnTo>
                    <a:lnTo>
                      <a:pt x="42" y="8"/>
                    </a:lnTo>
                    <a:lnTo>
                      <a:pt x="34" y="2"/>
                    </a:lnTo>
                    <a:lnTo>
                      <a:pt x="24" y="0"/>
                    </a:lnTo>
                    <a:lnTo>
                      <a:pt x="14" y="2"/>
                    </a:lnTo>
                    <a:lnTo>
                      <a:pt x="8" y="8"/>
                    </a:lnTo>
                    <a:lnTo>
                      <a:pt x="2" y="16"/>
                    </a:lnTo>
                    <a:lnTo>
                      <a:pt x="0" y="25"/>
                    </a:lnTo>
                    <a:lnTo>
                      <a:pt x="2" y="33"/>
                    </a:lnTo>
                    <a:lnTo>
                      <a:pt x="8" y="40"/>
                    </a:lnTo>
                    <a:lnTo>
                      <a:pt x="16" y="46"/>
                    </a:lnTo>
                    <a:lnTo>
                      <a:pt x="24" y="48"/>
                    </a:lnTo>
                    <a:lnTo>
                      <a:pt x="34" y="46"/>
                    </a:lnTo>
                    <a:close/>
                  </a:path>
                </a:pathLst>
              </a:custGeom>
              <a:solidFill>
                <a:srgbClr val="000000">
                  <a:alpha val="100000"/>
                </a:srgbClr>
              </a:solidFill>
              <a:ln w="9525">
                <a:noFill/>
              </a:ln>
            </p:spPr>
            <p:txBody>
              <a:bodyPr/>
              <a:lstStyle/>
              <a:p>
                <a:endParaRPr lang="zh-CN" altLang="en-US"/>
              </a:p>
            </p:txBody>
          </p:sp>
          <p:sp>
            <p:nvSpPr>
              <p:cNvPr id="37142" name="任意多边形 505981"/>
              <p:cNvSpPr/>
              <p:nvPr/>
            </p:nvSpPr>
            <p:spPr>
              <a:xfrm>
                <a:off x="3122" y="1219"/>
                <a:ext cx="25" cy="23"/>
              </a:xfrm>
              <a:custGeom>
                <a:avLst/>
                <a:gdLst/>
                <a:ahLst/>
                <a:cxnLst>
                  <a:cxn ang="0">
                    <a:pos x="18" y="22"/>
                  </a:cxn>
                  <a:cxn ang="0">
                    <a:pos x="22" y="20"/>
                  </a:cxn>
                  <a:cxn ang="0">
                    <a:pos x="24" y="17"/>
                  </a:cxn>
                  <a:cxn ang="0">
                    <a:pos x="25" y="12"/>
                  </a:cxn>
                  <a:cxn ang="0">
                    <a:pos x="24" y="8"/>
                  </a:cxn>
                  <a:cxn ang="0">
                    <a:pos x="22" y="4"/>
                  </a:cxn>
                  <a:cxn ang="0">
                    <a:pos x="18" y="1"/>
                  </a:cxn>
                  <a:cxn ang="0">
                    <a:pos x="13" y="0"/>
                  </a:cxn>
                  <a:cxn ang="0">
                    <a:pos x="8" y="1"/>
                  </a:cxn>
                  <a:cxn ang="0">
                    <a:pos x="8" y="1"/>
                  </a:cxn>
                  <a:cxn ang="0">
                    <a:pos x="4" y="4"/>
                  </a:cxn>
                  <a:cxn ang="0">
                    <a:pos x="1" y="8"/>
                  </a:cxn>
                  <a:cxn ang="0">
                    <a:pos x="0" y="12"/>
                  </a:cxn>
                  <a:cxn ang="0">
                    <a:pos x="1" y="17"/>
                  </a:cxn>
                  <a:cxn ang="0">
                    <a:pos x="4" y="20"/>
                  </a:cxn>
                  <a:cxn ang="0">
                    <a:pos x="8" y="22"/>
                  </a:cxn>
                  <a:cxn ang="0">
                    <a:pos x="13" y="23"/>
                  </a:cxn>
                  <a:cxn ang="0">
                    <a:pos x="18" y="22"/>
                  </a:cxn>
                </a:cxnLst>
                <a:rect l="0" t="0" r="0" b="0"/>
                <a:pathLst>
                  <a:path w="49" h="48">
                    <a:moveTo>
                      <a:pt x="35" y="46"/>
                    </a:moveTo>
                    <a:lnTo>
                      <a:pt x="43" y="42"/>
                    </a:lnTo>
                    <a:lnTo>
                      <a:pt x="47" y="35"/>
                    </a:lnTo>
                    <a:lnTo>
                      <a:pt x="49" y="25"/>
                    </a:lnTo>
                    <a:lnTo>
                      <a:pt x="47" y="16"/>
                    </a:lnTo>
                    <a:lnTo>
                      <a:pt x="43" y="8"/>
                    </a:lnTo>
                    <a:lnTo>
                      <a:pt x="35" y="2"/>
                    </a:lnTo>
                    <a:lnTo>
                      <a:pt x="25" y="0"/>
                    </a:lnTo>
                    <a:lnTo>
                      <a:pt x="16" y="2"/>
                    </a:lnTo>
                    <a:lnTo>
                      <a:pt x="8" y="8"/>
                    </a:lnTo>
                    <a:lnTo>
                      <a:pt x="2" y="16"/>
                    </a:lnTo>
                    <a:lnTo>
                      <a:pt x="0" y="25"/>
                    </a:lnTo>
                    <a:lnTo>
                      <a:pt x="2" y="35"/>
                    </a:lnTo>
                    <a:lnTo>
                      <a:pt x="8" y="42"/>
                    </a:lnTo>
                    <a:lnTo>
                      <a:pt x="16" y="46"/>
                    </a:lnTo>
                    <a:lnTo>
                      <a:pt x="25" y="48"/>
                    </a:lnTo>
                    <a:lnTo>
                      <a:pt x="35" y="46"/>
                    </a:lnTo>
                    <a:close/>
                  </a:path>
                </a:pathLst>
              </a:custGeom>
              <a:solidFill>
                <a:srgbClr val="000000">
                  <a:alpha val="100000"/>
                </a:srgbClr>
              </a:solidFill>
              <a:ln w="9525">
                <a:noFill/>
              </a:ln>
            </p:spPr>
            <p:txBody>
              <a:bodyPr/>
              <a:lstStyle/>
              <a:p>
                <a:endParaRPr lang="zh-CN" altLang="en-US"/>
              </a:p>
            </p:txBody>
          </p:sp>
          <p:sp>
            <p:nvSpPr>
              <p:cNvPr id="37143" name="任意多边形 505982"/>
              <p:cNvSpPr/>
              <p:nvPr/>
            </p:nvSpPr>
            <p:spPr>
              <a:xfrm>
                <a:off x="3077" y="1236"/>
                <a:ext cx="25" cy="24"/>
              </a:xfrm>
              <a:custGeom>
                <a:avLst/>
                <a:gdLst/>
                <a:ahLst/>
                <a:cxnLst>
                  <a:cxn ang="0">
                    <a:pos x="17" y="22"/>
                  </a:cxn>
                  <a:cxn ang="0">
                    <a:pos x="21" y="20"/>
                  </a:cxn>
                  <a:cxn ang="0">
                    <a:pos x="24" y="17"/>
                  </a:cxn>
                  <a:cxn ang="0">
                    <a:pos x="25" y="12"/>
                  </a:cxn>
                  <a:cxn ang="0">
                    <a:pos x="24" y="7"/>
                  </a:cxn>
                  <a:cxn ang="0">
                    <a:pos x="21" y="3"/>
                  </a:cxn>
                  <a:cxn ang="0">
                    <a:pos x="17" y="1"/>
                  </a:cxn>
                  <a:cxn ang="0">
                    <a:pos x="12" y="0"/>
                  </a:cxn>
                  <a:cxn ang="0">
                    <a:pos x="7" y="1"/>
                  </a:cxn>
                  <a:cxn ang="0">
                    <a:pos x="7" y="1"/>
                  </a:cxn>
                  <a:cxn ang="0">
                    <a:pos x="3" y="3"/>
                  </a:cxn>
                  <a:cxn ang="0">
                    <a:pos x="1" y="7"/>
                  </a:cxn>
                  <a:cxn ang="0">
                    <a:pos x="0" y="12"/>
                  </a:cxn>
                  <a:cxn ang="0">
                    <a:pos x="1" y="17"/>
                  </a:cxn>
                  <a:cxn ang="0">
                    <a:pos x="3" y="20"/>
                  </a:cxn>
                  <a:cxn ang="0">
                    <a:pos x="7" y="23"/>
                  </a:cxn>
                  <a:cxn ang="0">
                    <a:pos x="12" y="24"/>
                  </a:cxn>
                  <a:cxn ang="0">
                    <a:pos x="17" y="23"/>
                  </a:cxn>
                  <a:cxn ang="0">
                    <a:pos x="17" y="22"/>
                  </a:cxn>
                </a:cxnLst>
                <a:rect l="0" t="0" r="0" b="0"/>
                <a:pathLst>
                  <a:path w="49" h="49">
                    <a:moveTo>
                      <a:pt x="34" y="45"/>
                    </a:moveTo>
                    <a:lnTo>
                      <a:pt x="42" y="41"/>
                    </a:lnTo>
                    <a:lnTo>
                      <a:pt x="47" y="34"/>
                    </a:lnTo>
                    <a:lnTo>
                      <a:pt x="49" y="24"/>
                    </a:lnTo>
                    <a:lnTo>
                      <a:pt x="47" y="15"/>
                    </a:lnTo>
                    <a:lnTo>
                      <a:pt x="42" y="7"/>
                    </a:lnTo>
                    <a:lnTo>
                      <a:pt x="34" y="2"/>
                    </a:lnTo>
                    <a:lnTo>
                      <a:pt x="24" y="0"/>
                    </a:lnTo>
                    <a:lnTo>
                      <a:pt x="14" y="2"/>
                    </a:lnTo>
                    <a:lnTo>
                      <a:pt x="14" y="3"/>
                    </a:lnTo>
                    <a:lnTo>
                      <a:pt x="6" y="7"/>
                    </a:lnTo>
                    <a:lnTo>
                      <a:pt x="2" y="15"/>
                    </a:lnTo>
                    <a:lnTo>
                      <a:pt x="0" y="24"/>
                    </a:lnTo>
                    <a:lnTo>
                      <a:pt x="2" y="34"/>
                    </a:lnTo>
                    <a:lnTo>
                      <a:pt x="6" y="41"/>
                    </a:lnTo>
                    <a:lnTo>
                      <a:pt x="14" y="47"/>
                    </a:lnTo>
                    <a:lnTo>
                      <a:pt x="24" y="49"/>
                    </a:lnTo>
                    <a:lnTo>
                      <a:pt x="34" y="47"/>
                    </a:lnTo>
                    <a:lnTo>
                      <a:pt x="34" y="45"/>
                    </a:lnTo>
                    <a:close/>
                  </a:path>
                </a:pathLst>
              </a:custGeom>
              <a:solidFill>
                <a:srgbClr val="000000">
                  <a:alpha val="100000"/>
                </a:srgbClr>
              </a:solidFill>
              <a:ln w="9525">
                <a:noFill/>
              </a:ln>
            </p:spPr>
            <p:txBody>
              <a:bodyPr/>
              <a:lstStyle/>
              <a:p>
                <a:endParaRPr lang="zh-CN" altLang="en-US"/>
              </a:p>
            </p:txBody>
          </p:sp>
          <p:sp>
            <p:nvSpPr>
              <p:cNvPr id="37144" name="任意多边形 505983"/>
              <p:cNvSpPr/>
              <p:nvPr/>
            </p:nvSpPr>
            <p:spPr>
              <a:xfrm>
                <a:off x="3031" y="1254"/>
                <a:ext cx="24" cy="24"/>
              </a:xfrm>
              <a:custGeom>
                <a:avLst/>
                <a:gdLst/>
                <a:ahLst/>
                <a:cxnLst>
                  <a:cxn ang="0">
                    <a:pos x="17" y="23"/>
                  </a:cxn>
                  <a:cxn ang="0">
                    <a:pos x="21" y="20"/>
                  </a:cxn>
                  <a:cxn ang="0">
                    <a:pos x="23" y="16"/>
                  </a:cxn>
                  <a:cxn ang="0">
                    <a:pos x="24" y="11"/>
                  </a:cxn>
                  <a:cxn ang="0">
                    <a:pos x="23" y="7"/>
                  </a:cxn>
                  <a:cxn ang="0">
                    <a:pos x="21" y="3"/>
                  </a:cxn>
                  <a:cxn ang="0">
                    <a:pos x="17" y="1"/>
                  </a:cxn>
                  <a:cxn ang="0">
                    <a:pos x="12" y="0"/>
                  </a:cxn>
                  <a:cxn ang="0">
                    <a:pos x="8" y="1"/>
                  </a:cxn>
                  <a:cxn ang="0">
                    <a:pos x="8" y="1"/>
                  </a:cxn>
                  <a:cxn ang="0">
                    <a:pos x="4" y="3"/>
                  </a:cxn>
                  <a:cxn ang="0">
                    <a:pos x="1" y="7"/>
                  </a:cxn>
                  <a:cxn ang="0">
                    <a:pos x="0" y="11"/>
                  </a:cxn>
                  <a:cxn ang="0">
                    <a:pos x="1" y="16"/>
                  </a:cxn>
                  <a:cxn ang="0">
                    <a:pos x="4" y="20"/>
                  </a:cxn>
                  <a:cxn ang="0">
                    <a:pos x="8" y="23"/>
                  </a:cxn>
                  <a:cxn ang="0">
                    <a:pos x="12" y="24"/>
                  </a:cxn>
                  <a:cxn ang="0">
                    <a:pos x="17" y="23"/>
                  </a:cxn>
                </a:cxnLst>
                <a:rect l="0" t="0" r="0" b="0"/>
                <a:pathLst>
                  <a:path w="49" h="47">
                    <a:moveTo>
                      <a:pt x="35" y="45"/>
                    </a:moveTo>
                    <a:lnTo>
                      <a:pt x="43" y="39"/>
                    </a:lnTo>
                    <a:lnTo>
                      <a:pt x="47" y="32"/>
                    </a:lnTo>
                    <a:lnTo>
                      <a:pt x="49" y="22"/>
                    </a:lnTo>
                    <a:lnTo>
                      <a:pt x="47" y="13"/>
                    </a:lnTo>
                    <a:lnTo>
                      <a:pt x="43" y="5"/>
                    </a:lnTo>
                    <a:lnTo>
                      <a:pt x="35" y="2"/>
                    </a:lnTo>
                    <a:lnTo>
                      <a:pt x="25" y="0"/>
                    </a:lnTo>
                    <a:lnTo>
                      <a:pt x="16" y="2"/>
                    </a:lnTo>
                    <a:lnTo>
                      <a:pt x="8" y="5"/>
                    </a:lnTo>
                    <a:lnTo>
                      <a:pt x="2" y="13"/>
                    </a:lnTo>
                    <a:lnTo>
                      <a:pt x="0" y="22"/>
                    </a:lnTo>
                    <a:lnTo>
                      <a:pt x="2" y="32"/>
                    </a:lnTo>
                    <a:lnTo>
                      <a:pt x="8" y="39"/>
                    </a:lnTo>
                    <a:lnTo>
                      <a:pt x="16" y="45"/>
                    </a:lnTo>
                    <a:lnTo>
                      <a:pt x="25" y="47"/>
                    </a:lnTo>
                    <a:lnTo>
                      <a:pt x="35" y="45"/>
                    </a:lnTo>
                    <a:close/>
                  </a:path>
                </a:pathLst>
              </a:custGeom>
              <a:solidFill>
                <a:srgbClr val="000000">
                  <a:alpha val="100000"/>
                </a:srgbClr>
              </a:solidFill>
              <a:ln w="9525">
                <a:noFill/>
              </a:ln>
            </p:spPr>
            <p:txBody>
              <a:bodyPr/>
              <a:lstStyle/>
              <a:p>
                <a:endParaRPr lang="zh-CN" altLang="en-US"/>
              </a:p>
            </p:txBody>
          </p:sp>
          <p:sp>
            <p:nvSpPr>
              <p:cNvPr id="37145" name="任意多边形 505984"/>
              <p:cNvSpPr/>
              <p:nvPr/>
            </p:nvSpPr>
            <p:spPr>
              <a:xfrm>
                <a:off x="2986" y="1271"/>
                <a:ext cx="24" cy="24"/>
              </a:xfrm>
              <a:custGeom>
                <a:avLst/>
                <a:gdLst/>
                <a:ahLst/>
                <a:cxnLst>
                  <a:cxn ang="0">
                    <a:pos x="17" y="23"/>
                  </a:cxn>
                  <a:cxn ang="0">
                    <a:pos x="21" y="20"/>
                  </a:cxn>
                  <a:cxn ang="0">
                    <a:pos x="24" y="16"/>
                  </a:cxn>
                  <a:cxn ang="0">
                    <a:pos x="24" y="12"/>
                  </a:cxn>
                  <a:cxn ang="0">
                    <a:pos x="24" y="8"/>
                  </a:cxn>
                  <a:cxn ang="0">
                    <a:pos x="21" y="4"/>
                  </a:cxn>
                  <a:cxn ang="0">
                    <a:pos x="17" y="1"/>
                  </a:cxn>
                  <a:cxn ang="0">
                    <a:pos x="12" y="0"/>
                  </a:cxn>
                  <a:cxn ang="0">
                    <a:pos x="7" y="1"/>
                  </a:cxn>
                  <a:cxn ang="0">
                    <a:pos x="7" y="1"/>
                  </a:cxn>
                  <a:cxn ang="0">
                    <a:pos x="3" y="4"/>
                  </a:cxn>
                  <a:cxn ang="0">
                    <a:pos x="1" y="8"/>
                  </a:cxn>
                  <a:cxn ang="0">
                    <a:pos x="0" y="12"/>
                  </a:cxn>
                  <a:cxn ang="0">
                    <a:pos x="1" y="16"/>
                  </a:cxn>
                  <a:cxn ang="0">
                    <a:pos x="3" y="20"/>
                  </a:cxn>
                  <a:cxn ang="0">
                    <a:pos x="7" y="23"/>
                  </a:cxn>
                  <a:cxn ang="0">
                    <a:pos x="12" y="24"/>
                  </a:cxn>
                  <a:cxn ang="0">
                    <a:pos x="17" y="23"/>
                  </a:cxn>
                </a:cxnLst>
                <a:rect l="0" t="0" r="0" b="0"/>
                <a:pathLst>
                  <a:path w="49" h="47">
                    <a:moveTo>
                      <a:pt x="34" y="45"/>
                    </a:moveTo>
                    <a:lnTo>
                      <a:pt x="42" y="40"/>
                    </a:lnTo>
                    <a:lnTo>
                      <a:pt x="48" y="32"/>
                    </a:lnTo>
                    <a:lnTo>
                      <a:pt x="49" y="23"/>
                    </a:lnTo>
                    <a:lnTo>
                      <a:pt x="48" y="15"/>
                    </a:lnTo>
                    <a:lnTo>
                      <a:pt x="42" y="7"/>
                    </a:lnTo>
                    <a:lnTo>
                      <a:pt x="34" y="2"/>
                    </a:lnTo>
                    <a:lnTo>
                      <a:pt x="24" y="0"/>
                    </a:lnTo>
                    <a:lnTo>
                      <a:pt x="14" y="2"/>
                    </a:lnTo>
                    <a:lnTo>
                      <a:pt x="6" y="7"/>
                    </a:lnTo>
                    <a:lnTo>
                      <a:pt x="2" y="15"/>
                    </a:lnTo>
                    <a:lnTo>
                      <a:pt x="0" y="23"/>
                    </a:lnTo>
                    <a:lnTo>
                      <a:pt x="2" y="32"/>
                    </a:lnTo>
                    <a:lnTo>
                      <a:pt x="6" y="40"/>
                    </a:lnTo>
                    <a:lnTo>
                      <a:pt x="14" y="45"/>
                    </a:lnTo>
                    <a:lnTo>
                      <a:pt x="24" y="47"/>
                    </a:lnTo>
                    <a:lnTo>
                      <a:pt x="34" y="45"/>
                    </a:lnTo>
                    <a:close/>
                  </a:path>
                </a:pathLst>
              </a:custGeom>
              <a:solidFill>
                <a:srgbClr val="000000">
                  <a:alpha val="100000"/>
                </a:srgbClr>
              </a:solidFill>
              <a:ln w="9525">
                <a:noFill/>
              </a:ln>
            </p:spPr>
            <p:txBody>
              <a:bodyPr/>
              <a:lstStyle/>
              <a:p>
                <a:endParaRPr lang="zh-CN" altLang="en-US"/>
              </a:p>
            </p:txBody>
          </p:sp>
          <p:sp>
            <p:nvSpPr>
              <p:cNvPr id="37146" name="任意多边形 505985"/>
              <p:cNvSpPr/>
              <p:nvPr/>
            </p:nvSpPr>
            <p:spPr>
              <a:xfrm>
                <a:off x="2939" y="1288"/>
                <a:ext cx="25" cy="24"/>
              </a:xfrm>
              <a:custGeom>
                <a:avLst/>
                <a:gdLst/>
                <a:ahLst/>
                <a:cxnLst>
                  <a:cxn ang="0">
                    <a:pos x="18" y="23"/>
                  </a:cxn>
                  <a:cxn ang="0">
                    <a:pos x="21" y="20"/>
                  </a:cxn>
                  <a:cxn ang="0">
                    <a:pos x="24" y="16"/>
                  </a:cxn>
                  <a:cxn ang="0">
                    <a:pos x="25" y="13"/>
                  </a:cxn>
                  <a:cxn ang="0">
                    <a:pos x="24" y="8"/>
                  </a:cxn>
                  <a:cxn ang="0">
                    <a:pos x="21" y="4"/>
                  </a:cxn>
                  <a:cxn ang="0">
                    <a:pos x="17" y="1"/>
                  </a:cxn>
                  <a:cxn ang="0">
                    <a:pos x="13" y="0"/>
                  </a:cxn>
                  <a:cxn ang="0">
                    <a:pos x="8" y="1"/>
                  </a:cxn>
                  <a:cxn ang="0">
                    <a:pos x="8" y="1"/>
                  </a:cxn>
                  <a:cxn ang="0">
                    <a:pos x="4" y="4"/>
                  </a:cxn>
                  <a:cxn ang="0">
                    <a:pos x="1" y="8"/>
                  </a:cxn>
                  <a:cxn ang="0">
                    <a:pos x="0" y="13"/>
                  </a:cxn>
                  <a:cxn ang="0">
                    <a:pos x="1" y="16"/>
                  </a:cxn>
                  <a:cxn ang="0">
                    <a:pos x="4" y="20"/>
                  </a:cxn>
                  <a:cxn ang="0">
                    <a:pos x="8" y="23"/>
                  </a:cxn>
                  <a:cxn ang="0">
                    <a:pos x="13" y="24"/>
                  </a:cxn>
                  <a:cxn ang="0">
                    <a:pos x="18" y="23"/>
                  </a:cxn>
                </a:cxnLst>
                <a:rect l="0" t="0" r="0" b="0"/>
                <a:pathLst>
                  <a:path w="49" h="47">
                    <a:moveTo>
                      <a:pt x="35" y="45"/>
                    </a:moveTo>
                    <a:lnTo>
                      <a:pt x="41" y="40"/>
                    </a:lnTo>
                    <a:lnTo>
                      <a:pt x="47" y="32"/>
                    </a:lnTo>
                    <a:lnTo>
                      <a:pt x="49" y="25"/>
                    </a:lnTo>
                    <a:lnTo>
                      <a:pt x="47" y="15"/>
                    </a:lnTo>
                    <a:lnTo>
                      <a:pt x="41" y="8"/>
                    </a:lnTo>
                    <a:lnTo>
                      <a:pt x="33" y="2"/>
                    </a:lnTo>
                    <a:lnTo>
                      <a:pt x="25" y="0"/>
                    </a:lnTo>
                    <a:lnTo>
                      <a:pt x="16" y="2"/>
                    </a:lnTo>
                    <a:lnTo>
                      <a:pt x="8" y="8"/>
                    </a:lnTo>
                    <a:lnTo>
                      <a:pt x="2" y="15"/>
                    </a:lnTo>
                    <a:lnTo>
                      <a:pt x="0" y="25"/>
                    </a:lnTo>
                    <a:lnTo>
                      <a:pt x="2" y="32"/>
                    </a:lnTo>
                    <a:lnTo>
                      <a:pt x="8" y="40"/>
                    </a:lnTo>
                    <a:lnTo>
                      <a:pt x="16" y="45"/>
                    </a:lnTo>
                    <a:lnTo>
                      <a:pt x="25" y="47"/>
                    </a:lnTo>
                    <a:lnTo>
                      <a:pt x="35" y="45"/>
                    </a:lnTo>
                    <a:close/>
                  </a:path>
                </a:pathLst>
              </a:custGeom>
              <a:solidFill>
                <a:srgbClr val="000000">
                  <a:alpha val="100000"/>
                </a:srgbClr>
              </a:solidFill>
              <a:ln w="9525">
                <a:noFill/>
              </a:ln>
            </p:spPr>
            <p:txBody>
              <a:bodyPr/>
              <a:lstStyle/>
              <a:p>
                <a:endParaRPr lang="zh-CN" altLang="en-US"/>
              </a:p>
            </p:txBody>
          </p:sp>
        </p:grpSp>
        <p:grpSp>
          <p:nvGrpSpPr>
            <p:cNvPr id="37059" name="组合 506007"/>
            <p:cNvGrpSpPr/>
            <p:nvPr/>
          </p:nvGrpSpPr>
          <p:grpSpPr>
            <a:xfrm>
              <a:off x="1974" y="1125"/>
              <a:ext cx="489" cy="738"/>
              <a:chOff x="2983" y="1113"/>
              <a:chExt cx="594" cy="738"/>
            </a:xfrm>
          </p:grpSpPr>
          <p:sp>
            <p:nvSpPr>
              <p:cNvPr id="37113" name="任意多边形 505987"/>
              <p:cNvSpPr/>
              <p:nvPr/>
            </p:nvSpPr>
            <p:spPr>
              <a:xfrm>
                <a:off x="3552" y="1113"/>
                <a:ext cx="25" cy="24"/>
              </a:xfrm>
              <a:custGeom>
                <a:avLst/>
                <a:gdLst/>
                <a:ahLst/>
                <a:cxnLst>
                  <a:cxn ang="0">
                    <a:pos x="22" y="20"/>
                  </a:cxn>
                  <a:cxn ang="0">
                    <a:pos x="24" y="16"/>
                  </a:cxn>
                  <a:cxn ang="0">
                    <a:pos x="25" y="12"/>
                  </a:cxn>
                  <a:cxn ang="0">
                    <a:pos x="24" y="7"/>
                  </a:cxn>
                  <a:cxn ang="0">
                    <a:pos x="22" y="3"/>
                  </a:cxn>
                  <a:cxn ang="0">
                    <a:pos x="18" y="1"/>
                  </a:cxn>
                  <a:cxn ang="0">
                    <a:pos x="13" y="0"/>
                  </a:cxn>
                  <a:cxn ang="0">
                    <a:pos x="8" y="1"/>
                  </a:cxn>
                  <a:cxn ang="0">
                    <a:pos x="4" y="3"/>
                  </a:cxn>
                  <a:cxn ang="0">
                    <a:pos x="4" y="3"/>
                  </a:cxn>
                  <a:cxn ang="0">
                    <a:pos x="1" y="7"/>
                  </a:cxn>
                  <a:cxn ang="0">
                    <a:pos x="0" y="12"/>
                  </a:cxn>
                  <a:cxn ang="0">
                    <a:pos x="1" y="16"/>
                  </a:cxn>
                  <a:cxn ang="0">
                    <a:pos x="4" y="20"/>
                  </a:cxn>
                  <a:cxn ang="0">
                    <a:pos x="8" y="23"/>
                  </a:cxn>
                  <a:cxn ang="0">
                    <a:pos x="13" y="24"/>
                  </a:cxn>
                  <a:cxn ang="0">
                    <a:pos x="18" y="23"/>
                  </a:cxn>
                  <a:cxn ang="0">
                    <a:pos x="22" y="20"/>
                  </a:cxn>
                </a:cxnLst>
                <a:rect l="0" t="0" r="0" b="0"/>
                <a:pathLst>
                  <a:path w="49" h="47">
                    <a:moveTo>
                      <a:pt x="43" y="40"/>
                    </a:moveTo>
                    <a:lnTo>
                      <a:pt x="47" y="32"/>
                    </a:lnTo>
                    <a:lnTo>
                      <a:pt x="49" y="23"/>
                    </a:lnTo>
                    <a:lnTo>
                      <a:pt x="47" y="13"/>
                    </a:lnTo>
                    <a:lnTo>
                      <a:pt x="43" y="6"/>
                    </a:lnTo>
                    <a:lnTo>
                      <a:pt x="35" y="2"/>
                    </a:lnTo>
                    <a:lnTo>
                      <a:pt x="25" y="0"/>
                    </a:lnTo>
                    <a:lnTo>
                      <a:pt x="15" y="2"/>
                    </a:lnTo>
                    <a:lnTo>
                      <a:pt x="7" y="6"/>
                    </a:lnTo>
                    <a:lnTo>
                      <a:pt x="1" y="13"/>
                    </a:lnTo>
                    <a:lnTo>
                      <a:pt x="0" y="23"/>
                    </a:lnTo>
                    <a:lnTo>
                      <a:pt x="1" y="32"/>
                    </a:lnTo>
                    <a:lnTo>
                      <a:pt x="7" y="40"/>
                    </a:lnTo>
                    <a:lnTo>
                      <a:pt x="15" y="45"/>
                    </a:lnTo>
                    <a:lnTo>
                      <a:pt x="25" y="47"/>
                    </a:lnTo>
                    <a:lnTo>
                      <a:pt x="35" y="45"/>
                    </a:lnTo>
                    <a:lnTo>
                      <a:pt x="43" y="40"/>
                    </a:lnTo>
                    <a:close/>
                  </a:path>
                </a:pathLst>
              </a:custGeom>
              <a:solidFill>
                <a:srgbClr val="000000">
                  <a:alpha val="100000"/>
                </a:srgbClr>
              </a:solidFill>
              <a:ln w="9525">
                <a:noFill/>
              </a:ln>
            </p:spPr>
            <p:txBody>
              <a:bodyPr/>
              <a:lstStyle/>
              <a:p>
                <a:endParaRPr lang="zh-CN" altLang="en-US"/>
              </a:p>
            </p:txBody>
          </p:sp>
          <p:sp>
            <p:nvSpPr>
              <p:cNvPr id="37114" name="任意多边形 505988"/>
              <p:cNvSpPr/>
              <p:nvPr/>
            </p:nvSpPr>
            <p:spPr>
              <a:xfrm>
                <a:off x="3523" y="1150"/>
                <a:ext cx="24" cy="24"/>
              </a:xfrm>
              <a:custGeom>
                <a:avLst/>
                <a:gdLst/>
                <a:ahLst/>
                <a:cxnLst>
                  <a:cxn ang="0">
                    <a:pos x="21" y="21"/>
                  </a:cxn>
                  <a:cxn ang="0">
                    <a:pos x="23" y="17"/>
                  </a:cxn>
                  <a:cxn ang="0">
                    <a:pos x="24" y="13"/>
                  </a:cxn>
                  <a:cxn ang="0">
                    <a:pos x="23" y="8"/>
                  </a:cxn>
                  <a:cxn ang="0">
                    <a:pos x="20" y="4"/>
                  </a:cxn>
                  <a:cxn ang="0">
                    <a:pos x="16" y="1"/>
                  </a:cxn>
                  <a:cxn ang="0">
                    <a:pos x="12" y="0"/>
                  </a:cxn>
                  <a:cxn ang="0">
                    <a:pos x="8" y="1"/>
                  </a:cxn>
                  <a:cxn ang="0">
                    <a:pos x="4" y="4"/>
                  </a:cxn>
                  <a:cxn ang="0">
                    <a:pos x="3" y="4"/>
                  </a:cxn>
                  <a:cxn ang="0">
                    <a:pos x="1" y="8"/>
                  </a:cxn>
                  <a:cxn ang="0">
                    <a:pos x="0" y="13"/>
                  </a:cxn>
                  <a:cxn ang="0">
                    <a:pos x="1" y="17"/>
                  </a:cxn>
                  <a:cxn ang="0">
                    <a:pos x="4" y="20"/>
                  </a:cxn>
                  <a:cxn ang="0">
                    <a:pos x="8" y="23"/>
                  </a:cxn>
                  <a:cxn ang="0">
                    <a:pos x="12" y="24"/>
                  </a:cxn>
                  <a:cxn ang="0">
                    <a:pos x="16" y="23"/>
                  </a:cxn>
                  <a:cxn ang="0">
                    <a:pos x="20" y="21"/>
                  </a:cxn>
                  <a:cxn ang="0">
                    <a:pos x="21" y="21"/>
                  </a:cxn>
                </a:cxnLst>
                <a:rect l="0" t="0" r="0" b="0"/>
                <a:pathLst>
                  <a:path w="50" h="47">
                    <a:moveTo>
                      <a:pt x="44" y="42"/>
                    </a:moveTo>
                    <a:lnTo>
                      <a:pt x="48" y="34"/>
                    </a:lnTo>
                    <a:lnTo>
                      <a:pt x="50" y="25"/>
                    </a:lnTo>
                    <a:lnTo>
                      <a:pt x="48" y="15"/>
                    </a:lnTo>
                    <a:lnTo>
                      <a:pt x="42" y="7"/>
                    </a:lnTo>
                    <a:lnTo>
                      <a:pt x="34" y="2"/>
                    </a:lnTo>
                    <a:lnTo>
                      <a:pt x="26" y="0"/>
                    </a:lnTo>
                    <a:lnTo>
                      <a:pt x="16" y="2"/>
                    </a:lnTo>
                    <a:lnTo>
                      <a:pt x="8" y="7"/>
                    </a:lnTo>
                    <a:lnTo>
                      <a:pt x="6" y="7"/>
                    </a:lnTo>
                    <a:lnTo>
                      <a:pt x="2" y="15"/>
                    </a:lnTo>
                    <a:lnTo>
                      <a:pt x="0" y="25"/>
                    </a:lnTo>
                    <a:lnTo>
                      <a:pt x="2" y="34"/>
                    </a:lnTo>
                    <a:lnTo>
                      <a:pt x="8" y="40"/>
                    </a:lnTo>
                    <a:lnTo>
                      <a:pt x="16" y="45"/>
                    </a:lnTo>
                    <a:lnTo>
                      <a:pt x="24" y="47"/>
                    </a:lnTo>
                    <a:lnTo>
                      <a:pt x="34" y="45"/>
                    </a:lnTo>
                    <a:lnTo>
                      <a:pt x="42" y="42"/>
                    </a:lnTo>
                    <a:lnTo>
                      <a:pt x="44" y="42"/>
                    </a:lnTo>
                    <a:close/>
                  </a:path>
                </a:pathLst>
              </a:custGeom>
              <a:solidFill>
                <a:srgbClr val="000000">
                  <a:alpha val="100000"/>
                </a:srgbClr>
              </a:solidFill>
              <a:ln w="9525">
                <a:noFill/>
              </a:ln>
            </p:spPr>
            <p:txBody>
              <a:bodyPr/>
              <a:lstStyle/>
              <a:p>
                <a:endParaRPr lang="zh-CN" altLang="en-US"/>
              </a:p>
            </p:txBody>
          </p:sp>
          <p:sp>
            <p:nvSpPr>
              <p:cNvPr id="37115" name="任意多边形 505989"/>
              <p:cNvSpPr/>
              <p:nvPr/>
            </p:nvSpPr>
            <p:spPr>
              <a:xfrm>
                <a:off x="3493" y="1188"/>
                <a:ext cx="25" cy="24"/>
              </a:xfrm>
              <a:custGeom>
                <a:avLst/>
                <a:gdLst/>
                <a:ahLst/>
                <a:cxnLst>
                  <a:cxn ang="0">
                    <a:pos x="21" y="20"/>
                  </a:cxn>
                  <a:cxn ang="0">
                    <a:pos x="24" y="16"/>
                  </a:cxn>
                  <a:cxn ang="0">
                    <a:pos x="25" y="12"/>
                  </a:cxn>
                  <a:cxn ang="0">
                    <a:pos x="24" y="7"/>
                  </a:cxn>
                  <a:cxn ang="0">
                    <a:pos x="21" y="3"/>
                  </a:cxn>
                  <a:cxn ang="0">
                    <a:pos x="17" y="1"/>
                  </a:cxn>
                  <a:cxn ang="0">
                    <a:pos x="12" y="0"/>
                  </a:cxn>
                  <a:cxn ang="0">
                    <a:pos x="7" y="1"/>
                  </a:cxn>
                  <a:cxn ang="0">
                    <a:pos x="3" y="3"/>
                  </a:cxn>
                  <a:cxn ang="0">
                    <a:pos x="3" y="3"/>
                  </a:cxn>
                  <a:cxn ang="0">
                    <a:pos x="1" y="7"/>
                  </a:cxn>
                  <a:cxn ang="0">
                    <a:pos x="0" y="12"/>
                  </a:cxn>
                  <a:cxn ang="0">
                    <a:pos x="1" y="16"/>
                  </a:cxn>
                  <a:cxn ang="0">
                    <a:pos x="3" y="20"/>
                  </a:cxn>
                  <a:cxn ang="0">
                    <a:pos x="7" y="23"/>
                  </a:cxn>
                  <a:cxn ang="0">
                    <a:pos x="12" y="24"/>
                  </a:cxn>
                  <a:cxn ang="0">
                    <a:pos x="17" y="23"/>
                  </a:cxn>
                  <a:cxn ang="0">
                    <a:pos x="21" y="20"/>
                  </a:cxn>
                </a:cxnLst>
                <a:rect l="0" t="0" r="0" b="0"/>
                <a:pathLst>
                  <a:path w="50" h="47">
                    <a:moveTo>
                      <a:pt x="42" y="40"/>
                    </a:moveTo>
                    <a:lnTo>
                      <a:pt x="48" y="32"/>
                    </a:lnTo>
                    <a:lnTo>
                      <a:pt x="50" y="23"/>
                    </a:lnTo>
                    <a:lnTo>
                      <a:pt x="48" y="13"/>
                    </a:lnTo>
                    <a:lnTo>
                      <a:pt x="42" y="5"/>
                    </a:lnTo>
                    <a:lnTo>
                      <a:pt x="34" y="2"/>
                    </a:lnTo>
                    <a:lnTo>
                      <a:pt x="24" y="0"/>
                    </a:lnTo>
                    <a:lnTo>
                      <a:pt x="14" y="2"/>
                    </a:lnTo>
                    <a:lnTo>
                      <a:pt x="6" y="5"/>
                    </a:lnTo>
                    <a:lnTo>
                      <a:pt x="2" y="13"/>
                    </a:lnTo>
                    <a:lnTo>
                      <a:pt x="0" y="23"/>
                    </a:lnTo>
                    <a:lnTo>
                      <a:pt x="2" y="32"/>
                    </a:lnTo>
                    <a:lnTo>
                      <a:pt x="6" y="40"/>
                    </a:lnTo>
                    <a:lnTo>
                      <a:pt x="14" y="45"/>
                    </a:lnTo>
                    <a:lnTo>
                      <a:pt x="24" y="47"/>
                    </a:lnTo>
                    <a:lnTo>
                      <a:pt x="34" y="45"/>
                    </a:lnTo>
                    <a:lnTo>
                      <a:pt x="42" y="40"/>
                    </a:lnTo>
                    <a:close/>
                  </a:path>
                </a:pathLst>
              </a:custGeom>
              <a:solidFill>
                <a:srgbClr val="000000">
                  <a:alpha val="100000"/>
                </a:srgbClr>
              </a:solidFill>
              <a:ln w="9525">
                <a:noFill/>
              </a:ln>
            </p:spPr>
            <p:txBody>
              <a:bodyPr/>
              <a:lstStyle/>
              <a:p>
                <a:endParaRPr lang="zh-CN" altLang="en-US"/>
              </a:p>
            </p:txBody>
          </p:sp>
          <p:sp>
            <p:nvSpPr>
              <p:cNvPr id="37116" name="任意多边形 505990"/>
              <p:cNvSpPr/>
              <p:nvPr/>
            </p:nvSpPr>
            <p:spPr>
              <a:xfrm>
                <a:off x="3463" y="1225"/>
                <a:ext cx="24" cy="24"/>
              </a:xfrm>
              <a:custGeom>
                <a:avLst/>
                <a:gdLst/>
                <a:ahLst/>
                <a:cxnLst>
                  <a:cxn ang="0">
                    <a:pos x="21" y="21"/>
                  </a:cxn>
                  <a:cxn ang="0">
                    <a:pos x="23" y="17"/>
                  </a:cxn>
                  <a:cxn ang="0">
                    <a:pos x="24" y="12"/>
                  </a:cxn>
                  <a:cxn ang="0">
                    <a:pos x="23" y="8"/>
                  </a:cxn>
                  <a:cxn ang="0">
                    <a:pos x="20" y="4"/>
                  </a:cxn>
                  <a:cxn ang="0">
                    <a:pos x="16" y="1"/>
                  </a:cxn>
                  <a:cxn ang="0">
                    <a:pos x="12" y="0"/>
                  </a:cxn>
                  <a:cxn ang="0">
                    <a:pos x="8" y="1"/>
                  </a:cxn>
                  <a:cxn ang="0">
                    <a:pos x="4" y="4"/>
                  </a:cxn>
                  <a:cxn ang="0">
                    <a:pos x="4" y="4"/>
                  </a:cxn>
                  <a:cxn ang="0">
                    <a:pos x="1" y="8"/>
                  </a:cxn>
                  <a:cxn ang="0">
                    <a:pos x="0" y="12"/>
                  </a:cxn>
                  <a:cxn ang="0">
                    <a:pos x="1" y="17"/>
                  </a:cxn>
                  <a:cxn ang="0">
                    <a:pos x="4" y="21"/>
                  </a:cxn>
                  <a:cxn ang="0">
                    <a:pos x="8" y="23"/>
                  </a:cxn>
                  <a:cxn ang="0">
                    <a:pos x="12" y="24"/>
                  </a:cxn>
                  <a:cxn ang="0">
                    <a:pos x="16" y="23"/>
                  </a:cxn>
                  <a:cxn ang="0">
                    <a:pos x="21" y="21"/>
                  </a:cxn>
                </a:cxnLst>
                <a:rect l="0" t="0" r="0" b="0"/>
                <a:pathLst>
                  <a:path w="50" h="47">
                    <a:moveTo>
                      <a:pt x="44" y="41"/>
                    </a:moveTo>
                    <a:lnTo>
                      <a:pt x="48" y="34"/>
                    </a:lnTo>
                    <a:lnTo>
                      <a:pt x="50" y="24"/>
                    </a:lnTo>
                    <a:lnTo>
                      <a:pt x="48" y="15"/>
                    </a:lnTo>
                    <a:lnTo>
                      <a:pt x="42" y="7"/>
                    </a:lnTo>
                    <a:lnTo>
                      <a:pt x="34" y="2"/>
                    </a:lnTo>
                    <a:lnTo>
                      <a:pt x="26" y="0"/>
                    </a:lnTo>
                    <a:lnTo>
                      <a:pt x="16" y="2"/>
                    </a:lnTo>
                    <a:lnTo>
                      <a:pt x="8" y="7"/>
                    </a:lnTo>
                    <a:lnTo>
                      <a:pt x="2" y="15"/>
                    </a:lnTo>
                    <a:lnTo>
                      <a:pt x="0" y="24"/>
                    </a:lnTo>
                    <a:lnTo>
                      <a:pt x="2" y="34"/>
                    </a:lnTo>
                    <a:lnTo>
                      <a:pt x="8" y="41"/>
                    </a:lnTo>
                    <a:lnTo>
                      <a:pt x="16" y="45"/>
                    </a:lnTo>
                    <a:lnTo>
                      <a:pt x="26" y="47"/>
                    </a:lnTo>
                    <a:lnTo>
                      <a:pt x="34" y="45"/>
                    </a:lnTo>
                    <a:lnTo>
                      <a:pt x="44" y="41"/>
                    </a:lnTo>
                    <a:close/>
                  </a:path>
                </a:pathLst>
              </a:custGeom>
              <a:solidFill>
                <a:srgbClr val="000000">
                  <a:alpha val="100000"/>
                </a:srgbClr>
              </a:solidFill>
              <a:ln w="9525">
                <a:noFill/>
              </a:ln>
            </p:spPr>
            <p:txBody>
              <a:bodyPr/>
              <a:lstStyle/>
              <a:p>
                <a:endParaRPr lang="zh-CN" altLang="en-US"/>
              </a:p>
            </p:txBody>
          </p:sp>
          <p:sp>
            <p:nvSpPr>
              <p:cNvPr id="37117" name="任意多边形 505991"/>
              <p:cNvSpPr/>
              <p:nvPr/>
            </p:nvSpPr>
            <p:spPr>
              <a:xfrm>
                <a:off x="3433" y="1263"/>
                <a:ext cx="25" cy="24"/>
              </a:xfrm>
              <a:custGeom>
                <a:avLst/>
                <a:gdLst/>
                <a:ahLst/>
                <a:cxnLst>
                  <a:cxn ang="0">
                    <a:pos x="21" y="21"/>
                  </a:cxn>
                  <a:cxn ang="0">
                    <a:pos x="24" y="16"/>
                  </a:cxn>
                  <a:cxn ang="0">
                    <a:pos x="25" y="12"/>
                  </a:cxn>
                  <a:cxn ang="0">
                    <a:pos x="24" y="8"/>
                  </a:cxn>
                  <a:cxn ang="0">
                    <a:pos x="21" y="4"/>
                  </a:cxn>
                  <a:cxn ang="0">
                    <a:pos x="17" y="1"/>
                  </a:cxn>
                  <a:cxn ang="0">
                    <a:pos x="12" y="0"/>
                  </a:cxn>
                  <a:cxn ang="0">
                    <a:pos x="7" y="1"/>
                  </a:cxn>
                  <a:cxn ang="0">
                    <a:pos x="3" y="4"/>
                  </a:cxn>
                  <a:cxn ang="0">
                    <a:pos x="3" y="4"/>
                  </a:cxn>
                  <a:cxn ang="0">
                    <a:pos x="1" y="8"/>
                  </a:cxn>
                  <a:cxn ang="0">
                    <a:pos x="0" y="12"/>
                  </a:cxn>
                  <a:cxn ang="0">
                    <a:pos x="1" y="16"/>
                  </a:cxn>
                  <a:cxn ang="0">
                    <a:pos x="3" y="20"/>
                  </a:cxn>
                  <a:cxn ang="0">
                    <a:pos x="7" y="23"/>
                  </a:cxn>
                  <a:cxn ang="0">
                    <a:pos x="12" y="24"/>
                  </a:cxn>
                  <a:cxn ang="0">
                    <a:pos x="17" y="23"/>
                  </a:cxn>
                  <a:cxn ang="0">
                    <a:pos x="21" y="21"/>
                  </a:cxn>
                </a:cxnLst>
                <a:rect l="0" t="0" r="0" b="0"/>
                <a:pathLst>
                  <a:path w="50" h="47">
                    <a:moveTo>
                      <a:pt x="42" y="41"/>
                    </a:moveTo>
                    <a:lnTo>
                      <a:pt x="48" y="32"/>
                    </a:lnTo>
                    <a:lnTo>
                      <a:pt x="50" y="24"/>
                    </a:lnTo>
                    <a:lnTo>
                      <a:pt x="48" y="15"/>
                    </a:lnTo>
                    <a:lnTo>
                      <a:pt x="42" y="7"/>
                    </a:lnTo>
                    <a:lnTo>
                      <a:pt x="34" y="2"/>
                    </a:lnTo>
                    <a:lnTo>
                      <a:pt x="24" y="0"/>
                    </a:lnTo>
                    <a:lnTo>
                      <a:pt x="14" y="2"/>
                    </a:lnTo>
                    <a:lnTo>
                      <a:pt x="6" y="7"/>
                    </a:lnTo>
                    <a:lnTo>
                      <a:pt x="2" y="15"/>
                    </a:lnTo>
                    <a:lnTo>
                      <a:pt x="0" y="24"/>
                    </a:lnTo>
                    <a:lnTo>
                      <a:pt x="2" y="32"/>
                    </a:lnTo>
                    <a:lnTo>
                      <a:pt x="6" y="39"/>
                    </a:lnTo>
                    <a:lnTo>
                      <a:pt x="14" y="45"/>
                    </a:lnTo>
                    <a:lnTo>
                      <a:pt x="24" y="47"/>
                    </a:lnTo>
                    <a:lnTo>
                      <a:pt x="34" y="45"/>
                    </a:lnTo>
                    <a:lnTo>
                      <a:pt x="42" y="41"/>
                    </a:lnTo>
                    <a:close/>
                  </a:path>
                </a:pathLst>
              </a:custGeom>
              <a:solidFill>
                <a:srgbClr val="000000">
                  <a:alpha val="100000"/>
                </a:srgbClr>
              </a:solidFill>
              <a:ln w="9525">
                <a:noFill/>
              </a:ln>
            </p:spPr>
            <p:txBody>
              <a:bodyPr/>
              <a:lstStyle/>
              <a:p>
                <a:endParaRPr lang="zh-CN" altLang="en-US"/>
              </a:p>
            </p:txBody>
          </p:sp>
          <p:sp>
            <p:nvSpPr>
              <p:cNvPr id="37118" name="任意多边形 505992"/>
              <p:cNvSpPr/>
              <p:nvPr/>
            </p:nvSpPr>
            <p:spPr>
              <a:xfrm>
                <a:off x="3403" y="1301"/>
                <a:ext cx="24" cy="24"/>
              </a:xfrm>
              <a:custGeom>
                <a:avLst/>
                <a:gdLst/>
                <a:ahLst/>
                <a:cxnLst>
                  <a:cxn ang="0">
                    <a:pos x="21" y="20"/>
                  </a:cxn>
                  <a:cxn ang="0">
                    <a:pos x="23" y="16"/>
                  </a:cxn>
                  <a:cxn ang="0">
                    <a:pos x="24" y="11"/>
                  </a:cxn>
                  <a:cxn ang="0">
                    <a:pos x="23" y="7"/>
                  </a:cxn>
                  <a:cxn ang="0">
                    <a:pos x="20" y="3"/>
                  </a:cxn>
                  <a:cxn ang="0">
                    <a:pos x="16" y="1"/>
                  </a:cxn>
                  <a:cxn ang="0">
                    <a:pos x="12" y="0"/>
                  </a:cxn>
                  <a:cxn ang="0">
                    <a:pos x="8" y="1"/>
                  </a:cxn>
                  <a:cxn ang="0">
                    <a:pos x="4" y="3"/>
                  </a:cxn>
                  <a:cxn ang="0">
                    <a:pos x="4" y="3"/>
                  </a:cxn>
                  <a:cxn ang="0">
                    <a:pos x="1" y="7"/>
                  </a:cxn>
                  <a:cxn ang="0">
                    <a:pos x="0" y="11"/>
                  </a:cxn>
                  <a:cxn ang="0">
                    <a:pos x="1" y="16"/>
                  </a:cxn>
                  <a:cxn ang="0">
                    <a:pos x="4" y="20"/>
                  </a:cxn>
                  <a:cxn ang="0">
                    <a:pos x="8" y="23"/>
                  </a:cxn>
                  <a:cxn ang="0">
                    <a:pos x="12" y="24"/>
                  </a:cxn>
                  <a:cxn ang="0">
                    <a:pos x="16" y="23"/>
                  </a:cxn>
                  <a:cxn ang="0">
                    <a:pos x="21" y="20"/>
                  </a:cxn>
                </a:cxnLst>
                <a:rect l="0" t="0" r="0" b="0"/>
                <a:pathLst>
                  <a:path w="50" h="47">
                    <a:moveTo>
                      <a:pt x="44" y="39"/>
                    </a:moveTo>
                    <a:lnTo>
                      <a:pt x="48" y="32"/>
                    </a:lnTo>
                    <a:lnTo>
                      <a:pt x="50" y="22"/>
                    </a:lnTo>
                    <a:lnTo>
                      <a:pt x="48" y="13"/>
                    </a:lnTo>
                    <a:lnTo>
                      <a:pt x="42" y="5"/>
                    </a:lnTo>
                    <a:lnTo>
                      <a:pt x="34" y="1"/>
                    </a:lnTo>
                    <a:lnTo>
                      <a:pt x="26" y="0"/>
                    </a:lnTo>
                    <a:lnTo>
                      <a:pt x="16" y="1"/>
                    </a:lnTo>
                    <a:lnTo>
                      <a:pt x="8" y="5"/>
                    </a:lnTo>
                    <a:lnTo>
                      <a:pt x="2" y="13"/>
                    </a:lnTo>
                    <a:lnTo>
                      <a:pt x="0" y="22"/>
                    </a:lnTo>
                    <a:lnTo>
                      <a:pt x="2" y="32"/>
                    </a:lnTo>
                    <a:lnTo>
                      <a:pt x="8" y="39"/>
                    </a:lnTo>
                    <a:lnTo>
                      <a:pt x="16" y="45"/>
                    </a:lnTo>
                    <a:lnTo>
                      <a:pt x="26" y="47"/>
                    </a:lnTo>
                    <a:lnTo>
                      <a:pt x="34" y="45"/>
                    </a:lnTo>
                    <a:lnTo>
                      <a:pt x="44" y="39"/>
                    </a:lnTo>
                    <a:close/>
                  </a:path>
                </a:pathLst>
              </a:custGeom>
              <a:solidFill>
                <a:srgbClr val="000000">
                  <a:alpha val="100000"/>
                </a:srgbClr>
              </a:solidFill>
              <a:ln w="9525">
                <a:noFill/>
              </a:ln>
            </p:spPr>
            <p:txBody>
              <a:bodyPr/>
              <a:lstStyle/>
              <a:p>
                <a:endParaRPr lang="zh-CN" altLang="en-US"/>
              </a:p>
            </p:txBody>
          </p:sp>
          <p:sp>
            <p:nvSpPr>
              <p:cNvPr id="37119" name="任意多边形 505993"/>
              <p:cNvSpPr/>
              <p:nvPr/>
            </p:nvSpPr>
            <p:spPr>
              <a:xfrm>
                <a:off x="3373" y="1338"/>
                <a:ext cx="25" cy="24"/>
              </a:xfrm>
              <a:custGeom>
                <a:avLst/>
                <a:gdLst/>
                <a:ahLst/>
                <a:cxnLst>
                  <a:cxn ang="0">
                    <a:pos x="21" y="21"/>
                  </a:cxn>
                  <a:cxn ang="0">
                    <a:pos x="24" y="18"/>
                  </a:cxn>
                  <a:cxn ang="0">
                    <a:pos x="25" y="13"/>
                  </a:cxn>
                  <a:cxn ang="0">
                    <a:pos x="24" y="8"/>
                  </a:cxn>
                  <a:cxn ang="0">
                    <a:pos x="21" y="4"/>
                  </a:cxn>
                  <a:cxn ang="0">
                    <a:pos x="17" y="1"/>
                  </a:cxn>
                  <a:cxn ang="0">
                    <a:pos x="12" y="0"/>
                  </a:cxn>
                  <a:cxn ang="0">
                    <a:pos x="7" y="1"/>
                  </a:cxn>
                  <a:cxn ang="0">
                    <a:pos x="3" y="4"/>
                  </a:cxn>
                  <a:cxn ang="0">
                    <a:pos x="3" y="4"/>
                  </a:cxn>
                  <a:cxn ang="0">
                    <a:pos x="1" y="8"/>
                  </a:cxn>
                  <a:cxn ang="0">
                    <a:pos x="0" y="13"/>
                  </a:cxn>
                  <a:cxn ang="0">
                    <a:pos x="1" y="18"/>
                  </a:cxn>
                  <a:cxn ang="0">
                    <a:pos x="3" y="21"/>
                  </a:cxn>
                  <a:cxn ang="0">
                    <a:pos x="7" y="23"/>
                  </a:cxn>
                  <a:cxn ang="0">
                    <a:pos x="12" y="24"/>
                  </a:cxn>
                  <a:cxn ang="0">
                    <a:pos x="17" y="23"/>
                  </a:cxn>
                  <a:cxn ang="0">
                    <a:pos x="21" y="21"/>
                  </a:cxn>
                </a:cxnLst>
                <a:rect l="0" t="0" r="0" b="0"/>
                <a:pathLst>
                  <a:path w="50" h="48">
                    <a:moveTo>
                      <a:pt x="42" y="42"/>
                    </a:moveTo>
                    <a:lnTo>
                      <a:pt x="48" y="35"/>
                    </a:lnTo>
                    <a:lnTo>
                      <a:pt x="50" y="25"/>
                    </a:lnTo>
                    <a:lnTo>
                      <a:pt x="48" y="16"/>
                    </a:lnTo>
                    <a:lnTo>
                      <a:pt x="42" y="8"/>
                    </a:lnTo>
                    <a:lnTo>
                      <a:pt x="34" y="2"/>
                    </a:lnTo>
                    <a:lnTo>
                      <a:pt x="24" y="0"/>
                    </a:lnTo>
                    <a:lnTo>
                      <a:pt x="14" y="2"/>
                    </a:lnTo>
                    <a:lnTo>
                      <a:pt x="6" y="8"/>
                    </a:lnTo>
                    <a:lnTo>
                      <a:pt x="2" y="16"/>
                    </a:lnTo>
                    <a:lnTo>
                      <a:pt x="0" y="25"/>
                    </a:lnTo>
                    <a:lnTo>
                      <a:pt x="2" y="35"/>
                    </a:lnTo>
                    <a:lnTo>
                      <a:pt x="6" y="42"/>
                    </a:lnTo>
                    <a:lnTo>
                      <a:pt x="14" y="46"/>
                    </a:lnTo>
                    <a:lnTo>
                      <a:pt x="24" y="48"/>
                    </a:lnTo>
                    <a:lnTo>
                      <a:pt x="34" y="46"/>
                    </a:lnTo>
                    <a:lnTo>
                      <a:pt x="42" y="42"/>
                    </a:lnTo>
                    <a:close/>
                  </a:path>
                </a:pathLst>
              </a:custGeom>
              <a:solidFill>
                <a:srgbClr val="000000">
                  <a:alpha val="100000"/>
                </a:srgbClr>
              </a:solidFill>
              <a:ln w="9525">
                <a:noFill/>
              </a:ln>
            </p:spPr>
            <p:txBody>
              <a:bodyPr/>
              <a:lstStyle/>
              <a:p>
                <a:endParaRPr lang="zh-CN" altLang="en-US"/>
              </a:p>
            </p:txBody>
          </p:sp>
          <p:sp>
            <p:nvSpPr>
              <p:cNvPr id="37120" name="任意多边形 505994"/>
              <p:cNvSpPr/>
              <p:nvPr/>
            </p:nvSpPr>
            <p:spPr>
              <a:xfrm>
                <a:off x="3343" y="1376"/>
                <a:ext cx="24" cy="24"/>
              </a:xfrm>
              <a:custGeom>
                <a:avLst/>
                <a:gdLst/>
                <a:ahLst/>
                <a:cxnLst>
                  <a:cxn ang="0">
                    <a:pos x="21" y="20"/>
                  </a:cxn>
                  <a:cxn ang="0">
                    <a:pos x="23" y="17"/>
                  </a:cxn>
                  <a:cxn ang="0">
                    <a:pos x="24" y="12"/>
                  </a:cxn>
                  <a:cxn ang="0">
                    <a:pos x="23" y="8"/>
                  </a:cxn>
                  <a:cxn ang="0">
                    <a:pos x="20" y="4"/>
                  </a:cxn>
                  <a:cxn ang="0">
                    <a:pos x="16" y="1"/>
                  </a:cxn>
                  <a:cxn ang="0">
                    <a:pos x="12" y="0"/>
                  </a:cxn>
                  <a:cxn ang="0">
                    <a:pos x="8" y="1"/>
                  </a:cxn>
                  <a:cxn ang="0">
                    <a:pos x="4" y="3"/>
                  </a:cxn>
                  <a:cxn ang="0">
                    <a:pos x="4" y="3"/>
                  </a:cxn>
                  <a:cxn ang="0">
                    <a:pos x="1" y="8"/>
                  </a:cxn>
                  <a:cxn ang="0">
                    <a:pos x="0" y="12"/>
                  </a:cxn>
                  <a:cxn ang="0">
                    <a:pos x="1" y="17"/>
                  </a:cxn>
                  <a:cxn ang="0">
                    <a:pos x="4" y="20"/>
                  </a:cxn>
                  <a:cxn ang="0">
                    <a:pos x="8" y="23"/>
                  </a:cxn>
                  <a:cxn ang="0">
                    <a:pos x="12" y="24"/>
                  </a:cxn>
                  <a:cxn ang="0">
                    <a:pos x="16" y="23"/>
                  </a:cxn>
                  <a:cxn ang="0">
                    <a:pos x="21" y="20"/>
                  </a:cxn>
                </a:cxnLst>
                <a:rect l="0" t="0" r="0" b="0"/>
                <a:pathLst>
                  <a:path w="50" h="48">
                    <a:moveTo>
                      <a:pt x="44" y="40"/>
                    </a:moveTo>
                    <a:lnTo>
                      <a:pt x="48" y="33"/>
                    </a:lnTo>
                    <a:lnTo>
                      <a:pt x="50" y="23"/>
                    </a:lnTo>
                    <a:lnTo>
                      <a:pt x="48" y="16"/>
                    </a:lnTo>
                    <a:lnTo>
                      <a:pt x="42" y="8"/>
                    </a:lnTo>
                    <a:lnTo>
                      <a:pt x="34" y="2"/>
                    </a:lnTo>
                    <a:lnTo>
                      <a:pt x="26" y="0"/>
                    </a:lnTo>
                    <a:lnTo>
                      <a:pt x="16" y="2"/>
                    </a:lnTo>
                    <a:lnTo>
                      <a:pt x="8" y="6"/>
                    </a:lnTo>
                    <a:lnTo>
                      <a:pt x="2" y="16"/>
                    </a:lnTo>
                    <a:lnTo>
                      <a:pt x="0" y="23"/>
                    </a:lnTo>
                    <a:lnTo>
                      <a:pt x="2" y="33"/>
                    </a:lnTo>
                    <a:lnTo>
                      <a:pt x="8" y="40"/>
                    </a:lnTo>
                    <a:lnTo>
                      <a:pt x="16" y="46"/>
                    </a:lnTo>
                    <a:lnTo>
                      <a:pt x="26" y="48"/>
                    </a:lnTo>
                    <a:lnTo>
                      <a:pt x="34" y="46"/>
                    </a:lnTo>
                    <a:lnTo>
                      <a:pt x="44" y="40"/>
                    </a:lnTo>
                    <a:close/>
                  </a:path>
                </a:pathLst>
              </a:custGeom>
              <a:solidFill>
                <a:srgbClr val="000000">
                  <a:alpha val="100000"/>
                </a:srgbClr>
              </a:solidFill>
              <a:ln w="9525">
                <a:noFill/>
              </a:ln>
            </p:spPr>
            <p:txBody>
              <a:bodyPr/>
              <a:lstStyle/>
              <a:p>
                <a:endParaRPr lang="zh-CN" altLang="en-US"/>
              </a:p>
            </p:txBody>
          </p:sp>
          <p:sp>
            <p:nvSpPr>
              <p:cNvPr id="37121" name="任意多边形 505995"/>
              <p:cNvSpPr/>
              <p:nvPr/>
            </p:nvSpPr>
            <p:spPr>
              <a:xfrm>
                <a:off x="3313" y="1414"/>
                <a:ext cx="25" cy="24"/>
              </a:xfrm>
              <a:custGeom>
                <a:avLst/>
                <a:gdLst/>
                <a:ahLst/>
                <a:cxnLst>
                  <a:cxn ang="0">
                    <a:pos x="21" y="20"/>
                  </a:cxn>
                  <a:cxn ang="0">
                    <a:pos x="24" y="17"/>
                  </a:cxn>
                  <a:cxn ang="0">
                    <a:pos x="25" y="12"/>
                  </a:cxn>
                  <a:cxn ang="0">
                    <a:pos x="24" y="7"/>
                  </a:cxn>
                  <a:cxn ang="0">
                    <a:pos x="21" y="3"/>
                  </a:cxn>
                  <a:cxn ang="0">
                    <a:pos x="17" y="1"/>
                  </a:cxn>
                  <a:cxn ang="0">
                    <a:pos x="12" y="0"/>
                  </a:cxn>
                  <a:cxn ang="0">
                    <a:pos x="7" y="1"/>
                  </a:cxn>
                  <a:cxn ang="0">
                    <a:pos x="3" y="3"/>
                  </a:cxn>
                  <a:cxn ang="0">
                    <a:pos x="3" y="3"/>
                  </a:cxn>
                  <a:cxn ang="0">
                    <a:pos x="1" y="7"/>
                  </a:cxn>
                  <a:cxn ang="0">
                    <a:pos x="0" y="12"/>
                  </a:cxn>
                  <a:cxn ang="0">
                    <a:pos x="1" y="17"/>
                  </a:cxn>
                  <a:cxn ang="0">
                    <a:pos x="3" y="20"/>
                  </a:cxn>
                  <a:cxn ang="0">
                    <a:pos x="7" y="23"/>
                  </a:cxn>
                  <a:cxn ang="0">
                    <a:pos x="12" y="24"/>
                  </a:cxn>
                  <a:cxn ang="0">
                    <a:pos x="17" y="23"/>
                  </a:cxn>
                  <a:cxn ang="0">
                    <a:pos x="21" y="20"/>
                  </a:cxn>
                </a:cxnLst>
                <a:rect l="0" t="0" r="0" b="0"/>
                <a:pathLst>
                  <a:path w="50" h="48">
                    <a:moveTo>
                      <a:pt x="42" y="40"/>
                    </a:moveTo>
                    <a:lnTo>
                      <a:pt x="48" y="33"/>
                    </a:lnTo>
                    <a:lnTo>
                      <a:pt x="50" y="23"/>
                    </a:lnTo>
                    <a:lnTo>
                      <a:pt x="48" y="14"/>
                    </a:lnTo>
                    <a:lnTo>
                      <a:pt x="42" y="6"/>
                    </a:lnTo>
                    <a:lnTo>
                      <a:pt x="34" y="2"/>
                    </a:lnTo>
                    <a:lnTo>
                      <a:pt x="24" y="0"/>
                    </a:lnTo>
                    <a:lnTo>
                      <a:pt x="14" y="2"/>
                    </a:lnTo>
                    <a:lnTo>
                      <a:pt x="6" y="6"/>
                    </a:lnTo>
                    <a:lnTo>
                      <a:pt x="2" y="14"/>
                    </a:lnTo>
                    <a:lnTo>
                      <a:pt x="0" y="23"/>
                    </a:lnTo>
                    <a:lnTo>
                      <a:pt x="2" y="33"/>
                    </a:lnTo>
                    <a:lnTo>
                      <a:pt x="6" y="40"/>
                    </a:lnTo>
                    <a:lnTo>
                      <a:pt x="14" y="46"/>
                    </a:lnTo>
                    <a:lnTo>
                      <a:pt x="24" y="48"/>
                    </a:lnTo>
                    <a:lnTo>
                      <a:pt x="34" y="46"/>
                    </a:lnTo>
                    <a:lnTo>
                      <a:pt x="42" y="40"/>
                    </a:lnTo>
                    <a:close/>
                  </a:path>
                </a:pathLst>
              </a:custGeom>
              <a:solidFill>
                <a:srgbClr val="000000">
                  <a:alpha val="100000"/>
                </a:srgbClr>
              </a:solidFill>
              <a:ln w="9525">
                <a:noFill/>
              </a:ln>
            </p:spPr>
            <p:txBody>
              <a:bodyPr/>
              <a:lstStyle/>
              <a:p>
                <a:endParaRPr lang="zh-CN" altLang="en-US"/>
              </a:p>
            </p:txBody>
          </p:sp>
          <p:sp>
            <p:nvSpPr>
              <p:cNvPr id="37122" name="任意多边形 505996"/>
              <p:cNvSpPr/>
              <p:nvPr/>
            </p:nvSpPr>
            <p:spPr>
              <a:xfrm>
                <a:off x="3283" y="1451"/>
                <a:ext cx="24" cy="24"/>
              </a:xfrm>
              <a:custGeom>
                <a:avLst/>
                <a:gdLst/>
                <a:ahLst/>
                <a:cxnLst>
                  <a:cxn ang="0">
                    <a:pos x="21" y="21"/>
                  </a:cxn>
                  <a:cxn ang="0">
                    <a:pos x="23" y="17"/>
                  </a:cxn>
                  <a:cxn ang="0">
                    <a:pos x="24" y="13"/>
                  </a:cxn>
                  <a:cxn ang="0">
                    <a:pos x="23" y="8"/>
                  </a:cxn>
                  <a:cxn ang="0">
                    <a:pos x="21" y="4"/>
                  </a:cxn>
                  <a:cxn ang="0">
                    <a:pos x="17" y="1"/>
                  </a:cxn>
                  <a:cxn ang="0">
                    <a:pos x="12" y="0"/>
                  </a:cxn>
                  <a:cxn ang="0">
                    <a:pos x="8" y="1"/>
                  </a:cxn>
                  <a:cxn ang="0">
                    <a:pos x="4" y="4"/>
                  </a:cxn>
                  <a:cxn ang="0">
                    <a:pos x="4" y="4"/>
                  </a:cxn>
                  <a:cxn ang="0">
                    <a:pos x="1" y="8"/>
                  </a:cxn>
                  <a:cxn ang="0">
                    <a:pos x="0" y="13"/>
                  </a:cxn>
                  <a:cxn ang="0">
                    <a:pos x="1" y="17"/>
                  </a:cxn>
                  <a:cxn ang="0">
                    <a:pos x="4" y="21"/>
                  </a:cxn>
                  <a:cxn ang="0">
                    <a:pos x="8" y="23"/>
                  </a:cxn>
                  <a:cxn ang="0">
                    <a:pos x="12" y="24"/>
                  </a:cxn>
                  <a:cxn ang="0">
                    <a:pos x="16" y="23"/>
                  </a:cxn>
                  <a:cxn ang="0">
                    <a:pos x="21" y="21"/>
                  </a:cxn>
                </a:cxnLst>
                <a:rect l="0" t="0" r="0" b="0"/>
                <a:pathLst>
                  <a:path w="50" h="48">
                    <a:moveTo>
                      <a:pt x="44" y="42"/>
                    </a:moveTo>
                    <a:lnTo>
                      <a:pt x="48" y="34"/>
                    </a:lnTo>
                    <a:lnTo>
                      <a:pt x="50" y="25"/>
                    </a:lnTo>
                    <a:lnTo>
                      <a:pt x="48" y="15"/>
                    </a:lnTo>
                    <a:lnTo>
                      <a:pt x="44" y="8"/>
                    </a:lnTo>
                    <a:lnTo>
                      <a:pt x="36" y="2"/>
                    </a:lnTo>
                    <a:lnTo>
                      <a:pt x="26" y="0"/>
                    </a:lnTo>
                    <a:lnTo>
                      <a:pt x="16" y="2"/>
                    </a:lnTo>
                    <a:lnTo>
                      <a:pt x="8" y="8"/>
                    </a:lnTo>
                    <a:lnTo>
                      <a:pt x="2" y="15"/>
                    </a:lnTo>
                    <a:lnTo>
                      <a:pt x="0" y="25"/>
                    </a:lnTo>
                    <a:lnTo>
                      <a:pt x="2" y="34"/>
                    </a:lnTo>
                    <a:lnTo>
                      <a:pt x="8" y="42"/>
                    </a:lnTo>
                    <a:lnTo>
                      <a:pt x="16" y="46"/>
                    </a:lnTo>
                    <a:lnTo>
                      <a:pt x="26" y="48"/>
                    </a:lnTo>
                    <a:lnTo>
                      <a:pt x="34" y="46"/>
                    </a:lnTo>
                    <a:lnTo>
                      <a:pt x="44" y="42"/>
                    </a:lnTo>
                    <a:close/>
                  </a:path>
                </a:pathLst>
              </a:custGeom>
              <a:solidFill>
                <a:srgbClr val="000000">
                  <a:alpha val="100000"/>
                </a:srgbClr>
              </a:solidFill>
              <a:ln w="9525">
                <a:noFill/>
              </a:ln>
            </p:spPr>
            <p:txBody>
              <a:bodyPr/>
              <a:lstStyle/>
              <a:p>
                <a:endParaRPr lang="zh-CN" altLang="en-US"/>
              </a:p>
            </p:txBody>
          </p:sp>
          <p:sp>
            <p:nvSpPr>
              <p:cNvPr id="37123" name="任意多边形 505997"/>
              <p:cNvSpPr/>
              <p:nvPr/>
            </p:nvSpPr>
            <p:spPr>
              <a:xfrm>
                <a:off x="3253" y="1489"/>
                <a:ext cx="25" cy="24"/>
              </a:xfrm>
              <a:custGeom>
                <a:avLst/>
                <a:gdLst/>
                <a:ahLst/>
                <a:cxnLst>
                  <a:cxn ang="0">
                    <a:pos x="21" y="20"/>
                  </a:cxn>
                  <a:cxn ang="0">
                    <a:pos x="24" y="16"/>
                  </a:cxn>
                  <a:cxn ang="0">
                    <a:pos x="25" y="12"/>
                  </a:cxn>
                  <a:cxn ang="0">
                    <a:pos x="24" y="7"/>
                  </a:cxn>
                  <a:cxn ang="0">
                    <a:pos x="21" y="3"/>
                  </a:cxn>
                  <a:cxn ang="0">
                    <a:pos x="17" y="1"/>
                  </a:cxn>
                  <a:cxn ang="0">
                    <a:pos x="12" y="0"/>
                  </a:cxn>
                  <a:cxn ang="0">
                    <a:pos x="7" y="1"/>
                  </a:cxn>
                  <a:cxn ang="0">
                    <a:pos x="3" y="3"/>
                  </a:cxn>
                  <a:cxn ang="0">
                    <a:pos x="3" y="3"/>
                  </a:cxn>
                  <a:cxn ang="0">
                    <a:pos x="1" y="7"/>
                  </a:cxn>
                  <a:cxn ang="0">
                    <a:pos x="0" y="12"/>
                  </a:cxn>
                  <a:cxn ang="0">
                    <a:pos x="1" y="16"/>
                  </a:cxn>
                  <a:cxn ang="0">
                    <a:pos x="3" y="20"/>
                  </a:cxn>
                  <a:cxn ang="0">
                    <a:pos x="7" y="23"/>
                  </a:cxn>
                  <a:cxn ang="0">
                    <a:pos x="12" y="24"/>
                  </a:cxn>
                  <a:cxn ang="0">
                    <a:pos x="17" y="23"/>
                  </a:cxn>
                  <a:cxn ang="0">
                    <a:pos x="21" y="20"/>
                  </a:cxn>
                </a:cxnLst>
                <a:rect l="0" t="0" r="0" b="0"/>
                <a:pathLst>
                  <a:path w="50" h="48">
                    <a:moveTo>
                      <a:pt x="42" y="40"/>
                    </a:moveTo>
                    <a:lnTo>
                      <a:pt x="48" y="32"/>
                    </a:lnTo>
                    <a:lnTo>
                      <a:pt x="50" y="23"/>
                    </a:lnTo>
                    <a:lnTo>
                      <a:pt x="48" y="13"/>
                    </a:lnTo>
                    <a:lnTo>
                      <a:pt x="42" y="6"/>
                    </a:lnTo>
                    <a:lnTo>
                      <a:pt x="34" y="2"/>
                    </a:lnTo>
                    <a:lnTo>
                      <a:pt x="24" y="0"/>
                    </a:lnTo>
                    <a:lnTo>
                      <a:pt x="14" y="2"/>
                    </a:lnTo>
                    <a:lnTo>
                      <a:pt x="6" y="6"/>
                    </a:lnTo>
                    <a:lnTo>
                      <a:pt x="2" y="13"/>
                    </a:lnTo>
                    <a:lnTo>
                      <a:pt x="0" y="23"/>
                    </a:lnTo>
                    <a:lnTo>
                      <a:pt x="2" y="32"/>
                    </a:lnTo>
                    <a:lnTo>
                      <a:pt x="6" y="40"/>
                    </a:lnTo>
                    <a:lnTo>
                      <a:pt x="14" y="46"/>
                    </a:lnTo>
                    <a:lnTo>
                      <a:pt x="24" y="48"/>
                    </a:lnTo>
                    <a:lnTo>
                      <a:pt x="34" y="46"/>
                    </a:lnTo>
                    <a:lnTo>
                      <a:pt x="42" y="40"/>
                    </a:lnTo>
                    <a:close/>
                  </a:path>
                </a:pathLst>
              </a:custGeom>
              <a:solidFill>
                <a:srgbClr val="000000">
                  <a:alpha val="100000"/>
                </a:srgbClr>
              </a:solidFill>
              <a:ln w="9525">
                <a:noFill/>
              </a:ln>
            </p:spPr>
            <p:txBody>
              <a:bodyPr/>
              <a:lstStyle/>
              <a:p>
                <a:endParaRPr lang="zh-CN" altLang="en-US"/>
              </a:p>
            </p:txBody>
          </p:sp>
          <p:sp>
            <p:nvSpPr>
              <p:cNvPr id="37124" name="任意多边形 505998"/>
              <p:cNvSpPr/>
              <p:nvPr/>
            </p:nvSpPr>
            <p:spPr>
              <a:xfrm>
                <a:off x="3223" y="1526"/>
                <a:ext cx="24" cy="24"/>
              </a:xfrm>
              <a:custGeom>
                <a:avLst/>
                <a:gdLst/>
                <a:ahLst/>
                <a:cxnLst>
                  <a:cxn ang="0">
                    <a:pos x="21" y="21"/>
                  </a:cxn>
                  <a:cxn ang="0">
                    <a:pos x="23" y="17"/>
                  </a:cxn>
                  <a:cxn ang="0">
                    <a:pos x="24" y="13"/>
                  </a:cxn>
                  <a:cxn ang="0">
                    <a:pos x="23" y="8"/>
                  </a:cxn>
                  <a:cxn ang="0">
                    <a:pos x="21" y="4"/>
                  </a:cxn>
                  <a:cxn ang="0">
                    <a:pos x="17" y="1"/>
                  </a:cxn>
                  <a:cxn ang="0">
                    <a:pos x="12" y="0"/>
                  </a:cxn>
                  <a:cxn ang="0">
                    <a:pos x="8" y="1"/>
                  </a:cxn>
                  <a:cxn ang="0">
                    <a:pos x="4" y="4"/>
                  </a:cxn>
                  <a:cxn ang="0">
                    <a:pos x="4" y="4"/>
                  </a:cxn>
                  <a:cxn ang="0">
                    <a:pos x="1" y="8"/>
                  </a:cxn>
                  <a:cxn ang="0">
                    <a:pos x="0" y="13"/>
                  </a:cxn>
                  <a:cxn ang="0">
                    <a:pos x="1" y="17"/>
                  </a:cxn>
                  <a:cxn ang="0">
                    <a:pos x="4" y="21"/>
                  </a:cxn>
                  <a:cxn ang="0">
                    <a:pos x="8" y="23"/>
                  </a:cxn>
                  <a:cxn ang="0">
                    <a:pos x="12" y="24"/>
                  </a:cxn>
                  <a:cxn ang="0">
                    <a:pos x="17" y="23"/>
                  </a:cxn>
                  <a:cxn ang="0">
                    <a:pos x="21" y="21"/>
                  </a:cxn>
                </a:cxnLst>
                <a:rect l="0" t="0" r="0" b="0"/>
                <a:pathLst>
                  <a:path w="50" h="48">
                    <a:moveTo>
                      <a:pt x="44" y="42"/>
                    </a:moveTo>
                    <a:lnTo>
                      <a:pt x="48" y="34"/>
                    </a:lnTo>
                    <a:lnTo>
                      <a:pt x="50" y="25"/>
                    </a:lnTo>
                    <a:lnTo>
                      <a:pt x="48" y="15"/>
                    </a:lnTo>
                    <a:lnTo>
                      <a:pt x="44" y="8"/>
                    </a:lnTo>
                    <a:lnTo>
                      <a:pt x="36" y="2"/>
                    </a:lnTo>
                    <a:lnTo>
                      <a:pt x="26" y="0"/>
                    </a:lnTo>
                    <a:lnTo>
                      <a:pt x="16" y="2"/>
                    </a:lnTo>
                    <a:lnTo>
                      <a:pt x="8" y="8"/>
                    </a:lnTo>
                    <a:lnTo>
                      <a:pt x="2" y="15"/>
                    </a:lnTo>
                    <a:lnTo>
                      <a:pt x="0" y="25"/>
                    </a:lnTo>
                    <a:lnTo>
                      <a:pt x="2" y="34"/>
                    </a:lnTo>
                    <a:lnTo>
                      <a:pt x="8" y="42"/>
                    </a:lnTo>
                    <a:lnTo>
                      <a:pt x="16" y="46"/>
                    </a:lnTo>
                    <a:lnTo>
                      <a:pt x="26" y="48"/>
                    </a:lnTo>
                    <a:lnTo>
                      <a:pt x="36" y="46"/>
                    </a:lnTo>
                    <a:lnTo>
                      <a:pt x="44" y="42"/>
                    </a:lnTo>
                    <a:close/>
                  </a:path>
                </a:pathLst>
              </a:custGeom>
              <a:solidFill>
                <a:srgbClr val="000000">
                  <a:alpha val="100000"/>
                </a:srgbClr>
              </a:solidFill>
              <a:ln w="9525">
                <a:noFill/>
              </a:ln>
            </p:spPr>
            <p:txBody>
              <a:bodyPr/>
              <a:lstStyle/>
              <a:p>
                <a:endParaRPr lang="zh-CN" altLang="en-US"/>
              </a:p>
            </p:txBody>
          </p:sp>
          <p:sp>
            <p:nvSpPr>
              <p:cNvPr id="37125" name="任意多边形 505999"/>
              <p:cNvSpPr/>
              <p:nvPr/>
            </p:nvSpPr>
            <p:spPr>
              <a:xfrm>
                <a:off x="3193" y="1564"/>
                <a:ext cx="25" cy="24"/>
              </a:xfrm>
              <a:custGeom>
                <a:avLst/>
                <a:gdLst/>
                <a:ahLst/>
                <a:cxnLst>
                  <a:cxn ang="0">
                    <a:pos x="21" y="21"/>
                  </a:cxn>
                  <a:cxn ang="0">
                    <a:pos x="24" y="16"/>
                  </a:cxn>
                  <a:cxn ang="0">
                    <a:pos x="25" y="13"/>
                  </a:cxn>
                  <a:cxn ang="0">
                    <a:pos x="24" y="8"/>
                  </a:cxn>
                  <a:cxn ang="0">
                    <a:pos x="21" y="4"/>
                  </a:cxn>
                  <a:cxn ang="0">
                    <a:pos x="17" y="1"/>
                  </a:cxn>
                  <a:cxn ang="0">
                    <a:pos x="12" y="0"/>
                  </a:cxn>
                  <a:cxn ang="0">
                    <a:pos x="7" y="1"/>
                  </a:cxn>
                  <a:cxn ang="0">
                    <a:pos x="3" y="4"/>
                  </a:cxn>
                  <a:cxn ang="0">
                    <a:pos x="3" y="4"/>
                  </a:cxn>
                  <a:cxn ang="0">
                    <a:pos x="1" y="8"/>
                  </a:cxn>
                  <a:cxn ang="0">
                    <a:pos x="0" y="13"/>
                  </a:cxn>
                  <a:cxn ang="0">
                    <a:pos x="1" y="16"/>
                  </a:cxn>
                  <a:cxn ang="0">
                    <a:pos x="3" y="20"/>
                  </a:cxn>
                  <a:cxn ang="0">
                    <a:pos x="7" y="23"/>
                  </a:cxn>
                  <a:cxn ang="0">
                    <a:pos x="12" y="24"/>
                  </a:cxn>
                  <a:cxn ang="0">
                    <a:pos x="17" y="23"/>
                  </a:cxn>
                  <a:cxn ang="0">
                    <a:pos x="21" y="21"/>
                  </a:cxn>
                </a:cxnLst>
                <a:rect l="0" t="0" r="0" b="0"/>
                <a:pathLst>
                  <a:path w="50" h="47">
                    <a:moveTo>
                      <a:pt x="42" y="42"/>
                    </a:moveTo>
                    <a:lnTo>
                      <a:pt x="48" y="32"/>
                    </a:lnTo>
                    <a:lnTo>
                      <a:pt x="50" y="25"/>
                    </a:lnTo>
                    <a:lnTo>
                      <a:pt x="48" y="15"/>
                    </a:lnTo>
                    <a:lnTo>
                      <a:pt x="42" y="8"/>
                    </a:lnTo>
                    <a:lnTo>
                      <a:pt x="34" y="2"/>
                    </a:lnTo>
                    <a:lnTo>
                      <a:pt x="24" y="0"/>
                    </a:lnTo>
                    <a:lnTo>
                      <a:pt x="14" y="2"/>
                    </a:lnTo>
                    <a:lnTo>
                      <a:pt x="6" y="8"/>
                    </a:lnTo>
                    <a:lnTo>
                      <a:pt x="2" y="15"/>
                    </a:lnTo>
                    <a:lnTo>
                      <a:pt x="0" y="25"/>
                    </a:lnTo>
                    <a:lnTo>
                      <a:pt x="2" y="32"/>
                    </a:lnTo>
                    <a:lnTo>
                      <a:pt x="6" y="40"/>
                    </a:lnTo>
                    <a:lnTo>
                      <a:pt x="14" y="46"/>
                    </a:lnTo>
                    <a:lnTo>
                      <a:pt x="24" y="47"/>
                    </a:lnTo>
                    <a:lnTo>
                      <a:pt x="34" y="46"/>
                    </a:lnTo>
                    <a:lnTo>
                      <a:pt x="42" y="42"/>
                    </a:lnTo>
                    <a:close/>
                  </a:path>
                </a:pathLst>
              </a:custGeom>
              <a:solidFill>
                <a:srgbClr val="000000">
                  <a:alpha val="100000"/>
                </a:srgbClr>
              </a:solidFill>
              <a:ln w="9525">
                <a:noFill/>
              </a:ln>
            </p:spPr>
            <p:txBody>
              <a:bodyPr/>
              <a:lstStyle/>
              <a:p>
                <a:endParaRPr lang="zh-CN" altLang="en-US"/>
              </a:p>
            </p:txBody>
          </p:sp>
          <p:sp>
            <p:nvSpPr>
              <p:cNvPr id="37126" name="任意多边形 506000"/>
              <p:cNvSpPr/>
              <p:nvPr/>
            </p:nvSpPr>
            <p:spPr>
              <a:xfrm>
                <a:off x="3163" y="1602"/>
                <a:ext cx="24" cy="24"/>
              </a:xfrm>
              <a:custGeom>
                <a:avLst/>
                <a:gdLst/>
                <a:ahLst/>
                <a:cxnLst>
                  <a:cxn ang="0">
                    <a:pos x="21" y="20"/>
                  </a:cxn>
                  <a:cxn ang="0">
                    <a:pos x="23" y="16"/>
                  </a:cxn>
                  <a:cxn ang="0">
                    <a:pos x="24" y="12"/>
                  </a:cxn>
                  <a:cxn ang="0">
                    <a:pos x="23" y="7"/>
                  </a:cxn>
                  <a:cxn ang="0">
                    <a:pos x="21" y="3"/>
                  </a:cxn>
                  <a:cxn ang="0">
                    <a:pos x="17" y="1"/>
                  </a:cxn>
                  <a:cxn ang="0">
                    <a:pos x="12" y="0"/>
                  </a:cxn>
                  <a:cxn ang="0">
                    <a:pos x="8" y="1"/>
                  </a:cxn>
                  <a:cxn ang="0">
                    <a:pos x="4" y="3"/>
                  </a:cxn>
                  <a:cxn ang="0">
                    <a:pos x="4" y="3"/>
                  </a:cxn>
                  <a:cxn ang="0">
                    <a:pos x="1" y="7"/>
                  </a:cxn>
                  <a:cxn ang="0">
                    <a:pos x="0" y="12"/>
                  </a:cxn>
                  <a:cxn ang="0">
                    <a:pos x="1" y="16"/>
                  </a:cxn>
                  <a:cxn ang="0">
                    <a:pos x="4" y="20"/>
                  </a:cxn>
                  <a:cxn ang="0">
                    <a:pos x="8" y="23"/>
                  </a:cxn>
                  <a:cxn ang="0">
                    <a:pos x="12" y="24"/>
                  </a:cxn>
                  <a:cxn ang="0">
                    <a:pos x="17" y="23"/>
                  </a:cxn>
                  <a:cxn ang="0">
                    <a:pos x="21" y="20"/>
                  </a:cxn>
                </a:cxnLst>
                <a:rect l="0" t="0" r="0" b="0"/>
                <a:pathLst>
                  <a:path w="50" h="47">
                    <a:moveTo>
                      <a:pt x="44" y="40"/>
                    </a:moveTo>
                    <a:lnTo>
                      <a:pt x="48" y="32"/>
                    </a:lnTo>
                    <a:lnTo>
                      <a:pt x="50" y="23"/>
                    </a:lnTo>
                    <a:lnTo>
                      <a:pt x="48" y="13"/>
                    </a:lnTo>
                    <a:lnTo>
                      <a:pt x="44" y="6"/>
                    </a:lnTo>
                    <a:lnTo>
                      <a:pt x="36" y="2"/>
                    </a:lnTo>
                    <a:lnTo>
                      <a:pt x="26" y="0"/>
                    </a:lnTo>
                    <a:lnTo>
                      <a:pt x="16" y="2"/>
                    </a:lnTo>
                    <a:lnTo>
                      <a:pt x="8" y="6"/>
                    </a:lnTo>
                    <a:lnTo>
                      <a:pt x="2" y="13"/>
                    </a:lnTo>
                    <a:lnTo>
                      <a:pt x="0" y="23"/>
                    </a:lnTo>
                    <a:lnTo>
                      <a:pt x="2" y="32"/>
                    </a:lnTo>
                    <a:lnTo>
                      <a:pt x="8" y="40"/>
                    </a:lnTo>
                    <a:lnTo>
                      <a:pt x="16" y="45"/>
                    </a:lnTo>
                    <a:lnTo>
                      <a:pt x="26" y="47"/>
                    </a:lnTo>
                    <a:lnTo>
                      <a:pt x="36" y="45"/>
                    </a:lnTo>
                    <a:lnTo>
                      <a:pt x="44" y="40"/>
                    </a:lnTo>
                    <a:close/>
                  </a:path>
                </a:pathLst>
              </a:custGeom>
              <a:solidFill>
                <a:srgbClr val="000000">
                  <a:alpha val="100000"/>
                </a:srgbClr>
              </a:solidFill>
              <a:ln w="9525">
                <a:noFill/>
              </a:ln>
            </p:spPr>
            <p:txBody>
              <a:bodyPr/>
              <a:lstStyle/>
              <a:p>
                <a:endParaRPr lang="zh-CN" altLang="en-US"/>
              </a:p>
            </p:txBody>
          </p:sp>
          <p:sp>
            <p:nvSpPr>
              <p:cNvPr id="37127" name="任意多边形 506001"/>
              <p:cNvSpPr/>
              <p:nvPr/>
            </p:nvSpPr>
            <p:spPr>
              <a:xfrm>
                <a:off x="3133" y="1639"/>
                <a:ext cx="25" cy="24"/>
              </a:xfrm>
              <a:custGeom>
                <a:avLst/>
                <a:gdLst/>
                <a:ahLst/>
                <a:cxnLst>
                  <a:cxn ang="0">
                    <a:pos x="21" y="21"/>
                  </a:cxn>
                  <a:cxn ang="0">
                    <a:pos x="24" y="17"/>
                  </a:cxn>
                  <a:cxn ang="0">
                    <a:pos x="25" y="12"/>
                  </a:cxn>
                  <a:cxn ang="0">
                    <a:pos x="24" y="8"/>
                  </a:cxn>
                  <a:cxn ang="0">
                    <a:pos x="21" y="4"/>
                  </a:cxn>
                  <a:cxn ang="0">
                    <a:pos x="17" y="1"/>
                  </a:cxn>
                  <a:cxn ang="0">
                    <a:pos x="12" y="0"/>
                  </a:cxn>
                  <a:cxn ang="0">
                    <a:pos x="7" y="1"/>
                  </a:cxn>
                  <a:cxn ang="0">
                    <a:pos x="3" y="4"/>
                  </a:cxn>
                  <a:cxn ang="0">
                    <a:pos x="3" y="4"/>
                  </a:cxn>
                  <a:cxn ang="0">
                    <a:pos x="1" y="8"/>
                  </a:cxn>
                  <a:cxn ang="0">
                    <a:pos x="0" y="12"/>
                  </a:cxn>
                  <a:cxn ang="0">
                    <a:pos x="1" y="17"/>
                  </a:cxn>
                  <a:cxn ang="0">
                    <a:pos x="3" y="21"/>
                  </a:cxn>
                  <a:cxn ang="0">
                    <a:pos x="7" y="23"/>
                  </a:cxn>
                  <a:cxn ang="0">
                    <a:pos x="12" y="24"/>
                  </a:cxn>
                  <a:cxn ang="0">
                    <a:pos x="17" y="23"/>
                  </a:cxn>
                  <a:cxn ang="0">
                    <a:pos x="21" y="21"/>
                  </a:cxn>
                </a:cxnLst>
                <a:rect l="0" t="0" r="0" b="0"/>
                <a:pathLst>
                  <a:path w="50" h="47">
                    <a:moveTo>
                      <a:pt x="42" y="42"/>
                    </a:moveTo>
                    <a:lnTo>
                      <a:pt x="48" y="34"/>
                    </a:lnTo>
                    <a:lnTo>
                      <a:pt x="50" y="24"/>
                    </a:lnTo>
                    <a:lnTo>
                      <a:pt x="48" y="15"/>
                    </a:lnTo>
                    <a:lnTo>
                      <a:pt x="42" y="7"/>
                    </a:lnTo>
                    <a:lnTo>
                      <a:pt x="34" y="2"/>
                    </a:lnTo>
                    <a:lnTo>
                      <a:pt x="24" y="0"/>
                    </a:lnTo>
                    <a:lnTo>
                      <a:pt x="14" y="2"/>
                    </a:lnTo>
                    <a:lnTo>
                      <a:pt x="6" y="7"/>
                    </a:lnTo>
                    <a:lnTo>
                      <a:pt x="2" y="15"/>
                    </a:lnTo>
                    <a:lnTo>
                      <a:pt x="0" y="24"/>
                    </a:lnTo>
                    <a:lnTo>
                      <a:pt x="2" y="34"/>
                    </a:lnTo>
                    <a:lnTo>
                      <a:pt x="6" y="42"/>
                    </a:lnTo>
                    <a:lnTo>
                      <a:pt x="14" y="45"/>
                    </a:lnTo>
                    <a:lnTo>
                      <a:pt x="24" y="47"/>
                    </a:lnTo>
                    <a:lnTo>
                      <a:pt x="34" y="45"/>
                    </a:lnTo>
                    <a:lnTo>
                      <a:pt x="42" y="42"/>
                    </a:lnTo>
                    <a:close/>
                  </a:path>
                </a:pathLst>
              </a:custGeom>
              <a:solidFill>
                <a:srgbClr val="000000">
                  <a:alpha val="100000"/>
                </a:srgbClr>
              </a:solidFill>
              <a:ln w="9525">
                <a:noFill/>
              </a:ln>
            </p:spPr>
            <p:txBody>
              <a:bodyPr/>
              <a:lstStyle/>
              <a:p>
                <a:endParaRPr lang="zh-CN" altLang="en-US"/>
              </a:p>
            </p:txBody>
          </p:sp>
          <p:sp>
            <p:nvSpPr>
              <p:cNvPr id="37128" name="任意多边形 506002"/>
              <p:cNvSpPr/>
              <p:nvPr/>
            </p:nvSpPr>
            <p:spPr>
              <a:xfrm>
                <a:off x="3103" y="1677"/>
                <a:ext cx="24" cy="24"/>
              </a:xfrm>
              <a:custGeom>
                <a:avLst/>
                <a:gdLst/>
                <a:ahLst/>
                <a:cxnLst>
                  <a:cxn ang="0">
                    <a:pos x="21" y="20"/>
                  </a:cxn>
                  <a:cxn ang="0">
                    <a:pos x="23" y="16"/>
                  </a:cxn>
                  <a:cxn ang="0">
                    <a:pos x="24" y="11"/>
                  </a:cxn>
                  <a:cxn ang="0">
                    <a:pos x="23" y="8"/>
                  </a:cxn>
                  <a:cxn ang="0">
                    <a:pos x="21" y="4"/>
                  </a:cxn>
                  <a:cxn ang="0">
                    <a:pos x="17" y="1"/>
                  </a:cxn>
                  <a:cxn ang="0">
                    <a:pos x="12" y="0"/>
                  </a:cxn>
                  <a:cxn ang="0">
                    <a:pos x="8" y="1"/>
                  </a:cxn>
                  <a:cxn ang="0">
                    <a:pos x="4" y="3"/>
                  </a:cxn>
                  <a:cxn ang="0">
                    <a:pos x="4" y="3"/>
                  </a:cxn>
                  <a:cxn ang="0">
                    <a:pos x="1" y="8"/>
                  </a:cxn>
                  <a:cxn ang="0">
                    <a:pos x="0" y="11"/>
                  </a:cxn>
                  <a:cxn ang="0">
                    <a:pos x="1" y="16"/>
                  </a:cxn>
                  <a:cxn ang="0">
                    <a:pos x="4" y="20"/>
                  </a:cxn>
                  <a:cxn ang="0">
                    <a:pos x="8" y="23"/>
                  </a:cxn>
                  <a:cxn ang="0">
                    <a:pos x="12" y="24"/>
                  </a:cxn>
                  <a:cxn ang="0">
                    <a:pos x="17" y="23"/>
                  </a:cxn>
                  <a:cxn ang="0">
                    <a:pos x="21" y="20"/>
                  </a:cxn>
                </a:cxnLst>
                <a:rect l="0" t="0" r="0" b="0"/>
                <a:pathLst>
                  <a:path w="50" h="47">
                    <a:moveTo>
                      <a:pt x="44" y="40"/>
                    </a:moveTo>
                    <a:lnTo>
                      <a:pt x="48" y="32"/>
                    </a:lnTo>
                    <a:lnTo>
                      <a:pt x="50" y="22"/>
                    </a:lnTo>
                    <a:lnTo>
                      <a:pt x="48" y="15"/>
                    </a:lnTo>
                    <a:lnTo>
                      <a:pt x="44" y="7"/>
                    </a:lnTo>
                    <a:lnTo>
                      <a:pt x="36" y="2"/>
                    </a:lnTo>
                    <a:lnTo>
                      <a:pt x="26" y="0"/>
                    </a:lnTo>
                    <a:lnTo>
                      <a:pt x="16" y="2"/>
                    </a:lnTo>
                    <a:lnTo>
                      <a:pt x="8" y="5"/>
                    </a:lnTo>
                    <a:lnTo>
                      <a:pt x="2" y="15"/>
                    </a:lnTo>
                    <a:lnTo>
                      <a:pt x="0" y="22"/>
                    </a:lnTo>
                    <a:lnTo>
                      <a:pt x="2" y="32"/>
                    </a:lnTo>
                    <a:lnTo>
                      <a:pt x="8" y="40"/>
                    </a:lnTo>
                    <a:lnTo>
                      <a:pt x="16" y="45"/>
                    </a:lnTo>
                    <a:lnTo>
                      <a:pt x="26" y="47"/>
                    </a:lnTo>
                    <a:lnTo>
                      <a:pt x="36" y="45"/>
                    </a:lnTo>
                    <a:lnTo>
                      <a:pt x="44" y="40"/>
                    </a:lnTo>
                    <a:close/>
                  </a:path>
                </a:pathLst>
              </a:custGeom>
              <a:solidFill>
                <a:srgbClr val="000000">
                  <a:alpha val="100000"/>
                </a:srgbClr>
              </a:solidFill>
              <a:ln w="9525">
                <a:noFill/>
              </a:ln>
            </p:spPr>
            <p:txBody>
              <a:bodyPr/>
              <a:lstStyle/>
              <a:p>
                <a:endParaRPr lang="zh-CN" altLang="en-US"/>
              </a:p>
            </p:txBody>
          </p:sp>
          <p:sp>
            <p:nvSpPr>
              <p:cNvPr id="37129" name="任意多边形 506003"/>
              <p:cNvSpPr/>
              <p:nvPr/>
            </p:nvSpPr>
            <p:spPr>
              <a:xfrm>
                <a:off x="3073" y="1715"/>
                <a:ext cx="25" cy="24"/>
              </a:xfrm>
              <a:custGeom>
                <a:avLst/>
                <a:gdLst/>
                <a:ahLst/>
                <a:cxnLst>
                  <a:cxn ang="0">
                    <a:pos x="21" y="20"/>
                  </a:cxn>
                  <a:cxn ang="0">
                    <a:pos x="24" y="16"/>
                  </a:cxn>
                  <a:cxn ang="0">
                    <a:pos x="25" y="11"/>
                  </a:cxn>
                  <a:cxn ang="0">
                    <a:pos x="24" y="7"/>
                  </a:cxn>
                  <a:cxn ang="0">
                    <a:pos x="21" y="3"/>
                  </a:cxn>
                  <a:cxn ang="0">
                    <a:pos x="17" y="1"/>
                  </a:cxn>
                  <a:cxn ang="0">
                    <a:pos x="12" y="0"/>
                  </a:cxn>
                  <a:cxn ang="0">
                    <a:pos x="7" y="1"/>
                  </a:cxn>
                  <a:cxn ang="0">
                    <a:pos x="3" y="3"/>
                  </a:cxn>
                  <a:cxn ang="0">
                    <a:pos x="3" y="3"/>
                  </a:cxn>
                  <a:cxn ang="0">
                    <a:pos x="1" y="7"/>
                  </a:cxn>
                  <a:cxn ang="0">
                    <a:pos x="0" y="11"/>
                  </a:cxn>
                  <a:cxn ang="0">
                    <a:pos x="1" y="16"/>
                  </a:cxn>
                  <a:cxn ang="0">
                    <a:pos x="3" y="20"/>
                  </a:cxn>
                  <a:cxn ang="0">
                    <a:pos x="7" y="23"/>
                  </a:cxn>
                  <a:cxn ang="0">
                    <a:pos x="12" y="24"/>
                  </a:cxn>
                  <a:cxn ang="0">
                    <a:pos x="17" y="23"/>
                  </a:cxn>
                  <a:cxn ang="0">
                    <a:pos x="21" y="20"/>
                  </a:cxn>
                </a:cxnLst>
                <a:rect l="0" t="0" r="0" b="0"/>
                <a:pathLst>
                  <a:path w="50" h="47">
                    <a:moveTo>
                      <a:pt x="42" y="39"/>
                    </a:moveTo>
                    <a:lnTo>
                      <a:pt x="48" y="32"/>
                    </a:lnTo>
                    <a:lnTo>
                      <a:pt x="50" y="22"/>
                    </a:lnTo>
                    <a:lnTo>
                      <a:pt x="48" y="13"/>
                    </a:lnTo>
                    <a:lnTo>
                      <a:pt x="42" y="5"/>
                    </a:lnTo>
                    <a:lnTo>
                      <a:pt x="34" y="1"/>
                    </a:lnTo>
                    <a:lnTo>
                      <a:pt x="24" y="0"/>
                    </a:lnTo>
                    <a:lnTo>
                      <a:pt x="14" y="1"/>
                    </a:lnTo>
                    <a:lnTo>
                      <a:pt x="6" y="5"/>
                    </a:lnTo>
                    <a:lnTo>
                      <a:pt x="2" y="13"/>
                    </a:lnTo>
                    <a:lnTo>
                      <a:pt x="0" y="22"/>
                    </a:lnTo>
                    <a:lnTo>
                      <a:pt x="2" y="32"/>
                    </a:lnTo>
                    <a:lnTo>
                      <a:pt x="6" y="39"/>
                    </a:lnTo>
                    <a:lnTo>
                      <a:pt x="14" y="45"/>
                    </a:lnTo>
                    <a:lnTo>
                      <a:pt x="24" y="47"/>
                    </a:lnTo>
                    <a:lnTo>
                      <a:pt x="34" y="45"/>
                    </a:lnTo>
                    <a:lnTo>
                      <a:pt x="42" y="39"/>
                    </a:lnTo>
                    <a:close/>
                  </a:path>
                </a:pathLst>
              </a:custGeom>
              <a:solidFill>
                <a:srgbClr val="000000">
                  <a:alpha val="100000"/>
                </a:srgbClr>
              </a:solidFill>
              <a:ln w="9525">
                <a:noFill/>
              </a:ln>
            </p:spPr>
            <p:txBody>
              <a:bodyPr/>
              <a:lstStyle/>
              <a:p>
                <a:endParaRPr lang="zh-CN" altLang="en-US"/>
              </a:p>
            </p:txBody>
          </p:sp>
          <p:sp>
            <p:nvSpPr>
              <p:cNvPr id="37130" name="任意多边形 506004"/>
              <p:cNvSpPr/>
              <p:nvPr/>
            </p:nvSpPr>
            <p:spPr>
              <a:xfrm>
                <a:off x="3043" y="1752"/>
                <a:ext cx="24" cy="24"/>
              </a:xfrm>
              <a:custGeom>
                <a:avLst/>
                <a:gdLst/>
                <a:ahLst/>
                <a:cxnLst>
                  <a:cxn ang="0">
                    <a:pos x="21" y="21"/>
                  </a:cxn>
                  <a:cxn ang="0">
                    <a:pos x="23" y="17"/>
                  </a:cxn>
                  <a:cxn ang="0">
                    <a:pos x="24" y="12"/>
                  </a:cxn>
                  <a:cxn ang="0">
                    <a:pos x="23" y="8"/>
                  </a:cxn>
                  <a:cxn ang="0">
                    <a:pos x="21" y="4"/>
                  </a:cxn>
                  <a:cxn ang="0">
                    <a:pos x="17" y="1"/>
                  </a:cxn>
                  <a:cxn ang="0">
                    <a:pos x="12" y="0"/>
                  </a:cxn>
                  <a:cxn ang="0">
                    <a:pos x="8" y="1"/>
                  </a:cxn>
                  <a:cxn ang="0">
                    <a:pos x="4" y="4"/>
                  </a:cxn>
                  <a:cxn ang="0">
                    <a:pos x="4" y="4"/>
                  </a:cxn>
                  <a:cxn ang="0">
                    <a:pos x="1" y="8"/>
                  </a:cxn>
                  <a:cxn ang="0">
                    <a:pos x="0" y="12"/>
                  </a:cxn>
                  <a:cxn ang="0">
                    <a:pos x="1" y="17"/>
                  </a:cxn>
                  <a:cxn ang="0">
                    <a:pos x="4" y="21"/>
                  </a:cxn>
                  <a:cxn ang="0">
                    <a:pos x="8" y="23"/>
                  </a:cxn>
                  <a:cxn ang="0">
                    <a:pos x="12" y="24"/>
                  </a:cxn>
                  <a:cxn ang="0">
                    <a:pos x="17" y="23"/>
                  </a:cxn>
                  <a:cxn ang="0">
                    <a:pos x="21" y="21"/>
                  </a:cxn>
                </a:cxnLst>
                <a:rect l="0" t="0" r="0" b="0"/>
                <a:pathLst>
                  <a:path w="50" h="47">
                    <a:moveTo>
                      <a:pt x="44" y="41"/>
                    </a:moveTo>
                    <a:lnTo>
                      <a:pt x="48" y="34"/>
                    </a:lnTo>
                    <a:lnTo>
                      <a:pt x="50" y="24"/>
                    </a:lnTo>
                    <a:lnTo>
                      <a:pt x="48" y="15"/>
                    </a:lnTo>
                    <a:lnTo>
                      <a:pt x="44" y="7"/>
                    </a:lnTo>
                    <a:lnTo>
                      <a:pt x="36" y="1"/>
                    </a:lnTo>
                    <a:lnTo>
                      <a:pt x="26" y="0"/>
                    </a:lnTo>
                    <a:lnTo>
                      <a:pt x="16" y="1"/>
                    </a:lnTo>
                    <a:lnTo>
                      <a:pt x="8" y="7"/>
                    </a:lnTo>
                    <a:lnTo>
                      <a:pt x="2" y="15"/>
                    </a:lnTo>
                    <a:lnTo>
                      <a:pt x="0" y="24"/>
                    </a:lnTo>
                    <a:lnTo>
                      <a:pt x="2" y="34"/>
                    </a:lnTo>
                    <a:lnTo>
                      <a:pt x="8" y="41"/>
                    </a:lnTo>
                    <a:lnTo>
                      <a:pt x="16" y="45"/>
                    </a:lnTo>
                    <a:lnTo>
                      <a:pt x="26" y="47"/>
                    </a:lnTo>
                    <a:lnTo>
                      <a:pt x="36" y="45"/>
                    </a:lnTo>
                    <a:lnTo>
                      <a:pt x="44" y="41"/>
                    </a:lnTo>
                    <a:close/>
                  </a:path>
                </a:pathLst>
              </a:custGeom>
              <a:solidFill>
                <a:srgbClr val="000000">
                  <a:alpha val="100000"/>
                </a:srgbClr>
              </a:solidFill>
              <a:ln w="9525">
                <a:noFill/>
              </a:ln>
            </p:spPr>
            <p:txBody>
              <a:bodyPr/>
              <a:lstStyle/>
              <a:p>
                <a:endParaRPr lang="zh-CN" altLang="en-US"/>
              </a:p>
            </p:txBody>
          </p:sp>
          <p:sp>
            <p:nvSpPr>
              <p:cNvPr id="37131" name="任意多边形 506005"/>
              <p:cNvSpPr/>
              <p:nvPr/>
            </p:nvSpPr>
            <p:spPr>
              <a:xfrm>
                <a:off x="3013" y="1790"/>
                <a:ext cx="25" cy="23"/>
              </a:xfrm>
              <a:custGeom>
                <a:avLst/>
                <a:gdLst/>
                <a:ahLst/>
                <a:cxnLst>
                  <a:cxn ang="0">
                    <a:pos x="21" y="19"/>
                  </a:cxn>
                  <a:cxn ang="0">
                    <a:pos x="24" y="16"/>
                  </a:cxn>
                  <a:cxn ang="0">
                    <a:pos x="25" y="11"/>
                  </a:cxn>
                  <a:cxn ang="0">
                    <a:pos x="24" y="7"/>
                  </a:cxn>
                  <a:cxn ang="0">
                    <a:pos x="21" y="4"/>
                  </a:cxn>
                  <a:cxn ang="0">
                    <a:pos x="17" y="1"/>
                  </a:cxn>
                  <a:cxn ang="0">
                    <a:pos x="12" y="0"/>
                  </a:cxn>
                  <a:cxn ang="0">
                    <a:pos x="7" y="1"/>
                  </a:cxn>
                  <a:cxn ang="0">
                    <a:pos x="3" y="3"/>
                  </a:cxn>
                  <a:cxn ang="0">
                    <a:pos x="3" y="3"/>
                  </a:cxn>
                  <a:cxn ang="0">
                    <a:pos x="1" y="8"/>
                  </a:cxn>
                  <a:cxn ang="0">
                    <a:pos x="0" y="11"/>
                  </a:cxn>
                  <a:cxn ang="0">
                    <a:pos x="1" y="16"/>
                  </a:cxn>
                  <a:cxn ang="0">
                    <a:pos x="3" y="19"/>
                  </a:cxn>
                  <a:cxn ang="0">
                    <a:pos x="7" y="22"/>
                  </a:cxn>
                  <a:cxn ang="0">
                    <a:pos x="12" y="23"/>
                  </a:cxn>
                  <a:cxn ang="0">
                    <a:pos x="17" y="22"/>
                  </a:cxn>
                  <a:cxn ang="0">
                    <a:pos x="21" y="19"/>
                  </a:cxn>
                </a:cxnLst>
                <a:rect l="0" t="0" r="0" b="0"/>
                <a:pathLst>
                  <a:path w="50" h="48">
                    <a:moveTo>
                      <a:pt x="42" y="40"/>
                    </a:moveTo>
                    <a:lnTo>
                      <a:pt x="48" y="33"/>
                    </a:lnTo>
                    <a:lnTo>
                      <a:pt x="50" y="23"/>
                    </a:lnTo>
                    <a:lnTo>
                      <a:pt x="48" y="14"/>
                    </a:lnTo>
                    <a:lnTo>
                      <a:pt x="42" y="8"/>
                    </a:lnTo>
                    <a:lnTo>
                      <a:pt x="34" y="2"/>
                    </a:lnTo>
                    <a:lnTo>
                      <a:pt x="24" y="0"/>
                    </a:lnTo>
                    <a:lnTo>
                      <a:pt x="14" y="2"/>
                    </a:lnTo>
                    <a:lnTo>
                      <a:pt x="6" y="6"/>
                    </a:lnTo>
                    <a:lnTo>
                      <a:pt x="2" y="16"/>
                    </a:lnTo>
                    <a:lnTo>
                      <a:pt x="0" y="23"/>
                    </a:lnTo>
                    <a:lnTo>
                      <a:pt x="2" y="33"/>
                    </a:lnTo>
                    <a:lnTo>
                      <a:pt x="6" y="40"/>
                    </a:lnTo>
                    <a:lnTo>
                      <a:pt x="14" y="46"/>
                    </a:lnTo>
                    <a:lnTo>
                      <a:pt x="24" y="48"/>
                    </a:lnTo>
                    <a:lnTo>
                      <a:pt x="34" y="46"/>
                    </a:lnTo>
                    <a:lnTo>
                      <a:pt x="42" y="40"/>
                    </a:lnTo>
                    <a:close/>
                  </a:path>
                </a:pathLst>
              </a:custGeom>
              <a:solidFill>
                <a:srgbClr val="000000">
                  <a:alpha val="100000"/>
                </a:srgbClr>
              </a:solidFill>
              <a:ln w="9525">
                <a:noFill/>
              </a:ln>
            </p:spPr>
            <p:txBody>
              <a:bodyPr/>
              <a:lstStyle/>
              <a:p>
                <a:endParaRPr lang="zh-CN" altLang="en-US"/>
              </a:p>
            </p:txBody>
          </p:sp>
          <p:sp>
            <p:nvSpPr>
              <p:cNvPr id="37132" name="任意多边形 506006"/>
              <p:cNvSpPr/>
              <p:nvPr/>
            </p:nvSpPr>
            <p:spPr>
              <a:xfrm>
                <a:off x="2983" y="1827"/>
                <a:ext cx="24" cy="24"/>
              </a:xfrm>
              <a:custGeom>
                <a:avLst/>
                <a:gdLst/>
                <a:ahLst/>
                <a:cxnLst>
                  <a:cxn ang="0">
                    <a:pos x="21" y="20"/>
                  </a:cxn>
                  <a:cxn ang="0">
                    <a:pos x="23" y="17"/>
                  </a:cxn>
                  <a:cxn ang="0">
                    <a:pos x="24" y="12"/>
                  </a:cxn>
                  <a:cxn ang="0">
                    <a:pos x="23" y="8"/>
                  </a:cxn>
                  <a:cxn ang="0">
                    <a:pos x="21" y="4"/>
                  </a:cxn>
                  <a:cxn ang="0">
                    <a:pos x="17" y="1"/>
                  </a:cxn>
                  <a:cxn ang="0">
                    <a:pos x="12" y="0"/>
                  </a:cxn>
                  <a:cxn ang="0">
                    <a:pos x="8" y="1"/>
                  </a:cxn>
                  <a:cxn ang="0">
                    <a:pos x="4" y="4"/>
                  </a:cxn>
                  <a:cxn ang="0">
                    <a:pos x="4" y="4"/>
                  </a:cxn>
                  <a:cxn ang="0">
                    <a:pos x="1" y="8"/>
                  </a:cxn>
                  <a:cxn ang="0">
                    <a:pos x="0" y="12"/>
                  </a:cxn>
                  <a:cxn ang="0">
                    <a:pos x="1" y="17"/>
                  </a:cxn>
                  <a:cxn ang="0">
                    <a:pos x="4" y="20"/>
                  </a:cxn>
                  <a:cxn ang="0">
                    <a:pos x="8" y="23"/>
                  </a:cxn>
                  <a:cxn ang="0">
                    <a:pos x="12" y="24"/>
                  </a:cxn>
                  <a:cxn ang="0">
                    <a:pos x="17" y="23"/>
                  </a:cxn>
                  <a:cxn ang="0">
                    <a:pos x="21" y="20"/>
                  </a:cxn>
                </a:cxnLst>
                <a:rect l="0" t="0" r="0" b="0"/>
                <a:pathLst>
                  <a:path w="50" h="50">
                    <a:moveTo>
                      <a:pt x="44" y="42"/>
                    </a:moveTo>
                    <a:lnTo>
                      <a:pt x="48" y="35"/>
                    </a:lnTo>
                    <a:lnTo>
                      <a:pt x="50" y="25"/>
                    </a:lnTo>
                    <a:lnTo>
                      <a:pt x="48" y="16"/>
                    </a:lnTo>
                    <a:lnTo>
                      <a:pt x="44" y="8"/>
                    </a:lnTo>
                    <a:lnTo>
                      <a:pt x="36" y="2"/>
                    </a:lnTo>
                    <a:lnTo>
                      <a:pt x="26" y="0"/>
                    </a:lnTo>
                    <a:lnTo>
                      <a:pt x="16" y="2"/>
                    </a:lnTo>
                    <a:lnTo>
                      <a:pt x="8" y="8"/>
                    </a:lnTo>
                    <a:lnTo>
                      <a:pt x="2" y="16"/>
                    </a:lnTo>
                    <a:lnTo>
                      <a:pt x="0" y="25"/>
                    </a:lnTo>
                    <a:lnTo>
                      <a:pt x="2" y="35"/>
                    </a:lnTo>
                    <a:lnTo>
                      <a:pt x="8" y="42"/>
                    </a:lnTo>
                    <a:lnTo>
                      <a:pt x="16" y="48"/>
                    </a:lnTo>
                    <a:lnTo>
                      <a:pt x="26" y="50"/>
                    </a:lnTo>
                    <a:lnTo>
                      <a:pt x="36" y="48"/>
                    </a:lnTo>
                    <a:lnTo>
                      <a:pt x="44" y="42"/>
                    </a:lnTo>
                    <a:close/>
                  </a:path>
                </a:pathLst>
              </a:custGeom>
              <a:solidFill>
                <a:srgbClr val="000000">
                  <a:alpha val="100000"/>
                </a:srgbClr>
              </a:solidFill>
              <a:ln w="9525">
                <a:noFill/>
              </a:ln>
            </p:spPr>
            <p:txBody>
              <a:bodyPr/>
              <a:lstStyle/>
              <a:p>
                <a:endParaRPr lang="zh-CN" altLang="en-US"/>
              </a:p>
            </p:txBody>
          </p:sp>
        </p:grpSp>
        <p:grpSp>
          <p:nvGrpSpPr>
            <p:cNvPr id="37060" name="组合 506019"/>
            <p:cNvGrpSpPr/>
            <p:nvPr/>
          </p:nvGrpSpPr>
          <p:grpSpPr>
            <a:xfrm>
              <a:off x="2492" y="1163"/>
              <a:ext cx="20" cy="497"/>
              <a:chOff x="3612" y="1151"/>
              <a:chExt cx="25" cy="497"/>
            </a:xfrm>
          </p:grpSpPr>
          <p:sp>
            <p:nvSpPr>
              <p:cNvPr id="37102" name="任意多边形 506008"/>
              <p:cNvSpPr/>
              <p:nvPr/>
            </p:nvSpPr>
            <p:spPr>
              <a:xfrm>
                <a:off x="3612" y="1151"/>
                <a:ext cx="25" cy="23"/>
              </a:xfrm>
              <a:custGeom>
                <a:avLst/>
                <a:gdLst/>
                <a:ahLst/>
                <a:cxnLst>
                  <a:cxn ang="0">
                    <a:pos x="25" y="12"/>
                  </a:cxn>
                  <a:cxn ang="0">
                    <a:pos x="23" y="7"/>
                  </a:cxn>
                  <a:cxn ang="0">
                    <a:pos x="21" y="3"/>
                  </a:cxn>
                  <a:cxn ang="0">
                    <a:pos x="17" y="1"/>
                  </a:cxn>
                  <a:cxn ang="0">
                    <a:pos x="12" y="0"/>
                  </a:cxn>
                  <a:cxn ang="0">
                    <a:pos x="7" y="1"/>
                  </a:cxn>
                  <a:cxn ang="0">
                    <a:pos x="3" y="3"/>
                  </a:cxn>
                  <a:cxn ang="0">
                    <a:pos x="1" y="7"/>
                  </a:cxn>
                  <a:cxn ang="0">
                    <a:pos x="0" y="12"/>
                  </a:cxn>
                  <a:cxn ang="0">
                    <a:pos x="0" y="12"/>
                  </a:cxn>
                  <a:cxn ang="0">
                    <a:pos x="1" y="16"/>
                  </a:cxn>
                  <a:cxn ang="0">
                    <a:pos x="3" y="20"/>
                  </a:cxn>
                  <a:cxn ang="0">
                    <a:pos x="7" y="22"/>
                  </a:cxn>
                  <a:cxn ang="0">
                    <a:pos x="12" y="23"/>
                  </a:cxn>
                  <a:cxn ang="0">
                    <a:pos x="17" y="22"/>
                  </a:cxn>
                  <a:cxn ang="0">
                    <a:pos x="21" y="20"/>
                  </a:cxn>
                  <a:cxn ang="0">
                    <a:pos x="23" y="16"/>
                  </a:cxn>
                  <a:cxn ang="0">
                    <a:pos x="25" y="12"/>
                  </a:cxn>
                </a:cxnLst>
                <a:rect l="0" t="0" r="0" b="0"/>
                <a:pathLst>
                  <a:path w="49" h="45">
                    <a:moveTo>
                      <a:pt x="49" y="23"/>
                    </a:moveTo>
                    <a:lnTo>
                      <a:pt x="45" y="13"/>
                    </a:lnTo>
                    <a:lnTo>
                      <a:pt x="41" y="5"/>
                    </a:lnTo>
                    <a:lnTo>
                      <a:pt x="33" y="2"/>
                    </a:lnTo>
                    <a:lnTo>
                      <a:pt x="23" y="0"/>
                    </a:lnTo>
                    <a:lnTo>
                      <a:pt x="13" y="2"/>
                    </a:lnTo>
                    <a:lnTo>
                      <a:pt x="5" y="5"/>
                    </a:lnTo>
                    <a:lnTo>
                      <a:pt x="1" y="13"/>
                    </a:lnTo>
                    <a:lnTo>
                      <a:pt x="0" y="23"/>
                    </a:lnTo>
                    <a:lnTo>
                      <a:pt x="1" y="32"/>
                    </a:lnTo>
                    <a:lnTo>
                      <a:pt x="5" y="40"/>
                    </a:lnTo>
                    <a:lnTo>
                      <a:pt x="13" y="43"/>
                    </a:lnTo>
                    <a:lnTo>
                      <a:pt x="23" y="45"/>
                    </a:lnTo>
                    <a:lnTo>
                      <a:pt x="33" y="43"/>
                    </a:lnTo>
                    <a:lnTo>
                      <a:pt x="41" y="40"/>
                    </a:lnTo>
                    <a:lnTo>
                      <a:pt x="45" y="32"/>
                    </a:lnTo>
                    <a:lnTo>
                      <a:pt x="49" y="23"/>
                    </a:lnTo>
                    <a:close/>
                  </a:path>
                </a:pathLst>
              </a:custGeom>
              <a:solidFill>
                <a:srgbClr val="000000">
                  <a:alpha val="100000"/>
                </a:srgbClr>
              </a:solidFill>
              <a:ln w="9525">
                <a:noFill/>
              </a:ln>
            </p:spPr>
            <p:txBody>
              <a:bodyPr/>
              <a:lstStyle/>
              <a:p>
                <a:endParaRPr lang="zh-CN" altLang="en-US"/>
              </a:p>
            </p:txBody>
          </p:sp>
          <p:sp>
            <p:nvSpPr>
              <p:cNvPr id="37103" name="任意多边形 506009"/>
              <p:cNvSpPr/>
              <p:nvPr/>
            </p:nvSpPr>
            <p:spPr>
              <a:xfrm>
                <a:off x="3612" y="1198"/>
                <a:ext cx="25" cy="24"/>
              </a:xfrm>
              <a:custGeom>
                <a:avLst/>
                <a:gdLst/>
                <a:ahLst/>
                <a:cxnLst>
                  <a:cxn ang="0">
                    <a:pos x="25" y="12"/>
                  </a:cxn>
                  <a:cxn ang="0">
                    <a:pos x="24" y="8"/>
                  </a:cxn>
                  <a:cxn ang="0">
                    <a:pos x="21" y="4"/>
                  </a:cxn>
                  <a:cxn ang="0">
                    <a:pos x="17" y="1"/>
                  </a:cxn>
                  <a:cxn ang="0">
                    <a:pos x="12" y="0"/>
                  </a:cxn>
                  <a:cxn ang="0">
                    <a:pos x="7" y="1"/>
                  </a:cxn>
                  <a:cxn ang="0">
                    <a:pos x="3" y="4"/>
                  </a:cxn>
                  <a:cxn ang="0">
                    <a:pos x="1" y="8"/>
                  </a:cxn>
                  <a:cxn ang="0">
                    <a:pos x="0" y="12"/>
                  </a:cxn>
                  <a:cxn ang="0">
                    <a:pos x="0" y="12"/>
                  </a:cxn>
                  <a:cxn ang="0">
                    <a:pos x="1" y="17"/>
                  </a:cxn>
                  <a:cxn ang="0">
                    <a:pos x="3" y="21"/>
                  </a:cxn>
                  <a:cxn ang="0">
                    <a:pos x="7" y="23"/>
                  </a:cxn>
                  <a:cxn ang="0">
                    <a:pos x="12" y="24"/>
                  </a:cxn>
                  <a:cxn ang="0">
                    <a:pos x="17" y="23"/>
                  </a:cxn>
                  <a:cxn ang="0">
                    <a:pos x="21" y="21"/>
                  </a:cxn>
                  <a:cxn ang="0">
                    <a:pos x="23" y="17"/>
                  </a:cxn>
                  <a:cxn ang="0">
                    <a:pos x="25" y="12"/>
                  </a:cxn>
                </a:cxnLst>
                <a:rect l="0" t="0" r="0" b="0"/>
                <a:pathLst>
                  <a:path w="49" h="47">
                    <a:moveTo>
                      <a:pt x="49" y="24"/>
                    </a:moveTo>
                    <a:lnTo>
                      <a:pt x="47" y="15"/>
                    </a:lnTo>
                    <a:lnTo>
                      <a:pt x="41" y="7"/>
                    </a:lnTo>
                    <a:lnTo>
                      <a:pt x="33" y="2"/>
                    </a:lnTo>
                    <a:lnTo>
                      <a:pt x="23" y="0"/>
                    </a:lnTo>
                    <a:lnTo>
                      <a:pt x="13" y="2"/>
                    </a:lnTo>
                    <a:lnTo>
                      <a:pt x="5" y="7"/>
                    </a:lnTo>
                    <a:lnTo>
                      <a:pt x="1" y="15"/>
                    </a:lnTo>
                    <a:lnTo>
                      <a:pt x="0" y="24"/>
                    </a:lnTo>
                    <a:lnTo>
                      <a:pt x="1" y="34"/>
                    </a:lnTo>
                    <a:lnTo>
                      <a:pt x="5" y="41"/>
                    </a:lnTo>
                    <a:lnTo>
                      <a:pt x="13" y="45"/>
                    </a:lnTo>
                    <a:lnTo>
                      <a:pt x="23" y="47"/>
                    </a:lnTo>
                    <a:lnTo>
                      <a:pt x="33" y="45"/>
                    </a:lnTo>
                    <a:lnTo>
                      <a:pt x="41" y="41"/>
                    </a:lnTo>
                    <a:lnTo>
                      <a:pt x="45" y="34"/>
                    </a:lnTo>
                    <a:lnTo>
                      <a:pt x="49" y="24"/>
                    </a:lnTo>
                    <a:close/>
                  </a:path>
                </a:pathLst>
              </a:custGeom>
              <a:solidFill>
                <a:srgbClr val="000000">
                  <a:alpha val="100000"/>
                </a:srgbClr>
              </a:solidFill>
              <a:ln w="9525">
                <a:noFill/>
              </a:ln>
            </p:spPr>
            <p:txBody>
              <a:bodyPr/>
              <a:lstStyle/>
              <a:p>
                <a:endParaRPr lang="zh-CN" altLang="en-US"/>
              </a:p>
            </p:txBody>
          </p:sp>
          <p:sp>
            <p:nvSpPr>
              <p:cNvPr id="37104" name="任意多边形 506010"/>
              <p:cNvSpPr/>
              <p:nvPr/>
            </p:nvSpPr>
            <p:spPr>
              <a:xfrm>
                <a:off x="3612" y="1245"/>
                <a:ext cx="25" cy="24"/>
              </a:xfrm>
              <a:custGeom>
                <a:avLst/>
                <a:gdLst/>
                <a:ahLst/>
                <a:cxnLst>
                  <a:cxn ang="0">
                    <a:pos x="25" y="12"/>
                  </a:cxn>
                  <a:cxn ang="0">
                    <a:pos x="24" y="8"/>
                  </a:cxn>
                  <a:cxn ang="0">
                    <a:pos x="21" y="4"/>
                  </a:cxn>
                  <a:cxn ang="0">
                    <a:pos x="17" y="1"/>
                  </a:cxn>
                  <a:cxn ang="0">
                    <a:pos x="12" y="0"/>
                  </a:cxn>
                  <a:cxn ang="0">
                    <a:pos x="7" y="1"/>
                  </a:cxn>
                  <a:cxn ang="0">
                    <a:pos x="3" y="4"/>
                  </a:cxn>
                  <a:cxn ang="0">
                    <a:pos x="1" y="8"/>
                  </a:cxn>
                  <a:cxn ang="0">
                    <a:pos x="0" y="12"/>
                  </a:cxn>
                  <a:cxn ang="0">
                    <a:pos x="0" y="12"/>
                  </a:cxn>
                  <a:cxn ang="0">
                    <a:pos x="1" y="17"/>
                  </a:cxn>
                  <a:cxn ang="0">
                    <a:pos x="3" y="21"/>
                  </a:cxn>
                  <a:cxn ang="0">
                    <a:pos x="7" y="23"/>
                  </a:cxn>
                  <a:cxn ang="0">
                    <a:pos x="12" y="24"/>
                  </a:cxn>
                  <a:cxn ang="0">
                    <a:pos x="17" y="23"/>
                  </a:cxn>
                  <a:cxn ang="0">
                    <a:pos x="21" y="21"/>
                  </a:cxn>
                  <a:cxn ang="0">
                    <a:pos x="23" y="17"/>
                  </a:cxn>
                  <a:cxn ang="0">
                    <a:pos x="25" y="12"/>
                  </a:cxn>
                </a:cxnLst>
                <a:rect l="0" t="0" r="0" b="0"/>
                <a:pathLst>
                  <a:path w="49" h="47">
                    <a:moveTo>
                      <a:pt x="49" y="24"/>
                    </a:moveTo>
                    <a:lnTo>
                      <a:pt x="47" y="15"/>
                    </a:lnTo>
                    <a:lnTo>
                      <a:pt x="41" y="7"/>
                    </a:lnTo>
                    <a:lnTo>
                      <a:pt x="33" y="1"/>
                    </a:lnTo>
                    <a:lnTo>
                      <a:pt x="23" y="0"/>
                    </a:lnTo>
                    <a:lnTo>
                      <a:pt x="13" y="1"/>
                    </a:lnTo>
                    <a:lnTo>
                      <a:pt x="5" y="7"/>
                    </a:lnTo>
                    <a:lnTo>
                      <a:pt x="1" y="15"/>
                    </a:lnTo>
                    <a:lnTo>
                      <a:pt x="0" y="24"/>
                    </a:lnTo>
                    <a:lnTo>
                      <a:pt x="1" y="34"/>
                    </a:lnTo>
                    <a:lnTo>
                      <a:pt x="5" y="41"/>
                    </a:lnTo>
                    <a:lnTo>
                      <a:pt x="13" y="45"/>
                    </a:lnTo>
                    <a:lnTo>
                      <a:pt x="23" y="47"/>
                    </a:lnTo>
                    <a:lnTo>
                      <a:pt x="33" y="45"/>
                    </a:lnTo>
                    <a:lnTo>
                      <a:pt x="41" y="41"/>
                    </a:lnTo>
                    <a:lnTo>
                      <a:pt x="45" y="34"/>
                    </a:lnTo>
                    <a:lnTo>
                      <a:pt x="49" y="24"/>
                    </a:lnTo>
                    <a:close/>
                  </a:path>
                </a:pathLst>
              </a:custGeom>
              <a:solidFill>
                <a:srgbClr val="000000">
                  <a:alpha val="100000"/>
                </a:srgbClr>
              </a:solidFill>
              <a:ln w="9525">
                <a:noFill/>
              </a:ln>
            </p:spPr>
            <p:txBody>
              <a:bodyPr/>
              <a:lstStyle/>
              <a:p>
                <a:endParaRPr lang="zh-CN" altLang="en-US"/>
              </a:p>
            </p:txBody>
          </p:sp>
          <p:sp>
            <p:nvSpPr>
              <p:cNvPr id="37105" name="任意多边形 506011"/>
              <p:cNvSpPr/>
              <p:nvPr/>
            </p:nvSpPr>
            <p:spPr>
              <a:xfrm>
                <a:off x="3612" y="1293"/>
                <a:ext cx="25" cy="23"/>
              </a:xfrm>
              <a:custGeom>
                <a:avLst/>
                <a:gdLst/>
                <a:ahLst/>
                <a:cxnLst>
                  <a:cxn ang="0">
                    <a:pos x="25" y="12"/>
                  </a:cxn>
                  <a:cxn ang="0">
                    <a:pos x="24" y="8"/>
                  </a:cxn>
                  <a:cxn ang="0">
                    <a:pos x="21" y="4"/>
                  </a:cxn>
                  <a:cxn ang="0">
                    <a:pos x="17" y="1"/>
                  </a:cxn>
                  <a:cxn ang="0">
                    <a:pos x="12" y="0"/>
                  </a:cxn>
                  <a:cxn ang="0">
                    <a:pos x="7" y="1"/>
                  </a:cxn>
                  <a:cxn ang="0">
                    <a:pos x="3" y="4"/>
                  </a:cxn>
                  <a:cxn ang="0">
                    <a:pos x="1" y="8"/>
                  </a:cxn>
                  <a:cxn ang="0">
                    <a:pos x="0" y="12"/>
                  </a:cxn>
                  <a:cxn ang="0">
                    <a:pos x="0" y="12"/>
                  </a:cxn>
                  <a:cxn ang="0">
                    <a:pos x="1" y="17"/>
                  </a:cxn>
                  <a:cxn ang="0">
                    <a:pos x="3" y="20"/>
                  </a:cxn>
                  <a:cxn ang="0">
                    <a:pos x="7" y="22"/>
                  </a:cxn>
                  <a:cxn ang="0">
                    <a:pos x="12" y="23"/>
                  </a:cxn>
                  <a:cxn ang="0">
                    <a:pos x="17" y="22"/>
                  </a:cxn>
                  <a:cxn ang="0">
                    <a:pos x="21" y="20"/>
                  </a:cxn>
                  <a:cxn ang="0">
                    <a:pos x="23" y="17"/>
                  </a:cxn>
                  <a:cxn ang="0">
                    <a:pos x="25" y="12"/>
                  </a:cxn>
                </a:cxnLst>
                <a:rect l="0" t="0" r="0" b="0"/>
                <a:pathLst>
                  <a:path w="49" h="48">
                    <a:moveTo>
                      <a:pt x="49" y="25"/>
                    </a:moveTo>
                    <a:lnTo>
                      <a:pt x="47" y="16"/>
                    </a:lnTo>
                    <a:lnTo>
                      <a:pt x="41" y="8"/>
                    </a:lnTo>
                    <a:lnTo>
                      <a:pt x="33" y="2"/>
                    </a:lnTo>
                    <a:lnTo>
                      <a:pt x="23" y="0"/>
                    </a:lnTo>
                    <a:lnTo>
                      <a:pt x="13" y="2"/>
                    </a:lnTo>
                    <a:lnTo>
                      <a:pt x="5" y="8"/>
                    </a:lnTo>
                    <a:lnTo>
                      <a:pt x="1" y="16"/>
                    </a:lnTo>
                    <a:lnTo>
                      <a:pt x="0" y="25"/>
                    </a:lnTo>
                    <a:lnTo>
                      <a:pt x="1" y="35"/>
                    </a:lnTo>
                    <a:lnTo>
                      <a:pt x="5" y="42"/>
                    </a:lnTo>
                    <a:lnTo>
                      <a:pt x="13" y="46"/>
                    </a:lnTo>
                    <a:lnTo>
                      <a:pt x="23" y="48"/>
                    </a:lnTo>
                    <a:lnTo>
                      <a:pt x="33" y="46"/>
                    </a:lnTo>
                    <a:lnTo>
                      <a:pt x="41" y="42"/>
                    </a:lnTo>
                    <a:lnTo>
                      <a:pt x="45" y="35"/>
                    </a:lnTo>
                    <a:lnTo>
                      <a:pt x="49" y="25"/>
                    </a:lnTo>
                    <a:close/>
                  </a:path>
                </a:pathLst>
              </a:custGeom>
              <a:solidFill>
                <a:srgbClr val="000000">
                  <a:alpha val="100000"/>
                </a:srgbClr>
              </a:solidFill>
              <a:ln w="9525">
                <a:noFill/>
              </a:ln>
            </p:spPr>
            <p:txBody>
              <a:bodyPr/>
              <a:lstStyle/>
              <a:p>
                <a:endParaRPr lang="zh-CN" altLang="en-US"/>
              </a:p>
            </p:txBody>
          </p:sp>
          <p:sp>
            <p:nvSpPr>
              <p:cNvPr id="37106" name="任意多边形 506012"/>
              <p:cNvSpPr/>
              <p:nvPr/>
            </p:nvSpPr>
            <p:spPr>
              <a:xfrm>
                <a:off x="3612" y="1340"/>
                <a:ext cx="25" cy="24"/>
              </a:xfrm>
              <a:custGeom>
                <a:avLst/>
                <a:gdLst/>
                <a:ahLst/>
                <a:cxnLst>
                  <a:cxn ang="0">
                    <a:pos x="25" y="13"/>
                  </a:cxn>
                  <a:cxn ang="0">
                    <a:pos x="24" y="8"/>
                  </a:cxn>
                  <a:cxn ang="0">
                    <a:pos x="21" y="4"/>
                  </a:cxn>
                  <a:cxn ang="0">
                    <a:pos x="17" y="1"/>
                  </a:cxn>
                  <a:cxn ang="0">
                    <a:pos x="12" y="0"/>
                  </a:cxn>
                  <a:cxn ang="0">
                    <a:pos x="7" y="1"/>
                  </a:cxn>
                  <a:cxn ang="0">
                    <a:pos x="3" y="4"/>
                  </a:cxn>
                  <a:cxn ang="0">
                    <a:pos x="1" y="8"/>
                  </a:cxn>
                  <a:cxn ang="0">
                    <a:pos x="0" y="13"/>
                  </a:cxn>
                  <a:cxn ang="0">
                    <a:pos x="0" y="13"/>
                  </a:cxn>
                  <a:cxn ang="0">
                    <a:pos x="1" y="17"/>
                  </a:cxn>
                  <a:cxn ang="0">
                    <a:pos x="3" y="21"/>
                  </a:cxn>
                  <a:cxn ang="0">
                    <a:pos x="7" y="23"/>
                  </a:cxn>
                  <a:cxn ang="0">
                    <a:pos x="12" y="24"/>
                  </a:cxn>
                  <a:cxn ang="0">
                    <a:pos x="17" y="23"/>
                  </a:cxn>
                  <a:cxn ang="0">
                    <a:pos x="21" y="21"/>
                  </a:cxn>
                  <a:cxn ang="0">
                    <a:pos x="23" y="17"/>
                  </a:cxn>
                  <a:cxn ang="0">
                    <a:pos x="25" y="13"/>
                  </a:cxn>
                </a:cxnLst>
                <a:rect l="0" t="0" r="0" b="0"/>
                <a:pathLst>
                  <a:path w="49" h="48">
                    <a:moveTo>
                      <a:pt x="49" y="25"/>
                    </a:moveTo>
                    <a:lnTo>
                      <a:pt x="47" y="15"/>
                    </a:lnTo>
                    <a:lnTo>
                      <a:pt x="41" y="8"/>
                    </a:lnTo>
                    <a:lnTo>
                      <a:pt x="33" y="2"/>
                    </a:lnTo>
                    <a:lnTo>
                      <a:pt x="23" y="0"/>
                    </a:lnTo>
                    <a:lnTo>
                      <a:pt x="13" y="2"/>
                    </a:lnTo>
                    <a:lnTo>
                      <a:pt x="5" y="8"/>
                    </a:lnTo>
                    <a:lnTo>
                      <a:pt x="1" y="15"/>
                    </a:lnTo>
                    <a:lnTo>
                      <a:pt x="0" y="25"/>
                    </a:lnTo>
                    <a:lnTo>
                      <a:pt x="1" y="34"/>
                    </a:lnTo>
                    <a:lnTo>
                      <a:pt x="5" y="42"/>
                    </a:lnTo>
                    <a:lnTo>
                      <a:pt x="13" y="46"/>
                    </a:lnTo>
                    <a:lnTo>
                      <a:pt x="23" y="48"/>
                    </a:lnTo>
                    <a:lnTo>
                      <a:pt x="33" y="46"/>
                    </a:lnTo>
                    <a:lnTo>
                      <a:pt x="41" y="42"/>
                    </a:lnTo>
                    <a:lnTo>
                      <a:pt x="45" y="34"/>
                    </a:lnTo>
                    <a:lnTo>
                      <a:pt x="49" y="25"/>
                    </a:lnTo>
                    <a:close/>
                  </a:path>
                </a:pathLst>
              </a:custGeom>
              <a:solidFill>
                <a:srgbClr val="000000">
                  <a:alpha val="100000"/>
                </a:srgbClr>
              </a:solidFill>
              <a:ln w="9525">
                <a:noFill/>
              </a:ln>
            </p:spPr>
            <p:txBody>
              <a:bodyPr/>
              <a:lstStyle/>
              <a:p>
                <a:endParaRPr lang="zh-CN" altLang="en-US"/>
              </a:p>
            </p:txBody>
          </p:sp>
          <p:sp>
            <p:nvSpPr>
              <p:cNvPr id="37107" name="任意多边形 506013"/>
              <p:cNvSpPr/>
              <p:nvPr/>
            </p:nvSpPr>
            <p:spPr>
              <a:xfrm>
                <a:off x="3612" y="1388"/>
                <a:ext cx="25" cy="23"/>
              </a:xfrm>
              <a:custGeom>
                <a:avLst/>
                <a:gdLst/>
                <a:ahLst/>
                <a:cxnLst>
                  <a:cxn ang="0">
                    <a:pos x="25" y="12"/>
                  </a:cxn>
                  <a:cxn ang="0">
                    <a:pos x="24" y="7"/>
                  </a:cxn>
                  <a:cxn ang="0">
                    <a:pos x="21" y="4"/>
                  </a:cxn>
                  <a:cxn ang="0">
                    <a:pos x="17" y="1"/>
                  </a:cxn>
                  <a:cxn ang="0">
                    <a:pos x="12" y="0"/>
                  </a:cxn>
                  <a:cxn ang="0">
                    <a:pos x="7" y="1"/>
                  </a:cxn>
                  <a:cxn ang="0">
                    <a:pos x="3" y="4"/>
                  </a:cxn>
                  <a:cxn ang="0">
                    <a:pos x="1" y="7"/>
                  </a:cxn>
                  <a:cxn ang="0">
                    <a:pos x="0" y="12"/>
                  </a:cxn>
                  <a:cxn ang="0">
                    <a:pos x="0" y="12"/>
                  </a:cxn>
                  <a:cxn ang="0">
                    <a:pos x="1" y="16"/>
                  </a:cxn>
                  <a:cxn ang="0">
                    <a:pos x="3" y="20"/>
                  </a:cxn>
                  <a:cxn ang="0">
                    <a:pos x="7" y="22"/>
                  </a:cxn>
                  <a:cxn ang="0">
                    <a:pos x="12" y="23"/>
                  </a:cxn>
                  <a:cxn ang="0">
                    <a:pos x="17" y="22"/>
                  </a:cxn>
                  <a:cxn ang="0">
                    <a:pos x="21" y="20"/>
                  </a:cxn>
                  <a:cxn ang="0">
                    <a:pos x="23" y="16"/>
                  </a:cxn>
                  <a:cxn ang="0">
                    <a:pos x="25" y="12"/>
                  </a:cxn>
                </a:cxnLst>
                <a:rect l="0" t="0" r="0" b="0"/>
                <a:pathLst>
                  <a:path w="49" h="48">
                    <a:moveTo>
                      <a:pt x="49" y="25"/>
                    </a:moveTo>
                    <a:lnTo>
                      <a:pt x="47" y="15"/>
                    </a:lnTo>
                    <a:lnTo>
                      <a:pt x="41" y="8"/>
                    </a:lnTo>
                    <a:lnTo>
                      <a:pt x="33" y="2"/>
                    </a:lnTo>
                    <a:lnTo>
                      <a:pt x="23" y="0"/>
                    </a:lnTo>
                    <a:lnTo>
                      <a:pt x="13" y="2"/>
                    </a:lnTo>
                    <a:lnTo>
                      <a:pt x="5" y="8"/>
                    </a:lnTo>
                    <a:lnTo>
                      <a:pt x="1" y="15"/>
                    </a:lnTo>
                    <a:lnTo>
                      <a:pt x="0" y="25"/>
                    </a:lnTo>
                    <a:lnTo>
                      <a:pt x="1" y="34"/>
                    </a:lnTo>
                    <a:lnTo>
                      <a:pt x="5" y="42"/>
                    </a:lnTo>
                    <a:lnTo>
                      <a:pt x="13" y="46"/>
                    </a:lnTo>
                    <a:lnTo>
                      <a:pt x="23" y="48"/>
                    </a:lnTo>
                    <a:lnTo>
                      <a:pt x="33" y="46"/>
                    </a:lnTo>
                    <a:lnTo>
                      <a:pt x="41" y="42"/>
                    </a:lnTo>
                    <a:lnTo>
                      <a:pt x="45" y="34"/>
                    </a:lnTo>
                    <a:lnTo>
                      <a:pt x="49" y="25"/>
                    </a:lnTo>
                    <a:close/>
                  </a:path>
                </a:pathLst>
              </a:custGeom>
              <a:solidFill>
                <a:srgbClr val="000000">
                  <a:alpha val="100000"/>
                </a:srgbClr>
              </a:solidFill>
              <a:ln w="9525">
                <a:noFill/>
              </a:ln>
            </p:spPr>
            <p:txBody>
              <a:bodyPr/>
              <a:lstStyle/>
              <a:p>
                <a:endParaRPr lang="zh-CN" altLang="en-US"/>
              </a:p>
            </p:txBody>
          </p:sp>
          <p:sp>
            <p:nvSpPr>
              <p:cNvPr id="37108" name="任意多边形 506014"/>
              <p:cNvSpPr/>
              <p:nvPr/>
            </p:nvSpPr>
            <p:spPr>
              <a:xfrm>
                <a:off x="3612" y="1435"/>
                <a:ext cx="25" cy="24"/>
              </a:xfrm>
              <a:custGeom>
                <a:avLst/>
                <a:gdLst/>
                <a:ahLst/>
                <a:cxnLst>
                  <a:cxn ang="0">
                    <a:pos x="25" y="13"/>
                  </a:cxn>
                  <a:cxn ang="0">
                    <a:pos x="24" y="8"/>
                  </a:cxn>
                  <a:cxn ang="0">
                    <a:pos x="21" y="4"/>
                  </a:cxn>
                  <a:cxn ang="0">
                    <a:pos x="17" y="1"/>
                  </a:cxn>
                  <a:cxn ang="0">
                    <a:pos x="12" y="0"/>
                  </a:cxn>
                  <a:cxn ang="0">
                    <a:pos x="7" y="1"/>
                  </a:cxn>
                  <a:cxn ang="0">
                    <a:pos x="3" y="4"/>
                  </a:cxn>
                  <a:cxn ang="0">
                    <a:pos x="1" y="8"/>
                  </a:cxn>
                  <a:cxn ang="0">
                    <a:pos x="0" y="13"/>
                  </a:cxn>
                  <a:cxn ang="0">
                    <a:pos x="0" y="13"/>
                  </a:cxn>
                  <a:cxn ang="0">
                    <a:pos x="1" y="17"/>
                  </a:cxn>
                  <a:cxn ang="0">
                    <a:pos x="3" y="21"/>
                  </a:cxn>
                  <a:cxn ang="0">
                    <a:pos x="7" y="23"/>
                  </a:cxn>
                  <a:cxn ang="0">
                    <a:pos x="12" y="24"/>
                  </a:cxn>
                  <a:cxn ang="0">
                    <a:pos x="17" y="23"/>
                  </a:cxn>
                  <a:cxn ang="0">
                    <a:pos x="21" y="21"/>
                  </a:cxn>
                  <a:cxn ang="0">
                    <a:pos x="23" y="17"/>
                  </a:cxn>
                  <a:cxn ang="0">
                    <a:pos x="25" y="13"/>
                  </a:cxn>
                </a:cxnLst>
                <a:rect l="0" t="0" r="0" b="0"/>
                <a:pathLst>
                  <a:path w="49" h="47">
                    <a:moveTo>
                      <a:pt x="49" y="25"/>
                    </a:moveTo>
                    <a:lnTo>
                      <a:pt x="47" y="15"/>
                    </a:lnTo>
                    <a:lnTo>
                      <a:pt x="41" y="8"/>
                    </a:lnTo>
                    <a:lnTo>
                      <a:pt x="33" y="2"/>
                    </a:lnTo>
                    <a:lnTo>
                      <a:pt x="23" y="0"/>
                    </a:lnTo>
                    <a:lnTo>
                      <a:pt x="13" y="2"/>
                    </a:lnTo>
                    <a:lnTo>
                      <a:pt x="5" y="8"/>
                    </a:lnTo>
                    <a:lnTo>
                      <a:pt x="1" y="15"/>
                    </a:lnTo>
                    <a:lnTo>
                      <a:pt x="0" y="25"/>
                    </a:lnTo>
                    <a:lnTo>
                      <a:pt x="1" y="34"/>
                    </a:lnTo>
                    <a:lnTo>
                      <a:pt x="5" y="42"/>
                    </a:lnTo>
                    <a:lnTo>
                      <a:pt x="13" y="46"/>
                    </a:lnTo>
                    <a:lnTo>
                      <a:pt x="23" y="47"/>
                    </a:lnTo>
                    <a:lnTo>
                      <a:pt x="33" y="46"/>
                    </a:lnTo>
                    <a:lnTo>
                      <a:pt x="41" y="42"/>
                    </a:lnTo>
                    <a:lnTo>
                      <a:pt x="45" y="34"/>
                    </a:lnTo>
                    <a:lnTo>
                      <a:pt x="49" y="25"/>
                    </a:lnTo>
                    <a:close/>
                  </a:path>
                </a:pathLst>
              </a:custGeom>
              <a:solidFill>
                <a:srgbClr val="000000">
                  <a:alpha val="100000"/>
                </a:srgbClr>
              </a:solidFill>
              <a:ln w="9525">
                <a:noFill/>
              </a:ln>
            </p:spPr>
            <p:txBody>
              <a:bodyPr/>
              <a:lstStyle/>
              <a:p>
                <a:endParaRPr lang="zh-CN" altLang="en-US"/>
              </a:p>
            </p:txBody>
          </p:sp>
          <p:sp>
            <p:nvSpPr>
              <p:cNvPr id="37109" name="任意多边形 506015"/>
              <p:cNvSpPr/>
              <p:nvPr/>
            </p:nvSpPr>
            <p:spPr>
              <a:xfrm>
                <a:off x="3612" y="1482"/>
                <a:ext cx="25" cy="24"/>
              </a:xfrm>
              <a:custGeom>
                <a:avLst/>
                <a:gdLst/>
                <a:ahLst/>
                <a:cxnLst>
                  <a:cxn ang="0">
                    <a:pos x="25" y="12"/>
                  </a:cxn>
                  <a:cxn ang="0">
                    <a:pos x="24" y="8"/>
                  </a:cxn>
                  <a:cxn ang="0">
                    <a:pos x="21" y="4"/>
                  </a:cxn>
                  <a:cxn ang="0">
                    <a:pos x="17" y="1"/>
                  </a:cxn>
                  <a:cxn ang="0">
                    <a:pos x="12" y="0"/>
                  </a:cxn>
                  <a:cxn ang="0">
                    <a:pos x="7" y="1"/>
                  </a:cxn>
                  <a:cxn ang="0">
                    <a:pos x="3" y="4"/>
                  </a:cxn>
                  <a:cxn ang="0">
                    <a:pos x="1" y="8"/>
                  </a:cxn>
                  <a:cxn ang="0">
                    <a:pos x="0" y="12"/>
                  </a:cxn>
                  <a:cxn ang="0">
                    <a:pos x="0" y="12"/>
                  </a:cxn>
                  <a:cxn ang="0">
                    <a:pos x="1" y="17"/>
                  </a:cxn>
                  <a:cxn ang="0">
                    <a:pos x="3" y="21"/>
                  </a:cxn>
                  <a:cxn ang="0">
                    <a:pos x="7" y="23"/>
                  </a:cxn>
                  <a:cxn ang="0">
                    <a:pos x="12" y="24"/>
                  </a:cxn>
                  <a:cxn ang="0">
                    <a:pos x="17" y="23"/>
                  </a:cxn>
                  <a:cxn ang="0">
                    <a:pos x="21" y="21"/>
                  </a:cxn>
                  <a:cxn ang="0">
                    <a:pos x="23" y="17"/>
                  </a:cxn>
                  <a:cxn ang="0">
                    <a:pos x="25" y="12"/>
                  </a:cxn>
                </a:cxnLst>
                <a:rect l="0" t="0" r="0" b="0"/>
                <a:pathLst>
                  <a:path w="49" h="47">
                    <a:moveTo>
                      <a:pt x="49" y="24"/>
                    </a:moveTo>
                    <a:lnTo>
                      <a:pt x="47" y="15"/>
                    </a:lnTo>
                    <a:lnTo>
                      <a:pt x="41" y="7"/>
                    </a:lnTo>
                    <a:lnTo>
                      <a:pt x="33" y="2"/>
                    </a:lnTo>
                    <a:lnTo>
                      <a:pt x="23" y="0"/>
                    </a:lnTo>
                    <a:lnTo>
                      <a:pt x="13" y="2"/>
                    </a:lnTo>
                    <a:lnTo>
                      <a:pt x="5" y="7"/>
                    </a:lnTo>
                    <a:lnTo>
                      <a:pt x="1" y="15"/>
                    </a:lnTo>
                    <a:lnTo>
                      <a:pt x="0" y="24"/>
                    </a:lnTo>
                    <a:lnTo>
                      <a:pt x="1" y="34"/>
                    </a:lnTo>
                    <a:lnTo>
                      <a:pt x="5" y="42"/>
                    </a:lnTo>
                    <a:lnTo>
                      <a:pt x="13" y="45"/>
                    </a:lnTo>
                    <a:lnTo>
                      <a:pt x="23" y="47"/>
                    </a:lnTo>
                    <a:lnTo>
                      <a:pt x="33" y="45"/>
                    </a:lnTo>
                    <a:lnTo>
                      <a:pt x="41" y="42"/>
                    </a:lnTo>
                    <a:lnTo>
                      <a:pt x="45" y="34"/>
                    </a:lnTo>
                    <a:lnTo>
                      <a:pt x="49" y="24"/>
                    </a:lnTo>
                    <a:close/>
                  </a:path>
                </a:pathLst>
              </a:custGeom>
              <a:solidFill>
                <a:srgbClr val="000000">
                  <a:alpha val="100000"/>
                </a:srgbClr>
              </a:solidFill>
              <a:ln w="9525">
                <a:noFill/>
              </a:ln>
            </p:spPr>
            <p:txBody>
              <a:bodyPr/>
              <a:lstStyle/>
              <a:p>
                <a:endParaRPr lang="zh-CN" altLang="en-US"/>
              </a:p>
            </p:txBody>
          </p:sp>
          <p:sp>
            <p:nvSpPr>
              <p:cNvPr id="37110" name="任意多边形 506016"/>
              <p:cNvSpPr/>
              <p:nvPr/>
            </p:nvSpPr>
            <p:spPr>
              <a:xfrm>
                <a:off x="3612" y="1530"/>
                <a:ext cx="25" cy="24"/>
              </a:xfrm>
              <a:custGeom>
                <a:avLst/>
                <a:gdLst/>
                <a:ahLst/>
                <a:cxnLst>
                  <a:cxn ang="0">
                    <a:pos x="25" y="12"/>
                  </a:cxn>
                  <a:cxn ang="0">
                    <a:pos x="24" y="8"/>
                  </a:cxn>
                  <a:cxn ang="0">
                    <a:pos x="21" y="4"/>
                  </a:cxn>
                  <a:cxn ang="0">
                    <a:pos x="17" y="1"/>
                  </a:cxn>
                  <a:cxn ang="0">
                    <a:pos x="12" y="0"/>
                  </a:cxn>
                  <a:cxn ang="0">
                    <a:pos x="7" y="1"/>
                  </a:cxn>
                  <a:cxn ang="0">
                    <a:pos x="3" y="4"/>
                  </a:cxn>
                  <a:cxn ang="0">
                    <a:pos x="1" y="8"/>
                  </a:cxn>
                  <a:cxn ang="0">
                    <a:pos x="0" y="12"/>
                  </a:cxn>
                  <a:cxn ang="0">
                    <a:pos x="0" y="12"/>
                  </a:cxn>
                  <a:cxn ang="0">
                    <a:pos x="1" y="17"/>
                  </a:cxn>
                  <a:cxn ang="0">
                    <a:pos x="3" y="21"/>
                  </a:cxn>
                  <a:cxn ang="0">
                    <a:pos x="7" y="23"/>
                  </a:cxn>
                  <a:cxn ang="0">
                    <a:pos x="12" y="24"/>
                  </a:cxn>
                  <a:cxn ang="0">
                    <a:pos x="17" y="23"/>
                  </a:cxn>
                  <a:cxn ang="0">
                    <a:pos x="21" y="21"/>
                  </a:cxn>
                  <a:cxn ang="0">
                    <a:pos x="23" y="17"/>
                  </a:cxn>
                  <a:cxn ang="0">
                    <a:pos x="25" y="12"/>
                  </a:cxn>
                </a:cxnLst>
                <a:rect l="0" t="0" r="0" b="0"/>
                <a:pathLst>
                  <a:path w="49" h="47">
                    <a:moveTo>
                      <a:pt x="49" y="24"/>
                    </a:moveTo>
                    <a:lnTo>
                      <a:pt x="47" y="15"/>
                    </a:lnTo>
                    <a:lnTo>
                      <a:pt x="41" y="7"/>
                    </a:lnTo>
                    <a:lnTo>
                      <a:pt x="33" y="2"/>
                    </a:lnTo>
                    <a:lnTo>
                      <a:pt x="23" y="0"/>
                    </a:lnTo>
                    <a:lnTo>
                      <a:pt x="13" y="2"/>
                    </a:lnTo>
                    <a:lnTo>
                      <a:pt x="5" y="7"/>
                    </a:lnTo>
                    <a:lnTo>
                      <a:pt x="1" y="15"/>
                    </a:lnTo>
                    <a:lnTo>
                      <a:pt x="0" y="24"/>
                    </a:lnTo>
                    <a:lnTo>
                      <a:pt x="1" y="34"/>
                    </a:lnTo>
                    <a:lnTo>
                      <a:pt x="5" y="41"/>
                    </a:lnTo>
                    <a:lnTo>
                      <a:pt x="13" y="45"/>
                    </a:lnTo>
                    <a:lnTo>
                      <a:pt x="23" y="47"/>
                    </a:lnTo>
                    <a:lnTo>
                      <a:pt x="33" y="45"/>
                    </a:lnTo>
                    <a:lnTo>
                      <a:pt x="41" y="41"/>
                    </a:lnTo>
                    <a:lnTo>
                      <a:pt x="45" y="34"/>
                    </a:lnTo>
                    <a:lnTo>
                      <a:pt x="49" y="24"/>
                    </a:lnTo>
                    <a:close/>
                  </a:path>
                </a:pathLst>
              </a:custGeom>
              <a:solidFill>
                <a:srgbClr val="000000">
                  <a:alpha val="100000"/>
                </a:srgbClr>
              </a:solidFill>
              <a:ln w="9525">
                <a:noFill/>
              </a:ln>
            </p:spPr>
            <p:txBody>
              <a:bodyPr/>
              <a:lstStyle/>
              <a:p>
                <a:endParaRPr lang="zh-CN" altLang="en-US"/>
              </a:p>
            </p:txBody>
          </p:sp>
          <p:sp>
            <p:nvSpPr>
              <p:cNvPr id="37111" name="任意多边形 506017"/>
              <p:cNvSpPr/>
              <p:nvPr/>
            </p:nvSpPr>
            <p:spPr>
              <a:xfrm>
                <a:off x="3612" y="1577"/>
                <a:ext cx="25" cy="24"/>
              </a:xfrm>
              <a:custGeom>
                <a:avLst/>
                <a:gdLst/>
                <a:ahLst/>
                <a:cxnLst>
                  <a:cxn ang="0">
                    <a:pos x="25" y="12"/>
                  </a:cxn>
                  <a:cxn ang="0">
                    <a:pos x="24" y="8"/>
                  </a:cxn>
                  <a:cxn ang="0">
                    <a:pos x="21" y="4"/>
                  </a:cxn>
                  <a:cxn ang="0">
                    <a:pos x="17" y="1"/>
                  </a:cxn>
                  <a:cxn ang="0">
                    <a:pos x="12" y="0"/>
                  </a:cxn>
                  <a:cxn ang="0">
                    <a:pos x="7" y="1"/>
                  </a:cxn>
                  <a:cxn ang="0">
                    <a:pos x="3" y="4"/>
                  </a:cxn>
                  <a:cxn ang="0">
                    <a:pos x="1" y="8"/>
                  </a:cxn>
                  <a:cxn ang="0">
                    <a:pos x="0" y="12"/>
                  </a:cxn>
                  <a:cxn ang="0">
                    <a:pos x="0" y="12"/>
                  </a:cxn>
                  <a:cxn ang="0">
                    <a:pos x="1" y="17"/>
                  </a:cxn>
                  <a:cxn ang="0">
                    <a:pos x="3" y="21"/>
                  </a:cxn>
                  <a:cxn ang="0">
                    <a:pos x="7" y="23"/>
                  </a:cxn>
                  <a:cxn ang="0">
                    <a:pos x="12" y="24"/>
                  </a:cxn>
                  <a:cxn ang="0">
                    <a:pos x="17" y="23"/>
                  </a:cxn>
                  <a:cxn ang="0">
                    <a:pos x="21" y="21"/>
                  </a:cxn>
                  <a:cxn ang="0">
                    <a:pos x="23" y="17"/>
                  </a:cxn>
                  <a:cxn ang="0">
                    <a:pos x="25" y="12"/>
                  </a:cxn>
                </a:cxnLst>
                <a:rect l="0" t="0" r="0" b="0"/>
                <a:pathLst>
                  <a:path w="49" h="47">
                    <a:moveTo>
                      <a:pt x="49" y="24"/>
                    </a:moveTo>
                    <a:lnTo>
                      <a:pt x="47" y="15"/>
                    </a:lnTo>
                    <a:lnTo>
                      <a:pt x="41" y="7"/>
                    </a:lnTo>
                    <a:lnTo>
                      <a:pt x="33" y="1"/>
                    </a:lnTo>
                    <a:lnTo>
                      <a:pt x="23" y="0"/>
                    </a:lnTo>
                    <a:lnTo>
                      <a:pt x="13" y="1"/>
                    </a:lnTo>
                    <a:lnTo>
                      <a:pt x="5" y="7"/>
                    </a:lnTo>
                    <a:lnTo>
                      <a:pt x="1" y="15"/>
                    </a:lnTo>
                    <a:lnTo>
                      <a:pt x="0" y="24"/>
                    </a:lnTo>
                    <a:lnTo>
                      <a:pt x="1" y="34"/>
                    </a:lnTo>
                    <a:lnTo>
                      <a:pt x="5" y="41"/>
                    </a:lnTo>
                    <a:lnTo>
                      <a:pt x="13" y="45"/>
                    </a:lnTo>
                    <a:lnTo>
                      <a:pt x="23" y="47"/>
                    </a:lnTo>
                    <a:lnTo>
                      <a:pt x="33" y="45"/>
                    </a:lnTo>
                    <a:lnTo>
                      <a:pt x="41" y="41"/>
                    </a:lnTo>
                    <a:lnTo>
                      <a:pt x="45" y="34"/>
                    </a:lnTo>
                    <a:lnTo>
                      <a:pt x="49" y="24"/>
                    </a:lnTo>
                    <a:close/>
                  </a:path>
                </a:pathLst>
              </a:custGeom>
              <a:solidFill>
                <a:srgbClr val="000000">
                  <a:alpha val="100000"/>
                </a:srgbClr>
              </a:solidFill>
              <a:ln w="9525">
                <a:noFill/>
              </a:ln>
            </p:spPr>
            <p:txBody>
              <a:bodyPr/>
              <a:lstStyle/>
              <a:p>
                <a:endParaRPr lang="zh-CN" altLang="en-US"/>
              </a:p>
            </p:txBody>
          </p:sp>
          <p:sp>
            <p:nvSpPr>
              <p:cNvPr id="37112" name="任意多边形 506018"/>
              <p:cNvSpPr/>
              <p:nvPr/>
            </p:nvSpPr>
            <p:spPr>
              <a:xfrm>
                <a:off x="3612" y="1625"/>
                <a:ext cx="25" cy="23"/>
              </a:xfrm>
              <a:custGeom>
                <a:avLst/>
                <a:gdLst/>
                <a:ahLst/>
                <a:cxnLst>
                  <a:cxn ang="0">
                    <a:pos x="25" y="12"/>
                  </a:cxn>
                  <a:cxn ang="0">
                    <a:pos x="24" y="8"/>
                  </a:cxn>
                  <a:cxn ang="0">
                    <a:pos x="21" y="4"/>
                  </a:cxn>
                  <a:cxn ang="0">
                    <a:pos x="17" y="1"/>
                  </a:cxn>
                  <a:cxn ang="0">
                    <a:pos x="12" y="0"/>
                  </a:cxn>
                  <a:cxn ang="0">
                    <a:pos x="7" y="1"/>
                  </a:cxn>
                  <a:cxn ang="0">
                    <a:pos x="3" y="4"/>
                  </a:cxn>
                  <a:cxn ang="0">
                    <a:pos x="1" y="8"/>
                  </a:cxn>
                  <a:cxn ang="0">
                    <a:pos x="0" y="12"/>
                  </a:cxn>
                  <a:cxn ang="0">
                    <a:pos x="0" y="12"/>
                  </a:cxn>
                  <a:cxn ang="0">
                    <a:pos x="1" y="17"/>
                  </a:cxn>
                  <a:cxn ang="0">
                    <a:pos x="3" y="20"/>
                  </a:cxn>
                  <a:cxn ang="0">
                    <a:pos x="7" y="22"/>
                  </a:cxn>
                  <a:cxn ang="0">
                    <a:pos x="12" y="23"/>
                  </a:cxn>
                  <a:cxn ang="0">
                    <a:pos x="17" y="22"/>
                  </a:cxn>
                  <a:cxn ang="0">
                    <a:pos x="21" y="20"/>
                  </a:cxn>
                  <a:cxn ang="0">
                    <a:pos x="23" y="17"/>
                  </a:cxn>
                  <a:cxn ang="0">
                    <a:pos x="25" y="12"/>
                  </a:cxn>
                </a:cxnLst>
                <a:rect l="0" t="0" r="0" b="0"/>
                <a:pathLst>
                  <a:path w="49" h="48">
                    <a:moveTo>
                      <a:pt x="49" y="25"/>
                    </a:moveTo>
                    <a:lnTo>
                      <a:pt x="47" y="16"/>
                    </a:lnTo>
                    <a:lnTo>
                      <a:pt x="41" y="8"/>
                    </a:lnTo>
                    <a:lnTo>
                      <a:pt x="33" y="2"/>
                    </a:lnTo>
                    <a:lnTo>
                      <a:pt x="23" y="0"/>
                    </a:lnTo>
                    <a:lnTo>
                      <a:pt x="13" y="2"/>
                    </a:lnTo>
                    <a:lnTo>
                      <a:pt x="5" y="8"/>
                    </a:lnTo>
                    <a:lnTo>
                      <a:pt x="1" y="16"/>
                    </a:lnTo>
                    <a:lnTo>
                      <a:pt x="0" y="25"/>
                    </a:lnTo>
                    <a:lnTo>
                      <a:pt x="1" y="35"/>
                    </a:lnTo>
                    <a:lnTo>
                      <a:pt x="5" y="42"/>
                    </a:lnTo>
                    <a:lnTo>
                      <a:pt x="13" y="46"/>
                    </a:lnTo>
                    <a:lnTo>
                      <a:pt x="23" y="48"/>
                    </a:lnTo>
                    <a:lnTo>
                      <a:pt x="33" y="46"/>
                    </a:lnTo>
                    <a:lnTo>
                      <a:pt x="41" y="42"/>
                    </a:lnTo>
                    <a:lnTo>
                      <a:pt x="45" y="35"/>
                    </a:lnTo>
                    <a:lnTo>
                      <a:pt x="49" y="25"/>
                    </a:lnTo>
                    <a:close/>
                  </a:path>
                </a:pathLst>
              </a:custGeom>
              <a:solidFill>
                <a:srgbClr val="000000">
                  <a:alpha val="100000"/>
                </a:srgbClr>
              </a:solidFill>
              <a:ln w="9525">
                <a:noFill/>
              </a:ln>
            </p:spPr>
            <p:txBody>
              <a:bodyPr/>
              <a:lstStyle/>
              <a:p>
                <a:endParaRPr lang="zh-CN" altLang="en-US"/>
              </a:p>
            </p:txBody>
          </p:sp>
        </p:grpSp>
        <p:grpSp>
          <p:nvGrpSpPr>
            <p:cNvPr id="37061" name="组合 506039"/>
            <p:cNvGrpSpPr/>
            <p:nvPr/>
          </p:nvGrpSpPr>
          <p:grpSpPr>
            <a:xfrm>
              <a:off x="2586" y="1096"/>
              <a:ext cx="465" cy="699"/>
              <a:chOff x="3726" y="1084"/>
              <a:chExt cx="565" cy="699"/>
            </a:xfrm>
          </p:grpSpPr>
          <p:sp>
            <p:nvSpPr>
              <p:cNvPr id="37083" name="任意多边形 506020"/>
              <p:cNvSpPr/>
              <p:nvPr/>
            </p:nvSpPr>
            <p:spPr>
              <a:xfrm>
                <a:off x="3726" y="1084"/>
                <a:ext cx="24" cy="23"/>
              </a:xfrm>
              <a:custGeom>
                <a:avLst/>
                <a:gdLst/>
                <a:ahLst/>
                <a:cxnLst>
                  <a:cxn ang="0">
                    <a:pos x="21" y="3"/>
                  </a:cxn>
                  <a:cxn ang="0">
                    <a:pos x="17" y="1"/>
                  </a:cxn>
                  <a:cxn ang="0">
                    <a:pos x="12" y="0"/>
                  </a:cxn>
                  <a:cxn ang="0">
                    <a:pos x="7" y="1"/>
                  </a:cxn>
                  <a:cxn ang="0">
                    <a:pos x="3" y="3"/>
                  </a:cxn>
                  <a:cxn ang="0">
                    <a:pos x="1" y="7"/>
                  </a:cxn>
                  <a:cxn ang="0">
                    <a:pos x="0" y="12"/>
                  </a:cxn>
                  <a:cxn ang="0">
                    <a:pos x="1" y="16"/>
                  </a:cxn>
                  <a:cxn ang="0">
                    <a:pos x="3" y="20"/>
                  </a:cxn>
                  <a:cxn ang="0">
                    <a:pos x="3" y="20"/>
                  </a:cxn>
                  <a:cxn ang="0">
                    <a:pos x="7" y="22"/>
                  </a:cxn>
                  <a:cxn ang="0">
                    <a:pos x="12" y="23"/>
                  </a:cxn>
                  <a:cxn ang="0">
                    <a:pos x="17" y="22"/>
                  </a:cxn>
                  <a:cxn ang="0">
                    <a:pos x="21" y="20"/>
                  </a:cxn>
                  <a:cxn ang="0">
                    <a:pos x="23" y="16"/>
                  </a:cxn>
                  <a:cxn ang="0">
                    <a:pos x="24" y="12"/>
                  </a:cxn>
                  <a:cxn ang="0">
                    <a:pos x="23" y="7"/>
                  </a:cxn>
                  <a:cxn ang="0">
                    <a:pos x="21" y="3"/>
                  </a:cxn>
                </a:cxnLst>
                <a:rect l="0" t="0" r="0" b="0"/>
                <a:pathLst>
                  <a:path w="47" h="46">
                    <a:moveTo>
                      <a:pt x="41" y="6"/>
                    </a:moveTo>
                    <a:lnTo>
                      <a:pt x="33" y="2"/>
                    </a:lnTo>
                    <a:lnTo>
                      <a:pt x="23" y="0"/>
                    </a:lnTo>
                    <a:lnTo>
                      <a:pt x="14" y="2"/>
                    </a:lnTo>
                    <a:lnTo>
                      <a:pt x="6" y="6"/>
                    </a:lnTo>
                    <a:lnTo>
                      <a:pt x="2" y="13"/>
                    </a:lnTo>
                    <a:lnTo>
                      <a:pt x="0" y="23"/>
                    </a:lnTo>
                    <a:lnTo>
                      <a:pt x="2" y="32"/>
                    </a:lnTo>
                    <a:lnTo>
                      <a:pt x="6" y="40"/>
                    </a:lnTo>
                    <a:lnTo>
                      <a:pt x="14" y="44"/>
                    </a:lnTo>
                    <a:lnTo>
                      <a:pt x="23" y="46"/>
                    </a:lnTo>
                    <a:lnTo>
                      <a:pt x="33" y="44"/>
                    </a:lnTo>
                    <a:lnTo>
                      <a:pt x="41" y="40"/>
                    </a:lnTo>
                    <a:lnTo>
                      <a:pt x="45" y="32"/>
                    </a:lnTo>
                    <a:lnTo>
                      <a:pt x="47" y="23"/>
                    </a:lnTo>
                    <a:lnTo>
                      <a:pt x="45" y="13"/>
                    </a:lnTo>
                    <a:lnTo>
                      <a:pt x="41" y="6"/>
                    </a:lnTo>
                    <a:close/>
                  </a:path>
                </a:pathLst>
              </a:custGeom>
              <a:solidFill>
                <a:srgbClr val="000000">
                  <a:alpha val="100000"/>
                </a:srgbClr>
              </a:solidFill>
              <a:ln w="9525">
                <a:noFill/>
              </a:ln>
            </p:spPr>
            <p:txBody>
              <a:bodyPr/>
              <a:lstStyle/>
              <a:p>
                <a:endParaRPr lang="zh-CN" altLang="en-US"/>
              </a:p>
            </p:txBody>
          </p:sp>
          <p:sp>
            <p:nvSpPr>
              <p:cNvPr id="37084" name="任意多边形 506021"/>
              <p:cNvSpPr/>
              <p:nvPr/>
            </p:nvSpPr>
            <p:spPr>
              <a:xfrm>
                <a:off x="3756" y="1121"/>
                <a:ext cx="24" cy="24"/>
              </a:xfrm>
              <a:custGeom>
                <a:avLst/>
                <a:gdLst/>
                <a:ahLst/>
                <a:cxnLst>
                  <a:cxn ang="0">
                    <a:pos x="21" y="4"/>
                  </a:cxn>
                  <a:cxn ang="0">
                    <a:pos x="16" y="1"/>
                  </a:cxn>
                  <a:cxn ang="0">
                    <a:pos x="12" y="0"/>
                  </a:cxn>
                  <a:cxn ang="0">
                    <a:pos x="8" y="1"/>
                  </a:cxn>
                  <a:cxn ang="0">
                    <a:pos x="4" y="4"/>
                  </a:cxn>
                  <a:cxn ang="0">
                    <a:pos x="1" y="8"/>
                  </a:cxn>
                  <a:cxn ang="0">
                    <a:pos x="0" y="13"/>
                  </a:cxn>
                  <a:cxn ang="0">
                    <a:pos x="1" y="16"/>
                  </a:cxn>
                  <a:cxn ang="0">
                    <a:pos x="4" y="21"/>
                  </a:cxn>
                  <a:cxn ang="0">
                    <a:pos x="4" y="21"/>
                  </a:cxn>
                  <a:cxn ang="0">
                    <a:pos x="8" y="23"/>
                  </a:cxn>
                  <a:cxn ang="0">
                    <a:pos x="12" y="24"/>
                  </a:cxn>
                  <a:cxn ang="0">
                    <a:pos x="16" y="23"/>
                  </a:cxn>
                  <a:cxn ang="0">
                    <a:pos x="20" y="20"/>
                  </a:cxn>
                  <a:cxn ang="0">
                    <a:pos x="23" y="16"/>
                  </a:cxn>
                  <a:cxn ang="0">
                    <a:pos x="24" y="13"/>
                  </a:cxn>
                  <a:cxn ang="0">
                    <a:pos x="23" y="8"/>
                  </a:cxn>
                  <a:cxn ang="0">
                    <a:pos x="21" y="4"/>
                  </a:cxn>
                </a:cxnLst>
                <a:rect l="0" t="0" r="0" b="0"/>
                <a:pathLst>
                  <a:path w="49" h="48">
                    <a:moveTo>
                      <a:pt x="43" y="8"/>
                    </a:moveTo>
                    <a:lnTo>
                      <a:pt x="33" y="2"/>
                    </a:lnTo>
                    <a:lnTo>
                      <a:pt x="25" y="0"/>
                    </a:lnTo>
                    <a:lnTo>
                      <a:pt x="16" y="2"/>
                    </a:lnTo>
                    <a:lnTo>
                      <a:pt x="8" y="8"/>
                    </a:lnTo>
                    <a:lnTo>
                      <a:pt x="2" y="15"/>
                    </a:lnTo>
                    <a:lnTo>
                      <a:pt x="0" y="25"/>
                    </a:lnTo>
                    <a:lnTo>
                      <a:pt x="2" y="32"/>
                    </a:lnTo>
                    <a:lnTo>
                      <a:pt x="8" y="42"/>
                    </a:lnTo>
                    <a:lnTo>
                      <a:pt x="16" y="46"/>
                    </a:lnTo>
                    <a:lnTo>
                      <a:pt x="25" y="48"/>
                    </a:lnTo>
                    <a:lnTo>
                      <a:pt x="33" y="46"/>
                    </a:lnTo>
                    <a:lnTo>
                      <a:pt x="41" y="40"/>
                    </a:lnTo>
                    <a:lnTo>
                      <a:pt x="47" y="32"/>
                    </a:lnTo>
                    <a:lnTo>
                      <a:pt x="49" y="25"/>
                    </a:lnTo>
                    <a:lnTo>
                      <a:pt x="47" y="15"/>
                    </a:lnTo>
                    <a:lnTo>
                      <a:pt x="43" y="8"/>
                    </a:lnTo>
                    <a:close/>
                  </a:path>
                </a:pathLst>
              </a:custGeom>
              <a:solidFill>
                <a:srgbClr val="000000">
                  <a:alpha val="100000"/>
                </a:srgbClr>
              </a:solidFill>
              <a:ln w="9525">
                <a:noFill/>
              </a:ln>
            </p:spPr>
            <p:txBody>
              <a:bodyPr/>
              <a:lstStyle/>
              <a:p>
                <a:endParaRPr lang="zh-CN" altLang="en-US"/>
              </a:p>
            </p:txBody>
          </p:sp>
          <p:sp>
            <p:nvSpPr>
              <p:cNvPr id="37085" name="任意多边形 506022"/>
              <p:cNvSpPr/>
              <p:nvPr/>
            </p:nvSpPr>
            <p:spPr>
              <a:xfrm>
                <a:off x="3786" y="1159"/>
                <a:ext cx="25" cy="24"/>
              </a:xfrm>
              <a:custGeom>
                <a:avLst/>
                <a:gdLst/>
                <a:ahLst/>
                <a:cxnLst>
                  <a:cxn ang="0">
                    <a:pos x="21" y="3"/>
                  </a:cxn>
                  <a:cxn ang="0">
                    <a:pos x="17" y="1"/>
                  </a:cxn>
                  <a:cxn ang="0">
                    <a:pos x="12" y="0"/>
                  </a:cxn>
                  <a:cxn ang="0">
                    <a:pos x="7" y="1"/>
                  </a:cxn>
                  <a:cxn ang="0">
                    <a:pos x="3" y="3"/>
                  </a:cxn>
                  <a:cxn ang="0">
                    <a:pos x="1" y="7"/>
                  </a:cxn>
                  <a:cxn ang="0">
                    <a:pos x="0" y="12"/>
                  </a:cxn>
                  <a:cxn ang="0">
                    <a:pos x="1" y="16"/>
                  </a:cxn>
                  <a:cxn ang="0">
                    <a:pos x="3" y="20"/>
                  </a:cxn>
                  <a:cxn ang="0">
                    <a:pos x="3" y="20"/>
                  </a:cxn>
                  <a:cxn ang="0">
                    <a:pos x="7" y="23"/>
                  </a:cxn>
                  <a:cxn ang="0">
                    <a:pos x="12" y="24"/>
                  </a:cxn>
                  <a:cxn ang="0">
                    <a:pos x="17" y="23"/>
                  </a:cxn>
                  <a:cxn ang="0">
                    <a:pos x="21" y="20"/>
                  </a:cxn>
                  <a:cxn ang="0">
                    <a:pos x="24" y="16"/>
                  </a:cxn>
                  <a:cxn ang="0">
                    <a:pos x="25" y="12"/>
                  </a:cxn>
                  <a:cxn ang="0">
                    <a:pos x="24" y="7"/>
                  </a:cxn>
                  <a:cxn ang="0">
                    <a:pos x="21" y="3"/>
                  </a:cxn>
                </a:cxnLst>
                <a:rect l="0" t="0" r="0" b="0"/>
                <a:pathLst>
                  <a:path w="49" h="47">
                    <a:moveTo>
                      <a:pt x="41" y="6"/>
                    </a:moveTo>
                    <a:lnTo>
                      <a:pt x="33" y="2"/>
                    </a:lnTo>
                    <a:lnTo>
                      <a:pt x="23" y="0"/>
                    </a:lnTo>
                    <a:lnTo>
                      <a:pt x="14" y="2"/>
                    </a:lnTo>
                    <a:lnTo>
                      <a:pt x="6" y="6"/>
                    </a:lnTo>
                    <a:lnTo>
                      <a:pt x="2" y="13"/>
                    </a:lnTo>
                    <a:lnTo>
                      <a:pt x="0" y="23"/>
                    </a:lnTo>
                    <a:lnTo>
                      <a:pt x="2" y="32"/>
                    </a:lnTo>
                    <a:lnTo>
                      <a:pt x="6" y="40"/>
                    </a:lnTo>
                    <a:lnTo>
                      <a:pt x="14" y="45"/>
                    </a:lnTo>
                    <a:lnTo>
                      <a:pt x="23" y="47"/>
                    </a:lnTo>
                    <a:lnTo>
                      <a:pt x="33" y="45"/>
                    </a:lnTo>
                    <a:lnTo>
                      <a:pt x="41" y="40"/>
                    </a:lnTo>
                    <a:lnTo>
                      <a:pt x="47" y="32"/>
                    </a:lnTo>
                    <a:lnTo>
                      <a:pt x="49" y="23"/>
                    </a:lnTo>
                    <a:lnTo>
                      <a:pt x="47" y="13"/>
                    </a:lnTo>
                    <a:lnTo>
                      <a:pt x="41" y="6"/>
                    </a:lnTo>
                    <a:close/>
                  </a:path>
                </a:pathLst>
              </a:custGeom>
              <a:solidFill>
                <a:srgbClr val="000000">
                  <a:alpha val="100000"/>
                </a:srgbClr>
              </a:solidFill>
              <a:ln w="9525">
                <a:noFill/>
              </a:ln>
            </p:spPr>
            <p:txBody>
              <a:bodyPr/>
              <a:lstStyle/>
              <a:p>
                <a:endParaRPr lang="zh-CN" altLang="en-US"/>
              </a:p>
            </p:txBody>
          </p:sp>
          <p:sp>
            <p:nvSpPr>
              <p:cNvPr id="37086" name="任意多边形 506023"/>
              <p:cNvSpPr/>
              <p:nvPr/>
            </p:nvSpPr>
            <p:spPr>
              <a:xfrm>
                <a:off x="3816" y="1196"/>
                <a:ext cx="24" cy="24"/>
              </a:xfrm>
              <a:custGeom>
                <a:avLst/>
                <a:gdLst/>
                <a:ahLst/>
                <a:cxnLst>
                  <a:cxn ang="0">
                    <a:pos x="21" y="4"/>
                  </a:cxn>
                  <a:cxn ang="0">
                    <a:pos x="16" y="1"/>
                  </a:cxn>
                  <a:cxn ang="0">
                    <a:pos x="12" y="0"/>
                  </a:cxn>
                  <a:cxn ang="0">
                    <a:pos x="8" y="1"/>
                  </a:cxn>
                  <a:cxn ang="0">
                    <a:pos x="4" y="4"/>
                  </a:cxn>
                  <a:cxn ang="0">
                    <a:pos x="1" y="8"/>
                  </a:cxn>
                  <a:cxn ang="0">
                    <a:pos x="0" y="13"/>
                  </a:cxn>
                  <a:cxn ang="0">
                    <a:pos x="1" y="17"/>
                  </a:cxn>
                  <a:cxn ang="0">
                    <a:pos x="4" y="21"/>
                  </a:cxn>
                  <a:cxn ang="0">
                    <a:pos x="4" y="21"/>
                  </a:cxn>
                  <a:cxn ang="0">
                    <a:pos x="8" y="23"/>
                  </a:cxn>
                  <a:cxn ang="0">
                    <a:pos x="12" y="24"/>
                  </a:cxn>
                  <a:cxn ang="0">
                    <a:pos x="17" y="23"/>
                  </a:cxn>
                  <a:cxn ang="0">
                    <a:pos x="21" y="21"/>
                  </a:cxn>
                  <a:cxn ang="0">
                    <a:pos x="23" y="17"/>
                  </a:cxn>
                  <a:cxn ang="0">
                    <a:pos x="24" y="13"/>
                  </a:cxn>
                  <a:cxn ang="0">
                    <a:pos x="23" y="8"/>
                  </a:cxn>
                  <a:cxn ang="0">
                    <a:pos x="21" y="4"/>
                  </a:cxn>
                </a:cxnLst>
                <a:rect l="0" t="0" r="0" b="0"/>
                <a:pathLst>
                  <a:path w="49" h="47">
                    <a:moveTo>
                      <a:pt x="43" y="8"/>
                    </a:moveTo>
                    <a:lnTo>
                      <a:pt x="33" y="2"/>
                    </a:lnTo>
                    <a:lnTo>
                      <a:pt x="25" y="0"/>
                    </a:lnTo>
                    <a:lnTo>
                      <a:pt x="16" y="2"/>
                    </a:lnTo>
                    <a:lnTo>
                      <a:pt x="8" y="8"/>
                    </a:lnTo>
                    <a:lnTo>
                      <a:pt x="2" y="15"/>
                    </a:lnTo>
                    <a:lnTo>
                      <a:pt x="0" y="25"/>
                    </a:lnTo>
                    <a:lnTo>
                      <a:pt x="2" y="34"/>
                    </a:lnTo>
                    <a:lnTo>
                      <a:pt x="8" y="42"/>
                    </a:lnTo>
                    <a:lnTo>
                      <a:pt x="16" y="45"/>
                    </a:lnTo>
                    <a:lnTo>
                      <a:pt x="25" y="47"/>
                    </a:lnTo>
                    <a:lnTo>
                      <a:pt x="35" y="45"/>
                    </a:lnTo>
                    <a:lnTo>
                      <a:pt x="43" y="42"/>
                    </a:lnTo>
                    <a:lnTo>
                      <a:pt x="47" y="34"/>
                    </a:lnTo>
                    <a:lnTo>
                      <a:pt x="49" y="25"/>
                    </a:lnTo>
                    <a:lnTo>
                      <a:pt x="47" y="15"/>
                    </a:lnTo>
                    <a:lnTo>
                      <a:pt x="43" y="8"/>
                    </a:lnTo>
                    <a:close/>
                  </a:path>
                </a:pathLst>
              </a:custGeom>
              <a:solidFill>
                <a:srgbClr val="000000">
                  <a:alpha val="100000"/>
                </a:srgbClr>
              </a:solidFill>
              <a:ln w="9525">
                <a:noFill/>
              </a:ln>
            </p:spPr>
            <p:txBody>
              <a:bodyPr/>
              <a:lstStyle/>
              <a:p>
                <a:endParaRPr lang="zh-CN" altLang="en-US"/>
              </a:p>
            </p:txBody>
          </p:sp>
          <p:sp>
            <p:nvSpPr>
              <p:cNvPr id="37087" name="任意多边形 506024"/>
              <p:cNvSpPr/>
              <p:nvPr/>
            </p:nvSpPr>
            <p:spPr>
              <a:xfrm>
                <a:off x="3846" y="1234"/>
                <a:ext cx="25" cy="24"/>
              </a:xfrm>
              <a:custGeom>
                <a:avLst/>
                <a:gdLst/>
                <a:ahLst/>
                <a:cxnLst>
                  <a:cxn ang="0">
                    <a:pos x="21" y="3"/>
                  </a:cxn>
                  <a:cxn ang="0">
                    <a:pos x="17" y="1"/>
                  </a:cxn>
                  <a:cxn ang="0">
                    <a:pos x="12" y="0"/>
                  </a:cxn>
                  <a:cxn ang="0">
                    <a:pos x="7" y="1"/>
                  </a:cxn>
                  <a:cxn ang="0">
                    <a:pos x="3" y="4"/>
                  </a:cxn>
                  <a:cxn ang="0">
                    <a:pos x="1" y="7"/>
                  </a:cxn>
                  <a:cxn ang="0">
                    <a:pos x="0" y="12"/>
                  </a:cxn>
                  <a:cxn ang="0">
                    <a:pos x="1" y="16"/>
                  </a:cxn>
                  <a:cxn ang="0">
                    <a:pos x="3" y="20"/>
                  </a:cxn>
                  <a:cxn ang="0">
                    <a:pos x="3" y="20"/>
                  </a:cxn>
                  <a:cxn ang="0">
                    <a:pos x="7" y="23"/>
                  </a:cxn>
                  <a:cxn ang="0">
                    <a:pos x="12" y="24"/>
                  </a:cxn>
                  <a:cxn ang="0">
                    <a:pos x="17" y="23"/>
                  </a:cxn>
                  <a:cxn ang="0">
                    <a:pos x="21" y="20"/>
                  </a:cxn>
                  <a:cxn ang="0">
                    <a:pos x="24" y="16"/>
                  </a:cxn>
                  <a:cxn ang="0">
                    <a:pos x="25" y="12"/>
                  </a:cxn>
                  <a:cxn ang="0">
                    <a:pos x="24" y="8"/>
                  </a:cxn>
                  <a:cxn ang="0">
                    <a:pos x="21" y="3"/>
                  </a:cxn>
                </a:cxnLst>
                <a:rect l="0" t="0" r="0" b="0"/>
                <a:pathLst>
                  <a:path w="49" h="47">
                    <a:moveTo>
                      <a:pt x="41" y="6"/>
                    </a:moveTo>
                    <a:lnTo>
                      <a:pt x="33" y="2"/>
                    </a:lnTo>
                    <a:lnTo>
                      <a:pt x="23" y="0"/>
                    </a:lnTo>
                    <a:lnTo>
                      <a:pt x="14" y="2"/>
                    </a:lnTo>
                    <a:lnTo>
                      <a:pt x="6" y="7"/>
                    </a:lnTo>
                    <a:lnTo>
                      <a:pt x="2" y="13"/>
                    </a:lnTo>
                    <a:lnTo>
                      <a:pt x="0" y="23"/>
                    </a:lnTo>
                    <a:lnTo>
                      <a:pt x="2" y="32"/>
                    </a:lnTo>
                    <a:lnTo>
                      <a:pt x="6" y="40"/>
                    </a:lnTo>
                    <a:lnTo>
                      <a:pt x="14" y="45"/>
                    </a:lnTo>
                    <a:lnTo>
                      <a:pt x="23" y="47"/>
                    </a:lnTo>
                    <a:lnTo>
                      <a:pt x="33" y="45"/>
                    </a:lnTo>
                    <a:lnTo>
                      <a:pt x="41" y="40"/>
                    </a:lnTo>
                    <a:lnTo>
                      <a:pt x="47" y="32"/>
                    </a:lnTo>
                    <a:lnTo>
                      <a:pt x="49" y="23"/>
                    </a:lnTo>
                    <a:lnTo>
                      <a:pt x="47" y="15"/>
                    </a:lnTo>
                    <a:lnTo>
                      <a:pt x="41" y="6"/>
                    </a:lnTo>
                    <a:close/>
                  </a:path>
                </a:pathLst>
              </a:custGeom>
              <a:solidFill>
                <a:srgbClr val="000000">
                  <a:alpha val="100000"/>
                </a:srgbClr>
              </a:solidFill>
              <a:ln w="9525">
                <a:noFill/>
              </a:ln>
            </p:spPr>
            <p:txBody>
              <a:bodyPr/>
              <a:lstStyle/>
              <a:p>
                <a:endParaRPr lang="zh-CN" altLang="en-US"/>
              </a:p>
            </p:txBody>
          </p:sp>
          <p:sp>
            <p:nvSpPr>
              <p:cNvPr id="37088" name="任意多边形 506025"/>
              <p:cNvSpPr/>
              <p:nvPr/>
            </p:nvSpPr>
            <p:spPr>
              <a:xfrm>
                <a:off x="3876" y="1271"/>
                <a:ext cx="24" cy="24"/>
              </a:xfrm>
              <a:custGeom>
                <a:avLst/>
                <a:gdLst/>
                <a:ahLst/>
                <a:cxnLst>
                  <a:cxn ang="0">
                    <a:pos x="21" y="4"/>
                  </a:cxn>
                  <a:cxn ang="0">
                    <a:pos x="17" y="1"/>
                  </a:cxn>
                  <a:cxn ang="0">
                    <a:pos x="12" y="0"/>
                  </a:cxn>
                  <a:cxn ang="0">
                    <a:pos x="8" y="1"/>
                  </a:cxn>
                  <a:cxn ang="0">
                    <a:pos x="4" y="4"/>
                  </a:cxn>
                  <a:cxn ang="0">
                    <a:pos x="1" y="8"/>
                  </a:cxn>
                  <a:cxn ang="0">
                    <a:pos x="0" y="12"/>
                  </a:cxn>
                  <a:cxn ang="0">
                    <a:pos x="1" y="17"/>
                  </a:cxn>
                  <a:cxn ang="0">
                    <a:pos x="4" y="21"/>
                  </a:cxn>
                  <a:cxn ang="0">
                    <a:pos x="4" y="21"/>
                  </a:cxn>
                  <a:cxn ang="0">
                    <a:pos x="8" y="23"/>
                  </a:cxn>
                  <a:cxn ang="0">
                    <a:pos x="12" y="24"/>
                  </a:cxn>
                  <a:cxn ang="0">
                    <a:pos x="17" y="23"/>
                  </a:cxn>
                  <a:cxn ang="0">
                    <a:pos x="21" y="21"/>
                  </a:cxn>
                  <a:cxn ang="0">
                    <a:pos x="23" y="17"/>
                  </a:cxn>
                  <a:cxn ang="0">
                    <a:pos x="24" y="12"/>
                  </a:cxn>
                  <a:cxn ang="0">
                    <a:pos x="23" y="8"/>
                  </a:cxn>
                  <a:cxn ang="0">
                    <a:pos x="21" y="4"/>
                  </a:cxn>
                </a:cxnLst>
                <a:rect l="0" t="0" r="0" b="0"/>
                <a:pathLst>
                  <a:path w="49" h="47">
                    <a:moveTo>
                      <a:pt x="43" y="7"/>
                    </a:moveTo>
                    <a:lnTo>
                      <a:pt x="35" y="2"/>
                    </a:lnTo>
                    <a:lnTo>
                      <a:pt x="25" y="0"/>
                    </a:lnTo>
                    <a:lnTo>
                      <a:pt x="16" y="2"/>
                    </a:lnTo>
                    <a:lnTo>
                      <a:pt x="8" y="7"/>
                    </a:lnTo>
                    <a:lnTo>
                      <a:pt x="2" y="15"/>
                    </a:lnTo>
                    <a:lnTo>
                      <a:pt x="0" y="24"/>
                    </a:lnTo>
                    <a:lnTo>
                      <a:pt x="2" y="34"/>
                    </a:lnTo>
                    <a:lnTo>
                      <a:pt x="8" y="42"/>
                    </a:lnTo>
                    <a:lnTo>
                      <a:pt x="16" y="45"/>
                    </a:lnTo>
                    <a:lnTo>
                      <a:pt x="25" y="47"/>
                    </a:lnTo>
                    <a:lnTo>
                      <a:pt x="35" y="45"/>
                    </a:lnTo>
                    <a:lnTo>
                      <a:pt x="43" y="42"/>
                    </a:lnTo>
                    <a:lnTo>
                      <a:pt x="47" y="34"/>
                    </a:lnTo>
                    <a:lnTo>
                      <a:pt x="49" y="24"/>
                    </a:lnTo>
                    <a:lnTo>
                      <a:pt x="47" y="15"/>
                    </a:lnTo>
                    <a:lnTo>
                      <a:pt x="43" y="7"/>
                    </a:lnTo>
                    <a:close/>
                  </a:path>
                </a:pathLst>
              </a:custGeom>
              <a:solidFill>
                <a:srgbClr val="000000">
                  <a:alpha val="100000"/>
                </a:srgbClr>
              </a:solidFill>
              <a:ln w="9525">
                <a:noFill/>
              </a:ln>
            </p:spPr>
            <p:txBody>
              <a:bodyPr/>
              <a:lstStyle/>
              <a:p>
                <a:endParaRPr lang="zh-CN" altLang="en-US"/>
              </a:p>
            </p:txBody>
          </p:sp>
          <p:sp>
            <p:nvSpPr>
              <p:cNvPr id="37089" name="任意多边形 506026"/>
              <p:cNvSpPr/>
              <p:nvPr/>
            </p:nvSpPr>
            <p:spPr>
              <a:xfrm>
                <a:off x="3906" y="1309"/>
                <a:ext cx="25" cy="24"/>
              </a:xfrm>
              <a:custGeom>
                <a:avLst/>
                <a:gdLst/>
                <a:ahLst/>
                <a:cxnLst>
                  <a:cxn ang="0">
                    <a:pos x="21" y="4"/>
                  </a:cxn>
                  <a:cxn ang="0">
                    <a:pos x="17" y="1"/>
                  </a:cxn>
                  <a:cxn ang="0">
                    <a:pos x="12" y="0"/>
                  </a:cxn>
                  <a:cxn ang="0">
                    <a:pos x="7" y="1"/>
                  </a:cxn>
                  <a:cxn ang="0">
                    <a:pos x="3" y="4"/>
                  </a:cxn>
                  <a:cxn ang="0">
                    <a:pos x="1" y="8"/>
                  </a:cxn>
                  <a:cxn ang="0">
                    <a:pos x="0" y="12"/>
                  </a:cxn>
                  <a:cxn ang="0">
                    <a:pos x="1" y="16"/>
                  </a:cxn>
                  <a:cxn ang="0">
                    <a:pos x="3" y="21"/>
                  </a:cxn>
                  <a:cxn ang="0">
                    <a:pos x="3" y="21"/>
                  </a:cxn>
                  <a:cxn ang="0">
                    <a:pos x="7" y="23"/>
                  </a:cxn>
                  <a:cxn ang="0">
                    <a:pos x="12" y="24"/>
                  </a:cxn>
                  <a:cxn ang="0">
                    <a:pos x="17" y="23"/>
                  </a:cxn>
                  <a:cxn ang="0">
                    <a:pos x="21" y="20"/>
                  </a:cxn>
                  <a:cxn ang="0">
                    <a:pos x="24" y="16"/>
                  </a:cxn>
                  <a:cxn ang="0">
                    <a:pos x="25" y="12"/>
                  </a:cxn>
                  <a:cxn ang="0">
                    <a:pos x="24" y="8"/>
                  </a:cxn>
                  <a:cxn ang="0">
                    <a:pos x="21" y="4"/>
                  </a:cxn>
                </a:cxnLst>
                <a:rect l="0" t="0" r="0" b="0"/>
                <a:pathLst>
                  <a:path w="49" h="47">
                    <a:moveTo>
                      <a:pt x="41" y="7"/>
                    </a:moveTo>
                    <a:lnTo>
                      <a:pt x="33" y="2"/>
                    </a:lnTo>
                    <a:lnTo>
                      <a:pt x="23" y="0"/>
                    </a:lnTo>
                    <a:lnTo>
                      <a:pt x="14" y="2"/>
                    </a:lnTo>
                    <a:lnTo>
                      <a:pt x="6" y="7"/>
                    </a:lnTo>
                    <a:lnTo>
                      <a:pt x="2" y="15"/>
                    </a:lnTo>
                    <a:lnTo>
                      <a:pt x="0" y="24"/>
                    </a:lnTo>
                    <a:lnTo>
                      <a:pt x="2" y="32"/>
                    </a:lnTo>
                    <a:lnTo>
                      <a:pt x="6" y="41"/>
                    </a:lnTo>
                    <a:lnTo>
                      <a:pt x="14" y="45"/>
                    </a:lnTo>
                    <a:lnTo>
                      <a:pt x="23" y="47"/>
                    </a:lnTo>
                    <a:lnTo>
                      <a:pt x="33" y="45"/>
                    </a:lnTo>
                    <a:lnTo>
                      <a:pt x="41" y="40"/>
                    </a:lnTo>
                    <a:lnTo>
                      <a:pt x="47" y="32"/>
                    </a:lnTo>
                    <a:lnTo>
                      <a:pt x="49" y="24"/>
                    </a:lnTo>
                    <a:lnTo>
                      <a:pt x="47" y="15"/>
                    </a:lnTo>
                    <a:lnTo>
                      <a:pt x="41" y="7"/>
                    </a:lnTo>
                    <a:close/>
                  </a:path>
                </a:pathLst>
              </a:custGeom>
              <a:solidFill>
                <a:srgbClr val="000000">
                  <a:alpha val="100000"/>
                </a:srgbClr>
              </a:solidFill>
              <a:ln w="9525">
                <a:noFill/>
              </a:ln>
            </p:spPr>
            <p:txBody>
              <a:bodyPr/>
              <a:lstStyle/>
              <a:p>
                <a:endParaRPr lang="zh-CN" altLang="en-US"/>
              </a:p>
            </p:txBody>
          </p:sp>
          <p:sp>
            <p:nvSpPr>
              <p:cNvPr id="37090" name="任意多边形 506027"/>
              <p:cNvSpPr/>
              <p:nvPr/>
            </p:nvSpPr>
            <p:spPr>
              <a:xfrm>
                <a:off x="3936" y="1347"/>
                <a:ext cx="24" cy="23"/>
              </a:xfrm>
              <a:custGeom>
                <a:avLst/>
                <a:gdLst/>
                <a:ahLst/>
                <a:cxnLst>
                  <a:cxn ang="0">
                    <a:pos x="21" y="2"/>
                  </a:cxn>
                  <a:cxn ang="0">
                    <a:pos x="17" y="0"/>
                  </a:cxn>
                  <a:cxn ang="0">
                    <a:pos x="12" y="0"/>
                  </a:cxn>
                  <a:cxn ang="0">
                    <a:pos x="8" y="0"/>
                  </a:cxn>
                  <a:cxn ang="0">
                    <a:pos x="4" y="2"/>
                  </a:cxn>
                  <a:cxn ang="0">
                    <a:pos x="1" y="6"/>
                  </a:cxn>
                  <a:cxn ang="0">
                    <a:pos x="0" y="11"/>
                  </a:cxn>
                  <a:cxn ang="0">
                    <a:pos x="1" y="16"/>
                  </a:cxn>
                  <a:cxn ang="0">
                    <a:pos x="4" y="19"/>
                  </a:cxn>
                  <a:cxn ang="0">
                    <a:pos x="4" y="19"/>
                  </a:cxn>
                  <a:cxn ang="0">
                    <a:pos x="8" y="22"/>
                  </a:cxn>
                  <a:cxn ang="0">
                    <a:pos x="12" y="23"/>
                  </a:cxn>
                  <a:cxn ang="0">
                    <a:pos x="17" y="22"/>
                  </a:cxn>
                  <a:cxn ang="0">
                    <a:pos x="21" y="19"/>
                  </a:cxn>
                  <a:cxn ang="0">
                    <a:pos x="23" y="16"/>
                  </a:cxn>
                  <a:cxn ang="0">
                    <a:pos x="24" y="11"/>
                  </a:cxn>
                  <a:cxn ang="0">
                    <a:pos x="23" y="6"/>
                  </a:cxn>
                  <a:cxn ang="0">
                    <a:pos x="21" y="2"/>
                  </a:cxn>
                </a:cxnLst>
                <a:rect l="0" t="0" r="0" b="0"/>
                <a:pathLst>
                  <a:path w="49" h="47">
                    <a:moveTo>
                      <a:pt x="43" y="5"/>
                    </a:moveTo>
                    <a:lnTo>
                      <a:pt x="35" y="1"/>
                    </a:lnTo>
                    <a:lnTo>
                      <a:pt x="25" y="0"/>
                    </a:lnTo>
                    <a:lnTo>
                      <a:pt x="16" y="1"/>
                    </a:lnTo>
                    <a:lnTo>
                      <a:pt x="8" y="5"/>
                    </a:lnTo>
                    <a:lnTo>
                      <a:pt x="2" y="13"/>
                    </a:lnTo>
                    <a:lnTo>
                      <a:pt x="0" y="22"/>
                    </a:lnTo>
                    <a:lnTo>
                      <a:pt x="2" y="32"/>
                    </a:lnTo>
                    <a:lnTo>
                      <a:pt x="8" y="39"/>
                    </a:lnTo>
                    <a:lnTo>
                      <a:pt x="16" y="45"/>
                    </a:lnTo>
                    <a:lnTo>
                      <a:pt x="25" y="47"/>
                    </a:lnTo>
                    <a:lnTo>
                      <a:pt x="35" y="45"/>
                    </a:lnTo>
                    <a:lnTo>
                      <a:pt x="43" y="39"/>
                    </a:lnTo>
                    <a:lnTo>
                      <a:pt x="47" y="32"/>
                    </a:lnTo>
                    <a:lnTo>
                      <a:pt x="49" y="22"/>
                    </a:lnTo>
                    <a:lnTo>
                      <a:pt x="47" y="13"/>
                    </a:lnTo>
                    <a:lnTo>
                      <a:pt x="43" y="5"/>
                    </a:lnTo>
                    <a:close/>
                  </a:path>
                </a:pathLst>
              </a:custGeom>
              <a:solidFill>
                <a:srgbClr val="000000">
                  <a:alpha val="100000"/>
                </a:srgbClr>
              </a:solidFill>
              <a:ln w="9525">
                <a:noFill/>
              </a:ln>
            </p:spPr>
            <p:txBody>
              <a:bodyPr/>
              <a:lstStyle/>
              <a:p>
                <a:endParaRPr lang="zh-CN" altLang="en-US"/>
              </a:p>
            </p:txBody>
          </p:sp>
          <p:sp>
            <p:nvSpPr>
              <p:cNvPr id="37091" name="任意多边形 506028"/>
              <p:cNvSpPr/>
              <p:nvPr/>
            </p:nvSpPr>
            <p:spPr>
              <a:xfrm>
                <a:off x="3966" y="1384"/>
                <a:ext cx="25" cy="23"/>
              </a:xfrm>
              <a:custGeom>
                <a:avLst/>
                <a:gdLst/>
                <a:ahLst/>
                <a:cxnLst>
                  <a:cxn ang="0">
                    <a:pos x="21" y="3"/>
                  </a:cxn>
                  <a:cxn ang="0">
                    <a:pos x="17" y="0"/>
                  </a:cxn>
                  <a:cxn ang="0">
                    <a:pos x="12" y="0"/>
                  </a:cxn>
                  <a:cxn ang="0">
                    <a:pos x="7" y="0"/>
                  </a:cxn>
                  <a:cxn ang="0">
                    <a:pos x="3" y="3"/>
                  </a:cxn>
                  <a:cxn ang="0">
                    <a:pos x="1" y="7"/>
                  </a:cxn>
                  <a:cxn ang="0">
                    <a:pos x="0" y="12"/>
                  </a:cxn>
                  <a:cxn ang="0">
                    <a:pos x="1" y="17"/>
                  </a:cxn>
                  <a:cxn ang="0">
                    <a:pos x="3" y="20"/>
                  </a:cxn>
                  <a:cxn ang="0">
                    <a:pos x="3" y="20"/>
                  </a:cxn>
                  <a:cxn ang="0">
                    <a:pos x="7" y="22"/>
                  </a:cxn>
                  <a:cxn ang="0">
                    <a:pos x="12" y="23"/>
                  </a:cxn>
                  <a:cxn ang="0">
                    <a:pos x="17" y="22"/>
                  </a:cxn>
                  <a:cxn ang="0">
                    <a:pos x="21" y="20"/>
                  </a:cxn>
                  <a:cxn ang="0">
                    <a:pos x="24" y="17"/>
                  </a:cxn>
                  <a:cxn ang="0">
                    <a:pos x="25" y="12"/>
                  </a:cxn>
                  <a:cxn ang="0">
                    <a:pos x="24" y="7"/>
                  </a:cxn>
                  <a:cxn ang="0">
                    <a:pos x="21" y="3"/>
                  </a:cxn>
                </a:cxnLst>
                <a:rect l="0" t="0" r="0" b="0"/>
                <a:pathLst>
                  <a:path w="49" h="47">
                    <a:moveTo>
                      <a:pt x="41" y="7"/>
                    </a:moveTo>
                    <a:lnTo>
                      <a:pt x="33" y="1"/>
                    </a:lnTo>
                    <a:lnTo>
                      <a:pt x="23" y="0"/>
                    </a:lnTo>
                    <a:lnTo>
                      <a:pt x="14" y="1"/>
                    </a:lnTo>
                    <a:lnTo>
                      <a:pt x="6" y="7"/>
                    </a:lnTo>
                    <a:lnTo>
                      <a:pt x="2" y="15"/>
                    </a:lnTo>
                    <a:lnTo>
                      <a:pt x="0" y="24"/>
                    </a:lnTo>
                    <a:lnTo>
                      <a:pt x="2" y="34"/>
                    </a:lnTo>
                    <a:lnTo>
                      <a:pt x="6" y="41"/>
                    </a:lnTo>
                    <a:lnTo>
                      <a:pt x="14" y="45"/>
                    </a:lnTo>
                    <a:lnTo>
                      <a:pt x="23" y="47"/>
                    </a:lnTo>
                    <a:lnTo>
                      <a:pt x="33" y="45"/>
                    </a:lnTo>
                    <a:lnTo>
                      <a:pt x="41" y="41"/>
                    </a:lnTo>
                    <a:lnTo>
                      <a:pt x="47" y="34"/>
                    </a:lnTo>
                    <a:lnTo>
                      <a:pt x="49" y="24"/>
                    </a:lnTo>
                    <a:lnTo>
                      <a:pt x="47" y="15"/>
                    </a:lnTo>
                    <a:lnTo>
                      <a:pt x="41" y="7"/>
                    </a:lnTo>
                    <a:close/>
                  </a:path>
                </a:pathLst>
              </a:custGeom>
              <a:solidFill>
                <a:srgbClr val="000000">
                  <a:alpha val="100000"/>
                </a:srgbClr>
              </a:solidFill>
              <a:ln w="9525">
                <a:noFill/>
              </a:ln>
            </p:spPr>
            <p:txBody>
              <a:bodyPr/>
              <a:lstStyle/>
              <a:p>
                <a:endParaRPr lang="zh-CN" altLang="en-US"/>
              </a:p>
            </p:txBody>
          </p:sp>
          <p:sp>
            <p:nvSpPr>
              <p:cNvPr id="37092" name="任意多边形 506029"/>
              <p:cNvSpPr/>
              <p:nvPr/>
            </p:nvSpPr>
            <p:spPr>
              <a:xfrm>
                <a:off x="3996" y="1422"/>
                <a:ext cx="24" cy="23"/>
              </a:xfrm>
              <a:custGeom>
                <a:avLst/>
                <a:gdLst/>
                <a:ahLst/>
                <a:cxnLst>
                  <a:cxn ang="0">
                    <a:pos x="21" y="3"/>
                  </a:cxn>
                  <a:cxn ang="0">
                    <a:pos x="17" y="1"/>
                  </a:cxn>
                  <a:cxn ang="0">
                    <a:pos x="12" y="0"/>
                  </a:cxn>
                  <a:cxn ang="0">
                    <a:pos x="8" y="1"/>
                  </a:cxn>
                  <a:cxn ang="0">
                    <a:pos x="4" y="3"/>
                  </a:cxn>
                  <a:cxn ang="0">
                    <a:pos x="1" y="7"/>
                  </a:cxn>
                  <a:cxn ang="0">
                    <a:pos x="0" y="11"/>
                  </a:cxn>
                  <a:cxn ang="0">
                    <a:pos x="1" y="16"/>
                  </a:cxn>
                  <a:cxn ang="0">
                    <a:pos x="4" y="19"/>
                  </a:cxn>
                  <a:cxn ang="0">
                    <a:pos x="4" y="19"/>
                  </a:cxn>
                  <a:cxn ang="0">
                    <a:pos x="8" y="22"/>
                  </a:cxn>
                  <a:cxn ang="0">
                    <a:pos x="12" y="23"/>
                  </a:cxn>
                  <a:cxn ang="0">
                    <a:pos x="17" y="22"/>
                  </a:cxn>
                  <a:cxn ang="0">
                    <a:pos x="21" y="19"/>
                  </a:cxn>
                  <a:cxn ang="0">
                    <a:pos x="23" y="16"/>
                  </a:cxn>
                  <a:cxn ang="0">
                    <a:pos x="24" y="11"/>
                  </a:cxn>
                  <a:cxn ang="0">
                    <a:pos x="23" y="7"/>
                  </a:cxn>
                  <a:cxn ang="0">
                    <a:pos x="21" y="3"/>
                  </a:cxn>
                </a:cxnLst>
                <a:rect l="0" t="0" r="0" b="0"/>
                <a:pathLst>
                  <a:path w="49" h="48">
                    <a:moveTo>
                      <a:pt x="43" y="6"/>
                    </a:moveTo>
                    <a:lnTo>
                      <a:pt x="35" y="2"/>
                    </a:lnTo>
                    <a:lnTo>
                      <a:pt x="25" y="0"/>
                    </a:lnTo>
                    <a:lnTo>
                      <a:pt x="16" y="2"/>
                    </a:lnTo>
                    <a:lnTo>
                      <a:pt x="8" y="6"/>
                    </a:lnTo>
                    <a:lnTo>
                      <a:pt x="2" y="14"/>
                    </a:lnTo>
                    <a:lnTo>
                      <a:pt x="0" y="23"/>
                    </a:lnTo>
                    <a:lnTo>
                      <a:pt x="2" y="33"/>
                    </a:lnTo>
                    <a:lnTo>
                      <a:pt x="8" y="40"/>
                    </a:lnTo>
                    <a:lnTo>
                      <a:pt x="16" y="46"/>
                    </a:lnTo>
                    <a:lnTo>
                      <a:pt x="25" y="48"/>
                    </a:lnTo>
                    <a:lnTo>
                      <a:pt x="35" y="46"/>
                    </a:lnTo>
                    <a:lnTo>
                      <a:pt x="43" y="40"/>
                    </a:lnTo>
                    <a:lnTo>
                      <a:pt x="47" y="33"/>
                    </a:lnTo>
                    <a:lnTo>
                      <a:pt x="49" y="23"/>
                    </a:lnTo>
                    <a:lnTo>
                      <a:pt x="47" y="14"/>
                    </a:lnTo>
                    <a:lnTo>
                      <a:pt x="43" y="6"/>
                    </a:lnTo>
                    <a:close/>
                  </a:path>
                </a:pathLst>
              </a:custGeom>
              <a:solidFill>
                <a:srgbClr val="000000">
                  <a:alpha val="100000"/>
                </a:srgbClr>
              </a:solidFill>
              <a:ln w="9525">
                <a:noFill/>
              </a:ln>
            </p:spPr>
            <p:txBody>
              <a:bodyPr/>
              <a:lstStyle/>
              <a:p>
                <a:endParaRPr lang="zh-CN" altLang="en-US"/>
              </a:p>
            </p:txBody>
          </p:sp>
          <p:sp>
            <p:nvSpPr>
              <p:cNvPr id="37093" name="任意多边形 506030"/>
              <p:cNvSpPr/>
              <p:nvPr/>
            </p:nvSpPr>
            <p:spPr>
              <a:xfrm>
                <a:off x="4026" y="1459"/>
                <a:ext cx="25" cy="23"/>
              </a:xfrm>
              <a:custGeom>
                <a:avLst/>
                <a:gdLst/>
                <a:ahLst/>
                <a:cxnLst>
                  <a:cxn ang="0">
                    <a:pos x="21" y="4"/>
                  </a:cxn>
                  <a:cxn ang="0">
                    <a:pos x="17" y="1"/>
                  </a:cxn>
                  <a:cxn ang="0">
                    <a:pos x="12" y="0"/>
                  </a:cxn>
                  <a:cxn ang="0">
                    <a:pos x="8" y="1"/>
                  </a:cxn>
                  <a:cxn ang="0">
                    <a:pos x="4" y="4"/>
                  </a:cxn>
                  <a:cxn ang="0">
                    <a:pos x="1" y="8"/>
                  </a:cxn>
                  <a:cxn ang="0">
                    <a:pos x="0" y="12"/>
                  </a:cxn>
                  <a:cxn ang="0">
                    <a:pos x="1" y="17"/>
                  </a:cxn>
                  <a:cxn ang="0">
                    <a:pos x="3" y="20"/>
                  </a:cxn>
                  <a:cxn ang="0">
                    <a:pos x="3" y="20"/>
                  </a:cxn>
                  <a:cxn ang="0">
                    <a:pos x="8" y="22"/>
                  </a:cxn>
                  <a:cxn ang="0">
                    <a:pos x="12" y="23"/>
                  </a:cxn>
                  <a:cxn ang="0">
                    <a:pos x="17" y="22"/>
                  </a:cxn>
                  <a:cxn ang="0">
                    <a:pos x="21" y="20"/>
                  </a:cxn>
                  <a:cxn ang="0">
                    <a:pos x="24" y="17"/>
                  </a:cxn>
                  <a:cxn ang="0">
                    <a:pos x="25" y="12"/>
                  </a:cxn>
                  <a:cxn ang="0">
                    <a:pos x="24" y="8"/>
                  </a:cxn>
                  <a:cxn ang="0">
                    <a:pos x="21" y="4"/>
                  </a:cxn>
                </a:cxnLst>
                <a:rect l="0" t="0" r="0" b="0"/>
                <a:pathLst>
                  <a:path w="49" h="48">
                    <a:moveTo>
                      <a:pt x="41" y="8"/>
                    </a:moveTo>
                    <a:lnTo>
                      <a:pt x="33" y="2"/>
                    </a:lnTo>
                    <a:lnTo>
                      <a:pt x="23" y="0"/>
                    </a:lnTo>
                    <a:lnTo>
                      <a:pt x="16" y="2"/>
                    </a:lnTo>
                    <a:lnTo>
                      <a:pt x="8" y="8"/>
                    </a:lnTo>
                    <a:lnTo>
                      <a:pt x="2" y="16"/>
                    </a:lnTo>
                    <a:lnTo>
                      <a:pt x="0" y="25"/>
                    </a:lnTo>
                    <a:lnTo>
                      <a:pt x="2" y="35"/>
                    </a:lnTo>
                    <a:lnTo>
                      <a:pt x="6" y="42"/>
                    </a:lnTo>
                    <a:lnTo>
                      <a:pt x="16" y="46"/>
                    </a:lnTo>
                    <a:lnTo>
                      <a:pt x="23" y="48"/>
                    </a:lnTo>
                    <a:lnTo>
                      <a:pt x="33" y="46"/>
                    </a:lnTo>
                    <a:lnTo>
                      <a:pt x="41" y="42"/>
                    </a:lnTo>
                    <a:lnTo>
                      <a:pt x="47" y="35"/>
                    </a:lnTo>
                    <a:lnTo>
                      <a:pt x="49" y="25"/>
                    </a:lnTo>
                    <a:lnTo>
                      <a:pt x="47" y="16"/>
                    </a:lnTo>
                    <a:lnTo>
                      <a:pt x="41" y="8"/>
                    </a:lnTo>
                    <a:close/>
                  </a:path>
                </a:pathLst>
              </a:custGeom>
              <a:solidFill>
                <a:srgbClr val="000000">
                  <a:alpha val="100000"/>
                </a:srgbClr>
              </a:solidFill>
              <a:ln w="9525">
                <a:noFill/>
              </a:ln>
            </p:spPr>
            <p:txBody>
              <a:bodyPr/>
              <a:lstStyle/>
              <a:p>
                <a:endParaRPr lang="zh-CN" altLang="en-US"/>
              </a:p>
            </p:txBody>
          </p:sp>
          <p:sp>
            <p:nvSpPr>
              <p:cNvPr id="37094" name="任意多边形 506031"/>
              <p:cNvSpPr/>
              <p:nvPr/>
            </p:nvSpPr>
            <p:spPr>
              <a:xfrm>
                <a:off x="4056" y="1497"/>
                <a:ext cx="25" cy="23"/>
              </a:xfrm>
              <a:custGeom>
                <a:avLst/>
                <a:gdLst/>
                <a:ahLst/>
                <a:cxnLst>
                  <a:cxn ang="0">
                    <a:pos x="22" y="3"/>
                  </a:cxn>
                  <a:cxn ang="0">
                    <a:pos x="18" y="1"/>
                  </a:cxn>
                  <a:cxn ang="0">
                    <a:pos x="13" y="0"/>
                  </a:cxn>
                  <a:cxn ang="0">
                    <a:pos x="8" y="1"/>
                  </a:cxn>
                  <a:cxn ang="0">
                    <a:pos x="4" y="4"/>
                  </a:cxn>
                  <a:cxn ang="0">
                    <a:pos x="1" y="7"/>
                  </a:cxn>
                  <a:cxn ang="0">
                    <a:pos x="0" y="11"/>
                  </a:cxn>
                  <a:cxn ang="0">
                    <a:pos x="1" y="16"/>
                  </a:cxn>
                  <a:cxn ang="0">
                    <a:pos x="4" y="19"/>
                  </a:cxn>
                  <a:cxn ang="0">
                    <a:pos x="4" y="20"/>
                  </a:cxn>
                  <a:cxn ang="0">
                    <a:pos x="8" y="22"/>
                  </a:cxn>
                  <a:cxn ang="0">
                    <a:pos x="13" y="23"/>
                  </a:cxn>
                  <a:cxn ang="0">
                    <a:pos x="18" y="22"/>
                  </a:cxn>
                  <a:cxn ang="0">
                    <a:pos x="22" y="19"/>
                  </a:cxn>
                  <a:cxn ang="0">
                    <a:pos x="24" y="16"/>
                  </a:cxn>
                  <a:cxn ang="0">
                    <a:pos x="25" y="12"/>
                  </a:cxn>
                  <a:cxn ang="0">
                    <a:pos x="24" y="7"/>
                  </a:cxn>
                  <a:cxn ang="0">
                    <a:pos x="22" y="4"/>
                  </a:cxn>
                  <a:cxn ang="0">
                    <a:pos x="22" y="3"/>
                  </a:cxn>
                </a:cxnLst>
                <a:rect l="0" t="0" r="0" b="0"/>
                <a:pathLst>
                  <a:path w="49" h="48">
                    <a:moveTo>
                      <a:pt x="43" y="6"/>
                    </a:moveTo>
                    <a:lnTo>
                      <a:pt x="35" y="2"/>
                    </a:lnTo>
                    <a:lnTo>
                      <a:pt x="25" y="0"/>
                    </a:lnTo>
                    <a:lnTo>
                      <a:pt x="16" y="2"/>
                    </a:lnTo>
                    <a:lnTo>
                      <a:pt x="8" y="8"/>
                    </a:lnTo>
                    <a:lnTo>
                      <a:pt x="2" y="15"/>
                    </a:lnTo>
                    <a:lnTo>
                      <a:pt x="0" y="23"/>
                    </a:lnTo>
                    <a:lnTo>
                      <a:pt x="2" y="33"/>
                    </a:lnTo>
                    <a:lnTo>
                      <a:pt x="8" y="40"/>
                    </a:lnTo>
                    <a:lnTo>
                      <a:pt x="8" y="42"/>
                    </a:lnTo>
                    <a:lnTo>
                      <a:pt x="16" y="46"/>
                    </a:lnTo>
                    <a:lnTo>
                      <a:pt x="25" y="48"/>
                    </a:lnTo>
                    <a:lnTo>
                      <a:pt x="35" y="46"/>
                    </a:lnTo>
                    <a:lnTo>
                      <a:pt x="43" y="40"/>
                    </a:lnTo>
                    <a:lnTo>
                      <a:pt x="47" y="33"/>
                    </a:lnTo>
                    <a:lnTo>
                      <a:pt x="49" y="25"/>
                    </a:lnTo>
                    <a:lnTo>
                      <a:pt x="47" y="15"/>
                    </a:lnTo>
                    <a:lnTo>
                      <a:pt x="43" y="8"/>
                    </a:lnTo>
                    <a:lnTo>
                      <a:pt x="43" y="6"/>
                    </a:lnTo>
                    <a:close/>
                  </a:path>
                </a:pathLst>
              </a:custGeom>
              <a:solidFill>
                <a:srgbClr val="000000">
                  <a:alpha val="100000"/>
                </a:srgbClr>
              </a:solidFill>
              <a:ln w="9525">
                <a:noFill/>
              </a:ln>
            </p:spPr>
            <p:txBody>
              <a:bodyPr/>
              <a:lstStyle/>
              <a:p>
                <a:endParaRPr lang="zh-CN" altLang="en-US"/>
              </a:p>
            </p:txBody>
          </p:sp>
          <p:sp>
            <p:nvSpPr>
              <p:cNvPr id="37095" name="任意多边形 506032"/>
              <p:cNvSpPr/>
              <p:nvPr/>
            </p:nvSpPr>
            <p:spPr>
              <a:xfrm>
                <a:off x="4086" y="1535"/>
                <a:ext cx="25" cy="23"/>
              </a:xfrm>
              <a:custGeom>
                <a:avLst/>
                <a:gdLst/>
                <a:ahLst/>
                <a:cxnLst>
                  <a:cxn ang="0">
                    <a:pos x="21" y="3"/>
                  </a:cxn>
                  <a:cxn ang="0">
                    <a:pos x="17" y="1"/>
                  </a:cxn>
                  <a:cxn ang="0">
                    <a:pos x="12" y="0"/>
                  </a:cxn>
                  <a:cxn ang="0">
                    <a:pos x="8" y="1"/>
                  </a:cxn>
                  <a:cxn ang="0">
                    <a:pos x="4" y="3"/>
                  </a:cxn>
                  <a:cxn ang="0">
                    <a:pos x="1" y="6"/>
                  </a:cxn>
                  <a:cxn ang="0">
                    <a:pos x="0" y="11"/>
                  </a:cxn>
                  <a:cxn ang="0">
                    <a:pos x="1" y="15"/>
                  </a:cxn>
                  <a:cxn ang="0">
                    <a:pos x="3" y="19"/>
                  </a:cxn>
                  <a:cxn ang="0">
                    <a:pos x="3" y="19"/>
                  </a:cxn>
                  <a:cxn ang="0">
                    <a:pos x="8" y="22"/>
                  </a:cxn>
                  <a:cxn ang="0">
                    <a:pos x="12" y="23"/>
                  </a:cxn>
                  <a:cxn ang="0">
                    <a:pos x="17" y="22"/>
                  </a:cxn>
                  <a:cxn ang="0">
                    <a:pos x="21" y="19"/>
                  </a:cxn>
                  <a:cxn ang="0">
                    <a:pos x="24" y="15"/>
                  </a:cxn>
                  <a:cxn ang="0">
                    <a:pos x="25" y="11"/>
                  </a:cxn>
                  <a:cxn ang="0">
                    <a:pos x="24" y="6"/>
                  </a:cxn>
                  <a:cxn ang="0">
                    <a:pos x="21" y="3"/>
                  </a:cxn>
                </a:cxnLst>
                <a:rect l="0" t="0" r="0" b="0"/>
                <a:pathLst>
                  <a:path w="49" h="48">
                    <a:moveTo>
                      <a:pt x="41" y="6"/>
                    </a:moveTo>
                    <a:lnTo>
                      <a:pt x="33" y="2"/>
                    </a:lnTo>
                    <a:lnTo>
                      <a:pt x="23" y="0"/>
                    </a:lnTo>
                    <a:lnTo>
                      <a:pt x="16" y="2"/>
                    </a:lnTo>
                    <a:lnTo>
                      <a:pt x="8" y="6"/>
                    </a:lnTo>
                    <a:lnTo>
                      <a:pt x="2" y="13"/>
                    </a:lnTo>
                    <a:lnTo>
                      <a:pt x="0" y="23"/>
                    </a:lnTo>
                    <a:lnTo>
                      <a:pt x="2" y="32"/>
                    </a:lnTo>
                    <a:lnTo>
                      <a:pt x="6" y="40"/>
                    </a:lnTo>
                    <a:lnTo>
                      <a:pt x="16" y="46"/>
                    </a:lnTo>
                    <a:lnTo>
                      <a:pt x="23" y="48"/>
                    </a:lnTo>
                    <a:lnTo>
                      <a:pt x="33" y="46"/>
                    </a:lnTo>
                    <a:lnTo>
                      <a:pt x="41" y="40"/>
                    </a:lnTo>
                    <a:lnTo>
                      <a:pt x="47" y="32"/>
                    </a:lnTo>
                    <a:lnTo>
                      <a:pt x="49" y="23"/>
                    </a:lnTo>
                    <a:lnTo>
                      <a:pt x="47" y="13"/>
                    </a:lnTo>
                    <a:lnTo>
                      <a:pt x="41" y="6"/>
                    </a:lnTo>
                    <a:close/>
                  </a:path>
                </a:pathLst>
              </a:custGeom>
              <a:solidFill>
                <a:srgbClr val="000000">
                  <a:alpha val="100000"/>
                </a:srgbClr>
              </a:solidFill>
              <a:ln w="9525">
                <a:noFill/>
              </a:ln>
            </p:spPr>
            <p:txBody>
              <a:bodyPr/>
              <a:lstStyle/>
              <a:p>
                <a:endParaRPr lang="zh-CN" altLang="en-US"/>
              </a:p>
            </p:txBody>
          </p:sp>
          <p:sp>
            <p:nvSpPr>
              <p:cNvPr id="37096" name="任意多边形 506033"/>
              <p:cNvSpPr/>
              <p:nvPr/>
            </p:nvSpPr>
            <p:spPr>
              <a:xfrm>
                <a:off x="4117" y="1572"/>
                <a:ext cx="24" cy="23"/>
              </a:xfrm>
              <a:custGeom>
                <a:avLst/>
                <a:gdLst/>
                <a:ahLst/>
                <a:cxnLst>
                  <a:cxn ang="0">
                    <a:pos x="20" y="4"/>
                  </a:cxn>
                  <a:cxn ang="0">
                    <a:pos x="16" y="1"/>
                  </a:cxn>
                  <a:cxn ang="0">
                    <a:pos x="11" y="0"/>
                  </a:cxn>
                  <a:cxn ang="0">
                    <a:pos x="7" y="1"/>
                  </a:cxn>
                  <a:cxn ang="0">
                    <a:pos x="3" y="4"/>
                  </a:cxn>
                  <a:cxn ang="0">
                    <a:pos x="1" y="7"/>
                  </a:cxn>
                  <a:cxn ang="0">
                    <a:pos x="0" y="12"/>
                  </a:cxn>
                  <a:cxn ang="0">
                    <a:pos x="1" y="16"/>
                  </a:cxn>
                  <a:cxn ang="0">
                    <a:pos x="3" y="20"/>
                  </a:cxn>
                  <a:cxn ang="0">
                    <a:pos x="3" y="20"/>
                  </a:cxn>
                  <a:cxn ang="0">
                    <a:pos x="7" y="22"/>
                  </a:cxn>
                  <a:cxn ang="0">
                    <a:pos x="11" y="23"/>
                  </a:cxn>
                  <a:cxn ang="0">
                    <a:pos x="16" y="22"/>
                  </a:cxn>
                  <a:cxn ang="0">
                    <a:pos x="20" y="20"/>
                  </a:cxn>
                  <a:cxn ang="0">
                    <a:pos x="23" y="16"/>
                  </a:cxn>
                  <a:cxn ang="0">
                    <a:pos x="24" y="12"/>
                  </a:cxn>
                  <a:cxn ang="0">
                    <a:pos x="23" y="7"/>
                  </a:cxn>
                  <a:cxn ang="0">
                    <a:pos x="20" y="4"/>
                  </a:cxn>
                </a:cxnLst>
                <a:rect l="0" t="0" r="0" b="0"/>
                <a:pathLst>
                  <a:path w="49" h="48">
                    <a:moveTo>
                      <a:pt x="41" y="8"/>
                    </a:moveTo>
                    <a:lnTo>
                      <a:pt x="33" y="2"/>
                    </a:lnTo>
                    <a:lnTo>
                      <a:pt x="23" y="0"/>
                    </a:lnTo>
                    <a:lnTo>
                      <a:pt x="14" y="2"/>
                    </a:lnTo>
                    <a:lnTo>
                      <a:pt x="6" y="8"/>
                    </a:lnTo>
                    <a:lnTo>
                      <a:pt x="2" y="15"/>
                    </a:lnTo>
                    <a:lnTo>
                      <a:pt x="0" y="25"/>
                    </a:lnTo>
                    <a:lnTo>
                      <a:pt x="2" y="34"/>
                    </a:lnTo>
                    <a:lnTo>
                      <a:pt x="6" y="42"/>
                    </a:lnTo>
                    <a:lnTo>
                      <a:pt x="14" y="46"/>
                    </a:lnTo>
                    <a:lnTo>
                      <a:pt x="23" y="48"/>
                    </a:lnTo>
                    <a:lnTo>
                      <a:pt x="33" y="46"/>
                    </a:lnTo>
                    <a:lnTo>
                      <a:pt x="41" y="42"/>
                    </a:lnTo>
                    <a:lnTo>
                      <a:pt x="47" y="34"/>
                    </a:lnTo>
                    <a:lnTo>
                      <a:pt x="49" y="25"/>
                    </a:lnTo>
                    <a:lnTo>
                      <a:pt x="47" y="15"/>
                    </a:lnTo>
                    <a:lnTo>
                      <a:pt x="41" y="8"/>
                    </a:lnTo>
                    <a:close/>
                  </a:path>
                </a:pathLst>
              </a:custGeom>
              <a:solidFill>
                <a:srgbClr val="000000">
                  <a:alpha val="100000"/>
                </a:srgbClr>
              </a:solidFill>
              <a:ln w="9525">
                <a:noFill/>
              </a:ln>
            </p:spPr>
            <p:txBody>
              <a:bodyPr/>
              <a:lstStyle/>
              <a:p>
                <a:endParaRPr lang="zh-CN" altLang="en-US"/>
              </a:p>
            </p:txBody>
          </p:sp>
          <p:sp>
            <p:nvSpPr>
              <p:cNvPr id="37097" name="任意多边形 506034"/>
              <p:cNvSpPr/>
              <p:nvPr/>
            </p:nvSpPr>
            <p:spPr>
              <a:xfrm>
                <a:off x="4146" y="1610"/>
                <a:ext cx="25" cy="23"/>
              </a:xfrm>
              <a:custGeom>
                <a:avLst/>
                <a:gdLst/>
                <a:ahLst/>
                <a:cxnLst>
                  <a:cxn ang="0">
                    <a:pos x="22" y="3"/>
                  </a:cxn>
                  <a:cxn ang="0">
                    <a:pos x="17" y="1"/>
                  </a:cxn>
                  <a:cxn ang="0">
                    <a:pos x="13" y="0"/>
                  </a:cxn>
                  <a:cxn ang="0">
                    <a:pos x="8" y="1"/>
                  </a:cxn>
                  <a:cxn ang="0">
                    <a:pos x="4" y="3"/>
                  </a:cxn>
                  <a:cxn ang="0">
                    <a:pos x="1" y="6"/>
                  </a:cxn>
                  <a:cxn ang="0">
                    <a:pos x="0" y="11"/>
                  </a:cxn>
                  <a:cxn ang="0">
                    <a:pos x="1" y="16"/>
                  </a:cxn>
                  <a:cxn ang="0">
                    <a:pos x="4" y="20"/>
                  </a:cxn>
                  <a:cxn ang="0">
                    <a:pos x="4" y="20"/>
                  </a:cxn>
                  <a:cxn ang="0">
                    <a:pos x="8" y="23"/>
                  </a:cxn>
                  <a:cxn ang="0">
                    <a:pos x="13" y="23"/>
                  </a:cxn>
                  <a:cxn ang="0">
                    <a:pos x="17" y="23"/>
                  </a:cxn>
                  <a:cxn ang="0">
                    <a:pos x="21" y="20"/>
                  </a:cxn>
                  <a:cxn ang="0">
                    <a:pos x="24" y="16"/>
                  </a:cxn>
                  <a:cxn ang="0">
                    <a:pos x="25" y="11"/>
                  </a:cxn>
                  <a:cxn ang="0">
                    <a:pos x="24" y="6"/>
                  </a:cxn>
                  <a:cxn ang="0">
                    <a:pos x="22" y="3"/>
                  </a:cxn>
                </a:cxnLst>
                <a:rect l="0" t="0" r="0" b="0"/>
                <a:pathLst>
                  <a:path w="49" h="47">
                    <a:moveTo>
                      <a:pt x="43" y="6"/>
                    </a:moveTo>
                    <a:lnTo>
                      <a:pt x="33" y="2"/>
                    </a:lnTo>
                    <a:lnTo>
                      <a:pt x="25" y="0"/>
                    </a:lnTo>
                    <a:lnTo>
                      <a:pt x="16" y="2"/>
                    </a:lnTo>
                    <a:lnTo>
                      <a:pt x="8" y="6"/>
                    </a:lnTo>
                    <a:lnTo>
                      <a:pt x="2" y="13"/>
                    </a:lnTo>
                    <a:lnTo>
                      <a:pt x="0" y="23"/>
                    </a:lnTo>
                    <a:lnTo>
                      <a:pt x="2" y="32"/>
                    </a:lnTo>
                    <a:lnTo>
                      <a:pt x="8" y="40"/>
                    </a:lnTo>
                    <a:lnTo>
                      <a:pt x="16" y="46"/>
                    </a:lnTo>
                    <a:lnTo>
                      <a:pt x="25" y="47"/>
                    </a:lnTo>
                    <a:lnTo>
                      <a:pt x="33" y="46"/>
                    </a:lnTo>
                    <a:lnTo>
                      <a:pt x="41" y="40"/>
                    </a:lnTo>
                    <a:lnTo>
                      <a:pt x="47" y="32"/>
                    </a:lnTo>
                    <a:lnTo>
                      <a:pt x="49" y="23"/>
                    </a:lnTo>
                    <a:lnTo>
                      <a:pt x="47" y="13"/>
                    </a:lnTo>
                    <a:lnTo>
                      <a:pt x="43" y="6"/>
                    </a:lnTo>
                    <a:close/>
                  </a:path>
                </a:pathLst>
              </a:custGeom>
              <a:solidFill>
                <a:srgbClr val="000000">
                  <a:alpha val="100000"/>
                </a:srgbClr>
              </a:solidFill>
              <a:ln w="9525">
                <a:noFill/>
              </a:ln>
            </p:spPr>
            <p:txBody>
              <a:bodyPr/>
              <a:lstStyle/>
              <a:p>
                <a:endParaRPr lang="zh-CN" altLang="en-US"/>
              </a:p>
            </p:txBody>
          </p:sp>
          <p:sp>
            <p:nvSpPr>
              <p:cNvPr id="37098" name="任意多边形 506035"/>
              <p:cNvSpPr/>
              <p:nvPr/>
            </p:nvSpPr>
            <p:spPr>
              <a:xfrm>
                <a:off x="4177" y="1647"/>
                <a:ext cx="24" cy="23"/>
              </a:xfrm>
              <a:custGeom>
                <a:avLst/>
                <a:gdLst/>
                <a:ahLst/>
                <a:cxnLst>
                  <a:cxn ang="0">
                    <a:pos x="20" y="4"/>
                  </a:cxn>
                  <a:cxn ang="0">
                    <a:pos x="16" y="1"/>
                  </a:cxn>
                  <a:cxn ang="0">
                    <a:pos x="11" y="0"/>
                  </a:cxn>
                  <a:cxn ang="0">
                    <a:pos x="7" y="1"/>
                  </a:cxn>
                  <a:cxn ang="0">
                    <a:pos x="3" y="4"/>
                  </a:cxn>
                  <a:cxn ang="0">
                    <a:pos x="1" y="7"/>
                  </a:cxn>
                  <a:cxn ang="0">
                    <a:pos x="0" y="12"/>
                  </a:cxn>
                  <a:cxn ang="0">
                    <a:pos x="1" y="17"/>
                  </a:cxn>
                  <a:cxn ang="0">
                    <a:pos x="3" y="21"/>
                  </a:cxn>
                  <a:cxn ang="0">
                    <a:pos x="3" y="21"/>
                  </a:cxn>
                  <a:cxn ang="0">
                    <a:pos x="7" y="23"/>
                  </a:cxn>
                  <a:cxn ang="0">
                    <a:pos x="11" y="23"/>
                  </a:cxn>
                  <a:cxn ang="0">
                    <a:pos x="16" y="23"/>
                  </a:cxn>
                  <a:cxn ang="0">
                    <a:pos x="20" y="21"/>
                  </a:cxn>
                  <a:cxn ang="0">
                    <a:pos x="23" y="17"/>
                  </a:cxn>
                  <a:cxn ang="0">
                    <a:pos x="24" y="12"/>
                  </a:cxn>
                  <a:cxn ang="0">
                    <a:pos x="23" y="7"/>
                  </a:cxn>
                  <a:cxn ang="0">
                    <a:pos x="20" y="4"/>
                  </a:cxn>
                </a:cxnLst>
                <a:rect l="0" t="0" r="0" b="0"/>
                <a:pathLst>
                  <a:path w="49" h="47">
                    <a:moveTo>
                      <a:pt x="41" y="8"/>
                    </a:moveTo>
                    <a:lnTo>
                      <a:pt x="33" y="2"/>
                    </a:lnTo>
                    <a:lnTo>
                      <a:pt x="23" y="0"/>
                    </a:lnTo>
                    <a:lnTo>
                      <a:pt x="14" y="2"/>
                    </a:lnTo>
                    <a:lnTo>
                      <a:pt x="6" y="8"/>
                    </a:lnTo>
                    <a:lnTo>
                      <a:pt x="2" y="15"/>
                    </a:lnTo>
                    <a:lnTo>
                      <a:pt x="0" y="25"/>
                    </a:lnTo>
                    <a:lnTo>
                      <a:pt x="2" y="34"/>
                    </a:lnTo>
                    <a:lnTo>
                      <a:pt x="6" y="42"/>
                    </a:lnTo>
                    <a:lnTo>
                      <a:pt x="14" y="46"/>
                    </a:lnTo>
                    <a:lnTo>
                      <a:pt x="23" y="47"/>
                    </a:lnTo>
                    <a:lnTo>
                      <a:pt x="33" y="46"/>
                    </a:lnTo>
                    <a:lnTo>
                      <a:pt x="41" y="42"/>
                    </a:lnTo>
                    <a:lnTo>
                      <a:pt x="47" y="34"/>
                    </a:lnTo>
                    <a:lnTo>
                      <a:pt x="49" y="25"/>
                    </a:lnTo>
                    <a:lnTo>
                      <a:pt x="47" y="15"/>
                    </a:lnTo>
                    <a:lnTo>
                      <a:pt x="41" y="8"/>
                    </a:lnTo>
                    <a:close/>
                  </a:path>
                </a:pathLst>
              </a:custGeom>
              <a:solidFill>
                <a:srgbClr val="000000">
                  <a:alpha val="100000"/>
                </a:srgbClr>
              </a:solidFill>
              <a:ln w="9525">
                <a:noFill/>
              </a:ln>
            </p:spPr>
            <p:txBody>
              <a:bodyPr/>
              <a:lstStyle/>
              <a:p>
                <a:endParaRPr lang="zh-CN" altLang="en-US"/>
              </a:p>
            </p:txBody>
          </p:sp>
          <p:sp>
            <p:nvSpPr>
              <p:cNvPr id="37099" name="任意多边形 506036"/>
              <p:cNvSpPr/>
              <p:nvPr/>
            </p:nvSpPr>
            <p:spPr>
              <a:xfrm>
                <a:off x="4206" y="1684"/>
                <a:ext cx="25" cy="24"/>
              </a:xfrm>
              <a:custGeom>
                <a:avLst/>
                <a:gdLst/>
                <a:ahLst/>
                <a:cxnLst>
                  <a:cxn ang="0">
                    <a:pos x="22" y="3"/>
                  </a:cxn>
                  <a:cxn ang="0">
                    <a:pos x="18" y="1"/>
                  </a:cxn>
                  <a:cxn ang="0">
                    <a:pos x="13" y="0"/>
                  </a:cxn>
                  <a:cxn ang="0">
                    <a:pos x="8" y="1"/>
                  </a:cxn>
                  <a:cxn ang="0">
                    <a:pos x="4" y="4"/>
                  </a:cxn>
                  <a:cxn ang="0">
                    <a:pos x="1" y="8"/>
                  </a:cxn>
                  <a:cxn ang="0">
                    <a:pos x="0" y="12"/>
                  </a:cxn>
                  <a:cxn ang="0">
                    <a:pos x="1" y="16"/>
                  </a:cxn>
                  <a:cxn ang="0">
                    <a:pos x="4" y="20"/>
                  </a:cxn>
                  <a:cxn ang="0">
                    <a:pos x="4" y="20"/>
                  </a:cxn>
                  <a:cxn ang="0">
                    <a:pos x="8" y="23"/>
                  </a:cxn>
                  <a:cxn ang="0">
                    <a:pos x="13" y="24"/>
                  </a:cxn>
                  <a:cxn ang="0">
                    <a:pos x="18" y="23"/>
                  </a:cxn>
                  <a:cxn ang="0">
                    <a:pos x="22" y="20"/>
                  </a:cxn>
                  <a:cxn ang="0">
                    <a:pos x="24" y="16"/>
                  </a:cxn>
                  <a:cxn ang="0">
                    <a:pos x="25" y="12"/>
                  </a:cxn>
                  <a:cxn ang="0">
                    <a:pos x="24" y="8"/>
                  </a:cxn>
                  <a:cxn ang="0">
                    <a:pos x="22" y="3"/>
                  </a:cxn>
                </a:cxnLst>
                <a:rect l="0" t="0" r="0" b="0"/>
                <a:pathLst>
                  <a:path w="49" h="47">
                    <a:moveTo>
                      <a:pt x="43" y="6"/>
                    </a:moveTo>
                    <a:lnTo>
                      <a:pt x="35" y="2"/>
                    </a:lnTo>
                    <a:lnTo>
                      <a:pt x="25" y="0"/>
                    </a:lnTo>
                    <a:lnTo>
                      <a:pt x="16" y="2"/>
                    </a:lnTo>
                    <a:lnTo>
                      <a:pt x="8" y="7"/>
                    </a:lnTo>
                    <a:lnTo>
                      <a:pt x="2" y="15"/>
                    </a:lnTo>
                    <a:lnTo>
                      <a:pt x="0" y="23"/>
                    </a:lnTo>
                    <a:lnTo>
                      <a:pt x="2" y="32"/>
                    </a:lnTo>
                    <a:lnTo>
                      <a:pt x="8" y="40"/>
                    </a:lnTo>
                    <a:lnTo>
                      <a:pt x="16" y="45"/>
                    </a:lnTo>
                    <a:lnTo>
                      <a:pt x="25" y="47"/>
                    </a:lnTo>
                    <a:lnTo>
                      <a:pt x="35" y="45"/>
                    </a:lnTo>
                    <a:lnTo>
                      <a:pt x="43" y="40"/>
                    </a:lnTo>
                    <a:lnTo>
                      <a:pt x="47" y="32"/>
                    </a:lnTo>
                    <a:lnTo>
                      <a:pt x="49" y="23"/>
                    </a:lnTo>
                    <a:lnTo>
                      <a:pt x="47" y="15"/>
                    </a:lnTo>
                    <a:lnTo>
                      <a:pt x="43" y="6"/>
                    </a:lnTo>
                    <a:close/>
                  </a:path>
                </a:pathLst>
              </a:custGeom>
              <a:solidFill>
                <a:srgbClr val="000000">
                  <a:alpha val="100000"/>
                </a:srgbClr>
              </a:solidFill>
              <a:ln w="9525">
                <a:noFill/>
              </a:ln>
            </p:spPr>
            <p:txBody>
              <a:bodyPr/>
              <a:lstStyle/>
              <a:p>
                <a:endParaRPr lang="zh-CN" altLang="en-US"/>
              </a:p>
            </p:txBody>
          </p:sp>
          <p:sp>
            <p:nvSpPr>
              <p:cNvPr id="37100" name="任意多边形 506037"/>
              <p:cNvSpPr/>
              <p:nvPr/>
            </p:nvSpPr>
            <p:spPr>
              <a:xfrm>
                <a:off x="4237" y="1722"/>
                <a:ext cx="25" cy="24"/>
              </a:xfrm>
              <a:custGeom>
                <a:avLst/>
                <a:gdLst/>
                <a:ahLst/>
                <a:cxnLst>
                  <a:cxn ang="0">
                    <a:pos x="21" y="3"/>
                  </a:cxn>
                  <a:cxn ang="0">
                    <a:pos x="17" y="1"/>
                  </a:cxn>
                  <a:cxn ang="0">
                    <a:pos x="12" y="0"/>
                  </a:cxn>
                  <a:cxn ang="0">
                    <a:pos x="7" y="1"/>
                  </a:cxn>
                  <a:cxn ang="0">
                    <a:pos x="3" y="3"/>
                  </a:cxn>
                  <a:cxn ang="0">
                    <a:pos x="1" y="7"/>
                  </a:cxn>
                  <a:cxn ang="0">
                    <a:pos x="0" y="12"/>
                  </a:cxn>
                  <a:cxn ang="0">
                    <a:pos x="1" y="16"/>
                  </a:cxn>
                  <a:cxn ang="0">
                    <a:pos x="3" y="20"/>
                  </a:cxn>
                  <a:cxn ang="0">
                    <a:pos x="3" y="20"/>
                  </a:cxn>
                  <a:cxn ang="0">
                    <a:pos x="7" y="23"/>
                  </a:cxn>
                  <a:cxn ang="0">
                    <a:pos x="12" y="24"/>
                  </a:cxn>
                  <a:cxn ang="0">
                    <a:pos x="17" y="23"/>
                  </a:cxn>
                  <a:cxn ang="0">
                    <a:pos x="21" y="20"/>
                  </a:cxn>
                  <a:cxn ang="0">
                    <a:pos x="24" y="16"/>
                  </a:cxn>
                  <a:cxn ang="0">
                    <a:pos x="25" y="12"/>
                  </a:cxn>
                  <a:cxn ang="0">
                    <a:pos x="24" y="7"/>
                  </a:cxn>
                  <a:cxn ang="0">
                    <a:pos x="21" y="3"/>
                  </a:cxn>
                </a:cxnLst>
                <a:rect l="0" t="0" r="0" b="0"/>
                <a:pathLst>
                  <a:path w="49" h="47">
                    <a:moveTo>
                      <a:pt x="41" y="5"/>
                    </a:moveTo>
                    <a:lnTo>
                      <a:pt x="33" y="2"/>
                    </a:lnTo>
                    <a:lnTo>
                      <a:pt x="23" y="0"/>
                    </a:lnTo>
                    <a:lnTo>
                      <a:pt x="14" y="2"/>
                    </a:lnTo>
                    <a:lnTo>
                      <a:pt x="6" y="5"/>
                    </a:lnTo>
                    <a:lnTo>
                      <a:pt x="2" y="13"/>
                    </a:lnTo>
                    <a:lnTo>
                      <a:pt x="0" y="23"/>
                    </a:lnTo>
                    <a:lnTo>
                      <a:pt x="2" y="32"/>
                    </a:lnTo>
                    <a:lnTo>
                      <a:pt x="6" y="40"/>
                    </a:lnTo>
                    <a:lnTo>
                      <a:pt x="14" y="45"/>
                    </a:lnTo>
                    <a:lnTo>
                      <a:pt x="23" y="47"/>
                    </a:lnTo>
                    <a:lnTo>
                      <a:pt x="33" y="45"/>
                    </a:lnTo>
                    <a:lnTo>
                      <a:pt x="41" y="40"/>
                    </a:lnTo>
                    <a:lnTo>
                      <a:pt x="47" y="32"/>
                    </a:lnTo>
                    <a:lnTo>
                      <a:pt x="49" y="23"/>
                    </a:lnTo>
                    <a:lnTo>
                      <a:pt x="47" y="13"/>
                    </a:lnTo>
                    <a:lnTo>
                      <a:pt x="41" y="5"/>
                    </a:lnTo>
                    <a:close/>
                  </a:path>
                </a:pathLst>
              </a:custGeom>
              <a:solidFill>
                <a:srgbClr val="000000">
                  <a:alpha val="100000"/>
                </a:srgbClr>
              </a:solidFill>
              <a:ln w="9525">
                <a:noFill/>
              </a:ln>
            </p:spPr>
            <p:txBody>
              <a:bodyPr/>
              <a:lstStyle/>
              <a:p>
                <a:endParaRPr lang="zh-CN" altLang="en-US"/>
              </a:p>
            </p:txBody>
          </p:sp>
          <p:sp>
            <p:nvSpPr>
              <p:cNvPr id="37101" name="任意多边形 506038"/>
              <p:cNvSpPr/>
              <p:nvPr/>
            </p:nvSpPr>
            <p:spPr>
              <a:xfrm>
                <a:off x="4266" y="1759"/>
                <a:ext cx="25" cy="24"/>
              </a:xfrm>
              <a:custGeom>
                <a:avLst/>
                <a:gdLst/>
                <a:ahLst/>
                <a:cxnLst>
                  <a:cxn ang="0">
                    <a:pos x="22" y="4"/>
                  </a:cxn>
                  <a:cxn ang="0">
                    <a:pos x="18" y="1"/>
                  </a:cxn>
                  <a:cxn ang="0">
                    <a:pos x="13" y="0"/>
                  </a:cxn>
                  <a:cxn ang="0">
                    <a:pos x="8" y="1"/>
                  </a:cxn>
                  <a:cxn ang="0">
                    <a:pos x="4" y="4"/>
                  </a:cxn>
                  <a:cxn ang="0">
                    <a:pos x="1" y="8"/>
                  </a:cxn>
                  <a:cxn ang="0">
                    <a:pos x="0" y="12"/>
                  </a:cxn>
                  <a:cxn ang="0">
                    <a:pos x="1" y="16"/>
                  </a:cxn>
                  <a:cxn ang="0">
                    <a:pos x="4" y="21"/>
                  </a:cxn>
                  <a:cxn ang="0">
                    <a:pos x="4" y="21"/>
                  </a:cxn>
                  <a:cxn ang="0">
                    <a:pos x="8" y="23"/>
                  </a:cxn>
                  <a:cxn ang="0">
                    <a:pos x="13" y="24"/>
                  </a:cxn>
                  <a:cxn ang="0">
                    <a:pos x="18" y="23"/>
                  </a:cxn>
                  <a:cxn ang="0">
                    <a:pos x="22" y="20"/>
                  </a:cxn>
                  <a:cxn ang="0">
                    <a:pos x="24" y="17"/>
                  </a:cxn>
                  <a:cxn ang="0">
                    <a:pos x="25" y="12"/>
                  </a:cxn>
                  <a:cxn ang="0">
                    <a:pos x="24" y="8"/>
                  </a:cxn>
                  <a:cxn ang="0">
                    <a:pos x="22" y="4"/>
                  </a:cxn>
                </a:cxnLst>
                <a:rect l="0" t="0" r="0" b="0"/>
                <a:pathLst>
                  <a:path w="49" h="47">
                    <a:moveTo>
                      <a:pt x="43" y="7"/>
                    </a:moveTo>
                    <a:lnTo>
                      <a:pt x="35" y="2"/>
                    </a:lnTo>
                    <a:lnTo>
                      <a:pt x="25" y="0"/>
                    </a:lnTo>
                    <a:lnTo>
                      <a:pt x="16" y="2"/>
                    </a:lnTo>
                    <a:lnTo>
                      <a:pt x="8" y="7"/>
                    </a:lnTo>
                    <a:lnTo>
                      <a:pt x="2" y="15"/>
                    </a:lnTo>
                    <a:lnTo>
                      <a:pt x="0" y="24"/>
                    </a:lnTo>
                    <a:lnTo>
                      <a:pt x="2" y="32"/>
                    </a:lnTo>
                    <a:lnTo>
                      <a:pt x="8" y="41"/>
                    </a:lnTo>
                    <a:lnTo>
                      <a:pt x="16" y="45"/>
                    </a:lnTo>
                    <a:lnTo>
                      <a:pt x="25" y="47"/>
                    </a:lnTo>
                    <a:lnTo>
                      <a:pt x="35" y="45"/>
                    </a:lnTo>
                    <a:lnTo>
                      <a:pt x="43" y="40"/>
                    </a:lnTo>
                    <a:lnTo>
                      <a:pt x="47" y="34"/>
                    </a:lnTo>
                    <a:lnTo>
                      <a:pt x="49" y="24"/>
                    </a:lnTo>
                    <a:lnTo>
                      <a:pt x="47" y="15"/>
                    </a:lnTo>
                    <a:lnTo>
                      <a:pt x="43" y="7"/>
                    </a:lnTo>
                    <a:close/>
                  </a:path>
                </a:pathLst>
              </a:custGeom>
              <a:solidFill>
                <a:srgbClr val="000000">
                  <a:alpha val="100000"/>
                </a:srgbClr>
              </a:solidFill>
              <a:ln w="9525">
                <a:noFill/>
              </a:ln>
            </p:spPr>
            <p:txBody>
              <a:bodyPr/>
              <a:lstStyle/>
              <a:p>
                <a:endParaRPr lang="zh-CN" altLang="en-US"/>
              </a:p>
            </p:txBody>
          </p:sp>
        </p:grpSp>
        <p:grpSp>
          <p:nvGrpSpPr>
            <p:cNvPr id="37062" name="组合 506057"/>
            <p:cNvGrpSpPr/>
            <p:nvPr/>
          </p:nvGrpSpPr>
          <p:grpSpPr>
            <a:xfrm>
              <a:off x="2586" y="1036"/>
              <a:ext cx="623" cy="302"/>
              <a:chOff x="3726" y="1024"/>
              <a:chExt cx="757" cy="302"/>
            </a:xfrm>
          </p:grpSpPr>
          <p:sp>
            <p:nvSpPr>
              <p:cNvPr id="37066" name="任意多边形 506040"/>
              <p:cNvSpPr/>
              <p:nvPr/>
            </p:nvSpPr>
            <p:spPr>
              <a:xfrm>
                <a:off x="3726" y="1024"/>
                <a:ext cx="24" cy="23"/>
              </a:xfrm>
              <a:custGeom>
                <a:avLst/>
                <a:gdLst/>
                <a:ahLst/>
                <a:cxnLst>
                  <a:cxn ang="0">
                    <a:pos x="17" y="1"/>
                  </a:cxn>
                  <a:cxn ang="0">
                    <a:pos x="12" y="0"/>
                  </a:cxn>
                  <a:cxn ang="0">
                    <a:pos x="7" y="1"/>
                  </a:cxn>
                  <a:cxn ang="0">
                    <a:pos x="3" y="3"/>
                  </a:cxn>
                  <a:cxn ang="0">
                    <a:pos x="1" y="7"/>
                  </a:cxn>
                  <a:cxn ang="0">
                    <a:pos x="0" y="11"/>
                  </a:cxn>
                  <a:cxn ang="0">
                    <a:pos x="1" y="16"/>
                  </a:cxn>
                  <a:cxn ang="0">
                    <a:pos x="3" y="20"/>
                  </a:cxn>
                  <a:cxn ang="0">
                    <a:pos x="7" y="23"/>
                  </a:cxn>
                  <a:cxn ang="0">
                    <a:pos x="7" y="23"/>
                  </a:cxn>
                  <a:cxn ang="0">
                    <a:pos x="12" y="23"/>
                  </a:cxn>
                  <a:cxn ang="0">
                    <a:pos x="17" y="22"/>
                  </a:cxn>
                  <a:cxn ang="0">
                    <a:pos x="21" y="20"/>
                  </a:cxn>
                  <a:cxn ang="0">
                    <a:pos x="23" y="16"/>
                  </a:cxn>
                  <a:cxn ang="0">
                    <a:pos x="24" y="11"/>
                  </a:cxn>
                  <a:cxn ang="0">
                    <a:pos x="23" y="7"/>
                  </a:cxn>
                  <a:cxn ang="0">
                    <a:pos x="21" y="3"/>
                  </a:cxn>
                  <a:cxn ang="0">
                    <a:pos x="17" y="1"/>
                  </a:cxn>
                </a:cxnLst>
                <a:rect l="0" t="0" r="0" b="0"/>
                <a:pathLst>
                  <a:path w="47" h="45">
                    <a:moveTo>
                      <a:pt x="33" y="1"/>
                    </a:moveTo>
                    <a:lnTo>
                      <a:pt x="23" y="0"/>
                    </a:lnTo>
                    <a:lnTo>
                      <a:pt x="14" y="1"/>
                    </a:lnTo>
                    <a:lnTo>
                      <a:pt x="6" y="5"/>
                    </a:lnTo>
                    <a:lnTo>
                      <a:pt x="2" y="13"/>
                    </a:lnTo>
                    <a:lnTo>
                      <a:pt x="0" y="22"/>
                    </a:lnTo>
                    <a:lnTo>
                      <a:pt x="2" y="32"/>
                    </a:lnTo>
                    <a:lnTo>
                      <a:pt x="6" y="39"/>
                    </a:lnTo>
                    <a:lnTo>
                      <a:pt x="14" y="45"/>
                    </a:lnTo>
                    <a:lnTo>
                      <a:pt x="23" y="45"/>
                    </a:lnTo>
                    <a:lnTo>
                      <a:pt x="33" y="43"/>
                    </a:lnTo>
                    <a:lnTo>
                      <a:pt x="41" y="39"/>
                    </a:lnTo>
                    <a:lnTo>
                      <a:pt x="45" y="32"/>
                    </a:lnTo>
                    <a:lnTo>
                      <a:pt x="47" y="22"/>
                    </a:lnTo>
                    <a:lnTo>
                      <a:pt x="45" y="13"/>
                    </a:lnTo>
                    <a:lnTo>
                      <a:pt x="41" y="5"/>
                    </a:lnTo>
                    <a:lnTo>
                      <a:pt x="33" y="1"/>
                    </a:lnTo>
                    <a:close/>
                  </a:path>
                </a:pathLst>
              </a:custGeom>
              <a:solidFill>
                <a:srgbClr val="000000">
                  <a:alpha val="100000"/>
                </a:srgbClr>
              </a:solidFill>
              <a:ln w="9525">
                <a:noFill/>
              </a:ln>
            </p:spPr>
            <p:txBody>
              <a:bodyPr/>
              <a:lstStyle/>
              <a:p>
                <a:endParaRPr lang="zh-CN" altLang="en-US"/>
              </a:p>
            </p:txBody>
          </p:sp>
          <p:sp>
            <p:nvSpPr>
              <p:cNvPr id="37067" name="任意多边形 506041"/>
              <p:cNvSpPr/>
              <p:nvPr/>
            </p:nvSpPr>
            <p:spPr>
              <a:xfrm>
                <a:off x="3772" y="1041"/>
                <a:ext cx="24" cy="24"/>
              </a:xfrm>
              <a:custGeom>
                <a:avLst/>
                <a:gdLst/>
                <a:ahLst/>
                <a:cxnLst>
                  <a:cxn ang="0">
                    <a:pos x="18" y="1"/>
                  </a:cxn>
                  <a:cxn ang="0">
                    <a:pos x="13" y="0"/>
                  </a:cxn>
                  <a:cxn ang="0">
                    <a:pos x="8" y="1"/>
                  </a:cxn>
                  <a:cxn ang="0">
                    <a:pos x="4" y="4"/>
                  </a:cxn>
                  <a:cxn ang="0">
                    <a:pos x="1" y="7"/>
                  </a:cxn>
                  <a:cxn ang="0">
                    <a:pos x="0" y="12"/>
                  </a:cxn>
                  <a:cxn ang="0">
                    <a:pos x="1" y="16"/>
                  </a:cxn>
                  <a:cxn ang="0">
                    <a:pos x="4" y="20"/>
                  </a:cxn>
                  <a:cxn ang="0">
                    <a:pos x="8" y="23"/>
                  </a:cxn>
                  <a:cxn ang="0">
                    <a:pos x="8" y="23"/>
                  </a:cxn>
                  <a:cxn ang="0">
                    <a:pos x="13" y="24"/>
                  </a:cxn>
                  <a:cxn ang="0">
                    <a:pos x="17" y="23"/>
                  </a:cxn>
                  <a:cxn ang="0">
                    <a:pos x="21" y="20"/>
                  </a:cxn>
                  <a:cxn ang="0">
                    <a:pos x="23" y="16"/>
                  </a:cxn>
                  <a:cxn ang="0">
                    <a:pos x="24" y="12"/>
                  </a:cxn>
                  <a:cxn ang="0">
                    <a:pos x="23" y="7"/>
                  </a:cxn>
                  <a:cxn ang="0">
                    <a:pos x="21" y="4"/>
                  </a:cxn>
                  <a:cxn ang="0">
                    <a:pos x="18" y="1"/>
                  </a:cxn>
                </a:cxnLst>
                <a:rect l="0" t="0" r="0" b="0"/>
                <a:pathLst>
                  <a:path w="49" h="47">
                    <a:moveTo>
                      <a:pt x="36" y="2"/>
                    </a:moveTo>
                    <a:lnTo>
                      <a:pt x="26" y="0"/>
                    </a:lnTo>
                    <a:lnTo>
                      <a:pt x="16" y="2"/>
                    </a:lnTo>
                    <a:lnTo>
                      <a:pt x="8" y="7"/>
                    </a:lnTo>
                    <a:lnTo>
                      <a:pt x="2" y="13"/>
                    </a:lnTo>
                    <a:lnTo>
                      <a:pt x="0" y="23"/>
                    </a:lnTo>
                    <a:lnTo>
                      <a:pt x="2" y="32"/>
                    </a:lnTo>
                    <a:lnTo>
                      <a:pt x="8" y="40"/>
                    </a:lnTo>
                    <a:lnTo>
                      <a:pt x="16" y="45"/>
                    </a:lnTo>
                    <a:lnTo>
                      <a:pt x="26" y="47"/>
                    </a:lnTo>
                    <a:lnTo>
                      <a:pt x="34" y="45"/>
                    </a:lnTo>
                    <a:lnTo>
                      <a:pt x="42" y="40"/>
                    </a:lnTo>
                    <a:lnTo>
                      <a:pt x="47" y="32"/>
                    </a:lnTo>
                    <a:lnTo>
                      <a:pt x="49" y="23"/>
                    </a:lnTo>
                    <a:lnTo>
                      <a:pt x="47" y="13"/>
                    </a:lnTo>
                    <a:lnTo>
                      <a:pt x="42" y="7"/>
                    </a:lnTo>
                    <a:lnTo>
                      <a:pt x="36" y="2"/>
                    </a:lnTo>
                    <a:close/>
                  </a:path>
                </a:pathLst>
              </a:custGeom>
              <a:solidFill>
                <a:srgbClr val="000000">
                  <a:alpha val="100000"/>
                </a:srgbClr>
              </a:solidFill>
              <a:ln w="9525">
                <a:noFill/>
              </a:ln>
            </p:spPr>
            <p:txBody>
              <a:bodyPr/>
              <a:lstStyle/>
              <a:p>
                <a:endParaRPr lang="zh-CN" altLang="en-US"/>
              </a:p>
            </p:txBody>
          </p:sp>
          <p:sp>
            <p:nvSpPr>
              <p:cNvPr id="37068" name="任意多边形 506042"/>
              <p:cNvSpPr/>
              <p:nvPr/>
            </p:nvSpPr>
            <p:spPr>
              <a:xfrm>
                <a:off x="3818" y="1058"/>
                <a:ext cx="24" cy="24"/>
              </a:xfrm>
              <a:custGeom>
                <a:avLst/>
                <a:gdLst/>
                <a:ahLst/>
                <a:cxnLst>
                  <a:cxn ang="0">
                    <a:pos x="16" y="1"/>
                  </a:cxn>
                  <a:cxn ang="0">
                    <a:pos x="11" y="0"/>
                  </a:cxn>
                  <a:cxn ang="0">
                    <a:pos x="6" y="1"/>
                  </a:cxn>
                  <a:cxn ang="0">
                    <a:pos x="3" y="4"/>
                  </a:cxn>
                  <a:cxn ang="0">
                    <a:pos x="1" y="8"/>
                  </a:cxn>
                  <a:cxn ang="0">
                    <a:pos x="0" y="13"/>
                  </a:cxn>
                  <a:cxn ang="0">
                    <a:pos x="1" y="17"/>
                  </a:cxn>
                  <a:cxn ang="0">
                    <a:pos x="3" y="20"/>
                  </a:cxn>
                  <a:cxn ang="0">
                    <a:pos x="6" y="23"/>
                  </a:cxn>
                  <a:cxn ang="0">
                    <a:pos x="6" y="23"/>
                  </a:cxn>
                  <a:cxn ang="0">
                    <a:pos x="11" y="24"/>
                  </a:cxn>
                  <a:cxn ang="0">
                    <a:pos x="16" y="23"/>
                  </a:cxn>
                  <a:cxn ang="0">
                    <a:pos x="20" y="20"/>
                  </a:cxn>
                  <a:cxn ang="0">
                    <a:pos x="23" y="17"/>
                  </a:cxn>
                  <a:cxn ang="0">
                    <a:pos x="24" y="13"/>
                  </a:cxn>
                  <a:cxn ang="0">
                    <a:pos x="23" y="8"/>
                  </a:cxn>
                  <a:cxn ang="0">
                    <a:pos x="20" y="4"/>
                  </a:cxn>
                  <a:cxn ang="0">
                    <a:pos x="16" y="1"/>
                  </a:cxn>
                </a:cxnLst>
                <a:rect l="0" t="0" r="0" b="0"/>
                <a:pathLst>
                  <a:path w="49" h="47">
                    <a:moveTo>
                      <a:pt x="33" y="2"/>
                    </a:moveTo>
                    <a:lnTo>
                      <a:pt x="23" y="0"/>
                    </a:lnTo>
                    <a:lnTo>
                      <a:pt x="13" y="2"/>
                    </a:lnTo>
                    <a:lnTo>
                      <a:pt x="6" y="7"/>
                    </a:lnTo>
                    <a:lnTo>
                      <a:pt x="2" y="15"/>
                    </a:lnTo>
                    <a:lnTo>
                      <a:pt x="0" y="25"/>
                    </a:lnTo>
                    <a:lnTo>
                      <a:pt x="2" y="34"/>
                    </a:lnTo>
                    <a:lnTo>
                      <a:pt x="6" y="40"/>
                    </a:lnTo>
                    <a:lnTo>
                      <a:pt x="13" y="45"/>
                    </a:lnTo>
                    <a:lnTo>
                      <a:pt x="23" y="47"/>
                    </a:lnTo>
                    <a:lnTo>
                      <a:pt x="33" y="45"/>
                    </a:lnTo>
                    <a:lnTo>
                      <a:pt x="41" y="40"/>
                    </a:lnTo>
                    <a:lnTo>
                      <a:pt x="47" y="34"/>
                    </a:lnTo>
                    <a:lnTo>
                      <a:pt x="49" y="25"/>
                    </a:lnTo>
                    <a:lnTo>
                      <a:pt x="47" y="15"/>
                    </a:lnTo>
                    <a:lnTo>
                      <a:pt x="41" y="7"/>
                    </a:lnTo>
                    <a:lnTo>
                      <a:pt x="33" y="2"/>
                    </a:lnTo>
                    <a:close/>
                  </a:path>
                </a:pathLst>
              </a:custGeom>
              <a:solidFill>
                <a:srgbClr val="000000">
                  <a:alpha val="100000"/>
                </a:srgbClr>
              </a:solidFill>
              <a:ln w="9525">
                <a:noFill/>
              </a:ln>
            </p:spPr>
            <p:txBody>
              <a:bodyPr/>
              <a:lstStyle/>
              <a:p>
                <a:endParaRPr lang="zh-CN" altLang="en-US"/>
              </a:p>
            </p:txBody>
          </p:sp>
          <p:sp>
            <p:nvSpPr>
              <p:cNvPr id="37069" name="任意多边形 506043"/>
              <p:cNvSpPr/>
              <p:nvPr/>
            </p:nvSpPr>
            <p:spPr>
              <a:xfrm>
                <a:off x="3863" y="1076"/>
                <a:ext cx="25" cy="23"/>
              </a:xfrm>
              <a:custGeom>
                <a:avLst/>
                <a:gdLst/>
                <a:ahLst/>
                <a:cxnLst>
                  <a:cxn ang="0">
                    <a:pos x="18" y="1"/>
                  </a:cxn>
                  <a:cxn ang="0">
                    <a:pos x="13" y="0"/>
                  </a:cxn>
                  <a:cxn ang="0">
                    <a:pos x="8" y="1"/>
                  </a:cxn>
                  <a:cxn ang="0">
                    <a:pos x="4" y="4"/>
                  </a:cxn>
                  <a:cxn ang="0">
                    <a:pos x="1" y="7"/>
                  </a:cxn>
                  <a:cxn ang="0">
                    <a:pos x="0" y="12"/>
                  </a:cxn>
                  <a:cxn ang="0">
                    <a:pos x="1" y="17"/>
                  </a:cxn>
                  <a:cxn ang="0">
                    <a:pos x="4" y="21"/>
                  </a:cxn>
                  <a:cxn ang="0">
                    <a:pos x="8" y="23"/>
                  </a:cxn>
                  <a:cxn ang="0">
                    <a:pos x="8" y="23"/>
                  </a:cxn>
                  <a:cxn ang="0">
                    <a:pos x="13" y="23"/>
                  </a:cxn>
                  <a:cxn ang="0">
                    <a:pos x="17" y="23"/>
                  </a:cxn>
                  <a:cxn ang="0">
                    <a:pos x="21" y="21"/>
                  </a:cxn>
                  <a:cxn ang="0">
                    <a:pos x="24" y="17"/>
                  </a:cxn>
                  <a:cxn ang="0">
                    <a:pos x="25" y="12"/>
                  </a:cxn>
                  <a:cxn ang="0">
                    <a:pos x="24" y="7"/>
                  </a:cxn>
                  <a:cxn ang="0">
                    <a:pos x="21" y="4"/>
                  </a:cxn>
                  <a:cxn ang="0">
                    <a:pos x="18" y="1"/>
                  </a:cxn>
                </a:cxnLst>
                <a:rect l="0" t="0" r="0" b="0"/>
                <a:pathLst>
                  <a:path w="49" h="47">
                    <a:moveTo>
                      <a:pt x="36" y="2"/>
                    </a:moveTo>
                    <a:lnTo>
                      <a:pt x="26" y="0"/>
                    </a:lnTo>
                    <a:lnTo>
                      <a:pt x="16" y="2"/>
                    </a:lnTo>
                    <a:lnTo>
                      <a:pt x="8" y="8"/>
                    </a:lnTo>
                    <a:lnTo>
                      <a:pt x="2" y="15"/>
                    </a:lnTo>
                    <a:lnTo>
                      <a:pt x="0" y="25"/>
                    </a:lnTo>
                    <a:lnTo>
                      <a:pt x="2" y="34"/>
                    </a:lnTo>
                    <a:lnTo>
                      <a:pt x="8" y="42"/>
                    </a:lnTo>
                    <a:lnTo>
                      <a:pt x="16" y="46"/>
                    </a:lnTo>
                    <a:lnTo>
                      <a:pt x="26" y="47"/>
                    </a:lnTo>
                    <a:lnTo>
                      <a:pt x="34" y="46"/>
                    </a:lnTo>
                    <a:lnTo>
                      <a:pt x="42" y="42"/>
                    </a:lnTo>
                    <a:lnTo>
                      <a:pt x="47" y="34"/>
                    </a:lnTo>
                    <a:lnTo>
                      <a:pt x="49" y="25"/>
                    </a:lnTo>
                    <a:lnTo>
                      <a:pt x="47" y="15"/>
                    </a:lnTo>
                    <a:lnTo>
                      <a:pt x="42" y="8"/>
                    </a:lnTo>
                    <a:lnTo>
                      <a:pt x="36" y="2"/>
                    </a:lnTo>
                    <a:close/>
                  </a:path>
                </a:pathLst>
              </a:custGeom>
              <a:solidFill>
                <a:srgbClr val="000000">
                  <a:alpha val="100000"/>
                </a:srgbClr>
              </a:solidFill>
              <a:ln w="9525">
                <a:noFill/>
              </a:ln>
            </p:spPr>
            <p:txBody>
              <a:bodyPr/>
              <a:lstStyle/>
              <a:p>
                <a:endParaRPr lang="zh-CN" altLang="en-US"/>
              </a:p>
            </p:txBody>
          </p:sp>
          <p:sp>
            <p:nvSpPr>
              <p:cNvPr id="37070" name="任意多边形 506044"/>
              <p:cNvSpPr/>
              <p:nvPr/>
            </p:nvSpPr>
            <p:spPr>
              <a:xfrm>
                <a:off x="3909" y="1094"/>
                <a:ext cx="25" cy="23"/>
              </a:xfrm>
              <a:custGeom>
                <a:avLst/>
                <a:gdLst/>
                <a:ahLst/>
                <a:cxnLst>
                  <a:cxn ang="0">
                    <a:pos x="17" y="1"/>
                  </a:cxn>
                  <a:cxn ang="0">
                    <a:pos x="12" y="0"/>
                  </a:cxn>
                  <a:cxn ang="0">
                    <a:pos x="7" y="1"/>
                  </a:cxn>
                  <a:cxn ang="0">
                    <a:pos x="3" y="3"/>
                  </a:cxn>
                  <a:cxn ang="0">
                    <a:pos x="1" y="6"/>
                  </a:cxn>
                  <a:cxn ang="0">
                    <a:pos x="0" y="11"/>
                  </a:cxn>
                  <a:cxn ang="0">
                    <a:pos x="1" y="16"/>
                  </a:cxn>
                  <a:cxn ang="0">
                    <a:pos x="3" y="20"/>
                  </a:cxn>
                  <a:cxn ang="0">
                    <a:pos x="7" y="23"/>
                  </a:cxn>
                  <a:cxn ang="0">
                    <a:pos x="7" y="23"/>
                  </a:cxn>
                  <a:cxn ang="0">
                    <a:pos x="12" y="23"/>
                  </a:cxn>
                  <a:cxn ang="0">
                    <a:pos x="17" y="23"/>
                  </a:cxn>
                  <a:cxn ang="0">
                    <a:pos x="21" y="20"/>
                  </a:cxn>
                  <a:cxn ang="0">
                    <a:pos x="24" y="16"/>
                  </a:cxn>
                  <a:cxn ang="0">
                    <a:pos x="25" y="11"/>
                  </a:cxn>
                  <a:cxn ang="0">
                    <a:pos x="24" y="6"/>
                  </a:cxn>
                  <a:cxn ang="0">
                    <a:pos x="21" y="3"/>
                  </a:cxn>
                  <a:cxn ang="0">
                    <a:pos x="17" y="1"/>
                  </a:cxn>
                </a:cxnLst>
                <a:rect l="0" t="0" r="0" b="0"/>
                <a:pathLst>
                  <a:path w="49" h="47">
                    <a:moveTo>
                      <a:pt x="33" y="2"/>
                    </a:moveTo>
                    <a:lnTo>
                      <a:pt x="23" y="0"/>
                    </a:lnTo>
                    <a:lnTo>
                      <a:pt x="13" y="2"/>
                    </a:lnTo>
                    <a:lnTo>
                      <a:pt x="6" y="6"/>
                    </a:lnTo>
                    <a:lnTo>
                      <a:pt x="2" y="13"/>
                    </a:lnTo>
                    <a:lnTo>
                      <a:pt x="0" y="23"/>
                    </a:lnTo>
                    <a:lnTo>
                      <a:pt x="2" y="32"/>
                    </a:lnTo>
                    <a:lnTo>
                      <a:pt x="6" y="40"/>
                    </a:lnTo>
                    <a:lnTo>
                      <a:pt x="13" y="46"/>
                    </a:lnTo>
                    <a:lnTo>
                      <a:pt x="23" y="47"/>
                    </a:lnTo>
                    <a:lnTo>
                      <a:pt x="33" y="46"/>
                    </a:lnTo>
                    <a:lnTo>
                      <a:pt x="41" y="40"/>
                    </a:lnTo>
                    <a:lnTo>
                      <a:pt x="47" y="32"/>
                    </a:lnTo>
                    <a:lnTo>
                      <a:pt x="49" y="23"/>
                    </a:lnTo>
                    <a:lnTo>
                      <a:pt x="47" y="13"/>
                    </a:lnTo>
                    <a:lnTo>
                      <a:pt x="41" y="6"/>
                    </a:lnTo>
                    <a:lnTo>
                      <a:pt x="33" y="2"/>
                    </a:lnTo>
                    <a:close/>
                  </a:path>
                </a:pathLst>
              </a:custGeom>
              <a:solidFill>
                <a:srgbClr val="000000">
                  <a:alpha val="100000"/>
                </a:srgbClr>
              </a:solidFill>
              <a:ln w="9525">
                <a:noFill/>
              </a:ln>
            </p:spPr>
            <p:txBody>
              <a:bodyPr/>
              <a:lstStyle/>
              <a:p>
                <a:endParaRPr lang="zh-CN" altLang="en-US"/>
              </a:p>
            </p:txBody>
          </p:sp>
          <p:sp>
            <p:nvSpPr>
              <p:cNvPr id="37071" name="任意多边形 506045"/>
              <p:cNvSpPr/>
              <p:nvPr/>
            </p:nvSpPr>
            <p:spPr>
              <a:xfrm>
                <a:off x="3955" y="1111"/>
                <a:ext cx="24" cy="23"/>
              </a:xfrm>
              <a:custGeom>
                <a:avLst/>
                <a:gdLst/>
                <a:ahLst/>
                <a:cxnLst>
                  <a:cxn ang="0">
                    <a:pos x="18" y="1"/>
                  </a:cxn>
                  <a:cxn ang="0">
                    <a:pos x="13" y="0"/>
                  </a:cxn>
                  <a:cxn ang="0">
                    <a:pos x="8" y="1"/>
                  </a:cxn>
                  <a:cxn ang="0">
                    <a:pos x="4" y="4"/>
                  </a:cxn>
                  <a:cxn ang="0">
                    <a:pos x="1" y="7"/>
                  </a:cxn>
                  <a:cxn ang="0">
                    <a:pos x="0" y="12"/>
                  </a:cxn>
                  <a:cxn ang="0">
                    <a:pos x="1" y="15"/>
                  </a:cxn>
                  <a:cxn ang="0">
                    <a:pos x="4" y="19"/>
                  </a:cxn>
                  <a:cxn ang="0">
                    <a:pos x="8" y="22"/>
                  </a:cxn>
                  <a:cxn ang="0">
                    <a:pos x="8" y="22"/>
                  </a:cxn>
                  <a:cxn ang="0">
                    <a:pos x="13" y="23"/>
                  </a:cxn>
                  <a:cxn ang="0">
                    <a:pos x="18" y="22"/>
                  </a:cxn>
                  <a:cxn ang="0">
                    <a:pos x="21" y="19"/>
                  </a:cxn>
                  <a:cxn ang="0">
                    <a:pos x="23" y="16"/>
                  </a:cxn>
                  <a:cxn ang="0">
                    <a:pos x="24" y="12"/>
                  </a:cxn>
                  <a:cxn ang="0">
                    <a:pos x="23" y="7"/>
                  </a:cxn>
                  <a:cxn ang="0">
                    <a:pos x="21" y="4"/>
                  </a:cxn>
                  <a:cxn ang="0">
                    <a:pos x="18" y="1"/>
                  </a:cxn>
                </a:cxnLst>
                <a:rect l="0" t="0" r="0" b="0"/>
                <a:pathLst>
                  <a:path w="49" h="48">
                    <a:moveTo>
                      <a:pt x="36" y="2"/>
                    </a:moveTo>
                    <a:lnTo>
                      <a:pt x="26" y="0"/>
                    </a:lnTo>
                    <a:lnTo>
                      <a:pt x="16" y="2"/>
                    </a:lnTo>
                    <a:lnTo>
                      <a:pt x="8" y="8"/>
                    </a:lnTo>
                    <a:lnTo>
                      <a:pt x="2" y="15"/>
                    </a:lnTo>
                    <a:lnTo>
                      <a:pt x="0" y="25"/>
                    </a:lnTo>
                    <a:lnTo>
                      <a:pt x="2" y="32"/>
                    </a:lnTo>
                    <a:lnTo>
                      <a:pt x="8" y="40"/>
                    </a:lnTo>
                    <a:lnTo>
                      <a:pt x="16" y="46"/>
                    </a:lnTo>
                    <a:lnTo>
                      <a:pt x="26" y="48"/>
                    </a:lnTo>
                    <a:lnTo>
                      <a:pt x="36" y="46"/>
                    </a:lnTo>
                    <a:lnTo>
                      <a:pt x="43" y="40"/>
                    </a:lnTo>
                    <a:lnTo>
                      <a:pt x="47" y="34"/>
                    </a:lnTo>
                    <a:lnTo>
                      <a:pt x="49" y="25"/>
                    </a:lnTo>
                    <a:lnTo>
                      <a:pt x="47" y="15"/>
                    </a:lnTo>
                    <a:lnTo>
                      <a:pt x="43" y="8"/>
                    </a:lnTo>
                    <a:lnTo>
                      <a:pt x="36" y="2"/>
                    </a:lnTo>
                    <a:close/>
                  </a:path>
                </a:pathLst>
              </a:custGeom>
              <a:solidFill>
                <a:srgbClr val="000000">
                  <a:alpha val="100000"/>
                </a:srgbClr>
              </a:solidFill>
              <a:ln w="9525">
                <a:noFill/>
              </a:ln>
            </p:spPr>
            <p:txBody>
              <a:bodyPr/>
              <a:lstStyle/>
              <a:p>
                <a:endParaRPr lang="zh-CN" altLang="en-US"/>
              </a:p>
            </p:txBody>
          </p:sp>
          <p:sp>
            <p:nvSpPr>
              <p:cNvPr id="37072" name="任意多边形 506046"/>
              <p:cNvSpPr/>
              <p:nvPr/>
            </p:nvSpPr>
            <p:spPr>
              <a:xfrm>
                <a:off x="4001" y="1128"/>
                <a:ext cx="24" cy="23"/>
              </a:xfrm>
              <a:custGeom>
                <a:avLst/>
                <a:gdLst/>
                <a:ahLst/>
                <a:cxnLst>
                  <a:cxn ang="0">
                    <a:pos x="16" y="1"/>
                  </a:cxn>
                  <a:cxn ang="0">
                    <a:pos x="11" y="0"/>
                  </a:cxn>
                  <a:cxn ang="0">
                    <a:pos x="6" y="1"/>
                  </a:cxn>
                  <a:cxn ang="0">
                    <a:pos x="3" y="4"/>
                  </a:cxn>
                  <a:cxn ang="0">
                    <a:pos x="1" y="8"/>
                  </a:cxn>
                  <a:cxn ang="0">
                    <a:pos x="0" y="12"/>
                  </a:cxn>
                  <a:cxn ang="0">
                    <a:pos x="1" y="17"/>
                  </a:cxn>
                  <a:cxn ang="0">
                    <a:pos x="3" y="20"/>
                  </a:cxn>
                  <a:cxn ang="0">
                    <a:pos x="6" y="22"/>
                  </a:cxn>
                  <a:cxn ang="0">
                    <a:pos x="6" y="22"/>
                  </a:cxn>
                  <a:cxn ang="0">
                    <a:pos x="11" y="23"/>
                  </a:cxn>
                  <a:cxn ang="0">
                    <a:pos x="16" y="22"/>
                  </a:cxn>
                  <a:cxn ang="0">
                    <a:pos x="20" y="20"/>
                  </a:cxn>
                  <a:cxn ang="0">
                    <a:pos x="23" y="17"/>
                  </a:cxn>
                  <a:cxn ang="0">
                    <a:pos x="24" y="12"/>
                  </a:cxn>
                  <a:cxn ang="0">
                    <a:pos x="23" y="8"/>
                  </a:cxn>
                  <a:cxn ang="0">
                    <a:pos x="20" y="4"/>
                  </a:cxn>
                  <a:cxn ang="0">
                    <a:pos x="16" y="1"/>
                  </a:cxn>
                </a:cxnLst>
                <a:rect l="0" t="0" r="0" b="0"/>
                <a:pathLst>
                  <a:path w="49" h="48">
                    <a:moveTo>
                      <a:pt x="33" y="2"/>
                    </a:moveTo>
                    <a:lnTo>
                      <a:pt x="23" y="0"/>
                    </a:lnTo>
                    <a:lnTo>
                      <a:pt x="13" y="2"/>
                    </a:lnTo>
                    <a:lnTo>
                      <a:pt x="6" y="8"/>
                    </a:lnTo>
                    <a:lnTo>
                      <a:pt x="2" y="16"/>
                    </a:lnTo>
                    <a:lnTo>
                      <a:pt x="0" y="25"/>
                    </a:lnTo>
                    <a:lnTo>
                      <a:pt x="2" y="35"/>
                    </a:lnTo>
                    <a:lnTo>
                      <a:pt x="6" y="42"/>
                    </a:lnTo>
                    <a:lnTo>
                      <a:pt x="13" y="46"/>
                    </a:lnTo>
                    <a:lnTo>
                      <a:pt x="23" y="48"/>
                    </a:lnTo>
                    <a:lnTo>
                      <a:pt x="33" y="46"/>
                    </a:lnTo>
                    <a:lnTo>
                      <a:pt x="41" y="42"/>
                    </a:lnTo>
                    <a:lnTo>
                      <a:pt x="47" y="35"/>
                    </a:lnTo>
                    <a:lnTo>
                      <a:pt x="49" y="25"/>
                    </a:lnTo>
                    <a:lnTo>
                      <a:pt x="47" y="16"/>
                    </a:lnTo>
                    <a:lnTo>
                      <a:pt x="41" y="8"/>
                    </a:lnTo>
                    <a:lnTo>
                      <a:pt x="33" y="2"/>
                    </a:lnTo>
                    <a:close/>
                  </a:path>
                </a:pathLst>
              </a:custGeom>
              <a:solidFill>
                <a:srgbClr val="000000">
                  <a:alpha val="100000"/>
                </a:srgbClr>
              </a:solidFill>
              <a:ln w="9525">
                <a:noFill/>
              </a:ln>
            </p:spPr>
            <p:txBody>
              <a:bodyPr/>
              <a:lstStyle/>
              <a:p>
                <a:endParaRPr lang="zh-CN" altLang="en-US"/>
              </a:p>
            </p:txBody>
          </p:sp>
          <p:sp>
            <p:nvSpPr>
              <p:cNvPr id="37073" name="任意多边形 506047"/>
              <p:cNvSpPr/>
              <p:nvPr/>
            </p:nvSpPr>
            <p:spPr>
              <a:xfrm>
                <a:off x="4046" y="1146"/>
                <a:ext cx="25" cy="23"/>
              </a:xfrm>
              <a:custGeom>
                <a:avLst/>
                <a:gdLst/>
                <a:ahLst/>
                <a:cxnLst>
                  <a:cxn ang="0">
                    <a:pos x="18" y="1"/>
                  </a:cxn>
                  <a:cxn ang="0">
                    <a:pos x="13" y="0"/>
                  </a:cxn>
                  <a:cxn ang="0">
                    <a:pos x="8" y="1"/>
                  </a:cxn>
                  <a:cxn ang="0">
                    <a:pos x="4" y="3"/>
                  </a:cxn>
                  <a:cxn ang="0">
                    <a:pos x="1" y="7"/>
                  </a:cxn>
                  <a:cxn ang="0">
                    <a:pos x="0" y="11"/>
                  </a:cxn>
                  <a:cxn ang="0">
                    <a:pos x="1" y="16"/>
                  </a:cxn>
                  <a:cxn ang="0">
                    <a:pos x="4" y="19"/>
                  </a:cxn>
                  <a:cxn ang="0">
                    <a:pos x="8" y="22"/>
                  </a:cxn>
                  <a:cxn ang="0">
                    <a:pos x="8" y="22"/>
                  </a:cxn>
                  <a:cxn ang="0">
                    <a:pos x="13" y="23"/>
                  </a:cxn>
                  <a:cxn ang="0">
                    <a:pos x="18" y="22"/>
                  </a:cxn>
                  <a:cxn ang="0">
                    <a:pos x="22" y="19"/>
                  </a:cxn>
                  <a:cxn ang="0">
                    <a:pos x="24" y="16"/>
                  </a:cxn>
                  <a:cxn ang="0">
                    <a:pos x="25" y="11"/>
                  </a:cxn>
                  <a:cxn ang="0">
                    <a:pos x="24" y="7"/>
                  </a:cxn>
                  <a:cxn ang="0">
                    <a:pos x="22" y="3"/>
                  </a:cxn>
                  <a:cxn ang="0">
                    <a:pos x="18" y="1"/>
                  </a:cxn>
                </a:cxnLst>
                <a:rect l="0" t="0" r="0" b="0"/>
                <a:pathLst>
                  <a:path w="49" h="48">
                    <a:moveTo>
                      <a:pt x="36" y="2"/>
                    </a:moveTo>
                    <a:lnTo>
                      <a:pt x="26" y="0"/>
                    </a:lnTo>
                    <a:lnTo>
                      <a:pt x="16" y="2"/>
                    </a:lnTo>
                    <a:lnTo>
                      <a:pt x="8" y="6"/>
                    </a:lnTo>
                    <a:lnTo>
                      <a:pt x="2" y="14"/>
                    </a:lnTo>
                    <a:lnTo>
                      <a:pt x="0" y="23"/>
                    </a:lnTo>
                    <a:lnTo>
                      <a:pt x="2" y="33"/>
                    </a:lnTo>
                    <a:lnTo>
                      <a:pt x="8" y="40"/>
                    </a:lnTo>
                    <a:lnTo>
                      <a:pt x="16" y="46"/>
                    </a:lnTo>
                    <a:lnTo>
                      <a:pt x="26" y="48"/>
                    </a:lnTo>
                    <a:lnTo>
                      <a:pt x="36" y="46"/>
                    </a:lnTo>
                    <a:lnTo>
                      <a:pt x="43" y="40"/>
                    </a:lnTo>
                    <a:lnTo>
                      <a:pt x="47" y="33"/>
                    </a:lnTo>
                    <a:lnTo>
                      <a:pt x="49" y="23"/>
                    </a:lnTo>
                    <a:lnTo>
                      <a:pt x="47" y="14"/>
                    </a:lnTo>
                    <a:lnTo>
                      <a:pt x="43" y="6"/>
                    </a:lnTo>
                    <a:lnTo>
                      <a:pt x="36" y="2"/>
                    </a:lnTo>
                    <a:close/>
                  </a:path>
                </a:pathLst>
              </a:custGeom>
              <a:solidFill>
                <a:srgbClr val="000000">
                  <a:alpha val="100000"/>
                </a:srgbClr>
              </a:solidFill>
              <a:ln w="9525">
                <a:noFill/>
              </a:ln>
            </p:spPr>
            <p:txBody>
              <a:bodyPr/>
              <a:lstStyle/>
              <a:p>
                <a:endParaRPr lang="zh-CN" altLang="en-US"/>
              </a:p>
            </p:txBody>
          </p:sp>
          <p:sp>
            <p:nvSpPr>
              <p:cNvPr id="37074" name="任意多边形 506048"/>
              <p:cNvSpPr/>
              <p:nvPr/>
            </p:nvSpPr>
            <p:spPr>
              <a:xfrm>
                <a:off x="4092" y="1163"/>
                <a:ext cx="25" cy="23"/>
              </a:xfrm>
              <a:custGeom>
                <a:avLst/>
                <a:gdLst/>
                <a:ahLst/>
                <a:cxnLst>
                  <a:cxn ang="0">
                    <a:pos x="17" y="0"/>
                  </a:cxn>
                  <a:cxn ang="0">
                    <a:pos x="12" y="0"/>
                  </a:cxn>
                  <a:cxn ang="0">
                    <a:pos x="7" y="0"/>
                  </a:cxn>
                  <a:cxn ang="0">
                    <a:pos x="3" y="3"/>
                  </a:cxn>
                  <a:cxn ang="0">
                    <a:pos x="1" y="7"/>
                  </a:cxn>
                  <a:cxn ang="0">
                    <a:pos x="0" y="12"/>
                  </a:cxn>
                  <a:cxn ang="0">
                    <a:pos x="1" y="16"/>
                  </a:cxn>
                  <a:cxn ang="0">
                    <a:pos x="3" y="19"/>
                  </a:cxn>
                  <a:cxn ang="0">
                    <a:pos x="7" y="22"/>
                  </a:cxn>
                  <a:cxn ang="0">
                    <a:pos x="7" y="22"/>
                  </a:cxn>
                  <a:cxn ang="0">
                    <a:pos x="12" y="23"/>
                  </a:cxn>
                  <a:cxn ang="0">
                    <a:pos x="17" y="22"/>
                  </a:cxn>
                  <a:cxn ang="0">
                    <a:pos x="21" y="19"/>
                  </a:cxn>
                  <a:cxn ang="0">
                    <a:pos x="24" y="16"/>
                  </a:cxn>
                  <a:cxn ang="0">
                    <a:pos x="25" y="12"/>
                  </a:cxn>
                  <a:cxn ang="0">
                    <a:pos x="24" y="7"/>
                  </a:cxn>
                  <a:cxn ang="0">
                    <a:pos x="21" y="3"/>
                  </a:cxn>
                  <a:cxn ang="0">
                    <a:pos x="17" y="0"/>
                  </a:cxn>
                </a:cxnLst>
                <a:rect l="0" t="0" r="0" b="0"/>
                <a:pathLst>
                  <a:path w="49" h="47">
                    <a:moveTo>
                      <a:pt x="33" y="1"/>
                    </a:moveTo>
                    <a:lnTo>
                      <a:pt x="23" y="0"/>
                    </a:lnTo>
                    <a:lnTo>
                      <a:pt x="13" y="1"/>
                    </a:lnTo>
                    <a:lnTo>
                      <a:pt x="6" y="7"/>
                    </a:lnTo>
                    <a:lnTo>
                      <a:pt x="2" y="15"/>
                    </a:lnTo>
                    <a:lnTo>
                      <a:pt x="0" y="24"/>
                    </a:lnTo>
                    <a:lnTo>
                      <a:pt x="2" y="32"/>
                    </a:lnTo>
                    <a:lnTo>
                      <a:pt x="6" y="39"/>
                    </a:lnTo>
                    <a:lnTo>
                      <a:pt x="13" y="45"/>
                    </a:lnTo>
                    <a:lnTo>
                      <a:pt x="23" y="47"/>
                    </a:lnTo>
                    <a:lnTo>
                      <a:pt x="33" y="45"/>
                    </a:lnTo>
                    <a:lnTo>
                      <a:pt x="41" y="39"/>
                    </a:lnTo>
                    <a:lnTo>
                      <a:pt x="47" y="32"/>
                    </a:lnTo>
                    <a:lnTo>
                      <a:pt x="49" y="24"/>
                    </a:lnTo>
                    <a:lnTo>
                      <a:pt x="47" y="15"/>
                    </a:lnTo>
                    <a:lnTo>
                      <a:pt x="41" y="7"/>
                    </a:lnTo>
                    <a:lnTo>
                      <a:pt x="33" y="1"/>
                    </a:lnTo>
                    <a:close/>
                  </a:path>
                </a:pathLst>
              </a:custGeom>
              <a:solidFill>
                <a:srgbClr val="000000">
                  <a:alpha val="100000"/>
                </a:srgbClr>
              </a:solidFill>
              <a:ln w="9525">
                <a:noFill/>
              </a:ln>
            </p:spPr>
            <p:txBody>
              <a:bodyPr/>
              <a:lstStyle/>
              <a:p>
                <a:endParaRPr lang="zh-CN" altLang="en-US"/>
              </a:p>
            </p:txBody>
          </p:sp>
          <p:sp>
            <p:nvSpPr>
              <p:cNvPr id="37075" name="任意多边形 506049"/>
              <p:cNvSpPr/>
              <p:nvPr/>
            </p:nvSpPr>
            <p:spPr>
              <a:xfrm>
                <a:off x="4138" y="1180"/>
                <a:ext cx="24" cy="24"/>
              </a:xfrm>
              <a:custGeom>
                <a:avLst/>
                <a:gdLst/>
                <a:ahLst/>
                <a:cxnLst>
                  <a:cxn ang="0">
                    <a:pos x="18" y="1"/>
                  </a:cxn>
                  <a:cxn ang="0">
                    <a:pos x="13" y="0"/>
                  </a:cxn>
                  <a:cxn ang="0">
                    <a:pos x="8" y="1"/>
                  </a:cxn>
                  <a:cxn ang="0">
                    <a:pos x="4" y="4"/>
                  </a:cxn>
                  <a:cxn ang="0">
                    <a:pos x="1" y="8"/>
                  </a:cxn>
                  <a:cxn ang="0">
                    <a:pos x="0" y="12"/>
                  </a:cxn>
                  <a:cxn ang="0">
                    <a:pos x="1" y="17"/>
                  </a:cxn>
                  <a:cxn ang="0">
                    <a:pos x="4" y="21"/>
                  </a:cxn>
                  <a:cxn ang="0">
                    <a:pos x="8" y="23"/>
                  </a:cxn>
                  <a:cxn ang="0">
                    <a:pos x="8" y="23"/>
                  </a:cxn>
                  <a:cxn ang="0">
                    <a:pos x="13" y="24"/>
                  </a:cxn>
                  <a:cxn ang="0">
                    <a:pos x="18" y="23"/>
                  </a:cxn>
                  <a:cxn ang="0">
                    <a:pos x="21" y="21"/>
                  </a:cxn>
                  <a:cxn ang="0">
                    <a:pos x="23" y="17"/>
                  </a:cxn>
                  <a:cxn ang="0">
                    <a:pos x="24" y="12"/>
                  </a:cxn>
                  <a:cxn ang="0">
                    <a:pos x="23" y="8"/>
                  </a:cxn>
                  <a:cxn ang="0">
                    <a:pos x="21" y="4"/>
                  </a:cxn>
                  <a:cxn ang="0">
                    <a:pos x="18" y="1"/>
                  </a:cxn>
                </a:cxnLst>
                <a:rect l="0" t="0" r="0" b="0"/>
                <a:pathLst>
                  <a:path w="49" h="47">
                    <a:moveTo>
                      <a:pt x="36" y="2"/>
                    </a:moveTo>
                    <a:lnTo>
                      <a:pt x="26" y="0"/>
                    </a:lnTo>
                    <a:lnTo>
                      <a:pt x="16" y="2"/>
                    </a:lnTo>
                    <a:lnTo>
                      <a:pt x="8" y="7"/>
                    </a:lnTo>
                    <a:lnTo>
                      <a:pt x="2" y="15"/>
                    </a:lnTo>
                    <a:lnTo>
                      <a:pt x="0" y="24"/>
                    </a:lnTo>
                    <a:lnTo>
                      <a:pt x="2" y="34"/>
                    </a:lnTo>
                    <a:lnTo>
                      <a:pt x="8" y="41"/>
                    </a:lnTo>
                    <a:lnTo>
                      <a:pt x="16" y="45"/>
                    </a:lnTo>
                    <a:lnTo>
                      <a:pt x="26" y="47"/>
                    </a:lnTo>
                    <a:lnTo>
                      <a:pt x="36" y="45"/>
                    </a:lnTo>
                    <a:lnTo>
                      <a:pt x="43" y="41"/>
                    </a:lnTo>
                    <a:lnTo>
                      <a:pt x="47" y="34"/>
                    </a:lnTo>
                    <a:lnTo>
                      <a:pt x="49" y="24"/>
                    </a:lnTo>
                    <a:lnTo>
                      <a:pt x="47" y="15"/>
                    </a:lnTo>
                    <a:lnTo>
                      <a:pt x="43" y="7"/>
                    </a:lnTo>
                    <a:lnTo>
                      <a:pt x="36" y="2"/>
                    </a:lnTo>
                    <a:close/>
                  </a:path>
                </a:pathLst>
              </a:custGeom>
              <a:solidFill>
                <a:srgbClr val="000000">
                  <a:alpha val="100000"/>
                </a:srgbClr>
              </a:solidFill>
              <a:ln w="9525">
                <a:noFill/>
              </a:ln>
            </p:spPr>
            <p:txBody>
              <a:bodyPr/>
              <a:lstStyle/>
              <a:p>
                <a:endParaRPr lang="zh-CN" altLang="en-US"/>
              </a:p>
            </p:txBody>
          </p:sp>
          <p:sp>
            <p:nvSpPr>
              <p:cNvPr id="37076" name="任意多边形 506050"/>
              <p:cNvSpPr/>
              <p:nvPr/>
            </p:nvSpPr>
            <p:spPr>
              <a:xfrm>
                <a:off x="4184" y="1198"/>
                <a:ext cx="24" cy="24"/>
              </a:xfrm>
              <a:custGeom>
                <a:avLst/>
                <a:gdLst/>
                <a:ahLst/>
                <a:cxnLst>
                  <a:cxn ang="0">
                    <a:pos x="16" y="1"/>
                  </a:cxn>
                  <a:cxn ang="0">
                    <a:pos x="11" y="0"/>
                  </a:cxn>
                  <a:cxn ang="0">
                    <a:pos x="6" y="1"/>
                  </a:cxn>
                  <a:cxn ang="0">
                    <a:pos x="2" y="3"/>
                  </a:cxn>
                  <a:cxn ang="0">
                    <a:pos x="1" y="7"/>
                  </a:cxn>
                  <a:cxn ang="0">
                    <a:pos x="0" y="12"/>
                  </a:cxn>
                  <a:cxn ang="0">
                    <a:pos x="1" y="16"/>
                  </a:cxn>
                  <a:cxn ang="0">
                    <a:pos x="2" y="20"/>
                  </a:cxn>
                  <a:cxn ang="0">
                    <a:pos x="6" y="23"/>
                  </a:cxn>
                  <a:cxn ang="0">
                    <a:pos x="6" y="23"/>
                  </a:cxn>
                  <a:cxn ang="0">
                    <a:pos x="11" y="24"/>
                  </a:cxn>
                  <a:cxn ang="0">
                    <a:pos x="16" y="23"/>
                  </a:cxn>
                  <a:cxn ang="0">
                    <a:pos x="20" y="20"/>
                  </a:cxn>
                  <a:cxn ang="0">
                    <a:pos x="23" y="16"/>
                  </a:cxn>
                  <a:cxn ang="0">
                    <a:pos x="24" y="12"/>
                  </a:cxn>
                  <a:cxn ang="0">
                    <a:pos x="23" y="7"/>
                  </a:cxn>
                  <a:cxn ang="0">
                    <a:pos x="20" y="3"/>
                  </a:cxn>
                  <a:cxn ang="0">
                    <a:pos x="16" y="1"/>
                  </a:cxn>
                </a:cxnLst>
                <a:rect l="0" t="0" r="0" b="0"/>
                <a:pathLst>
                  <a:path w="49" h="47">
                    <a:moveTo>
                      <a:pt x="33" y="2"/>
                    </a:moveTo>
                    <a:lnTo>
                      <a:pt x="23" y="0"/>
                    </a:lnTo>
                    <a:lnTo>
                      <a:pt x="13" y="2"/>
                    </a:lnTo>
                    <a:lnTo>
                      <a:pt x="5" y="5"/>
                    </a:lnTo>
                    <a:lnTo>
                      <a:pt x="2" y="13"/>
                    </a:lnTo>
                    <a:lnTo>
                      <a:pt x="0" y="23"/>
                    </a:lnTo>
                    <a:lnTo>
                      <a:pt x="2" y="32"/>
                    </a:lnTo>
                    <a:lnTo>
                      <a:pt x="5" y="40"/>
                    </a:lnTo>
                    <a:lnTo>
                      <a:pt x="13" y="45"/>
                    </a:lnTo>
                    <a:lnTo>
                      <a:pt x="23" y="47"/>
                    </a:lnTo>
                    <a:lnTo>
                      <a:pt x="33" y="45"/>
                    </a:lnTo>
                    <a:lnTo>
                      <a:pt x="41" y="40"/>
                    </a:lnTo>
                    <a:lnTo>
                      <a:pt x="47" y="32"/>
                    </a:lnTo>
                    <a:lnTo>
                      <a:pt x="49" y="23"/>
                    </a:lnTo>
                    <a:lnTo>
                      <a:pt x="47" y="13"/>
                    </a:lnTo>
                    <a:lnTo>
                      <a:pt x="41" y="5"/>
                    </a:lnTo>
                    <a:lnTo>
                      <a:pt x="33" y="2"/>
                    </a:lnTo>
                    <a:close/>
                  </a:path>
                </a:pathLst>
              </a:custGeom>
              <a:solidFill>
                <a:srgbClr val="000000">
                  <a:alpha val="100000"/>
                </a:srgbClr>
              </a:solidFill>
              <a:ln w="9525">
                <a:noFill/>
              </a:ln>
            </p:spPr>
            <p:txBody>
              <a:bodyPr/>
              <a:lstStyle/>
              <a:p>
                <a:endParaRPr lang="zh-CN" altLang="en-US"/>
              </a:p>
            </p:txBody>
          </p:sp>
          <p:sp>
            <p:nvSpPr>
              <p:cNvPr id="37077" name="任意多边形 506051"/>
              <p:cNvSpPr/>
              <p:nvPr/>
            </p:nvSpPr>
            <p:spPr>
              <a:xfrm>
                <a:off x="4229" y="1215"/>
                <a:ext cx="25" cy="24"/>
              </a:xfrm>
              <a:custGeom>
                <a:avLst/>
                <a:gdLst/>
                <a:ahLst/>
                <a:cxnLst>
                  <a:cxn ang="0">
                    <a:pos x="18" y="1"/>
                  </a:cxn>
                  <a:cxn ang="0">
                    <a:pos x="13" y="0"/>
                  </a:cxn>
                  <a:cxn ang="0">
                    <a:pos x="8" y="1"/>
                  </a:cxn>
                  <a:cxn ang="0">
                    <a:pos x="4" y="4"/>
                  </a:cxn>
                  <a:cxn ang="0">
                    <a:pos x="1" y="8"/>
                  </a:cxn>
                  <a:cxn ang="0">
                    <a:pos x="0" y="13"/>
                  </a:cxn>
                  <a:cxn ang="0">
                    <a:pos x="1" y="16"/>
                  </a:cxn>
                  <a:cxn ang="0">
                    <a:pos x="4" y="20"/>
                  </a:cxn>
                  <a:cxn ang="0">
                    <a:pos x="8" y="23"/>
                  </a:cxn>
                  <a:cxn ang="0">
                    <a:pos x="8" y="23"/>
                  </a:cxn>
                  <a:cxn ang="0">
                    <a:pos x="13" y="24"/>
                  </a:cxn>
                  <a:cxn ang="0">
                    <a:pos x="18" y="23"/>
                  </a:cxn>
                  <a:cxn ang="0">
                    <a:pos x="22" y="20"/>
                  </a:cxn>
                  <a:cxn ang="0">
                    <a:pos x="24" y="16"/>
                  </a:cxn>
                  <a:cxn ang="0">
                    <a:pos x="25" y="13"/>
                  </a:cxn>
                  <a:cxn ang="0">
                    <a:pos x="24" y="8"/>
                  </a:cxn>
                  <a:cxn ang="0">
                    <a:pos x="22" y="4"/>
                  </a:cxn>
                  <a:cxn ang="0">
                    <a:pos x="18" y="1"/>
                  </a:cxn>
                </a:cxnLst>
                <a:rect l="0" t="0" r="0" b="0"/>
                <a:pathLst>
                  <a:path w="49" h="47">
                    <a:moveTo>
                      <a:pt x="35" y="2"/>
                    </a:moveTo>
                    <a:lnTo>
                      <a:pt x="26" y="0"/>
                    </a:lnTo>
                    <a:lnTo>
                      <a:pt x="16" y="2"/>
                    </a:lnTo>
                    <a:lnTo>
                      <a:pt x="8" y="7"/>
                    </a:lnTo>
                    <a:lnTo>
                      <a:pt x="2" y="15"/>
                    </a:lnTo>
                    <a:lnTo>
                      <a:pt x="0" y="25"/>
                    </a:lnTo>
                    <a:lnTo>
                      <a:pt x="2" y="32"/>
                    </a:lnTo>
                    <a:lnTo>
                      <a:pt x="8" y="40"/>
                    </a:lnTo>
                    <a:lnTo>
                      <a:pt x="16" y="45"/>
                    </a:lnTo>
                    <a:lnTo>
                      <a:pt x="26" y="47"/>
                    </a:lnTo>
                    <a:lnTo>
                      <a:pt x="35" y="45"/>
                    </a:lnTo>
                    <a:lnTo>
                      <a:pt x="43" y="40"/>
                    </a:lnTo>
                    <a:lnTo>
                      <a:pt x="47" y="32"/>
                    </a:lnTo>
                    <a:lnTo>
                      <a:pt x="49" y="25"/>
                    </a:lnTo>
                    <a:lnTo>
                      <a:pt x="47" y="15"/>
                    </a:lnTo>
                    <a:lnTo>
                      <a:pt x="43" y="7"/>
                    </a:lnTo>
                    <a:lnTo>
                      <a:pt x="35" y="2"/>
                    </a:lnTo>
                    <a:close/>
                  </a:path>
                </a:pathLst>
              </a:custGeom>
              <a:solidFill>
                <a:srgbClr val="000000">
                  <a:alpha val="100000"/>
                </a:srgbClr>
              </a:solidFill>
              <a:ln w="9525">
                <a:noFill/>
              </a:ln>
            </p:spPr>
            <p:txBody>
              <a:bodyPr/>
              <a:lstStyle/>
              <a:p>
                <a:endParaRPr lang="zh-CN" altLang="en-US"/>
              </a:p>
            </p:txBody>
          </p:sp>
          <p:sp>
            <p:nvSpPr>
              <p:cNvPr id="37078" name="任意多边形 506052"/>
              <p:cNvSpPr/>
              <p:nvPr/>
            </p:nvSpPr>
            <p:spPr>
              <a:xfrm>
                <a:off x="4275" y="1232"/>
                <a:ext cx="25" cy="24"/>
              </a:xfrm>
              <a:custGeom>
                <a:avLst/>
                <a:gdLst/>
                <a:ahLst/>
                <a:cxnLst>
                  <a:cxn ang="0">
                    <a:pos x="17" y="1"/>
                  </a:cxn>
                  <a:cxn ang="0">
                    <a:pos x="12" y="0"/>
                  </a:cxn>
                  <a:cxn ang="0">
                    <a:pos x="7" y="1"/>
                  </a:cxn>
                  <a:cxn ang="0">
                    <a:pos x="3" y="4"/>
                  </a:cxn>
                  <a:cxn ang="0">
                    <a:pos x="1" y="8"/>
                  </a:cxn>
                  <a:cxn ang="0">
                    <a:pos x="0" y="13"/>
                  </a:cxn>
                  <a:cxn ang="0">
                    <a:pos x="1" y="17"/>
                  </a:cxn>
                  <a:cxn ang="0">
                    <a:pos x="3" y="21"/>
                  </a:cxn>
                  <a:cxn ang="0">
                    <a:pos x="7" y="23"/>
                  </a:cxn>
                  <a:cxn ang="0">
                    <a:pos x="7" y="23"/>
                  </a:cxn>
                  <a:cxn ang="0">
                    <a:pos x="12" y="24"/>
                  </a:cxn>
                  <a:cxn ang="0">
                    <a:pos x="17" y="23"/>
                  </a:cxn>
                  <a:cxn ang="0">
                    <a:pos x="21" y="21"/>
                  </a:cxn>
                  <a:cxn ang="0">
                    <a:pos x="24" y="17"/>
                  </a:cxn>
                  <a:cxn ang="0">
                    <a:pos x="25" y="13"/>
                  </a:cxn>
                  <a:cxn ang="0">
                    <a:pos x="24" y="8"/>
                  </a:cxn>
                  <a:cxn ang="0">
                    <a:pos x="21" y="4"/>
                  </a:cxn>
                  <a:cxn ang="0">
                    <a:pos x="17" y="1"/>
                  </a:cxn>
                </a:cxnLst>
                <a:rect l="0" t="0" r="0" b="0"/>
                <a:pathLst>
                  <a:path w="49" h="47">
                    <a:moveTo>
                      <a:pt x="33" y="2"/>
                    </a:moveTo>
                    <a:lnTo>
                      <a:pt x="23" y="0"/>
                    </a:lnTo>
                    <a:lnTo>
                      <a:pt x="13" y="2"/>
                    </a:lnTo>
                    <a:lnTo>
                      <a:pt x="5" y="8"/>
                    </a:lnTo>
                    <a:lnTo>
                      <a:pt x="2" y="15"/>
                    </a:lnTo>
                    <a:lnTo>
                      <a:pt x="0" y="25"/>
                    </a:lnTo>
                    <a:lnTo>
                      <a:pt x="2" y="34"/>
                    </a:lnTo>
                    <a:lnTo>
                      <a:pt x="5" y="42"/>
                    </a:lnTo>
                    <a:lnTo>
                      <a:pt x="13" y="46"/>
                    </a:lnTo>
                    <a:lnTo>
                      <a:pt x="23" y="47"/>
                    </a:lnTo>
                    <a:lnTo>
                      <a:pt x="33" y="46"/>
                    </a:lnTo>
                    <a:lnTo>
                      <a:pt x="41" y="42"/>
                    </a:lnTo>
                    <a:lnTo>
                      <a:pt x="47" y="34"/>
                    </a:lnTo>
                    <a:lnTo>
                      <a:pt x="49" y="25"/>
                    </a:lnTo>
                    <a:lnTo>
                      <a:pt x="47" y="15"/>
                    </a:lnTo>
                    <a:lnTo>
                      <a:pt x="41" y="8"/>
                    </a:lnTo>
                    <a:lnTo>
                      <a:pt x="33" y="2"/>
                    </a:lnTo>
                    <a:close/>
                  </a:path>
                </a:pathLst>
              </a:custGeom>
              <a:solidFill>
                <a:srgbClr val="000000">
                  <a:alpha val="100000"/>
                </a:srgbClr>
              </a:solidFill>
              <a:ln w="9525">
                <a:noFill/>
              </a:ln>
            </p:spPr>
            <p:txBody>
              <a:bodyPr/>
              <a:lstStyle/>
              <a:p>
                <a:endParaRPr lang="zh-CN" altLang="en-US"/>
              </a:p>
            </p:txBody>
          </p:sp>
          <p:sp>
            <p:nvSpPr>
              <p:cNvPr id="37079" name="任意多边形 506053"/>
              <p:cNvSpPr/>
              <p:nvPr/>
            </p:nvSpPr>
            <p:spPr>
              <a:xfrm>
                <a:off x="4321" y="1250"/>
                <a:ext cx="24" cy="24"/>
              </a:xfrm>
              <a:custGeom>
                <a:avLst/>
                <a:gdLst/>
                <a:ahLst/>
                <a:cxnLst>
                  <a:cxn ang="0">
                    <a:pos x="17" y="1"/>
                  </a:cxn>
                  <a:cxn ang="0">
                    <a:pos x="13" y="0"/>
                  </a:cxn>
                  <a:cxn ang="0">
                    <a:pos x="8" y="1"/>
                  </a:cxn>
                  <a:cxn ang="0">
                    <a:pos x="4" y="3"/>
                  </a:cxn>
                  <a:cxn ang="0">
                    <a:pos x="1" y="7"/>
                  </a:cxn>
                  <a:cxn ang="0">
                    <a:pos x="0" y="12"/>
                  </a:cxn>
                  <a:cxn ang="0">
                    <a:pos x="1" y="16"/>
                  </a:cxn>
                  <a:cxn ang="0">
                    <a:pos x="4" y="20"/>
                  </a:cxn>
                  <a:cxn ang="0">
                    <a:pos x="8" y="23"/>
                  </a:cxn>
                  <a:cxn ang="0">
                    <a:pos x="8" y="23"/>
                  </a:cxn>
                  <a:cxn ang="0">
                    <a:pos x="13" y="24"/>
                  </a:cxn>
                  <a:cxn ang="0">
                    <a:pos x="17" y="23"/>
                  </a:cxn>
                  <a:cxn ang="0">
                    <a:pos x="21" y="20"/>
                  </a:cxn>
                  <a:cxn ang="0">
                    <a:pos x="23" y="16"/>
                  </a:cxn>
                  <a:cxn ang="0">
                    <a:pos x="24" y="12"/>
                  </a:cxn>
                  <a:cxn ang="0">
                    <a:pos x="23" y="7"/>
                  </a:cxn>
                  <a:cxn ang="0">
                    <a:pos x="21" y="3"/>
                  </a:cxn>
                  <a:cxn ang="0">
                    <a:pos x="17" y="1"/>
                  </a:cxn>
                </a:cxnLst>
                <a:rect l="0" t="0" r="0" b="0"/>
                <a:pathLst>
                  <a:path w="49" h="47">
                    <a:moveTo>
                      <a:pt x="35" y="2"/>
                    </a:moveTo>
                    <a:lnTo>
                      <a:pt x="26" y="0"/>
                    </a:lnTo>
                    <a:lnTo>
                      <a:pt x="16" y="2"/>
                    </a:lnTo>
                    <a:lnTo>
                      <a:pt x="8" y="6"/>
                    </a:lnTo>
                    <a:lnTo>
                      <a:pt x="2" y="13"/>
                    </a:lnTo>
                    <a:lnTo>
                      <a:pt x="0" y="23"/>
                    </a:lnTo>
                    <a:lnTo>
                      <a:pt x="2" y="32"/>
                    </a:lnTo>
                    <a:lnTo>
                      <a:pt x="8" y="40"/>
                    </a:lnTo>
                    <a:lnTo>
                      <a:pt x="16" y="46"/>
                    </a:lnTo>
                    <a:lnTo>
                      <a:pt x="26" y="47"/>
                    </a:lnTo>
                    <a:lnTo>
                      <a:pt x="35" y="46"/>
                    </a:lnTo>
                    <a:lnTo>
                      <a:pt x="43" y="40"/>
                    </a:lnTo>
                    <a:lnTo>
                      <a:pt x="47" y="32"/>
                    </a:lnTo>
                    <a:lnTo>
                      <a:pt x="49" y="23"/>
                    </a:lnTo>
                    <a:lnTo>
                      <a:pt x="47" y="13"/>
                    </a:lnTo>
                    <a:lnTo>
                      <a:pt x="43" y="6"/>
                    </a:lnTo>
                    <a:lnTo>
                      <a:pt x="35" y="2"/>
                    </a:lnTo>
                    <a:close/>
                  </a:path>
                </a:pathLst>
              </a:custGeom>
              <a:solidFill>
                <a:srgbClr val="000000">
                  <a:alpha val="100000"/>
                </a:srgbClr>
              </a:solidFill>
              <a:ln w="9525">
                <a:noFill/>
              </a:ln>
            </p:spPr>
            <p:txBody>
              <a:bodyPr/>
              <a:lstStyle/>
              <a:p>
                <a:endParaRPr lang="zh-CN" altLang="en-US"/>
              </a:p>
            </p:txBody>
          </p:sp>
          <p:sp>
            <p:nvSpPr>
              <p:cNvPr id="37080" name="任意多边形 506054"/>
              <p:cNvSpPr/>
              <p:nvPr/>
            </p:nvSpPr>
            <p:spPr>
              <a:xfrm>
                <a:off x="4367" y="1267"/>
                <a:ext cx="24" cy="24"/>
              </a:xfrm>
              <a:custGeom>
                <a:avLst/>
                <a:gdLst/>
                <a:ahLst/>
                <a:cxnLst>
                  <a:cxn ang="0">
                    <a:pos x="16" y="1"/>
                  </a:cxn>
                  <a:cxn ang="0">
                    <a:pos x="11" y="0"/>
                  </a:cxn>
                  <a:cxn ang="0">
                    <a:pos x="6" y="1"/>
                  </a:cxn>
                  <a:cxn ang="0">
                    <a:pos x="2" y="4"/>
                  </a:cxn>
                  <a:cxn ang="0">
                    <a:pos x="0" y="8"/>
                  </a:cxn>
                  <a:cxn ang="0">
                    <a:pos x="0" y="13"/>
                  </a:cxn>
                  <a:cxn ang="0">
                    <a:pos x="0" y="16"/>
                  </a:cxn>
                  <a:cxn ang="0">
                    <a:pos x="2" y="20"/>
                  </a:cxn>
                  <a:cxn ang="0">
                    <a:pos x="6" y="23"/>
                  </a:cxn>
                  <a:cxn ang="0">
                    <a:pos x="6" y="23"/>
                  </a:cxn>
                  <a:cxn ang="0">
                    <a:pos x="11" y="24"/>
                  </a:cxn>
                  <a:cxn ang="0">
                    <a:pos x="16" y="23"/>
                  </a:cxn>
                  <a:cxn ang="0">
                    <a:pos x="20" y="20"/>
                  </a:cxn>
                  <a:cxn ang="0">
                    <a:pos x="23" y="16"/>
                  </a:cxn>
                  <a:cxn ang="0">
                    <a:pos x="24" y="13"/>
                  </a:cxn>
                  <a:cxn ang="0">
                    <a:pos x="23" y="8"/>
                  </a:cxn>
                  <a:cxn ang="0">
                    <a:pos x="20" y="4"/>
                  </a:cxn>
                  <a:cxn ang="0">
                    <a:pos x="16" y="1"/>
                  </a:cxn>
                </a:cxnLst>
                <a:rect l="0" t="0" r="0" b="0"/>
                <a:pathLst>
                  <a:path w="49" h="48">
                    <a:moveTo>
                      <a:pt x="33" y="2"/>
                    </a:moveTo>
                    <a:lnTo>
                      <a:pt x="23" y="0"/>
                    </a:lnTo>
                    <a:lnTo>
                      <a:pt x="13" y="2"/>
                    </a:lnTo>
                    <a:lnTo>
                      <a:pt x="5" y="8"/>
                    </a:lnTo>
                    <a:lnTo>
                      <a:pt x="1" y="15"/>
                    </a:lnTo>
                    <a:lnTo>
                      <a:pt x="0" y="25"/>
                    </a:lnTo>
                    <a:lnTo>
                      <a:pt x="1" y="32"/>
                    </a:lnTo>
                    <a:lnTo>
                      <a:pt x="5" y="40"/>
                    </a:lnTo>
                    <a:lnTo>
                      <a:pt x="13" y="46"/>
                    </a:lnTo>
                    <a:lnTo>
                      <a:pt x="23" y="48"/>
                    </a:lnTo>
                    <a:lnTo>
                      <a:pt x="33" y="46"/>
                    </a:lnTo>
                    <a:lnTo>
                      <a:pt x="41" y="40"/>
                    </a:lnTo>
                    <a:lnTo>
                      <a:pt x="47" y="32"/>
                    </a:lnTo>
                    <a:lnTo>
                      <a:pt x="49" y="25"/>
                    </a:lnTo>
                    <a:lnTo>
                      <a:pt x="47" y="15"/>
                    </a:lnTo>
                    <a:lnTo>
                      <a:pt x="41" y="8"/>
                    </a:lnTo>
                    <a:lnTo>
                      <a:pt x="33" y="2"/>
                    </a:lnTo>
                    <a:close/>
                  </a:path>
                </a:pathLst>
              </a:custGeom>
              <a:solidFill>
                <a:srgbClr val="000000">
                  <a:alpha val="100000"/>
                </a:srgbClr>
              </a:solidFill>
              <a:ln w="9525">
                <a:noFill/>
              </a:ln>
            </p:spPr>
            <p:txBody>
              <a:bodyPr/>
              <a:lstStyle/>
              <a:p>
                <a:endParaRPr lang="zh-CN" altLang="en-US"/>
              </a:p>
            </p:txBody>
          </p:sp>
          <p:sp>
            <p:nvSpPr>
              <p:cNvPr id="37081" name="任意多边形 506055"/>
              <p:cNvSpPr/>
              <p:nvPr/>
            </p:nvSpPr>
            <p:spPr>
              <a:xfrm>
                <a:off x="4412" y="1284"/>
                <a:ext cx="25" cy="24"/>
              </a:xfrm>
              <a:custGeom>
                <a:avLst/>
                <a:gdLst/>
                <a:ahLst/>
                <a:cxnLst>
                  <a:cxn ang="0">
                    <a:pos x="18" y="1"/>
                  </a:cxn>
                  <a:cxn ang="0">
                    <a:pos x="13" y="0"/>
                  </a:cxn>
                  <a:cxn ang="0">
                    <a:pos x="8" y="1"/>
                  </a:cxn>
                  <a:cxn ang="0">
                    <a:pos x="4" y="4"/>
                  </a:cxn>
                  <a:cxn ang="0">
                    <a:pos x="1" y="8"/>
                  </a:cxn>
                  <a:cxn ang="0">
                    <a:pos x="0" y="13"/>
                  </a:cxn>
                  <a:cxn ang="0">
                    <a:pos x="1" y="18"/>
                  </a:cxn>
                  <a:cxn ang="0">
                    <a:pos x="4" y="21"/>
                  </a:cxn>
                  <a:cxn ang="0">
                    <a:pos x="8" y="23"/>
                  </a:cxn>
                  <a:cxn ang="0">
                    <a:pos x="8" y="23"/>
                  </a:cxn>
                  <a:cxn ang="0">
                    <a:pos x="13" y="24"/>
                  </a:cxn>
                  <a:cxn ang="0">
                    <a:pos x="18" y="23"/>
                  </a:cxn>
                  <a:cxn ang="0">
                    <a:pos x="22" y="21"/>
                  </a:cxn>
                  <a:cxn ang="0">
                    <a:pos x="24" y="18"/>
                  </a:cxn>
                  <a:cxn ang="0">
                    <a:pos x="25" y="13"/>
                  </a:cxn>
                  <a:cxn ang="0">
                    <a:pos x="24" y="8"/>
                  </a:cxn>
                  <a:cxn ang="0">
                    <a:pos x="22" y="4"/>
                  </a:cxn>
                  <a:cxn ang="0">
                    <a:pos x="18" y="1"/>
                  </a:cxn>
                </a:cxnLst>
                <a:rect l="0" t="0" r="0" b="0"/>
                <a:pathLst>
                  <a:path w="49" h="48">
                    <a:moveTo>
                      <a:pt x="35" y="2"/>
                    </a:moveTo>
                    <a:lnTo>
                      <a:pt x="26" y="0"/>
                    </a:lnTo>
                    <a:lnTo>
                      <a:pt x="16" y="2"/>
                    </a:lnTo>
                    <a:lnTo>
                      <a:pt x="8" y="8"/>
                    </a:lnTo>
                    <a:lnTo>
                      <a:pt x="2" y="16"/>
                    </a:lnTo>
                    <a:lnTo>
                      <a:pt x="0" y="25"/>
                    </a:lnTo>
                    <a:lnTo>
                      <a:pt x="2" y="35"/>
                    </a:lnTo>
                    <a:lnTo>
                      <a:pt x="8" y="42"/>
                    </a:lnTo>
                    <a:lnTo>
                      <a:pt x="16" y="46"/>
                    </a:lnTo>
                    <a:lnTo>
                      <a:pt x="26" y="48"/>
                    </a:lnTo>
                    <a:lnTo>
                      <a:pt x="35" y="46"/>
                    </a:lnTo>
                    <a:lnTo>
                      <a:pt x="43" y="42"/>
                    </a:lnTo>
                    <a:lnTo>
                      <a:pt x="47" y="35"/>
                    </a:lnTo>
                    <a:lnTo>
                      <a:pt x="49" y="25"/>
                    </a:lnTo>
                    <a:lnTo>
                      <a:pt x="47" y="16"/>
                    </a:lnTo>
                    <a:lnTo>
                      <a:pt x="43" y="8"/>
                    </a:lnTo>
                    <a:lnTo>
                      <a:pt x="35" y="2"/>
                    </a:lnTo>
                    <a:close/>
                  </a:path>
                </a:pathLst>
              </a:custGeom>
              <a:solidFill>
                <a:srgbClr val="000000">
                  <a:alpha val="100000"/>
                </a:srgbClr>
              </a:solidFill>
              <a:ln w="9525">
                <a:noFill/>
              </a:ln>
            </p:spPr>
            <p:txBody>
              <a:bodyPr/>
              <a:lstStyle/>
              <a:p>
                <a:endParaRPr lang="zh-CN" altLang="en-US"/>
              </a:p>
            </p:txBody>
          </p:sp>
          <p:sp>
            <p:nvSpPr>
              <p:cNvPr id="37082" name="任意多边形 506056"/>
              <p:cNvSpPr/>
              <p:nvPr/>
            </p:nvSpPr>
            <p:spPr>
              <a:xfrm>
                <a:off x="4458" y="1302"/>
                <a:ext cx="25" cy="24"/>
              </a:xfrm>
              <a:custGeom>
                <a:avLst/>
                <a:gdLst/>
                <a:ahLst/>
                <a:cxnLst>
                  <a:cxn ang="0">
                    <a:pos x="17" y="1"/>
                  </a:cxn>
                  <a:cxn ang="0">
                    <a:pos x="12" y="0"/>
                  </a:cxn>
                  <a:cxn ang="0">
                    <a:pos x="7" y="1"/>
                  </a:cxn>
                  <a:cxn ang="0">
                    <a:pos x="3" y="3"/>
                  </a:cxn>
                  <a:cxn ang="0">
                    <a:pos x="1" y="7"/>
                  </a:cxn>
                  <a:cxn ang="0">
                    <a:pos x="0" y="12"/>
                  </a:cxn>
                  <a:cxn ang="0">
                    <a:pos x="1" y="17"/>
                  </a:cxn>
                  <a:cxn ang="0">
                    <a:pos x="3" y="20"/>
                  </a:cxn>
                  <a:cxn ang="0">
                    <a:pos x="7" y="23"/>
                  </a:cxn>
                  <a:cxn ang="0">
                    <a:pos x="7" y="23"/>
                  </a:cxn>
                  <a:cxn ang="0">
                    <a:pos x="12" y="24"/>
                  </a:cxn>
                  <a:cxn ang="0">
                    <a:pos x="17" y="23"/>
                  </a:cxn>
                  <a:cxn ang="0">
                    <a:pos x="21" y="20"/>
                  </a:cxn>
                  <a:cxn ang="0">
                    <a:pos x="24" y="17"/>
                  </a:cxn>
                  <a:cxn ang="0">
                    <a:pos x="25" y="12"/>
                  </a:cxn>
                  <a:cxn ang="0">
                    <a:pos x="24" y="7"/>
                  </a:cxn>
                  <a:cxn ang="0">
                    <a:pos x="21" y="3"/>
                  </a:cxn>
                  <a:cxn ang="0">
                    <a:pos x="17" y="1"/>
                  </a:cxn>
                </a:cxnLst>
                <a:rect l="0" t="0" r="0" b="0"/>
                <a:pathLst>
                  <a:path w="50" h="48">
                    <a:moveTo>
                      <a:pt x="34" y="2"/>
                    </a:moveTo>
                    <a:lnTo>
                      <a:pt x="24" y="0"/>
                    </a:lnTo>
                    <a:lnTo>
                      <a:pt x="14" y="2"/>
                    </a:lnTo>
                    <a:lnTo>
                      <a:pt x="6" y="6"/>
                    </a:lnTo>
                    <a:lnTo>
                      <a:pt x="2" y="14"/>
                    </a:lnTo>
                    <a:lnTo>
                      <a:pt x="0" y="23"/>
                    </a:lnTo>
                    <a:lnTo>
                      <a:pt x="2" y="33"/>
                    </a:lnTo>
                    <a:lnTo>
                      <a:pt x="6" y="40"/>
                    </a:lnTo>
                    <a:lnTo>
                      <a:pt x="14" y="46"/>
                    </a:lnTo>
                    <a:lnTo>
                      <a:pt x="24" y="48"/>
                    </a:lnTo>
                    <a:lnTo>
                      <a:pt x="34" y="46"/>
                    </a:lnTo>
                    <a:lnTo>
                      <a:pt x="42" y="40"/>
                    </a:lnTo>
                    <a:lnTo>
                      <a:pt x="48" y="33"/>
                    </a:lnTo>
                    <a:lnTo>
                      <a:pt x="50" y="23"/>
                    </a:lnTo>
                    <a:lnTo>
                      <a:pt x="48" y="14"/>
                    </a:lnTo>
                    <a:lnTo>
                      <a:pt x="42" y="6"/>
                    </a:lnTo>
                    <a:lnTo>
                      <a:pt x="34" y="2"/>
                    </a:lnTo>
                    <a:close/>
                  </a:path>
                </a:pathLst>
              </a:custGeom>
              <a:solidFill>
                <a:srgbClr val="000000">
                  <a:alpha val="100000"/>
                </a:srgbClr>
              </a:solidFill>
              <a:ln w="9525">
                <a:noFill/>
              </a:ln>
            </p:spPr>
            <p:txBody>
              <a:bodyPr/>
              <a:lstStyle/>
              <a:p>
                <a:endParaRPr lang="zh-CN" altLang="en-US"/>
              </a:p>
            </p:txBody>
          </p:sp>
        </p:grpSp>
        <p:sp>
          <p:nvSpPr>
            <p:cNvPr id="37063" name="矩形 506059"/>
            <p:cNvSpPr/>
            <p:nvPr/>
          </p:nvSpPr>
          <p:spPr>
            <a:xfrm>
              <a:off x="1991" y="1071"/>
              <a:ext cx="73"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6</a:t>
              </a:r>
              <a:endParaRPr lang="en-US" altLang="zh-CN" b="1" dirty="0">
                <a:latin typeface="黑体" panose="02010609060101010101" pitchFamily="49" charset="-122"/>
                <a:ea typeface="黑体" panose="02010609060101010101" pitchFamily="49" charset="-122"/>
              </a:endParaRPr>
            </a:p>
          </p:txBody>
        </p:sp>
        <p:sp>
          <p:nvSpPr>
            <p:cNvPr id="37064" name="矩形 506065"/>
            <p:cNvSpPr/>
            <p:nvPr/>
          </p:nvSpPr>
          <p:spPr>
            <a:xfrm>
              <a:off x="2842" y="991"/>
              <a:ext cx="73"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5</a:t>
              </a:r>
              <a:endParaRPr lang="en-US" altLang="zh-CN" b="1" dirty="0">
                <a:latin typeface="黑体" panose="02010609060101010101" pitchFamily="49" charset="-122"/>
                <a:ea typeface="黑体" panose="02010609060101010101" pitchFamily="49" charset="-122"/>
              </a:endParaRPr>
            </a:p>
          </p:txBody>
        </p:sp>
        <p:sp>
          <p:nvSpPr>
            <p:cNvPr id="37065" name="矩形 506068"/>
            <p:cNvSpPr/>
            <p:nvPr/>
          </p:nvSpPr>
          <p:spPr>
            <a:xfrm>
              <a:off x="2415" y="1418"/>
              <a:ext cx="73"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1</a:t>
              </a:r>
              <a:endParaRPr lang="en-US" altLang="zh-CN" b="1" dirty="0">
                <a:latin typeface="黑体" panose="02010609060101010101" pitchFamily="49" charset="-122"/>
                <a:ea typeface="黑体" panose="02010609060101010101" pitchFamily="49" charset="-122"/>
              </a:endParaRPr>
            </a:p>
          </p:txBody>
        </p:sp>
      </p:grpSp>
      <p:grpSp>
        <p:nvGrpSpPr>
          <p:cNvPr id="506497" name="组合 506496"/>
          <p:cNvGrpSpPr/>
          <p:nvPr/>
        </p:nvGrpSpPr>
        <p:grpSpPr>
          <a:xfrm>
            <a:off x="5938838" y="1557338"/>
            <a:ext cx="2897187" cy="2224087"/>
            <a:chOff x="3742" y="951"/>
            <a:chExt cx="1825" cy="1401"/>
          </a:xfrm>
        </p:grpSpPr>
        <p:sp>
          <p:nvSpPr>
            <p:cNvPr id="36979" name="矩形 506395"/>
            <p:cNvSpPr/>
            <p:nvPr/>
          </p:nvSpPr>
          <p:spPr>
            <a:xfrm>
              <a:off x="4709" y="951"/>
              <a:ext cx="72"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5</a:t>
              </a:r>
              <a:endParaRPr lang="en-US" altLang="zh-CN" b="1" dirty="0">
                <a:latin typeface="黑体" panose="02010609060101010101" pitchFamily="49" charset="-122"/>
                <a:ea typeface="黑体" panose="02010609060101010101" pitchFamily="49" charset="-122"/>
              </a:endParaRPr>
            </a:p>
          </p:txBody>
        </p:sp>
        <p:sp>
          <p:nvSpPr>
            <p:cNvPr id="36980" name="矩形 506316"/>
            <p:cNvSpPr/>
            <p:nvPr/>
          </p:nvSpPr>
          <p:spPr>
            <a:xfrm>
              <a:off x="4572" y="1484"/>
              <a:ext cx="72"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3</a:t>
              </a:r>
              <a:endParaRPr lang="en-US" altLang="zh-CN" b="1" dirty="0">
                <a:latin typeface="黑体" panose="02010609060101010101" pitchFamily="49" charset="-122"/>
                <a:ea typeface="黑体" panose="02010609060101010101" pitchFamily="49" charset="-122"/>
              </a:endParaRPr>
            </a:p>
          </p:txBody>
        </p:sp>
        <p:sp>
          <p:nvSpPr>
            <p:cNvPr id="36981" name="椭圆 506318"/>
            <p:cNvSpPr/>
            <p:nvPr/>
          </p:nvSpPr>
          <p:spPr>
            <a:xfrm>
              <a:off x="4528" y="1503"/>
              <a:ext cx="185" cy="186"/>
            </a:xfrm>
            <a:prstGeom prst="ellipse">
              <a:avLst/>
            </a:prstGeom>
            <a:noFill/>
            <a:ln w="17463" cap="flat" cmpd="sng">
              <a:solidFill>
                <a:srgbClr val="000000"/>
              </a:solidFill>
              <a:prstDash val="solid"/>
              <a:headEnd type="none" w="med" len="med"/>
              <a:tailEnd type="none" w="med" len="med"/>
            </a:ln>
          </p:spPr>
          <p:txBody>
            <a:bodyPr/>
            <a:lstStyle/>
            <a:p>
              <a:endParaRPr lang="zh-CN" altLang="en-US" dirty="0">
                <a:latin typeface="Tahoma" panose="020B0604030504040204" pitchFamily="34" charset="0"/>
              </a:endParaRPr>
            </a:p>
          </p:txBody>
        </p:sp>
        <p:sp>
          <p:nvSpPr>
            <p:cNvPr id="36982" name="矩形 506320"/>
            <p:cNvSpPr/>
            <p:nvPr/>
          </p:nvSpPr>
          <p:spPr>
            <a:xfrm>
              <a:off x="4365" y="1055"/>
              <a:ext cx="72"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1</a:t>
              </a:r>
              <a:endParaRPr lang="en-US" altLang="zh-CN" b="1" dirty="0">
                <a:latin typeface="黑体" panose="02010609060101010101" pitchFamily="49" charset="-122"/>
                <a:ea typeface="黑体" panose="02010609060101010101" pitchFamily="49" charset="-122"/>
              </a:endParaRPr>
            </a:p>
          </p:txBody>
        </p:sp>
        <p:sp>
          <p:nvSpPr>
            <p:cNvPr id="36983" name="椭圆 506322"/>
            <p:cNvSpPr/>
            <p:nvPr/>
          </p:nvSpPr>
          <p:spPr>
            <a:xfrm>
              <a:off x="4322" y="1075"/>
              <a:ext cx="186" cy="185"/>
            </a:xfrm>
            <a:prstGeom prst="ellipse">
              <a:avLst/>
            </a:prstGeom>
            <a:noFill/>
            <a:ln w="17463" cap="flat" cmpd="sng">
              <a:solidFill>
                <a:srgbClr val="000000"/>
              </a:solidFill>
              <a:prstDash val="solid"/>
              <a:headEnd type="none" w="med" len="med"/>
              <a:tailEnd type="none" w="med" len="med"/>
            </a:ln>
          </p:spPr>
          <p:txBody>
            <a:bodyPr/>
            <a:lstStyle/>
            <a:p>
              <a:endParaRPr lang="zh-CN" altLang="en-US" dirty="0">
                <a:latin typeface="Tahoma" panose="020B0604030504040204" pitchFamily="34" charset="0"/>
              </a:endParaRPr>
            </a:p>
          </p:txBody>
        </p:sp>
        <p:sp>
          <p:nvSpPr>
            <p:cNvPr id="36984" name="矩形 506324"/>
            <p:cNvSpPr/>
            <p:nvPr/>
          </p:nvSpPr>
          <p:spPr>
            <a:xfrm>
              <a:off x="3854" y="1381"/>
              <a:ext cx="72"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2</a:t>
              </a:r>
              <a:endParaRPr lang="en-US" altLang="zh-CN" b="1" dirty="0">
                <a:latin typeface="黑体" panose="02010609060101010101" pitchFamily="49" charset="-122"/>
                <a:ea typeface="黑体" panose="02010609060101010101" pitchFamily="49" charset="-122"/>
              </a:endParaRPr>
            </a:p>
          </p:txBody>
        </p:sp>
        <p:sp>
          <p:nvSpPr>
            <p:cNvPr id="36985" name="椭圆 506326"/>
            <p:cNvSpPr/>
            <p:nvPr/>
          </p:nvSpPr>
          <p:spPr>
            <a:xfrm>
              <a:off x="3811" y="1400"/>
              <a:ext cx="186" cy="185"/>
            </a:xfrm>
            <a:prstGeom prst="ellipse">
              <a:avLst/>
            </a:prstGeom>
            <a:noFill/>
            <a:ln w="17463" cap="flat" cmpd="sng">
              <a:solidFill>
                <a:srgbClr val="000000"/>
              </a:solidFill>
              <a:prstDash val="solid"/>
              <a:headEnd type="none" w="med" len="med"/>
              <a:tailEnd type="none" w="med" len="med"/>
            </a:ln>
          </p:spPr>
          <p:txBody>
            <a:bodyPr/>
            <a:lstStyle/>
            <a:p>
              <a:endParaRPr lang="zh-CN" altLang="en-US" dirty="0">
                <a:latin typeface="Tahoma" panose="020B0604030504040204" pitchFamily="34" charset="0"/>
              </a:endParaRPr>
            </a:p>
          </p:txBody>
        </p:sp>
        <p:sp>
          <p:nvSpPr>
            <p:cNvPr id="36986" name="矩形 506328"/>
            <p:cNvSpPr/>
            <p:nvPr/>
          </p:nvSpPr>
          <p:spPr>
            <a:xfrm>
              <a:off x="5090" y="987"/>
              <a:ext cx="72"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4</a:t>
              </a:r>
              <a:endParaRPr lang="en-US" altLang="zh-CN" b="1" dirty="0">
                <a:latin typeface="黑体" panose="02010609060101010101" pitchFamily="49" charset="-122"/>
                <a:ea typeface="黑体" panose="02010609060101010101" pitchFamily="49" charset="-122"/>
              </a:endParaRPr>
            </a:p>
          </p:txBody>
        </p:sp>
        <p:sp>
          <p:nvSpPr>
            <p:cNvPr id="36987" name="椭圆 506331"/>
            <p:cNvSpPr/>
            <p:nvPr/>
          </p:nvSpPr>
          <p:spPr>
            <a:xfrm>
              <a:off x="5046" y="1010"/>
              <a:ext cx="186" cy="185"/>
            </a:xfrm>
            <a:prstGeom prst="ellipse">
              <a:avLst/>
            </a:prstGeom>
            <a:noFill/>
            <a:ln w="17463" cap="flat" cmpd="sng">
              <a:solidFill>
                <a:srgbClr val="000000"/>
              </a:solidFill>
              <a:prstDash val="solid"/>
              <a:headEnd type="none" w="med" len="med"/>
              <a:tailEnd type="none" w="med" len="med"/>
            </a:ln>
          </p:spPr>
          <p:txBody>
            <a:bodyPr/>
            <a:lstStyle/>
            <a:p>
              <a:endParaRPr lang="zh-CN" altLang="en-US" dirty="0">
                <a:latin typeface="Tahoma" panose="020B0604030504040204" pitchFamily="34" charset="0"/>
              </a:endParaRPr>
            </a:p>
          </p:txBody>
        </p:sp>
        <p:sp>
          <p:nvSpPr>
            <p:cNvPr id="36988" name="矩形 506333"/>
            <p:cNvSpPr/>
            <p:nvPr/>
          </p:nvSpPr>
          <p:spPr>
            <a:xfrm>
              <a:off x="4071" y="1862"/>
              <a:ext cx="72"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5</a:t>
              </a:r>
              <a:endParaRPr lang="en-US" altLang="zh-CN" b="1" dirty="0">
                <a:latin typeface="黑体" panose="02010609060101010101" pitchFamily="49" charset="-122"/>
                <a:ea typeface="黑体" panose="02010609060101010101" pitchFamily="49" charset="-122"/>
              </a:endParaRPr>
            </a:p>
          </p:txBody>
        </p:sp>
        <p:sp>
          <p:nvSpPr>
            <p:cNvPr id="36989" name="椭圆 506335"/>
            <p:cNvSpPr/>
            <p:nvPr/>
          </p:nvSpPr>
          <p:spPr>
            <a:xfrm>
              <a:off x="4028" y="1880"/>
              <a:ext cx="185" cy="186"/>
            </a:xfrm>
            <a:prstGeom prst="ellipse">
              <a:avLst/>
            </a:prstGeom>
            <a:noFill/>
            <a:ln w="17463" cap="flat" cmpd="sng">
              <a:solidFill>
                <a:srgbClr val="000000"/>
              </a:solidFill>
              <a:prstDash val="solid"/>
              <a:headEnd type="none" w="med" len="med"/>
              <a:tailEnd type="none" w="med" len="med"/>
            </a:ln>
          </p:spPr>
          <p:txBody>
            <a:bodyPr/>
            <a:lstStyle/>
            <a:p>
              <a:endParaRPr lang="zh-CN" altLang="en-US" dirty="0">
                <a:latin typeface="Tahoma" panose="020B0604030504040204" pitchFamily="34" charset="0"/>
              </a:endParaRPr>
            </a:p>
          </p:txBody>
        </p:sp>
        <p:sp>
          <p:nvSpPr>
            <p:cNvPr id="36990" name="矩形 506337"/>
            <p:cNvSpPr/>
            <p:nvPr/>
          </p:nvSpPr>
          <p:spPr>
            <a:xfrm>
              <a:off x="4951" y="1859"/>
              <a:ext cx="72"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6</a:t>
              </a:r>
              <a:endParaRPr lang="en-US" altLang="zh-CN" b="1" dirty="0">
                <a:latin typeface="黑体" panose="02010609060101010101" pitchFamily="49" charset="-122"/>
                <a:ea typeface="黑体" panose="02010609060101010101" pitchFamily="49" charset="-122"/>
              </a:endParaRPr>
            </a:p>
          </p:txBody>
        </p:sp>
        <p:sp>
          <p:nvSpPr>
            <p:cNvPr id="36991" name="椭圆 506339"/>
            <p:cNvSpPr/>
            <p:nvPr/>
          </p:nvSpPr>
          <p:spPr>
            <a:xfrm>
              <a:off x="4907" y="1877"/>
              <a:ext cx="186" cy="185"/>
            </a:xfrm>
            <a:prstGeom prst="ellipse">
              <a:avLst/>
            </a:prstGeom>
            <a:noFill/>
            <a:ln w="17463" cap="flat" cmpd="sng">
              <a:solidFill>
                <a:srgbClr val="000000"/>
              </a:solidFill>
              <a:prstDash val="solid"/>
              <a:headEnd type="none" w="med" len="med"/>
              <a:tailEnd type="none" w="med" len="med"/>
            </a:ln>
          </p:spPr>
          <p:txBody>
            <a:bodyPr/>
            <a:lstStyle/>
            <a:p>
              <a:endParaRPr lang="zh-CN" altLang="en-US" dirty="0">
                <a:latin typeface="Tahoma" panose="020B0604030504040204" pitchFamily="34" charset="0"/>
              </a:endParaRPr>
            </a:p>
          </p:txBody>
        </p:sp>
        <p:grpSp>
          <p:nvGrpSpPr>
            <p:cNvPr id="36992" name="组合 506340"/>
            <p:cNvGrpSpPr/>
            <p:nvPr/>
          </p:nvGrpSpPr>
          <p:grpSpPr>
            <a:xfrm>
              <a:off x="3973" y="1532"/>
              <a:ext cx="534" cy="24"/>
              <a:chOff x="887" y="3126"/>
              <a:chExt cx="534" cy="24"/>
            </a:xfrm>
          </p:grpSpPr>
          <p:sp>
            <p:nvSpPr>
              <p:cNvPr id="37033" name="任意多边形 506341"/>
              <p:cNvSpPr/>
              <p:nvPr/>
            </p:nvSpPr>
            <p:spPr>
              <a:xfrm>
                <a:off x="887" y="3126"/>
                <a:ext cx="23" cy="24"/>
              </a:xfrm>
              <a:custGeom>
                <a:avLst/>
                <a:gdLst/>
                <a:ahLst/>
                <a:cxnLst>
                  <a:cxn ang="0">
                    <a:pos x="12" y="0"/>
                  </a:cxn>
                  <a:cxn ang="0">
                    <a:pos x="7" y="1"/>
                  </a:cxn>
                  <a:cxn ang="0">
                    <a:pos x="3" y="3"/>
                  </a:cxn>
                  <a:cxn ang="0">
                    <a:pos x="1" y="7"/>
                  </a:cxn>
                  <a:cxn ang="0">
                    <a:pos x="0" y="11"/>
                  </a:cxn>
                  <a:cxn ang="0">
                    <a:pos x="1" y="16"/>
                  </a:cxn>
                  <a:cxn ang="0">
                    <a:pos x="3" y="20"/>
                  </a:cxn>
                  <a:cxn ang="0">
                    <a:pos x="7" y="22"/>
                  </a:cxn>
                  <a:cxn ang="0">
                    <a:pos x="12" y="24"/>
                  </a:cxn>
                  <a:cxn ang="0">
                    <a:pos x="12" y="24"/>
                  </a:cxn>
                  <a:cxn ang="0">
                    <a:pos x="16" y="22"/>
                  </a:cxn>
                  <a:cxn ang="0">
                    <a:pos x="20" y="20"/>
                  </a:cxn>
                  <a:cxn ang="0">
                    <a:pos x="22" y="16"/>
                  </a:cxn>
                  <a:cxn ang="0">
                    <a:pos x="23" y="11"/>
                  </a:cxn>
                  <a:cxn ang="0">
                    <a:pos x="22" y="7"/>
                  </a:cxn>
                  <a:cxn ang="0">
                    <a:pos x="20" y="3"/>
                  </a:cxn>
                  <a:cxn ang="0">
                    <a:pos x="16" y="1"/>
                  </a:cxn>
                  <a:cxn ang="0">
                    <a:pos x="12" y="0"/>
                  </a:cxn>
                </a:cxnLst>
                <a:rect l="0" t="0" r="0" b="0"/>
                <a:pathLst>
                  <a:path w="44" h="46">
                    <a:moveTo>
                      <a:pt x="22" y="0"/>
                    </a:moveTo>
                    <a:lnTo>
                      <a:pt x="13" y="1"/>
                    </a:lnTo>
                    <a:lnTo>
                      <a:pt x="5" y="5"/>
                    </a:lnTo>
                    <a:lnTo>
                      <a:pt x="2" y="13"/>
                    </a:lnTo>
                    <a:lnTo>
                      <a:pt x="0" y="22"/>
                    </a:lnTo>
                    <a:lnTo>
                      <a:pt x="2" y="31"/>
                    </a:lnTo>
                    <a:lnTo>
                      <a:pt x="5" y="39"/>
                    </a:lnTo>
                    <a:lnTo>
                      <a:pt x="13" y="42"/>
                    </a:lnTo>
                    <a:lnTo>
                      <a:pt x="22" y="46"/>
                    </a:lnTo>
                    <a:lnTo>
                      <a:pt x="31" y="42"/>
                    </a:lnTo>
                    <a:lnTo>
                      <a:pt x="39" y="39"/>
                    </a:lnTo>
                    <a:lnTo>
                      <a:pt x="43" y="31"/>
                    </a:lnTo>
                    <a:lnTo>
                      <a:pt x="44" y="22"/>
                    </a:lnTo>
                    <a:lnTo>
                      <a:pt x="43" y="13"/>
                    </a:lnTo>
                    <a:lnTo>
                      <a:pt x="39" y="5"/>
                    </a:lnTo>
                    <a:lnTo>
                      <a:pt x="31" y="1"/>
                    </a:lnTo>
                    <a:lnTo>
                      <a:pt x="22" y="0"/>
                    </a:lnTo>
                    <a:close/>
                  </a:path>
                </a:pathLst>
              </a:custGeom>
              <a:solidFill>
                <a:srgbClr val="000000">
                  <a:alpha val="100000"/>
                </a:srgbClr>
              </a:solidFill>
              <a:ln w="9525">
                <a:noFill/>
              </a:ln>
            </p:spPr>
            <p:txBody>
              <a:bodyPr/>
              <a:lstStyle/>
              <a:p>
                <a:endParaRPr lang="zh-CN" altLang="en-US"/>
              </a:p>
            </p:txBody>
          </p:sp>
          <p:sp>
            <p:nvSpPr>
              <p:cNvPr id="37034" name="任意多边形 506342"/>
              <p:cNvSpPr/>
              <p:nvPr/>
            </p:nvSpPr>
            <p:spPr>
              <a:xfrm>
                <a:off x="933" y="3126"/>
                <a:ext cx="23" cy="24"/>
              </a:xfrm>
              <a:custGeom>
                <a:avLst/>
                <a:gdLst/>
                <a:ahLst/>
                <a:cxnLst>
                  <a:cxn ang="0">
                    <a:pos x="12" y="0"/>
                  </a:cxn>
                  <a:cxn ang="0">
                    <a:pos x="8" y="1"/>
                  </a:cxn>
                  <a:cxn ang="0">
                    <a:pos x="4" y="3"/>
                  </a:cxn>
                  <a:cxn ang="0">
                    <a:pos x="1" y="7"/>
                  </a:cxn>
                  <a:cxn ang="0">
                    <a:pos x="0" y="11"/>
                  </a:cxn>
                  <a:cxn ang="0">
                    <a:pos x="1" y="16"/>
                  </a:cxn>
                  <a:cxn ang="0">
                    <a:pos x="4" y="20"/>
                  </a:cxn>
                  <a:cxn ang="0">
                    <a:pos x="8" y="23"/>
                  </a:cxn>
                  <a:cxn ang="0">
                    <a:pos x="12" y="24"/>
                  </a:cxn>
                  <a:cxn ang="0">
                    <a:pos x="12" y="24"/>
                  </a:cxn>
                  <a:cxn ang="0">
                    <a:pos x="17" y="22"/>
                  </a:cxn>
                  <a:cxn ang="0">
                    <a:pos x="21" y="20"/>
                  </a:cxn>
                  <a:cxn ang="0">
                    <a:pos x="22" y="16"/>
                  </a:cxn>
                  <a:cxn ang="0">
                    <a:pos x="23" y="11"/>
                  </a:cxn>
                  <a:cxn ang="0">
                    <a:pos x="22" y="7"/>
                  </a:cxn>
                  <a:cxn ang="0">
                    <a:pos x="21" y="3"/>
                  </a:cxn>
                  <a:cxn ang="0">
                    <a:pos x="17" y="1"/>
                  </a:cxn>
                  <a:cxn ang="0">
                    <a:pos x="12" y="0"/>
                  </a:cxn>
                </a:cxnLst>
                <a:rect l="0" t="0" r="0" b="0"/>
                <a:pathLst>
                  <a:path w="46" h="46">
                    <a:moveTo>
                      <a:pt x="24" y="0"/>
                    </a:moveTo>
                    <a:lnTo>
                      <a:pt x="15" y="1"/>
                    </a:lnTo>
                    <a:lnTo>
                      <a:pt x="7" y="5"/>
                    </a:lnTo>
                    <a:lnTo>
                      <a:pt x="2" y="13"/>
                    </a:lnTo>
                    <a:lnTo>
                      <a:pt x="0" y="22"/>
                    </a:lnTo>
                    <a:lnTo>
                      <a:pt x="2" y="31"/>
                    </a:lnTo>
                    <a:lnTo>
                      <a:pt x="7" y="39"/>
                    </a:lnTo>
                    <a:lnTo>
                      <a:pt x="15" y="44"/>
                    </a:lnTo>
                    <a:lnTo>
                      <a:pt x="24" y="46"/>
                    </a:lnTo>
                    <a:lnTo>
                      <a:pt x="33" y="42"/>
                    </a:lnTo>
                    <a:lnTo>
                      <a:pt x="41" y="39"/>
                    </a:lnTo>
                    <a:lnTo>
                      <a:pt x="44" y="31"/>
                    </a:lnTo>
                    <a:lnTo>
                      <a:pt x="46" y="22"/>
                    </a:lnTo>
                    <a:lnTo>
                      <a:pt x="44" y="13"/>
                    </a:lnTo>
                    <a:lnTo>
                      <a:pt x="41" y="5"/>
                    </a:lnTo>
                    <a:lnTo>
                      <a:pt x="33" y="1"/>
                    </a:lnTo>
                    <a:lnTo>
                      <a:pt x="24" y="0"/>
                    </a:lnTo>
                    <a:close/>
                  </a:path>
                </a:pathLst>
              </a:custGeom>
              <a:solidFill>
                <a:srgbClr val="000000">
                  <a:alpha val="100000"/>
                </a:srgbClr>
              </a:solidFill>
              <a:ln w="9525">
                <a:noFill/>
              </a:ln>
            </p:spPr>
            <p:txBody>
              <a:bodyPr/>
              <a:lstStyle/>
              <a:p>
                <a:endParaRPr lang="zh-CN" altLang="en-US"/>
              </a:p>
            </p:txBody>
          </p:sp>
          <p:sp>
            <p:nvSpPr>
              <p:cNvPr id="37035" name="任意多边形 506343"/>
              <p:cNvSpPr/>
              <p:nvPr/>
            </p:nvSpPr>
            <p:spPr>
              <a:xfrm>
                <a:off x="979" y="3126"/>
                <a:ext cx="24" cy="24"/>
              </a:xfrm>
              <a:custGeom>
                <a:avLst/>
                <a:gdLst/>
                <a:ahLst/>
                <a:cxnLst>
                  <a:cxn ang="0">
                    <a:pos x="13" y="0"/>
                  </a:cxn>
                  <a:cxn ang="0">
                    <a:pos x="8" y="1"/>
                  </a:cxn>
                  <a:cxn ang="0">
                    <a:pos x="4" y="3"/>
                  </a:cxn>
                  <a:cxn ang="0">
                    <a:pos x="1" y="7"/>
                  </a:cxn>
                  <a:cxn ang="0">
                    <a:pos x="0" y="11"/>
                  </a:cxn>
                  <a:cxn ang="0">
                    <a:pos x="1" y="16"/>
                  </a:cxn>
                  <a:cxn ang="0">
                    <a:pos x="4" y="20"/>
                  </a:cxn>
                  <a:cxn ang="0">
                    <a:pos x="8" y="23"/>
                  </a:cxn>
                  <a:cxn ang="0">
                    <a:pos x="13" y="24"/>
                  </a:cxn>
                  <a:cxn ang="0">
                    <a:pos x="13" y="24"/>
                  </a:cxn>
                  <a:cxn ang="0">
                    <a:pos x="17" y="22"/>
                  </a:cxn>
                  <a:cxn ang="0">
                    <a:pos x="21" y="20"/>
                  </a:cxn>
                  <a:cxn ang="0">
                    <a:pos x="23" y="16"/>
                  </a:cxn>
                  <a:cxn ang="0">
                    <a:pos x="24" y="11"/>
                  </a:cxn>
                  <a:cxn ang="0">
                    <a:pos x="23" y="7"/>
                  </a:cxn>
                  <a:cxn ang="0">
                    <a:pos x="21" y="3"/>
                  </a:cxn>
                  <a:cxn ang="0">
                    <a:pos x="17" y="1"/>
                  </a:cxn>
                  <a:cxn ang="0">
                    <a:pos x="13" y="0"/>
                  </a:cxn>
                </a:cxnLst>
                <a:rect l="0" t="0" r="0" b="0"/>
                <a:pathLst>
                  <a:path w="46" h="46">
                    <a:moveTo>
                      <a:pt x="24" y="0"/>
                    </a:moveTo>
                    <a:lnTo>
                      <a:pt x="15" y="1"/>
                    </a:lnTo>
                    <a:lnTo>
                      <a:pt x="7" y="5"/>
                    </a:lnTo>
                    <a:lnTo>
                      <a:pt x="2" y="13"/>
                    </a:lnTo>
                    <a:lnTo>
                      <a:pt x="0" y="22"/>
                    </a:lnTo>
                    <a:lnTo>
                      <a:pt x="2" y="31"/>
                    </a:lnTo>
                    <a:lnTo>
                      <a:pt x="7" y="39"/>
                    </a:lnTo>
                    <a:lnTo>
                      <a:pt x="15" y="44"/>
                    </a:lnTo>
                    <a:lnTo>
                      <a:pt x="24" y="46"/>
                    </a:lnTo>
                    <a:lnTo>
                      <a:pt x="33" y="42"/>
                    </a:lnTo>
                    <a:lnTo>
                      <a:pt x="41" y="39"/>
                    </a:lnTo>
                    <a:lnTo>
                      <a:pt x="44" y="31"/>
                    </a:lnTo>
                    <a:lnTo>
                      <a:pt x="46" y="22"/>
                    </a:lnTo>
                    <a:lnTo>
                      <a:pt x="44" y="13"/>
                    </a:lnTo>
                    <a:lnTo>
                      <a:pt x="41" y="5"/>
                    </a:lnTo>
                    <a:lnTo>
                      <a:pt x="33" y="1"/>
                    </a:lnTo>
                    <a:lnTo>
                      <a:pt x="24" y="0"/>
                    </a:lnTo>
                    <a:close/>
                  </a:path>
                </a:pathLst>
              </a:custGeom>
              <a:solidFill>
                <a:srgbClr val="000000">
                  <a:alpha val="100000"/>
                </a:srgbClr>
              </a:solidFill>
              <a:ln w="9525">
                <a:noFill/>
              </a:ln>
            </p:spPr>
            <p:txBody>
              <a:bodyPr/>
              <a:lstStyle/>
              <a:p>
                <a:endParaRPr lang="zh-CN" altLang="en-US"/>
              </a:p>
            </p:txBody>
          </p:sp>
          <p:sp>
            <p:nvSpPr>
              <p:cNvPr id="37036" name="任意多边形 506344"/>
              <p:cNvSpPr/>
              <p:nvPr/>
            </p:nvSpPr>
            <p:spPr>
              <a:xfrm>
                <a:off x="1026" y="3126"/>
                <a:ext cx="23" cy="24"/>
              </a:xfrm>
              <a:custGeom>
                <a:avLst/>
                <a:gdLst/>
                <a:ahLst/>
                <a:cxnLst>
                  <a:cxn ang="0">
                    <a:pos x="12" y="0"/>
                  </a:cxn>
                  <a:cxn ang="0">
                    <a:pos x="8" y="1"/>
                  </a:cxn>
                  <a:cxn ang="0">
                    <a:pos x="4" y="3"/>
                  </a:cxn>
                  <a:cxn ang="0">
                    <a:pos x="1" y="7"/>
                  </a:cxn>
                  <a:cxn ang="0">
                    <a:pos x="0" y="11"/>
                  </a:cxn>
                  <a:cxn ang="0">
                    <a:pos x="1" y="16"/>
                  </a:cxn>
                  <a:cxn ang="0">
                    <a:pos x="4" y="20"/>
                  </a:cxn>
                  <a:cxn ang="0">
                    <a:pos x="8" y="23"/>
                  </a:cxn>
                  <a:cxn ang="0">
                    <a:pos x="12" y="24"/>
                  </a:cxn>
                  <a:cxn ang="0">
                    <a:pos x="12" y="24"/>
                  </a:cxn>
                  <a:cxn ang="0">
                    <a:pos x="17" y="22"/>
                  </a:cxn>
                  <a:cxn ang="0">
                    <a:pos x="21" y="20"/>
                  </a:cxn>
                  <a:cxn ang="0">
                    <a:pos x="22" y="16"/>
                  </a:cxn>
                  <a:cxn ang="0">
                    <a:pos x="23" y="11"/>
                  </a:cxn>
                  <a:cxn ang="0">
                    <a:pos x="22" y="7"/>
                  </a:cxn>
                  <a:cxn ang="0">
                    <a:pos x="21" y="3"/>
                  </a:cxn>
                  <a:cxn ang="0">
                    <a:pos x="17" y="1"/>
                  </a:cxn>
                  <a:cxn ang="0">
                    <a:pos x="12" y="0"/>
                  </a:cxn>
                </a:cxnLst>
                <a:rect l="0" t="0" r="0" b="0"/>
                <a:pathLst>
                  <a:path w="46" h="46">
                    <a:moveTo>
                      <a:pt x="24" y="0"/>
                    </a:moveTo>
                    <a:lnTo>
                      <a:pt x="15" y="1"/>
                    </a:lnTo>
                    <a:lnTo>
                      <a:pt x="7" y="5"/>
                    </a:lnTo>
                    <a:lnTo>
                      <a:pt x="2" y="13"/>
                    </a:lnTo>
                    <a:lnTo>
                      <a:pt x="0" y="22"/>
                    </a:lnTo>
                    <a:lnTo>
                      <a:pt x="2" y="31"/>
                    </a:lnTo>
                    <a:lnTo>
                      <a:pt x="7" y="39"/>
                    </a:lnTo>
                    <a:lnTo>
                      <a:pt x="15" y="44"/>
                    </a:lnTo>
                    <a:lnTo>
                      <a:pt x="24" y="46"/>
                    </a:lnTo>
                    <a:lnTo>
                      <a:pt x="33" y="42"/>
                    </a:lnTo>
                    <a:lnTo>
                      <a:pt x="41" y="39"/>
                    </a:lnTo>
                    <a:lnTo>
                      <a:pt x="44" y="31"/>
                    </a:lnTo>
                    <a:lnTo>
                      <a:pt x="46" y="22"/>
                    </a:lnTo>
                    <a:lnTo>
                      <a:pt x="44" y="13"/>
                    </a:lnTo>
                    <a:lnTo>
                      <a:pt x="41" y="5"/>
                    </a:lnTo>
                    <a:lnTo>
                      <a:pt x="33" y="1"/>
                    </a:lnTo>
                    <a:lnTo>
                      <a:pt x="24" y="0"/>
                    </a:lnTo>
                    <a:close/>
                  </a:path>
                </a:pathLst>
              </a:custGeom>
              <a:solidFill>
                <a:srgbClr val="000000">
                  <a:alpha val="100000"/>
                </a:srgbClr>
              </a:solidFill>
              <a:ln w="9525">
                <a:noFill/>
              </a:ln>
            </p:spPr>
            <p:txBody>
              <a:bodyPr/>
              <a:lstStyle/>
              <a:p>
                <a:endParaRPr lang="zh-CN" altLang="en-US"/>
              </a:p>
            </p:txBody>
          </p:sp>
          <p:sp>
            <p:nvSpPr>
              <p:cNvPr id="37037" name="任意多边形 506345"/>
              <p:cNvSpPr/>
              <p:nvPr/>
            </p:nvSpPr>
            <p:spPr>
              <a:xfrm>
                <a:off x="1072" y="3126"/>
                <a:ext cx="24" cy="24"/>
              </a:xfrm>
              <a:custGeom>
                <a:avLst/>
                <a:gdLst/>
                <a:ahLst/>
                <a:cxnLst>
                  <a:cxn ang="0">
                    <a:pos x="13" y="0"/>
                  </a:cxn>
                  <a:cxn ang="0">
                    <a:pos x="7" y="1"/>
                  </a:cxn>
                  <a:cxn ang="0">
                    <a:pos x="4" y="3"/>
                  </a:cxn>
                  <a:cxn ang="0">
                    <a:pos x="1" y="7"/>
                  </a:cxn>
                  <a:cxn ang="0">
                    <a:pos x="0" y="11"/>
                  </a:cxn>
                  <a:cxn ang="0">
                    <a:pos x="1" y="16"/>
                  </a:cxn>
                  <a:cxn ang="0">
                    <a:pos x="4" y="20"/>
                  </a:cxn>
                  <a:cxn ang="0">
                    <a:pos x="7" y="23"/>
                  </a:cxn>
                  <a:cxn ang="0">
                    <a:pos x="13" y="24"/>
                  </a:cxn>
                  <a:cxn ang="0">
                    <a:pos x="13" y="24"/>
                  </a:cxn>
                  <a:cxn ang="0">
                    <a:pos x="17" y="22"/>
                  </a:cxn>
                  <a:cxn ang="0">
                    <a:pos x="21" y="20"/>
                  </a:cxn>
                  <a:cxn ang="0">
                    <a:pos x="23" y="16"/>
                  </a:cxn>
                  <a:cxn ang="0">
                    <a:pos x="24" y="11"/>
                  </a:cxn>
                  <a:cxn ang="0">
                    <a:pos x="23" y="7"/>
                  </a:cxn>
                  <a:cxn ang="0">
                    <a:pos x="21" y="3"/>
                  </a:cxn>
                  <a:cxn ang="0">
                    <a:pos x="17" y="1"/>
                  </a:cxn>
                  <a:cxn ang="0">
                    <a:pos x="13" y="0"/>
                  </a:cxn>
                </a:cxnLst>
                <a:rect l="0" t="0" r="0" b="0"/>
                <a:pathLst>
                  <a:path w="46" h="46">
                    <a:moveTo>
                      <a:pt x="24" y="0"/>
                    </a:moveTo>
                    <a:lnTo>
                      <a:pt x="14" y="1"/>
                    </a:lnTo>
                    <a:lnTo>
                      <a:pt x="7" y="5"/>
                    </a:lnTo>
                    <a:lnTo>
                      <a:pt x="1" y="13"/>
                    </a:lnTo>
                    <a:lnTo>
                      <a:pt x="0" y="22"/>
                    </a:lnTo>
                    <a:lnTo>
                      <a:pt x="1" y="31"/>
                    </a:lnTo>
                    <a:lnTo>
                      <a:pt x="7" y="39"/>
                    </a:lnTo>
                    <a:lnTo>
                      <a:pt x="14" y="44"/>
                    </a:lnTo>
                    <a:lnTo>
                      <a:pt x="24" y="46"/>
                    </a:lnTo>
                    <a:lnTo>
                      <a:pt x="33" y="42"/>
                    </a:lnTo>
                    <a:lnTo>
                      <a:pt x="40" y="39"/>
                    </a:lnTo>
                    <a:lnTo>
                      <a:pt x="44" y="31"/>
                    </a:lnTo>
                    <a:lnTo>
                      <a:pt x="46" y="22"/>
                    </a:lnTo>
                    <a:lnTo>
                      <a:pt x="44" y="13"/>
                    </a:lnTo>
                    <a:lnTo>
                      <a:pt x="40" y="5"/>
                    </a:lnTo>
                    <a:lnTo>
                      <a:pt x="33" y="1"/>
                    </a:lnTo>
                    <a:lnTo>
                      <a:pt x="24" y="0"/>
                    </a:lnTo>
                    <a:close/>
                  </a:path>
                </a:pathLst>
              </a:custGeom>
              <a:solidFill>
                <a:srgbClr val="000000">
                  <a:alpha val="100000"/>
                </a:srgbClr>
              </a:solidFill>
              <a:ln w="9525">
                <a:noFill/>
              </a:ln>
            </p:spPr>
            <p:txBody>
              <a:bodyPr/>
              <a:lstStyle/>
              <a:p>
                <a:endParaRPr lang="zh-CN" altLang="en-US"/>
              </a:p>
            </p:txBody>
          </p:sp>
          <p:sp>
            <p:nvSpPr>
              <p:cNvPr id="37038" name="任意多边形 506346"/>
              <p:cNvSpPr/>
              <p:nvPr/>
            </p:nvSpPr>
            <p:spPr>
              <a:xfrm>
                <a:off x="1119" y="3126"/>
                <a:ext cx="23" cy="24"/>
              </a:xfrm>
              <a:custGeom>
                <a:avLst/>
                <a:gdLst/>
                <a:ahLst/>
                <a:cxnLst>
                  <a:cxn ang="0">
                    <a:pos x="12" y="0"/>
                  </a:cxn>
                  <a:cxn ang="0">
                    <a:pos x="7" y="1"/>
                  </a:cxn>
                  <a:cxn ang="0">
                    <a:pos x="4" y="3"/>
                  </a:cxn>
                  <a:cxn ang="0">
                    <a:pos x="1" y="7"/>
                  </a:cxn>
                  <a:cxn ang="0">
                    <a:pos x="0" y="11"/>
                  </a:cxn>
                  <a:cxn ang="0">
                    <a:pos x="1" y="16"/>
                  </a:cxn>
                  <a:cxn ang="0">
                    <a:pos x="4" y="20"/>
                  </a:cxn>
                  <a:cxn ang="0">
                    <a:pos x="7" y="23"/>
                  </a:cxn>
                  <a:cxn ang="0">
                    <a:pos x="12" y="24"/>
                  </a:cxn>
                  <a:cxn ang="0">
                    <a:pos x="12" y="24"/>
                  </a:cxn>
                  <a:cxn ang="0">
                    <a:pos x="17" y="22"/>
                  </a:cxn>
                  <a:cxn ang="0">
                    <a:pos x="20" y="20"/>
                  </a:cxn>
                  <a:cxn ang="0">
                    <a:pos x="22" y="16"/>
                  </a:cxn>
                  <a:cxn ang="0">
                    <a:pos x="23" y="11"/>
                  </a:cxn>
                  <a:cxn ang="0">
                    <a:pos x="22" y="7"/>
                  </a:cxn>
                  <a:cxn ang="0">
                    <a:pos x="20" y="3"/>
                  </a:cxn>
                  <a:cxn ang="0">
                    <a:pos x="17" y="1"/>
                  </a:cxn>
                  <a:cxn ang="0">
                    <a:pos x="12" y="0"/>
                  </a:cxn>
                </a:cxnLst>
                <a:rect l="0" t="0" r="0" b="0"/>
                <a:pathLst>
                  <a:path w="47" h="46">
                    <a:moveTo>
                      <a:pt x="25" y="0"/>
                    </a:moveTo>
                    <a:lnTo>
                      <a:pt x="15" y="1"/>
                    </a:lnTo>
                    <a:lnTo>
                      <a:pt x="8" y="5"/>
                    </a:lnTo>
                    <a:lnTo>
                      <a:pt x="2" y="13"/>
                    </a:lnTo>
                    <a:lnTo>
                      <a:pt x="0" y="22"/>
                    </a:lnTo>
                    <a:lnTo>
                      <a:pt x="2" y="31"/>
                    </a:lnTo>
                    <a:lnTo>
                      <a:pt x="8" y="39"/>
                    </a:lnTo>
                    <a:lnTo>
                      <a:pt x="15" y="44"/>
                    </a:lnTo>
                    <a:lnTo>
                      <a:pt x="25" y="46"/>
                    </a:lnTo>
                    <a:lnTo>
                      <a:pt x="34" y="42"/>
                    </a:lnTo>
                    <a:lnTo>
                      <a:pt x="41" y="39"/>
                    </a:lnTo>
                    <a:lnTo>
                      <a:pt x="45" y="31"/>
                    </a:lnTo>
                    <a:lnTo>
                      <a:pt x="47" y="22"/>
                    </a:lnTo>
                    <a:lnTo>
                      <a:pt x="45" y="13"/>
                    </a:lnTo>
                    <a:lnTo>
                      <a:pt x="41" y="5"/>
                    </a:lnTo>
                    <a:lnTo>
                      <a:pt x="34" y="1"/>
                    </a:lnTo>
                    <a:lnTo>
                      <a:pt x="25" y="0"/>
                    </a:lnTo>
                    <a:close/>
                  </a:path>
                </a:pathLst>
              </a:custGeom>
              <a:solidFill>
                <a:srgbClr val="000000">
                  <a:alpha val="100000"/>
                </a:srgbClr>
              </a:solidFill>
              <a:ln w="9525">
                <a:noFill/>
              </a:ln>
            </p:spPr>
            <p:txBody>
              <a:bodyPr/>
              <a:lstStyle/>
              <a:p>
                <a:endParaRPr lang="zh-CN" altLang="en-US"/>
              </a:p>
            </p:txBody>
          </p:sp>
          <p:sp>
            <p:nvSpPr>
              <p:cNvPr id="37039" name="任意多边形 506347"/>
              <p:cNvSpPr/>
              <p:nvPr/>
            </p:nvSpPr>
            <p:spPr>
              <a:xfrm>
                <a:off x="1165" y="3126"/>
                <a:ext cx="23" cy="24"/>
              </a:xfrm>
              <a:custGeom>
                <a:avLst/>
                <a:gdLst/>
                <a:ahLst/>
                <a:cxnLst>
                  <a:cxn ang="0">
                    <a:pos x="12" y="0"/>
                  </a:cxn>
                  <a:cxn ang="0">
                    <a:pos x="7" y="1"/>
                  </a:cxn>
                  <a:cxn ang="0">
                    <a:pos x="4" y="3"/>
                  </a:cxn>
                  <a:cxn ang="0">
                    <a:pos x="1" y="7"/>
                  </a:cxn>
                  <a:cxn ang="0">
                    <a:pos x="0" y="11"/>
                  </a:cxn>
                  <a:cxn ang="0">
                    <a:pos x="1" y="16"/>
                  </a:cxn>
                  <a:cxn ang="0">
                    <a:pos x="4" y="20"/>
                  </a:cxn>
                  <a:cxn ang="0">
                    <a:pos x="7" y="23"/>
                  </a:cxn>
                  <a:cxn ang="0">
                    <a:pos x="12" y="24"/>
                  </a:cxn>
                  <a:cxn ang="0">
                    <a:pos x="12" y="24"/>
                  </a:cxn>
                  <a:cxn ang="0">
                    <a:pos x="17" y="22"/>
                  </a:cxn>
                  <a:cxn ang="0">
                    <a:pos x="20" y="20"/>
                  </a:cxn>
                  <a:cxn ang="0">
                    <a:pos x="22" y="16"/>
                  </a:cxn>
                  <a:cxn ang="0">
                    <a:pos x="23" y="11"/>
                  </a:cxn>
                  <a:cxn ang="0">
                    <a:pos x="22" y="7"/>
                  </a:cxn>
                  <a:cxn ang="0">
                    <a:pos x="20" y="3"/>
                  </a:cxn>
                  <a:cxn ang="0">
                    <a:pos x="17" y="1"/>
                  </a:cxn>
                  <a:cxn ang="0">
                    <a:pos x="12" y="0"/>
                  </a:cxn>
                </a:cxnLst>
                <a:rect l="0" t="0" r="0" b="0"/>
                <a:pathLst>
                  <a:path w="47" h="46">
                    <a:moveTo>
                      <a:pt x="25" y="0"/>
                    </a:moveTo>
                    <a:lnTo>
                      <a:pt x="15" y="1"/>
                    </a:lnTo>
                    <a:lnTo>
                      <a:pt x="8" y="5"/>
                    </a:lnTo>
                    <a:lnTo>
                      <a:pt x="2" y="13"/>
                    </a:lnTo>
                    <a:lnTo>
                      <a:pt x="0" y="22"/>
                    </a:lnTo>
                    <a:lnTo>
                      <a:pt x="2" y="31"/>
                    </a:lnTo>
                    <a:lnTo>
                      <a:pt x="8" y="39"/>
                    </a:lnTo>
                    <a:lnTo>
                      <a:pt x="15" y="44"/>
                    </a:lnTo>
                    <a:lnTo>
                      <a:pt x="25" y="46"/>
                    </a:lnTo>
                    <a:lnTo>
                      <a:pt x="34" y="42"/>
                    </a:lnTo>
                    <a:lnTo>
                      <a:pt x="41" y="39"/>
                    </a:lnTo>
                    <a:lnTo>
                      <a:pt x="45" y="31"/>
                    </a:lnTo>
                    <a:lnTo>
                      <a:pt x="47" y="22"/>
                    </a:lnTo>
                    <a:lnTo>
                      <a:pt x="45" y="13"/>
                    </a:lnTo>
                    <a:lnTo>
                      <a:pt x="41" y="5"/>
                    </a:lnTo>
                    <a:lnTo>
                      <a:pt x="34" y="1"/>
                    </a:lnTo>
                    <a:lnTo>
                      <a:pt x="25" y="0"/>
                    </a:lnTo>
                    <a:close/>
                  </a:path>
                </a:pathLst>
              </a:custGeom>
              <a:solidFill>
                <a:srgbClr val="000000">
                  <a:alpha val="100000"/>
                </a:srgbClr>
              </a:solidFill>
              <a:ln w="9525">
                <a:noFill/>
              </a:ln>
            </p:spPr>
            <p:txBody>
              <a:bodyPr/>
              <a:lstStyle/>
              <a:p>
                <a:endParaRPr lang="zh-CN" altLang="en-US"/>
              </a:p>
            </p:txBody>
          </p:sp>
          <p:sp>
            <p:nvSpPr>
              <p:cNvPr id="37040" name="任意多边形 506348"/>
              <p:cNvSpPr/>
              <p:nvPr/>
            </p:nvSpPr>
            <p:spPr>
              <a:xfrm>
                <a:off x="1212" y="3126"/>
                <a:ext cx="23" cy="24"/>
              </a:xfrm>
              <a:custGeom>
                <a:avLst/>
                <a:gdLst/>
                <a:ahLst/>
                <a:cxnLst>
                  <a:cxn ang="0">
                    <a:pos x="12" y="0"/>
                  </a:cxn>
                  <a:cxn ang="0">
                    <a:pos x="7" y="1"/>
                  </a:cxn>
                  <a:cxn ang="0">
                    <a:pos x="4" y="3"/>
                  </a:cxn>
                  <a:cxn ang="0">
                    <a:pos x="1" y="7"/>
                  </a:cxn>
                  <a:cxn ang="0">
                    <a:pos x="0" y="11"/>
                  </a:cxn>
                  <a:cxn ang="0">
                    <a:pos x="1" y="16"/>
                  </a:cxn>
                  <a:cxn ang="0">
                    <a:pos x="4" y="20"/>
                  </a:cxn>
                  <a:cxn ang="0">
                    <a:pos x="7" y="23"/>
                  </a:cxn>
                  <a:cxn ang="0">
                    <a:pos x="12" y="24"/>
                  </a:cxn>
                  <a:cxn ang="0">
                    <a:pos x="12" y="24"/>
                  </a:cxn>
                  <a:cxn ang="0">
                    <a:pos x="17" y="22"/>
                  </a:cxn>
                  <a:cxn ang="0">
                    <a:pos x="20" y="20"/>
                  </a:cxn>
                  <a:cxn ang="0">
                    <a:pos x="22" y="16"/>
                  </a:cxn>
                  <a:cxn ang="0">
                    <a:pos x="23" y="11"/>
                  </a:cxn>
                  <a:cxn ang="0">
                    <a:pos x="22" y="7"/>
                  </a:cxn>
                  <a:cxn ang="0">
                    <a:pos x="20" y="3"/>
                  </a:cxn>
                  <a:cxn ang="0">
                    <a:pos x="17" y="1"/>
                  </a:cxn>
                  <a:cxn ang="0">
                    <a:pos x="12" y="0"/>
                  </a:cxn>
                </a:cxnLst>
                <a:rect l="0" t="0" r="0" b="0"/>
                <a:pathLst>
                  <a:path w="47" h="46">
                    <a:moveTo>
                      <a:pt x="24" y="0"/>
                    </a:moveTo>
                    <a:lnTo>
                      <a:pt x="15" y="1"/>
                    </a:lnTo>
                    <a:lnTo>
                      <a:pt x="8" y="5"/>
                    </a:lnTo>
                    <a:lnTo>
                      <a:pt x="2" y="13"/>
                    </a:lnTo>
                    <a:lnTo>
                      <a:pt x="0" y="22"/>
                    </a:lnTo>
                    <a:lnTo>
                      <a:pt x="2" y="31"/>
                    </a:lnTo>
                    <a:lnTo>
                      <a:pt x="8" y="39"/>
                    </a:lnTo>
                    <a:lnTo>
                      <a:pt x="15" y="44"/>
                    </a:lnTo>
                    <a:lnTo>
                      <a:pt x="24" y="46"/>
                    </a:lnTo>
                    <a:lnTo>
                      <a:pt x="34" y="42"/>
                    </a:lnTo>
                    <a:lnTo>
                      <a:pt x="41" y="39"/>
                    </a:lnTo>
                    <a:lnTo>
                      <a:pt x="45" y="31"/>
                    </a:lnTo>
                    <a:lnTo>
                      <a:pt x="47" y="22"/>
                    </a:lnTo>
                    <a:lnTo>
                      <a:pt x="45" y="13"/>
                    </a:lnTo>
                    <a:lnTo>
                      <a:pt x="41" y="5"/>
                    </a:lnTo>
                    <a:lnTo>
                      <a:pt x="34" y="1"/>
                    </a:lnTo>
                    <a:lnTo>
                      <a:pt x="24" y="0"/>
                    </a:lnTo>
                    <a:close/>
                  </a:path>
                </a:pathLst>
              </a:custGeom>
              <a:solidFill>
                <a:srgbClr val="000000">
                  <a:alpha val="100000"/>
                </a:srgbClr>
              </a:solidFill>
              <a:ln w="9525">
                <a:noFill/>
              </a:ln>
            </p:spPr>
            <p:txBody>
              <a:bodyPr/>
              <a:lstStyle/>
              <a:p>
                <a:endParaRPr lang="zh-CN" altLang="en-US"/>
              </a:p>
            </p:txBody>
          </p:sp>
          <p:sp>
            <p:nvSpPr>
              <p:cNvPr id="37041" name="任意多边形 506349"/>
              <p:cNvSpPr/>
              <p:nvPr/>
            </p:nvSpPr>
            <p:spPr>
              <a:xfrm>
                <a:off x="1258" y="3126"/>
                <a:ext cx="23" cy="24"/>
              </a:xfrm>
              <a:custGeom>
                <a:avLst/>
                <a:gdLst/>
                <a:ahLst/>
                <a:cxnLst>
                  <a:cxn ang="0">
                    <a:pos x="12" y="0"/>
                  </a:cxn>
                  <a:cxn ang="0">
                    <a:pos x="7" y="1"/>
                  </a:cxn>
                  <a:cxn ang="0">
                    <a:pos x="4" y="3"/>
                  </a:cxn>
                  <a:cxn ang="0">
                    <a:pos x="1" y="7"/>
                  </a:cxn>
                  <a:cxn ang="0">
                    <a:pos x="0" y="11"/>
                  </a:cxn>
                  <a:cxn ang="0">
                    <a:pos x="1" y="16"/>
                  </a:cxn>
                  <a:cxn ang="0">
                    <a:pos x="4" y="20"/>
                  </a:cxn>
                  <a:cxn ang="0">
                    <a:pos x="7" y="23"/>
                  </a:cxn>
                  <a:cxn ang="0">
                    <a:pos x="12" y="24"/>
                  </a:cxn>
                  <a:cxn ang="0">
                    <a:pos x="12" y="24"/>
                  </a:cxn>
                  <a:cxn ang="0">
                    <a:pos x="17" y="22"/>
                  </a:cxn>
                  <a:cxn ang="0">
                    <a:pos x="20" y="20"/>
                  </a:cxn>
                  <a:cxn ang="0">
                    <a:pos x="22" y="16"/>
                  </a:cxn>
                  <a:cxn ang="0">
                    <a:pos x="23" y="11"/>
                  </a:cxn>
                  <a:cxn ang="0">
                    <a:pos x="22" y="7"/>
                  </a:cxn>
                  <a:cxn ang="0">
                    <a:pos x="20" y="3"/>
                  </a:cxn>
                  <a:cxn ang="0">
                    <a:pos x="17" y="1"/>
                  </a:cxn>
                  <a:cxn ang="0">
                    <a:pos x="12" y="0"/>
                  </a:cxn>
                </a:cxnLst>
                <a:rect l="0" t="0" r="0" b="0"/>
                <a:pathLst>
                  <a:path w="47" h="46">
                    <a:moveTo>
                      <a:pt x="24" y="0"/>
                    </a:moveTo>
                    <a:lnTo>
                      <a:pt x="15" y="1"/>
                    </a:lnTo>
                    <a:lnTo>
                      <a:pt x="8" y="5"/>
                    </a:lnTo>
                    <a:lnTo>
                      <a:pt x="2" y="13"/>
                    </a:lnTo>
                    <a:lnTo>
                      <a:pt x="0" y="22"/>
                    </a:lnTo>
                    <a:lnTo>
                      <a:pt x="2" y="31"/>
                    </a:lnTo>
                    <a:lnTo>
                      <a:pt x="8" y="39"/>
                    </a:lnTo>
                    <a:lnTo>
                      <a:pt x="15" y="44"/>
                    </a:lnTo>
                    <a:lnTo>
                      <a:pt x="24" y="46"/>
                    </a:lnTo>
                    <a:lnTo>
                      <a:pt x="34" y="42"/>
                    </a:lnTo>
                    <a:lnTo>
                      <a:pt x="41" y="39"/>
                    </a:lnTo>
                    <a:lnTo>
                      <a:pt x="45" y="31"/>
                    </a:lnTo>
                    <a:lnTo>
                      <a:pt x="47" y="22"/>
                    </a:lnTo>
                    <a:lnTo>
                      <a:pt x="45" y="13"/>
                    </a:lnTo>
                    <a:lnTo>
                      <a:pt x="41" y="5"/>
                    </a:lnTo>
                    <a:lnTo>
                      <a:pt x="34" y="1"/>
                    </a:lnTo>
                    <a:lnTo>
                      <a:pt x="24" y="0"/>
                    </a:lnTo>
                    <a:close/>
                  </a:path>
                </a:pathLst>
              </a:custGeom>
              <a:solidFill>
                <a:srgbClr val="000000">
                  <a:alpha val="100000"/>
                </a:srgbClr>
              </a:solidFill>
              <a:ln w="9525">
                <a:noFill/>
              </a:ln>
            </p:spPr>
            <p:txBody>
              <a:bodyPr/>
              <a:lstStyle/>
              <a:p>
                <a:endParaRPr lang="zh-CN" altLang="en-US"/>
              </a:p>
            </p:txBody>
          </p:sp>
          <p:sp>
            <p:nvSpPr>
              <p:cNvPr id="37042" name="任意多边形 506350"/>
              <p:cNvSpPr/>
              <p:nvPr/>
            </p:nvSpPr>
            <p:spPr>
              <a:xfrm>
                <a:off x="1305" y="3126"/>
                <a:ext cx="23" cy="24"/>
              </a:xfrm>
              <a:custGeom>
                <a:avLst/>
                <a:gdLst/>
                <a:ahLst/>
                <a:cxnLst>
                  <a:cxn ang="0">
                    <a:pos x="12" y="0"/>
                  </a:cxn>
                  <a:cxn ang="0">
                    <a:pos x="7" y="1"/>
                  </a:cxn>
                  <a:cxn ang="0">
                    <a:pos x="4" y="3"/>
                  </a:cxn>
                  <a:cxn ang="0">
                    <a:pos x="1" y="7"/>
                  </a:cxn>
                  <a:cxn ang="0">
                    <a:pos x="0" y="11"/>
                  </a:cxn>
                  <a:cxn ang="0">
                    <a:pos x="1" y="16"/>
                  </a:cxn>
                  <a:cxn ang="0">
                    <a:pos x="4" y="20"/>
                  </a:cxn>
                  <a:cxn ang="0">
                    <a:pos x="7" y="23"/>
                  </a:cxn>
                  <a:cxn ang="0">
                    <a:pos x="12" y="24"/>
                  </a:cxn>
                  <a:cxn ang="0">
                    <a:pos x="12" y="24"/>
                  </a:cxn>
                  <a:cxn ang="0">
                    <a:pos x="17" y="22"/>
                  </a:cxn>
                  <a:cxn ang="0">
                    <a:pos x="20" y="20"/>
                  </a:cxn>
                  <a:cxn ang="0">
                    <a:pos x="22" y="16"/>
                  </a:cxn>
                  <a:cxn ang="0">
                    <a:pos x="23" y="11"/>
                  </a:cxn>
                  <a:cxn ang="0">
                    <a:pos x="22" y="7"/>
                  </a:cxn>
                  <a:cxn ang="0">
                    <a:pos x="20" y="3"/>
                  </a:cxn>
                  <a:cxn ang="0">
                    <a:pos x="17" y="1"/>
                  </a:cxn>
                  <a:cxn ang="0">
                    <a:pos x="12" y="0"/>
                  </a:cxn>
                </a:cxnLst>
                <a:rect l="0" t="0" r="0" b="0"/>
                <a:pathLst>
                  <a:path w="47" h="46">
                    <a:moveTo>
                      <a:pt x="24" y="0"/>
                    </a:moveTo>
                    <a:lnTo>
                      <a:pt x="15" y="1"/>
                    </a:lnTo>
                    <a:lnTo>
                      <a:pt x="8" y="5"/>
                    </a:lnTo>
                    <a:lnTo>
                      <a:pt x="2" y="13"/>
                    </a:lnTo>
                    <a:lnTo>
                      <a:pt x="0" y="22"/>
                    </a:lnTo>
                    <a:lnTo>
                      <a:pt x="2" y="31"/>
                    </a:lnTo>
                    <a:lnTo>
                      <a:pt x="8" y="39"/>
                    </a:lnTo>
                    <a:lnTo>
                      <a:pt x="15" y="44"/>
                    </a:lnTo>
                    <a:lnTo>
                      <a:pt x="24" y="46"/>
                    </a:lnTo>
                    <a:lnTo>
                      <a:pt x="34" y="42"/>
                    </a:lnTo>
                    <a:lnTo>
                      <a:pt x="41" y="39"/>
                    </a:lnTo>
                    <a:lnTo>
                      <a:pt x="45" y="31"/>
                    </a:lnTo>
                    <a:lnTo>
                      <a:pt x="47" y="22"/>
                    </a:lnTo>
                    <a:lnTo>
                      <a:pt x="45" y="13"/>
                    </a:lnTo>
                    <a:lnTo>
                      <a:pt x="41" y="5"/>
                    </a:lnTo>
                    <a:lnTo>
                      <a:pt x="34" y="1"/>
                    </a:lnTo>
                    <a:lnTo>
                      <a:pt x="24" y="0"/>
                    </a:lnTo>
                    <a:close/>
                  </a:path>
                </a:pathLst>
              </a:custGeom>
              <a:solidFill>
                <a:srgbClr val="000000">
                  <a:alpha val="100000"/>
                </a:srgbClr>
              </a:solidFill>
              <a:ln w="9525">
                <a:noFill/>
              </a:ln>
            </p:spPr>
            <p:txBody>
              <a:bodyPr/>
              <a:lstStyle/>
              <a:p>
                <a:endParaRPr lang="zh-CN" altLang="en-US"/>
              </a:p>
            </p:txBody>
          </p:sp>
          <p:sp>
            <p:nvSpPr>
              <p:cNvPr id="37043" name="任意多边形 506351"/>
              <p:cNvSpPr/>
              <p:nvPr/>
            </p:nvSpPr>
            <p:spPr>
              <a:xfrm>
                <a:off x="1351" y="3126"/>
                <a:ext cx="23" cy="24"/>
              </a:xfrm>
              <a:custGeom>
                <a:avLst/>
                <a:gdLst/>
                <a:ahLst/>
                <a:cxnLst>
                  <a:cxn ang="0">
                    <a:pos x="12" y="0"/>
                  </a:cxn>
                  <a:cxn ang="0">
                    <a:pos x="8" y="1"/>
                  </a:cxn>
                  <a:cxn ang="0">
                    <a:pos x="4" y="3"/>
                  </a:cxn>
                  <a:cxn ang="0">
                    <a:pos x="1" y="7"/>
                  </a:cxn>
                  <a:cxn ang="0">
                    <a:pos x="0" y="11"/>
                  </a:cxn>
                  <a:cxn ang="0">
                    <a:pos x="1" y="16"/>
                  </a:cxn>
                  <a:cxn ang="0">
                    <a:pos x="4" y="20"/>
                  </a:cxn>
                  <a:cxn ang="0">
                    <a:pos x="8" y="23"/>
                  </a:cxn>
                  <a:cxn ang="0">
                    <a:pos x="12" y="24"/>
                  </a:cxn>
                  <a:cxn ang="0">
                    <a:pos x="12" y="24"/>
                  </a:cxn>
                  <a:cxn ang="0">
                    <a:pos x="17" y="22"/>
                  </a:cxn>
                  <a:cxn ang="0">
                    <a:pos x="21" y="20"/>
                  </a:cxn>
                  <a:cxn ang="0">
                    <a:pos x="23" y="16"/>
                  </a:cxn>
                  <a:cxn ang="0">
                    <a:pos x="23" y="11"/>
                  </a:cxn>
                  <a:cxn ang="0">
                    <a:pos x="23" y="7"/>
                  </a:cxn>
                  <a:cxn ang="0">
                    <a:pos x="21" y="3"/>
                  </a:cxn>
                  <a:cxn ang="0">
                    <a:pos x="17" y="1"/>
                  </a:cxn>
                  <a:cxn ang="0">
                    <a:pos x="12" y="0"/>
                  </a:cxn>
                </a:cxnLst>
                <a:rect l="0" t="0" r="0" b="0"/>
                <a:pathLst>
                  <a:path w="46" h="46">
                    <a:moveTo>
                      <a:pt x="24" y="0"/>
                    </a:moveTo>
                    <a:lnTo>
                      <a:pt x="15" y="1"/>
                    </a:lnTo>
                    <a:lnTo>
                      <a:pt x="7" y="5"/>
                    </a:lnTo>
                    <a:lnTo>
                      <a:pt x="2" y="13"/>
                    </a:lnTo>
                    <a:lnTo>
                      <a:pt x="0" y="22"/>
                    </a:lnTo>
                    <a:lnTo>
                      <a:pt x="2" y="31"/>
                    </a:lnTo>
                    <a:lnTo>
                      <a:pt x="7" y="39"/>
                    </a:lnTo>
                    <a:lnTo>
                      <a:pt x="15" y="44"/>
                    </a:lnTo>
                    <a:lnTo>
                      <a:pt x="24" y="46"/>
                    </a:lnTo>
                    <a:lnTo>
                      <a:pt x="33" y="42"/>
                    </a:lnTo>
                    <a:lnTo>
                      <a:pt x="41" y="39"/>
                    </a:lnTo>
                    <a:lnTo>
                      <a:pt x="45" y="31"/>
                    </a:lnTo>
                    <a:lnTo>
                      <a:pt x="46" y="22"/>
                    </a:lnTo>
                    <a:lnTo>
                      <a:pt x="45" y="13"/>
                    </a:lnTo>
                    <a:lnTo>
                      <a:pt x="41" y="5"/>
                    </a:lnTo>
                    <a:lnTo>
                      <a:pt x="33" y="1"/>
                    </a:lnTo>
                    <a:lnTo>
                      <a:pt x="24" y="0"/>
                    </a:lnTo>
                    <a:close/>
                  </a:path>
                </a:pathLst>
              </a:custGeom>
              <a:solidFill>
                <a:srgbClr val="000000">
                  <a:alpha val="100000"/>
                </a:srgbClr>
              </a:solidFill>
              <a:ln w="9525">
                <a:noFill/>
              </a:ln>
            </p:spPr>
            <p:txBody>
              <a:bodyPr/>
              <a:lstStyle/>
              <a:p>
                <a:endParaRPr lang="zh-CN" altLang="en-US"/>
              </a:p>
            </p:txBody>
          </p:sp>
          <p:sp>
            <p:nvSpPr>
              <p:cNvPr id="37044" name="任意多边形 506352"/>
              <p:cNvSpPr/>
              <p:nvPr/>
            </p:nvSpPr>
            <p:spPr>
              <a:xfrm>
                <a:off x="1397" y="3126"/>
                <a:ext cx="24" cy="24"/>
              </a:xfrm>
              <a:custGeom>
                <a:avLst/>
                <a:gdLst/>
                <a:ahLst/>
                <a:cxnLst>
                  <a:cxn ang="0">
                    <a:pos x="13" y="0"/>
                  </a:cxn>
                  <a:cxn ang="0">
                    <a:pos x="8" y="1"/>
                  </a:cxn>
                  <a:cxn ang="0">
                    <a:pos x="4" y="3"/>
                  </a:cxn>
                  <a:cxn ang="0">
                    <a:pos x="1" y="7"/>
                  </a:cxn>
                  <a:cxn ang="0">
                    <a:pos x="0" y="11"/>
                  </a:cxn>
                  <a:cxn ang="0">
                    <a:pos x="1" y="16"/>
                  </a:cxn>
                  <a:cxn ang="0">
                    <a:pos x="4" y="20"/>
                  </a:cxn>
                  <a:cxn ang="0">
                    <a:pos x="8" y="23"/>
                  </a:cxn>
                  <a:cxn ang="0">
                    <a:pos x="13" y="24"/>
                  </a:cxn>
                  <a:cxn ang="0">
                    <a:pos x="13" y="24"/>
                  </a:cxn>
                  <a:cxn ang="0">
                    <a:pos x="17" y="22"/>
                  </a:cxn>
                  <a:cxn ang="0">
                    <a:pos x="21" y="20"/>
                  </a:cxn>
                  <a:cxn ang="0">
                    <a:pos x="23" y="16"/>
                  </a:cxn>
                  <a:cxn ang="0">
                    <a:pos x="24" y="11"/>
                  </a:cxn>
                  <a:cxn ang="0">
                    <a:pos x="23" y="7"/>
                  </a:cxn>
                  <a:cxn ang="0">
                    <a:pos x="21" y="3"/>
                  </a:cxn>
                  <a:cxn ang="0">
                    <a:pos x="17" y="1"/>
                  </a:cxn>
                  <a:cxn ang="0">
                    <a:pos x="13" y="0"/>
                  </a:cxn>
                </a:cxnLst>
                <a:rect l="0" t="0" r="0" b="0"/>
                <a:pathLst>
                  <a:path w="46" h="46">
                    <a:moveTo>
                      <a:pt x="24" y="0"/>
                    </a:moveTo>
                    <a:lnTo>
                      <a:pt x="15" y="1"/>
                    </a:lnTo>
                    <a:lnTo>
                      <a:pt x="7" y="5"/>
                    </a:lnTo>
                    <a:lnTo>
                      <a:pt x="2" y="13"/>
                    </a:lnTo>
                    <a:lnTo>
                      <a:pt x="0" y="22"/>
                    </a:lnTo>
                    <a:lnTo>
                      <a:pt x="2" y="31"/>
                    </a:lnTo>
                    <a:lnTo>
                      <a:pt x="7" y="39"/>
                    </a:lnTo>
                    <a:lnTo>
                      <a:pt x="15" y="44"/>
                    </a:lnTo>
                    <a:lnTo>
                      <a:pt x="24" y="46"/>
                    </a:lnTo>
                    <a:lnTo>
                      <a:pt x="33" y="42"/>
                    </a:lnTo>
                    <a:lnTo>
                      <a:pt x="41" y="39"/>
                    </a:lnTo>
                    <a:lnTo>
                      <a:pt x="44" y="31"/>
                    </a:lnTo>
                    <a:lnTo>
                      <a:pt x="46" y="22"/>
                    </a:lnTo>
                    <a:lnTo>
                      <a:pt x="44" y="13"/>
                    </a:lnTo>
                    <a:lnTo>
                      <a:pt x="41" y="5"/>
                    </a:lnTo>
                    <a:lnTo>
                      <a:pt x="33" y="1"/>
                    </a:lnTo>
                    <a:lnTo>
                      <a:pt x="24" y="0"/>
                    </a:lnTo>
                    <a:close/>
                  </a:path>
                </a:pathLst>
              </a:custGeom>
              <a:solidFill>
                <a:srgbClr val="000000">
                  <a:alpha val="100000"/>
                </a:srgbClr>
              </a:solidFill>
              <a:ln w="9525">
                <a:noFill/>
              </a:ln>
            </p:spPr>
            <p:txBody>
              <a:bodyPr/>
              <a:lstStyle/>
              <a:p>
                <a:endParaRPr lang="zh-CN" altLang="en-US"/>
              </a:p>
            </p:txBody>
          </p:sp>
        </p:grpSp>
        <p:grpSp>
          <p:nvGrpSpPr>
            <p:cNvPr id="36993" name="组合 506353"/>
            <p:cNvGrpSpPr/>
            <p:nvPr/>
          </p:nvGrpSpPr>
          <p:grpSpPr>
            <a:xfrm>
              <a:off x="4677" y="1641"/>
              <a:ext cx="268" cy="236"/>
              <a:chOff x="1591" y="3235"/>
              <a:chExt cx="268" cy="236"/>
            </a:xfrm>
          </p:grpSpPr>
          <p:sp>
            <p:nvSpPr>
              <p:cNvPr id="37025" name="任意多边形 506354"/>
              <p:cNvSpPr/>
              <p:nvPr/>
            </p:nvSpPr>
            <p:spPr>
              <a:xfrm>
                <a:off x="1591" y="3235"/>
                <a:ext cx="22" cy="22"/>
              </a:xfrm>
              <a:custGeom>
                <a:avLst/>
                <a:gdLst/>
                <a:ahLst/>
                <a:cxnLst>
                  <a:cxn ang="0">
                    <a:pos x="19" y="3"/>
                  </a:cxn>
                  <a:cxn ang="0">
                    <a:pos x="16" y="1"/>
                  </a:cxn>
                  <a:cxn ang="0">
                    <a:pos x="11" y="0"/>
                  </a:cxn>
                  <a:cxn ang="0">
                    <a:pos x="6" y="1"/>
                  </a:cxn>
                  <a:cxn ang="0">
                    <a:pos x="3" y="3"/>
                  </a:cxn>
                  <a:cxn ang="0">
                    <a:pos x="1" y="6"/>
                  </a:cxn>
                  <a:cxn ang="0">
                    <a:pos x="0" y="11"/>
                  </a:cxn>
                  <a:cxn ang="0">
                    <a:pos x="1" y="16"/>
                  </a:cxn>
                  <a:cxn ang="0">
                    <a:pos x="3" y="19"/>
                  </a:cxn>
                  <a:cxn ang="0">
                    <a:pos x="3" y="19"/>
                  </a:cxn>
                  <a:cxn ang="0">
                    <a:pos x="6" y="21"/>
                  </a:cxn>
                  <a:cxn ang="0">
                    <a:pos x="11" y="22"/>
                  </a:cxn>
                  <a:cxn ang="0">
                    <a:pos x="16" y="21"/>
                  </a:cxn>
                  <a:cxn ang="0">
                    <a:pos x="19" y="19"/>
                  </a:cxn>
                  <a:cxn ang="0">
                    <a:pos x="21" y="16"/>
                  </a:cxn>
                  <a:cxn ang="0">
                    <a:pos x="22" y="11"/>
                  </a:cxn>
                  <a:cxn ang="0">
                    <a:pos x="21" y="6"/>
                  </a:cxn>
                  <a:cxn ang="0">
                    <a:pos x="19" y="3"/>
                  </a:cxn>
                </a:cxnLst>
                <a:rect l="0" t="0" r="0" b="0"/>
                <a:pathLst>
                  <a:path w="45" h="45">
                    <a:moveTo>
                      <a:pt x="39" y="6"/>
                    </a:moveTo>
                    <a:lnTo>
                      <a:pt x="32" y="2"/>
                    </a:lnTo>
                    <a:lnTo>
                      <a:pt x="23" y="0"/>
                    </a:lnTo>
                    <a:lnTo>
                      <a:pt x="13" y="2"/>
                    </a:lnTo>
                    <a:lnTo>
                      <a:pt x="6" y="6"/>
                    </a:lnTo>
                    <a:lnTo>
                      <a:pt x="2" y="13"/>
                    </a:lnTo>
                    <a:lnTo>
                      <a:pt x="0" y="23"/>
                    </a:lnTo>
                    <a:lnTo>
                      <a:pt x="2" y="32"/>
                    </a:lnTo>
                    <a:lnTo>
                      <a:pt x="6" y="39"/>
                    </a:lnTo>
                    <a:lnTo>
                      <a:pt x="13" y="43"/>
                    </a:lnTo>
                    <a:lnTo>
                      <a:pt x="23" y="45"/>
                    </a:lnTo>
                    <a:lnTo>
                      <a:pt x="32" y="43"/>
                    </a:lnTo>
                    <a:lnTo>
                      <a:pt x="39" y="39"/>
                    </a:lnTo>
                    <a:lnTo>
                      <a:pt x="43" y="32"/>
                    </a:lnTo>
                    <a:lnTo>
                      <a:pt x="45" y="23"/>
                    </a:lnTo>
                    <a:lnTo>
                      <a:pt x="43" y="13"/>
                    </a:lnTo>
                    <a:lnTo>
                      <a:pt x="39" y="6"/>
                    </a:lnTo>
                    <a:close/>
                  </a:path>
                </a:pathLst>
              </a:custGeom>
              <a:solidFill>
                <a:srgbClr val="000000">
                  <a:alpha val="100000"/>
                </a:srgbClr>
              </a:solidFill>
              <a:ln w="9525">
                <a:noFill/>
              </a:ln>
            </p:spPr>
            <p:txBody>
              <a:bodyPr/>
              <a:lstStyle/>
              <a:p>
                <a:endParaRPr lang="zh-CN" altLang="en-US"/>
              </a:p>
            </p:txBody>
          </p:sp>
          <p:sp>
            <p:nvSpPr>
              <p:cNvPr id="37026" name="任意多边形 506355"/>
              <p:cNvSpPr/>
              <p:nvPr/>
            </p:nvSpPr>
            <p:spPr>
              <a:xfrm>
                <a:off x="1625" y="3265"/>
                <a:ext cx="23" cy="23"/>
              </a:xfrm>
              <a:custGeom>
                <a:avLst/>
                <a:gdLst/>
                <a:ahLst/>
                <a:cxnLst>
                  <a:cxn ang="0">
                    <a:pos x="20" y="4"/>
                  </a:cxn>
                  <a:cxn ang="0">
                    <a:pos x="17" y="1"/>
                  </a:cxn>
                  <a:cxn ang="0">
                    <a:pos x="12" y="0"/>
                  </a:cxn>
                  <a:cxn ang="0">
                    <a:pos x="7" y="1"/>
                  </a:cxn>
                  <a:cxn ang="0">
                    <a:pos x="4" y="4"/>
                  </a:cxn>
                  <a:cxn ang="0">
                    <a:pos x="1" y="8"/>
                  </a:cxn>
                  <a:cxn ang="0">
                    <a:pos x="0" y="12"/>
                  </a:cxn>
                  <a:cxn ang="0">
                    <a:pos x="1" y="17"/>
                  </a:cxn>
                  <a:cxn ang="0">
                    <a:pos x="4" y="21"/>
                  </a:cxn>
                  <a:cxn ang="0">
                    <a:pos x="4" y="21"/>
                  </a:cxn>
                  <a:cxn ang="0">
                    <a:pos x="7" y="22"/>
                  </a:cxn>
                  <a:cxn ang="0">
                    <a:pos x="12" y="23"/>
                  </a:cxn>
                  <a:cxn ang="0">
                    <a:pos x="17" y="22"/>
                  </a:cxn>
                  <a:cxn ang="0">
                    <a:pos x="20" y="21"/>
                  </a:cxn>
                  <a:cxn ang="0">
                    <a:pos x="22" y="17"/>
                  </a:cxn>
                  <a:cxn ang="0">
                    <a:pos x="23" y="12"/>
                  </a:cxn>
                  <a:cxn ang="0">
                    <a:pos x="22" y="8"/>
                  </a:cxn>
                  <a:cxn ang="0">
                    <a:pos x="20" y="4"/>
                  </a:cxn>
                </a:cxnLst>
                <a:rect l="0" t="0" r="0" b="0"/>
                <a:pathLst>
                  <a:path w="47" h="46">
                    <a:moveTo>
                      <a:pt x="41" y="7"/>
                    </a:moveTo>
                    <a:lnTo>
                      <a:pt x="34" y="2"/>
                    </a:lnTo>
                    <a:lnTo>
                      <a:pt x="24" y="0"/>
                    </a:lnTo>
                    <a:lnTo>
                      <a:pt x="15" y="2"/>
                    </a:lnTo>
                    <a:lnTo>
                      <a:pt x="8" y="7"/>
                    </a:lnTo>
                    <a:lnTo>
                      <a:pt x="2" y="15"/>
                    </a:lnTo>
                    <a:lnTo>
                      <a:pt x="0" y="24"/>
                    </a:lnTo>
                    <a:lnTo>
                      <a:pt x="2" y="33"/>
                    </a:lnTo>
                    <a:lnTo>
                      <a:pt x="8" y="41"/>
                    </a:lnTo>
                    <a:lnTo>
                      <a:pt x="15" y="44"/>
                    </a:lnTo>
                    <a:lnTo>
                      <a:pt x="24" y="46"/>
                    </a:lnTo>
                    <a:lnTo>
                      <a:pt x="34" y="44"/>
                    </a:lnTo>
                    <a:lnTo>
                      <a:pt x="41" y="41"/>
                    </a:lnTo>
                    <a:lnTo>
                      <a:pt x="45" y="33"/>
                    </a:lnTo>
                    <a:lnTo>
                      <a:pt x="47" y="24"/>
                    </a:lnTo>
                    <a:lnTo>
                      <a:pt x="45" y="15"/>
                    </a:lnTo>
                    <a:lnTo>
                      <a:pt x="41" y="7"/>
                    </a:lnTo>
                    <a:close/>
                  </a:path>
                </a:pathLst>
              </a:custGeom>
              <a:solidFill>
                <a:srgbClr val="000000">
                  <a:alpha val="100000"/>
                </a:srgbClr>
              </a:solidFill>
              <a:ln w="9525">
                <a:noFill/>
              </a:ln>
            </p:spPr>
            <p:txBody>
              <a:bodyPr/>
              <a:lstStyle/>
              <a:p>
                <a:endParaRPr lang="zh-CN" altLang="en-US"/>
              </a:p>
            </p:txBody>
          </p:sp>
          <p:sp>
            <p:nvSpPr>
              <p:cNvPr id="37027" name="任意多边形 506356"/>
              <p:cNvSpPr/>
              <p:nvPr/>
            </p:nvSpPr>
            <p:spPr>
              <a:xfrm>
                <a:off x="1660" y="3296"/>
                <a:ext cx="24" cy="23"/>
              </a:xfrm>
              <a:custGeom>
                <a:avLst/>
                <a:gdLst/>
                <a:ahLst/>
                <a:cxnLst>
                  <a:cxn ang="0">
                    <a:pos x="21" y="3"/>
                  </a:cxn>
                  <a:cxn ang="0">
                    <a:pos x="16" y="1"/>
                  </a:cxn>
                  <a:cxn ang="0">
                    <a:pos x="13" y="0"/>
                  </a:cxn>
                  <a:cxn ang="0">
                    <a:pos x="8" y="1"/>
                  </a:cxn>
                  <a:cxn ang="0">
                    <a:pos x="4" y="4"/>
                  </a:cxn>
                  <a:cxn ang="0">
                    <a:pos x="1" y="7"/>
                  </a:cxn>
                  <a:cxn ang="0">
                    <a:pos x="0" y="11"/>
                  </a:cxn>
                  <a:cxn ang="0">
                    <a:pos x="1" y="16"/>
                  </a:cxn>
                  <a:cxn ang="0">
                    <a:pos x="4" y="19"/>
                  </a:cxn>
                  <a:cxn ang="0">
                    <a:pos x="4" y="20"/>
                  </a:cxn>
                  <a:cxn ang="0">
                    <a:pos x="8" y="22"/>
                  </a:cxn>
                  <a:cxn ang="0">
                    <a:pos x="13" y="23"/>
                  </a:cxn>
                  <a:cxn ang="0">
                    <a:pos x="16" y="22"/>
                  </a:cxn>
                  <a:cxn ang="0">
                    <a:pos x="20" y="19"/>
                  </a:cxn>
                  <a:cxn ang="0">
                    <a:pos x="23" y="16"/>
                  </a:cxn>
                  <a:cxn ang="0">
                    <a:pos x="24" y="12"/>
                  </a:cxn>
                  <a:cxn ang="0">
                    <a:pos x="23" y="7"/>
                  </a:cxn>
                  <a:cxn ang="0">
                    <a:pos x="21" y="4"/>
                  </a:cxn>
                  <a:cxn ang="0">
                    <a:pos x="21" y="3"/>
                  </a:cxn>
                </a:cxnLst>
                <a:rect l="0" t="0" r="0" b="0"/>
                <a:pathLst>
                  <a:path w="46" h="47">
                    <a:moveTo>
                      <a:pt x="41" y="6"/>
                    </a:moveTo>
                    <a:lnTo>
                      <a:pt x="31" y="2"/>
                    </a:lnTo>
                    <a:lnTo>
                      <a:pt x="24" y="0"/>
                    </a:lnTo>
                    <a:lnTo>
                      <a:pt x="15" y="2"/>
                    </a:lnTo>
                    <a:lnTo>
                      <a:pt x="7" y="8"/>
                    </a:lnTo>
                    <a:lnTo>
                      <a:pt x="2" y="15"/>
                    </a:lnTo>
                    <a:lnTo>
                      <a:pt x="0" y="22"/>
                    </a:lnTo>
                    <a:lnTo>
                      <a:pt x="2" y="32"/>
                    </a:lnTo>
                    <a:lnTo>
                      <a:pt x="7" y="39"/>
                    </a:lnTo>
                    <a:lnTo>
                      <a:pt x="7" y="41"/>
                    </a:lnTo>
                    <a:lnTo>
                      <a:pt x="15" y="45"/>
                    </a:lnTo>
                    <a:lnTo>
                      <a:pt x="24" y="47"/>
                    </a:lnTo>
                    <a:lnTo>
                      <a:pt x="31" y="45"/>
                    </a:lnTo>
                    <a:lnTo>
                      <a:pt x="39" y="39"/>
                    </a:lnTo>
                    <a:lnTo>
                      <a:pt x="44" y="32"/>
                    </a:lnTo>
                    <a:lnTo>
                      <a:pt x="46" y="24"/>
                    </a:lnTo>
                    <a:lnTo>
                      <a:pt x="44" y="15"/>
                    </a:lnTo>
                    <a:lnTo>
                      <a:pt x="41" y="8"/>
                    </a:lnTo>
                    <a:lnTo>
                      <a:pt x="41" y="6"/>
                    </a:lnTo>
                    <a:close/>
                  </a:path>
                </a:pathLst>
              </a:custGeom>
              <a:solidFill>
                <a:srgbClr val="000000">
                  <a:alpha val="100000"/>
                </a:srgbClr>
              </a:solidFill>
              <a:ln w="9525">
                <a:noFill/>
              </a:ln>
            </p:spPr>
            <p:txBody>
              <a:bodyPr/>
              <a:lstStyle/>
              <a:p>
                <a:endParaRPr lang="zh-CN" altLang="en-US"/>
              </a:p>
            </p:txBody>
          </p:sp>
          <p:sp>
            <p:nvSpPr>
              <p:cNvPr id="37028" name="任意多边形 506357"/>
              <p:cNvSpPr/>
              <p:nvPr/>
            </p:nvSpPr>
            <p:spPr>
              <a:xfrm>
                <a:off x="1696" y="3326"/>
                <a:ext cx="23" cy="23"/>
              </a:xfrm>
              <a:custGeom>
                <a:avLst/>
                <a:gdLst/>
                <a:ahLst/>
                <a:cxnLst>
                  <a:cxn ang="0">
                    <a:pos x="19" y="3"/>
                  </a:cxn>
                  <a:cxn ang="0">
                    <a:pos x="16" y="1"/>
                  </a:cxn>
                  <a:cxn ang="0">
                    <a:pos x="11" y="0"/>
                  </a:cxn>
                  <a:cxn ang="0">
                    <a:pos x="6" y="1"/>
                  </a:cxn>
                  <a:cxn ang="0">
                    <a:pos x="3" y="3"/>
                  </a:cxn>
                  <a:cxn ang="0">
                    <a:pos x="1" y="7"/>
                  </a:cxn>
                  <a:cxn ang="0">
                    <a:pos x="0" y="11"/>
                  </a:cxn>
                  <a:cxn ang="0">
                    <a:pos x="1" y="16"/>
                  </a:cxn>
                  <a:cxn ang="0">
                    <a:pos x="3" y="20"/>
                  </a:cxn>
                  <a:cxn ang="0">
                    <a:pos x="3" y="20"/>
                  </a:cxn>
                  <a:cxn ang="0">
                    <a:pos x="6" y="22"/>
                  </a:cxn>
                  <a:cxn ang="0">
                    <a:pos x="11" y="23"/>
                  </a:cxn>
                  <a:cxn ang="0">
                    <a:pos x="16" y="22"/>
                  </a:cxn>
                  <a:cxn ang="0">
                    <a:pos x="19" y="20"/>
                  </a:cxn>
                  <a:cxn ang="0">
                    <a:pos x="22" y="16"/>
                  </a:cxn>
                  <a:cxn ang="0">
                    <a:pos x="23" y="11"/>
                  </a:cxn>
                  <a:cxn ang="0">
                    <a:pos x="22" y="7"/>
                  </a:cxn>
                  <a:cxn ang="0">
                    <a:pos x="19" y="3"/>
                  </a:cxn>
                </a:cxnLst>
                <a:rect l="0" t="0" r="0" b="0"/>
                <a:pathLst>
                  <a:path w="47" h="47">
                    <a:moveTo>
                      <a:pt x="39" y="6"/>
                    </a:moveTo>
                    <a:lnTo>
                      <a:pt x="32" y="2"/>
                    </a:lnTo>
                    <a:lnTo>
                      <a:pt x="23" y="0"/>
                    </a:lnTo>
                    <a:lnTo>
                      <a:pt x="13" y="2"/>
                    </a:lnTo>
                    <a:lnTo>
                      <a:pt x="6" y="6"/>
                    </a:lnTo>
                    <a:lnTo>
                      <a:pt x="2" y="14"/>
                    </a:lnTo>
                    <a:lnTo>
                      <a:pt x="0" y="23"/>
                    </a:lnTo>
                    <a:lnTo>
                      <a:pt x="2" y="32"/>
                    </a:lnTo>
                    <a:lnTo>
                      <a:pt x="6" y="40"/>
                    </a:lnTo>
                    <a:lnTo>
                      <a:pt x="13" y="45"/>
                    </a:lnTo>
                    <a:lnTo>
                      <a:pt x="23" y="47"/>
                    </a:lnTo>
                    <a:lnTo>
                      <a:pt x="32" y="45"/>
                    </a:lnTo>
                    <a:lnTo>
                      <a:pt x="39" y="40"/>
                    </a:lnTo>
                    <a:lnTo>
                      <a:pt x="45" y="32"/>
                    </a:lnTo>
                    <a:lnTo>
                      <a:pt x="47" y="23"/>
                    </a:lnTo>
                    <a:lnTo>
                      <a:pt x="45" y="14"/>
                    </a:lnTo>
                    <a:lnTo>
                      <a:pt x="39" y="6"/>
                    </a:lnTo>
                    <a:close/>
                  </a:path>
                </a:pathLst>
              </a:custGeom>
              <a:solidFill>
                <a:srgbClr val="000000">
                  <a:alpha val="100000"/>
                </a:srgbClr>
              </a:solidFill>
              <a:ln w="9525">
                <a:noFill/>
              </a:ln>
            </p:spPr>
            <p:txBody>
              <a:bodyPr/>
              <a:lstStyle/>
              <a:p>
                <a:endParaRPr lang="zh-CN" altLang="en-US"/>
              </a:p>
            </p:txBody>
          </p:sp>
          <p:sp>
            <p:nvSpPr>
              <p:cNvPr id="37029" name="任意多边形 506358"/>
              <p:cNvSpPr/>
              <p:nvPr/>
            </p:nvSpPr>
            <p:spPr>
              <a:xfrm>
                <a:off x="1731" y="3356"/>
                <a:ext cx="23" cy="24"/>
              </a:xfrm>
              <a:custGeom>
                <a:avLst/>
                <a:gdLst/>
                <a:ahLst/>
                <a:cxnLst>
                  <a:cxn ang="0">
                    <a:pos x="20" y="4"/>
                  </a:cxn>
                  <a:cxn ang="0">
                    <a:pos x="16" y="1"/>
                  </a:cxn>
                  <a:cxn ang="0">
                    <a:pos x="11" y="0"/>
                  </a:cxn>
                  <a:cxn ang="0">
                    <a:pos x="7" y="1"/>
                  </a:cxn>
                  <a:cxn ang="0">
                    <a:pos x="3" y="4"/>
                  </a:cxn>
                  <a:cxn ang="0">
                    <a:pos x="1" y="8"/>
                  </a:cxn>
                  <a:cxn ang="0">
                    <a:pos x="0" y="12"/>
                  </a:cxn>
                  <a:cxn ang="0">
                    <a:pos x="1" y="17"/>
                  </a:cxn>
                  <a:cxn ang="0">
                    <a:pos x="3" y="21"/>
                  </a:cxn>
                  <a:cxn ang="0">
                    <a:pos x="3" y="21"/>
                  </a:cxn>
                  <a:cxn ang="0">
                    <a:pos x="7" y="24"/>
                  </a:cxn>
                  <a:cxn ang="0">
                    <a:pos x="11" y="24"/>
                  </a:cxn>
                  <a:cxn ang="0">
                    <a:pos x="16" y="24"/>
                  </a:cxn>
                  <a:cxn ang="0">
                    <a:pos x="20" y="21"/>
                  </a:cxn>
                  <a:cxn ang="0">
                    <a:pos x="23" y="17"/>
                  </a:cxn>
                  <a:cxn ang="0">
                    <a:pos x="23" y="12"/>
                  </a:cxn>
                  <a:cxn ang="0">
                    <a:pos x="23" y="8"/>
                  </a:cxn>
                  <a:cxn ang="0">
                    <a:pos x="20" y="4"/>
                  </a:cxn>
                </a:cxnLst>
                <a:rect l="0" t="0" r="0" b="0"/>
                <a:pathLst>
                  <a:path w="46" h="48">
                    <a:moveTo>
                      <a:pt x="39" y="7"/>
                    </a:moveTo>
                    <a:lnTo>
                      <a:pt x="32" y="2"/>
                    </a:lnTo>
                    <a:lnTo>
                      <a:pt x="22" y="0"/>
                    </a:lnTo>
                    <a:lnTo>
                      <a:pt x="13" y="2"/>
                    </a:lnTo>
                    <a:lnTo>
                      <a:pt x="5" y="7"/>
                    </a:lnTo>
                    <a:lnTo>
                      <a:pt x="2" y="15"/>
                    </a:lnTo>
                    <a:lnTo>
                      <a:pt x="0" y="24"/>
                    </a:lnTo>
                    <a:lnTo>
                      <a:pt x="2" y="33"/>
                    </a:lnTo>
                    <a:lnTo>
                      <a:pt x="5" y="41"/>
                    </a:lnTo>
                    <a:lnTo>
                      <a:pt x="13" y="47"/>
                    </a:lnTo>
                    <a:lnTo>
                      <a:pt x="22" y="48"/>
                    </a:lnTo>
                    <a:lnTo>
                      <a:pt x="32" y="47"/>
                    </a:lnTo>
                    <a:lnTo>
                      <a:pt x="39" y="41"/>
                    </a:lnTo>
                    <a:lnTo>
                      <a:pt x="45" y="33"/>
                    </a:lnTo>
                    <a:lnTo>
                      <a:pt x="46" y="24"/>
                    </a:lnTo>
                    <a:lnTo>
                      <a:pt x="45" y="15"/>
                    </a:lnTo>
                    <a:lnTo>
                      <a:pt x="39" y="7"/>
                    </a:lnTo>
                    <a:close/>
                  </a:path>
                </a:pathLst>
              </a:custGeom>
              <a:solidFill>
                <a:srgbClr val="000000">
                  <a:alpha val="100000"/>
                </a:srgbClr>
              </a:solidFill>
              <a:ln w="9525">
                <a:noFill/>
              </a:ln>
            </p:spPr>
            <p:txBody>
              <a:bodyPr/>
              <a:lstStyle/>
              <a:p>
                <a:endParaRPr lang="zh-CN" altLang="en-US"/>
              </a:p>
            </p:txBody>
          </p:sp>
          <p:sp>
            <p:nvSpPr>
              <p:cNvPr id="37030" name="任意多边形 506359"/>
              <p:cNvSpPr/>
              <p:nvPr/>
            </p:nvSpPr>
            <p:spPr>
              <a:xfrm>
                <a:off x="1765" y="3387"/>
                <a:ext cx="24" cy="23"/>
              </a:xfrm>
              <a:custGeom>
                <a:avLst/>
                <a:gdLst/>
                <a:ahLst/>
                <a:cxnLst>
                  <a:cxn ang="0">
                    <a:pos x="21" y="4"/>
                  </a:cxn>
                  <a:cxn ang="0">
                    <a:pos x="17" y="1"/>
                  </a:cxn>
                  <a:cxn ang="0">
                    <a:pos x="13" y="0"/>
                  </a:cxn>
                  <a:cxn ang="0">
                    <a:pos x="8" y="1"/>
                  </a:cxn>
                  <a:cxn ang="0">
                    <a:pos x="4" y="4"/>
                  </a:cxn>
                  <a:cxn ang="0">
                    <a:pos x="1" y="7"/>
                  </a:cxn>
                  <a:cxn ang="0">
                    <a:pos x="0" y="12"/>
                  </a:cxn>
                  <a:cxn ang="0">
                    <a:pos x="1" y="17"/>
                  </a:cxn>
                  <a:cxn ang="0">
                    <a:pos x="4" y="20"/>
                  </a:cxn>
                  <a:cxn ang="0">
                    <a:pos x="4" y="20"/>
                  </a:cxn>
                  <a:cxn ang="0">
                    <a:pos x="8" y="22"/>
                  </a:cxn>
                  <a:cxn ang="0">
                    <a:pos x="13" y="23"/>
                  </a:cxn>
                  <a:cxn ang="0">
                    <a:pos x="17" y="22"/>
                  </a:cxn>
                  <a:cxn ang="0">
                    <a:pos x="21" y="20"/>
                  </a:cxn>
                  <a:cxn ang="0">
                    <a:pos x="23" y="17"/>
                  </a:cxn>
                  <a:cxn ang="0">
                    <a:pos x="24" y="12"/>
                  </a:cxn>
                  <a:cxn ang="0">
                    <a:pos x="23" y="7"/>
                  </a:cxn>
                  <a:cxn ang="0">
                    <a:pos x="21" y="4"/>
                  </a:cxn>
                </a:cxnLst>
                <a:rect l="0" t="0" r="0" b="0"/>
                <a:pathLst>
                  <a:path w="46" h="47">
                    <a:moveTo>
                      <a:pt x="41" y="8"/>
                    </a:moveTo>
                    <a:lnTo>
                      <a:pt x="33" y="2"/>
                    </a:lnTo>
                    <a:lnTo>
                      <a:pt x="24" y="0"/>
                    </a:lnTo>
                    <a:lnTo>
                      <a:pt x="15" y="2"/>
                    </a:lnTo>
                    <a:lnTo>
                      <a:pt x="7" y="8"/>
                    </a:lnTo>
                    <a:lnTo>
                      <a:pt x="2" y="15"/>
                    </a:lnTo>
                    <a:lnTo>
                      <a:pt x="0" y="25"/>
                    </a:lnTo>
                    <a:lnTo>
                      <a:pt x="2" y="34"/>
                    </a:lnTo>
                    <a:lnTo>
                      <a:pt x="7" y="41"/>
                    </a:lnTo>
                    <a:lnTo>
                      <a:pt x="15" y="45"/>
                    </a:lnTo>
                    <a:lnTo>
                      <a:pt x="24" y="47"/>
                    </a:lnTo>
                    <a:lnTo>
                      <a:pt x="33" y="45"/>
                    </a:lnTo>
                    <a:lnTo>
                      <a:pt x="41" y="41"/>
                    </a:lnTo>
                    <a:lnTo>
                      <a:pt x="44" y="34"/>
                    </a:lnTo>
                    <a:lnTo>
                      <a:pt x="46" y="25"/>
                    </a:lnTo>
                    <a:lnTo>
                      <a:pt x="44" y="15"/>
                    </a:lnTo>
                    <a:lnTo>
                      <a:pt x="41" y="8"/>
                    </a:lnTo>
                    <a:close/>
                  </a:path>
                </a:pathLst>
              </a:custGeom>
              <a:solidFill>
                <a:srgbClr val="000000">
                  <a:alpha val="100000"/>
                </a:srgbClr>
              </a:solidFill>
              <a:ln w="9525">
                <a:noFill/>
              </a:ln>
            </p:spPr>
            <p:txBody>
              <a:bodyPr/>
              <a:lstStyle/>
              <a:p>
                <a:endParaRPr lang="zh-CN" altLang="en-US"/>
              </a:p>
            </p:txBody>
          </p:sp>
          <p:sp>
            <p:nvSpPr>
              <p:cNvPr id="37031" name="任意多边形 506360"/>
              <p:cNvSpPr/>
              <p:nvPr/>
            </p:nvSpPr>
            <p:spPr>
              <a:xfrm>
                <a:off x="1801" y="3417"/>
                <a:ext cx="23" cy="24"/>
              </a:xfrm>
              <a:custGeom>
                <a:avLst/>
                <a:gdLst/>
                <a:ahLst/>
                <a:cxnLst>
                  <a:cxn ang="0">
                    <a:pos x="20" y="3"/>
                  </a:cxn>
                  <a:cxn ang="0">
                    <a:pos x="17" y="1"/>
                  </a:cxn>
                  <a:cxn ang="0">
                    <a:pos x="12" y="0"/>
                  </a:cxn>
                  <a:cxn ang="0">
                    <a:pos x="7" y="1"/>
                  </a:cxn>
                  <a:cxn ang="0">
                    <a:pos x="4" y="4"/>
                  </a:cxn>
                  <a:cxn ang="0">
                    <a:pos x="1" y="8"/>
                  </a:cxn>
                  <a:cxn ang="0">
                    <a:pos x="0" y="11"/>
                  </a:cxn>
                  <a:cxn ang="0">
                    <a:pos x="1" y="16"/>
                  </a:cxn>
                  <a:cxn ang="0">
                    <a:pos x="4" y="20"/>
                  </a:cxn>
                  <a:cxn ang="0">
                    <a:pos x="4" y="20"/>
                  </a:cxn>
                  <a:cxn ang="0">
                    <a:pos x="7" y="23"/>
                  </a:cxn>
                  <a:cxn ang="0">
                    <a:pos x="12" y="24"/>
                  </a:cxn>
                  <a:cxn ang="0">
                    <a:pos x="17" y="23"/>
                  </a:cxn>
                  <a:cxn ang="0">
                    <a:pos x="20" y="20"/>
                  </a:cxn>
                  <a:cxn ang="0">
                    <a:pos x="22" y="16"/>
                  </a:cxn>
                  <a:cxn ang="0">
                    <a:pos x="23" y="11"/>
                  </a:cxn>
                  <a:cxn ang="0">
                    <a:pos x="22" y="8"/>
                  </a:cxn>
                  <a:cxn ang="0">
                    <a:pos x="20" y="3"/>
                  </a:cxn>
                </a:cxnLst>
                <a:rect l="0" t="0" r="0" b="0"/>
                <a:pathLst>
                  <a:path w="47" h="46">
                    <a:moveTo>
                      <a:pt x="41" y="5"/>
                    </a:moveTo>
                    <a:lnTo>
                      <a:pt x="34" y="2"/>
                    </a:lnTo>
                    <a:lnTo>
                      <a:pt x="24" y="0"/>
                    </a:lnTo>
                    <a:lnTo>
                      <a:pt x="15" y="2"/>
                    </a:lnTo>
                    <a:lnTo>
                      <a:pt x="8" y="7"/>
                    </a:lnTo>
                    <a:lnTo>
                      <a:pt x="2" y="15"/>
                    </a:lnTo>
                    <a:lnTo>
                      <a:pt x="0" y="22"/>
                    </a:lnTo>
                    <a:lnTo>
                      <a:pt x="2" y="31"/>
                    </a:lnTo>
                    <a:lnTo>
                      <a:pt x="8" y="39"/>
                    </a:lnTo>
                    <a:lnTo>
                      <a:pt x="15" y="44"/>
                    </a:lnTo>
                    <a:lnTo>
                      <a:pt x="24" y="46"/>
                    </a:lnTo>
                    <a:lnTo>
                      <a:pt x="34" y="44"/>
                    </a:lnTo>
                    <a:lnTo>
                      <a:pt x="41" y="39"/>
                    </a:lnTo>
                    <a:lnTo>
                      <a:pt x="45" y="31"/>
                    </a:lnTo>
                    <a:lnTo>
                      <a:pt x="47" y="22"/>
                    </a:lnTo>
                    <a:lnTo>
                      <a:pt x="45" y="15"/>
                    </a:lnTo>
                    <a:lnTo>
                      <a:pt x="41" y="5"/>
                    </a:lnTo>
                    <a:close/>
                  </a:path>
                </a:pathLst>
              </a:custGeom>
              <a:solidFill>
                <a:srgbClr val="000000">
                  <a:alpha val="100000"/>
                </a:srgbClr>
              </a:solidFill>
              <a:ln w="9525">
                <a:noFill/>
              </a:ln>
            </p:spPr>
            <p:txBody>
              <a:bodyPr/>
              <a:lstStyle/>
              <a:p>
                <a:endParaRPr lang="zh-CN" altLang="en-US"/>
              </a:p>
            </p:txBody>
          </p:sp>
          <p:sp>
            <p:nvSpPr>
              <p:cNvPr id="37032" name="任意多边形 506361"/>
              <p:cNvSpPr/>
              <p:nvPr/>
            </p:nvSpPr>
            <p:spPr>
              <a:xfrm>
                <a:off x="1836" y="3448"/>
                <a:ext cx="23" cy="23"/>
              </a:xfrm>
              <a:custGeom>
                <a:avLst/>
                <a:gdLst/>
                <a:ahLst/>
                <a:cxnLst>
                  <a:cxn ang="0">
                    <a:pos x="20" y="3"/>
                  </a:cxn>
                  <a:cxn ang="0">
                    <a:pos x="16" y="1"/>
                  </a:cxn>
                  <a:cxn ang="0">
                    <a:pos x="11" y="0"/>
                  </a:cxn>
                  <a:cxn ang="0">
                    <a:pos x="8" y="1"/>
                  </a:cxn>
                  <a:cxn ang="0">
                    <a:pos x="4" y="3"/>
                  </a:cxn>
                  <a:cxn ang="0">
                    <a:pos x="1" y="6"/>
                  </a:cxn>
                  <a:cxn ang="0">
                    <a:pos x="0" y="11"/>
                  </a:cxn>
                  <a:cxn ang="0">
                    <a:pos x="1" y="16"/>
                  </a:cxn>
                  <a:cxn ang="0">
                    <a:pos x="3" y="19"/>
                  </a:cxn>
                  <a:cxn ang="0">
                    <a:pos x="4" y="19"/>
                  </a:cxn>
                  <a:cxn ang="0">
                    <a:pos x="8" y="22"/>
                  </a:cxn>
                  <a:cxn ang="0">
                    <a:pos x="12" y="23"/>
                  </a:cxn>
                  <a:cxn ang="0">
                    <a:pos x="16" y="22"/>
                  </a:cxn>
                  <a:cxn ang="0">
                    <a:pos x="20" y="19"/>
                  </a:cxn>
                  <a:cxn ang="0">
                    <a:pos x="22" y="16"/>
                  </a:cxn>
                  <a:cxn ang="0">
                    <a:pos x="23" y="11"/>
                  </a:cxn>
                  <a:cxn ang="0">
                    <a:pos x="22" y="6"/>
                  </a:cxn>
                  <a:cxn ang="0">
                    <a:pos x="21" y="3"/>
                  </a:cxn>
                  <a:cxn ang="0">
                    <a:pos x="20" y="3"/>
                  </a:cxn>
                </a:cxnLst>
                <a:rect l="0" t="0" r="0" b="0"/>
                <a:pathLst>
                  <a:path w="46" h="47">
                    <a:moveTo>
                      <a:pt x="39" y="6"/>
                    </a:moveTo>
                    <a:lnTo>
                      <a:pt x="31" y="2"/>
                    </a:lnTo>
                    <a:lnTo>
                      <a:pt x="22" y="0"/>
                    </a:lnTo>
                    <a:lnTo>
                      <a:pt x="15" y="2"/>
                    </a:lnTo>
                    <a:lnTo>
                      <a:pt x="7" y="6"/>
                    </a:lnTo>
                    <a:lnTo>
                      <a:pt x="2" y="13"/>
                    </a:lnTo>
                    <a:lnTo>
                      <a:pt x="0" y="22"/>
                    </a:lnTo>
                    <a:lnTo>
                      <a:pt x="2" y="32"/>
                    </a:lnTo>
                    <a:lnTo>
                      <a:pt x="5" y="39"/>
                    </a:lnTo>
                    <a:lnTo>
                      <a:pt x="7" y="39"/>
                    </a:lnTo>
                    <a:lnTo>
                      <a:pt x="15" y="45"/>
                    </a:lnTo>
                    <a:lnTo>
                      <a:pt x="24" y="47"/>
                    </a:lnTo>
                    <a:lnTo>
                      <a:pt x="31" y="45"/>
                    </a:lnTo>
                    <a:lnTo>
                      <a:pt x="39" y="39"/>
                    </a:lnTo>
                    <a:lnTo>
                      <a:pt x="44" y="32"/>
                    </a:lnTo>
                    <a:lnTo>
                      <a:pt x="46" y="22"/>
                    </a:lnTo>
                    <a:lnTo>
                      <a:pt x="44" y="13"/>
                    </a:lnTo>
                    <a:lnTo>
                      <a:pt x="41" y="6"/>
                    </a:lnTo>
                    <a:lnTo>
                      <a:pt x="39" y="6"/>
                    </a:lnTo>
                    <a:close/>
                  </a:path>
                </a:pathLst>
              </a:custGeom>
              <a:solidFill>
                <a:srgbClr val="000000">
                  <a:alpha val="100000"/>
                </a:srgbClr>
              </a:solidFill>
              <a:ln w="9525">
                <a:noFill/>
              </a:ln>
            </p:spPr>
            <p:txBody>
              <a:bodyPr/>
              <a:lstStyle/>
              <a:p>
                <a:endParaRPr lang="zh-CN" altLang="en-US"/>
              </a:p>
            </p:txBody>
          </p:sp>
        </p:grpSp>
        <p:sp>
          <p:nvSpPr>
            <p:cNvPr id="36994" name="直接连接符 506362"/>
            <p:cNvSpPr/>
            <p:nvPr/>
          </p:nvSpPr>
          <p:spPr>
            <a:xfrm flipH="1" flipV="1">
              <a:off x="4458" y="1252"/>
              <a:ext cx="140" cy="242"/>
            </a:xfrm>
            <a:prstGeom prst="line">
              <a:avLst/>
            </a:prstGeom>
            <a:ln w="17463" cap="flat" cmpd="sng">
              <a:solidFill>
                <a:srgbClr val="000000"/>
              </a:solidFill>
              <a:prstDash val="solid"/>
              <a:headEnd type="none" w="med" len="med"/>
              <a:tailEnd type="none" w="med" len="med"/>
            </a:ln>
          </p:spPr>
        </p:sp>
        <p:grpSp>
          <p:nvGrpSpPr>
            <p:cNvPr id="36995" name="组合 506363"/>
            <p:cNvGrpSpPr/>
            <p:nvPr/>
          </p:nvGrpSpPr>
          <p:grpSpPr>
            <a:xfrm>
              <a:off x="4484" y="1105"/>
              <a:ext cx="534" cy="23"/>
              <a:chOff x="1398" y="2699"/>
              <a:chExt cx="534" cy="23"/>
            </a:xfrm>
          </p:grpSpPr>
          <p:sp>
            <p:nvSpPr>
              <p:cNvPr id="37013" name="任意多边形 506364"/>
              <p:cNvSpPr/>
              <p:nvPr/>
            </p:nvSpPr>
            <p:spPr>
              <a:xfrm>
                <a:off x="1398" y="2699"/>
                <a:ext cx="23" cy="23"/>
              </a:xfrm>
              <a:custGeom>
                <a:avLst/>
                <a:gdLst/>
                <a:ahLst/>
                <a:cxnLst>
                  <a:cxn ang="0">
                    <a:pos x="12" y="0"/>
                  </a:cxn>
                  <a:cxn ang="0">
                    <a:pos x="7" y="1"/>
                  </a:cxn>
                  <a:cxn ang="0">
                    <a:pos x="3" y="3"/>
                  </a:cxn>
                  <a:cxn ang="0">
                    <a:pos x="1" y="6"/>
                  </a:cxn>
                  <a:cxn ang="0">
                    <a:pos x="0" y="11"/>
                  </a:cxn>
                  <a:cxn ang="0">
                    <a:pos x="1" y="16"/>
                  </a:cxn>
                  <a:cxn ang="0">
                    <a:pos x="3" y="19"/>
                  </a:cxn>
                  <a:cxn ang="0">
                    <a:pos x="7" y="21"/>
                  </a:cxn>
                  <a:cxn ang="0">
                    <a:pos x="12" y="23"/>
                  </a:cxn>
                  <a:cxn ang="0">
                    <a:pos x="12" y="23"/>
                  </a:cxn>
                  <a:cxn ang="0">
                    <a:pos x="16" y="21"/>
                  </a:cxn>
                  <a:cxn ang="0">
                    <a:pos x="20" y="19"/>
                  </a:cxn>
                  <a:cxn ang="0">
                    <a:pos x="22" y="16"/>
                  </a:cxn>
                  <a:cxn ang="0">
                    <a:pos x="23" y="11"/>
                  </a:cxn>
                  <a:cxn ang="0">
                    <a:pos x="22" y="6"/>
                  </a:cxn>
                  <a:cxn ang="0">
                    <a:pos x="20" y="3"/>
                  </a:cxn>
                  <a:cxn ang="0">
                    <a:pos x="16" y="1"/>
                  </a:cxn>
                  <a:cxn ang="0">
                    <a:pos x="12" y="0"/>
                  </a:cxn>
                </a:cxnLst>
                <a:rect l="0" t="0" r="0" b="0"/>
                <a:pathLst>
                  <a:path w="44" h="47">
                    <a:moveTo>
                      <a:pt x="22" y="0"/>
                    </a:moveTo>
                    <a:lnTo>
                      <a:pt x="13" y="2"/>
                    </a:lnTo>
                    <a:lnTo>
                      <a:pt x="5" y="6"/>
                    </a:lnTo>
                    <a:lnTo>
                      <a:pt x="2" y="13"/>
                    </a:lnTo>
                    <a:lnTo>
                      <a:pt x="0" y="22"/>
                    </a:lnTo>
                    <a:lnTo>
                      <a:pt x="2" y="32"/>
                    </a:lnTo>
                    <a:lnTo>
                      <a:pt x="5" y="39"/>
                    </a:lnTo>
                    <a:lnTo>
                      <a:pt x="13" y="43"/>
                    </a:lnTo>
                    <a:lnTo>
                      <a:pt x="22" y="47"/>
                    </a:lnTo>
                    <a:lnTo>
                      <a:pt x="31" y="43"/>
                    </a:lnTo>
                    <a:lnTo>
                      <a:pt x="39" y="39"/>
                    </a:lnTo>
                    <a:lnTo>
                      <a:pt x="42" y="32"/>
                    </a:lnTo>
                    <a:lnTo>
                      <a:pt x="44" y="22"/>
                    </a:lnTo>
                    <a:lnTo>
                      <a:pt x="42" y="13"/>
                    </a:lnTo>
                    <a:lnTo>
                      <a:pt x="39" y="6"/>
                    </a:lnTo>
                    <a:lnTo>
                      <a:pt x="31" y="2"/>
                    </a:lnTo>
                    <a:lnTo>
                      <a:pt x="22" y="0"/>
                    </a:lnTo>
                    <a:close/>
                  </a:path>
                </a:pathLst>
              </a:custGeom>
              <a:solidFill>
                <a:srgbClr val="000000">
                  <a:alpha val="100000"/>
                </a:srgbClr>
              </a:solidFill>
              <a:ln w="9525">
                <a:noFill/>
              </a:ln>
            </p:spPr>
            <p:txBody>
              <a:bodyPr/>
              <a:lstStyle/>
              <a:p>
                <a:endParaRPr lang="zh-CN" altLang="en-US"/>
              </a:p>
            </p:txBody>
          </p:sp>
          <p:sp>
            <p:nvSpPr>
              <p:cNvPr id="37014" name="任意多边形 506365"/>
              <p:cNvSpPr/>
              <p:nvPr/>
            </p:nvSpPr>
            <p:spPr>
              <a:xfrm>
                <a:off x="1444" y="2699"/>
                <a:ext cx="23" cy="23"/>
              </a:xfrm>
              <a:custGeom>
                <a:avLst/>
                <a:gdLst/>
                <a:ahLst/>
                <a:cxnLst>
                  <a:cxn ang="0">
                    <a:pos x="12" y="0"/>
                  </a:cxn>
                  <a:cxn ang="0">
                    <a:pos x="8" y="1"/>
                  </a:cxn>
                  <a:cxn ang="0">
                    <a:pos x="4" y="3"/>
                  </a:cxn>
                  <a:cxn ang="0">
                    <a:pos x="1" y="6"/>
                  </a:cxn>
                  <a:cxn ang="0">
                    <a:pos x="0" y="11"/>
                  </a:cxn>
                  <a:cxn ang="0">
                    <a:pos x="1" y="16"/>
                  </a:cxn>
                  <a:cxn ang="0">
                    <a:pos x="4" y="19"/>
                  </a:cxn>
                  <a:cxn ang="0">
                    <a:pos x="8" y="22"/>
                  </a:cxn>
                  <a:cxn ang="0">
                    <a:pos x="12" y="23"/>
                  </a:cxn>
                  <a:cxn ang="0">
                    <a:pos x="12" y="23"/>
                  </a:cxn>
                  <a:cxn ang="0">
                    <a:pos x="17" y="21"/>
                  </a:cxn>
                  <a:cxn ang="0">
                    <a:pos x="21" y="19"/>
                  </a:cxn>
                  <a:cxn ang="0">
                    <a:pos x="22" y="16"/>
                  </a:cxn>
                  <a:cxn ang="0">
                    <a:pos x="23" y="11"/>
                  </a:cxn>
                  <a:cxn ang="0">
                    <a:pos x="22" y="6"/>
                  </a:cxn>
                  <a:cxn ang="0">
                    <a:pos x="21" y="3"/>
                  </a:cxn>
                  <a:cxn ang="0">
                    <a:pos x="17" y="1"/>
                  </a:cxn>
                  <a:cxn ang="0">
                    <a:pos x="12" y="0"/>
                  </a:cxn>
                </a:cxnLst>
                <a:rect l="0" t="0" r="0" b="0"/>
                <a:pathLst>
                  <a:path w="46" h="47">
                    <a:moveTo>
                      <a:pt x="24" y="0"/>
                    </a:moveTo>
                    <a:lnTo>
                      <a:pt x="15" y="2"/>
                    </a:lnTo>
                    <a:lnTo>
                      <a:pt x="7" y="6"/>
                    </a:lnTo>
                    <a:lnTo>
                      <a:pt x="2" y="13"/>
                    </a:lnTo>
                    <a:lnTo>
                      <a:pt x="0" y="22"/>
                    </a:lnTo>
                    <a:lnTo>
                      <a:pt x="2" y="32"/>
                    </a:lnTo>
                    <a:lnTo>
                      <a:pt x="7" y="39"/>
                    </a:lnTo>
                    <a:lnTo>
                      <a:pt x="15" y="45"/>
                    </a:lnTo>
                    <a:lnTo>
                      <a:pt x="24" y="47"/>
                    </a:lnTo>
                    <a:lnTo>
                      <a:pt x="33" y="43"/>
                    </a:lnTo>
                    <a:lnTo>
                      <a:pt x="41" y="39"/>
                    </a:lnTo>
                    <a:lnTo>
                      <a:pt x="44" y="32"/>
                    </a:lnTo>
                    <a:lnTo>
                      <a:pt x="46" y="22"/>
                    </a:lnTo>
                    <a:lnTo>
                      <a:pt x="44" y="13"/>
                    </a:lnTo>
                    <a:lnTo>
                      <a:pt x="41" y="6"/>
                    </a:lnTo>
                    <a:lnTo>
                      <a:pt x="33" y="2"/>
                    </a:lnTo>
                    <a:lnTo>
                      <a:pt x="24" y="0"/>
                    </a:lnTo>
                    <a:close/>
                  </a:path>
                </a:pathLst>
              </a:custGeom>
              <a:solidFill>
                <a:srgbClr val="000000">
                  <a:alpha val="100000"/>
                </a:srgbClr>
              </a:solidFill>
              <a:ln w="9525">
                <a:noFill/>
              </a:ln>
            </p:spPr>
            <p:txBody>
              <a:bodyPr/>
              <a:lstStyle/>
              <a:p>
                <a:endParaRPr lang="zh-CN" altLang="en-US"/>
              </a:p>
            </p:txBody>
          </p:sp>
          <p:sp>
            <p:nvSpPr>
              <p:cNvPr id="37015" name="任意多边形 506366"/>
              <p:cNvSpPr/>
              <p:nvPr/>
            </p:nvSpPr>
            <p:spPr>
              <a:xfrm>
                <a:off x="1490" y="2699"/>
                <a:ext cx="24" cy="23"/>
              </a:xfrm>
              <a:custGeom>
                <a:avLst/>
                <a:gdLst/>
                <a:ahLst/>
                <a:cxnLst>
                  <a:cxn ang="0">
                    <a:pos x="13" y="0"/>
                  </a:cxn>
                  <a:cxn ang="0">
                    <a:pos x="8" y="1"/>
                  </a:cxn>
                  <a:cxn ang="0">
                    <a:pos x="4" y="3"/>
                  </a:cxn>
                  <a:cxn ang="0">
                    <a:pos x="1" y="6"/>
                  </a:cxn>
                  <a:cxn ang="0">
                    <a:pos x="0" y="11"/>
                  </a:cxn>
                  <a:cxn ang="0">
                    <a:pos x="1" y="16"/>
                  </a:cxn>
                  <a:cxn ang="0">
                    <a:pos x="4" y="19"/>
                  </a:cxn>
                  <a:cxn ang="0">
                    <a:pos x="8" y="22"/>
                  </a:cxn>
                  <a:cxn ang="0">
                    <a:pos x="13" y="23"/>
                  </a:cxn>
                  <a:cxn ang="0">
                    <a:pos x="13" y="23"/>
                  </a:cxn>
                  <a:cxn ang="0">
                    <a:pos x="17" y="21"/>
                  </a:cxn>
                  <a:cxn ang="0">
                    <a:pos x="21" y="19"/>
                  </a:cxn>
                  <a:cxn ang="0">
                    <a:pos x="23" y="16"/>
                  </a:cxn>
                  <a:cxn ang="0">
                    <a:pos x="24" y="11"/>
                  </a:cxn>
                  <a:cxn ang="0">
                    <a:pos x="23" y="6"/>
                  </a:cxn>
                  <a:cxn ang="0">
                    <a:pos x="21" y="3"/>
                  </a:cxn>
                  <a:cxn ang="0">
                    <a:pos x="17" y="1"/>
                  </a:cxn>
                  <a:cxn ang="0">
                    <a:pos x="13" y="0"/>
                  </a:cxn>
                </a:cxnLst>
                <a:rect l="0" t="0" r="0" b="0"/>
                <a:pathLst>
                  <a:path w="46" h="47">
                    <a:moveTo>
                      <a:pt x="24" y="0"/>
                    </a:moveTo>
                    <a:lnTo>
                      <a:pt x="15" y="2"/>
                    </a:lnTo>
                    <a:lnTo>
                      <a:pt x="7" y="6"/>
                    </a:lnTo>
                    <a:lnTo>
                      <a:pt x="2" y="13"/>
                    </a:lnTo>
                    <a:lnTo>
                      <a:pt x="0" y="22"/>
                    </a:lnTo>
                    <a:lnTo>
                      <a:pt x="2" y="32"/>
                    </a:lnTo>
                    <a:lnTo>
                      <a:pt x="7" y="39"/>
                    </a:lnTo>
                    <a:lnTo>
                      <a:pt x="15" y="45"/>
                    </a:lnTo>
                    <a:lnTo>
                      <a:pt x="24" y="47"/>
                    </a:lnTo>
                    <a:lnTo>
                      <a:pt x="33" y="43"/>
                    </a:lnTo>
                    <a:lnTo>
                      <a:pt x="41" y="39"/>
                    </a:lnTo>
                    <a:lnTo>
                      <a:pt x="44" y="32"/>
                    </a:lnTo>
                    <a:lnTo>
                      <a:pt x="46" y="22"/>
                    </a:lnTo>
                    <a:lnTo>
                      <a:pt x="44" y="13"/>
                    </a:lnTo>
                    <a:lnTo>
                      <a:pt x="41" y="6"/>
                    </a:lnTo>
                    <a:lnTo>
                      <a:pt x="33" y="2"/>
                    </a:lnTo>
                    <a:lnTo>
                      <a:pt x="24" y="0"/>
                    </a:lnTo>
                    <a:close/>
                  </a:path>
                </a:pathLst>
              </a:custGeom>
              <a:solidFill>
                <a:srgbClr val="000000">
                  <a:alpha val="100000"/>
                </a:srgbClr>
              </a:solidFill>
              <a:ln w="9525">
                <a:noFill/>
              </a:ln>
            </p:spPr>
            <p:txBody>
              <a:bodyPr/>
              <a:lstStyle/>
              <a:p>
                <a:endParaRPr lang="zh-CN" altLang="en-US"/>
              </a:p>
            </p:txBody>
          </p:sp>
          <p:sp>
            <p:nvSpPr>
              <p:cNvPr id="37016" name="任意多边形 506367"/>
              <p:cNvSpPr/>
              <p:nvPr/>
            </p:nvSpPr>
            <p:spPr>
              <a:xfrm>
                <a:off x="1537" y="2699"/>
                <a:ext cx="23" cy="23"/>
              </a:xfrm>
              <a:custGeom>
                <a:avLst/>
                <a:gdLst/>
                <a:ahLst/>
                <a:cxnLst>
                  <a:cxn ang="0">
                    <a:pos x="12" y="0"/>
                  </a:cxn>
                  <a:cxn ang="0">
                    <a:pos x="7" y="1"/>
                  </a:cxn>
                  <a:cxn ang="0">
                    <a:pos x="4" y="3"/>
                  </a:cxn>
                  <a:cxn ang="0">
                    <a:pos x="1" y="6"/>
                  </a:cxn>
                  <a:cxn ang="0">
                    <a:pos x="0" y="11"/>
                  </a:cxn>
                  <a:cxn ang="0">
                    <a:pos x="1" y="16"/>
                  </a:cxn>
                  <a:cxn ang="0">
                    <a:pos x="4" y="19"/>
                  </a:cxn>
                  <a:cxn ang="0">
                    <a:pos x="7" y="22"/>
                  </a:cxn>
                  <a:cxn ang="0">
                    <a:pos x="12" y="23"/>
                  </a:cxn>
                  <a:cxn ang="0">
                    <a:pos x="12" y="23"/>
                  </a:cxn>
                  <a:cxn ang="0">
                    <a:pos x="17" y="21"/>
                  </a:cxn>
                  <a:cxn ang="0">
                    <a:pos x="20" y="19"/>
                  </a:cxn>
                  <a:cxn ang="0">
                    <a:pos x="22" y="16"/>
                  </a:cxn>
                  <a:cxn ang="0">
                    <a:pos x="23" y="11"/>
                  </a:cxn>
                  <a:cxn ang="0">
                    <a:pos x="22" y="6"/>
                  </a:cxn>
                  <a:cxn ang="0">
                    <a:pos x="20" y="3"/>
                  </a:cxn>
                  <a:cxn ang="0">
                    <a:pos x="17" y="1"/>
                  </a:cxn>
                  <a:cxn ang="0">
                    <a:pos x="12" y="0"/>
                  </a:cxn>
                </a:cxnLst>
                <a:rect l="0" t="0" r="0" b="0"/>
                <a:pathLst>
                  <a:path w="46" h="47">
                    <a:moveTo>
                      <a:pt x="24" y="0"/>
                    </a:moveTo>
                    <a:lnTo>
                      <a:pt x="14" y="2"/>
                    </a:lnTo>
                    <a:lnTo>
                      <a:pt x="7" y="6"/>
                    </a:lnTo>
                    <a:lnTo>
                      <a:pt x="1" y="13"/>
                    </a:lnTo>
                    <a:lnTo>
                      <a:pt x="0" y="22"/>
                    </a:lnTo>
                    <a:lnTo>
                      <a:pt x="1" y="32"/>
                    </a:lnTo>
                    <a:lnTo>
                      <a:pt x="7" y="39"/>
                    </a:lnTo>
                    <a:lnTo>
                      <a:pt x="14" y="45"/>
                    </a:lnTo>
                    <a:lnTo>
                      <a:pt x="24" y="47"/>
                    </a:lnTo>
                    <a:lnTo>
                      <a:pt x="33" y="43"/>
                    </a:lnTo>
                    <a:lnTo>
                      <a:pt x="40" y="39"/>
                    </a:lnTo>
                    <a:lnTo>
                      <a:pt x="44" y="32"/>
                    </a:lnTo>
                    <a:lnTo>
                      <a:pt x="46" y="22"/>
                    </a:lnTo>
                    <a:lnTo>
                      <a:pt x="44" y="13"/>
                    </a:lnTo>
                    <a:lnTo>
                      <a:pt x="40" y="6"/>
                    </a:lnTo>
                    <a:lnTo>
                      <a:pt x="33" y="2"/>
                    </a:lnTo>
                    <a:lnTo>
                      <a:pt x="24" y="0"/>
                    </a:lnTo>
                    <a:close/>
                  </a:path>
                </a:pathLst>
              </a:custGeom>
              <a:solidFill>
                <a:srgbClr val="000000">
                  <a:alpha val="100000"/>
                </a:srgbClr>
              </a:solidFill>
              <a:ln w="9525">
                <a:noFill/>
              </a:ln>
            </p:spPr>
            <p:txBody>
              <a:bodyPr/>
              <a:lstStyle/>
              <a:p>
                <a:endParaRPr lang="zh-CN" altLang="en-US"/>
              </a:p>
            </p:txBody>
          </p:sp>
          <p:sp>
            <p:nvSpPr>
              <p:cNvPr id="37017" name="任意多边形 506368"/>
              <p:cNvSpPr/>
              <p:nvPr/>
            </p:nvSpPr>
            <p:spPr>
              <a:xfrm>
                <a:off x="1583" y="2699"/>
                <a:ext cx="23" cy="23"/>
              </a:xfrm>
              <a:custGeom>
                <a:avLst/>
                <a:gdLst/>
                <a:ahLst/>
                <a:cxnLst>
                  <a:cxn ang="0">
                    <a:pos x="12" y="0"/>
                  </a:cxn>
                  <a:cxn ang="0">
                    <a:pos x="7" y="1"/>
                  </a:cxn>
                  <a:cxn ang="0">
                    <a:pos x="4" y="3"/>
                  </a:cxn>
                  <a:cxn ang="0">
                    <a:pos x="1" y="6"/>
                  </a:cxn>
                  <a:cxn ang="0">
                    <a:pos x="0" y="11"/>
                  </a:cxn>
                  <a:cxn ang="0">
                    <a:pos x="1" y="16"/>
                  </a:cxn>
                  <a:cxn ang="0">
                    <a:pos x="4" y="19"/>
                  </a:cxn>
                  <a:cxn ang="0">
                    <a:pos x="7" y="22"/>
                  </a:cxn>
                  <a:cxn ang="0">
                    <a:pos x="12" y="23"/>
                  </a:cxn>
                  <a:cxn ang="0">
                    <a:pos x="12" y="23"/>
                  </a:cxn>
                  <a:cxn ang="0">
                    <a:pos x="17" y="21"/>
                  </a:cxn>
                  <a:cxn ang="0">
                    <a:pos x="20" y="19"/>
                  </a:cxn>
                  <a:cxn ang="0">
                    <a:pos x="22" y="16"/>
                  </a:cxn>
                  <a:cxn ang="0">
                    <a:pos x="23" y="11"/>
                  </a:cxn>
                  <a:cxn ang="0">
                    <a:pos x="22" y="6"/>
                  </a:cxn>
                  <a:cxn ang="0">
                    <a:pos x="20" y="3"/>
                  </a:cxn>
                  <a:cxn ang="0">
                    <a:pos x="17" y="1"/>
                  </a:cxn>
                  <a:cxn ang="0">
                    <a:pos x="12" y="0"/>
                  </a:cxn>
                </a:cxnLst>
                <a:rect l="0" t="0" r="0" b="0"/>
                <a:pathLst>
                  <a:path w="47" h="47">
                    <a:moveTo>
                      <a:pt x="25" y="0"/>
                    </a:moveTo>
                    <a:lnTo>
                      <a:pt x="15" y="2"/>
                    </a:lnTo>
                    <a:lnTo>
                      <a:pt x="8" y="6"/>
                    </a:lnTo>
                    <a:lnTo>
                      <a:pt x="2" y="13"/>
                    </a:lnTo>
                    <a:lnTo>
                      <a:pt x="0" y="22"/>
                    </a:lnTo>
                    <a:lnTo>
                      <a:pt x="2" y="32"/>
                    </a:lnTo>
                    <a:lnTo>
                      <a:pt x="8" y="39"/>
                    </a:lnTo>
                    <a:lnTo>
                      <a:pt x="15" y="45"/>
                    </a:lnTo>
                    <a:lnTo>
                      <a:pt x="25" y="47"/>
                    </a:lnTo>
                    <a:lnTo>
                      <a:pt x="34" y="43"/>
                    </a:lnTo>
                    <a:lnTo>
                      <a:pt x="41" y="39"/>
                    </a:lnTo>
                    <a:lnTo>
                      <a:pt x="45" y="32"/>
                    </a:lnTo>
                    <a:lnTo>
                      <a:pt x="47" y="22"/>
                    </a:lnTo>
                    <a:lnTo>
                      <a:pt x="45" y="13"/>
                    </a:lnTo>
                    <a:lnTo>
                      <a:pt x="41" y="6"/>
                    </a:lnTo>
                    <a:lnTo>
                      <a:pt x="34" y="2"/>
                    </a:lnTo>
                    <a:lnTo>
                      <a:pt x="25" y="0"/>
                    </a:lnTo>
                    <a:close/>
                  </a:path>
                </a:pathLst>
              </a:custGeom>
              <a:solidFill>
                <a:srgbClr val="000000">
                  <a:alpha val="100000"/>
                </a:srgbClr>
              </a:solidFill>
              <a:ln w="9525">
                <a:noFill/>
              </a:ln>
            </p:spPr>
            <p:txBody>
              <a:bodyPr/>
              <a:lstStyle/>
              <a:p>
                <a:endParaRPr lang="zh-CN" altLang="en-US"/>
              </a:p>
            </p:txBody>
          </p:sp>
          <p:sp>
            <p:nvSpPr>
              <p:cNvPr id="37018" name="任意多边形 506369"/>
              <p:cNvSpPr/>
              <p:nvPr/>
            </p:nvSpPr>
            <p:spPr>
              <a:xfrm>
                <a:off x="1630" y="2699"/>
                <a:ext cx="23" cy="23"/>
              </a:xfrm>
              <a:custGeom>
                <a:avLst/>
                <a:gdLst/>
                <a:ahLst/>
                <a:cxnLst>
                  <a:cxn ang="0">
                    <a:pos x="12" y="0"/>
                  </a:cxn>
                  <a:cxn ang="0">
                    <a:pos x="7" y="1"/>
                  </a:cxn>
                  <a:cxn ang="0">
                    <a:pos x="4" y="3"/>
                  </a:cxn>
                  <a:cxn ang="0">
                    <a:pos x="1" y="6"/>
                  </a:cxn>
                  <a:cxn ang="0">
                    <a:pos x="0" y="11"/>
                  </a:cxn>
                  <a:cxn ang="0">
                    <a:pos x="1" y="16"/>
                  </a:cxn>
                  <a:cxn ang="0">
                    <a:pos x="4" y="19"/>
                  </a:cxn>
                  <a:cxn ang="0">
                    <a:pos x="7" y="22"/>
                  </a:cxn>
                  <a:cxn ang="0">
                    <a:pos x="12" y="23"/>
                  </a:cxn>
                  <a:cxn ang="0">
                    <a:pos x="12" y="23"/>
                  </a:cxn>
                  <a:cxn ang="0">
                    <a:pos x="17" y="21"/>
                  </a:cxn>
                  <a:cxn ang="0">
                    <a:pos x="20" y="19"/>
                  </a:cxn>
                  <a:cxn ang="0">
                    <a:pos x="22" y="16"/>
                  </a:cxn>
                  <a:cxn ang="0">
                    <a:pos x="23" y="11"/>
                  </a:cxn>
                  <a:cxn ang="0">
                    <a:pos x="22" y="6"/>
                  </a:cxn>
                  <a:cxn ang="0">
                    <a:pos x="20" y="3"/>
                  </a:cxn>
                  <a:cxn ang="0">
                    <a:pos x="17" y="1"/>
                  </a:cxn>
                  <a:cxn ang="0">
                    <a:pos x="12" y="0"/>
                  </a:cxn>
                </a:cxnLst>
                <a:rect l="0" t="0" r="0" b="0"/>
                <a:pathLst>
                  <a:path w="47" h="47">
                    <a:moveTo>
                      <a:pt x="25" y="0"/>
                    </a:moveTo>
                    <a:lnTo>
                      <a:pt x="15" y="2"/>
                    </a:lnTo>
                    <a:lnTo>
                      <a:pt x="8" y="6"/>
                    </a:lnTo>
                    <a:lnTo>
                      <a:pt x="2" y="13"/>
                    </a:lnTo>
                    <a:lnTo>
                      <a:pt x="0" y="22"/>
                    </a:lnTo>
                    <a:lnTo>
                      <a:pt x="2" y="32"/>
                    </a:lnTo>
                    <a:lnTo>
                      <a:pt x="8" y="39"/>
                    </a:lnTo>
                    <a:lnTo>
                      <a:pt x="15" y="45"/>
                    </a:lnTo>
                    <a:lnTo>
                      <a:pt x="25" y="47"/>
                    </a:lnTo>
                    <a:lnTo>
                      <a:pt x="34" y="43"/>
                    </a:lnTo>
                    <a:lnTo>
                      <a:pt x="41" y="39"/>
                    </a:lnTo>
                    <a:lnTo>
                      <a:pt x="45" y="32"/>
                    </a:lnTo>
                    <a:lnTo>
                      <a:pt x="47" y="22"/>
                    </a:lnTo>
                    <a:lnTo>
                      <a:pt x="45" y="13"/>
                    </a:lnTo>
                    <a:lnTo>
                      <a:pt x="41" y="6"/>
                    </a:lnTo>
                    <a:lnTo>
                      <a:pt x="34" y="2"/>
                    </a:lnTo>
                    <a:lnTo>
                      <a:pt x="25" y="0"/>
                    </a:lnTo>
                    <a:close/>
                  </a:path>
                </a:pathLst>
              </a:custGeom>
              <a:solidFill>
                <a:srgbClr val="000000">
                  <a:alpha val="100000"/>
                </a:srgbClr>
              </a:solidFill>
              <a:ln w="9525">
                <a:noFill/>
              </a:ln>
            </p:spPr>
            <p:txBody>
              <a:bodyPr/>
              <a:lstStyle/>
              <a:p>
                <a:endParaRPr lang="zh-CN" altLang="en-US"/>
              </a:p>
            </p:txBody>
          </p:sp>
          <p:sp>
            <p:nvSpPr>
              <p:cNvPr id="37019" name="任意多边形 506370"/>
              <p:cNvSpPr/>
              <p:nvPr/>
            </p:nvSpPr>
            <p:spPr>
              <a:xfrm>
                <a:off x="1676" y="2699"/>
                <a:ext cx="23" cy="23"/>
              </a:xfrm>
              <a:custGeom>
                <a:avLst/>
                <a:gdLst/>
                <a:ahLst/>
                <a:cxnLst>
                  <a:cxn ang="0">
                    <a:pos x="12" y="0"/>
                  </a:cxn>
                  <a:cxn ang="0">
                    <a:pos x="7" y="1"/>
                  </a:cxn>
                  <a:cxn ang="0">
                    <a:pos x="4" y="3"/>
                  </a:cxn>
                  <a:cxn ang="0">
                    <a:pos x="1" y="6"/>
                  </a:cxn>
                  <a:cxn ang="0">
                    <a:pos x="0" y="11"/>
                  </a:cxn>
                  <a:cxn ang="0">
                    <a:pos x="1" y="16"/>
                  </a:cxn>
                  <a:cxn ang="0">
                    <a:pos x="4" y="19"/>
                  </a:cxn>
                  <a:cxn ang="0">
                    <a:pos x="7" y="22"/>
                  </a:cxn>
                  <a:cxn ang="0">
                    <a:pos x="12" y="23"/>
                  </a:cxn>
                  <a:cxn ang="0">
                    <a:pos x="12" y="23"/>
                  </a:cxn>
                  <a:cxn ang="0">
                    <a:pos x="17" y="21"/>
                  </a:cxn>
                  <a:cxn ang="0">
                    <a:pos x="20" y="19"/>
                  </a:cxn>
                  <a:cxn ang="0">
                    <a:pos x="22" y="16"/>
                  </a:cxn>
                  <a:cxn ang="0">
                    <a:pos x="23" y="11"/>
                  </a:cxn>
                  <a:cxn ang="0">
                    <a:pos x="22" y="6"/>
                  </a:cxn>
                  <a:cxn ang="0">
                    <a:pos x="20" y="3"/>
                  </a:cxn>
                  <a:cxn ang="0">
                    <a:pos x="17" y="1"/>
                  </a:cxn>
                  <a:cxn ang="0">
                    <a:pos x="12" y="0"/>
                  </a:cxn>
                </a:cxnLst>
                <a:rect l="0" t="0" r="0" b="0"/>
                <a:pathLst>
                  <a:path w="47" h="47">
                    <a:moveTo>
                      <a:pt x="24" y="0"/>
                    </a:moveTo>
                    <a:lnTo>
                      <a:pt x="15" y="2"/>
                    </a:lnTo>
                    <a:lnTo>
                      <a:pt x="8" y="6"/>
                    </a:lnTo>
                    <a:lnTo>
                      <a:pt x="2" y="13"/>
                    </a:lnTo>
                    <a:lnTo>
                      <a:pt x="0" y="22"/>
                    </a:lnTo>
                    <a:lnTo>
                      <a:pt x="2" y="32"/>
                    </a:lnTo>
                    <a:lnTo>
                      <a:pt x="8" y="39"/>
                    </a:lnTo>
                    <a:lnTo>
                      <a:pt x="15" y="45"/>
                    </a:lnTo>
                    <a:lnTo>
                      <a:pt x="24" y="47"/>
                    </a:lnTo>
                    <a:lnTo>
                      <a:pt x="34" y="43"/>
                    </a:lnTo>
                    <a:lnTo>
                      <a:pt x="41" y="39"/>
                    </a:lnTo>
                    <a:lnTo>
                      <a:pt x="45" y="32"/>
                    </a:lnTo>
                    <a:lnTo>
                      <a:pt x="47" y="22"/>
                    </a:lnTo>
                    <a:lnTo>
                      <a:pt x="45" y="13"/>
                    </a:lnTo>
                    <a:lnTo>
                      <a:pt x="41" y="6"/>
                    </a:lnTo>
                    <a:lnTo>
                      <a:pt x="34" y="2"/>
                    </a:lnTo>
                    <a:lnTo>
                      <a:pt x="24" y="0"/>
                    </a:lnTo>
                    <a:close/>
                  </a:path>
                </a:pathLst>
              </a:custGeom>
              <a:solidFill>
                <a:srgbClr val="000000">
                  <a:alpha val="100000"/>
                </a:srgbClr>
              </a:solidFill>
              <a:ln w="9525">
                <a:noFill/>
              </a:ln>
            </p:spPr>
            <p:txBody>
              <a:bodyPr/>
              <a:lstStyle/>
              <a:p>
                <a:endParaRPr lang="zh-CN" altLang="en-US"/>
              </a:p>
            </p:txBody>
          </p:sp>
          <p:sp>
            <p:nvSpPr>
              <p:cNvPr id="37020" name="任意多边形 506371"/>
              <p:cNvSpPr/>
              <p:nvPr/>
            </p:nvSpPr>
            <p:spPr>
              <a:xfrm>
                <a:off x="1723" y="2699"/>
                <a:ext cx="23" cy="23"/>
              </a:xfrm>
              <a:custGeom>
                <a:avLst/>
                <a:gdLst/>
                <a:ahLst/>
                <a:cxnLst>
                  <a:cxn ang="0">
                    <a:pos x="12" y="0"/>
                  </a:cxn>
                  <a:cxn ang="0">
                    <a:pos x="7" y="1"/>
                  </a:cxn>
                  <a:cxn ang="0">
                    <a:pos x="4" y="3"/>
                  </a:cxn>
                  <a:cxn ang="0">
                    <a:pos x="1" y="6"/>
                  </a:cxn>
                  <a:cxn ang="0">
                    <a:pos x="0" y="11"/>
                  </a:cxn>
                  <a:cxn ang="0">
                    <a:pos x="1" y="16"/>
                  </a:cxn>
                  <a:cxn ang="0">
                    <a:pos x="4" y="19"/>
                  </a:cxn>
                  <a:cxn ang="0">
                    <a:pos x="7" y="22"/>
                  </a:cxn>
                  <a:cxn ang="0">
                    <a:pos x="12" y="23"/>
                  </a:cxn>
                  <a:cxn ang="0">
                    <a:pos x="12" y="23"/>
                  </a:cxn>
                  <a:cxn ang="0">
                    <a:pos x="17" y="21"/>
                  </a:cxn>
                  <a:cxn ang="0">
                    <a:pos x="20" y="19"/>
                  </a:cxn>
                  <a:cxn ang="0">
                    <a:pos x="22" y="16"/>
                  </a:cxn>
                  <a:cxn ang="0">
                    <a:pos x="23" y="11"/>
                  </a:cxn>
                  <a:cxn ang="0">
                    <a:pos x="22" y="6"/>
                  </a:cxn>
                  <a:cxn ang="0">
                    <a:pos x="20" y="3"/>
                  </a:cxn>
                  <a:cxn ang="0">
                    <a:pos x="17" y="1"/>
                  </a:cxn>
                  <a:cxn ang="0">
                    <a:pos x="12" y="0"/>
                  </a:cxn>
                </a:cxnLst>
                <a:rect l="0" t="0" r="0" b="0"/>
                <a:pathLst>
                  <a:path w="47" h="47">
                    <a:moveTo>
                      <a:pt x="24" y="0"/>
                    </a:moveTo>
                    <a:lnTo>
                      <a:pt x="15" y="2"/>
                    </a:lnTo>
                    <a:lnTo>
                      <a:pt x="8" y="6"/>
                    </a:lnTo>
                    <a:lnTo>
                      <a:pt x="2" y="13"/>
                    </a:lnTo>
                    <a:lnTo>
                      <a:pt x="0" y="22"/>
                    </a:lnTo>
                    <a:lnTo>
                      <a:pt x="2" y="32"/>
                    </a:lnTo>
                    <a:lnTo>
                      <a:pt x="8" y="39"/>
                    </a:lnTo>
                    <a:lnTo>
                      <a:pt x="15" y="45"/>
                    </a:lnTo>
                    <a:lnTo>
                      <a:pt x="24" y="47"/>
                    </a:lnTo>
                    <a:lnTo>
                      <a:pt x="34" y="43"/>
                    </a:lnTo>
                    <a:lnTo>
                      <a:pt x="41" y="39"/>
                    </a:lnTo>
                    <a:lnTo>
                      <a:pt x="45" y="32"/>
                    </a:lnTo>
                    <a:lnTo>
                      <a:pt x="47" y="22"/>
                    </a:lnTo>
                    <a:lnTo>
                      <a:pt x="45" y="13"/>
                    </a:lnTo>
                    <a:lnTo>
                      <a:pt x="41" y="6"/>
                    </a:lnTo>
                    <a:lnTo>
                      <a:pt x="34" y="2"/>
                    </a:lnTo>
                    <a:lnTo>
                      <a:pt x="24" y="0"/>
                    </a:lnTo>
                    <a:close/>
                  </a:path>
                </a:pathLst>
              </a:custGeom>
              <a:solidFill>
                <a:srgbClr val="000000">
                  <a:alpha val="100000"/>
                </a:srgbClr>
              </a:solidFill>
              <a:ln w="9525">
                <a:noFill/>
              </a:ln>
            </p:spPr>
            <p:txBody>
              <a:bodyPr/>
              <a:lstStyle/>
              <a:p>
                <a:endParaRPr lang="zh-CN" altLang="en-US"/>
              </a:p>
            </p:txBody>
          </p:sp>
          <p:sp>
            <p:nvSpPr>
              <p:cNvPr id="37021" name="任意多边形 506372"/>
              <p:cNvSpPr/>
              <p:nvPr/>
            </p:nvSpPr>
            <p:spPr>
              <a:xfrm>
                <a:off x="1769" y="2699"/>
                <a:ext cx="23" cy="23"/>
              </a:xfrm>
              <a:custGeom>
                <a:avLst/>
                <a:gdLst/>
                <a:ahLst/>
                <a:cxnLst>
                  <a:cxn ang="0">
                    <a:pos x="12" y="0"/>
                  </a:cxn>
                  <a:cxn ang="0">
                    <a:pos x="7" y="1"/>
                  </a:cxn>
                  <a:cxn ang="0">
                    <a:pos x="4" y="3"/>
                  </a:cxn>
                  <a:cxn ang="0">
                    <a:pos x="1" y="6"/>
                  </a:cxn>
                  <a:cxn ang="0">
                    <a:pos x="0" y="11"/>
                  </a:cxn>
                  <a:cxn ang="0">
                    <a:pos x="1" y="16"/>
                  </a:cxn>
                  <a:cxn ang="0">
                    <a:pos x="4" y="19"/>
                  </a:cxn>
                  <a:cxn ang="0">
                    <a:pos x="7" y="22"/>
                  </a:cxn>
                  <a:cxn ang="0">
                    <a:pos x="12" y="23"/>
                  </a:cxn>
                  <a:cxn ang="0">
                    <a:pos x="12" y="23"/>
                  </a:cxn>
                  <a:cxn ang="0">
                    <a:pos x="17" y="21"/>
                  </a:cxn>
                  <a:cxn ang="0">
                    <a:pos x="20" y="19"/>
                  </a:cxn>
                  <a:cxn ang="0">
                    <a:pos x="22" y="16"/>
                  </a:cxn>
                  <a:cxn ang="0">
                    <a:pos x="23" y="11"/>
                  </a:cxn>
                  <a:cxn ang="0">
                    <a:pos x="22" y="6"/>
                  </a:cxn>
                  <a:cxn ang="0">
                    <a:pos x="20" y="3"/>
                  </a:cxn>
                  <a:cxn ang="0">
                    <a:pos x="17" y="1"/>
                  </a:cxn>
                  <a:cxn ang="0">
                    <a:pos x="12" y="0"/>
                  </a:cxn>
                </a:cxnLst>
                <a:rect l="0" t="0" r="0" b="0"/>
                <a:pathLst>
                  <a:path w="47" h="47">
                    <a:moveTo>
                      <a:pt x="24" y="0"/>
                    </a:moveTo>
                    <a:lnTo>
                      <a:pt x="15" y="2"/>
                    </a:lnTo>
                    <a:lnTo>
                      <a:pt x="8" y="6"/>
                    </a:lnTo>
                    <a:lnTo>
                      <a:pt x="2" y="13"/>
                    </a:lnTo>
                    <a:lnTo>
                      <a:pt x="0" y="22"/>
                    </a:lnTo>
                    <a:lnTo>
                      <a:pt x="2" y="32"/>
                    </a:lnTo>
                    <a:lnTo>
                      <a:pt x="8" y="39"/>
                    </a:lnTo>
                    <a:lnTo>
                      <a:pt x="15" y="45"/>
                    </a:lnTo>
                    <a:lnTo>
                      <a:pt x="24" y="47"/>
                    </a:lnTo>
                    <a:lnTo>
                      <a:pt x="34" y="43"/>
                    </a:lnTo>
                    <a:lnTo>
                      <a:pt x="41" y="39"/>
                    </a:lnTo>
                    <a:lnTo>
                      <a:pt x="45" y="32"/>
                    </a:lnTo>
                    <a:lnTo>
                      <a:pt x="47" y="22"/>
                    </a:lnTo>
                    <a:lnTo>
                      <a:pt x="45" y="13"/>
                    </a:lnTo>
                    <a:lnTo>
                      <a:pt x="41" y="6"/>
                    </a:lnTo>
                    <a:lnTo>
                      <a:pt x="34" y="2"/>
                    </a:lnTo>
                    <a:lnTo>
                      <a:pt x="24" y="0"/>
                    </a:lnTo>
                    <a:close/>
                  </a:path>
                </a:pathLst>
              </a:custGeom>
              <a:solidFill>
                <a:srgbClr val="000000">
                  <a:alpha val="100000"/>
                </a:srgbClr>
              </a:solidFill>
              <a:ln w="9525">
                <a:noFill/>
              </a:ln>
            </p:spPr>
            <p:txBody>
              <a:bodyPr/>
              <a:lstStyle/>
              <a:p>
                <a:endParaRPr lang="zh-CN" altLang="en-US"/>
              </a:p>
            </p:txBody>
          </p:sp>
          <p:sp>
            <p:nvSpPr>
              <p:cNvPr id="37022" name="任意多边形 506373"/>
              <p:cNvSpPr/>
              <p:nvPr/>
            </p:nvSpPr>
            <p:spPr>
              <a:xfrm>
                <a:off x="1816" y="2699"/>
                <a:ext cx="23" cy="23"/>
              </a:xfrm>
              <a:custGeom>
                <a:avLst/>
                <a:gdLst/>
                <a:ahLst/>
                <a:cxnLst>
                  <a:cxn ang="0">
                    <a:pos x="12" y="0"/>
                  </a:cxn>
                  <a:cxn ang="0">
                    <a:pos x="8" y="1"/>
                  </a:cxn>
                  <a:cxn ang="0">
                    <a:pos x="4" y="3"/>
                  </a:cxn>
                  <a:cxn ang="0">
                    <a:pos x="1" y="6"/>
                  </a:cxn>
                  <a:cxn ang="0">
                    <a:pos x="0" y="11"/>
                  </a:cxn>
                  <a:cxn ang="0">
                    <a:pos x="1" y="16"/>
                  </a:cxn>
                  <a:cxn ang="0">
                    <a:pos x="4" y="19"/>
                  </a:cxn>
                  <a:cxn ang="0">
                    <a:pos x="8" y="22"/>
                  </a:cxn>
                  <a:cxn ang="0">
                    <a:pos x="12" y="23"/>
                  </a:cxn>
                  <a:cxn ang="0">
                    <a:pos x="12" y="23"/>
                  </a:cxn>
                  <a:cxn ang="0">
                    <a:pos x="17" y="21"/>
                  </a:cxn>
                  <a:cxn ang="0">
                    <a:pos x="21" y="19"/>
                  </a:cxn>
                  <a:cxn ang="0">
                    <a:pos x="23" y="16"/>
                  </a:cxn>
                  <a:cxn ang="0">
                    <a:pos x="23" y="11"/>
                  </a:cxn>
                  <a:cxn ang="0">
                    <a:pos x="23" y="6"/>
                  </a:cxn>
                  <a:cxn ang="0">
                    <a:pos x="21" y="3"/>
                  </a:cxn>
                  <a:cxn ang="0">
                    <a:pos x="17" y="1"/>
                  </a:cxn>
                  <a:cxn ang="0">
                    <a:pos x="12" y="0"/>
                  </a:cxn>
                </a:cxnLst>
                <a:rect l="0" t="0" r="0" b="0"/>
                <a:pathLst>
                  <a:path w="46" h="47">
                    <a:moveTo>
                      <a:pt x="24" y="0"/>
                    </a:moveTo>
                    <a:lnTo>
                      <a:pt x="15" y="2"/>
                    </a:lnTo>
                    <a:lnTo>
                      <a:pt x="7" y="6"/>
                    </a:lnTo>
                    <a:lnTo>
                      <a:pt x="2" y="13"/>
                    </a:lnTo>
                    <a:lnTo>
                      <a:pt x="0" y="22"/>
                    </a:lnTo>
                    <a:lnTo>
                      <a:pt x="2" y="32"/>
                    </a:lnTo>
                    <a:lnTo>
                      <a:pt x="7" y="39"/>
                    </a:lnTo>
                    <a:lnTo>
                      <a:pt x="15" y="45"/>
                    </a:lnTo>
                    <a:lnTo>
                      <a:pt x="24" y="47"/>
                    </a:lnTo>
                    <a:lnTo>
                      <a:pt x="33" y="43"/>
                    </a:lnTo>
                    <a:lnTo>
                      <a:pt x="41" y="39"/>
                    </a:lnTo>
                    <a:lnTo>
                      <a:pt x="45" y="32"/>
                    </a:lnTo>
                    <a:lnTo>
                      <a:pt x="46" y="22"/>
                    </a:lnTo>
                    <a:lnTo>
                      <a:pt x="45" y="13"/>
                    </a:lnTo>
                    <a:lnTo>
                      <a:pt x="41" y="6"/>
                    </a:lnTo>
                    <a:lnTo>
                      <a:pt x="33" y="2"/>
                    </a:lnTo>
                    <a:lnTo>
                      <a:pt x="24" y="0"/>
                    </a:lnTo>
                    <a:close/>
                  </a:path>
                </a:pathLst>
              </a:custGeom>
              <a:solidFill>
                <a:srgbClr val="000000">
                  <a:alpha val="100000"/>
                </a:srgbClr>
              </a:solidFill>
              <a:ln w="9525">
                <a:noFill/>
              </a:ln>
            </p:spPr>
            <p:txBody>
              <a:bodyPr/>
              <a:lstStyle/>
              <a:p>
                <a:endParaRPr lang="zh-CN" altLang="en-US"/>
              </a:p>
            </p:txBody>
          </p:sp>
          <p:sp>
            <p:nvSpPr>
              <p:cNvPr id="37023" name="任意多边形 506374"/>
              <p:cNvSpPr/>
              <p:nvPr/>
            </p:nvSpPr>
            <p:spPr>
              <a:xfrm>
                <a:off x="1862" y="2699"/>
                <a:ext cx="23" cy="23"/>
              </a:xfrm>
              <a:custGeom>
                <a:avLst/>
                <a:gdLst/>
                <a:ahLst/>
                <a:cxnLst>
                  <a:cxn ang="0">
                    <a:pos x="12" y="0"/>
                  </a:cxn>
                  <a:cxn ang="0">
                    <a:pos x="8" y="1"/>
                  </a:cxn>
                  <a:cxn ang="0">
                    <a:pos x="4" y="3"/>
                  </a:cxn>
                  <a:cxn ang="0">
                    <a:pos x="1" y="6"/>
                  </a:cxn>
                  <a:cxn ang="0">
                    <a:pos x="0" y="11"/>
                  </a:cxn>
                  <a:cxn ang="0">
                    <a:pos x="1" y="16"/>
                  </a:cxn>
                  <a:cxn ang="0">
                    <a:pos x="4" y="19"/>
                  </a:cxn>
                  <a:cxn ang="0">
                    <a:pos x="8" y="22"/>
                  </a:cxn>
                  <a:cxn ang="0">
                    <a:pos x="12" y="23"/>
                  </a:cxn>
                  <a:cxn ang="0">
                    <a:pos x="12" y="23"/>
                  </a:cxn>
                  <a:cxn ang="0">
                    <a:pos x="17" y="21"/>
                  </a:cxn>
                  <a:cxn ang="0">
                    <a:pos x="21" y="19"/>
                  </a:cxn>
                  <a:cxn ang="0">
                    <a:pos x="23" y="16"/>
                  </a:cxn>
                  <a:cxn ang="0">
                    <a:pos x="23" y="11"/>
                  </a:cxn>
                  <a:cxn ang="0">
                    <a:pos x="23" y="6"/>
                  </a:cxn>
                  <a:cxn ang="0">
                    <a:pos x="21" y="3"/>
                  </a:cxn>
                  <a:cxn ang="0">
                    <a:pos x="17" y="1"/>
                  </a:cxn>
                  <a:cxn ang="0">
                    <a:pos x="12" y="0"/>
                  </a:cxn>
                </a:cxnLst>
                <a:rect l="0" t="0" r="0" b="0"/>
                <a:pathLst>
                  <a:path w="46" h="47">
                    <a:moveTo>
                      <a:pt x="24" y="0"/>
                    </a:moveTo>
                    <a:lnTo>
                      <a:pt x="15" y="2"/>
                    </a:lnTo>
                    <a:lnTo>
                      <a:pt x="7" y="6"/>
                    </a:lnTo>
                    <a:lnTo>
                      <a:pt x="2" y="13"/>
                    </a:lnTo>
                    <a:lnTo>
                      <a:pt x="0" y="22"/>
                    </a:lnTo>
                    <a:lnTo>
                      <a:pt x="2" y="32"/>
                    </a:lnTo>
                    <a:lnTo>
                      <a:pt x="7" y="39"/>
                    </a:lnTo>
                    <a:lnTo>
                      <a:pt x="15" y="45"/>
                    </a:lnTo>
                    <a:lnTo>
                      <a:pt x="24" y="47"/>
                    </a:lnTo>
                    <a:lnTo>
                      <a:pt x="33" y="43"/>
                    </a:lnTo>
                    <a:lnTo>
                      <a:pt x="41" y="39"/>
                    </a:lnTo>
                    <a:lnTo>
                      <a:pt x="45" y="32"/>
                    </a:lnTo>
                    <a:lnTo>
                      <a:pt x="46" y="22"/>
                    </a:lnTo>
                    <a:lnTo>
                      <a:pt x="45" y="13"/>
                    </a:lnTo>
                    <a:lnTo>
                      <a:pt x="41" y="6"/>
                    </a:lnTo>
                    <a:lnTo>
                      <a:pt x="33" y="2"/>
                    </a:lnTo>
                    <a:lnTo>
                      <a:pt x="24" y="0"/>
                    </a:lnTo>
                    <a:close/>
                  </a:path>
                </a:pathLst>
              </a:custGeom>
              <a:solidFill>
                <a:srgbClr val="000000">
                  <a:alpha val="100000"/>
                </a:srgbClr>
              </a:solidFill>
              <a:ln w="9525">
                <a:noFill/>
              </a:ln>
            </p:spPr>
            <p:txBody>
              <a:bodyPr/>
              <a:lstStyle/>
              <a:p>
                <a:endParaRPr lang="zh-CN" altLang="en-US"/>
              </a:p>
            </p:txBody>
          </p:sp>
          <p:sp>
            <p:nvSpPr>
              <p:cNvPr id="37024" name="任意多边形 506375"/>
              <p:cNvSpPr/>
              <p:nvPr/>
            </p:nvSpPr>
            <p:spPr>
              <a:xfrm>
                <a:off x="1908" y="2699"/>
                <a:ext cx="24" cy="23"/>
              </a:xfrm>
              <a:custGeom>
                <a:avLst/>
                <a:gdLst/>
                <a:ahLst/>
                <a:cxnLst>
                  <a:cxn ang="0">
                    <a:pos x="13" y="0"/>
                  </a:cxn>
                  <a:cxn ang="0">
                    <a:pos x="8" y="1"/>
                  </a:cxn>
                  <a:cxn ang="0">
                    <a:pos x="4" y="3"/>
                  </a:cxn>
                  <a:cxn ang="0">
                    <a:pos x="1" y="6"/>
                  </a:cxn>
                  <a:cxn ang="0">
                    <a:pos x="0" y="11"/>
                  </a:cxn>
                  <a:cxn ang="0">
                    <a:pos x="1" y="16"/>
                  </a:cxn>
                  <a:cxn ang="0">
                    <a:pos x="4" y="19"/>
                  </a:cxn>
                  <a:cxn ang="0">
                    <a:pos x="8" y="22"/>
                  </a:cxn>
                  <a:cxn ang="0">
                    <a:pos x="13" y="23"/>
                  </a:cxn>
                  <a:cxn ang="0">
                    <a:pos x="13" y="23"/>
                  </a:cxn>
                  <a:cxn ang="0">
                    <a:pos x="17" y="21"/>
                  </a:cxn>
                  <a:cxn ang="0">
                    <a:pos x="21" y="19"/>
                  </a:cxn>
                  <a:cxn ang="0">
                    <a:pos x="23" y="16"/>
                  </a:cxn>
                  <a:cxn ang="0">
                    <a:pos x="24" y="11"/>
                  </a:cxn>
                  <a:cxn ang="0">
                    <a:pos x="23" y="6"/>
                  </a:cxn>
                  <a:cxn ang="0">
                    <a:pos x="21" y="3"/>
                  </a:cxn>
                  <a:cxn ang="0">
                    <a:pos x="17" y="1"/>
                  </a:cxn>
                  <a:cxn ang="0">
                    <a:pos x="13" y="0"/>
                  </a:cxn>
                </a:cxnLst>
                <a:rect l="0" t="0" r="0" b="0"/>
                <a:pathLst>
                  <a:path w="46" h="47">
                    <a:moveTo>
                      <a:pt x="24" y="0"/>
                    </a:moveTo>
                    <a:lnTo>
                      <a:pt x="15" y="2"/>
                    </a:lnTo>
                    <a:lnTo>
                      <a:pt x="7" y="6"/>
                    </a:lnTo>
                    <a:lnTo>
                      <a:pt x="2" y="13"/>
                    </a:lnTo>
                    <a:lnTo>
                      <a:pt x="0" y="22"/>
                    </a:lnTo>
                    <a:lnTo>
                      <a:pt x="2" y="32"/>
                    </a:lnTo>
                    <a:lnTo>
                      <a:pt x="7" y="39"/>
                    </a:lnTo>
                    <a:lnTo>
                      <a:pt x="15" y="45"/>
                    </a:lnTo>
                    <a:lnTo>
                      <a:pt x="24" y="47"/>
                    </a:lnTo>
                    <a:lnTo>
                      <a:pt x="33" y="43"/>
                    </a:lnTo>
                    <a:lnTo>
                      <a:pt x="41" y="39"/>
                    </a:lnTo>
                    <a:lnTo>
                      <a:pt x="44" y="32"/>
                    </a:lnTo>
                    <a:lnTo>
                      <a:pt x="46" y="22"/>
                    </a:lnTo>
                    <a:lnTo>
                      <a:pt x="44" y="13"/>
                    </a:lnTo>
                    <a:lnTo>
                      <a:pt x="41" y="6"/>
                    </a:lnTo>
                    <a:lnTo>
                      <a:pt x="33" y="2"/>
                    </a:lnTo>
                    <a:lnTo>
                      <a:pt x="24" y="0"/>
                    </a:lnTo>
                    <a:close/>
                  </a:path>
                </a:pathLst>
              </a:custGeom>
              <a:solidFill>
                <a:srgbClr val="000000">
                  <a:alpha val="100000"/>
                </a:srgbClr>
              </a:solidFill>
              <a:ln w="9525">
                <a:noFill/>
              </a:ln>
            </p:spPr>
            <p:txBody>
              <a:bodyPr/>
              <a:lstStyle/>
              <a:p>
                <a:endParaRPr lang="zh-CN" altLang="en-US"/>
              </a:p>
            </p:txBody>
          </p:sp>
        </p:grpSp>
        <p:grpSp>
          <p:nvGrpSpPr>
            <p:cNvPr id="36996" name="组合 506376"/>
            <p:cNvGrpSpPr/>
            <p:nvPr/>
          </p:nvGrpSpPr>
          <p:grpSpPr>
            <a:xfrm>
              <a:off x="4178" y="1653"/>
              <a:ext cx="424" cy="256"/>
              <a:chOff x="1092" y="3247"/>
              <a:chExt cx="424" cy="256"/>
            </a:xfrm>
          </p:grpSpPr>
          <p:sp>
            <p:nvSpPr>
              <p:cNvPr id="37002" name="任意多边形 506377"/>
              <p:cNvSpPr/>
              <p:nvPr/>
            </p:nvSpPr>
            <p:spPr>
              <a:xfrm>
                <a:off x="1493" y="3247"/>
                <a:ext cx="23" cy="23"/>
              </a:xfrm>
              <a:custGeom>
                <a:avLst/>
                <a:gdLst/>
                <a:ahLst/>
                <a:cxnLst>
                  <a:cxn ang="0">
                    <a:pos x="17" y="22"/>
                  </a:cxn>
                  <a:cxn ang="0">
                    <a:pos x="20" y="19"/>
                  </a:cxn>
                  <a:cxn ang="0">
                    <a:pos x="22" y="16"/>
                  </a:cxn>
                  <a:cxn ang="0">
                    <a:pos x="23" y="11"/>
                  </a:cxn>
                  <a:cxn ang="0">
                    <a:pos x="22" y="6"/>
                  </a:cxn>
                  <a:cxn ang="0">
                    <a:pos x="20" y="3"/>
                  </a:cxn>
                  <a:cxn ang="0">
                    <a:pos x="17" y="1"/>
                  </a:cxn>
                  <a:cxn ang="0">
                    <a:pos x="12" y="0"/>
                  </a:cxn>
                  <a:cxn ang="0">
                    <a:pos x="7" y="1"/>
                  </a:cxn>
                  <a:cxn ang="0">
                    <a:pos x="7" y="1"/>
                  </a:cxn>
                  <a:cxn ang="0">
                    <a:pos x="4" y="3"/>
                  </a:cxn>
                  <a:cxn ang="0">
                    <a:pos x="1" y="6"/>
                  </a:cxn>
                  <a:cxn ang="0">
                    <a:pos x="0" y="11"/>
                  </a:cxn>
                  <a:cxn ang="0">
                    <a:pos x="1" y="16"/>
                  </a:cxn>
                  <a:cxn ang="0">
                    <a:pos x="4" y="19"/>
                  </a:cxn>
                  <a:cxn ang="0">
                    <a:pos x="7" y="22"/>
                  </a:cxn>
                  <a:cxn ang="0">
                    <a:pos x="12" y="23"/>
                  </a:cxn>
                  <a:cxn ang="0">
                    <a:pos x="17" y="22"/>
                  </a:cxn>
                </a:cxnLst>
                <a:rect l="0" t="0" r="0" b="0"/>
                <a:pathLst>
                  <a:path w="47" h="47">
                    <a:moveTo>
                      <a:pt x="34" y="45"/>
                    </a:moveTo>
                    <a:lnTo>
                      <a:pt x="41" y="39"/>
                    </a:lnTo>
                    <a:lnTo>
                      <a:pt x="45" y="32"/>
                    </a:lnTo>
                    <a:lnTo>
                      <a:pt x="47" y="23"/>
                    </a:lnTo>
                    <a:lnTo>
                      <a:pt x="45" y="13"/>
                    </a:lnTo>
                    <a:lnTo>
                      <a:pt x="41" y="6"/>
                    </a:lnTo>
                    <a:lnTo>
                      <a:pt x="34" y="2"/>
                    </a:lnTo>
                    <a:lnTo>
                      <a:pt x="24" y="0"/>
                    </a:lnTo>
                    <a:lnTo>
                      <a:pt x="15" y="2"/>
                    </a:lnTo>
                    <a:lnTo>
                      <a:pt x="8" y="6"/>
                    </a:lnTo>
                    <a:lnTo>
                      <a:pt x="2" y="13"/>
                    </a:lnTo>
                    <a:lnTo>
                      <a:pt x="0" y="23"/>
                    </a:lnTo>
                    <a:lnTo>
                      <a:pt x="2" y="32"/>
                    </a:lnTo>
                    <a:lnTo>
                      <a:pt x="8" y="39"/>
                    </a:lnTo>
                    <a:lnTo>
                      <a:pt x="15" y="45"/>
                    </a:lnTo>
                    <a:lnTo>
                      <a:pt x="24" y="47"/>
                    </a:lnTo>
                    <a:lnTo>
                      <a:pt x="34" y="45"/>
                    </a:lnTo>
                    <a:close/>
                  </a:path>
                </a:pathLst>
              </a:custGeom>
              <a:solidFill>
                <a:srgbClr val="000000">
                  <a:alpha val="100000"/>
                </a:srgbClr>
              </a:solidFill>
              <a:ln w="9525">
                <a:noFill/>
              </a:ln>
            </p:spPr>
            <p:txBody>
              <a:bodyPr/>
              <a:lstStyle/>
              <a:p>
                <a:endParaRPr lang="zh-CN" altLang="en-US"/>
              </a:p>
            </p:txBody>
          </p:sp>
          <p:sp>
            <p:nvSpPr>
              <p:cNvPr id="37003" name="任意多边形 506378"/>
              <p:cNvSpPr/>
              <p:nvPr/>
            </p:nvSpPr>
            <p:spPr>
              <a:xfrm>
                <a:off x="1453" y="3270"/>
                <a:ext cx="23" cy="24"/>
              </a:xfrm>
              <a:custGeom>
                <a:avLst/>
                <a:gdLst/>
                <a:ahLst/>
                <a:cxnLst>
                  <a:cxn ang="0">
                    <a:pos x="17" y="23"/>
                  </a:cxn>
                  <a:cxn ang="0">
                    <a:pos x="20" y="20"/>
                  </a:cxn>
                  <a:cxn ang="0">
                    <a:pos x="22" y="17"/>
                  </a:cxn>
                  <a:cxn ang="0">
                    <a:pos x="23" y="11"/>
                  </a:cxn>
                  <a:cxn ang="0">
                    <a:pos x="22" y="7"/>
                  </a:cxn>
                  <a:cxn ang="0">
                    <a:pos x="20" y="3"/>
                  </a:cxn>
                  <a:cxn ang="0">
                    <a:pos x="17" y="1"/>
                  </a:cxn>
                  <a:cxn ang="0">
                    <a:pos x="12" y="0"/>
                  </a:cxn>
                  <a:cxn ang="0">
                    <a:pos x="7" y="1"/>
                  </a:cxn>
                  <a:cxn ang="0">
                    <a:pos x="7" y="1"/>
                  </a:cxn>
                  <a:cxn ang="0">
                    <a:pos x="4" y="3"/>
                  </a:cxn>
                  <a:cxn ang="0">
                    <a:pos x="1" y="7"/>
                  </a:cxn>
                  <a:cxn ang="0">
                    <a:pos x="0" y="11"/>
                  </a:cxn>
                  <a:cxn ang="0">
                    <a:pos x="1" y="17"/>
                  </a:cxn>
                  <a:cxn ang="0">
                    <a:pos x="4" y="20"/>
                  </a:cxn>
                  <a:cxn ang="0">
                    <a:pos x="7" y="23"/>
                  </a:cxn>
                  <a:cxn ang="0">
                    <a:pos x="12" y="24"/>
                  </a:cxn>
                  <a:cxn ang="0">
                    <a:pos x="17" y="23"/>
                  </a:cxn>
                </a:cxnLst>
                <a:rect l="0" t="0" r="0" b="0"/>
                <a:pathLst>
                  <a:path w="47" h="46">
                    <a:moveTo>
                      <a:pt x="34" y="45"/>
                    </a:moveTo>
                    <a:lnTo>
                      <a:pt x="41" y="39"/>
                    </a:lnTo>
                    <a:lnTo>
                      <a:pt x="45" y="32"/>
                    </a:lnTo>
                    <a:lnTo>
                      <a:pt x="47" y="22"/>
                    </a:lnTo>
                    <a:lnTo>
                      <a:pt x="45" y="13"/>
                    </a:lnTo>
                    <a:lnTo>
                      <a:pt x="41" y="5"/>
                    </a:lnTo>
                    <a:lnTo>
                      <a:pt x="34" y="2"/>
                    </a:lnTo>
                    <a:lnTo>
                      <a:pt x="25" y="0"/>
                    </a:lnTo>
                    <a:lnTo>
                      <a:pt x="15" y="2"/>
                    </a:lnTo>
                    <a:lnTo>
                      <a:pt x="8" y="5"/>
                    </a:lnTo>
                    <a:lnTo>
                      <a:pt x="2" y="13"/>
                    </a:lnTo>
                    <a:lnTo>
                      <a:pt x="0" y="22"/>
                    </a:lnTo>
                    <a:lnTo>
                      <a:pt x="2" y="32"/>
                    </a:lnTo>
                    <a:lnTo>
                      <a:pt x="8" y="39"/>
                    </a:lnTo>
                    <a:lnTo>
                      <a:pt x="15" y="45"/>
                    </a:lnTo>
                    <a:lnTo>
                      <a:pt x="25" y="46"/>
                    </a:lnTo>
                    <a:lnTo>
                      <a:pt x="34" y="45"/>
                    </a:lnTo>
                    <a:close/>
                  </a:path>
                </a:pathLst>
              </a:custGeom>
              <a:solidFill>
                <a:srgbClr val="000000">
                  <a:alpha val="100000"/>
                </a:srgbClr>
              </a:solidFill>
              <a:ln w="9525">
                <a:noFill/>
              </a:ln>
            </p:spPr>
            <p:txBody>
              <a:bodyPr/>
              <a:lstStyle/>
              <a:p>
                <a:endParaRPr lang="zh-CN" altLang="en-US"/>
              </a:p>
            </p:txBody>
          </p:sp>
          <p:sp>
            <p:nvSpPr>
              <p:cNvPr id="37004" name="任意多边形 506379"/>
              <p:cNvSpPr/>
              <p:nvPr/>
            </p:nvSpPr>
            <p:spPr>
              <a:xfrm>
                <a:off x="1413" y="3294"/>
                <a:ext cx="23" cy="23"/>
              </a:xfrm>
              <a:custGeom>
                <a:avLst/>
                <a:gdLst/>
                <a:ahLst/>
                <a:cxnLst>
                  <a:cxn ang="0">
                    <a:pos x="16" y="22"/>
                  </a:cxn>
                  <a:cxn ang="0">
                    <a:pos x="19" y="19"/>
                  </a:cxn>
                  <a:cxn ang="0">
                    <a:pos x="22" y="16"/>
                  </a:cxn>
                  <a:cxn ang="0">
                    <a:pos x="23" y="11"/>
                  </a:cxn>
                  <a:cxn ang="0">
                    <a:pos x="22" y="6"/>
                  </a:cxn>
                  <a:cxn ang="0">
                    <a:pos x="19" y="3"/>
                  </a:cxn>
                  <a:cxn ang="0">
                    <a:pos x="16" y="1"/>
                  </a:cxn>
                  <a:cxn ang="0">
                    <a:pos x="11" y="0"/>
                  </a:cxn>
                  <a:cxn ang="0">
                    <a:pos x="6" y="1"/>
                  </a:cxn>
                  <a:cxn ang="0">
                    <a:pos x="6" y="1"/>
                  </a:cxn>
                  <a:cxn ang="0">
                    <a:pos x="4" y="3"/>
                  </a:cxn>
                  <a:cxn ang="0">
                    <a:pos x="1" y="6"/>
                  </a:cxn>
                  <a:cxn ang="0">
                    <a:pos x="0" y="11"/>
                  </a:cxn>
                  <a:cxn ang="0">
                    <a:pos x="1" y="16"/>
                  </a:cxn>
                  <a:cxn ang="0">
                    <a:pos x="4" y="19"/>
                  </a:cxn>
                  <a:cxn ang="0">
                    <a:pos x="7" y="22"/>
                  </a:cxn>
                  <a:cxn ang="0">
                    <a:pos x="11" y="23"/>
                  </a:cxn>
                  <a:cxn ang="0">
                    <a:pos x="16" y="22"/>
                  </a:cxn>
                </a:cxnLst>
                <a:rect l="0" t="0" r="0" b="0"/>
                <a:pathLst>
                  <a:path w="47" h="47">
                    <a:moveTo>
                      <a:pt x="32" y="45"/>
                    </a:moveTo>
                    <a:lnTo>
                      <a:pt x="39" y="39"/>
                    </a:lnTo>
                    <a:lnTo>
                      <a:pt x="45" y="32"/>
                    </a:lnTo>
                    <a:lnTo>
                      <a:pt x="47" y="23"/>
                    </a:lnTo>
                    <a:lnTo>
                      <a:pt x="45" y="13"/>
                    </a:lnTo>
                    <a:lnTo>
                      <a:pt x="39" y="6"/>
                    </a:lnTo>
                    <a:lnTo>
                      <a:pt x="32" y="2"/>
                    </a:lnTo>
                    <a:lnTo>
                      <a:pt x="23" y="0"/>
                    </a:lnTo>
                    <a:lnTo>
                      <a:pt x="13" y="2"/>
                    </a:lnTo>
                    <a:lnTo>
                      <a:pt x="8" y="6"/>
                    </a:lnTo>
                    <a:lnTo>
                      <a:pt x="2" y="13"/>
                    </a:lnTo>
                    <a:lnTo>
                      <a:pt x="0" y="23"/>
                    </a:lnTo>
                    <a:lnTo>
                      <a:pt x="2" y="32"/>
                    </a:lnTo>
                    <a:lnTo>
                      <a:pt x="8" y="39"/>
                    </a:lnTo>
                    <a:lnTo>
                      <a:pt x="15" y="45"/>
                    </a:lnTo>
                    <a:lnTo>
                      <a:pt x="23" y="47"/>
                    </a:lnTo>
                    <a:lnTo>
                      <a:pt x="32" y="45"/>
                    </a:lnTo>
                    <a:close/>
                  </a:path>
                </a:pathLst>
              </a:custGeom>
              <a:solidFill>
                <a:srgbClr val="000000">
                  <a:alpha val="100000"/>
                </a:srgbClr>
              </a:solidFill>
              <a:ln w="9525">
                <a:noFill/>
              </a:ln>
            </p:spPr>
            <p:txBody>
              <a:bodyPr/>
              <a:lstStyle/>
              <a:p>
                <a:endParaRPr lang="zh-CN" altLang="en-US"/>
              </a:p>
            </p:txBody>
          </p:sp>
          <p:sp>
            <p:nvSpPr>
              <p:cNvPr id="37005" name="任意多边形 506380"/>
              <p:cNvSpPr/>
              <p:nvPr/>
            </p:nvSpPr>
            <p:spPr>
              <a:xfrm>
                <a:off x="1373" y="3317"/>
                <a:ext cx="24" cy="23"/>
              </a:xfrm>
              <a:custGeom>
                <a:avLst/>
                <a:gdLst/>
                <a:ahLst/>
                <a:cxnLst>
                  <a:cxn ang="0">
                    <a:pos x="16" y="23"/>
                  </a:cxn>
                  <a:cxn ang="0">
                    <a:pos x="20" y="20"/>
                  </a:cxn>
                  <a:cxn ang="0">
                    <a:pos x="23" y="16"/>
                  </a:cxn>
                  <a:cxn ang="0">
                    <a:pos x="24" y="11"/>
                  </a:cxn>
                  <a:cxn ang="0">
                    <a:pos x="23" y="7"/>
                  </a:cxn>
                  <a:cxn ang="0">
                    <a:pos x="20" y="3"/>
                  </a:cxn>
                  <a:cxn ang="0">
                    <a:pos x="16" y="1"/>
                  </a:cxn>
                  <a:cxn ang="0">
                    <a:pos x="11" y="0"/>
                  </a:cxn>
                  <a:cxn ang="0">
                    <a:pos x="7" y="1"/>
                  </a:cxn>
                  <a:cxn ang="0">
                    <a:pos x="7" y="1"/>
                  </a:cxn>
                  <a:cxn ang="0">
                    <a:pos x="3" y="3"/>
                  </a:cxn>
                  <a:cxn ang="0">
                    <a:pos x="1" y="7"/>
                  </a:cxn>
                  <a:cxn ang="0">
                    <a:pos x="0" y="11"/>
                  </a:cxn>
                  <a:cxn ang="0">
                    <a:pos x="1" y="16"/>
                  </a:cxn>
                  <a:cxn ang="0">
                    <a:pos x="3" y="20"/>
                  </a:cxn>
                  <a:cxn ang="0">
                    <a:pos x="7" y="23"/>
                  </a:cxn>
                  <a:cxn ang="0">
                    <a:pos x="11" y="23"/>
                  </a:cxn>
                  <a:cxn ang="0">
                    <a:pos x="16" y="23"/>
                  </a:cxn>
                </a:cxnLst>
                <a:rect l="0" t="0" r="0" b="0"/>
                <a:pathLst>
                  <a:path w="46" h="46">
                    <a:moveTo>
                      <a:pt x="31" y="45"/>
                    </a:moveTo>
                    <a:lnTo>
                      <a:pt x="39" y="39"/>
                    </a:lnTo>
                    <a:lnTo>
                      <a:pt x="44" y="32"/>
                    </a:lnTo>
                    <a:lnTo>
                      <a:pt x="46" y="22"/>
                    </a:lnTo>
                    <a:lnTo>
                      <a:pt x="44" y="13"/>
                    </a:lnTo>
                    <a:lnTo>
                      <a:pt x="39" y="5"/>
                    </a:lnTo>
                    <a:lnTo>
                      <a:pt x="31" y="2"/>
                    </a:lnTo>
                    <a:lnTo>
                      <a:pt x="22" y="0"/>
                    </a:lnTo>
                    <a:lnTo>
                      <a:pt x="13" y="2"/>
                    </a:lnTo>
                    <a:lnTo>
                      <a:pt x="5" y="5"/>
                    </a:lnTo>
                    <a:lnTo>
                      <a:pt x="1" y="13"/>
                    </a:lnTo>
                    <a:lnTo>
                      <a:pt x="0" y="22"/>
                    </a:lnTo>
                    <a:lnTo>
                      <a:pt x="1" y="32"/>
                    </a:lnTo>
                    <a:lnTo>
                      <a:pt x="5" y="39"/>
                    </a:lnTo>
                    <a:lnTo>
                      <a:pt x="13" y="45"/>
                    </a:lnTo>
                    <a:lnTo>
                      <a:pt x="22" y="46"/>
                    </a:lnTo>
                    <a:lnTo>
                      <a:pt x="31" y="45"/>
                    </a:lnTo>
                    <a:close/>
                  </a:path>
                </a:pathLst>
              </a:custGeom>
              <a:solidFill>
                <a:srgbClr val="000000">
                  <a:alpha val="100000"/>
                </a:srgbClr>
              </a:solidFill>
              <a:ln w="9525">
                <a:noFill/>
              </a:ln>
            </p:spPr>
            <p:txBody>
              <a:bodyPr/>
              <a:lstStyle/>
              <a:p>
                <a:endParaRPr lang="zh-CN" altLang="en-US"/>
              </a:p>
            </p:txBody>
          </p:sp>
          <p:sp>
            <p:nvSpPr>
              <p:cNvPr id="37006" name="任意多边形 506381"/>
              <p:cNvSpPr/>
              <p:nvPr/>
            </p:nvSpPr>
            <p:spPr>
              <a:xfrm>
                <a:off x="1332" y="3340"/>
                <a:ext cx="24" cy="23"/>
              </a:xfrm>
              <a:custGeom>
                <a:avLst/>
                <a:gdLst/>
                <a:ahLst/>
                <a:cxnLst>
                  <a:cxn ang="0">
                    <a:pos x="17" y="22"/>
                  </a:cxn>
                  <a:cxn ang="0">
                    <a:pos x="21" y="19"/>
                  </a:cxn>
                  <a:cxn ang="0">
                    <a:pos x="23" y="16"/>
                  </a:cxn>
                  <a:cxn ang="0">
                    <a:pos x="24" y="11"/>
                  </a:cxn>
                  <a:cxn ang="0">
                    <a:pos x="23" y="6"/>
                  </a:cxn>
                  <a:cxn ang="0">
                    <a:pos x="21" y="3"/>
                  </a:cxn>
                  <a:cxn ang="0">
                    <a:pos x="17" y="1"/>
                  </a:cxn>
                  <a:cxn ang="0">
                    <a:pos x="13" y="0"/>
                  </a:cxn>
                  <a:cxn ang="0">
                    <a:pos x="8" y="1"/>
                  </a:cxn>
                  <a:cxn ang="0">
                    <a:pos x="8" y="1"/>
                  </a:cxn>
                  <a:cxn ang="0">
                    <a:pos x="4" y="3"/>
                  </a:cxn>
                  <a:cxn ang="0">
                    <a:pos x="1" y="6"/>
                  </a:cxn>
                  <a:cxn ang="0">
                    <a:pos x="0" y="11"/>
                  </a:cxn>
                  <a:cxn ang="0">
                    <a:pos x="1" y="16"/>
                  </a:cxn>
                  <a:cxn ang="0">
                    <a:pos x="4" y="19"/>
                  </a:cxn>
                  <a:cxn ang="0">
                    <a:pos x="8" y="22"/>
                  </a:cxn>
                  <a:cxn ang="0">
                    <a:pos x="13" y="23"/>
                  </a:cxn>
                  <a:cxn ang="0">
                    <a:pos x="17" y="22"/>
                  </a:cxn>
                </a:cxnLst>
                <a:rect l="0" t="0" r="0" b="0"/>
                <a:pathLst>
                  <a:path w="46" h="47">
                    <a:moveTo>
                      <a:pt x="33" y="45"/>
                    </a:moveTo>
                    <a:lnTo>
                      <a:pt x="41" y="39"/>
                    </a:lnTo>
                    <a:lnTo>
                      <a:pt x="44" y="32"/>
                    </a:lnTo>
                    <a:lnTo>
                      <a:pt x="46" y="23"/>
                    </a:lnTo>
                    <a:lnTo>
                      <a:pt x="44" y="13"/>
                    </a:lnTo>
                    <a:lnTo>
                      <a:pt x="41" y="6"/>
                    </a:lnTo>
                    <a:lnTo>
                      <a:pt x="33" y="2"/>
                    </a:lnTo>
                    <a:lnTo>
                      <a:pt x="24" y="0"/>
                    </a:lnTo>
                    <a:lnTo>
                      <a:pt x="15" y="2"/>
                    </a:lnTo>
                    <a:lnTo>
                      <a:pt x="7" y="6"/>
                    </a:lnTo>
                    <a:lnTo>
                      <a:pt x="2" y="13"/>
                    </a:lnTo>
                    <a:lnTo>
                      <a:pt x="0" y="23"/>
                    </a:lnTo>
                    <a:lnTo>
                      <a:pt x="2" y="32"/>
                    </a:lnTo>
                    <a:lnTo>
                      <a:pt x="7" y="39"/>
                    </a:lnTo>
                    <a:lnTo>
                      <a:pt x="15" y="45"/>
                    </a:lnTo>
                    <a:lnTo>
                      <a:pt x="24" y="47"/>
                    </a:lnTo>
                    <a:lnTo>
                      <a:pt x="33" y="45"/>
                    </a:lnTo>
                    <a:close/>
                  </a:path>
                </a:pathLst>
              </a:custGeom>
              <a:solidFill>
                <a:srgbClr val="000000">
                  <a:alpha val="100000"/>
                </a:srgbClr>
              </a:solidFill>
              <a:ln w="9525">
                <a:noFill/>
              </a:ln>
            </p:spPr>
            <p:txBody>
              <a:bodyPr/>
              <a:lstStyle/>
              <a:p>
                <a:endParaRPr lang="zh-CN" altLang="en-US"/>
              </a:p>
            </p:txBody>
          </p:sp>
          <p:sp>
            <p:nvSpPr>
              <p:cNvPr id="37007" name="任意多边形 506382"/>
              <p:cNvSpPr/>
              <p:nvPr/>
            </p:nvSpPr>
            <p:spPr>
              <a:xfrm>
                <a:off x="1292" y="3363"/>
                <a:ext cx="24" cy="24"/>
              </a:xfrm>
              <a:custGeom>
                <a:avLst/>
                <a:gdLst/>
                <a:ahLst/>
                <a:cxnLst>
                  <a:cxn ang="0">
                    <a:pos x="17" y="23"/>
                  </a:cxn>
                  <a:cxn ang="0">
                    <a:pos x="20" y="20"/>
                  </a:cxn>
                  <a:cxn ang="0">
                    <a:pos x="23" y="17"/>
                  </a:cxn>
                  <a:cxn ang="0">
                    <a:pos x="24" y="11"/>
                  </a:cxn>
                  <a:cxn ang="0">
                    <a:pos x="23" y="7"/>
                  </a:cxn>
                  <a:cxn ang="0">
                    <a:pos x="20" y="3"/>
                  </a:cxn>
                  <a:cxn ang="0">
                    <a:pos x="17" y="1"/>
                  </a:cxn>
                  <a:cxn ang="0">
                    <a:pos x="13" y="0"/>
                  </a:cxn>
                  <a:cxn ang="0">
                    <a:pos x="8" y="1"/>
                  </a:cxn>
                  <a:cxn ang="0">
                    <a:pos x="8" y="1"/>
                  </a:cxn>
                  <a:cxn ang="0">
                    <a:pos x="4" y="3"/>
                  </a:cxn>
                  <a:cxn ang="0">
                    <a:pos x="1" y="7"/>
                  </a:cxn>
                  <a:cxn ang="0">
                    <a:pos x="0" y="11"/>
                  </a:cxn>
                  <a:cxn ang="0">
                    <a:pos x="1" y="17"/>
                  </a:cxn>
                  <a:cxn ang="0">
                    <a:pos x="4" y="20"/>
                  </a:cxn>
                  <a:cxn ang="0">
                    <a:pos x="8" y="23"/>
                  </a:cxn>
                  <a:cxn ang="0">
                    <a:pos x="13" y="24"/>
                  </a:cxn>
                  <a:cxn ang="0">
                    <a:pos x="17" y="23"/>
                  </a:cxn>
                </a:cxnLst>
                <a:rect l="0" t="0" r="0" b="0"/>
                <a:pathLst>
                  <a:path w="46" h="46">
                    <a:moveTo>
                      <a:pt x="33" y="45"/>
                    </a:moveTo>
                    <a:lnTo>
                      <a:pt x="39" y="39"/>
                    </a:lnTo>
                    <a:lnTo>
                      <a:pt x="45" y="32"/>
                    </a:lnTo>
                    <a:lnTo>
                      <a:pt x="46" y="22"/>
                    </a:lnTo>
                    <a:lnTo>
                      <a:pt x="45" y="13"/>
                    </a:lnTo>
                    <a:lnTo>
                      <a:pt x="39" y="5"/>
                    </a:lnTo>
                    <a:lnTo>
                      <a:pt x="32" y="2"/>
                    </a:lnTo>
                    <a:lnTo>
                      <a:pt x="24" y="0"/>
                    </a:lnTo>
                    <a:lnTo>
                      <a:pt x="15" y="2"/>
                    </a:lnTo>
                    <a:lnTo>
                      <a:pt x="7" y="5"/>
                    </a:lnTo>
                    <a:lnTo>
                      <a:pt x="2" y="13"/>
                    </a:lnTo>
                    <a:lnTo>
                      <a:pt x="0" y="22"/>
                    </a:lnTo>
                    <a:lnTo>
                      <a:pt x="2" y="32"/>
                    </a:lnTo>
                    <a:lnTo>
                      <a:pt x="7" y="39"/>
                    </a:lnTo>
                    <a:lnTo>
                      <a:pt x="15" y="45"/>
                    </a:lnTo>
                    <a:lnTo>
                      <a:pt x="24" y="46"/>
                    </a:lnTo>
                    <a:lnTo>
                      <a:pt x="33" y="45"/>
                    </a:lnTo>
                    <a:close/>
                  </a:path>
                </a:pathLst>
              </a:custGeom>
              <a:solidFill>
                <a:srgbClr val="000000">
                  <a:alpha val="100000"/>
                </a:srgbClr>
              </a:solidFill>
              <a:ln w="9525">
                <a:noFill/>
              </a:ln>
            </p:spPr>
            <p:txBody>
              <a:bodyPr/>
              <a:lstStyle/>
              <a:p>
                <a:endParaRPr lang="zh-CN" altLang="en-US"/>
              </a:p>
            </p:txBody>
          </p:sp>
          <p:sp>
            <p:nvSpPr>
              <p:cNvPr id="37008" name="任意多边形 506383"/>
              <p:cNvSpPr/>
              <p:nvPr/>
            </p:nvSpPr>
            <p:spPr>
              <a:xfrm>
                <a:off x="1253" y="3387"/>
                <a:ext cx="23" cy="23"/>
              </a:xfrm>
              <a:custGeom>
                <a:avLst/>
                <a:gdLst/>
                <a:ahLst/>
                <a:cxnLst>
                  <a:cxn ang="0">
                    <a:pos x="16" y="22"/>
                  </a:cxn>
                  <a:cxn ang="0">
                    <a:pos x="20" y="19"/>
                  </a:cxn>
                  <a:cxn ang="0">
                    <a:pos x="23" y="16"/>
                  </a:cxn>
                  <a:cxn ang="0">
                    <a:pos x="23" y="11"/>
                  </a:cxn>
                  <a:cxn ang="0">
                    <a:pos x="23" y="6"/>
                  </a:cxn>
                  <a:cxn ang="0">
                    <a:pos x="20" y="3"/>
                  </a:cxn>
                  <a:cxn ang="0">
                    <a:pos x="16" y="1"/>
                  </a:cxn>
                  <a:cxn ang="0">
                    <a:pos x="11" y="0"/>
                  </a:cxn>
                  <a:cxn ang="0">
                    <a:pos x="7" y="1"/>
                  </a:cxn>
                  <a:cxn ang="0">
                    <a:pos x="7" y="1"/>
                  </a:cxn>
                  <a:cxn ang="0">
                    <a:pos x="3" y="3"/>
                  </a:cxn>
                  <a:cxn ang="0">
                    <a:pos x="1" y="6"/>
                  </a:cxn>
                  <a:cxn ang="0">
                    <a:pos x="0" y="11"/>
                  </a:cxn>
                  <a:cxn ang="0">
                    <a:pos x="1" y="16"/>
                  </a:cxn>
                  <a:cxn ang="0">
                    <a:pos x="3" y="19"/>
                  </a:cxn>
                  <a:cxn ang="0">
                    <a:pos x="7" y="22"/>
                  </a:cxn>
                  <a:cxn ang="0">
                    <a:pos x="11" y="23"/>
                  </a:cxn>
                  <a:cxn ang="0">
                    <a:pos x="16" y="22"/>
                  </a:cxn>
                </a:cxnLst>
                <a:rect l="0" t="0" r="0" b="0"/>
                <a:pathLst>
                  <a:path w="46" h="47">
                    <a:moveTo>
                      <a:pt x="32" y="45"/>
                    </a:moveTo>
                    <a:lnTo>
                      <a:pt x="39" y="39"/>
                    </a:lnTo>
                    <a:lnTo>
                      <a:pt x="45" y="32"/>
                    </a:lnTo>
                    <a:lnTo>
                      <a:pt x="46" y="23"/>
                    </a:lnTo>
                    <a:lnTo>
                      <a:pt x="45" y="13"/>
                    </a:lnTo>
                    <a:lnTo>
                      <a:pt x="39" y="6"/>
                    </a:lnTo>
                    <a:lnTo>
                      <a:pt x="32" y="2"/>
                    </a:lnTo>
                    <a:lnTo>
                      <a:pt x="22" y="0"/>
                    </a:lnTo>
                    <a:lnTo>
                      <a:pt x="13" y="2"/>
                    </a:lnTo>
                    <a:lnTo>
                      <a:pt x="6" y="6"/>
                    </a:lnTo>
                    <a:lnTo>
                      <a:pt x="2" y="13"/>
                    </a:lnTo>
                    <a:lnTo>
                      <a:pt x="0" y="23"/>
                    </a:lnTo>
                    <a:lnTo>
                      <a:pt x="2" y="32"/>
                    </a:lnTo>
                    <a:lnTo>
                      <a:pt x="6" y="39"/>
                    </a:lnTo>
                    <a:lnTo>
                      <a:pt x="13" y="45"/>
                    </a:lnTo>
                    <a:lnTo>
                      <a:pt x="22" y="47"/>
                    </a:lnTo>
                    <a:lnTo>
                      <a:pt x="32" y="45"/>
                    </a:lnTo>
                    <a:close/>
                  </a:path>
                </a:pathLst>
              </a:custGeom>
              <a:solidFill>
                <a:srgbClr val="000000">
                  <a:alpha val="100000"/>
                </a:srgbClr>
              </a:solidFill>
              <a:ln w="9525">
                <a:noFill/>
              </a:ln>
            </p:spPr>
            <p:txBody>
              <a:bodyPr/>
              <a:lstStyle/>
              <a:p>
                <a:endParaRPr lang="zh-CN" altLang="en-US"/>
              </a:p>
            </p:txBody>
          </p:sp>
          <p:sp>
            <p:nvSpPr>
              <p:cNvPr id="37009" name="任意多边形 506384"/>
              <p:cNvSpPr/>
              <p:nvPr/>
            </p:nvSpPr>
            <p:spPr>
              <a:xfrm>
                <a:off x="1212" y="3410"/>
                <a:ext cx="23" cy="23"/>
              </a:xfrm>
              <a:custGeom>
                <a:avLst/>
                <a:gdLst/>
                <a:ahLst/>
                <a:cxnLst>
                  <a:cxn ang="0">
                    <a:pos x="17" y="23"/>
                  </a:cxn>
                  <a:cxn ang="0">
                    <a:pos x="20" y="20"/>
                  </a:cxn>
                  <a:cxn ang="0">
                    <a:pos x="22" y="16"/>
                  </a:cxn>
                  <a:cxn ang="0">
                    <a:pos x="23" y="11"/>
                  </a:cxn>
                  <a:cxn ang="0">
                    <a:pos x="22" y="7"/>
                  </a:cxn>
                  <a:cxn ang="0">
                    <a:pos x="20" y="3"/>
                  </a:cxn>
                  <a:cxn ang="0">
                    <a:pos x="17" y="1"/>
                  </a:cxn>
                  <a:cxn ang="0">
                    <a:pos x="12" y="0"/>
                  </a:cxn>
                  <a:cxn ang="0">
                    <a:pos x="7" y="1"/>
                  </a:cxn>
                  <a:cxn ang="0">
                    <a:pos x="7" y="1"/>
                  </a:cxn>
                  <a:cxn ang="0">
                    <a:pos x="4" y="3"/>
                  </a:cxn>
                  <a:cxn ang="0">
                    <a:pos x="1" y="7"/>
                  </a:cxn>
                  <a:cxn ang="0">
                    <a:pos x="0" y="11"/>
                  </a:cxn>
                  <a:cxn ang="0">
                    <a:pos x="1" y="16"/>
                  </a:cxn>
                  <a:cxn ang="0">
                    <a:pos x="4" y="20"/>
                  </a:cxn>
                  <a:cxn ang="0">
                    <a:pos x="7" y="23"/>
                  </a:cxn>
                  <a:cxn ang="0">
                    <a:pos x="12" y="23"/>
                  </a:cxn>
                  <a:cxn ang="0">
                    <a:pos x="17" y="23"/>
                  </a:cxn>
                </a:cxnLst>
                <a:rect l="0" t="0" r="0" b="0"/>
                <a:pathLst>
                  <a:path w="47" h="46">
                    <a:moveTo>
                      <a:pt x="34" y="45"/>
                    </a:moveTo>
                    <a:lnTo>
                      <a:pt x="41" y="39"/>
                    </a:lnTo>
                    <a:lnTo>
                      <a:pt x="45" y="32"/>
                    </a:lnTo>
                    <a:lnTo>
                      <a:pt x="47" y="22"/>
                    </a:lnTo>
                    <a:lnTo>
                      <a:pt x="45" y="13"/>
                    </a:lnTo>
                    <a:lnTo>
                      <a:pt x="41" y="5"/>
                    </a:lnTo>
                    <a:lnTo>
                      <a:pt x="34" y="2"/>
                    </a:lnTo>
                    <a:lnTo>
                      <a:pt x="24" y="0"/>
                    </a:lnTo>
                    <a:lnTo>
                      <a:pt x="15" y="2"/>
                    </a:lnTo>
                    <a:lnTo>
                      <a:pt x="8" y="5"/>
                    </a:lnTo>
                    <a:lnTo>
                      <a:pt x="2" y="13"/>
                    </a:lnTo>
                    <a:lnTo>
                      <a:pt x="0" y="22"/>
                    </a:lnTo>
                    <a:lnTo>
                      <a:pt x="2" y="32"/>
                    </a:lnTo>
                    <a:lnTo>
                      <a:pt x="8" y="39"/>
                    </a:lnTo>
                    <a:lnTo>
                      <a:pt x="15" y="45"/>
                    </a:lnTo>
                    <a:lnTo>
                      <a:pt x="24" y="46"/>
                    </a:lnTo>
                    <a:lnTo>
                      <a:pt x="34" y="45"/>
                    </a:lnTo>
                    <a:close/>
                  </a:path>
                </a:pathLst>
              </a:custGeom>
              <a:solidFill>
                <a:srgbClr val="000000">
                  <a:alpha val="100000"/>
                </a:srgbClr>
              </a:solidFill>
              <a:ln w="9525">
                <a:noFill/>
              </a:ln>
            </p:spPr>
            <p:txBody>
              <a:bodyPr/>
              <a:lstStyle/>
              <a:p>
                <a:endParaRPr lang="zh-CN" altLang="en-US"/>
              </a:p>
            </p:txBody>
          </p:sp>
          <p:sp>
            <p:nvSpPr>
              <p:cNvPr id="37010" name="任意多边形 506385"/>
              <p:cNvSpPr/>
              <p:nvPr/>
            </p:nvSpPr>
            <p:spPr>
              <a:xfrm>
                <a:off x="1172" y="3433"/>
                <a:ext cx="23" cy="23"/>
              </a:xfrm>
              <a:custGeom>
                <a:avLst/>
                <a:gdLst/>
                <a:ahLst/>
                <a:cxnLst>
                  <a:cxn ang="0">
                    <a:pos x="17" y="22"/>
                  </a:cxn>
                  <a:cxn ang="0">
                    <a:pos x="20" y="19"/>
                  </a:cxn>
                  <a:cxn ang="0">
                    <a:pos x="22" y="16"/>
                  </a:cxn>
                  <a:cxn ang="0">
                    <a:pos x="23" y="11"/>
                  </a:cxn>
                  <a:cxn ang="0">
                    <a:pos x="22" y="6"/>
                  </a:cxn>
                  <a:cxn ang="0">
                    <a:pos x="20" y="3"/>
                  </a:cxn>
                  <a:cxn ang="0">
                    <a:pos x="17" y="1"/>
                  </a:cxn>
                  <a:cxn ang="0">
                    <a:pos x="12" y="0"/>
                  </a:cxn>
                  <a:cxn ang="0">
                    <a:pos x="7" y="1"/>
                  </a:cxn>
                  <a:cxn ang="0">
                    <a:pos x="7" y="1"/>
                  </a:cxn>
                  <a:cxn ang="0">
                    <a:pos x="4" y="3"/>
                  </a:cxn>
                  <a:cxn ang="0">
                    <a:pos x="1" y="6"/>
                  </a:cxn>
                  <a:cxn ang="0">
                    <a:pos x="0" y="11"/>
                  </a:cxn>
                  <a:cxn ang="0">
                    <a:pos x="1" y="16"/>
                  </a:cxn>
                  <a:cxn ang="0">
                    <a:pos x="4" y="19"/>
                  </a:cxn>
                  <a:cxn ang="0">
                    <a:pos x="7" y="22"/>
                  </a:cxn>
                  <a:cxn ang="0">
                    <a:pos x="12" y="23"/>
                  </a:cxn>
                  <a:cxn ang="0">
                    <a:pos x="17" y="22"/>
                  </a:cxn>
                </a:cxnLst>
                <a:rect l="0" t="0" r="0" b="0"/>
                <a:pathLst>
                  <a:path w="47" h="47">
                    <a:moveTo>
                      <a:pt x="34" y="45"/>
                    </a:moveTo>
                    <a:lnTo>
                      <a:pt x="41" y="39"/>
                    </a:lnTo>
                    <a:lnTo>
                      <a:pt x="45" y="32"/>
                    </a:lnTo>
                    <a:lnTo>
                      <a:pt x="47" y="23"/>
                    </a:lnTo>
                    <a:lnTo>
                      <a:pt x="45" y="13"/>
                    </a:lnTo>
                    <a:lnTo>
                      <a:pt x="41" y="6"/>
                    </a:lnTo>
                    <a:lnTo>
                      <a:pt x="34" y="2"/>
                    </a:lnTo>
                    <a:lnTo>
                      <a:pt x="25" y="0"/>
                    </a:lnTo>
                    <a:lnTo>
                      <a:pt x="15" y="2"/>
                    </a:lnTo>
                    <a:lnTo>
                      <a:pt x="8" y="6"/>
                    </a:lnTo>
                    <a:lnTo>
                      <a:pt x="2" y="13"/>
                    </a:lnTo>
                    <a:lnTo>
                      <a:pt x="0" y="23"/>
                    </a:lnTo>
                    <a:lnTo>
                      <a:pt x="2" y="32"/>
                    </a:lnTo>
                    <a:lnTo>
                      <a:pt x="8" y="39"/>
                    </a:lnTo>
                    <a:lnTo>
                      <a:pt x="15" y="45"/>
                    </a:lnTo>
                    <a:lnTo>
                      <a:pt x="25" y="47"/>
                    </a:lnTo>
                    <a:lnTo>
                      <a:pt x="34" y="45"/>
                    </a:lnTo>
                    <a:close/>
                  </a:path>
                </a:pathLst>
              </a:custGeom>
              <a:solidFill>
                <a:srgbClr val="000000">
                  <a:alpha val="100000"/>
                </a:srgbClr>
              </a:solidFill>
              <a:ln w="9525">
                <a:noFill/>
              </a:ln>
            </p:spPr>
            <p:txBody>
              <a:bodyPr/>
              <a:lstStyle/>
              <a:p>
                <a:endParaRPr lang="zh-CN" altLang="en-US"/>
              </a:p>
            </p:txBody>
          </p:sp>
          <p:sp>
            <p:nvSpPr>
              <p:cNvPr id="37011" name="任意多边形 506386"/>
              <p:cNvSpPr/>
              <p:nvPr/>
            </p:nvSpPr>
            <p:spPr>
              <a:xfrm>
                <a:off x="1132" y="3456"/>
                <a:ext cx="23" cy="24"/>
              </a:xfrm>
              <a:custGeom>
                <a:avLst/>
                <a:gdLst/>
                <a:ahLst/>
                <a:cxnLst>
                  <a:cxn ang="0">
                    <a:pos x="16" y="23"/>
                  </a:cxn>
                  <a:cxn ang="0">
                    <a:pos x="19" y="20"/>
                  </a:cxn>
                  <a:cxn ang="0">
                    <a:pos x="22" y="17"/>
                  </a:cxn>
                  <a:cxn ang="0">
                    <a:pos x="23" y="11"/>
                  </a:cxn>
                  <a:cxn ang="0">
                    <a:pos x="22" y="7"/>
                  </a:cxn>
                  <a:cxn ang="0">
                    <a:pos x="19" y="3"/>
                  </a:cxn>
                  <a:cxn ang="0">
                    <a:pos x="16" y="1"/>
                  </a:cxn>
                  <a:cxn ang="0">
                    <a:pos x="11" y="0"/>
                  </a:cxn>
                  <a:cxn ang="0">
                    <a:pos x="6" y="1"/>
                  </a:cxn>
                  <a:cxn ang="0">
                    <a:pos x="6" y="1"/>
                  </a:cxn>
                  <a:cxn ang="0">
                    <a:pos x="3" y="3"/>
                  </a:cxn>
                  <a:cxn ang="0">
                    <a:pos x="1" y="7"/>
                  </a:cxn>
                  <a:cxn ang="0">
                    <a:pos x="0" y="11"/>
                  </a:cxn>
                  <a:cxn ang="0">
                    <a:pos x="1" y="17"/>
                  </a:cxn>
                  <a:cxn ang="0">
                    <a:pos x="3" y="20"/>
                  </a:cxn>
                  <a:cxn ang="0">
                    <a:pos x="6" y="23"/>
                  </a:cxn>
                  <a:cxn ang="0">
                    <a:pos x="11" y="24"/>
                  </a:cxn>
                  <a:cxn ang="0">
                    <a:pos x="16" y="23"/>
                  </a:cxn>
                </a:cxnLst>
                <a:rect l="0" t="0" r="0" b="0"/>
                <a:pathLst>
                  <a:path w="47" h="46">
                    <a:moveTo>
                      <a:pt x="32" y="45"/>
                    </a:moveTo>
                    <a:lnTo>
                      <a:pt x="39" y="39"/>
                    </a:lnTo>
                    <a:lnTo>
                      <a:pt x="45" y="32"/>
                    </a:lnTo>
                    <a:lnTo>
                      <a:pt x="47" y="22"/>
                    </a:lnTo>
                    <a:lnTo>
                      <a:pt x="45" y="13"/>
                    </a:lnTo>
                    <a:lnTo>
                      <a:pt x="39" y="5"/>
                    </a:lnTo>
                    <a:lnTo>
                      <a:pt x="32" y="2"/>
                    </a:lnTo>
                    <a:lnTo>
                      <a:pt x="23" y="0"/>
                    </a:lnTo>
                    <a:lnTo>
                      <a:pt x="13" y="2"/>
                    </a:lnTo>
                    <a:lnTo>
                      <a:pt x="6" y="5"/>
                    </a:lnTo>
                    <a:lnTo>
                      <a:pt x="2" y="13"/>
                    </a:lnTo>
                    <a:lnTo>
                      <a:pt x="0" y="22"/>
                    </a:lnTo>
                    <a:lnTo>
                      <a:pt x="2" y="32"/>
                    </a:lnTo>
                    <a:lnTo>
                      <a:pt x="6" y="39"/>
                    </a:lnTo>
                    <a:lnTo>
                      <a:pt x="13" y="45"/>
                    </a:lnTo>
                    <a:lnTo>
                      <a:pt x="23" y="46"/>
                    </a:lnTo>
                    <a:lnTo>
                      <a:pt x="32" y="45"/>
                    </a:lnTo>
                    <a:close/>
                  </a:path>
                </a:pathLst>
              </a:custGeom>
              <a:solidFill>
                <a:srgbClr val="000000">
                  <a:alpha val="100000"/>
                </a:srgbClr>
              </a:solidFill>
              <a:ln w="9525">
                <a:noFill/>
              </a:ln>
            </p:spPr>
            <p:txBody>
              <a:bodyPr/>
              <a:lstStyle/>
              <a:p>
                <a:endParaRPr lang="zh-CN" altLang="en-US"/>
              </a:p>
            </p:txBody>
          </p:sp>
          <p:sp>
            <p:nvSpPr>
              <p:cNvPr id="37012" name="任意多边形 506387"/>
              <p:cNvSpPr/>
              <p:nvPr/>
            </p:nvSpPr>
            <p:spPr>
              <a:xfrm>
                <a:off x="1092" y="3480"/>
                <a:ext cx="23" cy="23"/>
              </a:xfrm>
              <a:custGeom>
                <a:avLst/>
                <a:gdLst/>
                <a:ahLst/>
                <a:cxnLst>
                  <a:cxn ang="0">
                    <a:pos x="16" y="22"/>
                  </a:cxn>
                  <a:cxn ang="0">
                    <a:pos x="20" y="19"/>
                  </a:cxn>
                  <a:cxn ang="0">
                    <a:pos x="22" y="16"/>
                  </a:cxn>
                  <a:cxn ang="0">
                    <a:pos x="23" y="11"/>
                  </a:cxn>
                  <a:cxn ang="0">
                    <a:pos x="22" y="6"/>
                  </a:cxn>
                  <a:cxn ang="0">
                    <a:pos x="20" y="3"/>
                  </a:cxn>
                  <a:cxn ang="0">
                    <a:pos x="16" y="1"/>
                  </a:cxn>
                  <a:cxn ang="0">
                    <a:pos x="11" y="0"/>
                  </a:cxn>
                  <a:cxn ang="0">
                    <a:pos x="7" y="1"/>
                  </a:cxn>
                  <a:cxn ang="0">
                    <a:pos x="7" y="1"/>
                  </a:cxn>
                  <a:cxn ang="0">
                    <a:pos x="3" y="3"/>
                  </a:cxn>
                  <a:cxn ang="0">
                    <a:pos x="1" y="6"/>
                  </a:cxn>
                  <a:cxn ang="0">
                    <a:pos x="0" y="11"/>
                  </a:cxn>
                  <a:cxn ang="0">
                    <a:pos x="1" y="16"/>
                  </a:cxn>
                  <a:cxn ang="0">
                    <a:pos x="3" y="19"/>
                  </a:cxn>
                  <a:cxn ang="0">
                    <a:pos x="7" y="22"/>
                  </a:cxn>
                  <a:cxn ang="0">
                    <a:pos x="11" y="23"/>
                  </a:cxn>
                  <a:cxn ang="0">
                    <a:pos x="16" y="22"/>
                  </a:cxn>
                </a:cxnLst>
                <a:rect l="0" t="0" r="0" b="0"/>
                <a:pathLst>
                  <a:path w="46" h="47">
                    <a:moveTo>
                      <a:pt x="31" y="45"/>
                    </a:moveTo>
                    <a:lnTo>
                      <a:pt x="39" y="39"/>
                    </a:lnTo>
                    <a:lnTo>
                      <a:pt x="44" y="32"/>
                    </a:lnTo>
                    <a:lnTo>
                      <a:pt x="46" y="23"/>
                    </a:lnTo>
                    <a:lnTo>
                      <a:pt x="44" y="13"/>
                    </a:lnTo>
                    <a:lnTo>
                      <a:pt x="39" y="6"/>
                    </a:lnTo>
                    <a:lnTo>
                      <a:pt x="31" y="2"/>
                    </a:lnTo>
                    <a:lnTo>
                      <a:pt x="22" y="0"/>
                    </a:lnTo>
                    <a:lnTo>
                      <a:pt x="13" y="2"/>
                    </a:lnTo>
                    <a:lnTo>
                      <a:pt x="5" y="6"/>
                    </a:lnTo>
                    <a:lnTo>
                      <a:pt x="1" y="13"/>
                    </a:lnTo>
                    <a:lnTo>
                      <a:pt x="0" y="23"/>
                    </a:lnTo>
                    <a:lnTo>
                      <a:pt x="1" y="32"/>
                    </a:lnTo>
                    <a:lnTo>
                      <a:pt x="5" y="39"/>
                    </a:lnTo>
                    <a:lnTo>
                      <a:pt x="13" y="45"/>
                    </a:lnTo>
                    <a:lnTo>
                      <a:pt x="22" y="47"/>
                    </a:lnTo>
                    <a:lnTo>
                      <a:pt x="31" y="45"/>
                    </a:lnTo>
                    <a:close/>
                  </a:path>
                </a:pathLst>
              </a:custGeom>
              <a:solidFill>
                <a:srgbClr val="000000">
                  <a:alpha val="100000"/>
                </a:srgbClr>
              </a:solidFill>
              <a:ln w="9525">
                <a:noFill/>
              </a:ln>
            </p:spPr>
            <p:txBody>
              <a:bodyPr/>
              <a:lstStyle/>
              <a:p>
                <a:endParaRPr lang="zh-CN" altLang="en-US"/>
              </a:p>
            </p:txBody>
          </p:sp>
        </p:grpSp>
        <p:sp>
          <p:nvSpPr>
            <p:cNvPr id="36997" name="矩形 506389"/>
            <p:cNvSpPr/>
            <p:nvPr/>
          </p:nvSpPr>
          <p:spPr>
            <a:xfrm>
              <a:off x="4507" y="1243"/>
              <a:ext cx="72"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1</a:t>
              </a:r>
              <a:endParaRPr lang="en-US" altLang="zh-CN" b="1" dirty="0">
                <a:latin typeface="黑体" panose="02010609060101010101" pitchFamily="49" charset="-122"/>
                <a:ea typeface="黑体" panose="02010609060101010101" pitchFamily="49" charset="-122"/>
              </a:endParaRPr>
            </a:p>
          </p:txBody>
        </p:sp>
        <p:sp>
          <p:nvSpPr>
            <p:cNvPr id="36998" name="矩形 506392"/>
            <p:cNvSpPr/>
            <p:nvPr/>
          </p:nvSpPr>
          <p:spPr>
            <a:xfrm>
              <a:off x="4771" y="1606"/>
              <a:ext cx="72"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4</a:t>
              </a:r>
              <a:endParaRPr lang="en-US" altLang="zh-CN" b="1" dirty="0">
                <a:latin typeface="黑体" panose="02010609060101010101" pitchFamily="49" charset="-122"/>
                <a:ea typeface="黑体" panose="02010609060101010101" pitchFamily="49" charset="-122"/>
              </a:endParaRPr>
            </a:p>
          </p:txBody>
        </p:sp>
        <p:sp>
          <p:nvSpPr>
            <p:cNvPr id="36999" name="矩形 506398"/>
            <p:cNvSpPr/>
            <p:nvPr/>
          </p:nvSpPr>
          <p:spPr>
            <a:xfrm>
              <a:off x="4152" y="1363"/>
              <a:ext cx="72"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5</a:t>
              </a:r>
              <a:endParaRPr lang="en-US" altLang="zh-CN" b="1" dirty="0">
                <a:latin typeface="黑体" panose="02010609060101010101" pitchFamily="49" charset="-122"/>
                <a:ea typeface="黑体" panose="02010609060101010101" pitchFamily="49" charset="-122"/>
              </a:endParaRPr>
            </a:p>
          </p:txBody>
        </p:sp>
        <p:sp>
          <p:nvSpPr>
            <p:cNvPr id="37000" name="矩形 506401"/>
            <p:cNvSpPr/>
            <p:nvPr/>
          </p:nvSpPr>
          <p:spPr>
            <a:xfrm>
              <a:off x="4291" y="1606"/>
              <a:ext cx="72"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6</a:t>
              </a:r>
              <a:endParaRPr lang="en-US" altLang="zh-CN" b="1" dirty="0">
                <a:latin typeface="黑体" panose="02010609060101010101" pitchFamily="49" charset="-122"/>
                <a:ea typeface="黑体" panose="02010609060101010101" pitchFamily="49" charset="-122"/>
              </a:endParaRPr>
            </a:p>
          </p:txBody>
        </p:sp>
        <p:sp>
          <p:nvSpPr>
            <p:cNvPr id="37001" name="矩形 506403"/>
            <p:cNvSpPr/>
            <p:nvPr/>
          </p:nvSpPr>
          <p:spPr>
            <a:xfrm>
              <a:off x="3742" y="2179"/>
              <a:ext cx="1825"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(c) U={1,3} V-U={2,4,5,6}</a:t>
              </a:r>
              <a:endParaRPr lang="en-US" altLang="zh-CN" b="1" dirty="0">
                <a:latin typeface="黑体" panose="02010609060101010101" pitchFamily="49" charset="-122"/>
                <a:ea typeface="黑体" panose="02010609060101010101" pitchFamily="49" charset="-122"/>
              </a:endParaRPr>
            </a:p>
          </p:txBody>
        </p:sp>
      </p:grpSp>
      <p:grpSp>
        <p:nvGrpSpPr>
          <p:cNvPr id="506496" name="组合 506495"/>
          <p:cNvGrpSpPr/>
          <p:nvPr/>
        </p:nvGrpSpPr>
        <p:grpSpPr>
          <a:xfrm>
            <a:off x="1276350" y="4310063"/>
            <a:ext cx="3059113" cy="2230437"/>
            <a:chOff x="3742" y="2579"/>
            <a:chExt cx="1927" cy="1405"/>
          </a:xfrm>
        </p:grpSpPr>
        <p:sp>
          <p:nvSpPr>
            <p:cNvPr id="36919" name="矩形 506407"/>
            <p:cNvSpPr/>
            <p:nvPr/>
          </p:nvSpPr>
          <p:spPr>
            <a:xfrm>
              <a:off x="4538" y="2935"/>
              <a:ext cx="308" cy="320"/>
            </a:xfrm>
            <a:prstGeom prst="rect">
              <a:avLst/>
            </a:prstGeom>
            <a:noFill/>
            <a:ln w="9525">
              <a:noFill/>
            </a:ln>
          </p:spPr>
          <p:txBody>
            <a:bodyPr/>
            <a:lstStyle/>
            <a:p>
              <a:endParaRPr lang="zh-CN" altLang="en-US" dirty="0">
                <a:latin typeface="Tahoma" panose="020B0604030504040204" pitchFamily="34" charset="0"/>
              </a:endParaRPr>
            </a:p>
          </p:txBody>
        </p:sp>
        <p:sp>
          <p:nvSpPr>
            <p:cNvPr id="36920" name="矩形 506408"/>
            <p:cNvSpPr/>
            <p:nvPr/>
          </p:nvSpPr>
          <p:spPr>
            <a:xfrm>
              <a:off x="4649" y="2994"/>
              <a:ext cx="73"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3</a:t>
              </a:r>
              <a:endParaRPr lang="en-US" altLang="zh-CN" b="1" dirty="0">
                <a:latin typeface="黑体" panose="02010609060101010101" pitchFamily="49" charset="-122"/>
                <a:ea typeface="黑体" panose="02010609060101010101" pitchFamily="49" charset="-122"/>
              </a:endParaRPr>
            </a:p>
          </p:txBody>
        </p:sp>
        <p:sp>
          <p:nvSpPr>
            <p:cNvPr id="36921" name="椭圆 506410"/>
            <p:cNvSpPr/>
            <p:nvPr/>
          </p:nvSpPr>
          <p:spPr>
            <a:xfrm>
              <a:off x="4606" y="3014"/>
              <a:ext cx="185" cy="185"/>
            </a:xfrm>
            <a:prstGeom prst="ellipse">
              <a:avLst/>
            </a:prstGeom>
            <a:noFill/>
            <a:ln w="17463" cap="flat" cmpd="sng">
              <a:solidFill>
                <a:srgbClr val="000000"/>
              </a:solidFill>
              <a:prstDash val="solid"/>
              <a:headEnd type="none" w="med" len="med"/>
              <a:tailEnd type="none" w="med" len="med"/>
            </a:ln>
          </p:spPr>
          <p:txBody>
            <a:bodyPr/>
            <a:lstStyle/>
            <a:p>
              <a:endParaRPr lang="zh-CN" altLang="en-US" dirty="0">
                <a:latin typeface="Tahoma" panose="020B0604030504040204" pitchFamily="34" charset="0"/>
              </a:endParaRPr>
            </a:p>
          </p:txBody>
        </p:sp>
        <p:sp>
          <p:nvSpPr>
            <p:cNvPr id="36922" name="矩形 506412"/>
            <p:cNvSpPr/>
            <p:nvPr/>
          </p:nvSpPr>
          <p:spPr>
            <a:xfrm>
              <a:off x="4455" y="2579"/>
              <a:ext cx="73"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1</a:t>
              </a:r>
              <a:endParaRPr lang="en-US" altLang="zh-CN" b="1" dirty="0">
                <a:latin typeface="黑体" panose="02010609060101010101" pitchFamily="49" charset="-122"/>
                <a:ea typeface="黑体" panose="02010609060101010101" pitchFamily="49" charset="-122"/>
              </a:endParaRPr>
            </a:p>
          </p:txBody>
        </p:sp>
        <p:sp>
          <p:nvSpPr>
            <p:cNvPr id="36923" name="矩形 506413"/>
            <p:cNvSpPr/>
            <p:nvPr/>
          </p:nvSpPr>
          <p:spPr>
            <a:xfrm>
              <a:off x="4525" y="2579"/>
              <a:ext cx="73"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 </a:t>
              </a:r>
              <a:endParaRPr lang="en-US" altLang="zh-CN" b="1" dirty="0">
                <a:latin typeface="黑体" panose="02010609060101010101" pitchFamily="49" charset="-122"/>
                <a:ea typeface="黑体" panose="02010609060101010101" pitchFamily="49" charset="-122"/>
              </a:endParaRPr>
            </a:p>
          </p:txBody>
        </p:sp>
        <p:sp>
          <p:nvSpPr>
            <p:cNvPr id="36924" name="椭圆 506414"/>
            <p:cNvSpPr/>
            <p:nvPr/>
          </p:nvSpPr>
          <p:spPr>
            <a:xfrm>
              <a:off x="4411" y="2598"/>
              <a:ext cx="186" cy="185"/>
            </a:xfrm>
            <a:prstGeom prst="ellipse">
              <a:avLst/>
            </a:prstGeom>
            <a:noFill/>
            <a:ln w="17463" cap="flat" cmpd="sng">
              <a:solidFill>
                <a:srgbClr val="000000"/>
              </a:solidFill>
              <a:prstDash val="solid"/>
              <a:headEnd type="none" w="med" len="med"/>
              <a:tailEnd type="none" w="med" len="med"/>
            </a:ln>
          </p:spPr>
          <p:txBody>
            <a:bodyPr/>
            <a:lstStyle/>
            <a:p>
              <a:endParaRPr lang="zh-CN" altLang="en-US" dirty="0">
                <a:latin typeface="Tahoma" panose="020B0604030504040204" pitchFamily="34" charset="0"/>
              </a:endParaRPr>
            </a:p>
          </p:txBody>
        </p:sp>
        <p:sp>
          <p:nvSpPr>
            <p:cNvPr id="36925" name="矩形 506416"/>
            <p:cNvSpPr/>
            <p:nvPr/>
          </p:nvSpPr>
          <p:spPr>
            <a:xfrm>
              <a:off x="3944" y="2905"/>
              <a:ext cx="73"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2</a:t>
              </a:r>
              <a:endParaRPr lang="en-US" altLang="zh-CN" b="1" dirty="0">
                <a:latin typeface="黑体" panose="02010609060101010101" pitchFamily="49" charset="-122"/>
                <a:ea typeface="黑体" panose="02010609060101010101" pitchFamily="49" charset="-122"/>
              </a:endParaRPr>
            </a:p>
          </p:txBody>
        </p:sp>
        <p:sp>
          <p:nvSpPr>
            <p:cNvPr id="36926" name="椭圆 506418"/>
            <p:cNvSpPr/>
            <p:nvPr/>
          </p:nvSpPr>
          <p:spPr>
            <a:xfrm>
              <a:off x="3900" y="2923"/>
              <a:ext cx="186" cy="186"/>
            </a:xfrm>
            <a:prstGeom prst="ellipse">
              <a:avLst/>
            </a:prstGeom>
            <a:noFill/>
            <a:ln w="17463" cap="flat" cmpd="sng">
              <a:solidFill>
                <a:srgbClr val="000000"/>
              </a:solidFill>
              <a:prstDash val="solid"/>
              <a:headEnd type="none" w="med" len="med"/>
              <a:tailEnd type="none" w="med" len="med"/>
            </a:ln>
          </p:spPr>
          <p:txBody>
            <a:bodyPr/>
            <a:lstStyle/>
            <a:p>
              <a:endParaRPr lang="zh-CN" altLang="en-US" dirty="0">
                <a:latin typeface="Tahoma" panose="020B0604030504040204" pitchFamily="34" charset="0"/>
              </a:endParaRPr>
            </a:p>
          </p:txBody>
        </p:sp>
        <p:sp>
          <p:nvSpPr>
            <p:cNvPr id="36927" name="矩形 506420"/>
            <p:cNvSpPr/>
            <p:nvPr/>
          </p:nvSpPr>
          <p:spPr>
            <a:xfrm>
              <a:off x="5217" y="2787"/>
              <a:ext cx="73"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4</a:t>
              </a:r>
              <a:endParaRPr lang="en-US" altLang="zh-CN" b="1" dirty="0">
                <a:latin typeface="黑体" panose="02010609060101010101" pitchFamily="49" charset="-122"/>
                <a:ea typeface="黑体" panose="02010609060101010101" pitchFamily="49" charset="-122"/>
              </a:endParaRPr>
            </a:p>
          </p:txBody>
        </p:sp>
        <p:sp>
          <p:nvSpPr>
            <p:cNvPr id="36928" name="椭圆 506423"/>
            <p:cNvSpPr/>
            <p:nvPr/>
          </p:nvSpPr>
          <p:spPr>
            <a:xfrm>
              <a:off x="5173" y="2808"/>
              <a:ext cx="186" cy="185"/>
            </a:xfrm>
            <a:prstGeom prst="ellipse">
              <a:avLst/>
            </a:prstGeom>
            <a:noFill/>
            <a:ln w="17463" cap="flat" cmpd="sng">
              <a:solidFill>
                <a:srgbClr val="000000"/>
              </a:solidFill>
              <a:prstDash val="solid"/>
              <a:headEnd type="none" w="med" len="med"/>
              <a:tailEnd type="none" w="med" len="med"/>
            </a:ln>
          </p:spPr>
          <p:txBody>
            <a:bodyPr/>
            <a:lstStyle/>
            <a:p>
              <a:endParaRPr lang="zh-CN" altLang="en-US" dirty="0">
                <a:latin typeface="Tahoma" panose="020B0604030504040204" pitchFamily="34" charset="0"/>
              </a:endParaRPr>
            </a:p>
          </p:txBody>
        </p:sp>
        <p:sp>
          <p:nvSpPr>
            <p:cNvPr id="36929" name="矩形 506425"/>
            <p:cNvSpPr/>
            <p:nvPr/>
          </p:nvSpPr>
          <p:spPr>
            <a:xfrm>
              <a:off x="4160" y="3385"/>
              <a:ext cx="73"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5</a:t>
              </a:r>
              <a:endParaRPr lang="en-US" altLang="zh-CN" b="1" dirty="0">
                <a:latin typeface="黑体" panose="02010609060101010101" pitchFamily="49" charset="-122"/>
                <a:ea typeface="黑体" panose="02010609060101010101" pitchFamily="49" charset="-122"/>
              </a:endParaRPr>
            </a:p>
          </p:txBody>
        </p:sp>
        <p:sp>
          <p:nvSpPr>
            <p:cNvPr id="36930" name="椭圆 506427"/>
            <p:cNvSpPr/>
            <p:nvPr/>
          </p:nvSpPr>
          <p:spPr>
            <a:xfrm>
              <a:off x="4118" y="3404"/>
              <a:ext cx="185" cy="185"/>
            </a:xfrm>
            <a:prstGeom prst="ellipse">
              <a:avLst/>
            </a:prstGeom>
            <a:noFill/>
            <a:ln w="17463" cap="flat" cmpd="sng">
              <a:solidFill>
                <a:srgbClr val="000000"/>
              </a:solidFill>
              <a:prstDash val="solid"/>
              <a:headEnd type="none" w="med" len="med"/>
              <a:tailEnd type="none" w="med" len="med"/>
            </a:ln>
          </p:spPr>
          <p:txBody>
            <a:bodyPr/>
            <a:lstStyle/>
            <a:p>
              <a:endParaRPr lang="zh-CN" altLang="en-US" dirty="0">
                <a:latin typeface="Tahoma" panose="020B0604030504040204" pitchFamily="34" charset="0"/>
              </a:endParaRPr>
            </a:p>
          </p:txBody>
        </p:sp>
        <p:sp>
          <p:nvSpPr>
            <p:cNvPr id="36931" name="矩形 506429"/>
            <p:cNvSpPr/>
            <p:nvPr/>
          </p:nvSpPr>
          <p:spPr>
            <a:xfrm>
              <a:off x="5040" y="3382"/>
              <a:ext cx="73"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6</a:t>
              </a:r>
              <a:endParaRPr lang="en-US" altLang="zh-CN" b="1" dirty="0">
                <a:latin typeface="黑体" panose="02010609060101010101" pitchFamily="49" charset="-122"/>
                <a:ea typeface="黑体" panose="02010609060101010101" pitchFamily="49" charset="-122"/>
              </a:endParaRPr>
            </a:p>
          </p:txBody>
        </p:sp>
        <p:sp>
          <p:nvSpPr>
            <p:cNvPr id="36932" name="矩形 506430"/>
            <p:cNvSpPr/>
            <p:nvPr/>
          </p:nvSpPr>
          <p:spPr>
            <a:xfrm>
              <a:off x="5110" y="3382"/>
              <a:ext cx="73"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 </a:t>
              </a:r>
              <a:endParaRPr lang="en-US" altLang="zh-CN" b="1" dirty="0">
                <a:latin typeface="黑体" panose="02010609060101010101" pitchFamily="49" charset="-122"/>
                <a:ea typeface="黑体" panose="02010609060101010101" pitchFamily="49" charset="-122"/>
              </a:endParaRPr>
            </a:p>
          </p:txBody>
        </p:sp>
        <p:sp>
          <p:nvSpPr>
            <p:cNvPr id="36933" name="椭圆 506431"/>
            <p:cNvSpPr/>
            <p:nvPr/>
          </p:nvSpPr>
          <p:spPr>
            <a:xfrm>
              <a:off x="4997" y="3401"/>
              <a:ext cx="185" cy="186"/>
            </a:xfrm>
            <a:prstGeom prst="ellipse">
              <a:avLst/>
            </a:prstGeom>
            <a:noFill/>
            <a:ln w="17463" cap="flat" cmpd="sng">
              <a:solidFill>
                <a:srgbClr val="000000"/>
              </a:solidFill>
              <a:prstDash val="solid"/>
              <a:headEnd type="none" w="med" len="med"/>
              <a:tailEnd type="none" w="med" len="med"/>
            </a:ln>
          </p:spPr>
          <p:txBody>
            <a:bodyPr/>
            <a:lstStyle/>
            <a:p>
              <a:endParaRPr lang="zh-CN" altLang="en-US" dirty="0">
                <a:latin typeface="Tahoma" panose="020B0604030504040204" pitchFamily="34" charset="0"/>
              </a:endParaRPr>
            </a:p>
          </p:txBody>
        </p:sp>
        <p:grpSp>
          <p:nvGrpSpPr>
            <p:cNvPr id="36934" name="组合 506432"/>
            <p:cNvGrpSpPr/>
            <p:nvPr/>
          </p:nvGrpSpPr>
          <p:grpSpPr>
            <a:xfrm>
              <a:off x="4063" y="3056"/>
              <a:ext cx="533" cy="24"/>
              <a:chOff x="3656" y="3018"/>
              <a:chExt cx="533" cy="24"/>
            </a:xfrm>
          </p:grpSpPr>
          <p:sp>
            <p:nvSpPr>
              <p:cNvPr id="36967" name="任意多边形 506433"/>
              <p:cNvSpPr/>
              <p:nvPr/>
            </p:nvSpPr>
            <p:spPr>
              <a:xfrm>
                <a:off x="3656" y="3018"/>
                <a:ext cx="22" cy="24"/>
              </a:xfrm>
              <a:custGeom>
                <a:avLst/>
                <a:gdLst/>
                <a:ahLst/>
                <a:cxnLst>
                  <a:cxn ang="0">
                    <a:pos x="11" y="0"/>
                  </a:cxn>
                  <a:cxn ang="0">
                    <a:pos x="7" y="1"/>
                  </a:cxn>
                  <a:cxn ang="0">
                    <a:pos x="3" y="3"/>
                  </a:cxn>
                  <a:cxn ang="0">
                    <a:pos x="1" y="7"/>
                  </a:cxn>
                  <a:cxn ang="0">
                    <a:pos x="0" y="11"/>
                  </a:cxn>
                  <a:cxn ang="0">
                    <a:pos x="1" y="16"/>
                  </a:cxn>
                  <a:cxn ang="0">
                    <a:pos x="3" y="20"/>
                  </a:cxn>
                  <a:cxn ang="0">
                    <a:pos x="7" y="22"/>
                  </a:cxn>
                  <a:cxn ang="0">
                    <a:pos x="11" y="24"/>
                  </a:cxn>
                  <a:cxn ang="0">
                    <a:pos x="11" y="24"/>
                  </a:cxn>
                  <a:cxn ang="0">
                    <a:pos x="16" y="22"/>
                  </a:cxn>
                  <a:cxn ang="0">
                    <a:pos x="20" y="20"/>
                  </a:cxn>
                  <a:cxn ang="0">
                    <a:pos x="22" y="16"/>
                  </a:cxn>
                  <a:cxn ang="0">
                    <a:pos x="22" y="11"/>
                  </a:cxn>
                  <a:cxn ang="0">
                    <a:pos x="22" y="7"/>
                  </a:cxn>
                  <a:cxn ang="0">
                    <a:pos x="20" y="3"/>
                  </a:cxn>
                  <a:cxn ang="0">
                    <a:pos x="16" y="1"/>
                  </a:cxn>
                  <a:cxn ang="0">
                    <a:pos x="11" y="0"/>
                  </a:cxn>
                </a:cxnLst>
                <a:rect l="0" t="0" r="0" b="0"/>
                <a:pathLst>
                  <a:path w="44" h="46">
                    <a:moveTo>
                      <a:pt x="22" y="0"/>
                    </a:moveTo>
                    <a:lnTo>
                      <a:pt x="13" y="2"/>
                    </a:lnTo>
                    <a:lnTo>
                      <a:pt x="5" y="5"/>
                    </a:lnTo>
                    <a:lnTo>
                      <a:pt x="2" y="13"/>
                    </a:lnTo>
                    <a:lnTo>
                      <a:pt x="0" y="22"/>
                    </a:lnTo>
                    <a:lnTo>
                      <a:pt x="2" y="31"/>
                    </a:lnTo>
                    <a:lnTo>
                      <a:pt x="5" y="39"/>
                    </a:lnTo>
                    <a:lnTo>
                      <a:pt x="13" y="43"/>
                    </a:lnTo>
                    <a:lnTo>
                      <a:pt x="22" y="46"/>
                    </a:lnTo>
                    <a:lnTo>
                      <a:pt x="31" y="43"/>
                    </a:lnTo>
                    <a:lnTo>
                      <a:pt x="39" y="39"/>
                    </a:lnTo>
                    <a:lnTo>
                      <a:pt x="43" y="31"/>
                    </a:lnTo>
                    <a:lnTo>
                      <a:pt x="44" y="22"/>
                    </a:lnTo>
                    <a:lnTo>
                      <a:pt x="43" y="13"/>
                    </a:lnTo>
                    <a:lnTo>
                      <a:pt x="39" y="5"/>
                    </a:lnTo>
                    <a:lnTo>
                      <a:pt x="31" y="2"/>
                    </a:lnTo>
                    <a:lnTo>
                      <a:pt x="22" y="0"/>
                    </a:lnTo>
                    <a:close/>
                  </a:path>
                </a:pathLst>
              </a:custGeom>
              <a:solidFill>
                <a:srgbClr val="000000">
                  <a:alpha val="100000"/>
                </a:srgbClr>
              </a:solidFill>
              <a:ln w="9525">
                <a:noFill/>
              </a:ln>
            </p:spPr>
            <p:txBody>
              <a:bodyPr/>
              <a:lstStyle/>
              <a:p>
                <a:endParaRPr lang="zh-CN" altLang="en-US"/>
              </a:p>
            </p:txBody>
          </p:sp>
          <p:sp>
            <p:nvSpPr>
              <p:cNvPr id="36968" name="任意多边形 506434"/>
              <p:cNvSpPr/>
              <p:nvPr/>
            </p:nvSpPr>
            <p:spPr>
              <a:xfrm>
                <a:off x="3701" y="3018"/>
                <a:ext cx="24" cy="24"/>
              </a:xfrm>
              <a:custGeom>
                <a:avLst/>
                <a:gdLst/>
                <a:ahLst/>
                <a:cxnLst>
                  <a:cxn ang="0">
                    <a:pos x="13" y="0"/>
                  </a:cxn>
                  <a:cxn ang="0">
                    <a:pos x="8" y="1"/>
                  </a:cxn>
                  <a:cxn ang="0">
                    <a:pos x="4" y="3"/>
                  </a:cxn>
                  <a:cxn ang="0">
                    <a:pos x="1" y="7"/>
                  </a:cxn>
                  <a:cxn ang="0">
                    <a:pos x="0" y="11"/>
                  </a:cxn>
                  <a:cxn ang="0">
                    <a:pos x="1" y="16"/>
                  </a:cxn>
                  <a:cxn ang="0">
                    <a:pos x="4" y="20"/>
                  </a:cxn>
                  <a:cxn ang="0">
                    <a:pos x="8" y="23"/>
                  </a:cxn>
                  <a:cxn ang="0">
                    <a:pos x="13" y="24"/>
                  </a:cxn>
                  <a:cxn ang="0">
                    <a:pos x="13" y="24"/>
                  </a:cxn>
                  <a:cxn ang="0">
                    <a:pos x="17" y="22"/>
                  </a:cxn>
                  <a:cxn ang="0">
                    <a:pos x="21" y="20"/>
                  </a:cxn>
                  <a:cxn ang="0">
                    <a:pos x="23" y="16"/>
                  </a:cxn>
                  <a:cxn ang="0">
                    <a:pos x="24" y="11"/>
                  </a:cxn>
                  <a:cxn ang="0">
                    <a:pos x="23" y="7"/>
                  </a:cxn>
                  <a:cxn ang="0">
                    <a:pos x="21" y="3"/>
                  </a:cxn>
                  <a:cxn ang="0">
                    <a:pos x="17" y="1"/>
                  </a:cxn>
                  <a:cxn ang="0">
                    <a:pos x="13" y="0"/>
                  </a:cxn>
                </a:cxnLst>
                <a:rect l="0" t="0" r="0" b="0"/>
                <a:pathLst>
                  <a:path w="46" h="46">
                    <a:moveTo>
                      <a:pt x="24" y="0"/>
                    </a:moveTo>
                    <a:lnTo>
                      <a:pt x="15" y="2"/>
                    </a:lnTo>
                    <a:lnTo>
                      <a:pt x="7" y="5"/>
                    </a:lnTo>
                    <a:lnTo>
                      <a:pt x="2" y="13"/>
                    </a:lnTo>
                    <a:lnTo>
                      <a:pt x="0" y="22"/>
                    </a:lnTo>
                    <a:lnTo>
                      <a:pt x="2" y="31"/>
                    </a:lnTo>
                    <a:lnTo>
                      <a:pt x="7" y="39"/>
                    </a:lnTo>
                    <a:lnTo>
                      <a:pt x="15" y="45"/>
                    </a:lnTo>
                    <a:lnTo>
                      <a:pt x="24" y="46"/>
                    </a:lnTo>
                    <a:lnTo>
                      <a:pt x="33" y="43"/>
                    </a:lnTo>
                    <a:lnTo>
                      <a:pt x="41" y="39"/>
                    </a:lnTo>
                    <a:lnTo>
                      <a:pt x="44" y="31"/>
                    </a:lnTo>
                    <a:lnTo>
                      <a:pt x="46" y="22"/>
                    </a:lnTo>
                    <a:lnTo>
                      <a:pt x="44" y="13"/>
                    </a:lnTo>
                    <a:lnTo>
                      <a:pt x="41" y="5"/>
                    </a:lnTo>
                    <a:lnTo>
                      <a:pt x="33" y="2"/>
                    </a:lnTo>
                    <a:lnTo>
                      <a:pt x="24" y="0"/>
                    </a:lnTo>
                    <a:close/>
                  </a:path>
                </a:pathLst>
              </a:custGeom>
              <a:solidFill>
                <a:srgbClr val="000000">
                  <a:alpha val="100000"/>
                </a:srgbClr>
              </a:solidFill>
              <a:ln w="9525">
                <a:noFill/>
              </a:ln>
            </p:spPr>
            <p:txBody>
              <a:bodyPr/>
              <a:lstStyle/>
              <a:p>
                <a:endParaRPr lang="zh-CN" altLang="en-US"/>
              </a:p>
            </p:txBody>
          </p:sp>
          <p:sp>
            <p:nvSpPr>
              <p:cNvPr id="36969" name="任意多边形 506435"/>
              <p:cNvSpPr/>
              <p:nvPr/>
            </p:nvSpPr>
            <p:spPr>
              <a:xfrm>
                <a:off x="3748" y="3018"/>
                <a:ext cx="23" cy="24"/>
              </a:xfrm>
              <a:custGeom>
                <a:avLst/>
                <a:gdLst/>
                <a:ahLst/>
                <a:cxnLst>
                  <a:cxn ang="0">
                    <a:pos x="12" y="0"/>
                  </a:cxn>
                  <a:cxn ang="0">
                    <a:pos x="8" y="1"/>
                  </a:cxn>
                  <a:cxn ang="0">
                    <a:pos x="4" y="3"/>
                  </a:cxn>
                  <a:cxn ang="0">
                    <a:pos x="1" y="7"/>
                  </a:cxn>
                  <a:cxn ang="0">
                    <a:pos x="0" y="11"/>
                  </a:cxn>
                  <a:cxn ang="0">
                    <a:pos x="1" y="16"/>
                  </a:cxn>
                  <a:cxn ang="0">
                    <a:pos x="4" y="20"/>
                  </a:cxn>
                  <a:cxn ang="0">
                    <a:pos x="8" y="23"/>
                  </a:cxn>
                  <a:cxn ang="0">
                    <a:pos x="12" y="24"/>
                  </a:cxn>
                  <a:cxn ang="0">
                    <a:pos x="12" y="24"/>
                  </a:cxn>
                  <a:cxn ang="0">
                    <a:pos x="17" y="22"/>
                  </a:cxn>
                  <a:cxn ang="0">
                    <a:pos x="21" y="20"/>
                  </a:cxn>
                  <a:cxn ang="0">
                    <a:pos x="22" y="16"/>
                  </a:cxn>
                  <a:cxn ang="0">
                    <a:pos x="23" y="11"/>
                  </a:cxn>
                  <a:cxn ang="0">
                    <a:pos x="22" y="7"/>
                  </a:cxn>
                  <a:cxn ang="0">
                    <a:pos x="21" y="3"/>
                  </a:cxn>
                  <a:cxn ang="0">
                    <a:pos x="17" y="1"/>
                  </a:cxn>
                  <a:cxn ang="0">
                    <a:pos x="12" y="0"/>
                  </a:cxn>
                </a:cxnLst>
                <a:rect l="0" t="0" r="0" b="0"/>
                <a:pathLst>
                  <a:path w="46" h="46">
                    <a:moveTo>
                      <a:pt x="24" y="0"/>
                    </a:moveTo>
                    <a:lnTo>
                      <a:pt x="15" y="2"/>
                    </a:lnTo>
                    <a:lnTo>
                      <a:pt x="7" y="5"/>
                    </a:lnTo>
                    <a:lnTo>
                      <a:pt x="2" y="13"/>
                    </a:lnTo>
                    <a:lnTo>
                      <a:pt x="0" y="22"/>
                    </a:lnTo>
                    <a:lnTo>
                      <a:pt x="2" y="31"/>
                    </a:lnTo>
                    <a:lnTo>
                      <a:pt x="7" y="39"/>
                    </a:lnTo>
                    <a:lnTo>
                      <a:pt x="15" y="45"/>
                    </a:lnTo>
                    <a:lnTo>
                      <a:pt x="24" y="46"/>
                    </a:lnTo>
                    <a:lnTo>
                      <a:pt x="33" y="43"/>
                    </a:lnTo>
                    <a:lnTo>
                      <a:pt x="41" y="39"/>
                    </a:lnTo>
                    <a:lnTo>
                      <a:pt x="44" y="31"/>
                    </a:lnTo>
                    <a:lnTo>
                      <a:pt x="46" y="22"/>
                    </a:lnTo>
                    <a:lnTo>
                      <a:pt x="44" y="13"/>
                    </a:lnTo>
                    <a:lnTo>
                      <a:pt x="41" y="5"/>
                    </a:lnTo>
                    <a:lnTo>
                      <a:pt x="33" y="2"/>
                    </a:lnTo>
                    <a:lnTo>
                      <a:pt x="24" y="0"/>
                    </a:lnTo>
                    <a:close/>
                  </a:path>
                </a:pathLst>
              </a:custGeom>
              <a:solidFill>
                <a:srgbClr val="000000">
                  <a:alpha val="100000"/>
                </a:srgbClr>
              </a:solidFill>
              <a:ln w="9525">
                <a:noFill/>
              </a:ln>
            </p:spPr>
            <p:txBody>
              <a:bodyPr/>
              <a:lstStyle/>
              <a:p>
                <a:endParaRPr lang="zh-CN" altLang="en-US"/>
              </a:p>
            </p:txBody>
          </p:sp>
          <p:sp>
            <p:nvSpPr>
              <p:cNvPr id="36970" name="任意多边形 506436"/>
              <p:cNvSpPr/>
              <p:nvPr/>
            </p:nvSpPr>
            <p:spPr>
              <a:xfrm>
                <a:off x="3794" y="3018"/>
                <a:ext cx="24" cy="24"/>
              </a:xfrm>
              <a:custGeom>
                <a:avLst/>
                <a:gdLst/>
                <a:ahLst/>
                <a:cxnLst>
                  <a:cxn ang="0">
                    <a:pos x="13" y="0"/>
                  </a:cxn>
                  <a:cxn ang="0">
                    <a:pos x="8" y="1"/>
                  </a:cxn>
                  <a:cxn ang="0">
                    <a:pos x="4" y="3"/>
                  </a:cxn>
                  <a:cxn ang="0">
                    <a:pos x="1" y="7"/>
                  </a:cxn>
                  <a:cxn ang="0">
                    <a:pos x="0" y="11"/>
                  </a:cxn>
                  <a:cxn ang="0">
                    <a:pos x="1" y="16"/>
                  </a:cxn>
                  <a:cxn ang="0">
                    <a:pos x="4" y="20"/>
                  </a:cxn>
                  <a:cxn ang="0">
                    <a:pos x="8" y="23"/>
                  </a:cxn>
                  <a:cxn ang="0">
                    <a:pos x="13" y="24"/>
                  </a:cxn>
                  <a:cxn ang="0">
                    <a:pos x="13" y="24"/>
                  </a:cxn>
                  <a:cxn ang="0">
                    <a:pos x="17" y="22"/>
                  </a:cxn>
                  <a:cxn ang="0">
                    <a:pos x="21" y="20"/>
                  </a:cxn>
                  <a:cxn ang="0">
                    <a:pos x="23" y="16"/>
                  </a:cxn>
                  <a:cxn ang="0">
                    <a:pos x="24" y="11"/>
                  </a:cxn>
                  <a:cxn ang="0">
                    <a:pos x="23" y="7"/>
                  </a:cxn>
                  <a:cxn ang="0">
                    <a:pos x="21" y="3"/>
                  </a:cxn>
                  <a:cxn ang="0">
                    <a:pos x="17" y="1"/>
                  </a:cxn>
                  <a:cxn ang="0">
                    <a:pos x="13" y="0"/>
                  </a:cxn>
                </a:cxnLst>
                <a:rect l="0" t="0" r="0" b="0"/>
                <a:pathLst>
                  <a:path w="46" h="46">
                    <a:moveTo>
                      <a:pt x="24" y="0"/>
                    </a:moveTo>
                    <a:lnTo>
                      <a:pt x="15" y="2"/>
                    </a:lnTo>
                    <a:lnTo>
                      <a:pt x="7" y="5"/>
                    </a:lnTo>
                    <a:lnTo>
                      <a:pt x="2" y="13"/>
                    </a:lnTo>
                    <a:lnTo>
                      <a:pt x="0" y="22"/>
                    </a:lnTo>
                    <a:lnTo>
                      <a:pt x="2" y="31"/>
                    </a:lnTo>
                    <a:lnTo>
                      <a:pt x="7" y="39"/>
                    </a:lnTo>
                    <a:lnTo>
                      <a:pt x="15" y="45"/>
                    </a:lnTo>
                    <a:lnTo>
                      <a:pt x="24" y="46"/>
                    </a:lnTo>
                    <a:lnTo>
                      <a:pt x="33" y="43"/>
                    </a:lnTo>
                    <a:lnTo>
                      <a:pt x="41" y="39"/>
                    </a:lnTo>
                    <a:lnTo>
                      <a:pt x="44" y="31"/>
                    </a:lnTo>
                    <a:lnTo>
                      <a:pt x="46" y="22"/>
                    </a:lnTo>
                    <a:lnTo>
                      <a:pt x="44" y="13"/>
                    </a:lnTo>
                    <a:lnTo>
                      <a:pt x="41" y="5"/>
                    </a:lnTo>
                    <a:lnTo>
                      <a:pt x="33" y="2"/>
                    </a:lnTo>
                    <a:lnTo>
                      <a:pt x="24" y="0"/>
                    </a:lnTo>
                    <a:close/>
                  </a:path>
                </a:pathLst>
              </a:custGeom>
              <a:solidFill>
                <a:srgbClr val="000000">
                  <a:alpha val="100000"/>
                </a:srgbClr>
              </a:solidFill>
              <a:ln w="9525">
                <a:noFill/>
              </a:ln>
            </p:spPr>
            <p:txBody>
              <a:bodyPr/>
              <a:lstStyle/>
              <a:p>
                <a:endParaRPr lang="zh-CN" altLang="en-US"/>
              </a:p>
            </p:txBody>
          </p:sp>
          <p:sp>
            <p:nvSpPr>
              <p:cNvPr id="36971" name="任意多边形 506437"/>
              <p:cNvSpPr/>
              <p:nvPr/>
            </p:nvSpPr>
            <p:spPr>
              <a:xfrm>
                <a:off x="3841" y="3018"/>
                <a:ext cx="23" cy="24"/>
              </a:xfrm>
              <a:custGeom>
                <a:avLst/>
                <a:gdLst/>
                <a:ahLst/>
                <a:cxnLst>
                  <a:cxn ang="0">
                    <a:pos x="12" y="0"/>
                  </a:cxn>
                  <a:cxn ang="0">
                    <a:pos x="7" y="1"/>
                  </a:cxn>
                  <a:cxn ang="0">
                    <a:pos x="4" y="3"/>
                  </a:cxn>
                  <a:cxn ang="0">
                    <a:pos x="1" y="7"/>
                  </a:cxn>
                  <a:cxn ang="0">
                    <a:pos x="0" y="11"/>
                  </a:cxn>
                  <a:cxn ang="0">
                    <a:pos x="1" y="16"/>
                  </a:cxn>
                  <a:cxn ang="0">
                    <a:pos x="4" y="20"/>
                  </a:cxn>
                  <a:cxn ang="0">
                    <a:pos x="7" y="23"/>
                  </a:cxn>
                  <a:cxn ang="0">
                    <a:pos x="12" y="24"/>
                  </a:cxn>
                  <a:cxn ang="0">
                    <a:pos x="12" y="24"/>
                  </a:cxn>
                  <a:cxn ang="0">
                    <a:pos x="17" y="22"/>
                  </a:cxn>
                  <a:cxn ang="0">
                    <a:pos x="20" y="20"/>
                  </a:cxn>
                  <a:cxn ang="0">
                    <a:pos x="22" y="16"/>
                  </a:cxn>
                  <a:cxn ang="0">
                    <a:pos x="23" y="11"/>
                  </a:cxn>
                  <a:cxn ang="0">
                    <a:pos x="22" y="7"/>
                  </a:cxn>
                  <a:cxn ang="0">
                    <a:pos x="20" y="3"/>
                  </a:cxn>
                  <a:cxn ang="0">
                    <a:pos x="17" y="1"/>
                  </a:cxn>
                  <a:cxn ang="0">
                    <a:pos x="12" y="0"/>
                  </a:cxn>
                </a:cxnLst>
                <a:rect l="0" t="0" r="0" b="0"/>
                <a:pathLst>
                  <a:path w="46" h="46">
                    <a:moveTo>
                      <a:pt x="24" y="0"/>
                    </a:moveTo>
                    <a:lnTo>
                      <a:pt x="14" y="2"/>
                    </a:lnTo>
                    <a:lnTo>
                      <a:pt x="7" y="5"/>
                    </a:lnTo>
                    <a:lnTo>
                      <a:pt x="1" y="13"/>
                    </a:lnTo>
                    <a:lnTo>
                      <a:pt x="0" y="22"/>
                    </a:lnTo>
                    <a:lnTo>
                      <a:pt x="1" y="31"/>
                    </a:lnTo>
                    <a:lnTo>
                      <a:pt x="7" y="39"/>
                    </a:lnTo>
                    <a:lnTo>
                      <a:pt x="14" y="45"/>
                    </a:lnTo>
                    <a:lnTo>
                      <a:pt x="24" y="46"/>
                    </a:lnTo>
                    <a:lnTo>
                      <a:pt x="33" y="43"/>
                    </a:lnTo>
                    <a:lnTo>
                      <a:pt x="40" y="39"/>
                    </a:lnTo>
                    <a:lnTo>
                      <a:pt x="44" y="31"/>
                    </a:lnTo>
                    <a:lnTo>
                      <a:pt x="46" y="22"/>
                    </a:lnTo>
                    <a:lnTo>
                      <a:pt x="44" y="13"/>
                    </a:lnTo>
                    <a:lnTo>
                      <a:pt x="40" y="5"/>
                    </a:lnTo>
                    <a:lnTo>
                      <a:pt x="33" y="2"/>
                    </a:lnTo>
                    <a:lnTo>
                      <a:pt x="24" y="0"/>
                    </a:lnTo>
                    <a:close/>
                  </a:path>
                </a:pathLst>
              </a:custGeom>
              <a:solidFill>
                <a:srgbClr val="000000">
                  <a:alpha val="100000"/>
                </a:srgbClr>
              </a:solidFill>
              <a:ln w="9525">
                <a:noFill/>
              </a:ln>
            </p:spPr>
            <p:txBody>
              <a:bodyPr/>
              <a:lstStyle/>
              <a:p>
                <a:endParaRPr lang="zh-CN" altLang="en-US"/>
              </a:p>
            </p:txBody>
          </p:sp>
          <p:sp>
            <p:nvSpPr>
              <p:cNvPr id="36972" name="任意多边形 506438"/>
              <p:cNvSpPr/>
              <p:nvPr/>
            </p:nvSpPr>
            <p:spPr>
              <a:xfrm>
                <a:off x="3887" y="3018"/>
                <a:ext cx="23" cy="24"/>
              </a:xfrm>
              <a:custGeom>
                <a:avLst/>
                <a:gdLst/>
                <a:ahLst/>
                <a:cxnLst>
                  <a:cxn ang="0">
                    <a:pos x="12" y="0"/>
                  </a:cxn>
                  <a:cxn ang="0">
                    <a:pos x="7" y="1"/>
                  </a:cxn>
                  <a:cxn ang="0">
                    <a:pos x="4" y="3"/>
                  </a:cxn>
                  <a:cxn ang="0">
                    <a:pos x="1" y="7"/>
                  </a:cxn>
                  <a:cxn ang="0">
                    <a:pos x="0" y="11"/>
                  </a:cxn>
                  <a:cxn ang="0">
                    <a:pos x="1" y="16"/>
                  </a:cxn>
                  <a:cxn ang="0">
                    <a:pos x="4" y="20"/>
                  </a:cxn>
                  <a:cxn ang="0">
                    <a:pos x="7" y="23"/>
                  </a:cxn>
                  <a:cxn ang="0">
                    <a:pos x="12" y="24"/>
                  </a:cxn>
                  <a:cxn ang="0">
                    <a:pos x="12" y="24"/>
                  </a:cxn>
                  <a:cxn ang="0">
                    <a:pos x="17" y="22"/>
                  </a:cxn>
                  <a:cxn ang="0">
                    <a:pos x="20" y="20"/>
                  </a:cxn>
                  <a:cxn ang="0">
                    <a:pos x="22" y="16"/>
                  </a:cxn>
                  <a:cxn ang="0">
                    <a:pos x="23" y="11"/>
                  </a:cxn>
                  <a:cxn ang="0">
                    <a:pos x="22" y="7"/>
                  </a:cxn>
                  <a:cxn ang="0">
                    <a:pos x="20" y="3"/>
                  </a:cxn>
                  <a:cxn ang="0">
                    <a:pos x="17" y="1"/>
                  </a:cxn>
                  <a:cxn ang="0">
                    <a:pos x="12" y="0"/>
                  </a:cxn>
                </a:cxnLst>
                <a:rect l="0" t="0" r="0" b="0"/>
                <a:pathLst>
                  <a:path w="47" h="46">
                    <a:moveTo>
                      <a:pt x="25" y="0"/>
                    </a:moveTo>
                    <a:lnTo>
                      <a:pt x="15" y="2"/>
                    </a:lnTo>
                    <a:lnTo>
                      <a:pt x="8" y="5"/>
                    </a:lnTo>
                    <a:lnTo>
                      <a:pt x="2" y="13"/>
                    </a:lnTo>
                    <a:lnTo>
                      <a:pt x="0" y="22"/>
                    </a:lnTo>
                    <a:lnTo>
                      <a:pt x="2" y="31"/>
                    </a:lnTo>
                    <a:lnTo>
                      <a:pt x="8" y="39"/>
                    </a:lnTo>
                    <a:lnTo>
                      <a:pt x="15" y="45"/>
                    </a:lnTo>
                    <a:lnTo>
                      <a:pt x="25" y="46"/>
                    </a:lnTo>
                    <a:lnTo>
                      <a:pt x="34" y="43"/>
                    </a:lnTo>
                    <a:lnTo>
                      <a:pt x="41" y="39"/>
                    </a:lnTo>
                    <a:lnTo>
                      <a:pt x="45" y="31"/>
                    </a:lnTo>
                    <a:lnTo>
                      <a:pt x="47" y="22"/>
                    </a:lnTo>
                    <a:lnTo>
                      <a:pt x="45" y="13"/>
                    </a:lnTo>
                    <a:lnTo>
                      <a:pt x="41" y="5"/>
                    </a:lnTo>
                    <a:lnTo>
                      <a:pt x="34" y="2"/>
                    </a:lnTo>
                    <a:lnTo>
                      <a:pt x="25" y="0"/>
                    </a:lnTo>
                    <a:close/>
                  </a:path>
                </a:pathLst>
              </a:custGeom>
              <a:solidFill>
                <a:srgbClr val="000000">
                  <a:alpha val="100000"/>
                </a:srgbClr>
              </a:solidFill>
              <a:ln w="9525">
                <a:noFill/>
              </a:ln>
            </p:spPr>
            <p:txBody>
              <a:bodyPr/>
              <a:lstStyle/>
              <a:p>
                <a:endParaRPr lang="zh-CN" altLang="en-US"/>
              </a:p>
            </p:txBody>
          </p:sp>
          <p:sp>
            <p:nvSpPr>
              <p:cNvPr id="36973" name="任意多边形 506439"/>
              <p:cNvSpPr/>
              <p:nvPr/>
            </p:nvSpPr>
            <p:spPr>
              <a:xfrm>
                <a:off x="3934" y="3018"/>
                <a:ext cx="23" cy="24"/>
              </a:xfrm>
              <a:custGeom>
                <a:avLst/>
                <a:gdLst/>
                <a:ahLst/>
                <a:cxnLst>
                  <a:cxn ang="0">
                    <a:pos x="12" y="0"/>
                  </a:cxn>
                  <a:cxn ang="0">
                    <a:pos x="7" y="1"/>
                  </a:cxn>
                  <a:cxn ang="0">
                    <a:pos x="4" y="3"/>
                  </a:cxn>
                  <a:cxn ang="0">
                    <a:pos x="1" y="7"/>
                  </a:cxn>
                  <a:cxn ang="0">
                    <a:pos x="0" y="11"/>
                  </a:cxn>
                  <a:cxn ang="0">
                    <a:pos x="1" y="16"/>
                  </a:cxn>
                  <a:cxn ang="0">
                    <a:pos x="4" y="20"/>
                  </a:cxn>
                  <a:cxn ang="0">
                    <a:pos x="7" y="23"/>
                  </a:cxn>
                  <a:cxn ang="0">
                    <a:pos x="12" y="24"/>
                  </a:cxn>
                  <a:cxn ang="0">
                    <a:pos x="12" y="24"/>
                  </a:cxn>
                  <a:cxn ang="0">
                    <a:pos x="17" y="22"/>
                  </a:cxn>
                  <a:cxn ang="0">
                    <a:pos x="20" y="20"/>
                  </a:cxn>
                  <a:cxn ang="0">
                    <a:pos x="22" y="16"/>
                  </a:cxn>
                  <a:cxn ang="0">
                    <a:pos x="23" y="11"/>
                  </a:cxn>
                  <a:cxn ang="0">
                    <a:pos x="22" y="7"/>
                  </a:cxn>
                  <a:cxn ang="0">
                    <a:pos x="20" y="3"/>
                  </a:cxn>
                  <a:cxn ang="0">
                    <a:pos x="17" y="1"/>
                  </a:cxn>
                  <a:cxn ang="0">
                    <a:pos x="12" y="0"/>
                  </a:cxn>
                </a:cxnLst>
                <a:rect l="0" t="0" r="0" b="0"/>
                <a:pathLst>
                  <a:path w="47" h="46">
                    <a:moveTo>
                      <a:pt x="25" y="0"/>
                    </a:moveTo>
                    <a:lnTo>
                      <a:pt x="15" y="2"/>
                    </a:lnTo>
                    <a:lnTo>
                      <a:pt x="8" y="5"/>
                    </a:lnTo>
                    <a:lnTo>
                      <a:pt x="2" y="13"/>
                    </a:lnTo>
                    <a:lnTo>
                      <a:pt x="0" y="22"/>
                    </a:lnTo>
                    <a:lnTo>
                      <a:pt x="2" y="31"/>
                    </a:lnTo>
                    <a:lnTo>
                      <a:pt x="8" y="39"/>
                    </a:lnTo>
                    <a:lnTo>
                      <a:pt x="15" y="45"/>
                    </a:lnTo>
                    <a:lnTo>
                      <a:pt x="25" y="46"/>
                    </a:lnTo>
                    <a:lnTo>
                      <a:pt x="34" y="43"/>
                    </a:lnTo>
                    <a:lnTo>
                      <a:pt x="41" y="39"/>
                    </a:lnTo>
                    <a:lnTo>
                      <a:pt x="45" y="31"/>
                    </a:lnTo>
                    <a:lnTo>
                      <a:pt x="47" y="22"/>
                    </a:lnTo>
                    <a:lnTo>
                      <a:pt x="45" y="13"/>
                    </a:lnTo>
                    <a:lnTo>
                      <a:pt x="41" y="5"/>
                    </a:lnTo>
                    <a:lnTo>
                      <a:pt x="34" y="2"/>
                    </a:lnTo>
                    <a:lnTo>
                      <a:pt x="25" y="0"/>
                    </a:lnTo>
                    <a:close/>
                  </a:path>
                </a:pathLst>
              </a:custGeom>
              <a:solidFill>
                <a:srgbClr val="000000">
                  <a:alpha val="100000"/>
                </a:srgbClr>
              </a:solidFill>
              <a:ln w="9525">
                <a:noFill/>
              </a:ln>
            </p:spPr>
            <p:txBody>
              <a:bodyPr/>
              <a:lstStyle/>
              <a:p>
                <a:endParaRPr lang="zh-CN" altLang="en-US"/>
              </a:p>
            </p:txBody>
          </p:sp>
          <p:sp>
            <p:nvSpPr>
              <p:cNvPr id="36974" name="任意多边形 506440"/>
              <p:cNvSpPr/>
              <p:nvPr/>
            </p:nvSpPr>
            <p:spPr>
              <a:xfrm>
                <a:off x="3980" y="3018"/>
                <a:ext cx="23" cy="24"/>
              </a:xfrm>
              <a:custGeom>
                <a:avLst/>
                <a:gdLst/>
                <a:ahLst/>
                <a:cxnLst>
                  <a:cxn ang="0">
                    <a:pos x="12" y="0"/>
                  </a:cxn>
                  <a:cxn ang="0">
                    <a:pos x="7" y="1"/>
                  </a:cxn>
                  <a:cxn ang="0">
                    <a:pos x="4" y="3"/>
                  </a:cxn>
                  <a:cxn ang="0">
                    <a:pos x="1" y="7"/>
                  </a:cxn>
                  <a:cxn ang="0">
                    <a:pos x="0" y="11"/>
                  </a:cxn>
                  <a:cxn ang="0">
                    <a:pos x="1" y="16"/>
                  </a:cxn>
                  <a:cxn ang="0">
                    <a:pos x="4" y="20"/>
                  </a:cxn>
                  <a:cxn ang="0">
                    <a:pos x="7" y="23"/>
                  </a:cxn>
                  <a:cxn ang="0">
                    <a:pos x="12" y="24"/>
                  </a:cxn>
                  <a:cxn ang="0">
                    <a:pos x="12" y="24"/>
                  </a:cxn>
                  <a:cxn ang="0">
                    <a:pos x="17" y="22"/>
                  </a:cxn>
                  <a:cxn ang="0">
                    <a:pos x="20" y="20"/>
                  </a:cxn>
                  <a:cxn ang="0">
                    <a:pos x="22" y="16"/>
                  </a:cxn>
                  <a:cxn ang="0">
                    <a:pos x="23" y="11"/>
                  </a:cxn>
                  <a:cxn ang="0">
                    <a:pos x="22" y="7"/>
                  </a:cxn>
                  <a:cxn ang="0">
                    <a:pos x="20" y="3"/>
                  </a:cxn>
                  <a:cxn ang="0">
                    <a:pos x="17" y="1"/>
                  </a:cxn>
                  <a:cxn ang="0">
                    <a:pos x="12" y="0"/>
                  </a:cxn>
                </a:cxnLst>
                <a:rect l="0" t="0" r="0" b="0"/>
                <a:pathLst>
                  <a:path w="47" h="46">
                    <a:moveTo>
                      <a:pt x="24" y="0"/>
                    </a:moveTo>
                    <a:lnTo>
                      <a:pt x="15" y="2"/>
                    </a:lnTo>
                    <a:lnTo>
                      <a:pt x="8" y="5"/>
                    </a:lnTo>
                    <a:lnTo>
                      <a:pt x="2" y="13"/>
                    </a:lnTo>
                    <a:lnTo>
                      <a:pt x="0" y="22"/>
                    </a:lnTo>
                    <a:lnTo>
                      <a:pt x="2" y="31"/>
                    </a:lnTo>
                    <a:lnTo>
                      <a:pt x="8" y="39"/>
                    </a:lnTo>
                    <a:lnTo>
                      <a:pt x="15" y="45"/>
                    </a:lnTo>
                    <a:lnTo>
                      <a:pt x="24" y="46"/>
                    </a:lnTo>
                    <a:lnTo>
                      <a:pt x="34" y="43"/>
                    </a:lnTo>
                    <a:lnTo>
                      <a:pt x="41" y="39"/>
                    </a:lnTo>
                    <a:lnTo>
                      <a:pt x="45" y="31"/>
                    </a:lnTo>
                    <a:lnTo>
                      <a:pt x="47" y="22"/>
                    </a:lnTo>
                    <a:lnTo>
                      <a:pt x="45" y="13"/>
                    </a:lnTo>
                    <a:lnTo>
                      <a:pt x="41" y="5"/>
                    </a:lnTo>
                    <a:lnTo>
                      <a:pt x="34" y="2"/>
                    </a:lnTo>
                    <a:lnTo>
                      <a:pt x="24" y="0"/>
                    </a:lnTo>
                    <a:close/>
                  </a:path>
                </a:pathLst>
              </a:custGeom>
              <a:solidFill>
                <a:srgbClr val="000000">
                  <a:alpha val="100000"/>
                </a:srgbClr>
              </a:solidFill>
              <a:ln w="9525">
                <a:noFill/>
              </a:ln>
            </p:spPr>
            <p:txBody>
              <a:bodyPr/>
              <a:lstStyle/>
              <a:p>
                <a:endParaRPr lang="zh-CN" altLang="en-US"/>
              </a:p>
            </p:txBody>
          </p:sp>
          <p:sp>
            <p:nvSpPr>
              <p:cNvPr id="36975" name="任意多边形 506441"/>
              <p:cNvSpPr/>
              <p:nvPr/>
            </p:nvSpPr>
            <p:spPr>
              <a:xfrm>
                <a:off x="4027" y="3018"/>
                <a:ext cx="23" cy="24"/>
              </a:xfrm>
              <a:custGeom>
                <a:avLst/>
                <a:gdLst/>
                <a:ahLst/>
                <a:cxnLst>
                  <a:cxn ang="0">
                    <a:pos x="12" y="0"/>
                  </a:cxn>
                  <a:cxn ang="0">
                    <a:pos x="7" y="1"/>
                  </a:cxn>
                  <a:cxn ang="0">
                    <a:pos x="4" y="3"/>
                  </a:cxn>
                  <a:cxn ang="0">
                    <a:pos x="1" y="7"/>
                  </a:cxn>
                  <a:cxn ang="0">
                    <a:pos x="0" y="11"/>
                  </a:cxn>
                  <a:cxn ang="0">
                    <a:pos x="1" y="16"/>
                  </a:cxn>
                  <a:cxn ang="0">
                    <a:pos x="4" y="20"/>
                  </a:cxn>
                  <a:cxn ang="0">
                    <a:pos x="7" y="23"/>
                  </a:cxn>
                  <a:cxn ang="0">
                    <a:pos x="12" y="24"/>
                  </a:cxn>
                  <a:cxn ang="0">
                    <a:pos x="12" y="24"/>
                  </a:cxn>
                  <a:cxn ang="0">
                    <a:pos x="17" y="22"/>
                  </a:cxn>
                  <a:cxn ang="0">
                    <a:pos x="20" y="20"/>
                  </a:cxn>
                  <a:cxn ang="0">
                    <a:pos x="22" y="16"/>
                  </a:cxn>
                  <a:cxn ang="0">
                    <a:pos x="23" y="11"/>
                  </a:cxn>
                  <a:cxn ang="0">
                    <a:pos x="22" y="7"/>
                  </a:cxn>
                  <a:cxn ang="0">
                    <a:pos x="20" y="3"/>
                  </a:cxn>
                  <a:cxn ang="0">
                    <a:pos x="17" y="1"/>
                  </a:cxn>
                  <a:cxn ang="0">
                    <a:pos x="12" y="0"/>
                  </a:cxn>
                </a:cxnLst>
                <a:rect l="0" t="0" r="0" b="0"/>
                <a:pathLst>
                  <a:path w="47" h="46">
                    <a:moveTo>
                      <a:pt x="24" y="0"/>
                    </a:moveTo>
                    <a:lnTo>
                      <a:pt x="15" y="2"/>
                    </a:lnTo>
                    <a:lnTo>
                      <a:pt x="8" y="5"/>
                    </a:lnTo>
                    <a:lnTo>
                      <a:pt x="2" y="13"/>
                    </a:lnTo>
                    <a:lnTo>
                      <a:pt x="0" y="22"/>
                    </a:lnTo>
                    <a:lnTo>
                      <a:pt x="2" y="31"/>
                    </a:lnTo>
                    <a:lnTo>
                      <a:pt x="8" y="39"/>
                    </a:lnTo>
                    <a:lnTo>
                      <a:pt x="15" y="45"/>
                    </a:lnTo>
                    <a:lnTo>
                      <a:pt x="24" y="46"/>
                    </a:lnTo>
                    <a:lnTo>
                      <a:pt x="34" y="43"/>
                    </a:lnTo>
                    <a:lnTo>
                      <a:pt x="41" y="39"/>
                    </a:lnTo>
                    <a:lnTo>
                      <a:pt x="45" y="31"/>
                    </a:lnTo>
                    <a:lnTo>
                      <a:pt x="47" y="22"/>
                    </a:lnTo>
                    <a:lnTo>
                      <a:pt x="45" y="13"/>
                    </a:lnTo>
                    <a:lnTo>
                      <a:pt x="41" y="5"/>
                    </a:lnTo>
                    <a:lnTo>
                      <a:pt x="34" y="2"/>
                    </a:lnTo>
                    <a:lnTo>
                      <a:pt x="24" y="0"/>
                    </a:lnTo>
                    <a:close/>
                  </a:path>
                </a:pathLst>
              </a:custGeom>
              <a:solidFill>
                <a:srgbClr val="000000">
                  <a:alpha val="100000"/>
                </a:srgbClr>
              </a:solidFill>
              <a:ln w="9525">
                <a:noFill/>
              </a:ln>
            </p:spPr>
            <p:txBody>
              <a:bodyPr/>
              <a:lstStyle/>
              <a:p>
                <a:endParaRPr lang="zh-CN" altLang="en-US"/>
              </a:p>
            </p:txBody>
          </p:sp>
          <p:sp>
            <p:nvSpPr>
              <p:cNvPr id="36976" name="任意多边形 506442"/>
              <p:cNvSpPr/>
              <p:nvPr/>
            </p:nvSpPr>
            <p:spPr>
              <a:xfrm>
                <a:off x="4073" y="3018"/>
                <a:ext cx="23" cy="24"/>
              </a:xfrm>
              <a:custGeom>
                <a:avLst/>
                <a:gdLst/>
                <a:ahLst/>
                <a:cxnLst>
                  <a:cxn ang="0">
                    <a:pos x="12" y="0"/>
                  </a:cxn>
                  <a:cxn ang="0">
                    <a:pos x="7" y="1"/>
                  </a:cxn>
                  <a:cxn ang="0">
                    <a:pos x="4" y="3"/>
                  </a:cxn>
                  <a:cxn ang="0">
                    <a:pos x="1" y="7"/>
                  </a:cxn>
                  <a:cxn ang="0">
                    <a:pos x="0" y="11"/>
                  </a:cxn>
                  <a:cxn ang="0">
                    <a:pos x="1" y="16"/>
                  </a:cxn>
                  <a:cxn ang="0">
                    <a:pos x="4" y="20"/>
                  </a:cxn>
                  <a:cxn ang="0">
                    <a:pos x="7" y="23"/>
                  </a:cxn>
                  <a:cxn ang="0">
                    <a:pos x="12" y="24"/>
                  </a:cxn>
                  <a:cxn ang="0">
                    <a:pos x="12" y="24"/>
                  </a:cxn>
                  <a:cxn ang="0">
                    <a:pos x="17" y="22"/>
                  </a:cxn>
                  <a:cxn ang="0">
                    <a:pos x="20" y="20"/>
                  </a:cxn>
                  <a:cxn ang="0">
                    <a:pos x="22" y="16"/>
                  </a:cxn>
                  <a:cxn ang="0">
                    <a:pos x="23" y="11"/>
                  </a:cxn>
                  <a:cxn ang="0">
                    <a:pos x="22" y="7"/>
                  </a:cxn>
                  <a:cxn ang="0">
                    <a:pos x="20" y="3"/>
                  </a:cxn>
                  <a:cxn ang="0">
                    <a:pos x="17" y="1"/>
                  </a:cxn>
                  <a:cxn ang="0">
                    <a:pos x="12" y="0"/>
                  </a:cxn>
                </a:cxnLst>
                <a:rect l="0" t="0" r="0" b="0"/>
                <a:pathLst>
                  <a:path w="47" h="46">
                    <a:moveTo>
                      <a:pt x="24" y="0"/>
                    </a:moveTo>
                    <a:lnTo>
                      <a:pt x="15" y="2"/>
                    </a:lnTo>
                    <a:lnTo>
                      <a:pt x="8" y="5"/>
                    </a:lnTo>
                    <a:lnTo>
                      <a:pt x="2" y="13"/>
                    </a:lnTo>
                    <a:lnTo>
                      <a:pt x="0" y="22"/>
                    </a:lnTo>
                    <a:lnTo>
                      <a:pt x="2" y="31"/>
                    </a:lnTo>
                    <a:lnTo>
                      <a:pt x="8" y="39"/>
                    </a:lnTo>
                    <a:lnTo>
                      <a:pt x="15" y="45"/>
                    </a:lnTo>
                    <a:lnTo>
                      <a:pt x="24" y="46"/>
                    </a:lnTo>
                    <a:lnTo>
                      <a:pt x="34" y="43"/>
                    </a:lnTo>
                    <a:lnTo>
                      <a:pt x="41" y="39"/>
                    </a:lnTo>
                    <a:lnTo>
                      <a:pt x="45" y="31"/>
                    </a:lnTo>
                    <a:lnTo>
                      <a:pt x="47" y="22"/>
                    </a:lnTo>
                    <a:lnTo>
                      <a:pt x="45" y="13"/>
                    </a:lnTo>
                    <a:lnTo>
                      <a:pt x="41" y="5"/>
                    </a:lnTo>
                    <a:lnTo>
                      <a:pt x="34" y="2"/>
                    </a:lnTo>
                    <a:lnTo>
                      <a:pt x="24" y="0"/>
                    </a:lnTo>
                    <a:close/>
                  </a:path>
                </a:pathLst>
              </a:custGeom>
              <a:solidFill>
                <a:srgbClr val="000000">
                  <a:alpha val="100000"/>
                </a:srgbClr>
              </a:solidFill>
              <a:ln w="9525">
                <a:noFill/>
              </a:ln>
            </p:spPr>
            <p:txBody>
              <a:bodyPr/>
              <a:lstStyle/>
              <a:p>
                <a:endParaRPr lang="zh-CN" altLang="en-US"/>
              </a:p>
            </p:txBody>
          </p:sp>
          <p:sp>
            <p:nvSpPr>
              <p:cNvPr id="36977" name="任意多边形 506443"/>
              <p:cNvSpPr/>
              <p:nvPr/>
            </p:nvSpPr>
            <p:spPr>
              <a:xfrm>
                <a:off x="4120" y="3018"/>
                <a:ext cx="23" cy="24"/>
              </a:xfrm>
              <a:custGeom>
                <a:avLst/>
                <a:gdLst/>
                <a:ahLst/>
                <a:cxnLst>
                  <a:cxn ang="0">
                    <a:pos x="12" y="0"/>
                  </a:cxn>
                  <a:cxn ang="0">
                    <a:pos x="8" y="1"/>
                  </a:cxn>
                  <a:cxn ang="0">
                    <a:pos x="4" y="3"/>
                  </a:cxn>
                  <a:cxn ang="0">
                    <a:pos x="1" y="7"/>
                  </a:cxn>
                  <a:cxn ang="0">
                    <a:pos x="0" y="11"/>
                  </a:cxn>
                  <a:cxn ang="0">
                    <a:pos x="1" y="16"/>
                  </a:cxn>
                  <a:cxn ang="0">
                    <a:pos x="4" y="20"/>
                  </a:cxn>
                  <a:cxn ang="0">
                    <a:pos x="8" y="23"/>
                  </a:cxn>
                  <a:cxn ang="0">
                    <a:pos x="12" y="24"/>
                  </a:cxn>
                  <a:cxn ang="0">
                    <a:pos x="12" y="24"/>
                  </a:cxn>
                  <a:cxn ang="0">
                    <a:pos x="17" y="22"/>
                  </a:cxn>
                  <a:cxn ang="0">
                    <a:pos x="21" y="20"/>
                  </a:cxn>
                  <a:cxn ang="0">
                    <a:pos x="23" y="16"/>
                  </a:cxn>
                  <a:cxn ang="0">
                    <a:pos x="23" y="11"/>
                  </a:cxn>
                  <a:cxn ang="0">
                    <a:pos x="23" y="7"/>
                  </a:cxn>
                  <a:cxn ang="0">
                    <a:pos x="21" y="3"/>
                  </a:cxn>
                  <a:cxn ang="0">
                    <a:pos x="17" y="1"/>
                  </a:cxn>
                  <a:cxn ang="0">
                    <a:pos x="12" y="0"/>
                  </a:cxn>
                </a:cxnLst>
                <a:rect l="0" t="0" r="0" b="0"/>
                <a:pathLst>
                  <a:path w="46" h="46">
                    <a:moveTo>
                      <a:pt x="24" y="0"/>
                    </a:moveTo>
                    <a:lnTo>
                      <a:pt x="15" y="2"/>
                    </a:lnTo>
                    <a:lnTo>
                      <a:pt x="7" y="5"/>
                    </a:lnTo>
                    <a:lnTo>
                      <a:pt x="2" y="13"/>
                    </a:lnTo>
                    <a:lnTo>
                      <a:pt x="0" y="22"/>
                    </a:lnTo>
                    <a:lnTo>
                      <a:pt x="2" y="31"/>
                    </a:lnTo>
                    <a:lnTo>
                      <a:pt x="7" y="39"/>
                    </a:lnTo>
                    <a:lnTo>
                      <a:pt x="15" y="45"/>
                    </a:lnTo>
                    <a:lnTo>
                      <a:pt x="24" y="46"/>
                    </a:lnTo>
                    <a:lnTo>
                      <a:pt x="33" y="43"/>
                    </a:lnTo>
                    <a:lnTo>
                      <a:pt x="41" y="39"/>
                    </a:lnTo>
                    <a:lnTo>
                      <a:pt x="45" y="31"/>
                    </a:lnTo>
                    <a:lnTo>
                      <a:pt x="46" y="22"/>
                    </a:lnTo>
                    <a:lnTo>
                      <a:pt x="45" y="13"/>
                    </a:lnTo>
                    <a:lnTo>
                      <a:pt x="41" y="5"/>
                    </a:lnTo>
                    <a:lnTo>
                      <a:pt x="33" y="2"/>
                    </a:lnTo>
                    <a:lnTo>
                      <a:pt x="24" y="0"/>
                    </a:lnTo>
                    <a:close/>
                  </a:path>
                </a:pathLst>
              </a:custGeom>
              <a:solidFill>
                <a:srgbClr val="000000">
                  <a:alpha val="100000"/>
                </a:srgbClr>
              </a:solidFill>
              <a:ln w="9525">
                <a:noFill/>
              </a:ln>
            </p:spPr>
            <p:txBody>
              <a:bodyPr/>
              <a:lstStyle/>
              <a:p>
                <a:endParaRPr lang="zh-CN" altLang="en-US"/>
              </a:p>
            </p:txBody>
          </p:sp>
          <p:sp>
            <p:nvSpPr>
              <p:cNvPr id="36978" name="任意多边形 506444"/>
              <p:cNvSpPr/>
              <p:nvPr/>
            </p:nvSpPr>
            <p:spPr>
              <a:xfrm>
                <a:off x="4166" y="3018"/>
                <a:ext cx="23" cy="24"/>
              </a:xfrm>
              <a:custGeom>
                <a:avLst/>
                <a:gdLst/>
                <a:ahLst/>
                <a:cxnLst>
                  <a:cxn ang="0">
                    <a:pos x="12" y="0"/>
                  </a:cxn>
                  <a:cxn ang="0">
                    <a:pos x="8" y="1"/>
                  </a:cxn>
                  <a:cxn ang="0">
                    <a:pos x="4" y="3"/>
                  </a:cxn>
                  <a:cxn ang="0">
                    <a:pos x="1" y="7"/>
                  </a:cxn>
                  <a:cxn ang="0">
                    <a:pos x="0" y="11"/>
                  </a:cxn>
                  <a:cxn ang="0">
                    <a:pos x="1" y="16"/>
                  </a:cxn>
                  <a:cxn ang="0">
                    <a:pos x="4" y="20"/>
                  </a:cxn>
                  <a:cxn ang="0">
                    <a:pos x="8" y="23"/>
                  </a:cxn>
                  <a:cxn ang="0">
                    <a:pos x="12" y="24"/>
                  </a:cxn>
                  <a:cxn ang="0">
                    <a:pos x="12" y="24"/>
                  </a:cxn>
                  <a:cxn ang="0">
                    <a:pos x="17" y="22"/>
                  </a:cxn>
                  <a:cxn ang="0">
                    <a:pos x="21" y="20"/>
                  </a:cxn>
                  <a:cxn ang="0">
                    <a:pos x="23" y="16"/>
                  </a:cxn>
                  <a:cxn ang="0">
                    <a:pos x="23" y="11"/>
                  </a:cxn>
                  <a:cxn ang="0">
                    <a:pos x="23" y="7"/>
                  </a:cxn>
                  <a:cxn ang="0">
                    <a:pos x="21" y="3"/>
                  </a:cxn>
                  <a:cxn ang="0">
                    <a:pos x="17" y="1"/>
                  </a:cxn>
                  <a:cxn ang="0">
                    <a:pos x="12" y="0"/>
                  </a:cxn>
                </a:cxnLst>
                <a:rect l="0" t="0" r="0" b="0"/>
                <a:pathLst>
                  <a:path w="46" h="46">
                    <a:moveTo>
                      <a:pt x="24" y="0"/>
                    </a:moveTo>
                    <a:lnTo>
                      <a:pt x="15" y="2"/>
                    </a:lnTo>
                    <a:lnTo>
                      <a:pt x="7" y="5"/>
                    </a:lnTo>
                    <a:lnTo>
                      <a:pt x="2" y="13"/>
                    </a:lnTo>
                    <a:lnTo>
                      <a:pt x="0" y="22"/>
                    </a:lnTo>
                    <a:lnTo>
                      <a:pt x="2" y="31"/>
                    </a:lnTo>
                    <a:lnTo>
                      <a:pt x="7" y="39"/>
                    </a:lnTo>
                    <a:lnTo>
                      <a:pt x="15" y="45"/>
                    </a:lnTo>
                    <a:lnTo>
                      <a:pt x="24" y="46"/>
                    </a:lnTo>
                    <a:lnTo>
                      <a:pt x="33" y="43"/>
                    </a:lnTo>
                    <a:lnTo>
                      <a:pt x="41" y="39"/>
                    </a:lnTo>
                    <a:lnTo>
                      <a:pt x="45" y="31"/>
                    </a:lnTo>
                    <a:lnTo>
                      <a:pt x="46" y="22"/>
                    </a:lnTo>
                    <a:lnTo>
                      <a:pt x="45" y="13"/>
                    </a:lnTo>
                    <a:lnTo>
                      <a:pt x="41" y="5"/>
                    </a:lnTo>
                    <a:lnTo>
                      <a:pt x="33" y="2"/>
                    </a:lnTo>
                    <a:lnTo>
                      <a:pt x="24" y="0"/>
                    </a:lnTo>
                    <a:close/>
                  </a:path>
                </a:pathLst>
              </a:custGeom>
              <a:solidFill>
                <a:srgbClr val="000000">
                  <a:alpha val="100000"/>
                </a:srgbClr>
              </a:solidFill>
              <a:ln w="9525">
                <a:noFill/>
              </a:ln>
            </p:spPr>
            <p:txBody>
              <a:bodyPr/>
              <a:lstStyle/>
              <a:p>
                <a:endParaRPr lang="zh-CN" altLang="en-US"/>
              </a:p>
            </p:txBody>
          </p:sp>
        </p:grpSp>
        <p:sp>
          <p:nvSpPr>
            <p:cNvPr id="36935" name="直接连接符 506445"/>
            <p:cNvSpPr/>
            <p:nvPr/>
          </p:nvSpPr>
          <p:spPr>
            <a:xfrm>
              <a:off x="4777" y="3175"/>
              <a:ext cx="279" cy="242"/>
            </a:xfrm>
            <a:prstGeom prst="line">
              <a:avLst/>
            </a:prstGeom>
            <a:ln w="17463" cap="flat" cmpd="sng">
              <a:solidFill>
                <a:srgbClr val="000000"/>
              </a:solidFill>
              <a:prstDash val="solid"/>
              <a:headEnd type="none" w="med" len="med"/>
              <a:tailEnd type="none" w="med" len="med"/>
            </a:ln>
          </p:spPr>
        </p:sp>
        <p:sp>
          <p:nvSpPr>
            <p:cNvPr id="36936" name="直接连接符 506446"/>
            <p:cNvSpPr/>
            <p:nvPr/>
          </p:nvSpPr>
          <p:spPr>
            <a:xfrm flipH="1" flipV="1">
              <a:off x="4548" y="2776"/>
              <a:ext cx="139" cy="241"/>
            </a:xfrm>
            <a:prstGeom prst="line">
              <a:avLst/>
            </a:prstGeom>
            <a:ln w="17463" cap="flat" cmpd="sng">
              <a:solidFill>
                <a:srgbClr val="000000"/>
              </a:solidFill>
              <a:prstDash val="solid"/>
              <a:headEnd type="none" w="med" len="med"/>
              <a:tailEnd type="none" w="med" len="med"/>
            </a:ln>
          </p:spPr>
        </p:sp>
        <p:grpSp>
          <p:nvGrpSpPr>
            <p:cNvPr id="36937" name="组合 506447"/>
            <p:cNvGrpSpPr/>
            <p:nvPr/>
          </p:nvGrpSpPr>
          <p:grpSpPr>
            <a:xfrm>
              <a:off x="4267" y="3177"/>
              <a:ext cx="425" cy="256"/>
              <a:chOff x="3860" y="3139"/>
              <a:chExt cx="425" cy="256"/>
            </a:xfrm>
          </p:grpSpPr>
          <p:sp>
            <p:nvSpPr>
              <p:cNvPr id="36956" name="任意多边形 506448"/>
              <p:cNvSpPr/>
              <p:nvPr/>
            </p:nvSpPr>
            <p:spPr>
              <a:xfrm>
                <a:off x="4262" y="3139"/>
                <a:ext cx="23" cy="24"/>
              </a:xfrm>
              <a:custGeom>
                <a:avLst/>
                <a:gdLst/>
                <a:ahLst/>
                <a:cxnLst>
                  <a:cxn ang="0">
                    <a:pos x="17" y="23"/>
                  </a:cxn>
                  <a:cxn ang="0">
                    <a:pos x="20" y="20"/>
                  </a:cxn>
                  <a:cxn ang="0">
                    <a:pos x="22" y="16"/>
                  </a:cxn>
                  <a:cxn ang="0">
                    <a:pos x="23" y="11"/>
                  </a:cxn>
                  <a:cxn ang="0">
                    <a:pos x="22" y="7"/>
                  </a:cxn>
                  <a:cxn ang="0">
                    <a:pos x="20" y="3"/>
                  </a:cxn>
                  <a:cxn ang="0">
                    <a:pos x="17" y="1"/>
                  </a:cxn>
                  <a:cxn ang="0">
                    <a:pos x="12" y="0"/>
                  </a:cxn>
                  <a:cxn ang="0">
                    <a:pos x="7" y="1"/>
                  </a:cxn>
                  <a:cxn ang="0">
                    <a:pos x="7" y="1"/>
                  </a:cxn>
                  <a:cxn ang="0">
                    <a:pos x="4" y="3"/>
                  </a:cxn>
                  <a:cxn ang="0">
                    <a:pos x="1" y="7"/>
                  </a:cxn>
                  <a:cxn ang="0">
                    <a:pos x="0" y="11"/>
                  </a:cxn>
                  <a:cxn ang="0">
                    <a:pos x="1" y="16"/>
                  </a:cxn>
                  <a:cxn ang="0">
                    <a:pos x="4" y="20"/>
                  </a:cxn>
                  <a:cxn ang="0">
                    <a:pos x="7" y="23"/>
                  </a:cxn>
                  <a:cxn ang="0">
                    <a:pos x="12" y="24"/>
                  </a:cxn>
                  <a:cxn ang="0">
                    <a:pos x="17" y="23"/>
                  </a:cxn>
                </a:cxnLst>
                <a:rect l="0" t="0" r="0" b="0"/>
                <a:pathLst>
                  <a:path w="47" h="46">
                    <a:moveTo>
                      <a:pt x="34" y="44"/>
                    </a:moveTo>
                    <a:lnTo>
                      <a:pt x="41" y="39"/>
                    </a:lnTo>
                    <a:lnTo>
                      <a:pt x="45" y="31"/>
                    </a:lnTo>
                    <a:lnTo>
                      <a:pt x="47" y="22"/>
                    </a:lnTo>
                    <a:lnTo>
                      <a:pt x="45" y="13"/>
                    </a:lnTo>
                    <a:lnTo>
                      <a:pt x="41" y="5"/>
                    </a:lnTo>
                    <a:lnTo>
                      <a:pt x="34" y="2"/>
                    </a:lnTo>
                    <a:lnTo>
                      <a:pt x="24" y="0"/>
                    </a:lnTo>
                    <a:lnTo>
                      <a:pt x="15" y="2"/>
                    </a:lnTo>
                    <a:lnTo>
                      <a:pt x="8" y="5"/>
                    </a:lnTo>
                    <a:lnTo>
                      <a:pt x="2" y="13"/>
                    </a:lnTo>
                    <a:lnTo>
                      <a:pt x="0" y="22"/>
                    </a:lnTo>
                    <a:lnTo>
                      <a:pt x="2" y="31"/>
                    </a:lnTo>
                    <a:lnTo>
                      <a:pt x="8" y="39"/>
                    </a:lnTo>
                    <a:lnTo>
                      <a:pt x="15" y="44"/>
                    </a:lnTo>
                    <a:lnTo>
                      <a:pt x="24" y="46"/>
                    </a:lnTo>
                    <a:lnTo>
                      <a:pt x="34" y="44"/>
                    </a:lnTo>
                    <a:close/>
                  </a:path>
                </a:pathLst>
              </a:custGeom>
              <a:solidFill>
                <a:srgbClr val="000000">
                  <a:alpha val="100000"/>
                </a:srgbClr>
              </a:solidFill>
              <a:ln w="9525">
                <a:noFill/>
              </a:ln>
            </p:spPr>
            <p:txBody>
              <a:bodyPr/>
              <a:lstStyle/>
              <a:p>
                <a:endParaRPr lang="zh-CN" altLang="en-US"/>
              </a:p>
            </p:txBody>
          </p:sp>
          <p:sp>
            <p:nvSpPr>
              <p:cNvPr id="36957" name="任意多边形 506449"/>
              <p:cNvSpPr/>
              <p:nvPr/>
            </p:nvSpPr>
            <p:spPr>
              <a:xfrm>
                <a:off x="4222" y="3163"/>
                <a:ext cx="23" cy="23"/>
              </a:xfrm>
              <a:custGeom>
                <a:avLst/>
                <a:gdLst/>
                <a:ahLst/>
                <a:cxnLst>
                  <a:cxn ang="0">
                    <a:pos x="17" y="22"/>
                  </a:cxn>
                  <a:cxn ang="0">
                    <a:pos x="20" y="19"/>
                  </a:cxn>
                  <a:cxn ang="0">
                    <a:pos x="22" y="16"/>
                  </a:cxn>
                  <a:cxn ang="0">
                    <a:pos x="23" y="11"/>
                  </a:cxn>
                  <a:cxn ang="0">
                    <a:pos x="22" y="6"/>
                  </a:cxn>
                  <a:cxn ang="0">
                    <a:pos x="20" y="3"/>
                  </a:cxn>
                  <a:cxn ang="0">
                    <a:pos x="17" y="1"/>
                  </a:cxn>
                  <a:cxn ang="0">
                    <a:pos x="12" y="0"/>
                  </a:cxn>
                  <a:cxn ang="0">
                    <a:pos x="7" y="1"/>
                  </a:cxn>
                  <a:cxn ang="0">
                    <a:pos x="7" y="1"/>
                  </a:cxn>
                  <a:cxn ang="0">
                    <a:pos x="4" y="3"/>
                  </a:cxn>
                  <a:cxn ang="0">
                    <a:pos x="1" y="6"/>
                  </a:cxn>
                  <a:cxn ang="0">
                    <a:pos x="0" y="11"/>
                  </a:cxn>
                  <a:cxn ang="0">
                    <a:pos x="1" y="16"/>
                  </a:cxn>
                  <a:cxn ang="0">
                    <a:pos x="4" y="19"/>
                  </a:cxn>
                  <a:cxn ang="0">
                    <a:pos x="7" y="22"/>
                  </a:cxn>
                  <a:cxn ang="0">
                    <a:pos x="12" y="23"/>
                  </a:cxn>
                  <a:cxn ang="0">
                    <a:pos x="17" y="22"/>
                  </a:cxn>
                </a:cxnLst>
                <a:rect l="0" t="0" r="0" b="0"/>
                <a:pathLst>
                  <a:path w="47" h="47">
                    <a:moveTo>
                      <a:pt x="34" y="45"/>
                    </a:moveTo>
                    <a:lnTo>
                      <a:pt x="41" y="39"/>
                    </a:lnTo>
                    <a:lnTo>
                      <a:pt x="45" y="32"/>
                    </a:lnTo>
                    <a:lnTo>
                      <a:pt x="47" y="22"/>
                    </a:lnTo>
                    <a:lnTo>
                      <a:pt x="45" y="13"/>
                    </a:lnTo>
                    <a:lnTo>
                      <a:pt x="41" y="6"/>
                    </a:lnTo>
                    <a:lnTo>
                      <a:pt x="34" y="2"/>
                    </a:lnTo>
                    <a:lnTo>
                      <a:pt x="25" y="0"/>
                    </a:lnTo>
                    <a:lnTo>
                      <a:pt x="15" y="2"/>
                    </a:lnTo>
                    <a:lnTo>
                      <a:pt x="8" y="6"/>
                    </a:lnTo>
                    <a:lnTo>
                      <a:pt x="2" y="13"/>
                    </a:lnTo>
                    <a:lnTo>
                      <a:pt x="0" y="22"/>
                    </a:lnTo>
                    <a:lnTo>
                      <a:pt x="2" y="32"/>
                    </a:lnTo>
                    <a:lnTo>
                      <a:pt x="8" y="39"/>
                    </a:lnTo>
                    <a:lnTo>
                      <a:pt x="15" y="45"/>
                    </a:lnTo>
                    <a:lnTo>
                      <a:pt x="25" y="47"/>
                    </a:lnTo>
                    <a:lnTo>
                      <a:pt x="34" y="45"/>
                    </a:lnTo>
                    <a:close/>
                  </a:path>
                </a:pathLst>
              </a:custGeom>
              <a:solidFill>
                <a:srgbClr val="000000">
                  <a:alpha val="100000"/>
                </a:srgbClr>
              </a:solidFill>
              <a:ln w="9525">
                <a:noFill/>
              </a:ln>
            </p:spPr>
            <p:txBody>
              <a:bodyPr/>
              <a:lstStyle/>
              <a:p>
                <a:endParaRPr lang="zh-CN" altLang="en-US"/>
              </a:p>
            </p:txBody>
          </p:sp>
          <p:sp>
            <p:nvSpPr>
              <p:cNvPr id="36958" name="任意多边形 506450"/>
              <p:cNvSpPr/>
              <p:nvPr/>
            </p:nvSpPr>
            <p:spPr>
              <a:xfrm>
                <a:off x="4182" y="3186"/>
                <a:ext cx="23" cy="23"/>
              </a:xfrm>
              <a:custGeom>
                <a:avLst/>
                <a:gdLst/>
                <a:ahLst/>
                <a:cxnLst>
                  <a:cxn ang="0">
                    <a:pos x="16" y="22"/>
                  </a:cxn>
                  <a:cxn ang="0">
                    <a:pos x="20" y="20"/>
                  </a:cxn>
                  <a:cxn ang="0">
                    <a:pos x="22" y="16"/>
                  </a:cxn>
                  <a:cxn ang="0">
                    <a:pos x="23" y="11"/>
                  </a:cxn>
                  <a:cxn ang="0">
                    <a:pos x="22" y="7"/>
                  </a:cxn>
                  <a:cxn ang="0">
                    <a:pos x="20" y="3"/>
                  </a:cxn>
                  <a:cxn ang="0">
                    <a:pos x="16" y="1"/>
                  </a:cxn>
                  <a:cxn ang="0">
                    <a:pos x="11" y="0"/>
                  </a:cxn>
                  <a:cxn ang="0">
                    <a:pos x="7" y="1"/>
                  </a:cxn>
                  <a:cxn ang="0">
                    <a:pos x="7" y="1"/>
                  </a:cxn>
                  <a:cxn ang="0">
                    <a:pos x="4" y="3"/>
                  </a:cxn>
                  <a:cxn ang="0">
                    <a:pos x="1" y="7"/>
                  </a:cxn>
                  <a:cxn ang="0">
                    <a:pos x="0" y="11"/>
                  </a:cxn>
                  <a:cxn ang="0">
                    <a:pos x="1" y="16"/>
                  </a:cxn>
                  <a:cxn ang="0">
                    <a:pos x="4" y="20"/>
                  </a:cxn>
                  <a:cxn ang="0">
                    <a:pos x="7" y="22"/>
                  </a:cxn>
                  <a:cxn ang="0">
                    <a:pos x="11" y="23"/>
                  </a:cxn>
                  <a:cxn ang="0">
                    <a:pos x="16" y="22"/>
                  </a:cxn>
                </a:cxnLst>
                <a:rect l="0" t="0" r="0" b="0"/>
                <a:pathLst>
                  <a:path w="47" h="46">
                    <a:moveTo>
                      <a:pt x="32" y="44"/>
                    </a:moveTo>
                    <a:lnTo>
                      <a:pt x="40" y="39"/>
                    </a:lnTo>
                    <a:lnTo>
                      <a:pt x="45" y="31"/>
                    </a:lnTo>
                    <a:lnTo>
                      <a:pt x="47" y="22"/>
                    </a:lnTo>
                    <a:lnTo>
                      <a:pt x="45" y="13"/>
                    </a:lnTo>
                    <a:lnTo>
                      <a:pt x="40" y="5"/>
                    </a:lnTo>
                    <a:lnTo>
                      <a:pt x="32" y="2"/>
                    </a:lnTo>
                    <a:lnTo>
                      <a:pt x="23" y="0"/>
                    </a:lnTo>
                    <a:lnTo>
                      <a:pt x="14" y="2"/>
                    </a:lnTo>
                    <a:lnTo>
                      <a:pt x="8" y="5"/>
                    </a:lnTo>
                    <a:lnTo>
                      <a:pt x="2" y="13"/>
                    </a:lnTo>
                    <a:lnTo>
                      <a:pt x="0" y="22"/>
                    </a:lnTo>
                    <a:lnTo>
                      <a:pt x="2" y="31"/>
                    </a:lnTo>
                    <a:lnTo>
                      <a:pt x="8" y="39"/>
                    </a:lnTo>
                    <a:lnTo>
                      <a:pt x="15" y="44"/>
                    </a:lnTo>
                    <a:lnTo>
                      <a:pt x="23" y="46"/>
                    </a:lnTo>
                    <a:lnTo>
                      <a:pt x="32" y="44"/>
                    </a:lnTo>
                    <a:close/>
                  </a:path>
                </a:pathLst>
              </a:custGeom>
              <a:solidFill>
                <a:srgbClr val="000000">
                  <a:alpha val="100000"/>
                </a:srgbClr>
              </a:solidFill>
              <a:ln w="9525">
                <a:noFill/>
              </a:ln>
            </p:spPr>
            <p:txBody>
              <a:bodyPr/>
              <a:lstStyle/>
              <a:p>
                <a:endParaRPr lang="zh-CN" altLang="en-US"/>
              </a:p>
            </p:txBody>
          </p:sp>
          <p:sp>
            <p:nvSpPr>
              <p:cNvPr id="36959" name="任意多边形 506451"/>
              <p:cNvSpPr/>
              <p:nvPr/>
            </p:nvSpPr>
            <p:spPr>
              <a:xfrm>
                <a:off x="4142" y="3209"/>
                <a:ext cx="23" cy="23"/>
              </a:xfrm>
              <a:custGeom>
                <a:avLst/>
                <a:gdLst/>
                <a:ahLst/>
                <a:cxnLst>
                  <a:cxn ang="0">
                    <a:pos x="16" y="22"/>
                  </a:cxn>
                  <a:cxn ang="0">
                    <a:pos x="20" y="19"/>
                  </a:cxn>
                  <a:cxn ang="0">
                    <a:pos x="22" y="16"/>
                  </a:cxn>
                  <a:cxn ang="0">
                    <a:pos x="23" y="11"/>
                  </a:cxn>
                  <a:cxn ang="0">
                    <a:pos x="22" y="6"/>
                  </a:cxn>
                  <a:cxn ang="0">
                    <a:pos x="20" y="3"/>
                  </a:cxn>
                  <a:cxn ang="0">
                    <a:pos x="16" y="1"/>
                  </a:cxn>
                  <a:cxn ang="0">
                    <a:pos x="11" y="0"/>
                  </a:cxn>
                  <a:cxn ang="0">
                    <a:pos x="7" y="1"/>
                  </a:cxn>
                  <a:cxn ang="0">
                    <a:pos x="7" y="1"/>
                  </a:cxn>
                  <a:cxn ang="0">
                    <a:pos x="3" y="3"/>
                  </a:cxn>
                  <a:cxn ang="0">
                    <a:pos x="1" y="6"/>
                  </a:cxn>
                  <a:cxn ang="0">
                    <a:pos x="0" y="11"/>
                  </a:cxn>
                  <a:cxn ang="0">
                    <a:pos x="1" y="16"/>
                  </a:cxn>
                  <a:cxn ang="0">
                    <a:pos x="3" y="19"/>
                  </a:cxn>
                  <a:cxn ang="0">
                    <a:pos x="7" y="22"/>
                  </a:cxn>
                  <a:cxn ang="0">
                    <a:pos x="11" y="23"/>
                  </a:cxn>
                  <a:cxn ang="0">
                    <a:pos x="16" y="22"/>
                  </a:cxn>
                </a:cxnLst>
                <a:rect l="0" t="0" r="0" b="0"/>
                <a:pathLst>
                  <a:path w="46" h="47">
                    <a:moveTo>
                      <a:pt x="31" y="45"/>
                    </a:moveTo>
                    <a:lnTo>
                      <a:pt x="39" y="39"/>
                    </a:lnTo>
                    <a:lnTo>
                      <a:pt x="44" y="32"/>
                    </a:lnTo>
                    <a:lnTo>
                      <a:pt x="46" y="22"/>
                    </a:lnTo>
                    <a:lnTo>
                      <a:pt x="44" y="13"/>
                    </a:lnTo>
                    <a:lnTo>
                      <a:pt x="39" y="6"/>
                    </a:lnTo>
                    <a:lnTo>
                      <a:pt x="31" y="2"/>
                    </a:lnTo>
                    <a:lnTo>
                      <a:pt x="22" y="0"/>
                    </a:lnTo>
                    <a:lnTo>
                      <a:pt x="13" y="2"/>
                    </a:lnTo>
                    <a:lnTo>
                      <a:pt x="5" y="6"/>
                    </a:lnTo>
                    <a:lnTo>
                      <a:pt x="1" y="13"/>
                    </a:lnTo>
                    <a:lnTo>
                      <a:pt x="0" y="22"/>
                    </a:lnTo>
                    <a:lnTo>
                      <a:pt x="1" y="32"/>
                    </a:lnTo>
                    <a:lnTo>
                      <a:pt x="5" y="39"/>
                    </a:lnTo>
                    <a:lnTo>
                      <a:pt x="13" y="45"/>
                    </a:lnTo>
                    <a:lnTo>
                      <a:pt x="22" y="47"/>
                    </a:lnTo>
                    <a:lnTo>
                      <a:pt x="31" y="45"/>
                    </a:lnTo>
                    <a:close/>
                  </a:path>
                </a:pathLst>
              </a:custGeom>
              <a:solidFill>
                <a:srgbClr val="000000">
                  <a:alpha val="100000"/>
                </a:srgbClr>
              </a:solidFill>
              <a:ln w="9525">
                <a:noFill/>
              </a:ln>
            </p:spPr>
            <p:txBody>
              <a:bodyPr/>
              <a:lstStyle/>
              <a:p>
                <a:endParaRPr lang="zh-CN" altLang="en-US"/>
              </a:p>
            </p:txBody>
          </p:sp>
          <p:sp>
            <p:nvSpPr>
              <p:cNvPr id="36960" name="任意多边形 506452"/>
              <p:cNvSpPr/>
              <p:nvPr/>
            </p:nvSpPr>
            <p:spPr>
              <a:xfrm>
                <a:off x="4101" y="3232"/>
                <a:ext cx="23" cy="24"/>
              </a:xfrm>
              <a:custGeom>
                <a:avLst/>
                <a:gdLst/>
                <a:ahLst/>
                <a:cxnLst>
                  <a:cxn ang="0">
                    <a:pos x="17" y="23"/>
                  </a:cxn>
                  <a:cxn ang="0">
                    <a:pos x="21" y="20"/>
                  </a:cxn>
                  <a:cxn ang="0">
                    <a:pos x="22" y="16"/>
                  </a:cxn>
                  <a:cxn ang="0">
                    <a:pos x="23" y="11"/>
                  </a:cxn>
                  <a:cxn ang="0">
                    <a:pos x="22" y="7"/>
                  </a:cxn>
                  <a:cxn ang="0">
                    <a:pos x="21" y="3"/>
                  </a:cxn>
                  <a:cxn ang="0">
                    <a:pos x="17" y="1"/>
                  </a:cxn>
                  <a:cxn ang="0">
                    <a:pos x="12" y="0"/>
                  </a:cxn>
                  <a:cxn ang="0">
                    <a:pos x="8" y="1"/>
                  </a:cxn>
                  <a:cxn ang="0">
                    <a:pos x="8" y="1"/>
                  </a:cxn>
                  <a:cxn ang="0">
                    <a:pos x="4" y="3"/>
                  </a:cxn>
                  <a:cxn ang="0">
                    <a:pos x="1" y="7"/>
                  </a:cxn>
                  <a:cxn ang="0">
                    <a:pos x="0" y="11"/>
                  </a:cxn>
                  <a:cxn ang="0">
                    <a:pos x="1" y="16"/>
                  </a:cxn>
                  <a:cxn ang="0">
                    <a:pos x="4" y="20"/>
                  </a:cxn>
                  <a:cxn ang="0">
                    <a:pos x="8" y="23"/>
                  </a:cxn>
                  <a:cxn ang="0">
                    <a:pos x="12" y="24"/>
                  </a:cxn>
                  <a:cxn ang="0">
                    <a:pos x="17" y="23"/>
                  </a:cxn>
                </a:cxnLst>
                <a:rect l="0" t="0" r="0" b="0"/>
                <a:pathLst>
                  <a:path w="46" h="46">
                    <a:moveTo>
                      <a:pt x="33" y="44"/>
                    </a:moveTo>
                    <a:lnTo>
                      <a:pt x="41" y="39"/>
                    </a:lnTo>
                    <a:lnTo>
                      <a:pt x="44" y="31"/>
                    </a:lnTo>
                    <a:lnTo>
                      <a:pt x="46" y="22"/>
                    </a:lnTo>
                    <a:lnTo>
                      <a:pt x="44" y="13"/>
                    </a:lnTo>
                    <a:lnTo>
                      <a:pt x="41" y="5"/>
                    </a:lnTo>
                    <a:lnTo>
                      <a:pt x="33" y="2"/>
                    </a:lnTo>
                    <a:lnTo>
                      <a:pt x="24" y="0"/>
                    </a:lnTo>
                    <a:lnTo>
                      <a:pt x="15" y="2"/>
                    </a:lnTo>
                    <a:lnTo>
                      <a:pt x="7" y="5"/>
                    </a:lnTo>
                    <a:lnTo>
                      <a:pt x="2" y="13"/>
                    </a:lnTo>
                    <a:lnTo>
                      <a:pt x="0" y="22"/>
                    </a:lnTo>
                    <a:lnTo>
                      <a:pt x="2" y="31"/>
                    </a:lnTo>
                    <a:lnTo>
                      <a:pt x="7" y="39"/>
                    </a:lnTo>
                    <a:lnTo>
                      <a:pt x="15" y="44"/>
                    </a:lnTo>
                    <a:lnTo>
                      <a:pt x="24" y="46"/>
                    </a:lnTo>
                    <a:lnTo>
                      <a:pt x="33" y="44"/>
                    </a:lnTo>
                    <a:close/>
                  </a:path>
                </a:pathLst>
              </a:custGeom>
              <a:solidFill>
                <a:srgbClr val="000000">
                  <a:alpha val="100000"/>
                </a:srgbClr>
              </a:solidFill>
              <a:ln w="9525">
                <a:noFill/>
              </a:ln>
            </p:spPr>
            <p:txBody>
              <a:bodyPr/>
              <a:lstStyle/>
              <a:p>
                <a:endParaRPr lang="zh-CN" altLang="en-US"/>
              </a:p>
            </p:txBody>
          </p:sp>
          <p:sp>
            <p:nvSpPr>
              <p:cNvPr id="36961" name="任意多边形 506453"/>
              <p:cNvSpPr/>
              <p:nvPr/>
            </p:nvSpPr>
            <p:spPr>
              <a:xfrm>
                <a:off x="4061" y="3256"/>
                <a:ext cx="23" cy="23"/>
              </a:xfrm>
              <a:custGeom>
                <a:avLst/>
                <a:gdLst/>
                <a:ahLst/>
                <a:cxnLst>
                  <a:cxn ang="0">
                    <a:pos x="17" y="22"/>
                  </a:cxn>
                  <a:cxn ang="0">
                    <a:pos x="20" y="19"/>
                  </a:cxn>
                  <a:cxn ang="0">
                    <a:pos x="23" y="16"/>
                  </a:cxn>
                  <a:cxn ang="0">
                    <a:pos x="23" y="11"/>
                  </a:cxn>
                  <a:cxn ang="0">
                    <a:pos x="23" y="6"/>
                  </a:cxn>
                  <a:cxn ang="0">
                    <a:pos x="20" y="3"/>
                  </a:cxn>
                  <a:cxn ang="0">
                    <a:pos x="16" y="1"/>
                  </a:cxn>
                  <a:cxn ang="0">
                    <a:pos x="12" y="0"/>
                  </a:cxn>
                  <a:cxn ang="0">
                    <a:pos x="8" y="1"/>
                  </a:cxn>
                  <a:cxn ang="0">
                    <a:pos x="8" y="1"/>
                  </a:cxn>
                  <a:cxn ang="0">
                    <a:pos x="4" y="3"/>
                  </a:cxn>
                  <a:cxn ang="0">
                    <a:pos x="1" y="6"/>
                  </a:cxn>
                  <a:cxn ang="0">
                    <a:pos x="0" y="11"/>
                  </a:cxn>
                  <a:cxn ang="0">
                    <a:pos x="1" y="16"/>
                  </a:cxn>
                  <a:cxn ang="0">
                    <a:pos x="4" y="19"/>
                  </a:cxn>
                  <a:cxn ang="0">
                    <a:pos x="8" y="22"/>
                  </a:cxn>
                  <a:cxn ang="0">
                    <a:pos x="12" y="23"/>
                  </a:cxn>
                  <a:cxn ang="0">
                    <a:pos x="17" y="22"/>
                  </a:cxn>
                </a:cxnLst>
                <a:rect l="0" t="0" r="0" b="0"/>
                <a:pathLst>
                  <a:path w="46" h="47">
                    <a:moveTo>
                      <a:pt x="33" y="45"/>
                    </a:moveTo>
                    <a:lnTo>
                      <a:pt x="39" y="39"/>
                    </a:lnTo>
                    <a:lnTo>
                      <a:pt x="45" y="32"/>
                    </a:lnTo>
                    <a:lnTo>
                      <a:pt x="46" y="22"/>
                    </a:lnTo>
                    <a:lnTo>
                      <a:pt x="45" y="13"/>
                    </a:lnTo>
                    <a:lnTo>
                      <a:pt x="39" y="6"/>
                    </a:lnTo>
                    <a:lnTo>
                      <a:pt x="32" y="2"/>
                    </a:lnTo>
                    <a:lnTo>
                      <a:pt x="24" y="0"/>
                    </a:lnTo>
                    <a:lnTo>
                      <a:pt x="15" y="2"/>
                    </a:lnTo>
                    <a:lnTo>
                      <a:pt x="7" y="6"/>
                    </a:lnTo>
                    <a:lnTo>
                      <a:pt x="2" y="13"/>
                    </a:lnTo>
                    <a:lnTo>
                      <a:pt x="0" y="22"/>
                    </a:lnTo>
                    <a:lnTo>
                      <a:pt x="2" y="32"/>
                    </a:lnTo>
                    <a:lnTo>
                      <a:pt x="7" y="39"/>
                    </a:lnTo>
                    <a:lnTo>
                      <a:pt x="15" y="45"/>
                    </a:lnTo>
                    <a:lnTo>
                      <a:pt x="24" y="47"/>
                    </a:lnTo>
                    <a:lnTo>
                      <a:pt x="33" y="45"/>
                    </a:lnTo>
                    <a:close/>
                  </a:path>
                </a:pathLst>
              </a:custGeom>
              <a:solidFill>
                <a:srgbClr val="000000">
                  <a:alpha val="100000"/>
                </a:srgbClr>
              </a:solidFill>
              <a:ln w="9525">
                <a:noFill/>
              </a:ln>
            </p:spPr>
            <p:txBody>
              <a:bodyPr/>
              <a:lstStyle/>
              <a:p>
                <a:endParaRPr lang="zh-CN" altLang="en-US"/>
              </a:p>
            </p:txBody>
          </p:sp>
          <p:sp>
            <p:nvSpPr>
              <p:cNvPr id="36962" name="任意多边形 506454"/>
              <p:cNvSpPr/>
              <p:nvPr/>
            </p:nvSpPr>
            <p:spPr>
              <a:xfrm>
                <a:off x="4021" y="3279"/>
                <a:ext cx="23" cy="23"/>
              </a:xfrm>
              <a:custGeom>
                <a:avLst/>
                <a:gdLst/>
                <a:ahLst/>
                <a:cxnLst>
                  <a:cxn ang="0">
                    <a:pos x="16" y="22"/>
                  </a:cxn>
                  <a:cxn ang="0">
                    <a:pos x="19" y="20"/>
                  </a:cxn>
                  <a:cxn ang="0">
                    <a:pos x="22" y="16"/>
                  </a:cxn>
                  <a:cxn ang="0">
                    <a:pos x="23" y="11"/>
                  </a:cxn>
                  <a:cxn ang="0">
                    <a:pos x="22" y="7"/>
                  </a:cxn>
                  <a:cxn ang="0">
                    <a:pos x="19" y="3"/>
                  </a:cxn>
                  <a:cxn ang="0">
                    <a:pos x="16" y="1"/>
                  </a:cxn>
                  <a:cxn ang="0">
                    <a:pos x="11" y="0"/>
                  </a:cxn>
                  <a:cxn ang="0">
                    <a:pos x="6" y="1"/>
                  </a:cxn>
                  <a:cxn ang="0">
                    <a:pos x="6" y="1"/>
                  </a:cxn>
                  <a:cxn ang="0">
                    <a:pos x="3" y="3"/>
                  </a:cxn>
                  <a:cxn ang="0">
                    <a:pos x="1" y="7"/>
                  </a:cxn>
                  <a:cxn ang="0">
                    <a:pos x="0" y="11"/>
                  </a:cxn>
                  <a:cxn ang="0">
                    <a:pos x="1" y="16"/>
                  </a:cxn>
                  <a:cxn ang="0">
                    <a:pos x="3" y="20"/>
                  </a:cxn>
                  <a:cxn ang="0">
                    <a:pos x="6" y="22"/>
                  </a:cxn>
                  <a:cxn ang="0">
                    <a:pos x="11" y="23"/>
                  </a:cxn>
                  <a:cxn ang="0">
                    <a:pos x="16" y="22"/>
                  </a:cxn>
                </a:cxnLst>
                <a:rect l="0" t="0" r="0" b="0"/>
                <a:pathLst>
                  <a:path w="47" h="46">
                    <a:moveTo>
                      <a:pt x="32" y="44"/>
                    </a:moveTo>
                    <a:lnTo>
                      <a:pt x="39" y="39"/>
                    </a:lnTo>
                    <a:lnTo>
                      <a:pt x="45" y="31"/>
                    </a:lnTo>
                    <a:lnTo>
                      <a:pt x="47" y="22"/>
                    </a:lnTo>
                    <a:lnTo>
                      <a:pt x="45" y="13"/>
                    </a:lnTo>
                    <a:lnTo>
                      <a:pt x="39" y="5"/>
                    </a:lnTo>
                    <a:lnTo>
                      <a:pt x="32" y="2"/>
                    </a:lnTo>
                    <a:lnTo>
                      <a:pt x="22" y="0"/>
                    </a:lnTo>
                    <a:lnTo>
                      <a:pt x="13" y="2"/>
                    </a:lnTo>
                    <a:lnTo>
                      <a:pt x="6" y="5"/>
                    </a:lnTo>
                    <a:lnTo>
                      <a:pt x="2" y="13"/>
                    </a:lnTo>
                    <a:lnTo>
                      <a:pt x="0" y="22"/>
                    </a:lnTo>
                    <a:lnTo>
                      <a:pt x="2" y="31"/>
                    </a:lnTo>
                    <a:lnTo>
                      <a:pt x="6" y="39"/>
                    </a:lnTo>
                    <a:lnTo>
                      <a:pt x="13" y="44"/>
                    </a:lnTo>
                    <a:lnTo>
                      <a:pt x="22" y="46"/>
                    </a:lnTo>
                    <a:lnTo>
                      <a:pt x="32" y="44"/>
                    </a:lnTo>
                    <a:close/>
                  </a:path>
                </a:pathLst>
              </a:custGeom>
              <a:solidFill>
                <a:srgbClr val="000000">
                  <a:alpha val="100000"/>
                </a:srgbClr>
              </a:solidFill>
              <a:ln w="9525">
                <a:noFill/>
              </a:ln>
            </p:spPr>
            <p:txBody>
              <a:bodyPr/>
              <a:lstStyle/>
              <a:p>
                <a:endParaRPr lang="zh-CN" altLang="en-US"/>
              </a:p>
            </p:txBody>
          </p:sp>
          <p:sp>
            <p:nvSpPr>
              <p:cNvPr id="36963" name="任意多边形 506455"/>
              <p:cNvSpPr/>
              <p:nvPr/>
            </p:nvSpPr>
            <p:spPr>
              <a:xfrm>
                <a:off x="3980" y="3302"/>
                <a:ext cx="23" cy="23"/>
              </a:xfrm>
              <a:custGeom>
                <a:avLst/>
                <a:gdLst/>
                <a:ahLst/>
                <a:cxnLst>
                  <a:cxn ang="0">
                    <a:pos x="17" y="22"/>
                  </a:cxn>
                  <a:cxn ang="0">
                    <a:pos x="20" y="19"/>
                  </a:cxn>
                  <a:cxn ang="0">
                    <a:pos x="22" y="16"/>
                  </a:cxn>
                  <a:cxn ang="0">
                    <a:pos x="23" y="11"/>
                  </a:cxn>
                  <a:cxn ang="0">
                    <a:pos x="22" y="6"/>
                  </a:cxn>
                  <a:cxn ang="0">
                    <a:pos x="20" y="3"/>
                  </a:cxn>
                  <a:cxn ang="0">
                    <a:pos x="17" y="1"/>
                  </a:cxn>
                  <a:cxn ang="0">
                    <a:pos x="12" y="0"/>
                  </a:cxn>
                  <a:cxn ang="0">
                    <a:pos x="7" y="1"/>
                  </a:cxn>
                  <a:cxn ang="0">
                    <a:pos x="7" y="1"/>
                  </a:cxn>
                  <a:cxn ang="0">
                    <a:pos x="4" y="3"/>
                  </a:cxn>
                  <a:cxn ang="0">
                    <a:pos x="1" y="6"/>
                  </a:cxn>
                  <a:cxn ang="0">
                    <a:pos x="0" y="11"/>
                  </a:cxn>
                  <a:cxn ang="0">
                    <a:pos x="1" y="16"/>
                  </a:cxn>
                  <a:cxn ang="0">
                    <a:pos x="4" y="19"/>
                  </a:cxn>
                  <a:cxn ang="0">
                    <a:pos x="7" y="22"/>
                  </a:cxn>
                  <a:cxn ang="0">
                    <a:pos x="12" y="23"/>
                  </a:cxn>
                  <a:cxn ang="0">
                    <a:pos x="17" y="22"/>
                  </a:cxn>
                </a:cxnLst>
                <a:rect l="0" t="0" r="0" b="0"/>
                <a:pathLst>
                  <a:path w="47" h="47">
                    <a:moveTo>
                      <a:pt x="34" y="45"/>
                    </a:moveTo>
                    <a:lnTo>
                      <a:pt x="41" y="39"/>
                    </a:lnTo>
                    <a:lnTo>
                      <a:pt x="45" y="32"/>
                    </a:lnTo>
                    <a:lnTo>
                      <a:pt x="47" y="22"/>
                    </a:lnTo>
                    <a:lnTo>
                      <a:pt x="45" y="13"/>
                    </a:lnTo>
                    <a:lnTo>
                      <a:pt x="41" y="6"/>
                    </a:lnTo>
                    <a:lnTo>
                      <a:pt x="34" y="2"/>
                    </a:lnTo>
                    <a:lnTo>
                      <a:pt x="24" y="0"/>
                    </a:lnTo>
                    <a:lnTo>
                      <a:pt x="15" y="2"/>
                    </a:lnTo>
                    <a:lnTo>
                      <a:pt x="8" y="6"/>
                    </a:lnTo>
                    <a:lnTo>
                      <a:pt x="2" y="13"/>
                    </a:lnTo>
                    <a:lnTo>
                      <a:pt x="0" y="22"/>
                    </a:lnTo>
                    <a:lnTo>
                      <a:pt x="2" y="32"/>
                    </a:lnTo>
                    <a:lnTo>
                      <a:pt x="8" y="39"/>
                    </a:lnTo>
                    <a:lnTo>
                      <a:pt x="15" y="45"/>
                    </a:lnTo>
                    <a:lnTo>
                      <a:pt x="24" y="47"/>
                    </a:lnTo>
                    <a:lnTo>
                      <a:pt x="34" y="45"/>
                    </a:lnTo>
                    <a:close/>
                  </a:path>
                </a:pathLst>
              </a:custGeom>
              <a:solidFill>
                <a:srgbClr val="000000">
                  <a:alpha val="100000"/>
                </a:srgbClr>
              </a:solidFill>
              <a:ln w="9525">
                <a:noFill/>
              </a:ln>
            </p:spPr>
            <p:txBody>
              <a:bodyPr/>
              <a:lstStyle/>
              <a:p>
                <a:endParaRPr lang="zh-CN" altLang="en-US"/>
              </a:p>
            </p:txBody>
          </p:sp>
          <p:sp>
            <p:nvSpPr>
              <p:cNvPr id="36964" name="任意多边形 506456"/>
              <p:cNvSpPr/>
              <p:nvPr/>
            </p:nvSpPr>
            <p:spPr>
              <a:xfrm>
                <a:off x="3940" y="3325"/>
                <a:ext cx="23" cy="24"/>
              </a:xfrm>
              <a:custGeom>
                <a:avLst/>
                <a:gdLst/>
                <a:ahLst/>
                <a:cxnLst>
                  <a:cxn ang="0">
                    <a:pos x="17" y="23"/>
                  </a:cxn>
                  <a:cxn ang="0">
                    <a:pos x="20" y="20"/>
                  </a:cxn>
                  <a:cxn ang="0">
                    <a:pos x="22" y="16"/>
                  </a:cxn>
                  <a:cxn ang="0">
                    <a:pos x="23" y="11"/>
                  </a:cxn>
                  <a:cxn ang="0">
                    <a:pos x="22" y="7"/>
                  </a:cxn>
                  <a:cxn ang="0">
                    <a:pos x="20" y="3"/>
                  </a:cxn>
                  <a:cxn ang="0">
                    <a:pos x="17" y="1"/>
                  </a:cxn>
                  <a:cxn ang="0">
                    <a:pos x="12" y="0"/>
                  </a:cxn>
                  <a:cxn ang="0">
                    <a:pos x="7" y="1"/>
                  </a:cxn>
                  <a:cxn ang="0">
                    <a:pos x="7" y="1"/>
                  </a:cxn>
                  <a:cxn ang="0">
                    <a:pos x="4" y="3"/>
                  </a:cxn>
                  <a:cxn ang="0">
                    <a:pos x="1" y="7"/>
                  </a:cxn>
                  <a:cxn ang="0">
                    <a:pos x="0" y="11"/>
                  </a:cxn>
                  <a:cxn ang="0">
                    <a:pos x="1" y="16"/>
                  </a:cxn>
                  <a:cxn ang="0">
                    <a:pos x="4" y="20"/>
                  </a:cxn>
                  <a:cxn ang="0">
                    <a:pos x="7" y="23"/>
                  </a:cxn>
                  <a:cxn ang="0">
                    <a:pos x="12" y="24"/>
                  </a:cxn>
                  <a:cxn ang="0">
                    <a:pos x="17" y="23"/>
                  </a:cxn>
                </a:cxnLst>
                <a:rect l="0" t="0" r="0" b="0"/>
                <a:pathLst>
                  <a:path w="47" h="46">
                    <a:moveTo>
                      <a:pt x="34" y="44"/>
                    </a:moveTo>
                    <a:lnTo>
                      <a:pt x="41" y="39"/>
                    </a:lnTo>
                    <a:lnTo>
                      <a:pt x="45" y="31"/>
                    </a:lnTo>
                    <a:lnTo>
                      <a:pt x="47" y="22"/>
                    </a:lnTo>
                    <a:lnTo>
                      <a:pt x="45" y="13"/>
                    </a:lnTo>
                    <a:lnTo>
                      <a:pt x="41" y="5"/>
                    </a:lnTo>
                    <a:lnTo>
                      <a:pt x="34" y="1"/>
                    </a:lnTo>
                    <a:lnTo>
                      <a:pt x="25" y="0"/>
                    </a:lnTo>
                    <a:lnTo>
                      <a:pt x="15" y="1"/>
                    </a:lnTo>
                    <a:lnTo>
                      <a:pt x="8" y="5"/>
                    </a:lnTo>
                    <a:lnTo>
                      <a:pt x="2" y="13"/>
                    </a:lnTo>
                    <a:lnTo>
                      <a:pt x="0" y="22"/>
                    </a:lnTo>
                    <a:lnTo>
                      <a:pt x="2" y="31"/>
                    </a:lnTo>
                    <a:lnTo>
                      <a:pt x="8" y="39"/>
                    </a:lnTo>
                    <a:lnTo>
                      <a:pt x="15" y="44"/>
                    </a:lnTo>
                    <a:lnTo>
                      <a:pt x="25" y="46"/>
                    </a:lnTo>
                    <a:lnTo>
                      <a:pt x="34" y="44"/>
                    </a:lnTo>
                    <a:close/>
                  </a:path>
                </a:pathLst>
              </a:custGeom>
              <a:solidFill>
                <a:srgbClr val="000000">
                  <a:alpha val="100000"/>
                </a:srgbClr>
              </a:solidFill>
              <a:ln w="9525">
                <a:noFill/>
              </a:ln>
            </p:spPr>
            <p:txBody>
              <a:bodyPr/>
              <a:lstStyle/>
              <a:p>
                <a:endParaRPr lang="zh-CN" altLang="en-US"/>
              </a:p>
            </p:txBody>
          </p:sp>
          <p:sp>
            <p:nvSpPr>
              <p:cNvPr id="36965" name="任意多边形 506457"/>
              <p:cNvSpPr/>
              <p:nvPr/>
            </p:nvSpPr>
            <p:spPr>
              <a:xfrm>
                <a:off x="3900" y="3349"/>
                <a:ext cx="23" cy="23"/>
              </a:xfrm>
              <a:custGeom>
                <a:avLst/>
                <a:gdLst/>
                <a:ahLst/>
                <a:cxnLst>
                  <a:cxn ang="0">
                    <a:pos x="16" y="22"/>
                  </a:cxn>
                  <a:cxn ang="0">
                    <a:pos x="20" y="19"/>
                  </a:cxn>
                  <a:cxn ang="0">
                    <a:pos x="22" y="16"/>
                  </a:cxn>
                  <a:cxn ang="0">
                    <a:pos x="23" y="11"/>
                  </a:cxn>
                  <a:cxn ang="0">
                    <a:pos x="22" y="6"/>
                  </a:cxn>
                  <a:cxn ang="0">
                    <a:pos x="20" y="3"/>
                  </a:cxn>
                  <a:cxn ang="0">
                    <a:pos x="16" y="1"/>
                  </a:cxn>
                  <a:cxn ang="0">
                    <a:pos x="11" y="0"/>
                  </a:cxn>
                  <a:cxn ang="0">
                    <a:pos x="7" y="1"/>
                  </a:cxn>
                  <a:cxn ang="0">
                    <a:pos x="7" y="1"/>
                  </a:cxn>
                  <a:cxn ang="0">
                    <a:pos x="3" y="3"/>
                  </a:cxn>
                  <a:cxn ang="0">
                    <a:pos x="1" y="6"/>
                  </a:cxn>
                  <a:cxn ang="0">
                    <a:pos x="0" y="11"/>
                  </a:cxn>
                  <a:cxn ang="0">
                    <a:pos x="1" y="16"/>
                  </a:cxn>
                  <a:cxn ang="0">
                    <a:pos x="3" y="19"/>
                  </a:cxn>
                  <a:cxn ang="0">
                    <a:pos x="7" y="22"/>
                  </a:cxn>
                  <a:cxn ang="0">
                    <a:pos x="11" y="23"/>
                  </a:cxn>
                  <a:cxn ang="0">
                    <a:pos x="16" y="22"/>
                  </a:cxn>
                </a:cxnLst>
                <a:rect l="0" t="0" r="0" b="0"/>
                <a:pathLst>
                  <a:path w="46" h="47">
                    <a:moveTo>
                      <a:pt x="31" y="45"/>
                    </a:moveTo>
                    <a:lnTo>
                      <a:pt x="39" y="39"/>
                    </a:lnTo>
                    <a:lnTo>
                      <a:pt x="44" y="32"/>
                    </a:lnTo>
                    <a:lnTo>
                      <a:pt x="46" y="22"/>
                    </a:lnTo>
                    <a:lnTo>
                      <a:pt x="44" y="13"/>
                    </a:lnTo>
                    <a:lnTo>
                      <a:pt x="39" y="6"/>
                    </a:lnTo>
                    <a:lnTo>
                      <a:pt x="31" y="2"/>
                    </a:lnTo>
                    <a:lnTo>
                      <a:pt x="22" y="0"/>
                    </a:lnTo>
                    <a:lnTo>
                      <a:pt x="13" y="2"/>
                    </a:lnTo>
                    <a:lnTo>
                      <a:pt x="5" y="6"/>
                    </a:lnTo>
                    <a:lnTo>
                      <a:pt x="1" y="13"/>
                    </a:lnTo>
                    <a:lnTo>
                      <a:pt x="0" y="22"/>
                    </a:lnTo>
                    <a:lnTo>
                      <a:pt x="1" y="32"/>
                    </a:lnTo>
                    <a:lnTo>
                      <a:pt x="5" y="39"/>
                    </a:lnTo>
                    <a:lnTo>
                      <a:pt x="13" y="45"/>
                    </a:lnTo>
                    <a:lnTo>
                      <a:pt x="22" y="47"/>
                    </a:lnTo>
                    <a:lnTo>
                      <a:pt x="31" y="45"/>
                    </a:lnTo>
                    <a:close/>
                  </a:path>
                </a:pathLst>
              </a:custGeom>
              <a:solidFill>
                <a:srgbClr val="000000">
                  <a:alpha val="100000"/>
                </a:srgbClr>
              </a:solidFill>
              <a:ln w="9525">
                <a:noFill/>
              </a:ln>
            </p:spPr>
            <p:txBody>
              <a:bodyPr/>
              <a:lstStyle/>
              <a:p>
                <a:endParaRPr lang="zh-CN" altLang="en-US"/>
              </a:p>
            </p:txBody>
          </p:sp>
          <p:sp>
            <p:nvSpPr>
              <p:cNvPr id="36966" name="任意多边形 506458"/>
              <p:cNvSpPr/>
              <p:nvPr/>
            </p:nvSpPr>
            <p:spPr>
              <a:xfrm>
                <a:off x="3860" y="3372"/>
                <a:ext cx="24" cy="23"/>
              </a:xfrm>
              <a:custGeom>
                <a:avLst/>
                <a:gdLst/>
                <a:ahLst/>
                <a:cxnLst>
                  <a:cxn ang="0">
                    <a:pos x="16" y="22"/>
                  </a:cxn>
                  <a:cxn ang="0">
                    <a:pos x="20" y="20"/>
                  </a:cxn>
                  <a:cxn ang="0">
                    <a:pos x="23" y="16"/>
                  </a:cxn>
                  <a:cxn ang="0">
                    <a:pos x="24" y="11"/>
                  </a:cxn>
                  <a:cxn ang="0">
                    <a:pos x="23" y="7"/>
                  </a:cxn>
                  <a:cxn ang="0">
                    <a:pos x="20" y="3"/>
                  </a:cxn>
                  <a:cxn ang="0">
                    <a:pos x="16" y="1"/>
                  </a:cxn>
                  <a:cxn ang="0">
                    <a:pos x="11" y="0"/>
                  </a:cxn>
                  <a:cxn ang="0">
                    <a:pos x="7" y="1"/>
                  </a:cxn>
                  <a:cxn ang="0">
                    <a:pos x="7" y="1"/>
                  </a:cxn>
                  <a:cxn ang="0">
                    <a:pos x="3" y="3"/>
                  </a:cxn>
                  <a:cxn ang="0">
                    <a:pos x="1" y="7"/>
                  </a:cxn>
                  <a:cxn ang="0">
                    <a:pos x="0" y="11"/>
                  </a:cxn>
                  <a:cxn ang="0">
                    <a:pos x="1" y="16"/>
                  </a:cxn>
                  <a:cxn ang="0">
                    <a:pos x="3" y="20"/>
                  </a:cxn>
                  <a:cxn ang="0">
                    <a:pos x="7" y="22"/>
                  </a:cxn>
                  <a:cxn ang="0">
                    <a:pos x="11" y="23"/>
                  </a:cxn>
                  <a:cxn ang="0">
                    <a:pos x="16" y="22"/>
                  </a:cxn>
                </a:cxnLst>
                <a:rect l="0" t="0" r="0" b="0"/>
                <a:pathLst>
                  <a:path w="46" h="46">
                    <a:moveTo>
                      <a:pt x="31" y="44"/>
                    </a:moveTo>
                    <a:lnTo>
                      <a:pt x="39" y="39"/>
                    </a:lnTo>
                    <a:lnTo>
                      <a:pt x="44" y="31"/>
                    </a:lnTo>
                    <a:lnTo>
                      <a:pt x="46" y="22"/>
                    </a:lnTo>
                    <a:lnTo>
                      <a:pt x="44" y="13"/>
                    </a:lnTo>
                    <a:lnTo>
                      <a:pt x="39" y="5"/>
                    </a:lnTo>
                    <a:lnTo>
                      <a:pt x="31" y="1"/>
                    </a:lnTo>
                    <a:lnTo>
                      <a:pt x="22" y="0"/>
                    </a:lnTo>
                    <a:lnTo>
                      <a:pt x="13" y="1"/>
                    </a:lnTo>
                    <a:lnTo>
                      <a:pt x="5" y="5"/>
                    </a:lnTo>
                    <a:lnTo>
                      <a:pt x="1" y="13"/>
                    </a:lnTo>
                    <a:lnTo>
                      <a:pt x="0" y="22"/>
                    </a:lnTo>
                    <a:lnTo>
                      <a:pt x="1" y="31"/>
                    </a:lnTo>
                    <a:lnTo>
                      <a:pt x="5" y="39"/>
                    </a:lnTo>
                    <a:lnTo>
                      <a:pt x="13" y="44"/>
                    </a:lnTo>
                    <a:lnTo>
                      <a:pt x="22" y="46"/>
                    </a:lnTo>
                    <a:lnTo>
                      <a:pt x="31" y="44"/>
                    </a:lnTo>
                    <a:close/>
                  </a:path>
                </a:pathLst>
              </a:custGeom>
              <a:solidFill>
                <a:srgbClr val="000000">
                  <a:alpha val="100000"/>
                </a:srgbClr>
              </a:solidFill>
              <a:ln w="9525">
                <a:noFill/>
              </a:ln>
            </p:spPr>
            <p:txBody>
              <a:bodyPr/>
              <a:lstStyle/>
              <a:p>
                <a:endParaRPr lang="zh-CN" altLang="en-US"/>
              </a:p>
            </p:txBody>
          </p:sp>
        </p:grpSp>
        <p:grpSp>
          <p:nvGrpSpPr>
            <p:cNvPr id="36938" name="组合 506459"/>
            <p:cNvGrpSpPr/>
            <p:nvPr/>
          </p:nvGrpSpPr>
          <p:grpSpPr>
            <a:xfrm>
              <a:off x="5113" y="2976"/>
              <a:ext cx="155" cy="419"/>
              <a:chOff x="4706" y="2938"/>
              <a:chExt cx="155" cy="419"/>
            </a:xfrm>
          </p:grpSpPr>
          <p:sp>
            <p:nvSpPr>
              <p:cNvPr id="36946" name="任意多边形 506460"/>
              <p:cNvSpPr/>
              <p:nvPr/>
            </p:nvSpPr>
            <p:spPr>
              <a:xfrm>
                <a:off x="4838" y="2938"/>
                <a:ext cx="23" cy="23"/>
              </a:xfrm>
              <a:custGeom>
                <a:avLst/>
                <a:gdLst/>
                <a:ahLst/>
                <a:cxnLst>
                  <a:cxn ang="0">
                    <a:pos x="23" y="16"/>
                  </a:cxn>
                  <a:cxn ang="0">
                    <a:pos x="23" y="11"/>
                  </a:cxn>
                  <a:cxn ang="0">
                    <a:pos x="22" y="6"/>
                  </a:cxn>
                  <a:cxn ang="0">
                    <a:pos x="20" y="3"/>
                  </a:cxn>
                  <a:cxn ang="0">
                    <a:pos x="17" y="1"/>
                  </a:cxn>
                  <a:cxn ang="0">
                    <a:pos x="12" y="0"/>
                  </a:cxn>
                  <a:cxn ang="0">
                    <a:pos x="7" y="1"/>
                  </a:cxn>
                  <a:cxn ang="0">
                    <a:pos x="4" y="3"/>
                  </a:cxn>
                  <a:cxn ang="0">
                    <a:pos x="2" y="6"/>
                  </a:cxn>
                  <a:cxn ang="0">
                    <a:pos x="1" y="6"/>
                  </a:cxn>
                  <a:cxn ang="0">
                    <a:pos x="0" y="11"/>
                  </a:cxn>
                  <a:cxn ang="0">
                    <a:pos x="1" y="16"/>
                  </a:cxn>
                  <a:cxn ang="0">
                    <a:pos x="4" y="19"/>
                  </a:cxn>
                  <a:cxn ang="0">
                    <a:pos x="7" y="22"/>
                  </a:cxn>
                  <a:cxn ang="0">
                    <a:pos x="12" y="23"/>
                  </a:cxn>
                  <a:cxn ang="0">
                    <a:pos x="17" y="22"/>
                  </a:cxn>
                  <a:cxn ang="0">
                    <a:pos x="20" y="19"/>
                  </a:cxn>
                  <a:cxn ang="0">
                    <a:pos x="22" y="16"/>
                  </a:cxn>
                  <a:cxn ang="0">
                    <a:pos x="23" y="16"/>
                  </a:cxn>
                </a:cxnLst>
                <a:rect l="0" t="0" r="0" b="0"/>
                <a:pathLst>
                  <a:path w="47" h="47">
                    <a:moveTo>
                      <a:pt x="47" y="32"/>
                    </a:moveTo>
                    <a:lnTo>
                      <a:pt x="47" y="22"/>
                    </a:lnTo>
                    <a:lnTo>
                      <a:pt x="45" y="13"/>
                    </a:lnTo>
                    <a:lnTo>
                      <a:pt x="41" y="6"/>
                    </a:lnTo>
                    <a:lnTo>
                      <a:pt x="34" y="2"/>
                    </a:lnTo>
                    <a:lnTo>
                      <a:pt x="24" y="0"/>
                    </a:lnTo>
                    <a:lnTo>
                      <a:pt x="15" y="2"/>
                    </a:lnTo>
                    <a:lnTo>
                      <a:pt x="8" y="6"/>
                    </a:lnTo>
                    <a:lnTo>
                      <a:pt x="4" y="13"/>
                    </a:lnTo>
                    <a:lnTo>
                      <a:pt x="2" y="13"/>
                    </a:lnTo>
                    <a:lnTo>
                      <a:pt x="0" y="22"/>
                    </a:lnTo>
                    <a:lnTo>
                      <a:pt x="2" y="32"/>
                    </a:lnTo>
                    <a:lnTo>
                      <a:pt x="8" y="39"/>
                    </a:lnTo>
                    <a:lnTo>
                      <a:pt x="15" y="45"/>
                    </a:lnTo>
                    <a:lnTo>
                      <a:pt x="24" y="47"/>
                    </a:lnTo>
                    <a:lnTo>
                      <a:pt x="34" y="45"/>
                    </a:lnTo>
                    <a:lnTo>
                      <a:pt x="41" y="39"/>
                    </a:lnTo>
                    <a:lnTo>
                      <a:pt x="45" y="32"/>
                    </a:lnTo>
                    <a:lnTo>
                      <a:pt x="47" y="32"/>
                    </a:lnTo>
                    <a:close/>
                  </a:path>
                </a:pathLst>
              </a:custGeom>
              <a:solidFill>
                <a:srgbClr val="000000">
                  <a:alpha val="100000"/>
                </a:srgbClr>
              </a:solidFill>
              <a:ln w="9525">
                <a:noFill/>
              </a:ln>
            </p:spPr>
            <p:txBody>
              <a:bodyPr/>
              <a:lstStyle/>
              <a:p>
                <a:endParaRPr lang="zh-CN" altLang="en-US"/>
              </a:p>
            </p:txBody>
          </p:sp>
          <p:sp>
            <p:nvSpPr>
              <p:cNvPr id="36947" name="任意多边形 506461"/>
              <p:cNvSpPr/>
              <p:nvPr/>
            </p:nvSpPr>
            <p:spPr>
              <a:xfrm>
                <a:off x="4824" y="2981"/>
                <a:ext cx="23" cy="23"/>
              </a:xfrm>
              <a:custGeom>
                <a:avLst/>
                <a:gdLst/>
                <a:ahLst/>
                <a:cxnLst>
                  <a:cxn ang="0">
                    <a:pos x="22" y="16"/>
                  </a:cxn>
                  <a:cxn ang="0">
                    <a:pos x="23" y="11"/>
                  </a:cxn>
                  <a:cxn ang="0">
                    <a:pos x="22" y="7"/>
                  </a:cxn>
                  <a:cxn ang="0">
                    <a:pos x="19" y="4"/>
                  </a:cxn>
                  <a:cxn ang="0">
                    <a:pos x="16" y="1"/>
                  </a:cxn>
                  <a:cxn ang="0">
                    <a:pos x="11" y="0"/>
                  </a:cxn>
                  <a:cxn ang="0">
                    <a:pos x="6" y="1"/>
                  </a:cxn>
                  <a:cxn ang="0">
                    <a:pos x="3" y="4"/>
                  </a:cxn>
                  <a:cxn ang="0">
                    <a:pos x="1" y="6"/>
                  </a:cxn>
                  <a:cxn ang="0">
                    <a:pos x="1" y="6"/>
                  </a:cxn>
                  <a:cxn ang="0">
                    <a:pos x="0" y="11"/>
                  </a:cxn>
                  <a:cxn ang="0">
                    <a:pos x="1" y="16"/>
                  </a:cxn>
                  <a:cxn ang="0">
                    <a:pos x="3" y="20"/>
                  </a:cxn>
                  <a:cxn ang="0">
                    <a:pos x="6" y="22"/>
                  </a:cxn>
                  <a:cxn ang="0">
                    <a:pos x="11" y="23"/>
                  </a:cxn>
                  <a:cxn ang="0">
                    <a:pos x="16" y="22"/>
                  </a:cxn>
                  <a:cxn ang="0">
                    <a:pos x="19" y="20"/>
                  </a:cxn>
                  <a:cxn ang="0">
                    <a:pos x="22" y="16"/>
                  </a:cxn>
                </a:cxnLst>
                <a:rect l="0" t="0" r="0" b="0"/>
                <a:pathLst>
                  <a:path w="47" h="47">
                    <a:moveTo>
                      <a:pt x="45" y="32"/>
                    </a:moveTo>
                    <a:lnTo>
                      <a:pt x="47" y="23"/>
                    </a:lnTo>
                    <a:lnTo>
                      <a:pt x="45" y="15"/>
                    </a:lnTo>
                    <a:lnTo>
                      <a:pt x="39" y="8"/>
                    </a:lnTo>
                    <a:lnTo>
                      <a:pt x="32" y="2"/>
                    </a:lnTo>
                    <a:lnTo>
                      <a:pt x="23" y="0"/>
                    </a:lnTo>
                    <a:lnTo>
                      <a:pt x="13" y="2"/>
                    </a:lnTo>
                    <a:lnTo>
                      <a:pt x="6" y="8"/>
                    </a:lnTo>
                    <a:lnTo>
                      <a:pt x="2" y="13"/>
                    </a:lnTo>
                    <a:lnTo>
                      <a:pt x="0" y="23"/>
                    </a:lnTo>
                    <a:lnTo>
                      <a:pt x="2" y="32"/>
                    </a:lnTo>
                    <a:lnTo>
                      <a:pt x="6" y="40"/>
                    </a:lnTo>
                    <a:lnTo>
                      <a:pt x="13" y="45"/>
                    </a:lnTo>
                    <a:lnTo>
                      <a:pt x="23" y="47"/>
                    </a:lnTo>
                    <a:lnTo>
                      <a:pt x="32" y="45"/>
                    </a:lnTo>
                    <a:lnTo>
                      <a:pt x="39" y="40"/>
                    </a:lnTo>
                    <a:lnTo>
                      <a:pt x="45" y="32"/>
                    </a:lnTo>
                    <a:close/>
                  </a:path>
                </a:pathLst>
              </a:custGeom>
              <a:solidFill>
                <a:srgbClr val="000000">
                  <a:alpha val="100000"/>
                </a:srgbClr>
              </a:solidFill>
              <a:ln w="9525">
                <a:noFill/>
              </a:ln>
            </p:spPr>
            <p:txBody>
              <a:bodyPr/>
              <a:lstStyle/>
              <a:p>
                <a:endParaRPr lang="zh-CN" altLang="en-US"/>
              </a:p>
            </p:txBody>
          </p:sp>
          <p:sp>
            <p:nvSpPr>
              <p:cNvPr id="36948" name="任意多边形 506462"/>
              <p:cNvSpPr/>
              <p:nvPr/>
            </p:nvSpPr>
            <p:spPr>
              <a:xfrm>
                <a:off x="4809" y="3025"/>
                <a:ext cx="23" cy="23"/>
              </a:xfrm>
              <a:custGeom>
                <a:avLst/>
                <a:gdLst/>
                <a:ahLst/>
                <a:cxnLst>
                  <a:cxn ang="0">
                    <a:pos x="22" y="17"/>
                  </a:cxn>
                  <a:cxn ang="0">
                    <a:pos x="23" y="12"/>
                  </a:cxn>
                  <a:cxn ang="0">
                    <a:pos x="22" y="8"/>
                  </a:cxn>
                  <a:cxn ang="0">
                    <a:pos x="20" y="4"/>
                  </a:cxn>
                  <a:cxn ang="0">
                    <a:pos x="16" y="1"/>
                  </a:cxn>
                  <a:cxn ang="0">
                    <a:pos x="11" y="0"/>
                  </a:cxn>
                  <a:cxn ang="0">
                    <a:pos x="7" y="1"/>
                  </a:cxn>
                  <a:cxn ang="0">
                    <a:pos x="3" y="4"/>
                  </a:cxn>
                  <a:cxn ang="0">
                    <a:pos x="1" y="8"/>
                  </a:cxn>
                  <a:cxn ang="0">
                    <a:pos x="1" y="8"/>
                  </a:cxn>
                  <a:cxn ang="0">
                    <a:pos x="0" y="12"/>
                  </a:cxn>
                  <a:cxn ang="0">
                    <a:pos x="1" y="17"/>
                  </a:cxn>
                  <a:cxn ang="0">
                    <a:pos x="3" y="21"/>
                  </a:cxn>
                  <a:cxn ang="0">
                    <a:pos x="7" y="23"/>
                  </a:cxn>
                  <a:cxn ang="0">
                    <a:pos x="11" y="23"/>
                  </a:cxn>
                  <a:cxn ang="0">
                    <a:pos x="16" y="23"/>
                  </a:cxn>
                  <a:cxn ang="0">
                    <a:pos x="20" y="21"/>
                  </a:cxn>
                  <a:cxn ang="0">
                    <a:pos x="22" y="17"/>
                  </a:cxn>
                </a:cxnLst>
                <a:rect l="0" t="0" r="0" b="0"/>
                <a:pathLst>
                  <a:path w="46" h="46">
                    <a:moveTo>
                      <a:pt x="44" y="33"/>
                    </a:moveTo>
                    <a:lnTo>
                      <a:pt x="46" y="24"/>
                    </a:lnTo>
                    <a:lnTo>
                      <a:pt x="44" y="15"/>
                    </a:lnTo>
                    <a:lnTo>
                      <a:pt x="39" y="7"/>
                    </a:lnTo>
                    <a:lnTo>
                      <a:pt x="31" y="2"/>
                    </a:lnTo>
                    <a:lnTo>
                      <a:pt x="22" y="0"/>
                    </a:lnTo>
                    <a:lnTo>
                      <a:pt x="13" y="2"/>
                    </a:lnTo>
                    <a:lnTo>
                      <a:pt x="5" y="7"/>
                    </a:lnTo>
                    <a:lnTo>
                      <a:pt x="2" y="15"/>
                    </a:lnTo>
                    <a:lnTo>
                      <a:pt x="0" y="24"/>
                    </a:lnTo>
                    <a:lnTo>
                      <a:pt x="2" y="33"/>
                    </a:lnTo>
                    <a:lnTo>
                      <a:pt x="5" y="41"/>
                    </a:lnTo>
                    <a:lnTo>
                      <a:pt x="13" y="45"/>
                    </a:lnTo>
                    <a:lnTo>
                      <a:pt x="22" y="46"/>
                    </a:lnTo>
                    <a:lnTo>
                      <a:pt x="31" y="45"/>
                    </a:lnTo>
                    <a:lnTo>
                      <a:pt x="39" y="41"/>
                    </a:lnTo>
                    <a:lnTo>
                      <a:pt x="44" y="33"/>
                    </a:lnTo>
                    <a:close/>
                  </a:path>
                </a:pathLst>
              </a:custGeom>
              <a:solidFill>
                <a:srgbClr val="000000">
                  <a:alpha val="100000"/>
                </a:srgbClr>
              </a:solidFill>
              <a:ln w="9525">
                <a:noFill/>
              </a:ln>
            </p:spPr>
            <p:txBody>
              <a:bodyPr/>
              <a:lstStyle/>
              <a:p>
                <a:endParaRPr lang="zh-CN" altLang="en-US"/>
              </a:p>
            </p:txBody>
          </p:sp>
          <p:sp>
            <p:nvSpPr>
              <p:cNvPr id="36949" name="任意多边形 506463"/>
              <p:cNvSpPr/>
              <p:nvPr/>
            </p:nvSpPr>
            <p:spPr>
              <a:xfrm>
                <a:off x="4794" y="3070"/>
                <a:ext cx="23" cy="23"/>
              </a:xfrm>
              <a:custGeom>
                <a:avLst/>
                <a:gdLst/>
                <a:ahLst/>
                <a:cxnLst>
                  <a:cxn ang="0">
                    <a:pos x="23" y="16"/>
                  </a:cxn>
                  <a:cxn ang="0">
                    <a:pos x="23" y="11"/>
                  </a:cxn>
                  <a:cxn ang="0">
                    <a:pos x="23" y="6"/>
                  </a:cxn>
                  <a:cxn ang="0">
                    <a:pos x="20" y="3"/>
                  </a:cxn>
                  <a:cxn ang="0">
                    <a:pos x="16" y="1"/>
                  </a:cxn>
                  <a:cxn ang="0">
                    <a:pos x="11" y="0"/>
                  </a:cxn>
                  <a:cxn ang="0">
                    <a:pos x="8" y="1"/>
                  </a:cxn>
                  <a:cxn ang="0">
                    <a:pos x="4" y="3"/>
                  </a:cxn>
                  <a:cxn ang="0">
                    <a:pos x="1" y="6"/>
                  </a:cxn>
                  <a:cxn ang="0">
                    <a:pos x="1" y="6"/>
                  </a:cxn>
                  <a:cxn ang="0">
                    <a:pos x="0" y="11"/>
                  </a:cxn>
                  <a:cxn ang="0">
                    <a:pos x="1" y="16"/>
                  </a:cxn>
                  <a:cxn ang="0">
                    <a:pos x="4" y="19"/>
                  </a:cxn>
                  <a:cxn ang="0">
                    <a:pos x="8" y="22"/>
                  </a:cxn>
                  <a:cxn ang="0">
                    <a:pos x="11" y="23"/>
                  </a:cxn>
                  <a:cxn ang="0">
                    <a:pos x="16" y="22"/>
                  </a:cxn>
                  <a:cxn ang="0">
                    <a:pos x="20" y="19"/>
                  </a:cxn>
                  <a:cxn ang="0">
                    <a:pos x="23" y="16"/>
                  </a:cxn>
                </a:cxnLst>
                <a:rect l="0" t="0" r="0" b="0"/>
                <a:pathLst>
                  <a:path w="46" h="47">
                    <a:moveTo>
                      <a:pt x="45" y="32"/>
                    </a:moveTo>
                    <a:lnTo>
                      <a:pt x="46" y="22"/>
                    </a:lnTo>
                    <a:lnTo>
                      <a:pt x="45" y="13"/>
                    </a:lnTo>
                    <a:lnTo>
                      <a:pt x="39" y="6"/>
                    </a:lnTo>
                    <a:lnTo>
                      <a:pt x="32" y="2"/>
                    </a:lnTo>
                    <a:lnTo>
                      <a:pt x="22" y="0"/>
                    </a:lnTo>
                    <a:lnTo>
                      <a:pt x="15" y="2"/>
                    </a:lnTo>
                    <a:lnTo>
                      <a:pt x="7" y="6"/>
                    </a:lnTo>
                    <a:lnTo>
                      <a:pt x="2" y="13"/>
                    </a:lnTo>
                    <a:lnTo>
                      <a:pt x="0" y="22"/>
                    </a:lnTo>
                    <a:lnTo>
                      <a:pt x="2" y="32"/>
                    </a:lnTo>
                    <a:lnTo>
                      <a:pt x="7" y="39"/>
                    </a:lnTo>
                    <a:lnTo>
                      <a:pt x="15" y="45"/>
                    </a:lnTo>
                    <a:lnTo>
                      <a:pt x="22" y="47"/>
                    </a:lnTo>
                    <a:lnTo>
                      <a:pt x="32" y="45"/>
                    </a:lnTo>
                    <a:lnTo>
                      <a:pt x="39" y="39"/>
                    </a:lnTo>
                    <a:lnTo>
                      <a:pt x="45" y="32"/>
                    </a:lnTo>
                    <a:close/>
                  </a:path>
                </a:pathLst>
              </a:custGeom>
              <a:solidFill>
                <a:srgbClr val="000000">
                  <a:alpha val="100000"/>
                </a:srgbClr>
              </a:solidFill>
              <a:ln w="9525">
                <a:noFill/>
              </a:ln>
            </p:spPr>
            <p:txBody>
              <a:bodyPr/>
              <a:lstStyle/>
              <a:p>
                <a:endParaRPr lang="zh-CN" altLang="en-US"/>
              </a:p>
            </p:txBody>
          </p:sp>
          <p:sp>
            <p:nvSpPr>
              <p:cNvPr id="36950" name="任意多边形 506464"/>
              <p:cNvSpPr/>
              <p:nvPr/>
            </p:nvSpPr>
            <p:spPr>
              <a:xfrm>
                <a:off x="4779" y="3113"/>
                <a:ext cx="23" cy="24"/>
              </a:xfrm>
              <a:custGeom>
                <a:avLst/>
                <a:gdLst/>
                <a:ahLst/>
                <a:cxnLst>
                  <a:cxn ang="0">
                    <a:pos x="22" y="17"/>
                  </a:cxn>
                  <a:cxn ang="0">
                    <a:pos x="23" y="13"/>
                  </a:cxn>
                  <a:cxn ang="0">
                    <a:pos x="22" y="7"/>
                  </a:cxn>
                  <a:cxn ang="0">
                    <a:pos x="20" y="4"/>
                  </a:cxn>
                  <a:cxn ang="0">
                    <a:pos x="17" y="1"/>
                  </a:cxn>
                  <a:cxn ang="0">
                    <a:pos x="12" y="0"/>
                  </a:cxn>
                  <a:cxn ang="0">
                    <a:pos x="7" y="1"/>
                  </a:cxn>
                  <a:cxn ang="0">
                    <a:pos x="4" y="4"/>
                  </a:cxn>
                  <a:cxn ang="0">
                    <a:pos x="1" y="7"/>
                  </a:cxn>
                  <a:cxn ang="0">
                    <a:pos x="1" y="7"/>
                  </a:cxn>
                  <a:cxn ang="0">
                    <a:pos x="0" y="13"/>
                  </a:cxn>
                  <a:cxn ang="0">
                    <a:pos x="1" y="17"/>
                  </a:cxn>
                  <a:cxn ang="0">
                    <a:pos x="4" y="21"/>
                  </a:cxn>
                  <a:cxn ang="0">
                    <a:pos x="7" y="23"/>
                  </a:cxn>
                  <a:cxn ang="0">
                    <a:pos x="12" y="24"/>
                  </a:cxn>
                  <a:cxn ang="0">
                    <a:pos x="16" y="23"/>
                  </a:cxn>
                  <a:cxn ang="0">
                    <a:pos x="19" y="21"/>
                  </a:cxn>
                  <a:cxn ang="0">
                    <a:pos x="22" y="17"/>
                  </a:cxn>
                </a:cxnLst>
                <a:rect l="0" t="0" r="0" b="0"/>
                <a:pathLst>
                  <a:path w="47" h="46">
                    <a:moveTo>
                      <a:pt x="45" y="33"/>
                    </a:moveTo>
                    <a:lnTo>
                      <a:pt x="47" y="24"/>
                    </a:lnTo>
                    <a:lnTo>
                      <a:pt x="45" y="14"/>
                    </a:lnTo>
                    <a:lnTo>
                      <a:pt x="41" y="7"/>
                    </a:lnTo>
                    <a:lnTo>
                      <a:pt x="34" y="1"/>
                    </a:lnTo>
                    <a:lnTo>
                      <a:pt x="24" y="0"/>
                    </a:lnTo>
                    <a:lnTo>
                      <a:pt x="15" y="1"/>
                    </a:lnTo>
                    <a:lnTo>
                      <a:pt x="8" y="7"/>
                    </a:lnTo>
                    <a:lnTo>
                      <a:pt x="2" y="14"/>
                    </a:lnTo>
                    <a:lnTo>
                      <a:pt x="0" y="24"/>
                    </a:lnTo>
                    <a:lnTo>
                      <a:pt x="2" y="33"/>
                    </a:lnTo>
                    <a:lnTo>
                      <a:pt x="8" y="41"/>
                    </a:lnTo>
                    <a:lnTo>
                      <a:pt x="15" y="44"/>
                    </a:lnTo>
                    <a:lnTo>
                      <a:pt x="24" y="46"/>
                    </a:lnTo>
                    <a:lnTo>
                      <a:pt x="32" y="44"/>
                    </a:lnTo>
                    <a:lnTo>
                      <a:pt x="39" y="41"/>
                    </a:lnTo>
                    <a:lnTo>
                      <a:pt x="45" y="33"/>
                    </a:lnTo>
                    <a:close/>
                  </a:path>
                </a:pathLst>
              </a:custGeom>
              <a:solidFill>
                <a:srgbClr val="000000">
                  <a:alpha val="100000"/>
                </a:srgbClr>
              </a:solidFill>
              <a:ln w="9525">
                <a:noFill/>
              </a:ln>
            </p:spPr>
            <p:txBody>
              <a:bodyPr/>
              <a:lstStyle/>
              <a:p>
                <a:endParaRPr lang="zh-CN" altLang="en-US"/>
              </a:p>
            </p:txBody>
          </p:sp>
          <p:sp>
            <p:nvSpPr>
              <p:cNvPr id="36951" name="任意多边形 506465"/>
              <p:cNvSpPr/>
              <p:nvPr/>
            </p:nvSpPr>
            <p:spPr>
              <a:xfrm>
                <a:off x="4764" y="3158"/>
                <a:ext cx="23" cy="23"/>
              </a:xfrm>
              <a:custGeom>
                <a:avLst/>
                <a:gdLst/>
                <a:ahLst/>
                <a:cxnLst>
                  <a:cxn ang="0">
                    <a:pos x="22" y="16"/>
                  </a:cxn>
                  <a:cxn ang="0">
                    <a:pos x="23" y="11"/>
                  </a:cxn>
                  <a:cxn ang="0">
                    <a:pos x="22" y="7"/>
                  </a:cxn>
                  <a:cxn ang="0">
                    <a:pos x="20" y="3"/>
                  </a:cxn>
                  <a:cxn ang="0">
                    <a:pos x="17" y="1"/>
                  </a:cxn>
                  <a:cxn ang="0">
                    <a:pos x="12" y="0"/>
                  </a:cxn>
                  <a:cxn ang="0">
                    <a:pos x="7" y="1"/>
                  </a:cxn>
                  <a:cxn ang="0">
                    <a:pos x="4" y="3"/>
                  </a:cxn>
                  <a:cxn ang="0">
                    <a:pos x="1" y="7"/>
                  </a:cxn>
                  <a:cxn ang="0">
                    <a:pos x="1" y="7"/>
                  </a:cxn>
                  <a:cxn ang="0">
                    <a:pos x="0" y="11"/>
                  </a:cxn>
                  <a:cxn ang="0">
                    <a:pos x="1" y="16"/>
                  </a:cxn>
                  <a:cxn ang="0">
                    <a:pos x="4" y="20"/>
                  </a:cxn>
                  <a:cxn ang="0">
                    <a:pos x="7" y="22"/>
                  </a:cxn>
                  <a:cxn ang="0">
                    <a:pos x="12" y="23"/>
                  </a:cxn>
                  <a:cxn ang="0">
                    <a:pos x="17" y="22"/>
                  </a:cxn>
                  <a:cxn ang="0">
                    <a:pos x="20" y="20"/>
                  </a:cxn>
                  <a:cxn ang="0">
                    <a:pos x="22" y="16"/>
                  </a:cxn>
                </a:cxnLst>
                <a:rect l="0" t="0" r="0" b="0"/>
                <a:pathLst>
                  <a:path w="46" h="46">
                    <a:moveTo>
                      <a:pt x="44" y="31"/>
                    </a:moveTo>
                    <a:lnTo>
                      <a:pt x="46" y="22"/>
                    </a:lnTo>
                    <a:lnTo>
                      <a:pt x="44" y="13"/>
                    </a:lnTo>
                    <a:lnTo>
                      <a:pt x="40" y="5"/>
                    </a:lnTo>
                    <a:lnTo>
                      <a:pt x="33" y="2"/>
                    </a:lnTo>
                    <a:lnTo>
                      <a:pt x="24" y="0"/>
                    </a:lnTo>
                    <a:lnTo>
                      <a:pt x="14" y="2"/>
                    </a:lnTo>
                    <a:lnTo>
                      <a:pt x="7" y="5"/>
                    </a:lnTo>
                    <a:lnTo>
                      <a:pt x="1" y="13"/>
                    </a:lnTo>
                    <a:lnTo>
                      <a:pt x="0" y="22"/>
                    </a:lnTo>
                    <a:lnTo>
                      <a:pt x="1" y="31"/>
                    </a:lnTo>
                    <a:lnTo>
                      <a:pt x="7" y="39"/>
                    </a:lnTo>
                    <a:lnTo>
                      <a:pt x="14" y="44"/>
                    </a:lnTo>
                    <a:lnTo>
                      <a:pt x="24" y="46"/>
                    </a:lnTo>
                    <a:lnTo>
                      <a:pt x="33" y="44"/>
                    </a:lnTo>
                    <a:lnTo>
                      <a:pt x="40" y="39"/>
                    </a:lnTo>
                    <a:lnTo>
                      <a:pt x="44" y="31"/>
                    </a:lnTo>
                    <a:close/>
                  </a:path>
                </a:pathLst>
              </a:custGeom>
              <a:solidFill>
                <a:srgbClr val="000000">
                  <a:alpha val="100000"/>
                </a:srgbClr>
              </a:solidFill>
              <a:ln w="9525">
                <a:noFill/>
              </a:ln>
            </p:spPr>
            <p:txBody>
              <a:bodyPr/>
              <a:lstStyle/>
              <a:p>
                <a:endParaRPr lang="zh-CN" altLang="en-US"/>
              </a:p>
            </p:txBody>
          </p:sp>
          <p:sp>
            <p:nvSpPr>
              <p:cNvPr id="36952" name="任意多边形 506466"/>
              <p:cNvSpPr/>
              <p:nvPr/>
            </p:nvSpPr>
            <p:spPr>
              <a:xfrm>
                <a:off x="4749" y="3202"/>
                <a:ext cx="24" cy="23"/>
              </a:xfrm>
              <a:custGeom>
                <a:avLst/>
                <a:gdLst/>
                <a:ahLst/>
                <a:cxnLst>
                  <a:cxn ang="0">
                    <a:pos x="23" y="17"/>
                  </a:cxn>
                  <a:cxn ang="0">
                    <a:pos x="24" y="12"/>
                  </a:cxn>
                  <a:cxn ang="0">
                    <a:pos x="23" y="7"/>
                  </a:cxn>
                  <a:cxn ang="0">
                    <a:pos x="21" y="4"/>
                  </a:cxn>
                  <a:cxn ang="0">
                    <a:pos x="17" y="1"/>
                  </a:cxn>
                  <a:cxn ang="0">
                    <a:pos x="13" y="0"/>
                  </a:cxn>
                  <a:cxn ang="0">
                    <a:pos x="8" y="1"/>
                  </a:cxn>
                  <a:cxn ang="0">
                    <a:pos x="4" y="4"/>
                  </a:cxn>
                  <a:cxn ang="0">
                    <a:pos x="1" y="7"/>
                  </a:cxn>
                  <a:cxn ang="0">
                    <a:pos x="1" y="7"/>
                  </a:cxn>
                  <a:cxn ang="0">
                    <a:pos x="0" y="12"/>
                  </a:cxn>
                  <a:cxn ang="0">
                    <a:pos x="1" y="16"/>
                  </a:cxn>
                  <a:cxn ang="0">
                    <a:pos x="4" y="19"/>
                  </a:cxn>
                  <a:cxn ang="0">
                    <a:pos x="8" y="22"/>
                  </a:cxn>
                  <a:cxn ang="0">
                    <a:pos x="13" y="23"/>
                  </a:cxn>
                  <a:cxn ang="0">
                    <a:pos x="17" y="22"/>
                  </a:cxn>
                  <a:cxn ang="0">
                    <a:pos x="21" y="19"/>
                  </a:cxn>
                  <a:cxn ang="0">
                    <a:pos x="23" y="17"/>
                  </a:cxn>
                </a:cxnLst>
                <a:rect l="0" t="0" r="0" b="0"/>
                <a:pathLst>
                  <a:path w="46" h="47">
                    <a:moveTo>
                      <a:pt x="44" y="34"/>
                    </a:moveTo>
                    <a:lnTo>
                      <a:pt x="46" y="24"/>
                    </a:lnTo>
                    <a:lnTo>
                      <a:pt x="44" y="15"/>
                    </a:lnTo>
                    <a:lnTo>
                      <a:pt x="41" y="8"/>
                    </a:lnTo>
                    <a:lnTo>
                      <a:pt x="33" y="2"/>
                    </a:lnTo>
                    <a:lnTo>
                      <a:pt x="24" y="0"/>
                    </a:lnTo>
                    <a:lnTo>
                      <a:pt x="15" y="2"/>
                    </a:lnTo>
                    <a:lnTo>
                      <a:pt x="7" y="8"/>
                    </a:lnTo>
                    <a:lnTo>
                      <a:pt x="2" y="15"/>
                    </a:lnTo>
                    <a:lnTo>
                      <a:pt x="0" y="24"/>
                    </a:lnTo>
                    <a:lnTo>
                      <a:pt x="2" y="32"/>
                    </a:lnTo>
                    <a:lnTo>
                      <a:pt x="7" y="39"/>
                    </a:lnTo>
                    <a:lnTo>
                      <a:pt x="15" y="45"/>
                    </a:lnTo>
                    <a:lnTo>
                      <a:pt x="24" y="47"/>
                    </a:lnTo>
                    <a:lnTo>
                      <a:pt x="33" y="45"/>
                    </a:lnTo>
                    <a:lnTo>
                      <a:pt x="41" y="39"/>
                    </a:lnTo>
                    <a:lnTo>
                      <a:pt x="44" y="34"/>
                    </a:lnTo>
                    <a:close/>
                  </a:path>
                </a:pathLst>
              </a:custGeom>
              <a:solidFill>
                <a:srgbClr val="000000">
                  <a:alpha val="100000"/>
                </a:srgbClr>
              </a:solidFill>
              <a:ln w="9525">
                <a:noFill/>
              </a:ln>
            </p:spPr>
            <p:txBody>
              <a:bodyPr/>
              <a:lstStyle/>
              <a:p>
                <a:endParaRPr lang="zh-CN" altLang="en-US"/>
              </a:p>
            </p:txBody>
          </p:sp>
          <p:sp>
            <p:nvSpPr>
              <p:cNvPr id="36953" name="任意多边形 506467"/>
              <p:cNvSpPr/>
              <p:nvPr/>
            </p:nvSpPr>
            <p:spPr>
              <a:xfrm>
                <a:off x="4735" y="3245"/>
                <a:ext cx="24" cy="24"/>
              </a:xfrm>
              <a:custGeom>
                <a:avLst/>
                <a:gdLst/>
                <a:ahLst/>
                <a:cxnLst>
                  <a:cxn ang="0">
                    <a:pos x="23" y="17"/>
                  </a:cxn>
                  <a:cxn ang="0">
                    <a:pos x="24" y="13"/>
                  </a:cxn>
                  <a:cxn ang="0">
                    <a:pos x="23" y="8"/>
                  </a:cxn>
                  <a:cxn ang="0">
                    <a:pos x="20" y="4"/>
                  </a:cxn>
                  <a:cxn ang="0">
                    <a:pos x="16" y="1"/>
                  </a:cxn>
                  <a:cxn ang="0">
                    <a:pos x="11" y="0"/>
                  </a:cxn>
                  <a:cxn ang="0">
                    <a:pos x="7" y="1"/>
                  </a:cxn>
                  <a:cxn ang="0">
                    <a:pos x="3" y="4"/>
                  </a:cxn>
                  <a:cxn ang="0">
                    <a:pos x="1" y="8"/>
                  </a:cxn>
                  <a:cxn ang="0">
                    <a:pos x="1" y="8"/>
                  </a:cxn>
                  <a:cxn ang="0">
                    <a:pos x="0" y="13"/>
                  </a:cxn>
                  <a:cxn ang="0">
                    <a:pos x="1" y="17"/>
                  </a:cxn>
                  <a:cxn ang="0">
                    <a:pos x="3" y="21"/>
                  </a:cxn>
                  <a:cxn ang="0">
                    <a:pos x="7" y="23"/>
                  </a:cxn>
                  <a:cxn ang="0">
                    <a:pos x="11" y="24"/>
                  </a:cxn>
                  <a:cxn ang="0">
                    <a:pos x="16" y="23"/>
                  </a:cxn>
                  <a:cxn ang="0">
                    <a:pos x="20" y="21"/>
                  </a:cxn>
                  <a:cxn ang="0">
                    <a:pos x="23" y="17"/>
                  </a:cxn>
                </a:cxnLst>
                <a:rect l="0" t="0" r="0" b="0"/>
                <a:pathLst>
                  <a:path w="46" h="46">
                    <a:moveTo>
                      <a:pt x="44" y="33"/>
                    </a:moveTo>
                    <a:lnTo>
                      <a:pt x="46" y="24"/>
                    </a:lnTo>
                    <a:lnTo>
                      <a:pt x="44" y="15"/>
                    </a:lnTo>
                    <a:lnTo>
                      <a:pt x="39" y="7"/>
                    </a:lnTo>
                    <a:lnTo>
                      <a:pt x="31" y="2"/>
                    </a:lnTo>
                    <a:lnTo>
                      <a:pt x="22" y="0"/>
                    </a:lnTo>
                    <a:lnTo>
                      <a:pt x="13" y="2"/>
                    </a:lnTo>
                    <a:lnTo>
                      <a:pt x="5" y="7"/>
                    </a:lnTo>
                    <a:lnTo>
                      <a:pt x="2" y="15"/>
                    </a:lnTo>
                    <a:lnTo>
                      <a:pt x="0" y="24"/>
                    </a:lnTo>
                    <a:lnTo>
                      <a:pt x="2" y="33"/>
                    </a:lnTo>
                    <a:lnTo>
                      <a:pt x="5" y="41"/>
                    </a:lnTo>
                    <a:lnTo>
                      <a:pt x="13" y="44"/>
                    </a:lnTo>
                    <a:lnTo>
                      <a:pt x="22" y="46"/>
                    </a:lnTo>
                    <a:lnTo>
                      <a:pt x="31" y="44"/>
                    </a:lnTo>
                    <a:lnTo>
                      <a:pt x="39" y="41"/>
                    </a:lnTo>
                    <a:lnTo>
                      <a:pt x="44" y="33"/>
                    </a:lnTo>
                    <a:close/>
                  </a:path>
                </a:pathLst>
              </a:custGeom>
              <a:solidFill>
                <a:srgbClr val="000000">
                  <a:alpha val="100000"/>
                </a:srgbClr>
              </a:solidFill>
              <a:ln w="9525">
                <a:noFill/>
              </a:ln>
            </p:spPr>
            <p:txBody>
              <a:bodyPr/>
              <a:lstStyle/>
              <a:p>
                <a:endParaRPr lang="zh-CN" altLang="en-US"/>
              </a:p>
            </p:txBody>
          </p:sp>
          <p:sp>
            <p:nvSpPr>
              <p:cNvPr id="36954" name="任意多边形 506468"/>
              <p:cNvSpPr/>
              <p:nvPr/>
            </p:nvSpPr>
            <p:spPr>
              <a:xfrm>
                <a:off x="4721" y="3290"/>
                <a:ext cx="23" cy="23"/>
              </a:xfrm>
              <a:custGeom>
                <a:avLst/>
                <a:gdLst/>
                <a:ahLst/>
                <a:cxnLst>
                  <a:cxn ang="0">
                    <a:pos x="22" y="16"/>
                  </a:cxn>
                  <a:cxn ang="0">
                    <a:pos x="23" y="11"/>
                  </a:cxn>
                  <a:cxn ang="0">
                    <a:pos x="22" y="8"/>
                  </a:cxn>
                  <a:cxn ang="0">
                    <a:pos x="19" y="4"/>
                  </a:cxn>
                  <a:cxn ang="0">
                    <a:pos x="16" y="1"/>
                  </a:cxn>
                  <a:cxn ang="0">
                    <a:pos x="11" y="0"/>
                  </a:cxn>
                  <a:cxn ang="0">
                    <a:pos x="6" y="1"/>
                  </a:cxn>
                  <a:cxn ang="0">
                    <a:pos x="3" y="4"/>
                  </a:cxn>
                  <a:cxn ang="0">
                    <a:pos x="1" y="7"/>
                  </a:cxn>
                  <a:cxn ang="0">
                    <a:pos x="1" y="7"/>
                  </a:cxn>
                  <a:cxn ang="0">
                    <a:pos x="0" y="11"/>
                  </a:cxn>
                  <a:cxn ang="0">
                    <a:pos x="1" y="16"/>
                  </a:cxn>
                  <a:cxn ang="0">
                    <a:pos x="3" y="20"/>
                  </a:cxn>
                  <a:cxn ang="0">
                    <a:pos x="6" y="23"/>
                  </a:cxn>
                  <a:cxn ang="0">
                    <a:pos x="11" y="23"/>
                  </a:cxn>
                  <a:cxn ang="0">
                    <a:pos x="16" y="23"/>
                  </a:cxn>
                  <a:cxn ang="0">
                    <a:pos x="19" y="20"/>
                  </a:cxn>
                  <a:cxn ang="0">
                    <a:pos x="22" y="16"/>
                  </a:cxn>
                </a:cxnLst>
                <a:rect l="0" t="0" r="0" b="0"/>
                <a:pathLst>
                  <a:path w="47" h="46">
                    <a:moveTo>
                      <a:pt x="45" y="32"/>
                    </a:moveTo>
                    <a:lnTo>
                      <a:pt x="47" y="22"/>
                    </a:lnTo>
                    <a:lnTo>
                      <a:pt x="45" y="15"/>
                    </a:lnTo>
                    <a:lnTo>
                      <a:pt x="39" y="7"/>
                    </a:lnTo>
                    <a:lnTo>
                      <a:pt x="32" y="2"/>
                    </a:lnTo>
                    <a:lnTo>
                      <a:pt x="22" y="0"/>
                    </a:lnTo>
                    <a:lnTo>
                      <a:pt x="13" y="2"/>
                    </a:lnTo>
                    <a:lnTo>
                      <a:pt x="6" y="7"/>
                    </a:lnTo>
                    <a:lnTo>
                      <a:pt x="2" y="13"/>
                    </a:lnTo>
                    <a:lnTo>
                      <a:pt x="0" y="22"/>
                    </a:lnTo>
                    <a:lnTo>
                      <a:pt x="2" y="32"/>
                    </a:lnTo>
                    <a:lnTo>
                      <a:pt x="6" y="39"/>
                    </a:lnTo>
                    <a:lnTo>
                      <a:pt x="13" y="45"/>
                    </a:lnTo>
                    <a:lnTo>
                      <a:pt x="22" y="46"/>
                    </a:lnTo>
                    <a:lnTo>
                      <a:pt x="32" y="45"/>
                    </a:lnTo>
                    <a:lnTo>
                      <a:pt x="39" y="39"/>
                    </a:lnTo>
                    <a:lnTo>
                      <a:pt x="45" y="32"/>
                    </a:lnTo>
                    <a:close/>
                  </a:path>
                </a:pathLst>
              </a:custGeom>
              <a:solidFill>
                <a:srgbClr val="000000">
                  <a:alpha val="100000"/>
                </a:srgbClr>
              </a:solidFill>
              <a:ln w="9525">
                <a:noFill/>
              </a:ln>
            </p:spPr>
            <p:txBody>
              <a:bodyPr/>
              <a:lstStyle/>
              <a:p>
                <a:endParaRPr lang="zh-CN" altLang="en-US"/>
              </a:p>
            </p:txBody>
          </p:sp>
          <p:sp>
            <p:nvSpPr>
              <p:cNvPr id="36955" name="任意多边形 506469"/>
              <p:cNvSpPr/>
              <p:nvPr/>
            </p:nvSpPr>
            <p:spPr>
              <a:xfrm>
                <a:off x="4706" y="3334"/>
                <a:ext cx="23" cy="23"/>
              </a:xfrm>
              <a:custGeom>
                <a:avLst/>
                <a:gdLst/>
                <a:ahLst/>
                <a:cxnLst>
                  <a:cxn ang="0">
                    <a:pos x="22" y="17"/>
                  </a:cxn>
                  <a:cxn ang="0">
                    <a:pos x="23" y="12"/>
                  </a:cxn>
                  <a:cxn ang="0">
                    <a:pos x="22" y="7"/>
                  </a:cxn>
                  <a:cxn ang="0">
                    <a:pos x="19" y="4"/>
                  </a:cxn>
                  <a:cxn ang="0">
                    <a:pos x="16" y="1"/>
                  </a:cxn>
                  <a:cxn ang="0">
                    <a:pos x="11" y="0"/>
                  </a:cxn>
                  <a:cxn ang="0">
                    <a:pos x="7" y="1"/>
                  </a:cxn>
                  <a:cxn ang="0">
                    <a:pos x="4" y="4"/>
                  </a:cxn>
                  <a:cxn ang="0">
                    <a:pos x="1" y="7"/>
                  </a:cxn>
                  <a:cxn ang="0">
                    <a:pos x="1" y="7"/>
                  </a:cxn>
                  <a:cxn ang="0">
                    <a:pos x="0" y="12"/>
                  </a:cxn>
                  <a:cxn ang="0">
                    <a:pos x="1" y="17"/>
                  </a:cxn>
                  <a:cxn ang="0">
                    <a:pos x="4" y="20"/>
                  </a:cxn>
                  <a:cxn ang="0">
                    <a:pos x="7" y="22"/>
                  </a:cxn>
                  <a:cxn ang="0">
                    <a:pos x="11" y="23"/>
                  </a:cxn>
                  <a:cxn ang="0">
                    <a:pos x="16" y="22"/>
                  </a:cxn>
                  <a:cxn ang="0">
                    <a:pos x="19" y="20"/>
                  </a:cxn>
                  <a:cxn ang="0">
                    <a:pos x="22" y="17"/>
                  </a:cxn>
                </a:cxnLst>
                <a:rect l="0" t="0" r="0" b="0"/>
                <a:pathLst>
                  <a:path w="47" h="47">
                    <a:moveTo>
                      <a:pt x="45" y="34"/>
                    </a:moveTo>
                    <a:lnTo>
                      <a:pt x="47" y="25"/>
                    </a:lnTo>
                    <a:lnTo>
                      <a:pt x="45" y="15"/>
                    </a:lnTo>
                    <a:lnTo>
                      <a:pt x="39" y="8"/>
                    </a:lnTo>
                    <a:lnTo>
                      <a:pt x="32" y="2"/>
                    </a:lnTo>
                    <a:lnTo>
                      <a:pt x="23" y="0"/>
                    </a:lnTo>
                    <a:lnTo>
                      <a:pt x="15" y="2"/>
                    </a:lnTo>
                    <a:lnTo>
                      <a:pt x="8" y="8"/>
                    </a:lnTo>
                    <a:lnTo>
                      <a:pt x="2" y="15"/>
                    </a:lnTo>
                    <a:lnTo>
                      <a:pt x="0" y="25"/>
                    </a:lnTo>
                    <a:lnTo>
                      <a:pt x="2" y="34"/>
                    </a:lnTo>
                    <a:lnTo>
                      <a:pt x="8" y="41"/>
                    </a:lnTo>
                    <a:lnTo>
                      <a:pt x="15" y="45"/>
                    </a:lnTo>
                    <a:lnTo>
                      <a:pt x="23" y="47"/>
                    </a:lnTo>
                    <a:lnTo>
                      <a:pt x="32" y="45"/>
                    </a:lnTo>
                    <a:lnTo>
                      <a:pt x="39" y="41"/>
                    </a:lnTo>
                    <a:lnTo>
                      <a:pt x="45" y="34"/>
                    </a:lnTo>
                    <a:close/>
                  </a:path>
                </a:pathLst>
              </a:custGeom>
              <a:solidFill>
                <a:srgbClr val="000000">
                  <a:alpha val="100000"/>
                </a:srgbClr>
              </a:solidFill>
              <a:ln w="9525">
                <a:noFill/>
              </a:ln>
            </p:spPr>
            <p:txBody>
              <a:bodyPr/>
              <a:lstStyle/>
              <a:p>
                <a:endParaRPr lang="zh-CN" altLang="en-US"/>
              </a:p>
            </p:txBody>
          </p:sp>
        </p:grpSp>
        <p:sp>
          <p:nvSpPr>
            <p:cNvPr id="36939" name="矩形 506471"/>
            <p:cNvSpPr/>
            <p:nvPr/>
          </p:nvSpPr>
          <p:spPr>
            <a:xfrm>
              <a:off x="4861" y="3129"/>
              <a:ext cx="73"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4</a:t>
              </a:r>
              <a:endParaRPr lang="en-US" altLang="zh-CN" b="1" dirty="0">
                <a:latin typeface="黑体" panose="02010609060101010101" pitchFamily="49" charset="-122"/>
                <a:ea typeface="黑体" panose="02010609060101010101" pitchFamily="49" charset="-122"/>
              </a:endParaRPr>
            </a:p>
          </p:txBody>
        </p:sp>
        <p:sp>
          <p:nvSpPr>
            <p:cNvPr id="36940" name="矩形 506474"/>
            <p:cNvSpPr/>
            <p:nvPr/>
          </p:nvSpPr>
          <p:spPr>
            <a:xfrm>
              <a:off x="5077" y="3008"/>
              <a:ext cx="73"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2</a:t>
              </a:r>
              <a:endParaRPr lang="en-US" altLang="zh-CN" b="1" dirty="0">
                <a:latin typeface="黑体" panose="02010609060101010101" pitchFamily="49" charset="-122"/>
                <a:ea typeface="黑体" panose="02010609060101010101" pitchFamily="49" charset="-122"/>
              </a:endParaRPr>
            </a:p>
          </p:txBody>
        </p:sp>
        <p:sp>
          <p:nvSpPr>
            <p:cNvPr id="36941" name="矩形 506477"/>
            <p:cNvSpPr/>
            <p:nvPr/>
          </p:nvSpPr>
          <p:spPr>
            <a:xfrm>
              <a:off x="4594" y="2766"/>
              <a:ext cx="73"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1</a:t>
              </a:r>
              <a:endParaRPr lang="en-US" altLang="zh-CN" b="1" dirty="0">
                <a:latin typeface="黑体" panose="02010609060101010101" pitchFamily="49" charset="-122"/>
                <a:ea typeface="黑体" panose="02010609060101010101" pitchFamily="49" charset="-122"/>
              </a:endParaRPr>
            </a:p>
          </p:txBody>
        </p:sp>
        <p:sp>
          <p:nvSpPr>
            <p:cNvPr id="36942" name="矩形 506480"/>
            <p:cNvSpPr/>
            <p:nvPr/>
          </p:nvSpPr>
          <p:spPr>
            <a:xfrm>
              <a:off x="4241" y="2887"/>
              <a:ext cx="73"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5</a:t>
              </a:r>
              <a:endParaRPr lang="en-US" altLang="zh-CN" b="1" dirty="0">
                <a:latin typeface="黑体" panose="02010609060101010101" pitchFamily="49" charset="-122"/>
                <a:ea typeface="黑体" panose="02010609060101010101" pitchFamily="49" charset="-122"/>
              </a:endParaRPr>
            </a:p>
          </p:txBody>
        </p:sp>
        <p:sp>
          <p:nvSpPr>
            <p:cNvPr id="36943" name="矩形 506481"/>
            <p:cNvSpPr/>
            <p:nvPr/>
          </p:nvSpPr>
          <p:spPr>
            <a:xfrm>
              <a:off x="4323" y="2887"/>
              <a:ext cx="73"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 </a:t>
              </a:r>
              <a:endParaRPr lang="en-US" altLang="zh-CN" b="1" dirty="0">
                <a:latin typeface="黑体" panose="02010609060101010101" pitchFamily="49" charset="-122"/>
                <a:ea typeface="黑体" panose="02010609060101010101" pitchFamily="49" charset="-122"/>
              </a:endParaRPr>
            </a:p>
          </p:txBody>
        </p:sp>
        <p:sp>
          <p:nvSpPr>
            <p:cNvPr id="36944" name="矩形 506483"/>
            <p:cNvSpPr/>
            <p:nvPr/>
          </p:nvSpPr>
          <p:spPr>
            <a:xfrm>
              <a:off x="4381" y="3129"/>
              <a:ext cx="73"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6</a:t>
              </a:r>
              <a:endParaRPr lang="en-US" altLang="zh-CN" b="1" dirty="0">
                <a:latin typeface="黑体" panose="02010609060101010101" pitchFamily="49" charset="-122"/>
                <a:ea typeface="黑体" panose="02010609060101010101" pitchFamily="49" charset="-122"/>
              </a:endParaRPr>
            </a:p>
          </p:txBody>
        </p:sp>
        <p:sp>
          <p:nvSpPr>
            <p:cNvPr id="36945" name="矩形 506485"/>
            <p:cNvSpPr/>
            <p:nvPr/>
          </p:nvSpPr>
          <p:spPr>
            <a:xfrm>
              <a:off x="3742" y="3811"/>
              <a:ext cx="1927" cy="173"/>
            </a:xfrm>
            <a:prstGeom prst="rect">
              <a:avLst/>
            </a:prstGeom>
            <a:noFill/>
            <a:ln w="9525">
              <a:noFill/>
            </a:ln>
          </p:spPr>
          <p:txBody>
            <a:bodyPr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 (d) U={1,3,6}  V-U={2,4,5}</a:t>
              </a:r>
              <a:endParaRPr lang="en-US" altLang="zh-CN" b="1" dirty="0">
                <a:solidFill>
                  <a:srgbClr val="000000"/>
                </a:solidFill>
                <a:latin typeface="黑体" panose="02010609060101010101" pitchFamily="49" charset="-122"/>
                <a:ea typeface="黑体" panose="02010609060101010101" pitchFamily="49" charset="-122"/>
              </a:endParaRPr>
            </a:p>
          </p:txBody>
        </p:sp>
      </p:grpSp>
      <p:grpSp>
        <p:nvGrpSpPr>
          <p:cNvPr id="507174" name="组合 507173"/>
          <p:cNvGrpSpPr/>
          <p:nvPr/>
        </p:nvGrpSpPr>
        <p:grpSpPr>
          <a:xfrm>
            <a:off x="4933950" y="4238625"/>
            <a:ext cx="2897188" cy="2346325"/>
            <a:chOff x="1645" y="546"/>
            <a:chExt cx="1825" cy="1478"/>
          </a:xfrm>
        </p:grpSpPr>
        <p:grpSp>
          <p:nvGrpSpPr>
            <p:cNvPr id="36873" name="组合 506905"/>
            <p:cNvGrpSpPr/>
            <p:nvPr/>
          </p:nvGrpSpPr>
          <p:grpSpPr>
            <a:xfrm>
              <a:off x="2279" y="1279"/>
              <a:ext cx="439" cy="264"/>
              <a:chOff x="892" y="1250"/>
              <a:chExt cx="439" cy="264"/>
            </a:xfrm>
          </p:grpSpPr>
          <p:sp>
            <p:nvSpPr>
              <p:cNvPr id="36908" name="任意多边形 506894"/>
              <p:cNvSpPr/>
              <p:nvPr/>
            </p:nvSpPr>
            <p:spPr>
              <a:xfrm>
                <a:off x="1307" y="1250"/>
                <a:ext cx="24" cy="24"/>
              </a:xfrm>
              <a:custGeom>
                <a:avLst/>
                <a:gdLst/>
                <a:ahLst/>
                <a:cxnLst>
                  <a:cxn ang="0">
                    <a:pos x="18" y="23"/>
                  </a:cxn>
                  <a:cxn ang="0">
                    <a:pos x="21" y="20"/>
                  </a:cxn>
                  <a:cxn ang="0">
                    <a:pos x="23" y="16"/>
                  </a:cxn>
                  <a:cxn ang="0">
                    <a:pos x="24" y="12"/>
                  </a:cxn>
                  <a:cxn ang="0">
                    <a:pos x="23" y="7"/>
                  </a:cxn>
                  <a:cxn ang="0">
                    <a:pos x="21" y="3"/>
                  </a:cxn>
                  <a:cxn ang="0">
                    <a:pos x="18" y="1"/>
                  </a:cxn>
                  <a:cxn ang="0">
                    <a:pos x="13" y="0"/>
                  </a:cxn>
                  <a:cxn ang="0">
                    <a:pos x="8" y="1"/>
                  </a:cxn>
                  <a:cxn ang="0">
                    <a:pos x="8" y="1"/>
                  </a:cxn>
                  <a:cxn ang="0">
                    <a:pos x="4" y="3"/>
                  </a:cxn>
                  <a:cxn ang="0">
                    <a:pos x="1" y="7"/>
                  </a:cxn>
                  <a:cxn ang="0">
                    <a:pos x="0" y="12"/>
                  </a:cxn>
                  <a:cxn ang="0">
                    <a:pos x="1" y="16"/>
                  </a:cxn>
                  <a:cxn ang="0">
                    <a:pos x="4" y="20"/>
                  </a:cxn>
                  <a:cxn ang="0">
                    <a:pos x="8" y="23"/>
                  </a:cxn>
                  <a:cxn ang="0">
                    <a:pos x="13" y="24"/>
                  </a:cxn>
                  <a:cxn ang="0">
                    <a:pos x="18" y="23"/>
                  </a:cxn>
                </a:cxnLst>
                <a:rect l="0" t="0" r="0" b="0"/>
                <a:pathLst>
                  <a:path w="48" h="48">
                    <a:moveTo>
                      <a:pt x="35" y="46"/>
                    </a:moveTo>
                    <a:lnTo>
                      <a:pt x="42" y="40"/>
                    </a:lnTo>
                    <a:lnTo>
                      <a:pt x="46" y="32"/>
                    </a:lnTo>
                    <a:lnTo>
                      <a:pt x="48" y="23"/>
                    </a:lnTo>
                    <a:lnTo>
                      <a:pt x="46" y="13"/>
                    </a:lnTo>
                    <a:lnTo>
                      <a:pt x="42" y="6"/>
                    </a:lnTo>
                    <a:lnTo>
                      <a:pt x="35" y="2"/>
                    </a:lnTo>
                    <a:lnTo>
                      <a:pt x="25" y="0"/>
                    </a:lnTo>
                    <a:lnTo>
                      <a:pt x="15" y="2"/>
                    </a:lnTo>
                    <a:lnTo>
                      <a:pt x="8" y="6"/>
                    </a:lnTo>
                    <a:lnTo>
                      <a:pt x="2" y="13"/>
                    </a:lnTo>
                    <a:lnTo>
                      <a:pt x="0" y="23"/>
                    </a:lnTo>
                    <a:lnTo>
                      <a:pt x="2" y="32"/>
                    </a:lnTo>
                    <a:lnTo>
                      <a:pt x="8" y="40"/>
                    </a:lnTo>
                    <a:lnTo>
                      <a:pt x="15" y="46"/>
                    </a:lnTo>
                    <a:lnTo>
                      <a:pt x="25" y="48"/>
                    </a:lnTo>
                    <a:lnTo>
                      <a:pt x="35" y="46"/>
                    </a:lnTo>
                    <a:close/>
                  </a:path>
                </a:pathLst>
              </a:custGeom>
              <a:solidFill>
                <a:srgbClr val="000000">
                  <a:alpha val="100000"/>
                </a:srgbClr>
              </a:solidFill>
              <a:ln w="9525">
                <a:noFill/>
              </a:ln>
            </p:spPr>
            <p:txBody>
              <a:bodyPr/>
              <a:lstStyle/>
              <a:p>
                <a:endParaRPr lang="zh-CN" altLang="en-US"/>
              </a:p>
            </p:txBody>
          </p:sp>
          <p:sp>
            <p:nvSpPr>
              <p:cNvPr id="36909" name="任意多边形 506895"/>
              <p:cNvSpPr/>
              <p:nvPr/>
            </p:nvSpPr>
            <p:spPr>
              <a:xfrm>
                <a:off x="1265" y="1274"/>
                <a:ext cx="24" cy="24"/>
              </a:xfrm>
              <a:custGeom>
                <a:avLst/>
                <a:gdLst/>
                <a:ahLst/>
                <a:cxnLst>
                  <a:cxn ang="0">
                    <a:pos x="17" y="23"/>
                  </a:cxn>
                  <a:cxn ang="0">
                    <a:pos x="21" y="20"/>
                  </a:cxn>
                  <a:cxn ang="0">
                    <a:pos x="23" y="16"/>
                  </a:cxn>
                  <a:cxn ang="0">
                    <a:pos x="24" y="12"/>
                  </a:cxn>
                  <a:cxn ang="0">
                    <a:pos x="23" y="7"/>
                  </a:cxn>
                  <a:cxn ang="0">
                    <a:pos x="21" y="3"/>
                  </a:cxn>
                  <a:cxn ang="0">
                    <a:pos x="17" y="1"/>
                  </a:cxn>
                  <a:cxn ang="0">
                    <a:pos x="13" y="0"/>
                  </a:cxn>
                  <a:cxn ang="0">
                    <a:pos x="8" y="1"/>
                  </a:cxn>
                  <a:cxn ang="0">
                    <a:pos x="8" y="1"/>
                  </a:cxn>
                  <a:cxn ang="0">
                    <a:pos x="4" y="3"/>
                  </a:cxn>
                  <a:cxn ang="0">
                    <a:pos x="1" y="7"/>
                  </a:cxn>
                  <a:cxn ang="0">
                    <a:pos x="0" y="12"/>
                  </a:cxn>
                  <a:cxn ang="0">
                    <a:pos x="1" y="16"/>
                  </a:cxn>
                  <a:cxn ang="0">
                    <a:pos x="4" y="20"/>
                  </a:cxn>
                  <a:cxn ang="0">
                    <a:pos x="8" y="23"/>
                  </a:cxn>
                  <a:cxn ang="0">
                    <a:pos x="13" y="24"/>
                  </a:cxn>
                  <a:cxn ang="0">
                    <a:pos x="17" y="23"/>
                  </a:cxn>
                </a:cxnLst>
                <a:rect l="0" t="0" r="0" b="0"/>
                <a:pathLst>
                  <a:path w="48" h="48">
                    <a:moveTo>
                      <a:pt x="34" y="46"/>
                    </a:moveTo>
                    <a:lnTo>
                      <a:pt x="42" y="40"/>
                    </a:lnTo>
                    <a:lnTo>
                      <a:pt x="46" y="32"/>
                    </a:lnTo>
                    <a:lnTo>
                      <a:pt x="48" y="23"/>
                    </a:lnTo>
                    <a:lnTo>
                      <a:pt x="46" y="13"/>
                    </a:lnTo>
                    <a:lnTo>
                      <a:pt x="42" y="6"/>
                    </a:lnTo>
                    <a:lnTo>
                      <a:pt x="34" y="2"/>
                    </a:lnTo>
                    <a:lnTo>
                      <a:pt x="25" y="0"/>
                    </a:lnTo>
                    <a:lnTo>
                      <a:pt x="15" y="2"/>
                    </a:lnTo>
                    <a:lnTo>
                      <a:pt x="7" y="6"/>
                    </a:lnTo>
                    <a:lnTo>
                      <a:pt x="1" y="13"/>
                    </a:lnTo>
                    <a:lnTo>
                      <a:pt x="0" y="23"/>
                    </a:lnTo>
                    <a:lnTo>
                      <a:pt x="1" y="32"/>
                    </a:lnTo>
                    <a:lnTo>
                      <a:pt x="7" y="40"/>
                    </a:lnTo>
                    <a:lnTo>
                      <a:pt x="15" y="46"/>
                    </a:lnTo>
                    <a:lnTo>
                      <a:pt x="25" y="48"/>
                    </a:lnTo>
                    <a:lnTo>
                      <a:pt x="34" y="46"/>
                    </a:lnTo>
                    <a:close/>
                  </a:path>
                </a:pathLst>
              </a:custGeom>
              <a:solidFill>
                <a:srgbClr val="000000">
                  <a:alpha val="100000"/>
                </a:srgbClr>
              </a:solidFill>
              <a:ln w="9525">
                <a:noFill/>
              </a:ln>
            </p:spPr>
            <p:txBody>
              <a:bodyPr/>
              <a:lstStyle/>
              <a:p>
                <a:endParaRPr lang="zh-CN" altLang="en-US"/>
              </a:p>
            </p:txBody>
          </p:sp>
          <p:sp>
            <p:nvSpPr>
              <p:cNvPr id="36910" name="任意多边形 506896"/>
              <p:cNvSpPr/>
              <p:nvPr/>
            </p:nvSpPr>
            <p:spPr>
              <a:xfrm>
                <a:off x="1224" y="1298"/>
                <a:ext cx="24" cy="24"/>
              </a:xfrm>
              <a:custGeom>
                <a:avLst/>
                <a:gdLst/>
                <a:ahLst/>
                <a:cxnLst>
                  <a:cxn ang="0">
                    <a:pos x="17" y="23"/>
                  </a:cxn>
                  <a:cxn ang="0">
                    <a:pos x="20" y="20"/>
                  </a:cxn>
                  <a:cxn ang="0">
                    <a:pos x="23" y="16"/>
                  </a:cxn>
                  <a:cxn ang="0">
                    <a:pos x="24" y="12"/>
                  </a:cxn>
                  <a:cxn ang="0">
                    <a:pos x="23" y="7"/>
                  </a:cxn>
                  <a:cxn ang="0">
                    <a:pos x="20" y="3"/>
                  </a:cxn>
                  <a:cxn ang="0">
                    <a:pos x="17" y="1"/>
                  </a:cxn>
                  <a:cxn ang="0">
                    <a:pos x="12" y="0"/>
                  </a:cxn>
                  <a:cxn ang="0">
                    <a:pos x="7" y="1"/>
                  </a:cxn>
                  <a:cxn ang="0">
                    <a:pos x="7" y="1"/>
                  </a:cxn>
                  <a:cxn ang="0">
                    <a:pos x="4" y="3"/>
                  </a:cxn>
                  <a:cxn ang="0">
                    <a:pos x="1" y="7"/>
                  </a:cxn>
                  <a:cxn ang="0">
                    <a:pos x="0" y="12"/>
                  </a:cxn>
                  <a:cxn ang="0">
                    <a:pos x="1" y="16"/>
                  </a:cxn>
                  <a:cxn ang="0">
                    <a:pos x="4" y="20"/>
                  </a:cxn>
                  <a:cxn ang="0">
                    <a:pos x="8" y="23"/>
                  </a:cxn>
                  <a:cxn ang="0">
                    <a:pos x="12" y="24"/>
                  </a:cxn>
                  <a:cxn ang="0">
                    <a:pos x="17" y="23"/>
                  </a:cxn>
                </a:cxnLst>
                <a:rect l="0" t="0" r="0" b="0"/>
                <a:pathLst>
                  <a:path w="48" h="48">
                    <a:moveTo>
                      <a:pt x="33" y="46"/>
                    </a:moveTo>
                    <a:lnTo>
                      <a:pt x="40" y="40"/>
                    </a:lnTo>
                    <a:lnTo>
                      <a:pt x="46" y="32"/>
                    </a:lnTo>
                    <a:lnTo>
                      <a:pt x="48" y="23"/>
                    </a:lnTo>
                    <a:lnTo>
                      <a:pt x="46" y="13"/>
                    </a:lnTo>
                    <a:lnTo>
                      <a:pt x="40" y="5"/>
                    </a:lnTo>
                    <a:lnTo>
                      <a:pt x="33" y="2"/>
                    </a:lnTo>
                    <a:lnTo>
                      <a:pt x="23" y="0"/>
                    </a:lnTo>
                    <a:lnTo>
                      <a:pt x="13" y="2"/>
                    </a:lnTo>
                    <a:lnTo>
                      <a:pt x="8" y="5"/>
                    </a:lnTo>
                    <a:lnTo>
                      <a:pt x="2" y="13"/>
                    </a:lnTo>
                    <a:lnTo>
                      <a:pt x="0" y="23"/>
                    </a:lnTo>
                    <a:lnTo>
                      <a:pt x="2" y="32"/>
                    </a:lnTo>
                    <a:lnTo>
                      <a:pt x="8" y="40"/>
                    </a:lnTo>
                    <a:lnTo>
                      <a:pt x="15" y="46"/>
                    </a:lnTo>
                    <a:lnTo>
                      <a:pt x="23" y="48"/>
                    </a:lnTo>
                    <a:lnTo>
                      <a:pt x="33" y="46"/>
                    </a:lnTo>
                    <a:close/>
                  </a:path>
                </a:pathLst>
              </a:custGeom>
              <a:solidFill>
                <a:srgbClr val="000000">
                  <a:alpha val="100000"/>
                </a:srgbClr>
              </a:solidFill>
              <a:ln w="9525">
                <a:noFill/>
              </a:ln>
            </p:spPr>
            <p:txBody>
              <a:bodyPr/>
              <a:lstStyle/>
              <a:p>
                <a:endParaRPr lang="zh-CN" altLang="en-US"/>
              </a:p>
            </p:txBody>
          </p:sp>
          <p:sp>
            <p:nvSpPr>
              <p:cNvPr id="36911" name="任意多边形 506897"/>
              <p:cNvSpPr/>
              <p:nvPr/>
            </p:nvSpPr>
            <p:spPr>
              <a:xfrm>
                <a:off x="1183" y="1322"/>
                <a:ext cx="24" cy="24"/>
              </a:xfrm>
              <a:custGeom>
                <a:avLst/>
                <a:gdLst/>
                <a:ahLst/>
                <a:cxnLst>
                  <a:cxn ang="0">
                    <a:pos x="17" y="23"/>
                  </a:cxn>
                  <a:cxn ang="0">
                    <a:pos x="21" y="20"/>
                  </a:cxn>
                  <a:cxn ang="0">
                    <a:pos x="24" y="16"/>
                  </a:cxn>
                  <a:cxn ang="0">
                    <a:pos x="24" y="12"/>
                  </a:cxn>
                  <a:cxn ang="0">
                    <a:pos x="24" y="7"/>
                  </a:cxn>
                  <a:cxn ang="0">
                    <a:pos x="21" y="3"/>
                  </a:cxn>
                  <a:cxn ang="0">
                    <a:pos x="17" y="1"/>
                  </a:cxn>
                  <a:cxn ang="0">
                    <a:pos x="12" y="0"/>
                  </a:cxn>
                  <a:cxn ang="0">
                    <a:pos x="7" y="1"/>
                  </a:cxn>
                  <a:cxn ang="0">
                    <a:pos x="7" y="1"/>
                  </a:cxn>
                  <a:cxn ang="0">
                    <a:pos x="3" y="3"/>
                  </a:cxn>
                  <a:cxn ang="0">
                    <a:pos x="1" y="7"/>
                  </a:cxn>
                  <a:cxn ang="0">
                    <a:pos x="0" y="12"/>
                  </a:cxn>
                  <a:cxn ang="0">
                    <a:pos x="1" y="16"/>
                  </a:cxn>
                  <a:cxn ang="0">
                    <a:pos x="3" y="20"/>
                  </a:cxn>
                  <a:cxn ang="0">
                    <a:pos x="7" y="23"/>
                  </a:cxn>
                  <a:cxn ang="0">
                    <a:pos x="12" y="24"/>
                  </a:cxn>
                  <a:cxn ang="0">
                    <a:pos x="17" y="23"/>
                  </a:cxn>
                </a:cxnLst>
                <a:rect l="0" t="0" r="0" b="0"/>
                <a:pathLst>
                  <a:path w="48" h="48">
                    <a:moveTo>
                      <a:pt x="33" y="46"/>
                    </a:moveTo>
                    <a:lnTo>
                      <a:pt x="41" y="40"/>
                    </a:lnTo>
                    <a:lnTo>
                      <a:pt x="47" y="32"/>
                    </a:lnTo>
                    <a:lnTo>
                      <a:pt x="48" y="23"/>
                    </a:lnTo>
                    <a:lnTo>
                      <a:pt x="47" y="13"/>
                    </a:lnTo>
                    <a:lnTo>
                      <a:pt x="41" y="5"/>
                    </a:lnTo>
                    <a:lnTo>
                      <a:pt x="33" y="2"/>
                    </a:lnTo>
                    <a:lnTo>
                      <a:pt x="23" y="0"/>
                    </a:lnTo>
                    <a:lnTo>
                      <a:pt x="14" y="2"/>
                    </a:lnTo>
                    <a:lnTo>
                      <a:pt x="6" y="5"/>
                    </a:lnTo>
                    <a:lnTo>
                      <a:pt x="2" y="13"/>
                    </a:lnTo>
                    <a:lnTo>
                      <a:pt x="0" y="23"/>
                    </a:lnTo>
                    <a:lnTo>
                      <a:pt x="2" y="32"/>
                    </a:lnTo>
                    <a:lnTo>
                      <a:pt x="6" y="40"/>
                    </a:lnTo>
                    <a:lnTo>
                      <a:pt x="14" y="46"/>
                    </a:lnTo>
                    <a:lnTo>
                      <a:pt x="23" y="48"/>
                    </a:lnTo>
                    <a:lnTo>
                      <a:pt x="33" y="46"/>
                    </a:lnTo>
                    <a:close/>
                  </a:path>
                </a:pathLst>
              </a:custGeom>
              <a:solidFill>
                <a:srgbClr val="000000">
                  <a:alpha val="100000"/>
                </a:srgbClr>
              </a:solidFill>
              <a:ln w="9525">
                <a:noFill/>
              </a:ln>
            </p:spPr>
            <p:txBody>
              <a:bodyPr/>
              <a:lstStyle/>
              <a:p>
                <a:endParaRPr lang="zh-CN" altLang="en-US"/>
              </a:p>
            </p:txBody>
          </p:sp>
          <p:sp>
            <p:nvSpPr>
              <p:cNvPr id="36912" name="任意多边形 506898"/>
              <p:cNvSpPr/>
              <p:nvPr/>
            </p:nvSpPr>
            <p:spPr>
              <a:xfrm>
                <a:off x="1140" y="1346"/>
                <a:ext cx="24" cy="24"/>
              </a:xfrm>
              <a:custGeom>
                <a:avLst/>
                <a:gdLst/>
                <a:ahLst/>
                <a:cxnLst>
                  <a:cxn ang="0">
                    <a:pos x="18" y="23"/>
                  </a:cxn>
                  <a:cxn ang="0">
                    <a:pos x="21" y="20"/>
                  </a:cxn>
                  <a:cxn ang="0">
                    <a:pos x="23" y="16"/>
                  </a:cxn>
                  <a:cxn ang="0">
                    <a:pos x="24" y="12"/>
                  </a:cxn>
                  <a:cxn ang="0">
                    <a:pos x="23" y="7"/>
                  </a:cxn>
                  <a:cxn ang="0">
                    <a:pos x="21" y="3"/>
                  </a:cxn>
                  <a:cxn ang="0">
                    <a:pos x="18" y="1"/>
                  </a:cxn>
                  <a:cxn ang="0">
                    <a:pos x="13" y="0"/>
                  </a:cxn>
                  <a:cxn ang="0">
                    <a:pos x="8" y="1"/>
                  </a:cxn>
                  <a:cxn ang="0">
                    <a:pos x="8" y="1"/>
                  </a:cxn>
                  <a:cxn ang="0">
                    <a:pos x="4" y="3"/>
                  </a:cxn>
                  <a:cxn ang="0">
                    <a:pos x="1" y="7"/>
                  </a:cxn>
                  <a:cxn ang="0">
                    <a:pos x="0" y="12"/>
                  </a:cxn>
                  <a:cxn ang="0">
                    <a:pos x="1" y="16"/>
                  </a:cxn>
                  <a:cxn ang="0">
                    <a:pos x="4" y="20"/>
                  </a:cxn>
                  <a:cxn ang="0">
                    <a:pos x="8" y="23"/>
                  </a:cxn>
                  <a:cxn ang="0">
                    <a:pos x="13" y="24"/>
                  </a:cxn>
                  <a:cxn ang="0">
                    <a:pos x="18" y="23"/>
                  </a:cxn>
                </a:cxnLst>
                <a:rect l="0" t="0" r="0" b="0"/>
                <a:pathLst>
                  <a:path w="48" h="48">
                    <a:moveTo>
                      <a:pt x="35" y="46"/>
                    </a:moveTo>
                    <a:lnTo>
                      <a:pt x="42" y="40"/>
                    </a:lnTo>
                    <a:lnTo>
                      <a:pt x="46" y="32"/>
                    </a:lnTo>
                    <a:lnTo>
                      <a:pt x="48" y="23"/>
                    </a:lnTo>
                    <a:lnTo>
                      <a:pt x="46" y="13"/>
                    </a:lnTo>
                    <a:lnTo>
                      <a:pt x="42" y="5"/>
                    </a:lnTo>
                    <a:lnTo>
                      <a:pt x="35" y="2"/>
                    </a:lnTo>
                    <a:lnTo>
                      <a:pt x="25" y="0"/>
                    </a:lnTo>
                    <a:lnTo>
                      <a:pt x="15" y="2"/>
                    </a:lnTo>
                    <a:lnTo>
                      <a:pt x="8" y="5"/>
                    </a:lnTo>
                    <a:lnTo>
                      <a:pt x="2" y="13"/>
                    </a:lnTo>
                    <a:lnTo>
                      <a:pt x="0" y="23"/>
                    </a:lnTo>
                    <a:lnTo>
                      <a:pt x="2" y="32"/>
                    </a:lnTo>
                    <a:lnTo>
                      <a:pt x="8" y="40"/>
                    </a:lnTo>
                    <a:lnTo>
                      <a:pt x="15" y="46"/>
                    </a:lnTo>
                    <a:lnTo>
                      <a:pt x="25" y="48"/>
                    </a:lnTo>
                    <a:lnTo>
                      <a:pt x="35" y="46"/>
                    </a:lnTo>
                    <a:close/>
                  </a:path>
                </a:pathLst>
              </a:custGeom>
              <a:solidFill>
                <a:srgbClr val="000000">
                  <a:alpha val="100000"/>
                </a:srgbClr>
              </a:solidFill>
              <a:ln w="9525">
                <a:noFill/>
              </a:ln>
            </p:spPr>
            <p:txBody>
              <a:bodyPr/>
              <a:lstStyle/>
              <a:p>
                <a:endParaRPr lang="zh-CN" altLang="en-US"/>
              </a:p>
            </p:txBody>
          </p:sp>
          <p:sp>
            <p:nvSpPr>
              <p:cNvPr id="36913" name="任意多边形 506899"/>
              <p:cNvSpPr/>
              <p:nvPr/>
            </p:nvSpPr>
            <p:spPr>
              <a:xfrm>
                <a:off x="1099" y="1370"/>
                <a:ext cx="24" cy="24"/>
              </a:xfrm>
              <a:custGeom>
                <a:avLst/>
                <a:gdLst/>
                <a:ahLst/>
                <a:cxnLst>
                  <a:cxn ang="0">
                    <a:pos x="18" y="23"/>
                  </a:cxn>
                  <a:cxn ang="0">
                    <a:pos x="21" y="20"/>
                  </a:cxn>
                  <a:cxn ang="0">
                    <a:pos x="23" y="16"/>
                  </a:cxn>
                  <a:cxn ang="0">
                    <a:pos x="24" y="12"/>
                  </a:cxn>
                  <a:cxn ang="0">
                    <a:pos x="23" y="7"/>
                  </a:cxn>
                  <a:cxn ang="0">
                    <a:pos x="21" y="3"/>
                  </a:cxn>
                  <a:cxn ang="0">
                    <a:pos x="17" y="1"/>
                  </a:cxn>
                  <a:cxn ang="0">
                    <a:pos x="13" y="0"/>
                  </a:cxn>
                  <a:cxn ang="0">
                    <a:pos x="8" y="1"/>
                  </a:cxn>
                  <a:cxn ang="0">
                    <a:pos x="8" y="1"/>
                  </a:cxn>
                  <a:cxn ang="0">
                    <a:pos x="4" y="3"/>
                  </a:cxn>
                  <a:cxn ang="0">
                    <a:pos x="1" y="7"/>
                  </a:cxn>
                  <a:cxn ang="0">
                    <a:pos x="0" y="12"/>
                  </a:cxn>
                  <a:cxn ang="0">
                    <a:pos x="1" y="16"/>
                  </a:cxn>
                  <a:cxn ang="0">
                    <a:pos x="4" y="20"/>
                  </a:cxn>
                  <a:cxn ang="0">
                    <a:pos x="8" y="23"/>
                  </a:cxn>
                  <a:cxn ang="0">
                    <a:pos x="13" y="24"/>
                  </a:cxn>
                  <a:cxn ang="0">
                    <a:pos x="18" y="23"/>
                  </a:cxn>
                </a:cxnLst>
                <a:rect l="0" t="0" r="0" b="0"/>
                <a:pathLst>
                  <a:path w="48" h="48">
                    <a:moveTo>
                      <a:pt x="35" y="46"/>
                    </a:moveTo>
                    <a:lnTo>
                      <a:pt x="41" y="40"/>
                    </a:lnTo>
                    <a:lnTo>
                      <a:pt x="46" y="32"/>
                    </a:lnTo>
                    <a:lnTo>
                      <a:pt x="48" y="23"/>
                    </a:lnTo>
                    <a:lnTo>
                      <a:pt x="46" y="13"/>
                    </a:lnTo>
                    <a:lnTo>
                      <a:pt x="41" y="5"/>
                    </a:lnTo>
                    <a:lnTo>
                      <a:pt x="33" y="2"/>
                    </a:lnTo>
                    <a:lnTo>
                      <a:pt x="25" y="0"/>
                    </a:lnTo>
                    <a:lnTo>
                      <a:pt x="16" y="2"/>
                    </a:lnTo>
                    <a:lnTo>
                      <a:pt x="8" y="5"/>
                    </a:lnTo>
                    <a:lnTo>
                      <a:pt x="2" y="13"/>
                    </a:lnTo>
                    <a:lnTo>
                      <a:pt x="0" y="23"/>
                    </a:lnTo>
                    <a:lnTo>
                      <a:pt x="2" y="32"/>
                    </a:lnTo>
                    <a:lnTo>
                      <a:pt x="8" y="40"/>
                    </a:lnTo>
                    <a:lnTo>
                      <a:pt x="16" y="46"/>
                    </a:lnTo>
                    <a:lnTo>
                      <a:pt x="25" y="48"/>
                    </a:lnTo>
                    <a:lnTo>
                      <a:pt x="35" y="46"/>
                    </a:lnTo>
                    <a:close/>
                  </a:path>
                </a:pathLst>
              </a:custGeom>
              <a:solidFill>
                <a:srgbClr val="000000">
                  <a:alpha val="100000"/>
                </a:srgbClr>
              </a:solidFill>
              <a:ln w="9525">
                <a:noFill/>
              </a:ln>
            </p:spPr>
            <p:txBody>
              <a:bodyPr/>
              <a:lstStyle/>
              <a:p>
                <a:endParaRPr lang="zh-CN" altLang="en-US"/>
              </a:p>
            </p:txBody>
          </p:sp>
          <p:sp>
            <p:nvSpPr>
              <p:cNvPr id="36914" name="任意多边形 506900"/>
              <p:cNvSpPr/>
              <p:nvPr/>
            </p:nvSpPr>
            <p:spPr>
              <a:xfrm>
                <a:off x="1058" y="1394"/>
                <a:ext cx="24" cy="24"/>
              </a:xfrm>
              <a:custGeom>
                <a:avLst/>
                <a:gdLst/>
                <a:ahLst/>
                <a:cxnLst>
                  <a:cxn ang="0">
                    <a:pos x="16" y="23"/>
                  </a:cxn>
                  <a:cxn ang="0">
                    <a:pos x="20" y="20"/>
                  </a:cxn>
                  <a:cxn ang="0">
                    <a:pos x="23" y="16"/>
                  </a:cxn>
                  <a:cxn ang="0">
                    <a:pos x="24" y="12"/>
                  </a:cxn>
                  <a:cxn ang="0">
                    <a:pos x="23" y="7"/>
                  </a:cxn>
                  <a:cxn ang="0">
                    <a:pos x="20" y="3"/>
                  </a:cxn>
                  <a:cxn ang="0">
                    <a:pos x="16" y="1"/>
                  </a:cxn>
                  <a:cxn ang="0">
                    <a:pos x="12" y="0"/>
                  </a:cxn>
                  <a:cxn ang="0">
                    <a:pos x="7" y="1"/>
                  </a:cxn>
                  <a:cxn ang="0">
                    <a:pos x="7" y="1"/>
                  </a:cxn>
                  <a:cxn ang="0">
                    <a:pos x="3" y="3"/>
                  </a:cxn>
                  <a:cxn ang="0">
                    <a:pos x="1" y="7"/>
                  </a:cxn>
                  <a:cxn ang="0">
                    <a:pos x="0" y="12"/>
                  </a:cxn>
                  <a:cxn ang="0">
                    <a:pos x="1" y="16"/>
                  </a:cxn>
                  <a:cxn ang="0">
                    <a:pos x="3" y="20"/>
                  </a:cxn>
                  <a:cxn ang="0">
                    <a:pos x="7" y="23"/>
                  </a:cxn>
                  <a:cxn ang="0">
                    <a:pos x="12" y="24"/>
                  </a:cxn>
                  <a:cxn ang="0">
                    <a:pos x="16" y="23"/>
                  </a:cxn>
                </a:cxnLst>
                <a:rect l="0" t="0" r="0" b="0"/>
                <a:pathLst>
                  <a:path w="48" h="48">
                    <a:moveTo>
                      <a:pt x="32" y="46"/>
                    </a:moveTo>
                    <a:lnTo>
                      <a:pt x="40" y="40"/>
                    </a:lnTo>
                    <a:lnTo>
                      <a:pt x="46" y="32"/>
                    </a:lnTo>
                    <a:lnTo>
                      <a:pt x="48" y="23"/>
                    </a:lnTo>
                    <a:lnTo>
                      <a:pt x="46" y="13"/>
                    </a:lnTo>
                    <a:lnTo>
                      <a:pt x="40" y="5"/>
                    </a:lnTo>
                    <a:lnTo>
                      <a:pt x="32" y="2"/>
                    </a:lnTo>
                    <a:lnTo>
                      <a:pt x="23" y="0"/>
                    </a:lnTo>
                    <a:lnTo>
                      <a:pt x="13" y="2"/>
                    </a:lnTo>
                    <a:lnTo>
                      <a:pt x="6" y="5"/>
                    </a:lnTo>
                    <a:lnTo>
                      <a:pt x="2" y="13"/>
                    </a:lnTo>
                    <a:lnTo>
                      <a:pt x="0" y="23"/>
                    </a:lnTo>
                    <a:lnTo>
                      <a:pt x="2" y="32"/>
                    </a:lnTo>
                    <a:lnTo>
                      <a:pt x="6" y="40"/>
                    </a:lnTo>
                    <a:lnTo>
                      <a:pt x="13" y="46"/>
                    </a:lnTo>
                    <a:lnTo>
                      <a:pt x="23" y="48"/>
                    </a:lnTo>
                    <a:lnTo>
                      <a:pt x="32" y="46"/>
                    </a:lnTo>
                    <a:close/>
                  </a:path>
                </a:pathLst>
              </a:custGeom>
              <a:solidFill>
                <a:srgbClr val="000000">
                  <a:alpha val="100000"/>
                </a:srgbClr>
              </a:solidFill>
              <a:ln w="9525">
                <a:noFill/>
              </a:ln>
            </p:spPr>
            <p:txBody>
              <a:bodyPr/>
              <a:lstStyle/>
              <a:p>
                <a:endParaRPr lang="zh-CN" altLang="en-US"/>
              </a:p>
            </p:txBody>
          </p:sp>
          <p:sp>
            <p:nvSpPr>
              <p:cNvPr id="36915" name="任意多边形 506901"/>
              <p:cNvSpPr/>
              <p:nvPr/>
            </p:nvSpPr>
            <p:spPr>
              <a:xfrm>
                <a:off x="1016" y="1418"/>
                <a:ext cx="24" cy="24"/>
              </a:xfrm>
              <a:custGeom>
                <a:avLst/>
                <a:gdLst/>
                <a:ahLst/>
                <a:cxnLst>
                  <a:cxn ang="0">
                    <a:pos x="18" y="23"/>
                  </a:cxn>
                  <a:cxn ang="0">
                    <a:pos x="22" y="20"/>
                  </a:cxn>
                  <a:cxn ang="0">
                    <a:pos x="23" y="16"/>
                  </a:cxn>
                  <a:cxn ang="0">
                    <a:pos x="24" y="12"/>
                  </a:cxn>
                  <a:cxn ang="0">
                    <a:pos x="23" y="7"/>
                  </a:cxn>
                  <a:cxn ang="0">
                    <a:pos x="22" y="3"/>
                  </a:cxn>
                  <a:cxn ang="0">
                    <a:pos x="18" y="1"/>
                  </a:cxn>
                  <a:cxn ang="0">
                    <a:pos x="13" y="0"/>
                  </a:cxn>
                  <a:cxn ang="0">
                    <a:pos x="8" y="1"/>
                  </a:cxn>
                  <a:cxn ang="0">
                    <a:pos x="8" y="1"/>
                  </a:cxn>
                  <a:cxn ang="0">
                    <a:pos x="4" y="3"/>
                  </a:cxn>
                  <a:cxn ang="0">
                    <a:pos x="1" y="7"/>
                  </a:cxn>
                  <a:cxn ang="0">
                    <a:pos x="0" y="12"/>
                  </a:cxn>
                  <a:cxn ang="0">
                    <a:pos x="1" y="16"/>
                  </a:cxn>
                  <a:cxn ang="0">
                    <a:pos x="4" y="20"/>
                  </a:cxn>
                  <a:cxn ang="0">
                    <a:pos x="8" y="23"/>
                  </a:cxn>
                  <a:cxn ang="0">
                    <a:pos x="13" y="24"/>
                  </a:cxn>
                  <a:cxn ang="0">
                    <a:pos x="18" y="23"/>
                  </a:cxn>
                </a:cxnLst>
                <a:rect l="0" t="0" r="0" b="0"/>
                <a:pathLst>
                  <a:path w="48" h="48">
                    <a:moveTo>
                      <a:pt x="35" y="46"/>
                    </a:moveTo>
                    <a:lnTo>
                      <a:pt x="43" y="40"/>
                    </a:lnTo>
                    <a:lnTo>
                      <a:pt x="46" y="32"/>
                    </a:lnTo>
                    <a:lnTo>
                      <a:pt x="48" y="23"/>
                    </a:lnTo>
                    <a:lnTo>
                      <a:pt x="46" y="13"/>
                    </a:lnTo>
                    <a:lnTo>
                      <a:pt x="43" y="5"/>
                    </a:lnTo>
                    <a:lnTo>
                      <a:pt x="35" y="2"/>
                    </a:lnTo>
                    <a:lnTo>
                      <a:pt x="25" y="0"/>
                    </a:lnTo>
                    <a:lnTo>
                      <a:pt x="16" y="2"/>
                    </a:lnTo>
                    <a:lnTo>
                      <a:pt x="8" y="5"/>
                    </a:lnTo>
                    <a:lnTo>
                      <a:pt x="2" y="13"/>
                    </a:lnTo>
                    <a:lnTo>
                      <a:pt x="0" y="23"/>
                    </a:lnTo>
                    <a:lnTo>
                      <a:pt x="2" y="32"/>
                    </a:lnTo>
                    <a:lnTo>
                      <a:pt x="8" y="40"/>
                    </a:lnTo>
                    <a:lnTo>
                      <a:pt x="16" y="46"/>
                    </a:lnTo>
                    <a:lnTo>
                      <a:pt x="25" y="48"/>
                    </a:lnTo>
                    <a:lnTo>
                      <a:pt x="35" y="46"/>
                    </a:lnTo>
                    <a:close/>
                  </a:path>
                </a:pathLst>
              </a:custGeom>
              <a:solidFill>
                <a:srgbClr val="000000">
                  <a:alpha val="100000"/>
                </a:srgbClr>
              </a:solidFill>
              <a:ln w="9525">
                <a:noFill/>
              </a:ln>
            </p:spPr>
            <p:txBody>
              <a:bodyPr/>
              <a:lstStyle/>
              <a:p>
                <a:endParaRPr lang="zh-CN" altLang="en-US"/>
              </a:p>
            </p:txBody>
          </p:sp>
          <p:sp>
            <p:nvSpPr>
              <p:cNvPr id="36916" name="任意多边形 506902"/>
              <p:cNvSpPr/>
              <p:nvPr/>
            </p:nvSpPr>
            <p:spPr>
              <a:xfrm>
                <a:off x="974" y="1442"/>
                <a:ext cx="24" cy="24"/>
              </a:xfrm>
              <a:custGeom>
                <a:avLst/>
                <a:gdLst/>
                <a:ahLst/>
                <a:cxnLst>
                  <a:cxn ang="0">
                    <a:pos x="17" y="23"/>
                  </a:cxn>
                  <a:cxn ang="0">
                    <a:pos x="21" y="20"/>
                  </a:cxn>
                  <a:cxn ang="0">
                    <a:pos x="23" y="16"/>
                  </a:cxn>
                  <a:cxn ang="0">
                    <a:pos x="24" y="12"/>
                  </a:cxn>
                  <a:cxn ang="0">
                    <a:pos x="23" y="7"/>
                  </a:cxn>
                  <a:cxn ang="0">
                    <a:pos x="21" y="3"/>
                  </a:cxn>
                  <a:cxn ang="0">
                    <a:pos x="17" y="1"/>
                  </a:cxn>
                  <a:cxn ang="0">
                    <a:pos x="13" y="0"/>
                  </a:cxn>
                  <a:cxn ang="0">
                    <a:pos x="8" y="1"/>
                  </a:cxn>
                  <a:cxn ang="0">
                    <a:pos x="8" y="1"/>
                  </a:cxn>
                  <a:cxn ang="0">
                    <a:pos x="4" y="3"/>
                  </a:cxn>
                  <a:cxn ang="0">
                    <a:pos x="1" y="7"/>
                  </a:cxn>
                  <a:cxn ang="0">
                    <a:pos x="0" y="12"/>
                  </a:cxn>
                  <a:cxn ang="0">
                    <a:pos x="1" y="16"/>
                  </a:cxn>
                  <a:cxn ang="0">
                    <a:pos x="4" y="20"/>
                  </a:cxn>
                  <a:cxn ang="0">
                    <a:pos x="8" y="23"/>
                  </a:cxn>
                  <a:cxn ang="0">
                    <a:pos x="13" y="24"/>
                  </a:cxn>
                  <a:cxn ang="0">
                    <a:pos x="17" y="23"/>
                  </a:cxn>
                </a:cxnLst>
                <a:rect l="0" t="0" r="0" b="0"/>
                <a:pathLst>
                  <a:path w="48" h="48">
                    <a:moveTo>
                      <a:pt x="34" y="46"/>
                    </a:moveTo>
                    <a:lnTo>
                      <a:pt x="42" y="40"/>
                    </a:lnTo>
                    <a:lnTo>
                      <a:pt x="46" y="32"/>
                    </a:lnTo>
                    <a:lnTo>
                      <a:pt x="48" y="23"/>
                    </a:lnTo>
                    <a:lnTo>
                      <a:pt x="46" y="13"/>
                    </a:lnTo>
                    <a:lnTo>
                      <a:pt x="42" y="5"/>
                    </a:lnTo>
                    <a:lnTo>
                      <a:pt x="34" y="2"/>
                    </a:lnTo>
                    <a:lnTo>
                      <a:pt x="25" y="0"/>
                    </a:lnTo>
                    <a:lnTo>
                      <a:pt x="15" y="2"/>
                    </a:lnTo>
                    <a:lnTo>
                      <a:pt x="7" y="5"/>
                    </a:lnTo>
                    <a:lnTo>
                      <a:pt x="2" y="13"/>
                    </a:lnTo>
                    <a:lnTo>
                      <a:pt x="0" y="23"/>
                    </a:lnTo>
                    <a:lnTo>
                      <a:pt x="2" y="32"/>
                    </a:lnTo>
                    <a:lnTo>
                      <a:pt x="7" y="40"/>
                    </a:lnTo>
                    <a:lnTo>
                      <a:pt x="15" y="46"/>
                    </a:lnTo>
                    <a:lnTo>
                      <a:pt x="25" y="48"/>
                    </a:lnTo>
                    <a:lnTo>
                      <a:pt x="34" y="46"/>
                    </a:lnTo>
                    <a:close/>
                  </a:path>
                </a:pathLst>
              </a:custGeom>
              <a:solidFill>
                <a:srgbClr val="000000">
                  <a:alpha val="100000"/>
                </a:srgbClr>
              </a:solidFill>
              <a:ln w="9525">
                <a:noFill/>
              </a:ln>
            </p:spPr>
            <p:txBody>
              <a:bodyPr/>
              <a:lstStyle/>
              <a:p>
                <a:endParaRPr lang="zh-CN" altLang="en-US"/>
              </a:p>
            </p:txBody>
          </p:sp>
          <p:sp>
            <p:nvSpPr>
              <p:cNvPr id="36917" name="任意多边形 506903"/>
              <p:cNvSpPr/>
              <p:nvPr/>
            </p:nvSpPr>
            <p:spPr>
              <a:xfrm>
                <a:off x="933" y="1466"/>
                <a:ext cx="24" cy="24"/>
              </a:xfrm>
              <a:custGeom>
                <a:avLst/>
                <a:gdLst/>
                <a:ahLst/>
                <a:cxnLst>
                  <a:cxn ang="0">
                    <a:pos x="17" y="23"/>
                  </a:cxn>
                  <a:cxn ang="0">
                    <a:pos x="21" y="20"/>
                  </a:cxn>
                  <a:cxn ang="0">
                    <a:pos x="23" y="16"/>
                  </a:cxn>
                  <a:cxn ang="0">
                    <a:pos x="24" y="12"/>
                  </a:cxn>
                  <a:cxn ang="0">
                    <a:pos x="23" y="7"/>
                  </a:cxn>
                  <a:cxn ang="0">
                    <a:pos x="21" y="3"/>
                  </a:cxn>
                  <a:cxn ang="0">
                    <a:pos x="17" y="1"/>
                  </a:cxn>
                  <a:cxn ang="0">
                    <a:pos x="12" y="0"/>
                  </a:cxn>
                  <a:cxn ang="0">
                    <a:pos x="7" y="1"/>
                  </a:cxn>
                  <a:cxn ang="0">
                    <a:pos x="7" y="1"/>
                  </a:cxn>
                  <a:cxn ang="0">
                    <a:pos x="3" y="3"/>
                  </a:cxn>
                  <a:cxn ang="0">
                    <a:pos x="1" y="7"/>
                  </a:cxn>
                  <a:cxn ang="0">
                    <a:pos x="0" y="12"/>
                  </a:cxn>
                  <a:cxn ang="0">
                    <a:pos x="1" y="16"/>
                  </a:cxn>
                  <a:cxn ang="0">
                    <a:pos x="3" y="20"/>
                  </a:cxn>
                  <a:cxn ang="0">
                    <a:pos x="7" y="23"/>
                  </a:cxn>
                  <a:cxn ang="0">
                    <a:pos x="12" y="24"/>
                  </a:cxn>
                  <a:cxn ang="0">
                    <a:pos x="17" y="23"/>
                  </a:cxn>
                </a:cxnLst>
                <a:rect l="0" t="0" r="0" b="0"/>
                <a:pathLst>
                  <a:path w="48" h="48">
                    <a:moveTo>
                      <a:pt x="33" y="46"/>
                    </a:moveTo>
                    <a:lnTo>
                      <a:pt x="41" y="40"/>
                    </a:lnTo>
                    <a:lnTo>
                      <a:pt x="46" y="32"/>
                    </a:lnTo>
                    <a:lnTo>
                      <a:pt x="48" y="23"/>
                    </a:lnTo>
                    <a:lnTo>
                      <a:pt x="46" y="13"/>
                    </a:lnTo>
                    <a:lnTo>
                      <a:pt x="41" y="5"/>
                    </a:lnTo>
                    <a:lnTo>
                      <a:pt x="33" y="2"/>
                    </a:lnTo>
                    <a:lnTo>
                      <a:pt x="23" y="0"/>
                    </a:lnTo>
                    <a:lnTo>
                      <a:pt x="14" y="2"/>
                    </a:lnTo>
                    <a:lnTo>
                      <a:pt x="6" y="5"/>
                    </a:lnTo>
                    <a:lnTo>
                      <a:pt x="2" y="13"/>
                    </a:lnTo>
                    <a:lnTo>
                      <a:pt x="0" y="23"/>
                    </a:lnTo>
                    <a:lnTo>
                      <a:pt x="2" y="32"/>
                    </a:lnTo>
                    <a:lnTo>
                      <a:pt x="6" y="40"/>
                    </a:lnTo>
                    <a:lnTo>
                      <a:pt x="14" y="46"/>
                    </a:lnTo>
                    <a:lnTo>
                      <a:pt x="23" y="48"/>
                    </a:lnTo>
                    <a:lnTo>
                      <a:pt x="33" y="46"/>
                    </a:lnTo>
                    <a:close/>
                  </a:path>
                </a:pathLst>
              </a:custGeom>
              <a:solidFill>
                <a:srgbClr val="000000">
                  <a:alpha val="100000"/>
                </a:srgbClr>
              </a:solidFill>
              <a:ln w="9525">
                <a:noFill/>
              </a:ln>
            </p:spPr>
            <p:txBody>
              <a:bodyPr/>
              <a:lstStyle/>
              <a:p>
                <a:endParaRPr lang="zh-CN" altLang="en-US"/>
              </a:p>
            </p:txBody>
          </p:sp>
          <p:sp>
            <p:nvSpPr>
              <p:cNvPr id="36918" name="任意多边形 506904"/>
              <p:cNvSpPr/>
              <p:nvPr/>
            </p:nvSpPr>
            <p:spPr>
              <a:xfrm>
                <a:off x="892" y="1490"/>
                <a:ext cx="24" cy="24"/>
              </a:xfrm>
              <a:custGeom>
                <a:avLst/>
                <a:gdLst/>
                <a:ahLst/>
                <a:cxnLst>
                  <a:cxn ang="0">
                    <a:pos x="16" y="23"/>
                  </a:cxn>
                  <a:cxn ang="0">
                    <a:pos x="20" y="20"/>
                  </a:cxn>
                  <a:cxn ang="0">
                    <a:pos x="23" y="16"/>
                  </a:cxn>
                  <a:cxn ang="0">
                    <a:pos x="24" y="12"/>
                  </a:cxn>
                  <a:cxn ang="0">
                    <a:pos x="23" y="7"/>
                  </a:cxn>
                  <a:cxn ang="0">
                    <a:pos x="20" y="3"/>
                  </a:cxn>
                  <a:cxn ang="0">
                    <a:pos x="16" y="1"/>
                  </a:cxn>
                  <a:cxn ang="0">
                    <a:pos x="12" y="0"/>
                  </a:cxn>
                  <a:cxn ang="0">
                    <a:pos x="7" y="1"/>
                  </a:cxn>
                  <a:cxn ang="0">
                    <a:pos x="7" y="1"/>
                  </a:cxn>
                  <a:cxn ang="0">
                    <a:pos x="3" y="3"/>
                  </a:cxn>
                  <a:cxn ang="0">
                    <a:pos x="1" y="7"/>
                  </a:cxn>
                  <a:cxn ang="0">
                    <a:pos x="0" y="12"/>
                  </a:cxn>
                  <a:cxn ang="0">
                    <a:pos x="1" y="16"/>
                  </a:cxn>
                  <a:cxn ang="0">
                    <a:pos x="3" y="20"/>
                  </a:cxn>
                  <a:cxn ang="0">
                    <a:pos x="7" y="23"/>
                  </a:cxn>
                  <a:cxn ang="0">
                    <a:pos x="12" y="24"/>
                  </a:cxn>
                  <a:cxn ang="0">
                    <a:pos x="16" y="23"/>
                  </a:cxn>
                </a:cxnLst>
                <a:rect l="0" t="0" r="0" b="0"/>
                <a:pathLst>
                  <a:path w="48" h="48">
                    <a:moveTo>
                      <a:pt x="32" y="46"/>
                    </a:moveTo>
                    <a:lnTo>
                      <a:pt x="40" y="40"/>
                    </a:lnTo>
                    <a:lnTo>
                      <a:pt x="46" y="32"/>
                    </a:lnTo>
                    <a:lnTo>
                      <a:pt x="48" y="23"/>
                    </a:lnTo>
                    <a:lnTo>
                      <a:pt x="46" y="13"/>
                    </a:lnTo>
                    <a:lnTo>
                      <a:pt x="40" y="5"/>
                    </a:lnTo>
                    <a:lnTo>
                      <a:pt x="32" y="2"/>
                    </a:lnTo>
                    <a:lnTo>
                      <a:pt x="23" y="0"/>
                    </a:lnTo>
                    <a:lnTo>
                      <a:pt x="13" y="2"/>
                    </a:lnTo>
                    <a:lnTo>
                      <a:pt x="5" y="5"/>
                    </a:lnTo>
                    <a:lnTo>
                      <a:pt x="2" y="13"/>
                    </a:lnTo>
                    <a:lnTo>
                      <a:pt x="0" y="23"/>
                    </a:lnTo>
                    <a:lnTo>
                      <a:pt x="2" y="32"/>
                    </a:lnTo>
                    <a:lnTo>
                      <a:pt x="5" y="40"/>
                    </a:lnTo>
                    <a:lnTo>
                      <a:pt x="13" y="46"/>
                    </a:lnTo>
                    <a:lnTo>
                      <a:pt x="23" y="48"/>
                    </a:lnTo>
                    <a:lnTo>
                      <a:pt x="32" y="46"/>
                    </a:lnTo>
                    <a:close/>
                  </a:path>
                </a:pathLst>
              </a:custGeom>
              <a:solidFill>
                <a:srgbClr val="000000">
                  <a:alpha val="100000"/>
                </a:srgbClr>
              </a:solidFill>
              <a:ln w="9525">
                <a:noFill/>
              </a:ln>
            </p:spPr>
            <p:txBody>
              <a:bodyPr/>
              <a:lstStyle/>
              <a:p>
                <a:endParaRPr lang="zh-CN" altLang="en-US"/>
              </a:p>
            </p:txBody>
          </p:sp>
        </p:grpSp>
        <p:sp>
          <p:nvSpPr>
            <p:cNvPr id="36874" name="矩形 506907"/>
            <p:cNvSpPr/>
            <p:nvPr/>
          </p:nvSpPr>
          <p:spPr>
            <a:xfrm>
              <a:off x="2706" y="1096"/>
              <a:ext cx="72"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3</a:t>
              </a:r>
              <a:endParaRPr lang="en-US" altLang="zh-CN" b="1" dirty="0">
                <a:latin typeface="黑体" panose="02010609060101010101" pitchFamily="49" charset="-122"/>
                <a:ea typeface="黑体" panose="02010609060101010101" pitchFamily="49" charset="-122"/>
              </a:endParaRPr>
            </a:p>
          </p:txBody>
        </p:sp>
        <p:sp>
          <p:nvSpPr>
            <p:cNvPr id="36875" name="椭圆 506909"/>
            <p:cNvSpPr/>
            <p:nvPr/>
          </p:nvSpPr>
          <p:spPr>
            <a:xfrm>
              <a:off x="2662" y="1116"/>
              <a:ext cx="191" cy="191"/>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Tahoma" panose="020B0604030504040204" pitchFamily="34" charset="0"/>
              </a:endParaRPr>
            </a:p>
          </p:txBody>
        </p:sp>
        <p:sp>
          <p:nvSpPr>
            <p:cNvPr id="36876" name="矩形 506911"/>
            <p:cNvSpPr/>
            <p:nvPr/>
          </p:nvSpPr>
          <p:spPr>
            <a:xfrm>
              <a:off x="2510" y="656"/>
              <a:ext cx="72"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1</a:t>
              </a:r>
              <a:endParaRPr lang="en-US" altLang="zh-CN" b="1" dirty="0">
                <a:latin typeface="黑体" panose="02010609060101010101" pitchFamily="49" charset="-122"/>
                <a:ea typeface="黑体" panose="02010609060101010101" pitchFamily="49" charset="-122"/>
              </a:endParaRPr>
            </a:p>
          </p:txBody>
        </p:sp>
        <p:sp>
          <p:nvSpPr>
            <p:cNvPr id="36877" name="椭圆 506913"/>
            <p:cNvSpPr/>
            <p:nvPr/>
          </p:nvSpPr>
          <p:spPr>
            <a:xfrm>
              <a:off x="2465" y="675"/>
              <a:ext cx="192" cy="191"/>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Tahoma" panose="020B0604030504040204" pitchFamily="34" charset="0"/>
              </a:endParaRPr>
            </a:p>
          </p:txBody>
        </p:sp>
        <p:sp>
          <p:nvSpPr>
            <p:cNvPr id="36878" name="矩形 506915"/>
            <p:cNvSpPr/>
            <p:nvPr/>
          </p:nvSpPr>
          <p:spPr>
            <a:xfrm>
              <a:off x="1982" y="991"/>
              <a:ext cx="72"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2</a:t>
              </a:r>
              <a:endParaRPr lang="en-US" altLang="zh-CN" b="1" dirty="0">
                <a:latin typeface="黑体" panose="02010609060101010101" pitchFamily="49" charset="-122"/>
                <a:ea typeface="黑体" panose="02010609060101010101" pitchFamily="49" charset="-122"/>
              </a:endParaRPr>
            </a:p>
          </p:txBody>
        </p:sp>
        <p:sp>
          <p:nvSpPr>
            <p:cNvPr id="36879" name="椭圆 506917"/>
            <p:cNvSpPr/>
            <p:nvPr/>
          </p:nvSpPr>
          <p:spPr>
            <a:xfrm>
              <a:off x="1937" y="1011"/>
              <a:ext cx="192" cy="191"/>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Tahoma" panose="020B0604030504040204" pitchFamily="34" charset="0"/>
              </a:endParaRPr>
            </a:p>
          </p:txBody>
        </p:sp>
        <p:sp>
          <p:nvSpPr>
            <p:cNvPr id="36880" name="矩形 506919"/>
            <p:cNvSpPr/>
            <p:nvPr/>
          </p:nvSpPr>
          <p:spPr>
            <a:xfrm>
              <a:off x="3278" y="546"/>
              <a:ext cx="72"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4</a:t>
              </a:r>
              <a:endParaRPr lang="en-US" altLang="zh-CN" b="1" dirty="0">
                <a:latin typeface="黑体" panose="02010609060101010101" pitchFamily="49" charset="-122"/>
                <a:ea typeface="黑体" panose="02010609060101010101" pitchFamily="49" charset="-122"/>
              </a:endParaRPr>
            </a:p>
          </p:txBody>
        </p:sp>
        <p:sp>
          <p:nvSpPr>
            <p:cNvPr id="36881" name="椭圆 506927"/>
            <p:cNvSpPr/>
            <p:nvPr/>
          </p:nvSpPr>
          <p:spPr>
            <a:xfrm>
              <a:off x="3233" y="569"/>
              <a:ext cx="192" cy="191"/>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Tahoma" panose="020B0604030504040204" pitchFamily="34" charset="0"/>
              </a:endParaRPr>
            </a:p>
          </p:txBody>
        </p:sp>
        <p:sp>
          <p:nvSpPr>
            <p:cNvPr id="36882" name="矩形 506929"/>
            <p:cNvSpPr/>
            <p:nvPr/>
          </p:nvSpPr>
          <p:spPr>
            <a:xfrm>
              <a:off x="2193" y="1487"/>
              <a:ext cx="72"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5</a:t>
              </a:r>
              <a:endParaRPr lang="en-US" altLang="zh-CN" b="1" dirty="0">
                <a:latin typeface="黑体" panose="02010609060101010101" pitchFamily="49" charset="-122"/>
                <a:ea typeface="黑体" panose="02010609060101010101" pitchFamily="49" charset="-122"/>
              </a:endParaRPr>
            </a:p>
          </p:txBody>
        </p:sp>
        <p:sp>
          <p:nvSpPr>
            <p:cNvPr id="36883" name="椭圆 506931"/>
            <p:cNvSpPr/>
            <p:nvPr/>
          </p:nvSpPr>
          <p:spPr>
            <a:xfrm>
              <a:off x="2148" y="1507"/>
              <a:ext cx="192" cy="191"/>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Tahoma" panose="020B0604030504040204" pitchFamily="34" charset="0"/>
              </a:endParaRPr>
            </a:p>
          </p:txBody>
        </p:sp>
        <p:sp>
          <p:nvSpPr>
            <p:cNvPr id="36884" name="矩形 506933"/>
            <p:cNvSpPr/>
            <p:nvPr/>
          </p:nvSpPr>
          <p:spPr>
            <a:xfrm>
              <a:off x="3115" y="1484"/>
              <a:ext cx="72"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6</a:t>
              </a:r>
              <a:endParaRPr lang="en-US" altLang="zh-CN" b="1" dirty="0">
                <a:latin typeface="黑体" panose="02010609060101010101" pitchFamily="49" charset="-122"/>
                <a:ea typeface="黑体" panose="02010609060101010101" pitchFamily="49" charset="-122"/>
              </a:endParaRPr>
            </a:p>
          </p:txBody>
        </p:sp>
        <p:sp>
          <p:nvSpPr>
            <p:cNvPr id="36885" name="椭圆 506935"/>
            <p:cNvSpPr/>
            <p:nvPr/>
          </p:nvSpPr>
          <p:spPr>
            <a:xfrm>
              <a:off x="3070" y="1503"/>
              <a:ext cx="192" cy="192"/>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Tahoma" panose="020B0604030504040204" pitchFamily="34" charset="0"/>
              </a:endParaRPr>
            </a:p>
          </p:txBody>
        </p:sp>
        <p:grpSp>
          <p:nvGrpSpPr>
            <p:cNvPr id="36886" name="组合 506948"/>
            <p:cNvGrpSpPr/>
            <p:nvPr/>
          </p:nvGrpSpPr>
          <p:grpSpPr>
            <a:xfrm>
              <a:off x="2105" y="1148"/>
              <a:ext cx="551" cy="24"/>
              <a:chOff x="718" y="1119"/>
              <a:chExt cx="551" cy="24"/>
            </a:xfrm>
          </p:grpSpPr>
          <p:sp>
            <p:nvSpPr>
              <p:cNvPr id="36896" name="任意多边形 506936"/>
              <p:cNvSpPr/>
              <p:nvPr/>
            </p:nvSpPr>
            <p:spPr>
              <a:xfrm>
                <a:off x="718" y="1119"/>
                <a:ext cx="23" cy="24"/>
              </a:xfrm>
              <a:custGeom>
                <a:avLst/>
                <a:gdLst/>
                <a:ahLst/>
                <a:cxnLst>
                  <a:cxn ang="0">
                    <a:pos x="12" y="0"/>
                  </a:cxn>
                  <a:cxn ang="0">
                    <a:pos x="7" y="1"/>
                  </a:cxn>
                  <a:cxn ang="0">
                    <a:pos x="3" y="3"/>
                  </a:cxn>
                  <a:cxn ang="0">
                    <a:pos x="1" y="7"/>
                  </a:cxn>
                  <a:cxn ang="0">
                    <a:pos x="0" y="12"/>
                  </a:cxn>
                  <a:cxn ang="0">
                    <a:pos x="1" y="16"/>
                  </a:cxn>
                  <a:cxn ang="0">
                    <a:pos x="3" y="20"/>
                  </a:cxn>
                  <a:cxn ang="0">
                    <a:pos x="7" y="22"/>
                  </a:cxn>
                  <a:cxn ang="0">
                    <a:pos x="12" y="24"/>
                  </a:cxn>
                  <a:cxn ang="0">
                    <a:pos x="12" y="24"/>
                  </a:cxn>
                  <a:cxn ang="0">
                    <a:pos x="17" y="22"/>
                  </a:cxn>
                  <a:cxn ang="0">
                    <a:pos x="20" y="20"/>
                  </a:cxn>
                  <a:cxn ang="0">
                    <a:pos x="22" y="16"/>
                  </a:cxn>
                  <a:cxn ang="0">
                    <a:pos x="23" y="12"/>
                  </a:cxn>
                  <a:cxn ang="0">
                    <a:pos x="22" y="7"/>
                  </a:cxn>
                  <a:cxn ang="0">
                    <a:pos x="20" y="3"/>
                  </a:cxn>
                  <a:cxn ang="0">
                    <a:pos x="17" y="1"/>
                  </a:cxn>
                  <a:cxn ang="0">
                    <a:pos x="12" y="0"/>
                  </a:cxn>
                </a:cxnLst>
                <a:rect l="0" t="0" r="0" b="0"/>
                <a:pathLst>
                  <a:path w="46" h="48">
                    <a:moveTo>
                      <a:pt x="23" y="0"/>
                    </a:moveTo>
                    <a:lnTo>
                      <a:pt x="14" y="2"/>
                    </a:lnTo>
                    <a:lnTo>
                      <a:pt x="6" y="6"/>
                    </a:lnTo>
                    <a:lnTo>
                      <a:pt x="2" y="13"/>
                    </a:lnTo>
                    <a:lnTo>
                      <a:pt x="0" y="23"/>
                    </a:lnTo>
                    <a:lnTo>
                      <a:pt x="2" y="32"/>
                    </a:lnTo>
                    <a:lnTo>
                      <a:pt x="6" y="40"/>
                    </a:lnTo>
                    <a:lnTo>
                      <a:pt x="14" y="44"/>
                    </a:lnTo>
                    <a:lnTo>
                      <a:pt x="23" y="48"/>
                    </a:lnTo>
                    <a:lnTo>
                      <a:pt x="33" y="44"/>
                    </a:lnTo>
                    <a:lnTo>
                      <a:pt x="40" y="40"/>
                    </a:lnTo>
                    <a:lnTo>
                      <a:pt x="44" y="32"/>
                    </a:lnTo>
                    <a:lnTo>
                      <a:pt x="46" y="23"/>
                    </a:lnTo>
                    <a:lnTo>
                      <a:pt x="44" y="13"/>
                    </a:lnTo>
                    <a:lnTo>
                      <a:pt x="40" y="6"/>
                    </a:lnTo>
                    <a:lnTo>
                      <a:pt x="33" y="2"/>
                    </a:lnTo>
                    <a:lnTo>
                      <a:pt x="23" y="0"/>
                    </a:lnTo>
                    <a:close/>
                  </a:path>
                </a:pathLst>
              </a:custGeom>
              <a:solidFill>
                <a:srgbClr val="000000">
                  <a:alpha val="100000"/>
                </a:srgbClr>
              </a:solidFill>
              <a:ln w="9525">
                <a:noFill/>
              </a:ln>
            </p:spPr>
            <p:txBody>
              <a:bodyPr/>
              <a:lstStyle/>
              <a:p>
                <a:endParaRPr lang="zh-CN" altLang="en-US"/>
              </a:p>
            </p:txBody>
          </p:sp>
          <p:sp>
            <p:nvSpPr>
              <p:cNvPr id="36897" name="任意多边形 506937"/>
              <p:cNvSpPr/>
              <p:nvPr/>
            </p:nvSpPr>
            <p:spPr>
              <a:xfrm>
                <a:off x="765" y="1119"/>
                <a:ext cx="24" cy="24"/>
              </a:xfrm>
              <a:custGeom>
                <a:avLst/>
                <a:gdLst/>
                <a:ahLst/>
                <a:cxnLst>
                  <a:cxn ang="0">
                    <a:pos x="13" y="0"/>
                  </a:cxn>
                  <a:cxn ang="0">
                    <a:pos x="8" y="1"/>
                  </a:cxn>
                  <a:cxn ang="0">
                    <a:pos x="4" y="3"/>
                  </a:cxn>
                  <a:cxn ang="0">
                    <a:pos x="1" y="7"/>
                  </a:cxn>
                  <a:cxn ang="0">
                    <a:pos x="0" y="12"/>
                  </a:cxn>
                  <a:cxn ang="0">
                    <a:pos x="1" y="16"/>
                  </a:cxn>
                  <a:cxn ang="0">
                    <a:pos x="4" y="20"/>
                  </a:cxn>
                  <a:cxn ang="0">
                    <a:pos x="8" y="23"/>
                  </a:cxn>
                  <a:cxn ang="0">
                    <a:pos x="13" y="24"/>
                  </a:cxn>
                  <a:cxn ang="0">
                    <a:pos x="13" y="24"/>
                  </a:cxn>
                  <a:cxn ang="0">
                    <a:pos x="18" y="22"/>
                  </a:cxn>
                  <a:cxn ang="0">
                    <a:pos x="21" y="20"/>
                  </a:cxn>
                  <a:cxn ang="0">
                    <a:pos x="23" y="16"/>
                  </a:cxn>
                  <a:cxn ang="0">
                    <a:pos x="24" y="12"/>
                  </a:cxn>
                  <a:cxn ang="0">
                    <a:pos x="23" y="7"/>
                  </a:cxn>
                  <a:cxn ang="0">
                    <a:pos x="21" y="3"/>
                  </a:cxn>
                  <a:cxn ang="0">
                    <a:pos x="18" y="1"/>
                  </a:cxn>
                  <a:cxn ang="0">
                    <a:pos x="13" y="0"/>
                  </a:cxn>
                </a:cxnLst>
                <a:rect l="0" t="0" r="0" b="0"/>
                <a:pathLst>
                  <a:path w="48" h="48">
                    <a:moveTo>
                      <a:pt x="25" y="0"/>
                    </a:moveTo>
                    <a:lnTo>
                      <a:pt x="16" y="2"/>
                    </a:lnTo>
                    <a:lnTo>
                      <a:pt x="8" y="6"/>
                    </a:lnTo>
                    <a:lnTo>
                      <a:pt x="2" y="13"/>
                    </a:lnTo>
                    <a:lnTo>
                      <a:pt x="0" y="23"/>
                    </a:lnTo>
                    <a:lnTo>
                      <a:pt x="2" y="32"/>
                    </a:lnTo>
                    <a:lnTo>
                      <a:pt x="8" y="40"/>
                    </a:lnTo>
                    <a:lnTo>
                      <a:pt x="16" y="46"/>
                    </a:lnTo>
                    <a:lnTo>
                      <a:pt x="25" y="48"/>
                    </a:lnTo>
                    <a:lnTo>
                      <a:pt x="35" y="44"/>
                    </a:lnTo>
                    <a:lnTo>
                      <a:pt x="42" y="40"/>
                    </a:lnTo>
                    <a:lnTo>
                      <a:pt x="46" y="32"/>
                    </a:lnTo>
                    <a:lnTo>
                      <a:pt x="48" y="23"/>
                    </a:lnTo>
                    <a:lnTo>
                      <a:pt x="46" y="13"/>
                    </a:lnTo>
                    <a:lnTo>
                      <a:pt x="42" y="6"/>
                    </a:lnTo>
                    <a:lnTo>
                      <a:pt x="35" y="2"/>
                    </a:lnTo>
                    <a:lnTo>
                      <a:pt x="25" y="0"/>
                    </a:lnTo>
                    <a:close/>
                  </a:path>
                </a:pathLst>
              </a:custGeom>
              <a:solidFill>
                <a:srgbClr val="000000">
                  <a:alpha val="100000"/>
                </a:srgbClr>
              </a:solidFill>
              <a:ln w="9525">
                <a:noFill/>
              </a:ln>
            </p:spPr>
            <p:txBody>
              <a:bodyPr/>
              <a:lstStyle/>
              <a:p>
                <a:endParaRPr lang="zh-CN" altLang="en-US"/>
              </a:p>
            </p:txBody>
          </p:sp>
          <p:sp>
            <p:nvSpPr>
              <p:cNvPr id="36898" name="任意多边形 506938"/>
              <p:cNvSpPr/>
              <p:nvPr/>
            </p:nvSpPr>
            <p:spPr>
              <a:xfrm>
                <a:off x="813" y="1119"/>
                <a:ext cx="24" cy="24"/>
              </a:xfrm>
              <a:custGeom>
                <a:avLst/>
                <a:gdLst/>
                <a:ahLst/>
                <a:cxnLst>
                  <a:cxn ang="0">
                    <a:pos x="13" y="0"/>
                  </a:cxn>
                  <a:cxn ang="0">
                    <a:pos x="8" y="1"/>
                  </a:cxn>
                  <a:cxn ang="0">
                    <a:pos x="4" y="3"/>
                  </a:cxn>
                  <a:cxn ang="0">
                    <a:pos x="1" y="7"/>
                  </a:cxn>
                  <a:cxn ang="0">
                    <a:pos x="0" y="12"/>
                  </a:cxn>
                  <a:cxn ang="0">
                    <a:pos x="1" y="16"/>
                  </a:cxn>
                  <a:cxn ang="0">
                    <a:pos x="4" y="20"/>
                  </a:cxn>
                  <a:cxn ang="0">
                    <a:pos x="8" y="23"/>
                  </a:cxn>
                  <a:cxn ang="0">
                    <a:pos x="13" y="24"/>
                  </a:cxn>
                  <a:cxn ang="0">
                    <a:pos x="13" y="24"/>
                  </a:cxn>
                  <a:cxn ang="0">
                    <a:pos x="18" y="22"/>
                  </a:cxn>
                  <a:cxn ang="0">
                    <a:pos x="21" y="20"/>
                  </a:cxn>
                  <a:cxn ang="0">
                    <a:pos x="23" y="16"/>
                  </a:cxn>
                  <a:cxn ang="0">
                    <a:pos x="24" y="12"/>
                  </a:cxn>
                  <a:cxn ang="0">
                    <a:pos x="23" y="7"/>
                  </a:cxn>
                  <a:cxn ang="0">
                    <a:pos x="21" y="3"/>
                  </a:cxn>
                  <a:cxn ang="0">
                    <a:pos x="18" y="1"/>
                  </a:cxn>
                  <a:cxn ang="0">
                    <a:pos x="13" y="0"/>
                  </a:cxn>
                </a:cxnLst>
                <a:rect l="0" t="0" r="0" b="0"/>
                <a:pathLst>
                  <a:path w="48" h="48">
                    <a:moveTo>
                      <a:pt x="25" y="0"/>
                    </a:moveTo>
                    <a:lnTo>
                      <a:pt x="16" y="2"/>
                    </a:lnTo>
                    <a:lnTo>
                      <a:pt x="8" y="6"/>
                    </a:lnTo>
                    <a:lnTo>
                      <a:pt x="2" y="13"/>
                    </a:lnTo>
                    <a:lnTo>
                      <a:pt x="0" y="23"/>
                    </a:lnTo>
                    <a:lnTo>
                      <a:pt x="2" y="32"/>
                    </a:lnTo>
                    <a:lnTo>
                      <a:pt x="8" y="40"/>
                    </a:lnTo>
                    <a:lnTo>
                      <a:pt x="16" y="46"/>
                    </a:lnTo>
                    <a:lnTo>
                      <a:pt x="25" y="48"/>
                    </a:lnTo>
                    <a:lnTo>
                      <a:pt x="35" y="44"/>
                    </a:lnTo>
                    <a:lnTo>
                      <a:pt x="42" y="40"/>
                    </a:lnTo>
                    <a:lnTo>
                      <a:pt x="46" y="32"/>
                    </a:lnTo>
                    <a:lnTo>
                      <a:pt x="48" y="23"/>
                    </a:lnTo>
                    <a:lnTo>
                      <a:pt x="46" y="13"/>
                    </a:lnTo>
                    <a:lnTo>
                      <a:pt x="42" y="6"/>
                    </a:lnTo>
                    <a:lnTo>
                      <a:pt x="35" y="2"/>
                    </a:lnTo>
                    <a:lnTo>
                      <a:pt x="25" y="0"/>
                    </a:lnTo>
                    <a:close/>
                  </a:path>
                </a:pathLst>
              </a:custGeom>
              <a:solidFill>
                <a:srgbClr val="000000">
                  <a:alpha val="100000"/>
                </a:srgbClr>
              </a:solidFill>
              <a:ln w="9525">
                <a:noFill/>
              </a:ln>
            </p:spPr>
            <p:txBody>
              <a:bodyPr/>
              <a:lstStyle/>
              <a:p>
                <a:endParaRPr lang="zh-CN" altLang="en-US"/>
              </a:p>
            </p:txBody>
          </p:sp>
          <p:sp>
            <p:nvSpPr>
              <p:cNvPr id="36899" name="任意多边形 506939"/>
              <p:cNvSpPr/>
              <p:nvPr/>
            </p:nvSpPr>
            <p:spPr>
              <a:xfrm>
                <a:off x="861" y="1119"/>
                <a:ext cx="24" cy="24"/>
              </a:xfrm>
              <a:custGeom>
                <a:avLst/>
                <a:gdLst/>
                <a:ahLst/>
                <a:cxnLst>
                  <a:cxn ang="0">
                    <a:pos x="13" y="0"/>
                  </a:cxn>
                  <a:cxn ang="0">
                    <a:pos x="8" y="1"/>
                  </a:cxn>
                  <a:cxn ang="0">
                    <a:pos x="4" y="3"/>
                  </a:cxn>
                  <a:cxn ang="0">
                    <a:pos x="1" y="7"/>
                  </a:cxn>
                  <a:cxn ang="0">
                    <a:pos x="0" y="12"/>
                  </a:cxn>
                  <a:cxn ang="0">
                    <a:pos x="1" y="16"/>
                  </a:cxn>
                  <a:cxn ang="0">
                    <a:pos x="4" y="20"/>
                  </a:cxn>
                  <a:cxn ang="0">
                    <a:pos x="8" y="23"/>
                  </a:cxn>
                  <a:cxn ang="0">
                    <a:pos x="13" y="24"/>
                  </a:cxn>
                  <a:cxn ang="0">
                    <a:pos x="13" y="24"/>
                  </a:cxn>
                  <a:cxn ang="0">
                    <a:pos x="18" y="22"/>
                  </a:cxn>
                  <a:cxn ang="0">
                    <a:pos x="21" y="20"/>
                  </a:cxn>
                  <a:cxn ang="0">
                    <a:pos x="23" y="16"/>
                  </a:cxn>
                  <a:cxn ang="0">
                    <a:pos x="24" y="12"/>
                  </a:cxn>
                  <a:cxn ang="0">
                    <a:pos x="23" y="7"/>
                  </a:cxn>
                  <a:cxn ang="0">
                    <a:pos x="21" y="3"/>
                  </a:cxn>
                  <a:cxn ang="0">
                    <a:pos x="18" y="1"/>
                  </a:cxn>
                  <a:cxn ang="0">
                    <a:pos x="13" y="0"/>
                  </a:cxn>
                </a:cxnLst>
                <a:rect l="0" t="0" r="0" b="0"/>
                <a:pathLst>
                  <a:path w="48" h="48">
                    <a:moveTo>
                      <a:pt x="25" y="0"/>
                    </a:moveTo>
                    <a:lnTo>
                      <a:pt x="16" y="2"/>
                    </a:lnTo>
                    <a:lnTo>
                      <a:pt x="8" y="6"/>
                    </a:lnTo>
                    <a:lnTo>
                      <a:pt x="2" y="13"/>
                    </a:lnTo>
                    <a:lnTo>
                      <a:pt x="0" y="23"/>
                    </a:lnTo>
                    <a:lnTo>
                      <a:pt x="2" y="32"/>
                    </a:lnTo>
                    <a:lnTo>
                      <a:pt x="8" y="40"/>
                    </a:lnTo>
                    <a:lnTo>
                      <a:pt x="16" y="46"/>
                    </a:lnTo>
                    <a:lnTo>
                      <a:pt x="25" y="48"/>
                    </a:lnTo>
                    <a:lnTo>
                      <a:pt x="35" y="44"/>
                    </a:lnTo>
                    <a:lnTo>
                      <a:pt x="42" y="40"/>
                    </a:lnTo>
                    <a:lnTo>
                      <a:pt x="46" y="32"/>
                    </a:lnTo>
                    <a:lnTo>
                      <a:pt x="48" y="23"/>
                    </a:lnTo>
                    <a:lnTo>
                      <a:pt x="46" y="13"/>
                    </a:lnTo>
                    <a:lnTo>
                      <a:pt x="42" y="6"/>
                    </a:lnTo>
                    <a:lnTo>
                      <a:pt x="35" y="2"/>
                    </a:lnTo>
                    <a:lnTo>
                      <a:pt x="25" y="0"/>
                    </a:lnTo>
                    <a:close/>
                  </a:path>
                </a:pathLst>
              </a:custGeom>
              <a:solidFill>
                <a:srgbClr val="000000">
                  <a:alpha val="100000"/>
                </a:srgbClr>
              </a:solidFill>
              <a:ln w="9525">
                <a:noFill/>
              </a:ln>
            </p:spPr>
            <p:txBody>
              <a:bodyPr/>
              <a:lstStyle/>
              <a:p>
                <a:endParaRPr lang="zh-CN" altLang="en-US"/>
              </a:p>
            </p:txBody>
          </p:sp>
          <p:sp>
            <p:nvSpPr>
              <p:cNvPr id="36900" name="任意多边形 506940"/>
              <p:cNvSpPr/>
              <p:nvPr/>
            </p:nvSpPr>
            <p:spPr>
              <a:xfrm>
                <a:off x="909" y="1119"/>
                <a:ext cx="24" cy="24"/>
              </a:xfrm>
              <a:custGeom>
                <a:avLst/>
                <a:gdLst/>
                <a:ahLst/>
                <a:cxnLst>
                  <a:cxn ang="0">
                    <a:pos x="13" y="0"/>
                  </a:cxn>
                  <a:cxn ang="0">
                    <a:pos x="8" y="1"/>
                  </a:cxn>
                  <a:cxn ang="0">
                    <a:pos x="4" y="3"/>
                  </a:cxn>
                  <a:cxn ang="0">
                    <a:pos x="1" y="7"/>
                  </a:cxn>
                  <a:cxn ang="0">
                    <a:pos x="0" y="12"/>
                  </a:cxn>
                  <a:cxn ang="0">
                    <a:pos x="1" y="16"/>
                  </a:cxn>
                  <a:cxn ang="0">
                    <a:pos x="4" y="20"/>
                  </a:cxn>
                  <a:cxn ang="0">
                    <a:pos x="8" y="23"/>
                  </a:cxn>
                  <a:cxn ang="0">
                    <a:pos x="13" y="24"/>
                  </a:cxn>
                  <a:cxn ang="0">
                    <a:pos x="13" y="24"/>
                  </a:cxn>
                  <a:cxn ang="0">
                    <a:pos x="18" y="22"/>
                  </a:cxn>
                  <a:cxn ang="0">
                    <a:pos x="21" y="20"/>
                  </a:cxn>
                  <a:cxn ang="0">
                    <a:pos x="23" y="16"/>
                  </a:cxn>
                  <a:cxn ang="0">
                    <a:pos x="24" y="12"/>
                  </a:cxn>
                  <a:cxn ang="0">
                    <a:pos x="23" y="7"/>
                  </a:cxn>
                  <a:cxn ang="0">
                    <a:pos x="21" y="3"/>
                  </a:cxn>
                  <a:cxn ang="0">
                    <a:pos x="18" y="1"/>
                  </a:cxn>
                  <a:cxn ang="0">
                    <a:pos x="13" y="0"/>
                  </a:cxn>
                </a:cxnLst>
                <a:rect l="0" t="0" r="0" b="0"/>
                <a:pathLst>
                  <a:path w="48" h="48">
                    <a:moveTo>
                      <a:pt x="25" y="0"/>
                    </a:moveTo>
                    <a:lnTo>
                      <a:pt x="16" y="2"/>
                    </a:lnTo>
                    <a:lnTo>
                      <a:pt x="8" y="6"/>
                    </a:lnTo>
                    <a:lnTo>
                      <a:pt x="2" y="13"/>
                    </a:lnTo>
                    <a:lnTo>
                      <a:pt x="0" y="23"/>
                    </a:lnTo>
                    <a:lnTo>
                      <a:pt x="2" y="32"/>
                    </a:lnTo>
                    <a:lnTo>
                      <a:pt x="8" y="40"/>
                    </a:lnTo>
                    <a:lnTo>
                      <a:pt x="16" y="46"/>
                    </a:lnTo>
                    <a:lnTo>
                      <a:pt x="25" y="48"/>
                    </a:lnTo>
                    <a:lnTo>
                      <a:pt x="35" y="44"/>
                    </a:lnTo>
                    <a:lnTo>
                      <a:pt x="42" y="40"/>
                    </a:lnTo>
                    <a:lnTo>
                      <a:pt x="46" y="32"/>
                    </a:lnTo>
                    <a:lnTo>
                      <a:pt x="48" y="23"/>
                    </a:lnTo>
                    <a:lnTo>
                      <a:pt x="46" y="13"/>
                    </a:lnTo>
                    <a:lnTo>
                      <a:pt x="42" y="6"/>
                    </a:lnTo>
                    <a:lnTo>
                      <a:pt x="35" y="2"/>
                    </a:lnTo>
                    <a:lnTo>
                      <a:pt x="25" y="0"/>
                    </a:lnTo>
                    <a:close/>
                  </a:path>
                </a:pathLst>
              </a:custGeom>
              <a:solidFill>
                <a:srgbClr val="000000">
                  <a:alpha val="100000"/>
                </a:srgbClr>
              </a:solidFill>
              <a:ln w="9525">
                <a:noFill/>
              </a:ln>
            </p:spPr>
            <p:txBody>
              <a:bodyPr/>
              <a:lstStyle/>
              <a:p>
                <a:endParaRPr lang="zh-CN" altLang="en-US"/>
              </a:p>
            </p:txBody>
          </p:sp>
          <p:sp>
            <p:nvSpPr>
              <p:cNvPr id="36901" name="任意多边形 506941"/>
              <p:cNvSpPr/>
              <p:nvPr/>
            </p:nvSpPr>
            <p:spPr>
              <a:xfrm>
                <a:off x="957" y="1119"/>
                <a:ext cx="24" cy="24"/>
              </a:xfrm>
              <a:custGeom>
                <a:avLst/>
                <a:gdLst/>
                <a:ahLst/>
                <a:cxnLst>
                  <a:cxn ang="0">
                    <a:pos x="13" y="0"/>
                  </a:cxn>
                  <a:cxn ang="0">
                    <a:pos x="8" y="1"/>
                  </a:cxn>
                  <a:cxn ang="0">
                    <a:pos x="4" y="3"/>
                  </a:cxn>
                  <a:cxn ang="0">
                    <a:pos x="1" y="7"/>
                  </a:cxn>
                  <a:cxn ang="0">
                    <a:pos x="0" y="12"/>
                  </a:cxn>
                  <a:cxn ang="0">
                    <a:pos x="1" y="16"/>
                  </a:cxn>
                  <a:cxn ang="0">
                    <a:pos x="4" y="20"/>
                  </a:cxn>
                  <a:cxn ang="0">
                    <a:pos x="8" y="23"/>
                  </a:cxn>
                  <a:cxn ang="0">
                    <a:pos x="13" y="24"/>
                  </a:cxn>
                  <a:cxn ang="0">
                    <a:pos x="13" y="24"/>
                  </a:cxn>
                  <a:cxn ang="0">
                    <a:pos x="18" y="22"/>
                  </a:cxn>
                  <a:cxn ang="0">
                    <a:pos x="21" y="20"/>
                  </a:cxn>
                  <a:cxn ang="0">
                    <a:pos x="23" y="16"/>
                  </a:cxn>
                  <a:cxn ang="0">
                    <a:pos x="24" y="12"/>
                  </a:cxn>
                  <a:cxn ang="0">
                    <a:pos x="23" y="7"/>
                  </a:cxn>
                  <a:cxn ang="0">
                    <a:pos x="21" y="3"/>
                  </a:cxn>
                  <a:cxn ang="0">
                    <a:pos x="18" y="1"/>
                  </a:cxn>
                  <a:cxn ang="0">
                    <a:pos x="13" y="0"/>
                  </a:cxn>
                </a:cxnLst>
                <a:rect l="0" t="0" r="0" b="0"/>
                <a:pathLst>
                  <a:path w="48" h="48">
                    <a:moveTo>
                      <a:pt x="25" y="0"/>
                    </a:moveTo>
                    <a:lnTo>
                      <a:pt x="16" y="2"/>
                    </a:lnTo>
                    <a:lnTo>
                      <a:pt x="8" y="6"/>
                    </a:lnTo>
                    <a:lnTo>
                      <a:pt x="2" y="13"/>
                    </a:lnTo>
                    <a:lnTo>
                      <a:pt x="0" y="23"/>
                    </a:lnTo>
                    <a:lnTo>
                      <a:pt x="2" y="32"/>
                    </a:lnTo>
                    <a:lnTo>
                      <a:pt x="8" y="40"/>
                    </a:lnTo>
                    <a:lnTo>
                      <a:pt x="16" y="46"/>
                    </a:lnTo>
                    <a:lnTo>
                      <a:pt x="25" y="48"/>
                    </a:lnTo>
                    <a:lnTo>
                      <a:pt x="35" y="44"/>
                    </a:lnTo>
                    <a:lnTo>
                      <a:pt x="42" y="40"/>
                    </a:lnTo>
                    <a:lnTo>
                      <a:pt x="46" y="32"/>
                    </a:lnTo>
                    <a:lnTo>
                      <a:pt x="48" y="23"/>
                    </a:lnTo>
                    <a:lnTo>
                      <a:pt x="46" y="13"/>
                    </a:lnTo>
                    <a:lnTo>
                      <a:pt x="42" y="6"/>
                    </a:lnTo>
                    <a:lnTo>
                      <a:pt x="35" y="2"/>
                    </a:lnTo>
                    <a:lnTo>
                      <a:pt x="25" y="0"/>
                    </a:lnTo>
                    <a:close/>
                  </a:path>
                </a:pathLst>
              </a:custGeom>
              <a:solidFill>
                <a:srgbClr val="000000">
                  <a:alpha val="100000"/>
                </a:srgbClr>
              </a:solidFill>
              <a:ln w="9525">
                <a:noFill/>
              </a:ln>
            </p:spPr>
            <p:txBody>
              <a:bodyPr/>
              <a:lstStyle/>
              <a:p>
                <a:endParaRPr lang="zh-CN" altLang="en-US"/>
              </a:p>
            </p:txBody>
          </p:sp>
          <p:sp>
            <p:nvSpPr>
              <p:cNvPr id="36902" name="任意多边形 506942"/>
              <p:cNvSpPr/>
              <p:nvPr/>
            </p:nvSpPr>
            <p:spPr>
              <a:xfrm>
                <a:off x="1005" y="1119"/>
                <a:ext cx="24" cy="24"/>
              </a:xfrm>
              <a:custGeom>
                <a:avLst/>
                <a:gdLst/>
                <a:ahLst/>
                <a:cxnLst>
                  <a:cxn ang="0">
                    <a:pos x="13" y="0"/>
                  </a:cxn>
                  <a:cxn ang="0">
                    <a:pos x="8" y="1"/>
                  </a:cxn>
                  <a:cxn ang="0">
                    <a:pos x="4" y="3"/>
                  </a:cxn>
                  <a:cxn ang="0">
                    <a:pos x="1" y="7"/>
                  </a:cxn>
                  <a:cxn ang="0">
                    <a:pos x="0" y="12"/>
                  </a:cxn>
                  <a:cxn ang="0">
                    <a:pos x="1" y="16"/>
                  </a:cxn>
                  <a:cxn ang="0">
                    <a:pos x="4" y="20"/>
                  </a:cxn>
                  <a:cxn ang="0">
                    <a:pos x="8" y="23"/>
                  </a:cxn>
                  <a:cxn ang="0">
                    <a:pos x="13" y="24"/>
                  </a:cxn>
                  <a:cxn ang="0">
                    <a:pos x="13" y="24"/>
                  </a:cxn>
                  <a:cxn ang="0">
                    <a:pos x="18" y="22"/>
                  </a:cxn>
                  <a:cxn ang="0">
                    <a:pos x="21" y="20"/>
                  </a:cxn>
                  <a:cxn ang="0">
                    <a:pos x="23" y="16"/>
                  </a:cxn>
                  <a:cxn ang="0">
                    <a:pos x="24" y="12"/>
                  </a:cxn>
                  <a:cxn ang="0">
                    <a:pos x="23" y="7"/>
                  </a:cxn>
                  <a:cxn ang="0">
                    <a:pos x="21" y="3"/>
                  </a:cxn>
                  <a:cxn ang="0">
                    <a:pos x="18" y="1"/>
                  </a:cxn>
                  <a:cxn ang="0">
                    <a:pos x="13" y="0"/>
                  </a:cxn>
                </a:cxnLst>
                <a:rect l="0" t="0" r="0" b="0"/>
                <a:pathLst>
                  <a:path w="48" h="48">
                    <a:moveTo>
                      <a:pt x="25" y="0"/>
                    </a:moveTo>
                    <a:lnTo>
                      <a:pt x="16" y="2"/>
                    </a:lnTo>
                    <a:lnTo>
                      <a:pt x="8" y="6"/>
                    </a:lnTo>
                    <a:lnTo>
                      <a:pt x="2" y="13"/>
                    </a:lnTo>
                    <a:lnTo>
                      <a:pt x="0" y="23"/>
                    </a:lnTo>
                    <a:lnTo>
                      <a:pt x="2" y="32"/>
                    </a:lnTo>
                    <a:lnTo>
                      <a:pt x="8" y="40"/>
                    </a:lnTo>
                    <a:lnTo>
                      <a:pt x="16" y="46"/>
                    </a:lnTo>
                    <a:lnTo>
                      <a:pt x="25" y="48"/>
                    </a:lnTo>
                    <a:lnTo>
                      <a:pt x="35" y="44"/>
                    </a:lnTo>
                    <a:lnTo>
                      <a:pt x="42" y="40"/>
                    </a:lnTo>
                    <a:lnTo>
                      <a:pt x="46" y="32"/>
                    </a:lnTo>
                    <a:lnTo>
                      <a:pt x="48" y="23"/>
                    </a:lnTo>
                    <a:lnTo>
                      <a:pt x="46" y="13"/>
                    </a:lnTo>
                    <a:lnTo>
                      <a:pt x="42" y="6"/>
                    </a:lnTo>
                    <a:lnTo>
                      <a:pt x="35" y="2"/>
                    </a:lnTo>
                    <a:lnTo>
                      <a:pt x="25" y="0"/>
                    </a:lnTo>
                    <a:close/>
                  </a:path>
                </a:pathLst>
              </a:custGeom>
              <a:solidFill>
                <a:srgbClr val="000000">
                  <a:alpha val="100000"/>
                </a:srgbClr>
              </a:solidFill>
              <a:ln w="9525">
                <a:noFill/>
              </a:ln>
            </p:spPr>
            <p:txBody>
              <a:bodyPr/>
              <a:lstStyle/>
              <a:p>
                <a:endParaRPr lang="zh-CN" altLang="en-US"/>
              </a:p>
            </p:txBody>
          </p:sp>
          <p:sp>
            <p:nvSpPr>
              <p:cNvPr id="36903" name="任意多边形 506943"/>
              <p:cNvSpPr/>
              <p:nvPr/>
            </p:nvSpPr>
            <p:spPr>
              <a:xfrm>
                <a:off x="1053" y="1119"/>
                <a:ext cx="24" cy="24"/>
              </a:xfrm>
              <a:custGeom>
                <a:avLst/>
                <a:gdLst/>
                <a:ahLst/>
                <a:cxnLst>
                  <a:cxn ang="0">
                    <a:pos x="13" y="0"/>
                  </a:cxn>
                  <a:cxn ang="0">
                    <a:pos x="8" y="1"/>
                  </a:cxn>
                  <a:cxn ang="0">
                    <a:pos x="4" y="3"/>
                  </a:cxn>
                  <a:cxn ang="0">
                    <a:pos x="1" y="7"/>
                  </a:cxn>
                  <a:cxn ang="0">
                    <a:pos x="0" y="12"/>
                  </a:cxn>
                  <a:cxn ang="0">
                    <a:pos x="1" y="16"/>
                  </a:cxn>
                  <a:cxn ang="0">
                    <a:pos x="4" y="20"/>
                  </a:cxn>
                  <a:cxn ang="0">
                    <a:pos x="8" y="23"/>
                  </a:cxn>
                  <a:cxn ang="0">
                    <a:pos x="13" y="24"/>
                  </a:cxn>
                  <a:cxn ang="0">
                    <a:pos x="13" y="24"/>
                  </a:cxn>
                  <a:cxn ang="0">
                    <a:pos x="18" y="22"/>
                  </a:cxn>
                  <a:cxn ang="0">
                    <a:pos x="21" y="20"/>
                  </a:cxn>
                  <a:cxn ang="0">
                    <a:pos x="23" y="16"/>
                  </a:cxn>
                  <a:cxn ang="0">
                    <a:pos x="24" y="12"/>
                  </a:cxn>
                  <a:cxn ang="0">
                    <a:pos x="23" y="7"/>
                  </a:cxn>
                  <a:cxn ang="0">
                    <a:pos x="21" y="3"/>
                  </a:cxn>
                  <a:cxn ang="0">
                    <a:pos x="18" y="1"/>
                  </a:cxn>
                  <a:cxn ang="0">
                    <a:pos x="13" y="0"/>
                  </a:cxn>
                </a:cxnLst>
                <a:rect l="0" t="0" r="0" b="0"/>
                <a:pathLst>
                  <a:path w="48" h="48">
                    <a:moveTo>
                      <a:pt x="25" y="0"/>
                    </a:moveTo>
                    <a:lnTo>
                      <a:pt x="16" y="2"/>
                    </a:lnTo>
                    <a:lnTo>
                      <a:pt x="8" y="6"/>
                    </a:lnTo>
                    <a:lnTo>
                      <a:pt x="2" y="13"/>
                    </a:lnTo>
                    <a:lnTo>
                      <a:pt x="0" y="23"/>
                    </a:lnTo>
                    <a:lnTo>
                      <a:pt x="2" y="32"/>
                    </a:lnTo>
                    <a:lnTo>
                      <a:pt x="8" y="40"/>
                    </a:lnTo>
                    <a:lnTo>
                      <a:pt x="16" y="46"/>
                    </a:lnTo>
                    <a:lnTo>
                      <a:pt x="25" y="48"/>
                    </a:lnTo>
                    <a:lnTo>
                      <a:pt x="35" y="44"/>
                    </a:lnTo>
                    <a:lnTo>
                      <a:pt x="42" y="40"/>
                    </a:lnTo>
                    <a:lnTo>
                      <a:pt x="46" y="32"/>
                    </a:lnTo>
                    <a:lnTo>
                      <a:pt x="48" y="23"/>
                    </a:lnTo>
                    <a:lnTo>
                      <a:pt x="46" y="13"/>
                    </a:lnTo>
                    <a:lnTo>
                      <a:pt x="42" y="6"/>
                    </a:lnTo>
                    <a:lnTo>
                      <a:pt x="35" y="2"/>
                    </a:lnTo>
                    <a:lnTo>
                      <a:pt x="25" y="0"/>
                    </a:lnTo>
                    <a:close/>
                  </a:path>
                </a:pathLst>
              </a:custGeom>
              <a:solidFill>
                <a:srgbClr val="000000">
                  <a:alpha val="100000"/>
                </a:srgbClr>
              </a:solidFill>
              <a:ln w="9525">
                <a:noFill/>
              </a:ln>
            </p:spPr>
            <p:txBody>
              <a:bodyPr/>
              <a:lstStyle/>
              <a:p>
                <a:endParaRPr lang="zh-CN" altLang="en-US"/>
              </a:p>
            </p:txBody>
          </p:sp>
          <p:sp>
            <p:nvSpPr>
              <p:cNvPr id="36904" name="任意多边形 506944"/>
              <p:cNvSpPr/>
              <p:nvPr/>
            </p:nvSpPr>
            <p:spPr>
              <a:xfrm>
                <a:off x="1101" y="1119"/>
                <a:ext cx="24" cy="24"/>
              </a:xfrm>
              <a:custGeom>
                <a:avLst/>
                <a:gdLst/>
                <a:ahLst/>
                <a:cxnLst>
                  <a:cxn ang="0">
                    <a:pos x="13" y="0"/>
                  </a:cxn>
                  <a:cxn ang="0">
                    <a:pos x="8" y="1"/>
                  </a:cxn>
                  <a:cxn ang="0">
                    <a:pos x="4" y="3"/>
                  </a:cxn>
                  <a:cxn ang="0">
                    <a:pos x="1" y="7"/>
                  </a:cxn>
                  <a:cxn ang="0">
                    <a:pos x="0" y="12"/>
                  </a:cxn>
                  <a:cxn ang="0">
                    <a:pos x="1" y="16"/>
                  </a:cxn>
                  <a:cxn ang="0">
                    <a:pos x="4" y="20"/>
                  </a:cxn>
                  <a:cxn ang="0">
                    <a:pos x="8" y="23"/>
                  </a:cxn>
                  <a:cxn ang="0">
                    <a:pos x="13" y="24"/>
                  </a:cxn>
                  <a:cxn ang="0">
                    <a:pos x="13" y="24"/>
                  </a:cxn>
                  <a:cxn ang="0">
                    <a:pos x="18" y="22"/>
                  </a:cxn>
                  <a:cxn ang="0">
                    <a:pos x="21" y="20"/>
                  </a:cxn>
                  <a:cxn ang="0">
                    <a:pos x="23" y="16"/>
                  </a:cxn>
                  <a:cxn ang="0">
                    <a:pos x="24" y="12"/>
                  </a:cxn>
                  <a:cxn ang="0">
                    <a:pos x="23" y="7"/>
                  </a:cxn>
                  <a:cxn ang="0">
                    <a:pos x="21" y="3"/>
                  </a:cxn>
                  <a:cxn ang="0">
                    <a:pos x="18" y="1"/>
                  </a:cxn>
                  <a:cxn ang="0">
                    <a:pos x="13" y="0"/>
                  </a:cxn>
                </a:cxnLst>
                <a:rect l="0" t="0" r="0" b="0"/>
                <a:pathLst>
                  <a:path w="48" h="48">
                    <a:moveTo>
                      <a:pt x="25" y="0"/>
                    </a:moveTo>
                    <a:lnTo>
                      <a:pt x="16" y="2"/>
                    </a:lnTo>
                    <a:lnTo>
                      <a:pt x="8" y="6"/>
                    </a:lnTo>
                    <a:lnTo>
                      <a:pt x="2" y="13"/>
                    </a:lnTo>
                    <a:lnTo>
                      <a:pt x="0" y="23"/>
                    </a:lnTo>
                    <a:lnTo>
                      <a:pt x="2" y="32"/>
                    </a:lnTo>
                    <a:lnTo>
                      <a:pt x="8" y="40"/>
                    </a:lnTo>
                    <a:lnTo>
                      <a:pt x="16" y="46"/>
                    </a:lnTo>
                    <a:lnTo>
                      <a:pt x="25" y="48"/>
                    </a:lnTo>
                    <a:lnTo>
                      <a:pt x="35" y="44"/>
                    </a:lnTo>
                    <a:lnTo>
                      <a:pt x="42" y="40"/>
                    </a:lnTo>
                    <a:lnTo>
                      <a:pt x="46" y="32"/>
                    </a:lnTo>
                    <a:lnTo>
                      <a:pt x="48" y="23"/>
                    </a:lnTo>
                    <a:lnTo>
                      <a:pt x="46" y="13"/>
                    </a:lnTo>
                    <a:lnTo>
                      <a:pt x="42" y="6"/>
                    </a:lnTo>
                    <a:lnTo>
                      <a:pt x="35" y="2"/>
                    </a:lnTo>
                    <a:lnTo>
                      <a:pt x="25" y="0"/>
                    </a:lnTo>
                    <a:close/>
                  </a:path>
                </a:pathLst>
              </a:custGeom>
              <a:solidFill>
                <a:srgbClr val="000000">
                  <a:alpha val="100000"/>
                </a:srgbClr>
              </a:solidFill>
              <a:ln w="9525">
                <a:noFill/>
              </a:ln>
            </p:spPr>
            <p:txBody>
              <a:bodyPr/>
              <a:lstStyle/>
              <a:p>
                <a:endParaRPr lang="zh-CN" altLang="en-US"/>
              </a:p>
            </p:txBody>
          </p:sp>
          <p:sp>
            <p:nvSpPr>
              <p:cNvPr id="36905" name="任意多边形 506945"/>
              <p:cNvSpPr/>
              <p:nvPr/>
            </p:nvSpPr>
            <p:spPr>
              <a:xfrm>
                <a:off x="1149" y="1119"/>
                <a:ext cx="24" cy="24"/>
              </a:xfrm>
              <a:custGeom>
                <a:avLst/>
                <a:gdLst/>
                <a:ahLst/>
                <a:cxnLst>
                  <a:cxn ang="0">
                    <a:pos x="13" y="0"/>
                  </a:cxn>
                  <a:cxn ang="0">
                    <a:pos x="8" y="1"/>
                  </a:cxn>
                  <a:cxn ang="0">
                    <a:pos x="4" y="3"/>
                  </a:cxn>
                  <a:cxn ang="0">
                    <a:pos x="1" y="7"/>
                  </a:cxn>
                  <a:cxn ang="0">
                    <a:pos x="0" y="12"/>
                  </a:cxn>
                  <a:cxn ang="0">
                    <a:pos x="1" y="16"/>
                  </a:cxn>
                  <a:cxn ang="0">
                    <a:pos x="4" y="20"/>
                  </a:cxn>
                  <a:cxn ang="0">
                    <a:pos x="8" y="23"/>
                  </a:cxn>
                  <a:cxn ang="0">
                    <a:pos x="13" y="24"/>
                  </a:cxn>
                  <a:cxn ang="0">
                    <a:pos x="13" y="24"/>
                  </a:cxn>
                  <a:cxn ang="0">
                    <a:pos x="18" y="22"/>
                  </a:cxn>
                  <a:cxn ang="0">
                    <a:pos x="21" y="20"/>
                  </a:cxn>
                  <a:cxn ang="0">
                    <a:pos x="23" y="16"/>
                  </a:cxn>
                  <a:cxn ang="0">
                    <a:pos x="24" y="12"/>
                  </a:cxn>
                  <a:cxn ang="0">
                    <a:pos x="23" y="7"/>
                  </a:cxn>
                  <a:cxn ang="0">
                    <a:pos x="21" y="3"/>
                  </a:cxn>
                  <a:cxn ang="0">
                    <a:pos x="18" y="1"/>
                  </a:cxn>
                  <a:cxn ang="0">
                    <a:pos x="13" y="0"/>
                  </a:cxn>
                </a:cxnLst>
                <a:rect l="0" t="0" r="0" b="0"/>
                <a:pathLst>
                  <a:path w="48" h="48">
                    <a:moveTo>
                      <a:pt x="25" y="0"/>
                    </a:moveTo>
                    <a:lnTo>
                      <a:pt x="16" y="2"/>
                    </a:lnTo>
                    <a:lnTo>
                      <a:pt x="8" y="6"/>
                    </a:lnTo>
                    <a:lnTo>
                      <a:pt x="2" y="13"/>
                    </a:lnTo>
                    <a:lnTo>
                      <a:pt x="0" y="23"/>
                    </a:lnTo>
                    <a:lnTo>
                      <a:pt x="2" y="32"/>
                    </a:lnTo>
                    <a:lnTo>
                      <a:pt x="8" y="40"/>
                    </a:lnTo>
                    <a:lnTo>
                      <a:pt x="16" y="46"/>
                    </a:lnTo>
                    <a:lnTo>
                      <a:pt x="25" y="48"/>
                    </a:lnTo>
                    <a:lnTo>
                      <a:pt x="35" y="44"/>
                    </a:lnTo>
                    <a:lnTo>
                      <a:pt x="42" y="40"/>
                    </a:lnTo>
                    <a:lnTo>
                      <a:pt x="46" y="32"/>
                    </a:lnTo>
                    <a:lnTo>
                      <a:pt x="48" y="23"/>
                    </a:lnTo>
                    <a:lnTo>
                      <a:pt x="46" y="13"/>
                    </a:lnTo>
                    <a:lnTo>
                      <a:pt x="42" y="6"/>
                    </a:lnTo>
                    <a:lnTo>
                      <a:pt x="35" y="2"/>
                    </a:lnTo>
                    <a:lnTo>
                      <a:pt x="25" y="0"/>
                    </a:lnTo>
                    <a:close/>
                  </a:path>
                </a:pathLst>
              </a:custGeom>
              <a:solidFill>
                <a:srgbClr val="000000">
                  <a:alpha val="100000"/>
                </a:srgbClr>
              </a:solidFill>
              <a:ln w="9525">
                <a:noFill/>
              </a:ln>
            </p:spPr>
            <p:txBody>
              <a:bodyPr/>
              <a:lstStyle/>
              <a:p>
                <a:endParaRPr lang="zh-CN" altLang="en-US"/>
              </a:p>
            </p:txBody>
          </p:sp>
          <p:sp>
            <p:nvSpPr>
              <p:cNvPr id="36906" name="任意多边形 506946"/>
              <p:cNvSpPr/>
              <p:nvPr/>
            </p:nvSpPr>
            <p:spPr>
              <a:xfrm>
                <a:off x="1197" y="1119"/>
                <a:ext cx="24" cy="24"/>
              </a:xfrm>
              <a:custGeom>
                <a:avLst/>
                <a:gdLst/>
                <a:ahLst/>
                <a:cxnLst>
                  <a:cxn ang="0">
                    <a:pos x="13" y="0"/>
                  </a:cxn>
                  <a:cxn ang="0">
                    <a:pos x="8" y="1"/>
                  </a:cxn>
                  <a:cxn ang="0">
                    <a:pos x="4" y="3"/>
                  </a:cxn>
                  <a:cxn ang="0">
                    <a:pos x="1" y="7"/>
                  </a:cxn>
                  <a:cxn ang="0">
                    <a:pos x="0" y="12"/>
                  </a:cxn>
                  <a:cxn ang="0">
                    <a:pos x="1" y="16"/>
                  </a:cxn>
                  <a:cxn ang="0">
                    <a:pos x="4" y="20"/>
                  </a:cxn>
                  <a:cxn ang="0">
                    <a:pos x="8" y="23"/>
                  </a:cxn>
                  <a:cxn ang="0">
                    <a:pos x="13" y="24"/>
                  </a:cxn>
                  <a:cxn ang="0">
                    <a:pos x="13" y="24"/>
                  </a:cxn>
                  <a:cxn ang="0">
                    <a:pos x="18" y="22"/>
                  </a:cxn>
                  <a:cxn ang="0">
                    <a:pos x="21" y="20"/>
                  </a:cxn>
                  <a:cxn ang="0">
                    <a:pos x="23" y="16"/>
                  </a:cxn>
                  <a:cxn ang="0">
                    <a:pos x="24" y="12"/>
                  </a:cxn>
                  <a:cxn ang="0">
                    <a:pos x="23" y="7"/>
                  </a:cxn>
                  <a:cxn ang="0">
                    <a:pos x="21" y="3"/>
                  </a:cxn>
                  <a:cxn ang="0">
                    <a:pos x="18" y="1"/>
                  </a:cxn>
                  <a:cxn ang="0">
                    <a:pos x="13" y="0"/>
                  </a:cxn>
                </a:cxnLst>
                <a:rect l="0" t="0" r="0" b="0"/>
                <a:pathLst>
                  <a:path w="48" h="48">
                    <a:moveTo>
                      <a:pt x="25" y="0"/>
                    </a:moveTo>
                    <a:lnTo>
                      <a:pt x="16" y="2"/>
                    </a:lnTo>
                    <a:lnTo>
                      <a:pt x="8" y="6"/>
                    </a:lnTo>
                    <a:lnTo>
                      <a:pt x="2" y="13"/>
                    </a:lnTo>
                    <a:lnTo>
                      <a:pt x="0" y="23"/>
                    </a:lnTo>
                    <a:lnTo>
                      <a:pt x="2" y="32"/>
                    </a:lnTo>
                    <a:lnTo>
                      <a:pt x="8" y="40"/>
                    </a:lnTo>
                    <a:lnTo>
                      <a:pt x="16" y="46"/>
                    </a:lnTo>
                    <a:lnTo>
                      <a:pt x="25" y="48"/>
                    </a:lnTo>
                    <a:lnTo>
                      <a:pt x="35" y="44"/>
                    </a:lnTo>
                    <a:lnTo>
                      <a:pt x="42" y="40"/>
                    </a:lnTo>
                    <a:lnTo>
                      <a:pt x="46" y="32"/>
                    </a:lnTo>
                    <a:lnTo>
                      <a:pt x="48" y="23"/>
                    </a:lnTo>
                    <a:lnTo>
                      <a:pt x="46" y="13"/>
                    </a:lnTo>
                    <a:lnTo>
                      <a:pt x="42" y="6"/>
                    </a:lnTo>
                    <a:lnTo>
                      <a:pt x="35" y="2"/>
                    </a:lnTo>
                    <a:lnTo>
                      <a:pt x="25" y="0"/>
                    </a:lnTo>
                    <a:close/>
                  </a:path>
                </a:pathLst>
              </a:custGeom>
              <a:solidFill>
                <a:srgbClr val="000000">
                  <a:alpha val="100000"/>
                </a:srgbClr>
              </a:solidFill>
              <a:ln w="9525">
                <a:noFill/>
              </a:ln>
            </p:spPr>
            <p:txBody>
              <a:bodyPr/>
              <a:lstStyle/>
              <a:p>
                <a:endParaRPr lang="zh-CN" altLang="en-US"/>
              </a:p>
            </p:txBody>
          </p:sp>
          <p:sp>
            <p:nvSpPr>
              <p:cNvPr id="36907" name="任意多边形 506947"/>
              <p:cNvSpPr/>
              <p:nvPr/>
            </p:nvSpPr>
            <p:spPr>
              <a:xfrm>
                <a:off x="1245" y="1119"/>
                <a:ext cx="24" cy="24"/>
              </a:xfrm>
              <a:custGeom>
                <a:avLst/>
                <a:gdLst/>
                <a:ahLst/>
                <a:cxnLst>
                  <a:cxn ang="0">
                    <a:pos x="13" y="0"/>
                  </a:cxn>
                  <a:cxn ang="0">
                    <a:pos x="8" y="1"/>
                  </a:cxn>
                  <a:cxn ang="0">
                    <a:pos x="4" y="3"/>
                  </a:cxn>
                  <a:cxn ang="0">
                    <a:pos x="1" y="7"/>
                  </a:cxn>
                  <a:cxn ang="0">
                    <a:pos x="0" y="12"/>
                  </a:cxn>
                  <a:cxn ang="0">
                    <a:pos x="1" y="16"/>
                  </a:cxn>
                  <a:cxn ang="0">
                    <a:pos x="4" y="20"/>
                  </a:cxn>
                  <a:cxn ang="0">
                    <a:pos x="8" y="23"/>
                  </a:cxn>
                  <a:cxn ang="0">
                    <a:pos x="13" y="24"/>
                  </a:cxn>
                  <a:cxn ang="0">
                    <a:pos x="13" y="24"/>
                  </a:cxn>
                  <a:cxn ang="0">
                    <a:pos x="18" y="22"/>
                  </a:cxn>
                  <a:cxn ang="0">
                    <a:pos x="21" y="20"/>
                  </a:cxn>
                  <a:cxn ang="0">
                    <a:pos x="23" y="16"/>
                  </a:cxn>
                  <a:cxn ang="0">
                    <a:pos x="24" y="12"/>
                  </a:cxn>
                  <a:cxn ang="0">
                    <a:pos x="23" y="7"/>
                  </a:cxn>
                  <a:cxn ang="0">
                    <a:pos x="21" y="3"/>
                  </a:cxn>
                  <a:cxn ang="0">
                    <a:pos x="18" y="1"/>
                  </a:cxn>
                  <a:cxn ang="0">
                    <a:pos x="13" y="0"/>
                  </a:cxn>
                </a:cxnLst>
                <a:rect l="0" t="0" r="0" b="0"/>
                <a:pathLst>
                  <a:path w="48" h="48">
                    <a:moveTo>
                      <a:pt x="25" y="0"/>
                    </a:moveTo>
                    <a:lnTo>
                      <a:pt x="16" y="2"/>
                    </a:lnTo>
                    <a:lnTo>
                      <a:pt x="8" y="6"/>
                    </a:lnTo>
                    <a:lnTo>
                      <a:pt x="2" y="13"/>
                    </a:lnTo>
                    <a:lnTo>
                      <a:pt x="0" y="23"/>
                    </a:lnTo>
                    <a:lnTo>
                      <a:pt x="2" y="32"/>
                    </a:lnTo>
                    <a:lnTo>
                      <a:pt x="8" y="40"/>
                    </a:lnTo>
                    <a:lnTo>
                      <a:pt x="16" y="46"/>
                    </a:lnTo>
                    <a:lnTo>
                      <a:pt x="25" y="48"/>
                    </a:lnTo>
                    <a:lnTo>
                      <a:pt x="35" y="44"/>
                    </a:lnTo>
                    <a:lnTo>
                      <a:pt x="42" y="40"/>
                    </a:lnTo>
                    <a:lnTo>
                      <a:pt x="46" y="32"/>
                    </a:lnTo>
                    <a:lnTo>
                      <a:pt x="48" y="23"/>
                    </a:lnTo>
                    <a:lnTo>
                      <a:pt x="46" y="13"/>
                    </a:lnTo>
                    <a:lnTo>
                      <a:pt x="42" y="6"/>
                    </a:lnTo>
                    <a:lnTo>
                      <a:pt x="35" y="2"/>
                    </a:lnTo>
                    <a:lnTo>
                      <a:pt x="25" y="0"/>
                    </a:lnTo>
                    <a:close/>
                  </a:path>
                </a:pathLst>
              </a:custGeom>
              <a:solidFill>
                <a:srgbClr val="000000">
                  <a:alpha val="100000"/>
                </a:srgbClr>
              </a:solidFill>
              <a:ln w="9525">
                <a:noFill/>
              </a:ln>
            </p:spPr>
            <p:txBody>
              <a:bodyPr/>
              <a:lstStyle/>
              <a:p>
                <a:endParaRPr lang="zh-CN" altLang="en-US"/>
              </a:p>
            </p:txBody>
          </p:sp>
        </p:grpSp>
        <p:sp>
          <p:nvSpPr>
            <p:cNvPr id="36887" name="直接连接符 506949"/>
            <p:cNvSpPr/>
            <p:nvPr/>
          </p:nvSpPr>
          <p:spPr>
            <a:xfrm>
              <a:off x="2843" y="1272"/>
              <a:ext cx="288" cy="249"/>
            </a:xfrm>
            <a:prstGeom prst="line">
              <a:avLst/>
            </a:prstGeom>
            <a:ln w="19050" cap="flat" cmpd="sng">
              <a:solidFill>
                <a:srgbClr val="000000"/>
              </a:solidFill>
              <a:prstDash val="solid"/>
              <a:headEnd type="none" w="med" len="med"/>
              <a:tailEnd type="none" w="med" len="med"/>
            </a:ln>
          </p:spPr>
        </p:sp>
        <p:sp>
          <p:nvSpPr>
            <p:cNvPr id="36888" name="直接连接符 506950"/>
            <p:cNvSpPr/>
            <p:nvPr/>
          </p:nvSpPr>
          <p:spPr>
            <a:xfrm flipH="1" flipV="1">
              <a:off x="2606" y="859"/>
              <a:ext cx="144" cy="250"/>
            </a:xfrm>
            <a:prstGeom prst="line">
              <a:avLst/>
            </a:prstGeom>
            <a:ln w="19050" cap="flat" cmpd="sng">
              <a:solidFill>
                <a:srgbClr val="000000"/>
              </a:solidFill>
              <a:prstDash val="solid"/>
              <a:headEnd type="none" w="med" len="med"/>
              <a:tailEnd type="none" w="med" len="med"/>
            </a:ln>
          </p:spPr>
        </p:sp>
        <p:sp>
          <p:nvSpPr>
            <p:cNvPr id="36889" name="直接连接符 506951"/>
            <p:cNvSpPr/>
            <p:nvPr/>
          </p:nvSpPr>
          <p:spPr>
            <a:xfrm flipH="1">
              <a:off x="3163" y="756"/>
              <a:ext cx="144" cy="749"/>
            </a:xfrm>
            <a:prstGeom prst="line">
              <a:avLst/>
            </a:prstGeom>
            <a:ln w="19050" cap="flat" cmpd="sng">
              <a:solidFill>
                <a:srgbClr val="000000"/>
              </a:solidFill>
              <a:prstDash val="solid"/>
              <a:headEnd type="none" w="med" len="med"/>
              <a:tailEnd type="none" w="med" len="med"/>
            </a:ln>
          </p:spPr>
        </p:sp>
        <p:sp>
          <p:nvSpPr>
            <p:cNvPr id="36890" name="矩形 506953"/>
            <p:cNvSpPr/>
            <p:nvPr/>
          </p:nvSpPr>
          <p:spPr>
            <a:xfrm>
              <a:off x="2930" y="1222"/>
              <a:ext cx="72"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4</a:t>
              </a:r>
              <a:endParaRPr lang="en-US" altLang="zh-CN" b="1" dirty="0">
                <a:latin typeface="黑体" panose="02010609060101010101" pitchFamily="49" charset="-122"/>
                <a:ea typeface="黑体" panose="02010609060101010101" pitchFamily="49" charset="-122"/>
              </a:endParaRPr>
            </a:p>
          </p:txBody>
        </p:sp>
        <p:sp>
          <p:nvSpPr>
            <p:cNvPr id="36891" name="矩形 506956"/>
            <p:cNvSpPr/>
            <p:nvPr/>
          </p:nvSpPr>
          <p:spPr>
            <a:xfrm>
              <a:off x="3127" y="1034"/>
              <a:ext cx="72"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2</a:t>
              </a:r>
              <a:endParaRPr lang="en-US" altLang="zh-CN" b="1" dirty="0">
                <a:latin typeface="黑体" panose="02010609060101010101" pitchFamily="49" charset="-122"/>
                <a:ea typeface="黑体" panose="02010609060101010101" pitchFamily="49" charset="-122"/>
              </a:endParaRPr>
            </a:p>
          </p:txBody>
        </p:sp>
        <p:sp>
          <p:nvSpPr>
            <p:cNvPr id="36892" name="矩形 506959"/>
            <p:cNvSpPr/>
            <p:nvPr/>
          </p:nvSpPr>
          <p:spPr>
            <a:xfrm>
              <a:off x="2686" y="851"/>
              <a:ext cx="72"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1</a:t>
              </a:r>
              <a:endParaRPr lang="en-US" altLang="zh-CN" b="1" dirty="0">
                <a:latin typeface="黑体" panose="02010609060101010101" pitchFamily="49" charset="-122"/>
                <a:ea typeface="黑体" panose="02010609060101010101" pitchFamily="49" charset="-122"/>
              </a:endParaRPr>
            </a:p>
          </p:txBody>
        </p:sp>
        <p:sp>
          <p:nvSpPr>
            <p:cNvPr id="36893" name="矩形 506962"/>
            <p:cNvSpPr/>
            <p:nvPr/>
          </p:nvSpPr>
          <p:spPr>
            <a:xfrm>
              <a:off x="2289" y="995"/>
              <a:ext cx="72"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5</a:t>
              </a:r>
              <a:endParaRPr lang="en-US" altLang="zh-CN" b="1" dirty="0">
                <a:latin typeface="黑体" panose="02010609060101010101" pitchFamily="49" charset="-122"/>
                <a:ea typeface="黑体" panose="02010609060101010101" pitchFamily="49" charset="-122"/>
              </a:endParaRPr>
            </a:p>
          </p:txBody>
        </p:sp>
        <p:sp>
          <p:nvSpPr>
            <p:cNvPr id="36894" name="矩形 506965"/>
            <p:cNvSpPr/>
            <p:nvPr/>
          </p:nvSpPr>
          <p:spPr>
            <a:xfrm>
              <a:off x="2426" y="1253"/>
              <a:ext cx="72"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6</a:t>
              </a:r>
              <a:endParaRPr lang="en-US" altLang="zh-CN" b="1" dirty="0">
                <a:latin typeface="黑体" panose="02010609060101010101" pitchFamily="49" charset="-122"/>
                <a:ea typeface="黑体" panose="02010609060101010101" pitchFamily="49" charset="-122"/>
              </a:endParaRPr>
            </a:p>
          </p:txBody>
        </p:sp>
        <p:sp>
          <p:nvSpPr>
            <p:cNvPr id="36895" name="矩形 506968"/>
            <p:cNvSpPr/>
            <p:nvPr/>
          </p:nvSpPr>
          <p:spPr>
            <a:xfrm>
              <a:off x="1645" y="1851"/>
              <a:ext cx="1825"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(e) U={1,3,6,4} V-U={2,5}</a:t>
              </a:r>
              <a:endParaRPr lang="en-US" altLang="zh-CN" b="1" dirty="0">
                <a:latin typeface="黑体" panose="02010609060101010101" pitchFamily="49" charset="-122"/>
                <a:ea typeface="黑体" panose="02010609060101010101"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6498"/>
                                        </p:tgtEl>
                                        <p:attrNameLst>
                                          <p:attrName>style.visibility</p:attrName>
                                        </p:attrNameLst>
                                      </p:cBhvr>
                                      <p:to>
                                        <p:strVal val="visible"/>
                                      </p:to>
                                    </p:set>
                                    <p:animEffect transition="in" filter="blinds(horizontal)">
                                      <p:cBhvr>
                                        <p:cTn id="7" dur="500"/>
                                        <p:tgtEl>
                                          <p:spTgt spid="50649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06497"/>
                                        </p:tgtEl>
                                        <p:attrNameLst>
                                          <p:attrName>style.visibility</p:attrName>
                                        </p:attrNameLst>
                                      </p:cBhvr>
                                      <p:to>
                                        <p:strVal val="visible"/>
                                      </p:to>
                                    </p:set>
                                    <p:animEffect transition="in" filter="blinds(horizontal)">
                                      <p:cBhvr>
                                        <p:cTn id="12" dur="500"/>
                                        <p:tgtEl>
                                          <p:spTgt spid="50649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06496"/>
                                        </p:tgtEl>
                                        <p:attrNameLst>
                                          <p:attrName>style.visibility</p:attrName>
                                        </p:attrNameLst>
                                      </p:cBhvr>
                                      <p:to>
                                        <p:strVal val="visible"/>
                                      </p:to>
                                    </p:set>
                                    <p:animEffect transition="in" filter="blinds(horizontal)">
                                      <p:cBhvr>
                                        <p:cTn id="17" dur="500"/>
                                        <p:tgtEl>
                                          <p:spTgt spid="50649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07174"/>
                                        </p:tgtEl>
                                        <p:attrNameLst>
                                          <p:attrName>style.visibility</p:attrName>
                                        </p:attrNameLst>
                                      </p:cBhvr>
                                      <p:to>
                                        <p:strVal val="visible"/>
                                      </p:to>
                                    </p:set>
                                    <p:animEffect transition="in" filter="dissolve">
                                      <p:cBhvr>
                                        <p:cTn id="22" dur="500"/>
                                        <p:tgtEl>
                                          <p:spTgt spid="50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文本框 32769"/>
          <p:cNvSpPr txBox="1"/>
          <p:nvPr/>
        </p:nvSpPr>
        <p:spPr>
          <a:xfrm>
            <a:off x="381000" y="1144270"/>
            <a:ext cx="8382000" cy="5539105"/>
          </a:xfrm>
          <a:prstGeom prst="rect">
            <a:avLst/>
          </a:prstGeom>
          <a:noFill/>
          <a:ln w="9525">
            <a:noFill/>
          </a:ln>
        </p:spPr>
        <p:txBody>
          <a:bodyPr>
            <a:spAutoFit/>
          </a:bodyPr>
          <a:lstStyle/>
          <a:p>
            <a:pPr algn="just">
              <a:lnSpc>
                <a:spcPct val="80000"/>
              </a:lnSpc>
              <a:spcBef>
                <a:spcPct val="50000"/>
              </a:spcBef>
            </a:pPr>
            <a:r>
              <a:rPr lang="en-US" altLang="zh-CN" sz="2000">
                <a:solidFill>
                  <a:srgbClr val="0000FF"/>
                </a:solidFill>
                <a:latin typeface="Courier New" panose="02070309020205020404" pitchFamily="49" charset="0"/>
                <a:ea typeface="楷体_GB2312" pitchFamily="49" charset="-122"/>
              </a:rPr>
              <a:t>void </a:t>
            </a:r>
            <a:r>
              <a:rPr lang="en-US" altLang="zh-CN" sz="2000" err="1">
                <a:solidFill>
                  <a:srgbClr val="0000FF"/>
                </a:solidFill>
                <a:latin typeface="Courier New" panose="02070309020205020404" pitchFamily="49" charset="0"/>
                <a:ea typeface="楷体_GB2312" pitchFamily="49" charset="-122"/>
              </a:rPr>
              <a:t>DFS(ALGraph</a:t>
            </a:r>
            <a:r>
              <a:rPr lang="en-US" altLang="zh-CN" sz="2000" dirty="0">
                <a:solidFill>
                  <a:srgbClr val="0000FF"/>
                </a:solidFill>
                <a:latin typeface="Courier New" panose="02070309020205020404" pitchFamily="49" charset="0"/>
                <a:ea typeface="楷体_GB2312" pitchFamily="49" charset="-122"/>
              </a:rPr>
              <a:t> *G</a:t>
            </a:r>
            <a:r>
              <a:rPr lang="zh-CN" altLang="en-US" sz="2000" dirty="0">
                <a:solidFill>
                  <a:srgbClr val="0000FF"/>
                </a:solidFill>
                <a:latin typeface="Courier New" panose="02070309020205020404" pitchFamily="49" charset="0"/>
                <a:ea typeface="楷体_GB2312" pitchFamily="49" charset="-122"/>
              </a:rPr>
              <a:t>，</a:t>
            </a:r>
            <a:r>
              <a:rPr lang="en-US" altLang="zh-CN" sz="2000" err="1">
                <a:solidFill>
                  <a:srgbClr val="0000FF"/>
                </a:solidFill>
                <a:latin typeface="Courier New" panose="02070309020205020404" pitchFamily="49" charset="0"/>
                <a:ea typeface="楷体_GB2312" pitchFamily="49" charset="-122"/>
              </a:rPr>
              <a:t>int</a:t>
            </a:r>
            <a:r>
              <a:rPr lang="en-US" altLang="zh-CN" sz="2000">
                <a:solidFill>
                  <a:srgbClr val="0000FF"/>
                </a:solidFill>
                <a:latin typeface="Courier New" panose="02070309020205020404" pitchFamily="49" charset="0"/>
                <a:ea typeface="楷体_GB2312" pitchFamily="49" charset="-122"/>
              </a:rPr>
              <a:t> v)  </a:t>
            </a:r>
            <a:endParaRPr lang="en-US" altLang="zh-CN" sz="2000">
              <a:solidFill>
                <a:srgbClr val="0000FF"/>
              </a:solidFill>
              <a:latin typeface="Courier New" panose="02070309020205020404" pitchFamily="49" charset="0"/>
              <a:ea typeface="楷体_GB2312" pitchFamily="49" charset="-122"/>
            </a:endParaRPr>
          </a:p>
          <a:p>
            <a:pPr algn="just">
              <a:lnSpc>
                <a:spcPct val="80000"/>
              </a:lnSpc>
              <a:spcBef>
                <a:spcPct val="50000"/>
              </a:spcBef>
            </a:pPr>
            <a:r>
              <a:rPr lang="en-US" altLang="zh-CN" sz="2000" err="1">
                <a:solidFill>
                  <a:srgbClr val="0000FF"/>
                </a:solidFill>
                <a:latin typeface="Courier New" panose="02070309020205020404" pitchFamily="49" charset="0"/>
                <a:ea typeface="楷体_GB2312" pitchFamily="49" charset="-122"/>
              </a:rPr>
              <a:t>{  ArcNode *p; int</a:t>
            </a:r>
            <a:r>
              <a:rPr lang="en-US" altLang="zh-CN" sz="2000">
                <a:solidFill>
                  <a:srgbClr val="0000FF"/>
                </a:solidFill>
                <a:latin typeface="Courier New" panose="02070309020205020404" pitchFamily="49" charset="0"/>
                <a:ea typeface="楷体_GB2312" pitchFamily="49" charset="-122"/>
              </a:rPr>
              <a:t> w;</a:t>
            </a:r>
            <a:endParaRPr lang="en-US" altLang="zh-CN" sz="2000">
              <a:solidFill>
                <a:srgbClr val="0000FF"/>
              </a:solidFill>
              <a:latin typeface="Courier New" panose="02070309020205020404" pitchFamily="49" charset="0"/>
              <a:ea typeface="楷体_GB2312" pitchFamily="49" charset="-122"/>
            </a:endParaRPr>
          </a:p>
          <a:p>
            <a:pPr algn="just">
              <a:lnSpc>
                <a:spcPct val="80000"/>
              </a:lnSpc>
              <a:spcBef>
                <a:spcPct val="50000"/>
              </a:spcBef>
            </a:pPr>
            <a:r>
              <a:rPr lang="en-US" altLang="zh-CN" sz="2000" err="1">
                <a:solidFill>
                  <a:srgbClr val="0000FF"/>
                </a:solidFill>
                <a:latin typeface="Courier New" panose="02070309020205020404" pitchFamily="49" charset="0"/>
                <a:ea typeface="楷体_GB2312" pitchFamily="49" charset="-122"/>
              </a:rPr>
              <a:t>   visited[v</a:t>
            </a:r>
            <a:r>
              <a:rPr lang="en-US" altLang="zh-CN" sz="2000" dirty="0">
                <a:solidFill>
                  <a:srgbClr val="0000FF"/>
                </a:solidFill>
                <a:latin typeface="Courier New" panose="02070309020205020404" pitchFamily="49" charset="0"/>
                <a:ea typeface="楷体_GB2312" pitchFamily="49" charset="-122"/>
              </a:rPr>
              <a:t>]=1; 			//</a:t>
            </a:r>
            <a:r>
              <a:rPr lang="zh-CN" altLang="en-US" sz="2000" dirty="0">
                <a:solidFill>
                  <a:srgbClr val="0000FF"/>
                </a:solidFill>
                <a:latin typeface="Courier New" panose="02070309020205020404" pitchFamily="49" charset="0"/>
                <a:ea typeface="楷体_GB2312" pitchFamily="49" charset="-122"/>
              </a:rPr>
              <a:t>置已访问标记</a:t>
            </a:r>
            <a:endParaRPr lang="zh-CN" altLang="en-US" sz="2000">
              <a:solidFill>
                <a:srgbClr val="0000FF"/>
              </a:solidFill>
              <a:latin typeface="Courier New" panose="02070309020205020404" pitchFamily="49" charset="0"/>
              <a:ea typeface="楷体_GB2312" pitchFamily="49" charset="-122"/>
            </a:endParaRPr>
          </a:p>
          <a:p>
            <a:pPr algn="just">
              <a:lnSpc>
                <a:spcPct val="80000"/>
              </a:lnSpc>
              <a:spcBef>
                <a:spcPct val="50000"/>
              </a:spcBef>
            </a:pPr>
            <a:r>
              <a:rPr lang="zh-CN" altLang="en-US" sz="2000" err="1">
                <a:solidFill>
                  <a:srgbClr val="0000FF"/>
                </a:solidFill>
                <a:latin typeface="Courier New" panose="02070309020205020404" pitchFamily="49" charset="0"/>
                <a:ea typeface="楷体_GB2312" pitchFamily="49" charset="-122"/>
              </a:rPr>
              <a:t>   </a:t>
            </a:r>
            <a:r>
              <a:rPr lang="en-US" altLang="zh-CN" sz="2000" err="1">
                <a:solidFill>
                  <a:srgbClr val="0000FF"/>
                </a:solidFill>
                <a:latin typeface="Courier New" panose="02070309020205020404" pitchFamily="49" charset="0"/>
                <a:ea typeface="楷体_GB2312" pitchFamily="49" charset="-122"/>
              </a:rPr>
              <a:t>printf("%d</a:t>
            </a:r>
            <a:r>
              <a:rPr lang="en-US" altLang="zh-CN" sz="2000" dirty="0">
                <a:solidFill>
                  <a:srgbClr val="0000FF"/>
                </a:solidFill>
                <a:latin typeface="Courier New" panose="02070309020205020404" pitchFamily="49" charset="0"/>
                <a:ea typeface="楷体_GB2312" pitchFamily="49" charset="-122"/>
              </a:rPr>
              <a:t>  "</a:t>
            </a:r>
            <a:r>
              <a:rPr lang="zh-CN" altLang="en-US" sz="2000" dirty="0">
                <a:solidFill>
                  <a:srgbClr val="0000FF"/>
                </a:solidFill>
                <a:latin typeface="Courier New" panose="02070309020205020404" pitchFamily="49" charset="0"/>
                <a:ea typeface="楷体_GB2312" pitchFamily="49" charset="-122"/>
              </a:rPr>
              <a:t>，</a:t>
            </a:r>
            <a:r>
              <a:rPr lang="en-US" altLang="zh-CN" sz="2000" dirty="0">
                <a:solidFill>
                  <a:srgbClr val="0000FF"/>
                </a:solidFill>
                <a:latin typeface="Courier New" panose="02070309020205020404" pitchFamily="49" charset="0"/>
                <a:ea typeface="楷体_GB2312" pitchFamily="49" charset="-122"/>
              </a:rPr>
              <a:t>v); 	    	//</a:t>
            </a:r>
            <a:r>
              <a:rPr lang="zh-CN" altLang="en-US" sz="2000" dirty="0">
                <a:solidFill>
                  <a:srgbClr val="0000FF"/>
                </a:solidFill>
                <a:latin typeface="Courier New" panose="02070309020205020404" pitchFamily="49" charset="0"/>
                <a:ea typeface="楷体_GB2312" pitchFamily="49" charset="-122"/>
              </a:rPr>
              <a:t>输出被访问顶点的编号</a:t>
            </a:r>
            <a:endParaRPr lang="zh-CN" altLang="en-US" sz="2000">
              <a:solidFill>
                <a:srgbClr val="0000FF"/>
              </a:solidFill>
              <a:latin typeface="Courier New" panose="02070309020205020404" pitchFamily="49" charset="0"/>
              <a:ea typeface="楷体_GB2312" pitchFamily="49" charset="-122"/>
            </a:endParaRPr>
          </a:p>
          <a:p>
            <a:pPr algn="just">
              <a:lnSpc>
                <a:spcPct val="80000"/>
              </a:lnSpc>
              <a:spcBef>
                <a:spcPct val="50000"/>
              </a:spcBef>
            </a:pPr>
            <a:r>
              <a:rPr lang="zh-CN" altLang="en-US" sz="2000" err="1">
                <a:solidFill>
                  <a:srgbClr val="0000FF"/>
                </a:solidFill>
                <a:latin typeface="Courier New" panose="02070309020205020404" pitchFamily="49" charset="0"/>
                <a:ea typeface="楷体_GB2312" pitchFamily="49" charset="-122"/>
              </a:rPr>
              <a:t>   </a:t>
            </a:r>
            <a:r>
              <a:rPr lang="en-US" altLang="zh-CN" sz="2000" err="1">
                <a:solidFill>
                  <a:srgbClr val="0000FF"/>
                </a:solidFill>
                <a:latin typeface="Courier New" panose="02070309020205020404" pitchFamily="49" charset="0"/>
                <a:ea typeface="楷体_GB2312" pitchFamily="49" charset="-122"/>
              </a:rPr>
              <a:t>p=G-&gt;adjlist[v].firstarc</a:t>
            </a:r>
            <a:r>
              <a:rPr lang="en-US" altLang="zh-CN" sz="2000">
                <a:solidFill>
                  <a:srgbClr val="0000FF"/>
                </a:solidFill>
                <a:latin typeface="Courier New" panose="02070309020205020404" pitchFamily="49" charset="0"/>
                <a:ea typeface="楷体_GB2312" pitchFamily="49" charset="-122"/>
              </a:rPr>
              <a:t>;      		</a:t>
            </a:r>
            <a:endParaRPr lang="en-US" altLang="zh-CN" sz="2000">
              <a:solidFill>
                <a:srgbClr val="0000FF"/>
              </a:solidFill>
              <a:latin typeface="Courier New" panose="02070309020205020404" pitchFamily="49" charset="0"/>
              <a:ea typeface="楷体_GB2312" pitchFamily="49" charset="-122"/>
            </a:endParaRPr>
          </a:p>
          <a:p>
            <a:pPr algn="just">
              <a:lnSpc>
                <a:spcPct val="80000"/>
              </a:lnSpc>
              <a:spcBef>
                <a:spcPct val="50000"/>
              </a:spcBef>
            </a:pPr>
            <a:r>
              <a:rPr lang="en-US" altLang="zh-CN" sz="2000" dirty="0">
                <a:solidFill>
                  <a:srgbClr val="0000FF"/>
                </a:solidFill>
                <a:latin typeface="Courier New" panose="02070309020205020404" pitchFamily="49" charset="0"/>
                <a:ea typeface="楷体_GB2312" pitchFamily="49" charset="-122"/>
              </a:rPr>
              <a:t>              	//p</a:t>
            </a:r>
            <a:r>
              <a:rPr lang="zh-CN" altLang="en-US" sz="2000" dirty="0">
                <a:solidFill>
                  <a:srgbClr val="0000FF"/>
                </a:solidFill>
                <a:latin typeface="Courier New" panose="02070309020205020404" pitchFamily="49" charset="0"/>
                <a:ea typeface="楷体_GB2312" pitchFamily="49" charset="-122"/>
              </a:rPr>
              <a:t>指向顶点</a:t>
            </a:r>
            <a:r>
              <a:rPr lang="en-US" altLang="zh-CN" sz="2000" dirty="0">
                <a:solidFill>
                  <a:srgbClr val="0000FF"/>
                </a:solidFill>
                <a:latin typeface="Courier New" panose="02070309020205020404" pitchFamily="49" charset="0"/>
                <a:ea typeface="楷体_GB2312" pitchFamily="49" charset="-122"/>
              </a:rPr>
              <a:t>v</a:t>
            </a:r>
            <a:r>
              <a:rPr lang="zh-CN" altLang="en-US" sz="2000" dirty="0">
                <a:solidFill>
                  <a:srgbClr val="0000FF"/>
                </a:solidFill>
                <a:latin typeface="Courier New" panose="02070309020205020404" pitchFamily="49" charset="0"/>
                <a:ea typeface="楷体_GB2312" pitchFamily="49" charset="-122"/>
              </a:rPr>
              <a:t>的第一条边的边头节点</a:t>
            </a:r>
            <a:endParaRPr lang="zh-CN" altLang="en-US" sz="2000">
              <a:solidFill>
                <a:srgbClr val="0000FF"/>
              </a:solidFill>
              <a:latin typeface="Courier New" panose="02070309020205020404" pitchFamily="49" charset="0"/>
              <a:ea typeface="楷体_GB2312" pitchFamily="49" charset="-122"/>
            </a:endParaRPr>
          </a:p>
          <a:p>
            <a:pPr algn="just">
              <a:lnSpc>
                <a:spcPct val="80000"/>
              </a:lnSpc>
              <a:spcBef>
                <a:spcPct val="50000"/>
              </a:spcBef>
            </a:pPr>
            <a:r>
              <a:rPr lang="zh-CN" altLang="en-US" sz="2000">
                <a:solidFill>
                  <a:srgbClr val="0000FF"/>
                </a:solidFill>
                <a:latin typeface="Courier New" panose="02070309020205020404" pitchFamily="49" charset="0"/>
                <a:ea typeface="楷体_GB2312" pitchFamily="49" charset="-122"/>
              </a:rPr>
              <a:t>   </a:t>
            </a:r>
            <a:r>
              <a:rPr lang="en-US" altLang="zh-CN" sz="2000">
                <a:solidFill>
                  <a:srgbClr val="0000FF"/>
                </a:solidFill>
                <a:latin typeface="Courier New" panose="02070309020205020404" pitchFamily="49" charset="0"/>
                <a:ea typeface="楷体_GB2312" pitchFamily="49" charset="-122"/>
              </a:rPr>
              <a:t>while (p!=NULL) </a:t>
            </a:r>
            <a:endParaRPr lang="en-US" altLang="zh-CN" sz="2000">
              <a:solidFill>
                <a:srgbClr val="0000FF"/>
              </a:solidFill>
              <a:latin typeface="Courier New" panose="02070309020205020404" pitchFamily="49" charset="0"/>
              <a:ea typeface="楷体_GB2312" pitchFamily="49" charset="-122"/>
            </a:endParaRPr>
          </a:p>
          <a:p>
            <a:pPr algn="just">
              <a:lnSpc>
                <a:spcPct val="80000"/>
              </a:lnSpc>
              <a:spcBef>
                <a:spcPct val="50000"/>
              </a:spcBef>
            </a:pPr>
            <a:r>
              <a:rPr lang="en-US" altLang="zh-CN" sz="2000">
                <a:solidFill>
                  <a:srgbClr val="0000FF"/>
                </a:solidFill>
                <a:latin typeface="Courier New" panose="02070309020205020404" pitchFamily="49" charset="0"/>
                <a:ea typeface="楷体_GB2312" pitchFamily="49" charset="-122"/>
              </a:rPr>
              <a:t>   {  w=</a:t>
            </a:r>
            <a:r>
              <a:rPr lang="en-US" altLang="zh-CN" sz="2000" err="1">
                <a:solidFill>
                  <a:srgbClr val="0000FF"/>
                </a:solidFill>
                <a:latin typeface="Courier New" panose="02070309020205020404" pitchFamily="49" charset="0"/>
                <a:ea typeface="宋体" panose="02010600030101010101" pitchFamily="2" charset="-122"/>
              </a:rPr>
              <a:t>p-&gt;adjvex</a:t>
            </a:r>
            <a:r>
              <a:rPr lang="en-US" altLang="zh-CN" sz="2000">
                <a:solidFill>
                  <a:srgbClr val="0000FF"/>
                </a:solidFill>
                <a:latin typeface="Courier New" panose="02070309020205020404" pitchFamily="49" charset="0"/>
                <a:ea typeface="宋体" panose="02010600030101010101" pitchFamily="2" charset="-122"/>
              </a:rPr>
              <a:t>;</a:t>
            </a:r>
            <a:endParaRPr lang="en-US" altLang="zh-CN" sz="2000">
              <a:solidFill>
                <a:srgbClr val="0000FF"/>
              </a:solidFill>
              <a:latin typeface="Courier New" panose="02070309020205020404" pitchFamily="49" charset="0"/>
              <a:ea typeface="楷体_GB2312" pitchFamily="49" charset="-122"/>
            </a:endParaRPr>
          </a:p>
          <a:p>
            <a:pPr algn="just">
              <a:lnSpc>
                <a:spcPct val="80000"/>
              </a:lnSpc>
              <a:spcBef>
                <a:spcPct val="50000"/>
              </a:spcBef>
            </a:pPr>
            <a:r>
              <a:rPr lang="en-US" altLang="zh-CN" sz="2000" err="1">
                <a:solidFill>
                  <a:srgbClr val="0000FF"/>
                </a:solidFill>
                <a:latin typeface="Courier New" panose="02070309020205020404" pitchFamily="49" charset="0"/>
                <a:ea typeface="楷体_GB2312" pitchFamily="49" charset="-122"/>
              </a:rPr>
              <a:t>	if (visited[w</a:t>
            </a:r>
            <a:r>
              <a:rPr lang="en-US" altLang="zh-CN" sz="2000">
                <a:solidFill>
                  <a:srgbClr val="0000FF"/>
                </a:solidFill>
                <a:latin typeface="Courier New" panose="02070309020205020404" pitchFamily="49" charset="0"/>
                <a:ea typeface="楷体_GB2312" pitchFamily="49" charset="-122"/>
              </a:rPr>
              <a:t>]==0) </a:t>
            </a:r>
            <a:endParaRPr lang="en-US" altLang="zh-CN" sz="2000">
              <a:solidFill>
                <a:srgbClr val="0000FF"/>
              </a:solidFill>
              <a:latin typeface="Courier New" panose="02070309020205020404" pitchFamily="49" charset="0"/>
              <a:ea typeface="楷体_GB2312" pitchFamily="49" charset="-122"/>
            </a:endParaRPr>
          </a:p>
          <a:p>
            <a:pPr algn="just">
              <a:lnSpc>
                <a:spcPct val="80000"/>
              </a:lnSpc>
              <a:spcBef>
                <a:spcPct val="50000"/>
              </a:spcBef>
            </a:pPr>
            <a:r>
              <a:rPr lang="en-US" altLang="zh-CN" sz="2000">
                <a:solidFill>
                  <a:srgbClr val="0000FF"/>
                </a:solidFill>
                <a:latin typeface="Courier New" panose="02070309020205020404" pitchFamily="49" charset="0"/>
                <a:ea typeface="楷体_GB2312" pitchFamily="49" charset="-122"/>
              </a:rPr>
              <a:t>	   DFS</a:t>
            </a:r>
            <a:r>
              <a:rPr lang="en-US" altLang="zh-CN" sz="2000" dirty="0">
                <a:solidFill>
                  <a:srgbClr val="0000FF"/>
                </a:solidFill>
                <a:latin typeface="Courier New" panose="02070309020205020404" pitchFamily="49" charset="0"/>
                <a:ea typeface="楷体_GB2312" pitchFamily="49" charset="-122"/>
              </a:rPr>
              <a:t>(G</a:t>
            </a:r>
            <a:r>
              <a:rPr lang="zh-CN" altLang="en-US" sz="2000" dirty="0">
                <a:solidFill>
                  <a:srgbClr val="0000FF"/>
                </a:solidFill>
                <a:latin typeface="Courier New" panose="02070309020205020404" pitchFamily="49" charset="0"/>
                <a:ea typeface="楷体_GB2312" pitchFamily="49" charset="-122"/>
              </a:rPr>
              <a:t>，</a:t>
            </a:r>
            <a:r>
              <a:rPr lang="en-US" altLang="zh-CN" sz="2000" dirty="0">
                <a:solidFill>
                  <a:srgbClr val="0000FF"/>
                </a:solidFill>
                <a:latin typeface="Courier New" panose="02070309020205020404" pitchFamily="49" charset="0"/>
                <a:ea typeface="楷体_GB2312" pitchFamily="49" charset="-122"/>
              </a:rPr>
              <a:t>w);         	//</a:t>
            </a:r>
            <a:r>
              <a:rPr lang="zh-CN" altLang="en-US" sz="2000" dirty="0">
                <a:solidFill>
                  <a:srgbClr val="0000FF"/>
                </a:solidFill>
                <a:latin typeface="Courier New" panose="02070309020205020404" pitchFamily="49" charset="0"/>
                <a:ea typeface="楷体_GB2312" pitchFamily="49" charset="-122"/>
              </a:rPr>
              <a:t>若</a:t>
            </a:r>
            <a:r>
              <a:rPr lang="en-US" altLang="zh-CN" sz="2000" dirty="0">
                <a:solidFill>
                  <a:srgbClr val="0000FF"/>
                </a:solidFill>
                <a:latin typeface="Courier New" panose="02070309020205020404" pitchFamily="49" charset="0"/>
                <a:ea typeface="楷体_GB2312" pitchFamily="49" charset="-122"/>
              </a:rPr>
              <a:t>w</a:t>
            </a:r>
            <a:r>
              <a:rPr lang="zh-CN" altLang="en-US" sz="2000" dirty="0">
                <a:solidFill>
                  <a:srgbClr val="0000FF"/>
                </a:solidFill>
                <a:latin typeface="Courier New" panose="02070309020205020404" pitchFamily="49" charset="0"/>
                <a:ea typeface="楷体_GB2312" pitchFamily="49" charset="-122"/>
              </a:rPr>
              <a:t>顶点未访问，递归访问它</a:t>
            </a:r>
            <a:endParaRPr lang="zh-CN" altLang="en-US" sz="2000">
              <a:solidFill>
                <a:srgbClr val="0000FF"/>
              </a:solidFill>
              <a:latin typeface="Courier New" panose="02070309020205020404" pitchFamily="49" charset="0"/>
              <a:ea typeface="楷体_GB2312" pitchFamily="49" charset="-122"/>
            </a:endParaRPr>
          </a:p>
          <a:p>
            <a:pPr algn="just">
              <a:lnSpc>
                <a:spcPct val="80000"/>
              </a:lnSpc>
              <a:spcBef>
                <a:spcPct val="50000"/>
              </a:spcBef>
            </a:pPr>
            <a:r>
              <a:rPr lang="zh-CN" altLang="en-US" sz="2000" err="1">
                <a:solidFill>
                  <a:srgbClr val="0000FF"/>
                </a:solidFill>
                <a:latin typeface="Courier New" panose="02070309020205020404" pitchFamily="49" charset="0"/>
                <a:ea typeface="楷体_GB2312" pitchFamily="49" charset="-122"/>
              </a:rPr>
              <a:t>	</a:t>
            </a:r>
            <a:r>
              <a:rPr lang="en-US" altLang="zh-CN" sz="2000" err="1">
                <a:solidFill>
                  <a:srgbClr val="0000FF"/>
                </a:solidFill>
                <a:latin typeface="Courier New" panose="02070309020205020404" pitchFamily="49" charset="0"/>
                <a:ea typeface="楷体_GB2312" pitchFamily="49" charset="-122"/>
              </a:rPr>
              <a:t>p=p-&gt;nextarc</a:t>
            </a:r>
            <a:r>
              <a:rPr lang="en-US" altLang="zh-CN" sz="2000">
                <a:solidFill>
                  <a:srgbClr val="0000FF"/>
                </a:solidFill>
                <a:latin typeface="Courier New" panose="02070309020205020404" pitchFamily="49" charset="0"/>
                <a:ea typeface="楷体_GB2312" pitchFamily="49" charset="-122"/>
              </a:rPr>
              <a:t>;              		</a:t>
            </a:r>
            <a:endParaRPr lang="en-US" altLang="zh-CN" sz="2000">
              <a:solidFill>
                <a:srgbClr val="0000FF"/>
              </a:solidFill>
              <a:latin typeface="Courier New" panose="02070309020205020404" pitchFamily="49" charset="0"/>
              <a:ea typeface="楷体_GB2312" pitchFamily="49" charset="-122"/>
            </a:endParaRPr>
          </a:p>
          <a:p>
            <a:pPr algn="just">
              <a:lnSpc>
                <a:spcPct val="80000"/>
              </a:lnSpc>
              <a:spcBef>
                <a:spcPct val="50000"/>
              </a:spcBef>
            </a:pPr>
            <a:r>
              <a:rPr lang="en-US" altLang="zh-CN" sz="2000" dirty="0">
                <a:solidFill>
                  <a:srgbClr val="0000FF"/>
                </a:solidFill>
                <a:latin typeface="Courier New" panose="02070309020205020404" pitchFamily="49" charset="0"/>
                <a:ea typeface="楷体_GB2312" pitchFamily="49" charset="-122"/>
              </a:rPr>
              <a:t>               	//p</a:t>
            </a:r>
            <a:r>
              <a:rPr lang="zh-CN" altLang="en-US" sz="2000" dirty="0">
                <a:solidFill>
                  <a:srgbClr val="0000FF"/>
                </a:solidFill>
                <a:latin typeface="Courier New" panose="02070309020205020404" pitchFamily="49" charset="0"/>
                <a:ea typeface="楷体_GB2312" pitchFamily="49" charset="-122"/>
              </a:rPr>
              <a:t>指向顶点</a:t>
            </a:r>
            <a:r>
              <a:rPr lang="en-US" altLang="zh-CN" sz="2000" dirty="0">
                <a:solidFill>
                  <a:srgbClr val="0000FF"/>
                </a:solidFill>
                <a:latin typeface="Courier New" panose="02070309020205020404" pitchFamily="49" charset="0"/>
                <a:ea typeface="楷体_GB2312" pitchFamily="49" charset="-122"/>
              </a:rPr>
              <a:t>v</a:t>
            </a:r>
            <a:r>
              <a:rPr lang="zh-CN" altLang="en-US" sz="2000" dirty="0">
                <a:solidFill>
                  <a:srgbClr val="0000FF"/>
                </a:solidFill>
                <a:latin typeface="Courier New" panose="02070309020205020404" pitchFamily="49" charset="0"/>
                <a:ea typeface="楷体_GB2312" pitchFamily="49" charset="-122"/>
              </a:rPr>
              <a:t>的下一条边的边头节点</a:t>
            </a:r>
            <a:endParaRPr lang="zh-CN" altLang="en-US" sz="2000">
              <a:solidFill>
                <a:srgbClr val="0000FF"/>
              </a:solidFill>
              <a:latin typeface="Courier New" panose="02070309020205020404" pitchFamily="49" charset="0"/>
              <a:ea typeface="楷体_GB2312" pitchFamily="49" charset="-122"/>
            </a:endParaRPr>
          </a:p>
          <a:p>
            <a:pPr algn="just">
              <a:lnSpc>
                <a:spcPct val="80000"/>
              </a:lnSpc>
              <a:spcBef>
                <a:spcPct val="50000"/>
              </a:spcBef>
            </a:pPr>
            <a:r>
              <a:rPr lang="zh-CN" altLang="en-US" sz="2000">
                <a:solidFill>
                  <a:srgbClr val="0000FF"/>
                </a:solidFill>
                <a:latin typeface="Courier New" panose="02070309020205020404" pitchFamily="49" charset="0"/>
                <a:ea typeface="楷体_GB2312" pitchFamily="49" charset="-122"/>
              </a:rPr>
              <a:t>   </a:t>
            </a:r>
            <a:r>
              <a:rPr lang="en-US" altLang="zh-CN" sz="2000">
                <a:solidFill>
                  <a:srgbClr val="0000FF"/>
                </a:solidFill>
                <a:latin typeface="Courier New" panose="02070309020205020404" pitchFamily="49" charset="0"/>
                <a:ea typeface="楷体_GB2312" pitchFamily="49" charset="-122"/>
              </a:rPr>
              <a:t>}</a:t>
            </a:r>
            <a:endParaRPr lang="en-US" altLang="zh-CN" sz="2000">
              <a:solidFill>
                <a:srgbClr val="0000FF"/>
              </a:solidFill>
              <a:latin typeface="Courier New" panose="02070309020205020404" pitchFamily="49" charset="0"/>
              <a:ea typeface="楷体_GB2312" pitchFamily="49" charset="-122"/>
            </a:endParaRPr>
          </a:p>
          <a:p>
            <a:pPr algn="just">
              <a:lnSpc>
                <a:spcPct val="80000"/>
              </a:lnSpc>
              <a:spcBef>
                <a:spcPct val="50000"/>
              </a:spcBef>
            </a:pPr>
            <a:r>
              <a:rPr lang="en-US" altLang="zh-CN" sz="2000">
                <a:solidFill>
                  <a:srgbClr val="0000FF"/>
                </a:solidFill>
                <a:latin typeface="Courier New" panose="02070309020205020404" pitchFamily="49" charset="0"/>
                <a:ea typeface="楷体_GB2312" pitchFamily="49" charset="-122"/>
              </a:rPr>
              <a:t>}</a:t>
            </a:r>
            <a:endParaRPr lang="en-US" altLang="zh-CN" sz="2000">
              <a:solidFill>
                <a:srgbClr val="0000FF"/>
              </a:solidFill>
              <a:latin typeface="Courier New" panose="02070309020205020404" pitchFamily="49" charset="0"/>
              <a:ea typeface="楷体_GB2312" pitchFamily="49"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组合 507173"/>
          <p:cNvGrpSpPr/>
          <p:nvPr/>
        </p:nvGrpSpPr>
        <p:grpSpPr>
          <a:xfrm>
            <a:off x="3211513" y="650875"/>
            <a:ext cx="2897187" cy="2346325"/>
            <a:chOff x="1645" y="546"/>
            <a:chExt cx="1825" cy="1478"/>
          </a:xfrm>
        </p:grpSpPr>
        <p:grpSp>
          <p:nvGrpSpPr>
            <p:cNvPr id="37946" name="组合 506905"/>
            <p:cNvGrpSpPr/>
            <p:nvPr/>
          </p:nvGrpSpPr>
          <p:grpSpPr>
            <a:xfrm>
              <a:off x="2279" y="1279"/>
              <a:ext cx="439" cy="264"/>
              <a:chOff x="892" y="1250"/>
              <a:chExt cx="439" cy="264"/>
            </a:xfrm>
          </p:grpSpPr>
          <p:sp>
            <p:nvSpPr>
              <p:cNvPr id="37981" name="任意多边形 506894"/>
              <p:cNvSpPr/>
              <p:nvPr/>
            </p:nvSpPr>
            <p:spPr>
              <a:xfrm>
                <a:off x="1307" y="1250"/>
                <a:ext cx="24" cy="24"/>
              </a:xfrm>
              <a:custGeom>
                <a:avLst/>
                <a:gdLst/>
                <a:ahLst/>
                <a:cxnLst>
                  <a:cxn ang="0">
                    <a:pos x="18" y="23"/>
                  </a:cxn>
                  <a:cxn ang="0">
                    <a:pos x="21" y="20"/>
                  </a:cxn>
                  <a:cxn ang="0">
                    <a:pos x="23" y="16"/>
                  </a:cxn>
                  <a:cxn ang="0">
                    <a:pos x="24" y="12"/>
                  </a:cxn>
                  <a:cxn ang="0">
                    <a:pos x="23" y="7"/>
                  </a:cxn>
                  <a:cxn ang="0">
                    <a:pos x="21" y="3"/>
                  </a:cxn>
                  <a:cxn ang="0">
                    <a:pos x="18" y="1"/>
                  </a:cxn>
                  <a:cxn ang="0">
                    <a:pos x="13" y="0"/>
                  </a:cxn>
                  <a:cxn ang="0">
                    <a:pos x="8" y="1"/>
                  </a:cxn>
                  <a:cxn ang="0">
                    <a:pos x="8" y="1"/>
                  </a:cxn>
                  <a:cxn ang="0">
                    <a:pos x="4" y="3"/>
                  </a:cxn>
                  <a:cxn ang="0">
                    <a:pos x="1" y="7"/>
                  </a:cxn>
                  <a:cxn ang="0">
                    <a:pos x="0" y="12"/>
                  </a:cxn>
                  <a:cxn ang="0">
                    <a:pos x="1" y="16"/>
                  </a:cxn>
                  <a:cxn ang="0">
                    <a:pos x="4" y="20"/>
                  </a:cxn>
                  <a:cxn ang="0">
                    <a:pos x="8" y="23"/>
                  </a:cxn>
                  <a:cxn ang="0">
                    <a:pos x="13" y="24"/>
                  </a:cxn>
                  <a:cxn ang="0">
                    <a:pos x="18" y="23"/>
                  </a:cxn>
                </a:cxnLst>
                <a:rect l="0" t="0" r="0" b="0"/>
                <a:pathLst>
                  <a:path w="48" h="48">
                    <a:moveTo>
                      <a:pt x="35" y="46"/>
                    </a:moveTo>
                    <a:lnTo>
                      <a:pt x="42" y="40"/>
                    </a:lnTo>
                    <a:lnTo>
                      <a:pt x="46" y="32"/>
                    </a:lnTo>
                    <a:lnTo>
                      <a:pt x="48" y="23"/>
                    </a:lnTo>
                    <a:lnTo>
                      <a:pt x="46" y="13"/>
                    </a:lnTo>
                    <a:lnTo>
                      <a:pt x="42" y="6"/>
                    </a:lnTo>
                    <a:lnTo>
                      <a:pt x="35" y="2"/>
                    </a:lnTo>
                    <a:lnTo>
                      <a:pt x="25" y="0"/>
                    </a:lnTo>
                    <a:lnTo>
                      <a:pt x="15" y="2"/>
                    </a:lnTo>
                    <a:lnTo>
                      <a:pt x="8" y="6"/>
                    </a:lnTo>
                    <a:lnTo>
                      <a:pt x="2" y="13"/>
                    </a:lnTo>
                    <a:lnTo>
                      <a:pt x="0" y="23"/>
                    </a:lnTo>
                    <a:lnTo>
                      <a:pt x="2" y="32"/>
                    </a:lnTo>
                    <a:lnTo>
                      <a:pt x="8" y="40"/>
                    </a:lnTo>
                    <a:lnTo>
                      <a:pt x="15" y="46"/>
                    </a:lnTo>
                    <a:lnTo>
                      <a:pt x="25" y="48"/>
                    </a:lnTo>
                    <a:lnTo>
                      <a:pt x="35" y="46"/>
                    </a:lnTo>
                    <a:close/>
                  </a:path>
                </a:pathLst>
              </a:custGeom>
              <a:solidFill>
                <a:srgbClr val="000000">
                  <a:alpha val="100000"/>
                </a:srgbClr>
              </a:solidFill>
              <a:ln w="9525">
                <a:noFill/>
              </a:ln>
            </p:spPr>
            <p:txBody>
              <a:bodyPr/>
              <a:lstStyle/>
              <a:p>
                <a:endParaRPr lang="zh-CN" altLang="en-US"/>
              </a:p>
            </p:txBody>
          </p:sp>
          <p:sp>
            <p:nvSpPr>
              <p:cNvPr id="37982" name="任意多边形 506895"/>
              <p:cNvSpPr/>
              <p:nvPr/>
            </p:nvSpPr>
            <p:spPr>
              <a:xfrm>
                <a:off x="1265" y="1274"/>
                <a:ext cx="24" cy="24"/>
              </a:xfrm>
              <a:custGeom>
                <a:avLst/>
                <a:gdLst/>
                <a:ahLst/>
                <a:cxnLst>
                  <a:cxn ang="0">
                    <a:pos x="17" y="23"/>
                  </a:cxn>
                  <a:cxn ang="0">
                    <a:pos x="21" y="20"/>
                  </a:cxn>
                  <a:cxn ang="0">
                    <a:pos x="23" y="16"/>
                  </a:cxn>
                  <a:cxn ang="0">
                    <a:pos x="24" y="12"/>
                  </a:cxn>
                  <a:cxn ang="0">
                    <a:pos x="23" y="7"/>
                  </a:cxn>
                  <a:cxn ang="0">
                    <a:pos x="21" y="3"/>
                  </a:cxn>
                  <a:cxn ang="0">
                    <a:pos x="17" y="1"/>
                  </a:cxn>
                  <a:cxn ang="0">
                    <a:pos x="13" y="0"/>
                  </a:cxn>
                  <a:cxn ang="0">
                    <a:pos x="8" y="1"/>
                  </a:cxn>
                  <a:cxn ang="0">
                    <a:pos x="8" y="1"/>
                  </a:cxn>
                  <a:cxn ang="0">
                    <a:pos x="4" y="3"/>
                  </a:cxn>
                  <a:cxn ang="0">
                    <a:pos x="1" y="7"/>
                  </a:cxn>
                  <a:cxn ang="0">
                    <a:pos x="0" y="12"/>
                  </a:cxn>
                  <a:cxn ang="0">
                    <a:pos x="1" y="16"/>
                  </a:cxn>
                  <a:cxn ang="0">
                    <a:pos x="4" y="20"/>
                  </a:cxn>
                  <a:cxn ang="0">
                    <a:pos x="8" y="23"/>
                  </a:cxn>
                  <a:cxn ang="0">
                    <a:pos x="13" y="24"/>
                  </a:cxn>
                  <a:cxn ang="0">
                    <a:pos x="17" y="23"/>
                  </a:cxn>
                </a:cxnLst>
                <a:rect l="0" t="0" r="0" b="0"/>
                <a:pathLst>
                  <a:path w="48" h="48">
                    <a:moveTo>
                      <a:pt x="34" y="46"/>
                    </a:moveTo>
                    <a:lnTo>
                      <a:pt x="42" y="40"/>
                    </a:lnTo>
                    <a:lnTo>
                      <a:pt x="46" y="32"/>
                    </a:lnTo>
                    <a:lnTo>
                      <a:pt x="48" y="23"/>
                    </a:lnTo>
                    <a:lnTo>
                      <a:pt x="46" y="13"/>
                    </a:lnTo>
                    <a:lnTo>
                      <a:pt x="42" y="6"/>
                    </a:lnTo>
                    <a:lnTo>
                      <a:pt x="34" y="2"/>
                    </a:lnTo>
                    <a:lnTo>
                      <a:pt x="25" y="0"/>
                    </a:lnTo>
                    <a:lnTo>
                      <a:pt x="15" y="2"/>
                    </a:lnTo>
                    <a:lnTo>
                      <a:pt x="7" y="6"/>
                    </a:lnTo>
                    <a:lnTo>
                      <a:pt x="1" y="13"/>
                    </a:lnTo>
                    <a:lnTo>
                      <a:pt x="0" y="23"/>
                    </a:lnTo>
                    <a:lnTo>
                      <a:pt x="1" y="32"/>
                    </a:lnTo>
                    <a:lnTo>
                      <a:pt x="7" y="40"/>
                    </a:lnTo>
                    <a:lnTo>
                      <a:pt x="15" y="46"/>
                    </a:lnTo>
                    <a:lnTo>
                      <a:pt x="25" y="48"/>
                    </a:lnTo>
                    <a:lnTo>
                      <a:pt x="34" y="46"/>
                    </a:lnTo>
                    <a:close/>
                  </a:path>
                </a:pathLst>
              </a:custGeom>
              <a:solidFill>
                <a:srgbClr val="000000">
                  <a:alpha val="100000"/>
                </a:srgbClr>
              </a:solidFill>
              <a:ln w="9525">
                <a:noFill/>
              </a:ln>
            </p:spPr>
            <p:txBody>
              <a:bodyPr/>
              <a:lstStyle/>
              <a:p>
                <a:endParaRPr lang="zh-CN" altLang="en-US"/>
              </a:p>
            </p:txBody>
          </p:sp>
          <p:sp>
            <p:nvSpPr>
              <p:cNvPr id="37983" name="任意多边形 506896"/>
              <p:cNvSpPr/>
              <p:nvPr/>
            </p:nvSpPr>
            <p:spPr>
              <a:xfrm>
                <a:off x="1224" y="1298"/>
                <a:ext cx="24" cy="24"/>
              </a:xfrm>
              <a:custGeom>
                <a:avLst/>
                <a:gdLst/>
                <a:ahLst/>
                <a:cxnLst>
                  <a:cxn ang="0">
                    <a:pos x="17" y="23"/>
                  </a:cxn>
                  <a:cxn ang="0">
                    <a:pos x="20" y="20"/>
                  </a:cxn>
                  <a:cxn ang="0">
                    <a:pos x="23" y="16"/>
                  </a:cxn>
                  <a:cxn ang="0">
                    <a:pos x="24" y="12"/>
                  </a:cxn>
                  <a:cxn ang="0">
                    <a:pos x="23" y="7"/>
                  </a:cxn>
                  <a:cxn ang="0">
                    <a:pos x="20" y="3"/>
                  </a:cxn>
                  <a:cxn ang="0">
                    <a:pos x="17" y="1"/>
                  </a:cxn>
                  <a:cxn ang="0">
                    <a:pos x="12" y="0"/>
                  </a:cxn>
                  <a:cxn ang="0">
                    <a:pos x="7" y="1"/>
                  </a:cxn>
                  <a:cxn ang="0">
                    <a:pos x="7" y="1"/>
                  </a:cxn>
                  <a:cxn ang="0">
                    <a:pos x="4" y="3"/>
                  </a:cxn>
                  <a:cxn ang="0">
                    <a:pos x="1" y="7"/>
                  </a:cxn>
                  <a:cxn ang="0">
                    <a:pos x="0" y="12"/>
                  </a:cxn>
                  <a:cxn ang="0">
                    <a:pos x="1" y="16"/>
                  </a:cxn>
                  <a:cxn ang="0">
                    <a:pos x="4" y="20"/>
                  </a:cxn>
                  <a:cxn ang="0">
                    <a:pos x="8" y="23"/>
                  </a:cxn>
                  <a:cxn ang="0">
                    <a:pos x="12" y="24"/>
                  </a:cxn>
                  <a:cxn ang="0">
                    <a:pos x="17" y="23"/>
                  </a:cxn>
                </a:cxnLst>
                <a:rect l="0" t="0" r="0" b="0"/>
                <a:pathLst>
                  <a:path w="48" h="48">
                    <a:moveTo>
                      <a:pt x="33" y="46"/>
                    </a:moveTo>
                    <a:lnTo>
                      <a:pt x="40" y="40"/>
                    </a:lnTo>
                    <a:lnTo>
                      <a:pt x="46" y="32"/>
                    </a:lnTo>
                    <a:lnTo>
                      <a:pt x="48" y="23"/>
                    </a:lnTo>
                    <a:lnTo>
                      <a:pt x="46" y="13"/>
                    </a:lnTo>
                    <a:lnTo>
                      <a:pt x="40" y="5"/>
                    </a:lnTo>
                    <a:lnTo>
                      <a:pt x="33" y="2"/>
                    </a:lnTo>
                    <a:lnTo>
                      <a:pt x="23" y="0"/>
                    </a:lnTo>
                    <a:lnTo>
                      <a:pt x="13" y="2"/>
                    </a:lnTo>
                    <a:lnTo>
                      <a:pt x="8" y="5"/>
                    </a:lnTo>
                    <a:lnTo>
                      <a:pt x="2" y="13"/>
                    </a:lnTo>
                    <a:lnTo>
                      <a:pt x="0" y="23"/>
                    </a:lnTo>
                    <a:lnTo>
                      <a:pt x="2" y="32"/>
                    </a:lnTo>
                    <a:lnTo>
                      <a:pt x="8" y="40"/>
                    </a:lnTo>
                    <a:lnTo>
                      <a:pt x="15" y="46"/>
                    </a:lnTo>
                    <a:lnTo>
                      <a:pt x="23" y="48"/>
                    </a:lnTo>
                    <a:lnTo>
                      <a:pt x="33" y="46"/>
                    </a:lnTo>
                    <a:close/>
                  </a:path>
                </a:pathLst>
              </a:custGeom>
              <a:solidFill>
                <a:srgbClr val="000000">
                  <a:alpha val="100000"/>
                </a:srgbClr>
              </a:solidFill>
              <a:ln w="9525">
                <a:noFill/>
              </a:ln>
            </p:spPr>
            <p:txBody>
              <a:bodyPr/>
              <a:lstStyle/>
              <a:p>
                <a:endParaRPr lang="zh-CN" altLang="en-US"/>
              </a:p>
            </p:txBody>
          </p:sp>
          <p:sp>
            <p:nvSpPr>
              <p:cNvPr id="37984" name="任意多边形 506897"/>
              <p:cNvSpPr/>
              <p:nvPr/>
            </p:nvSpPr>
            <p:spPr>
              <a:xfrm>
                <a:off x="1183" y="1322"/>
                <a:ext cx="24" cy="24"/>
              </a:xfrm>
              <a:custGeom>
                <a:avLst/>
                <a:gdLst/>
                <a:ahLst/>
                <a:cxnLst>
                  <a:cxn ang="0">
                    <a:pos x="17" y="23"/>
                  </a:cxn>
                  <a:cxn ang="0">
                    <a:pos x="21" y="20"/>
                  </a:cxn>
                  <a:cxn ang="0">
                    <a:pos x="24" y="16"/>
                  </a:cxn>
                  <a:cxn ang="0">
                    <a:pos x="24" y="12"/>
                  </a:cxn>
                  <a:cxn ang="0">
                    <a:pos x="24" y="7"/>
                  </a:cxn>
                  <a:cxn ang="0">
                    <a:pos x="21" y="3"/>
                  </a:cxn>
                  <a:cxn ang="0">
                    <a:pos x="17" y="1"/>
                  </a:cxn>
                  <a:cxn ang="0">
                    <a:pos x="12" y="0"/>
                  </a:cxn>
                  <a:cxn ang="0">
                    <a:pos x="7" y="1"/>
                  </a:cxn>
                  <a:cxn ang="0">
                    <a:pos x="7" y="1"/>
                  </a:cxn>
                  <a:cxn ang="0">
                    <a:pos x="3" y="3"/>
                  </a:cxn>
                  <a:cxn ang="0">
                    <a:pos x="1" y="7"/>
                  </a:cxn>
                  <a:cxn ang="0">
                    <a:pos x="0" y="12"/>
                  </a:cxn>
                  <a:cxn ang="0">
                    <a:pos x="1" y="16"/>
                  </a:cxn>
                  <a:cxn ang="0">
                    <a:pos x="3" y="20"/>
                  </a:cxn>
                  <a:cxn ang="0">
                    <a:pos x="7" y="23"/>
                  </a:cxn>
                  <a:cxn ang="0">
                    <a:pos x="12" y="24"/>
                  </a:cxn>
                  <a:cxn ang="0">
                    <a:pos x="17" y="23"/>
                  </a:cxn>
                </a:cxnLst>
                <a:rect l="0" t="0" r="0" b="0"/>
                <a:pathLst>
                  <a:path w="48" h="48">
                    <a:moveTo>
                      <a:pt x="33" y="46"/>
                    </a:moveTo>
                    <a:lnTo>
                      <a:pt x="41" y="40"/>
                    </a:lnTo>
                    <a:lnTo>
                      <a:pt x="47" y="32"/>
                    </a:lnTo>
                    <a:lnTo>
                      <a:pt x="48" y="23"/>
                    </a:lnTo>
                    <a:lnTo>
                      <a:pt x="47" y="13"/>
                    </a:lnTo>
                    <a:lnTo>
                      <a:pt x="41" y="5"/>
                    </a:lnTo>
                    <a:lnTo>
                      <a:pt x="33" y="2"/>
                    </a:lnTo>
                    <a:lnTo>
                      <a:pt x="23" y="0"/>
                    </a:lnTo>
                    <a:lnTo>
                      <a:pt x="14" y="2"/>
                    </a:lnTo>
                    <a:lnTo>
                      <a:pt x="6" y="5"/>
                    </a:lnTo>
                    <a:lnTo>
                      <a:pt x="2" y="13"/>
                    </a:lnTo>
                    <a:lnTo>
                      <a:pt x="0" y="23"/>
                    </a:lnTo>
                    <a:lnTo>
                      <a:pt x="2" y="32"/>
                    </a:lnTo>
                    <a:lnTo>
                      <a:pt x="6" y="40"/>
                    </a:lnTo>
                    <a:lnTo>
                      <a:pt x="14" y="46"/>
                    </a:lnTo>
                    <a:lnTo>
                      <a:pt x="23" y="48"/>
                    </a:lnTo>
                    <a:lnTo>
                      <a:pt x="33" y="46"/>
                    </a:lnTo>
                    <a:close/>
                  </a:path>
                </a:pathLst>
              </a:custGeom>
              <a:solidFill>
                <a:srgbClr val="000000">
                  <a:alpha val="100000"/>
                </a:srgbClr>
              </a:solidFill>
              <a:ln w="9525">
                <a:noFill/>
              </a:ln>
            </p:spPr>
            <p:txBody>
              <a:bodyPr/>
              <a:lstStyle/>
              <a:p>
                <a:endParaRPr lang="zh-CN" altLang="en-US"/>
              </a:p>
            </p:txBody>
          </p:sp>
          <p:sp>
            <p:nvSpPr>
              <p:cNvPr id="37985" name="任意多边形 506898"/>
              <p:cNvSpPr/>
              <p:nvPr/>
            </p:nvSpPr>
            <p:spPr>
              <a:xfrm>
                <a:off x="1140" y="1346"/>
                <a:ext cx="24" cy="24"/>
              </a:xfrm>
              <a:custGeom>
                <a:avLst/>
                <a:gdLst/>
                <a:ahLst/>
                <a:cxnLst>
                  <a:cxn ang="0">
                    <a:pos x="18" y="23"/>
                  </a:cxn>
                  <a:cxn ang="0">
                    <a:pos x="21" y="20"/>
                  </a:cxn>
                  <a:cxn ang="0">
                    <a:pos x="23" y="16"/>
                  </a:cxn>
                  <a:cxn ang="0">
                    <a:pos x="24" y="12"/>
                  </a:cxn>
                  <a:cxn ang="0">
                    <a:pos x="23" y="7"/>
                  </a:cxn>
                  <a:cxn ang="0">
                    <a:pos x="21" y="3"/>
                  </a:cxn>
                  <a:cxn ang="0">
                    <a:pos x="18" y="1"/>
                  </a:cxn>
                  <a:cxn ang="0">
                    <a:pos x="13" y="0"/>
                  </a:cxn>
                  <a:cxn ang="0">
                    <a:pos x="8" y="1"/>
                  </a:cxn>
                  <a:cxn ang="0">
                    <a:pos x="8" y="1"/>
                  </a:cxn>
                  <a:cxn ang="0">
                    <a:pos x="4" y="3"/>
                  </a:cxn>
                  <a:cxn ang="0">
                    <a:pos x="1" y="7"/>
                  </a:cxn>
                  <a:cxn ang="0">
                    <a:pos x="0" y="12"/>
                  </a:cxn>
                  <a:cxn ang="0">
                    <a:pos x="1" y="16"/>
                  </a:cxn>
                  <a:cxn ang="0">
                    <a:pos x="4" y="20"/>
                  </a:cxn>
                  <a:cxn ang="0">
                    <a:pos x="8" y="23"/>
                  </a:cxn>
                  <a:cxn ang="0">
                    <a:pos x="13" y="24"/>
                  </a:cxn>
                  <a:cxn ang="0">
                    <a:pos x="18" y="23"/>
                  </a:cxn>
                </a:cxnLst>
                <a:rect l="0" t="0" r="0" b="0"/>
                <a:pathLst>
                  <a:path w="48" h="48">
                    <a:moveTo>
                      <a:pt x="35" y="46"/>
                    </a:moveTo>
                    <a:lnTo>
                      <a:pt x="42" y="40"/>
                    </a:lnTo>
                    <a:lnTo>
                      <a:pt x="46" y="32"/>
                    </a:lnTo>
                    <a:lnTo>
                      <a:pt x="48" y="23"/>
                    </a:lnTo>
                    <a:lnTo>
                      <a:pt x="46" y="13"/>
                    </a:lnTo>
                    <a:lnTo>
                      <a:pt x="42" y="5"/>
                    </a:lnTo>
                    <a:lnTo>
                      <a:pt x="35" y="2"/>
                    </a:lnTo>
                    <a:lnTo>
                      <a:pt x="25" y="0"/>
                    </a:lnTo>
                    <a:lnTo>
                      <a:pt x="15" y="2"/>
                    </a:lnTo>
                    <a:lnTo>
                      <a:pt x="8" y="5"/>
                    </a:lnTo>
                    <a:lnTo>
                      <a:pt x="2" y="13"/>
                    </a:lnTo>
                    <a:lnTo>
                      <a:pt x="0" y="23"/>
                    </a:lnTo>
                    <a:lnTo>
                      <a:pt x="2" y="32"/>
                    </a:lnTo>
                    <a:lnTo>
                      <a:pt x="8" y="40"/>
                    </a:lnTo>
                    <a:lnTo>
                      <a:pt x="15" y="46"/>
                    </a:lnTo>
                    <a:lnTo>
                      <a:pt x="25" y="48"/>
                    </a:lnTo>
                    <a:lnTo>
                      <a:pt x="35" y="46"/>
                    </a:lnTo>
                    <a:close/>
                  </a:path>
                </a:pathLst>
              </a:custGeom>
              <a:solidFill>
                <a:srgbClr val="000000">
                  <a:alpha val="100000"/>
                </a:srgbClr>
              </a:solidFill>
              <a:ln w="9525">
                <a:noFill/>
              </a:ln>
            </p:spPr>
            <p:txBody>
              <a:bodyPr/>
              <a:lstStyle/>
              <a:p>
                <a:endParaRPr lang="zh-CN" altLang="en-US"/>
              </a:p>
            </p:txBody>
          </p:sp>
          <p:sp>
            <p:nvSpPr>
              <p:cNvPr id="37986" name="任意多边形 506899"/>
              <p:cNvSpPr/>
              <p:nvPr/>
            </p:nvSpPr>
            <p:spPr>
              <a:xfrm>
                <a:off x="1099" y="1370"/>
                <a:ext cx="24" cy="24"/>
              </a:xfrm>
              <a:custGeom>
                <a:avLst/>
                <a:gdLst/>
                <a:ahLst/>
                <a:cxnLst>
                  <a:cxn ang="0">
                    <a:pos x="18" y="23"/>
                  </a:cxn>
                  <a:cxn ang="0">
                    <a:pos x="21" y="20"/>
                  </a:cxn>
                  <a:cxn ang="0">
                    <a:pos x="23" y="16"/>
                  </a:cxn>
                  <a:cxn ang="0">
                    <a:pos x="24" y="12"/>
                  </a:cxn>
                  <a:cxn ang="0">
                    <a:pos x="23" y="7"/>
                  </a:cxn>
                  <a:cxn ang="0">
                    <a:pos x="21" y="3"/>
                  </a:cxn>
                  <a:cxn ang="0">
                    <a:pos x="17" y="1"/>
                  </a:cxn>
                  <a:cxn ang="0">
                    <a:pos x="13" y="0"/>
                  </a:cxn>
                  <a:cxn ang="0">
                    <a:pos x="8" y="1"/>
                  </a:cxn>
                  <a:cxn ang="0">
                    <a:pos x="8" y="1"/>
                  </a:cxn>
                  <a:cxn ang="0">
                    <a:pos x="4" y="3"/>
                  </a:cxn>
                  <a:cxn ang="0">
                    <a:pos x="1" y="7"/>
                  </a:cxn>
                  <a:cxn ang="0">
                    <a:pos x="0" y="12"/>
                  </a:cxn>
                  <a:cxn ang="0">
                    <a:pos x="1" y="16"/>
                  </a:cxn>
                  <a:cxn ang="0">
                    <a:pos x="4" y="20"/>
                  </a:cxn>
                  <a:cxn ang="0">
                    <a:pos x="8" y="23"/>
                  </a:cxn>
                  <a:cxn ang="0">
                    <a:pos x="13" y="24"/>
                  </a:cxn>
                  <a:cxn ang="0">
                    <a:pos x="18" y="23"/>
                  </a:cxn>
                </a:cxnLst>
                <a:rect l="0" t="0" r="0" b="0"/>
                <a:pathLst>
                  <a:path w="48" h="48">
                    <a:moveTo>
                      <a:pt x="35" y="46"/>
                    </a:moveTo>
                    <a:lnTo>
                      <a:pt x="41" y="40"/>
                    </a:lnTo>
                    <a:lnTo>
                      <a:pt x="46" y="32"/>
                    </a:lnTo>
                    <a:lnTo>
                      <a:pt x="48" y="23"/>
                    </a:lnTo>
                    <a:lnTo>
                      <a:pt x="46" y="13"/>
                    </a:lnTo>
                    <a:lnTo>
                      <a:pt x="41" y="5"/>
                    </a:lnTo>
                    <a:lnTo>
                      <a:pt x="33" y="2"/>
                    </a:lnTo>
                    <a:lnTo>
                      <a:pt x="25" y="0"/>
                    </a:lnTo>
                    <a:lnTo>
                      <a:pt x="16" y="2"/>
                    </a:lnTo>
                    <a:lnTo>
                      <a:pt x="8" y="5"/>
                    </a:lnTo>
                    <a:lnTo>
                      <a:pt x="2" y="13"/>
                    </a:lnTo>
                    <a:lnTo>
                      <a:pt x="0" y="23"/>
                    </a:lnTo>
                    <a:lnTo>
                      <a:pt x="2" y="32"/>
                    </a:lnTo>
                    <a:lnTo>
                      <a:pt x="8" y="40"/>
                    </a:lnTo>
                    <a:lnTo>
                      <a:pt x="16" y="46"/>
                    </a:lnTo>
                    <a:lnTo>
                      <a:pt x="25" y="48"/>
                    </a:lnTo>
                    <a:lnTo>
                      <a:pt x="35" y="46"/>
                    </a:lnTo>
                    <a:close/>
                  </a:path>
                </a:pathLst>
              </a:custGeom>
              <a:solidFill>
                <a:srgbClr val="000000">
                  <a:alpha val="100000"/>
                </a:srgbClr>
              </a:solidFill>
              <a:ln w="9525">
                <a:noFill/>
              </a:ln>
            </p:spPr>
            <p:txBody>
              <a:bodyPr/>
              <a:lstStyle/>
              <a:p>
                <a:endParaRPr lang="zh-CN" altLang="en-US"/>
              </a:p>
            </p:txBody>
          </p:sp>
          <p:sp>
            <p:nvSpPr>
              <p:cNvPr id="37987" name="任意多边形 506900"/>
              <p:cNvSpPr/>
              <p:nvPr/>
            </p:nvSpPr>
            <p:spPr>
              <a:xfrm>
                <a:off x="1058" y="1394"/>
                <a:ext cx="24" cy="24"/>
              </a:xfrm>
              <a:custGeom>
                <a:avLst/>
                <a:gdLst/>
                <a:ahLst/>
                <a:cxnLst>
                  <a:cxn ang="0">
                    <a:pos x="16" y="23"/>
                  </a:cxn>
                  <a:cxn ang="0">
                    <a:pos x="20" y="20"/>
                  </a:cxn>
                  <a:cxn ang="0">
                    <a:pos x="23" y="16"/>
                  </a:cxn>
                  <a:cxn ang="0">
                    <a:pos x="24" y="12"/>
                  </a:cxn>
                  <a:cxn ang="0">
                    <a:pos x="23" y="7"/>
                  </a:cxn>
                  <a:cxn ang="0">
                    <a:pos x="20" y="3"/>
                  </a:cxn>
                  <a:cxn ang="0">
                    <a:pos x="16" y="1"/>
                  </a:cxn>
                  <a:cxn ang="0">
                    <a:pos x="12" y="0"/>
                  </a:cxn>
                  <a:cxn ang="0">
                    <a:pos x="7" y="1"/>
                  </a:cxn>
                  <a:cxn ang="0">
                    <a:pos x="7" y="1"/>
                  </a:cxn>
                  <a:cxn ang="0">
                    <a:pos x="3" y="3"/>
                  </a:cxn>
                  <a:cxn ang="0">
                    <a:pos x="1" y="7"/>
                  </a:cxn>
                  <a:cxn ang="0">
                    <a:pos x="0" y="12"/>
                  </a:cxn>
                  <a:cxn ang="0">
                    <a:pos x="1" y="16"/>
                  </a:cxn>
                  <a:cxn ang="0">
                    <a:pos x="3" y="20"/>
                  </a:cxn>
                  <a:cxn ang="0">
                    <a:pos x="7" y="23"/>
                  </a:cxn>
                  <a:cxn ang="0">
                    <a:pos x="12" y="24"/>
                  </a:cxn>
                  <a:cxn ang="0">
                    <a:pos x="16" y="23"/>
                  </a:cxn>
                </a:cxnLst>
                <a:rect l="0" t="0" r="0" b="0"/>
                <a:pathLst>
                  <a:path w="48" h="48">
                    <a:moveTo>
                      <a:pt x="32" y="46"/>
                    </a:moveTo>
                    <a:lnTo>
                      <a:pt x="40" y="40"/>
                    </a:lnTo>
                    <a:lnTo>
                      <a:pt x="46" y="32"/>
                    </a:lnTo>
                    <a:lnTo>
                      <a:pt x="48" y="23"/>
                    </a:lnTo>
                    <a:lnTo>
                      <a:pt x="46" y="13"/>
                    </a:lnTo>
                    <a:lnTo>
                      <a:pt x="40" y="5"/>
                    </a:lnTo>
                    <a:lnTo>
                      <a:pt x="32" y="2"/>
                    </a:lnTo>
                    <a:lnTo>
                      <a:pt x="23" y="0"/>
                    </a:lnTo>
                    <a:lnTo>
                      <a:pt x="13" y="2"/>
                    </a:lnTo>
                    <a:lnTo>
                      <a:pt x="6" y="5"/>
                    </a:lnTo>
                    <a:lnTo>
                      <a:pt x="2" y="13"/>
                    </a:lnTo>
                    <a:lnTo>
                      <a:pt x="0" y="23"/>
                    </a:lnTo>
                    <a:lnTo>
                      <a:pt x="2" y="32"/>
                    </a:lnTo>
                    <a:lnTo>
                      <a:pt x="6" y="40"/>
                    </a:lnTo>
                    <a:lnTo>
                      <a:pt x="13" y="46"/>
                    </a:lnTo>
                    <a:lnTo>
                      <a:pt x="23" y="48"/>
                    </a:lnTo>
                    <a:lnTo>
                      <a:pt x="32" y="46"/>
                    </a:lnTo>
                    <a:close/>
                  </a:path>
                </a:pathLst>
              </a:custGeom>
              <a:solidFill>
                <a:srgbClr val="000000">
                  <a:alpha val="100000"/>
                </a:srgbClr>
              </a:solidFill>
              <a:ln w="9525">
                <a:noFill/>
              </a:ln>
            </p:spPr>
            <p:txBody>
              <a:bodyPr/>
              <a:lstStyle/>
              <a:p>
                <a:endParaRPr lang="zh-CN" altLang="en-US"/>
              </a:p>
            </p:txBody>
          </p:sp>
          <p:sp>
            <p:nvSpPr>
              <p:cNvPr id="37988" name="任意多边形 506901"/>
              <p:cNvSpPr/>
              <p:nvPr/>
            </p:nvSpPr>
            <p:spPr>
              <a:xfrm>
                <a:off x="1016" y="1418"/>
                <a:ext cx="24" cy="24"/>
              </a:xfrm>
              <a:custGeom>
                <a:avLst/>
                <a:gdLst/>
                <a:ahLst/>
                <a:cxnLst>
                  <a:cxn ang="0">
                    <a:pos x="18" y="23"/>
                  </a:cxn>
                  <a:cxn ang="0">
                    <a:pos x="22" y="20"/>
                  </a:cxn>
                  <a:cxn ang="0">
                    <a:pos x="23" y="16"/>
                  </a:cxn>
                  <a:cxn ang="0">
                    <a:pos x="24" y="12"/>
                  </a:cxn>
                  <a:cxn ang="0">
                    <a:pos x="23" y="7"/>
                  </a:cxn>
                  <a:cxn ang="0">
                    <a:pos x="22" y="3"/>
                  </a:cxn>
                  <a:cxn ang="0">
                    <a:pos x="18" y="1"/>
                  </a:cxn>
                  <a:cxn ang="0">
                    <a:pos x="13" y="0"/>
                  </a:cxn>
                  <a:cxn ang="0">
                    <a:pos x="8" y="1"/>
                  </a:cxn>
                  <a:cxn ang="0">
                    <a:pos x="8" y="1"/>
                  </a:cxn>
                  <a:cxn ang="0">
                    <a:pos x="4" y="3"/>
                  </a:cxn>
                  <a:cxn ang="0">
                    <a:pos x="1" y="7"/>
                  </a:cxn>
                  <a:cxn ang="0">
                    <a:pos x="0" y="12"/>
                  </a:cxn>
                  <a:cxn ang="0">
                    <a:pos x="1" y="16"/>
                  </a:cxn>
                  <a:cxn ang="0">
                    <a:pos x="4" y="20"/>
                  </a:cxn>
                  <a:cxn ang="0">
                    <a:pos x="8" y="23"/>
                  </a:cxn>
                  <a:cxn ang="0">
                    <a:pos x="13" y="24"/>
                  </a:cxn>
                  <a:cxn ang="0">
                    <a:pos x="18" y="23"/>
                  </a:cxn>
                </a:cxnLst>
                <a:rect l="0" t="0" r="0" b="0"/>
                <a:pathLst>
                  <a:path w="48" h="48">
                    <a:moveTo>
                      <a:pt x="35" y="46"/>
                    </a:moveTo>
                    <a:lnTo>
                      <a:pt x="43" y="40"/>
                    </a:lnTo>
                    <a:lnTo>
                      <a:pt x="46" y="32"/>
                    </a:lnTo>
                    <a:lnTo>
                      <a:pt x="48" y="23"/>
                    </a:lnTo>
                    <a:lnTo>
                      <a:pt x="46" y="13"/>
                    </a:lnTo>
                    <a:lnTo>
                      <a:pt x="43" y="5"/>
                    </a:lnTo>
                    <a:lnTo>
                      <a:pt x="35" y="2"/>
                    </a:lnTo>
                    <a:lnTo>
                      <a:pt x="25" y="0"/>
                    </a:lnTo>
                    <a:lnTo>
                      <a:pt x="16" y="2"/>
                    </a:lnTo>
                    <a:lnTo>
                      <a:pt x="8" y="5"/>
                    </a:lnTo>
                    <a:lnTo>
                      <a:pt x="2" y="13"/>
                    </a:lnTo>
                    <a:lnTo>
                      <a:pt x="0" y="23"/>
                    </a:lnTo>
                    <a:lnTo>
                      <a:pt x="2" y="32"/>
                    </a:lnTo>
                    <a:lnTo>
                      <a:pt x="8" y="40"/>
                    </a:lnTo>
                    <a:lnTo>
                      <a:pt x="16" y="46"/>
                    </a:lnTo>
                    <a:lnTo>
                      <a:pt x="25" y="48"/>
                    </a:lnTo>
                    <a:lnTo>
                      <a:pt x="35" y="46"/>
                    </a:lnTo>
                    <a:close/>
                  </a:path>
                </a:pathLst>
              </a:custGeom>
              <a:solidFill>
                <a:srgbClr val="000000">
                  <a:alpha val="100000"/>
                </a:srgbClr>
              </a:solidFill>
              <a:ln w="9525">
                <a:noFill/>
              </a:ln>
            </p:spPr>
            <p:txBody>
              <a:bodyPr/>
              <a:lstStyle/>
              <a:p>
                <a:endParaRPr lang="zh-CN" altLang="en-US"/>
              </a:p>
            </p:txBody>
          </p:sp>
          <p:sp>
            <p:nvSpPr>
              <p:cNvPr id="37989" name="任意多边形 506902"/>
              <p:cNvSpPr/>
              <p:nvPr/>
            </p:nvSpPr>
            <p:spPr>
              <a:xfrm>
                <a:off x="974" y="1442"/>
                <a:ext cx="24" cy="24"/>
              </a:xfrm>
              <a:custGeom>
                <a:avLst/>
                <a:gdLst/>
                <a:ahLst/>
                <a:cxnLst>
                  <a:cxn ang="0">
                    <a:pos x="17" y="23"/>
                  </a:cxn>
                  <a:cxn ang="0">
                    <a:pos x="21" y="20"/>
                  </a:cxn>
                  <a:cxn ang="0">
                    <a:pos x="23" y="16"/>
                  </a:cxn>
                  <a:cxn ang="0">
                    <a:pos x="24" y="12"/>
                  </a:cxn>
                  <a:cxn ang="0">
                    <a:pos x="23" y="7"/>
                  </a:cxn>
                  <a:cxn ang="0">
                    <a:pos x="21" y="3"/>
                  </a:cxn>
                  <a:cxn ang="0">
                    <a:pos x="17" y="1"/>
                  </a:cxn>
                  <a:cxn ang="0">
                    <a:pos x="13" y="0"/>
                  </a:cxn>
                  <a:cxn ang="0">
                    <a:pos x="8" y="1"/>
                  </a:cxn>
                  <a:cxn ang="0">
                    <a:pos x="8" y="1"/>
                  </a:cxn>
                  <a:cxn ang="0">
                    <a:pos x="4" y="3"/>
                  </a:cxn>
                  <a:cxn ang="0">
                    <a:pos x="1" y="7"/>
                  </a:cxn>
                  <a:cxn ang="0">
                    <a:pos x="0" y="12"/>
                  </a:cxn>
                  <a:cxn ang="0">
                    <a:pos x="1" y="16"/>
                  </a:cxn>
                  <a:cxn ang="0">
                    <a:pos x="4" y="20"/>
                  </a:cxn>
                  <a:cxn ang="0">
                    <a:pos x="8" y="23"/>
                  </a:cxn>
                  <a:cxn ang="0">
                    <a:pos x="13" y="24"/>
                  </a:cxn>
                  <a:cxn ang="0">
                    <a:pos x="17" y="23"/>
                  </a:cxn>
                </a:cxnLst>
                <a:rect l="0" t="0" r="0" b="0"/>
                <a:pathLst>
                  <a:path w="48" h="48">
                    <a:moveTo>
                      <a:pt x="34" y="46"/>
                    </a:moveTo>
                    <a:lnTo>
                      <a:pt x="42" y="40"/>
                    </a:lnTo>
                    <a:lnTo>
                      <a:pt x="46" y="32"/>
                    </a:lnTo>
                    <a:lnTo>
                      <a:pt x="48" y="23"/>
                    </a:lnTo>
                    <a:lnTo>
                      <a:pt x="46" y="13"/>
                    </a:lnTo>
                    <a:lnTo>
                      <a:pt x="42" y="5"/>
                    </a:lnTo>
                    <a:lnTo>
                      <a:pt x="34" y="2"/>
                    </a:lnTo>
                    <a:lnTo>
                      <a:pt x="25" y="0"/>
                    </a:lnTo>
                    <a:lnTo>
                      <a:pt x="15" y="2"/>
                    </a:lnTo>
                    <a:lnTo>
                      <a:pt x="7" y="5"/>
                    </a:lnTo>
                    <a:lnTo>
                      <a:pt x="2" y="13"/>
                    </a:lnTo>
                    <a:lnTo>
                      <a:pt x="0" y="23"/>
                    </a:lnTo>
                    <a:lnTo>
                      <a:pt x="2" y="32"/>
                    </a:lnTo>
                    <a:lnTo>
                      <a:pt x="7" y="40"/>
                    </a:lnTo>
                    <a:lnTo>
                      <a:pt x="15" y="46"/>
                    </a:lnTo>
                    <a:lnTo>
                      <a:pt x="25" y="48"/>
                    </a:lnTo>
                    <a:lnTo>
                      <a:pt x="34" y="46"/>
                    </a:lnTo>
                    <a:close/>
                  </a:path>
                </a:pathLst>
              </a:custGeom>
              <a:solidFill>
                <a:srgbClr val="000000">
                  <a:alpha val="100000"/>
                </a:srgbClr>
              </a:solidFill>
              <a:ln w="9525">
                <a:noFill/>
              </a:ln>
            </p:spPr>
            <p:txBody>
              <a:bodyPr/>
              <a:lstStyle/>
              <a:p>
                <a:endParaRPr lang="zh-CN" altLang="en-US"/>
              </a:p>
            </p:txBody>
          </p:sp>
          <p:sp>
            <p:nvSpPr>
              <p:cNvPr id="37990" name="任意多边形 506903"/>
              <p:cNvSpPr/>
              <p:nvPr/>
            </p:nvSpPr>
            <p:spPr>
              <a:xfrm>
                <a:off x="933" y="1466"/>
                <a:ext cx="24" cy="24"/>
              </a:xfrm>
              <a:custGeom>
                <a:avLst/>
                <a:gdLst/>
                <a:ahLst/>
                <a:cxnLst>
                  <a:cxn ang="0">
                    <a:pos x="17" y="23"/>
                  </a:cxn>
                  <a:cxn ang="0">
                    <a:pos x="21" y="20"/>
                  </a:cxn>
                  <a:cxn ang="0">
                    <a:pos x="23" y="16"/>
                  </a:cxn>
                  <a:cxn ang="0">
                    <a:pos x="24" y="12"/>
                  </a:cxn>
                  <a:cxn ang="0">
                    <a:pos x="23" y="7"/>
                  </a:cxn>
                  <a:cxn ang="0">
                    <a:pos x="21" y="3"/>
                  </a:cxn>
                  <a:cxn ang="0">
                    <a:pos x="17" y="1"/>
                  </a:cxn>
                  <a:cxn ang="0">
                    <a:pos x="12" y="0"/>
                  </a:cxn>
                  <a:cxn ang="0">
                    <a:pos x="7" y="1"/>
                  </a:cxn>
                  <a:cxn ang="0">
                    <a:pos x="7" y="1"/>
                  </a:cxn>
                  <a:cxn ang="0">
                    <a:pos x="3" y="3"/>
                  </a:cxn>
                  <a:cxn ang="0">
                    <a:pos x="1" y="7"/>
                  </a:cxn>
                  <a:cxn ang="0">
                    <a:pos x="0" y="12"/>
                  </a:cxn>
                  <a:cxn ang="0">
                    <a:pos x="1" y="16"/>
                  </a:cxn>
                  <a:cxn ang="0">
                    <a:pos x="3" y="20"/>
                  </a:cxn>
                  <a:cxn ang="0">
                    <a:pos x="7" y="23"/>
                  </a:cxn>
                  <a:cxn ang="0">
                    <a:pos x="12" y="24"/>
                  </a:cxn>
                  <a:cxn ang="0">
                    <a:pos x="17" y="23"/>
                  </a:cxn>
                </a:cxnLst>
                <a:rect l="0" t="0" r="0" b="0"/>
                <a:pathLst>
                  <a:path w="48" h="48">
                    <a:moveTo>
                      <a:pt x="33" y="46"/>
                    </a:moveTo>
                    <a:lnTo>
                      <a:pt x="41" y="40"/>
                    </a:lnTo>
                    <a:lnTo>
                      <a:pt x="46" y="32"/>
                    </a:lnTo>
                    <a:lnTo>
                      <a:pt x="48" y="23"/>
                    </a:lnTo>
                    <a:lnTo>
                      <a:pt x="46" y="13"/>
                    </a:lnTo>
                    <a:lnTo>
                      <a:pt x="41" y="5"/>
                    </a:lnTo>
                    <a:lnTo>
                      <a:pt x="33" y="2"/>
                    </a:lnTo>
                    <a:lnTo>
                      <a:pt x="23" y="0"/>
                    </a:lnTo>
                    <a:lnTo>
                      <a:pt x="14" y="2"/>
                    </a:lnTo>
                    <a:lnTo>
                      <a:pt x="6" y="5"/>
                    </a:lnTo>
                    <a:lnTo>
                      <a:pt x="2" y="13"/>
                    </a:lnTo>
                    <a:lnTo>
                      <a:pt x="0" y="23"/>
                    </a:lnTo>
                    <a:lnTo>
                      <a:pt x="2" y="32"/>
                    </a:lnTo>
                    <a:lnTo>
                      <a:pt x="6" y="40"/>
                    </a:lnTo>
                    <a:lnTo>
                      <a:pt x="14" y="46"/>
                    </a:lnTo>
                    <a:lnTo>
                      <a:pt x="23" y="48"/>
                    </a:lnTo>
                    <a:lnTo>
                      <a:pt x="33" y="46"/>
                    </a:lnTo>
                    <a:close/>
                  </a:path>
                </a:pathLst>
              </a:custGeom>
              <a:solidFill>
                <a:srgbClr val="000000">
                  <a:alpha val="100000"/>
                </a:srgbClr>
              </a:solidFill>
              <a:ln w="9525">
                <a:noFill/>
              </a:ln>
            </p:spPr>
            <p:txBody>
              <a:bodyPr/>
              <a:lstStyle/>
              <a:p>
                <a:endParaRPr lang="zh-CN" altLang="en-US"/>
              </a:p>
            </p:txBody>
          </p:sp>
          <p:sp>
            <p:nvSpPr>
              <p:cNvPr id="37991" name="任意多边形 506904"/>
              <p:cNvSpPr/>
              <p:nvPr/>
            </p:nvSpPr>
            <p:spPr>
              <a:xfrm>
                <a:off x="892" y="1490"/>
                <a:ext cx="24" cy="24"/>
              </a:xfrm>
              <a:custGeom>
                <a:avLst/>
                <a:gdLst/>
                <a:ahLst/>
                <a:cxnLst>
                  <a:cxn ang="0">
                    <a:pos x="16" y="23"/>
                  </a:cxn>
                  <a:cxn ang="0">
                    <a:pos x="20" y="20"/>
                  </a:cxn>
                  <a:cxn ang="0">
                    <a:pos x="23" y="16"/>
                  </a:cxn>
                  <a:cxn ang="0">
                    <a:pos x="24" y="12"/>
                  </a:cxn>
                  <a:cxn ang="0">
                    <a:pos x="23" y="7"/>
                  </a:cxn>
                  <a:cxn ang="0">
                    <a:pos x="20" y="3"/>
                  </a:cxn>
                  <a:cxn ang="0">
                    <a:pos x="16" y="1"/>
                  </a:cxn>
                  <a:cxn ang="0">
                    <a:pos x="12" y="0"/>
                  </a:cxn>
                  <a:cxn ang="0">
                    <a:pos x="7" y="1"/>
                  </a:cxn>
                  <a:cxn ang="0">
                    <a:pos x="7" y="1"/>
                  </a:cxn>
                  <a:cxn ang="0">
                    <a:pos x="3" y="3"/>
                  </a:cxn>
                  <a:cxn ang="0">
                    <a:pos x="1" y="7"/>
                  </a:cxn>
                  <a:cxn ang="0">
                    <a:pos x="0" y="12"/>
                  </a:cxn>
                  <a:cxn ang="0">
                    <a:pos x="1" y="16"/>
                  </a:cxn>
                  <a:cxn ang="0">
                    <a:pos x="3" y="20"/>
                  </a:cxn>
                  <a:cxn ang="0">
                    <a:pos x="7" y="23"/>
                  </a:cxn>
                  <a:cxn ang="0">
                    <a:pos x="12" y="24"/>
                  </a:cxn>
                  <a:cxn ang="0">
                    <a:pos x="16" y="23"/>
                  </a:cxn>
                </a:cxnLst>
                <a:rect l="0" t="0" r="0" b="0"/>
                <a:pathLst>
                  <a:path w="48" h="48">
                    <a:moveTo>
                      <a:pt x="32" y="46"/>
                    </a:moveTo>
                    <a:lnTo>
                      <a:pt x="40" y="40"/>
                    </a:lnTo>
                    <a:lnTo>
                      <a:pt x="46" y="32"/>
                    </a:lnTo>
                    <a:lnTo>
                      <a:pt x="48" y="23"/>
                    </a:lnTo>
                    <a:lnTo>
                      <a:pt x="46" y="13"/>
                    </a:lnTo>
                    <a:lnTo>
                      <a:pt x="40" y="5"/>
                    </a:lnTo>
                    <a:lnTo>
                      <a:pt x="32" y="2"/>
                    </a:lnTo>
                    <a:lnTo>
                      <a:pt x="23" y="0"/>
                    </a:lnTo>
                    <a:lnTo>
                      <a:pt x="13" y="2"/>
                    </a:lnTo>
                    <a:lnTo>
                      <a:pt x="5" y="5"/>
                    </a:lnTo>
                    <a:lnTo>
                      <a:pt x="2" y="13"/>
                    </a:lnTo>
                    <a:lnTo>
                      <a:pt x="0" y="23"/>
                    </a:lnTo>
                    <a:lnTo>
                      <a:pt x="2" y="32"/>
                    </a:lnTo>
                    <a:lnTo>
                      <a:pt x="5" y="40"/>
                    </a:lnTo>
                    <a:lnTo>
                      <a:pt x="13" y="46"/>
                    </a:lnTo>
                    <a:lnTo>
                      <a:pt x="23" y="48"/>
                    </a:lnTo>
                    <a:lnTo>
                      <a:pt x="32" y="46"/>
                    </a:lnTo>
                    <a:close/>
                  </a:path>
                </a:pathLst>
              </a:custGeom>
              <a:solidFill>
                <a:srgbClr val="000000">
                  <a:alpha val="100000"/>
                </a:srgbClr>
              </a:solidFill>
              <a:ln w="9525">
                <a:noFill/>
              </a:ln>
            </p:spPr>
            <p:txBody>
              <a:bodyPr/>
              <a:lstStyle/>
              <a:p>
                <a:endParaRPr lang="zh-CN" altLang="en-US"/>
              </a:p>
            </p:txBody>
          </p:sp>
        </p:grpSp>
        <p:sp>
          <p:nvSpPr>
            <p:cNvPr id="37947" name="矩形 506907"/>
            <p:cNvSpPr/>
            <p:nvPr/>
          </p:nvSpPr>
          <p:spPr>
            <a:xfrm>
              <a:off x="2706" y="1096"/>
              <a:ext cx="72"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3</a:t>
              </a:r>
              <a:endParaRPr lang="en-US" altLang="zh-CN" b="1" dirty="0">
                <a:latin typeface="黑体" panose="02010609060101010101" pitchFamily="49" charset="-122"/>
                <a:ea typeface="黑体" panose="02010609060101010101" pitchFamily="49" charset="-122"/>
              </a:endParaRPr>
            </a:p>
          </p:txBody>
        </p:sp>
        <p:sp>
          <p:nvSpPr>
            <p:cNvPr id="37948" name="椭圆 506909"/>
            <p:cNvSpPr/>
            <p:nvPr/>
          </p:nvSpPr>
          <p:spPr>
            <a:xfrm>
              <a:off x="2662" y="1116"/>
              <a:ext cx="191" cy="191"/>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Tahoma" panose="020B0604030504040204" pitchFamily="34" charset="0"/>
              </a:endParaRPr>
            </a:p>
          </p:txBody>
        </p:sp>
        <p:sp>
          <p:nvSpPr>
            <p:cNvPr id="37949" name="矩形 506911"/>
            <p:cNvSpPr/>
            <p:nvPr/>
          </p:nvSpPr>
          <p:spPr>
            <a:xfrm>
              <a:off x="2510" y="656"/>
              <a:ext cx="72"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1</a:t>
              </a:r>
              <a:endParaRPr lang="en-US" altLang="zh-CN" b="1" dirty="0">
                <a:latin typeface="黑体" panose="02010609060101010101" pitchFamily="49" charset="-122"/>
                <a:ea typeface="黑体" panose="02010609060101010101" pitchFamily="49" charset="-122"/>
              </a:endParaRPr>
            </a:p>
          </p:txBody>
        </p:sp>
        <p:sp>
          <p:nvSpPr>
            <p:cNvPr id="37950" name="椭圆 506913"/>
            <p:cNvSpPr/>
            <p:nvPr/>
          </p:nvSpPr>
          <p:spPr>
            <a:xfrm>
              <a:off x="2465" y="675"/>
              <a:ext cx="192" cy="191"/>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Tahoma" panose="020B0604030504040204" pitchFamily="34" charset="0"/>
              </a:endParaRPr>
            </a:p>
          </p:txBody>
        </p:sp>
        <p:sp>
          <p:nvSpPr>
            <p:cNvPr id="37951" name="矩形 506915"/>
            <p:cNvSpPr/>
            <p:nvPr/>
          </p:nvSpPr>
          <p:spPr>
            <a:xfrm>
              <a:off x="1982" y="991"/>
              <a:ext cx="72"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2</a:t>
              </a:r>
              <a:endParaRPr lang="en-US" altLang="zh-CN" b="1" dirty="0">
                <a:latin typeface="黑体" panose="02010609060101010101" pitchFamily="49" charset="-122"/>
                <a:ea typeface="黑体" panose="02010609060101010101" pitchFamily="49" charset="-122"/>
              </a:endParaRPr>
            </a:p>
          </p:txBody>
        </p:sp>
        <p:sp>
          <p:nvSpPr>
            <p:cNvPr id="37952" name="椭圆 506917"/>
            <p:cNvSpPr/>
            <p:nvPr/>
          </p:nvSpPr>
          <p:spPr>
            <a:xfrm>
              <a:off x="1937" y="1011"/>
              <a:ext cx="192" cy="191"/>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Tahoma" panose="020B0604030504040204" pitchFamily="34" charset="0"/>
              </a:endParaRPr>
            </a:p>
          </p:txBody>
        </p:sp>
        <p:sp>
          <p:nvSpPr>
            <p:cNvPr id="37953" name="矩形 506919"/>
            <p:cNvSpPr/>
            <p:nvPr/>
          </p:nvSpPr>
          <p:spPr>
            <a:xfrm>
              <a:off x="3278" y="546"/>
              <a:ext cx="72"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4</a:t>
              </a:r>
              <a:endParaRPr lang="en-US" altLang="zh-CN" b="1" dirty="0">
                <a:latin typeface="黑体" panose="02010609060101010101" pitchFamily="49" charset="-122"/>
                <a:ea typeface="黑体" panose="02010609060101010101" pitchFamily="49" charset="-122"/>
              </a:endParaRPr>
            </a:p>
          </p:txBody>
        </p:sp>
        <p:sp>
          <p:nvSpPr>
            <p:cNvPr id="37954" name="椭圆 506927"/>
            <p:cNvSpPr/>
            <p:nvPr/>
          </p:nvSpPr>
          <p:spPr>
            <a:xfrm>
              <a:off x="3233" y="569"/>
              <a:ext cx="192" cy="191"/>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Tahoma" panose="020B0604030504040204" pitchFamily="34" charset="0"/>
              </a:endParaRPr>
            </a:p>
          </p:txBody>
        </p:sp>
        <p:sp>
          <p:nvSpPr>
            <p:cNvPr id="37955" name="矩形 506929"/>
            <p:cNvSpPr/>
            <p:nvPr/>
          </p:nvSpPr>
          <p:spPr>
            <a:xfrm>
              <a:off x="2193" y="1487"/>
              <a:ext cx="72"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5</a:t>
              </a:r>
              <a:endParaRPr lang="en-US" altLang="zh-CN" b="1" dirty="0">
                <a:latin typeface="黑体" panose="02010609060101010101" pitchFamily="49" charset="-122"/>
                <a:ea typeface="黑体" panose="02010609060101010101" pitchFamily="49" charset="-122"/>
              </a:endParaRPr>
            </a:p>
          </p:txBody>
        </p:sp>
        <p:sp>
          <p:nvSpPr>
            <p:cNvPr id="37956" name="椭圆 506931"/>
            <p:cNvSpPr/>
            <p:nvPr/>
          </p:nvSpPr>
          <p:spPr>
            <a:xfrm>
              <a:off x="2148" y="1507"/>
              <a:ext cx="192" cy="191"/>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Tahoma" panose="020B0604030504040204" pitchFamily="34" charset="0"/>
              </a:endParaRPr>
            </a:p>
          </p:txBody>
        </p:sp>
        <p:sp>
          <p:nvSpPr>
            <p:cNvPr id="37957" name="矩形 506933"/>
            <p:cNvSpPr/>
            <p:nvPr/>
          </p:nvSpPr>
          <p:spPr>
            <a:xfrm>
              <a:off x="3115" y="1484"/>
              <a:ext cx="72"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6</a:t>
              </a:r>
              <a:endParaRPr lang="en-US" altLang="zh-CN" b="1" dirty="0">
                <a:latin typeface="黑体" panose="02010609060101010101" pitchFamily="49" charset="-122"/>
                <a:ea typeface="黑体" panose="02010609060101010101" pitchFamily="49" charset="-122"/>
              </a:endParaRPr>
            </a:p>
          </p:txBody>
        </p:sp>
        <p:sp>
          <p:nvSpPr>
            <p:cNvPr id="37958" name="椭圆 506935"/>
            <p:cNvSpPr/>
            <p:nvPr/>
          </p:nvSpPr>
          <p:spPr>
            <a:xfrm>
              <a:off x="3070" y="1503"/>
              <a:ext cx="192" cy="192"/>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Tahoma" panose="020B0604030504040204" pitchFamily="34" charset="0"/>
              </a:endParaRPr>
            </a:p>
          </p:txBody>
        </p:sp>
        <p:grpSp>
          <p:nvGrpSpPr>
            <p:cNvPr id="37959" name="组合 506948"/>
            <p:cNvGrpSpPr/>
            <p:nvPr/>
          </p:nvGrpSpPr>
          <p:grpSpPr>
            <a:xfrm>
              <a:off x="2105" y="1148"/>
              <a:ext cx="551" cy="24"/>
              <a:chOff x="718" y="1119"/>
              <a:chExt cx="551" cy="24"/>
            </a:xfrm>
          </p:grpSpPr>
          <p:sp>
            <p:nvSpPr>
              <p:cNvPr id="37969" name="任意多边形 506936"/>
              <p:cNvSpPr/>
              <p:nvPr/>
            </p:nvSpPr>
            <p:spPr>
              <a:xfrm>
                <a:off x="718" y="1119"/>
                <a:ext cx="23" cy="24"/>
              </a:xfrm>
              <a:custGeom>
                <a:avLst/>
                <a:gdLst/>
                <a:ahLst/>
                <a:cxnLst>
                  <a:cxn ang="0">
                    <a:pos x="12" y="0"/>
                  </a:cxn>
                  <a:cxn ang="0">
                    <a:pos x="7" y="1"/>
                  </a:cxn>
                  <a:cxn ang="0">
                    <a:pos x="3" y="3"/>
                  </a:cxn>
                  <a:cxn ang="0">
                    <a:pos x="1" y="7"/>
                  </a:cxn>
                  <a:cxn ang="0">
                    <a:pos x="0" y="12"/>
                  </a:cxn>
                  <a:cxn ang="0">
                    <a:pos x="1" y="16"/>
                  </a:cxn>
                  <a:cxn ang="0">
                    <a:pos x="3" y="20"/>
                  </a:cxn>
                  <a:cxn ang="0">
                    <a:pos x="7" y="22"/>
                  </a:cxn>
                  <a:cxn ang="0">
                    <a:pos x="12" y="24"/>
                  </a:cxn>
                  <a:cxn ang="0">
                    <a:pos x="12" y="24"/>
                  </a:cxn>
                  <a:cxn ang="0">
                    <a:pos x="17" y="22"/>
                  </a:cxn>
                  <a:cxn ang="0">
                    <a:pos x="20" y="20"/>
                  </a:cxn>
                  <a:cxn ang="0">
                    <a:pos x="22" y="16"/>
                  </a:cxn>
                  <a:cxn ang="0">
                    <a:pos x="23" y="12"/>
                  </a:cxn>
                  <a:cxn ang="0">
                    <a:pos x="22" y="7"/>
                  </a:cxn>
                  <a:cxn ang="0">
                    <a:pos x="20" y="3"/>
                  </a:cxn>
                  <a:cxn ang="0">
                    <a:pos x="17" y="1"/>
                  </a:cxn>
                  <a:cxn ang="0">
                    <a:pos x="12" y="0"/>
                  </a:cxn>
                </a:cxnLst>
                <a:rect l="0" t="0" r="0" b="0"/>
                <a:pathLst>
                  <a:path w="46" h="48">
                    <a:moveTo>
                      <a:pt x="23" y="0"/>
                    </a:moveTo>
                    <a:lnTo>
                      <a:pt x="14" y="2"/>
                    </a:lnTo>
                    <a:lnTo>
                      <a:pt x="6" y="6"/>
                    </a:lnTo>
                    <a:lnTo>
                      <a:pt x="2" y="13"/>
                    </a:lnTo>
                    <a:lnTo>
                      <a:pt x="0" y="23"/>
                    </a:lnTo>
                    <a:lnTo>
                      <a:pt x="2" y="32"/>
                    </a:lnTo>
                    <a:lnTo>
                      <a:pt x="6" y="40"/>
                    </a:lnTo>
                    <a:lnTo>
                      <a:pt x="14" y="44"/>
                    </a:lnTo>
                    <a:lnTo>
                      <a:pt x="23" y="48"/>
                    </a:lnTo>
                    <a:lnTo>
                      <a:pt x="33" y="44"/>
                    </a:lnTo>
                    <a:lnTo>
                      <a:pt x="40" y="40"/>
                    </a:lnTo>
                    <a:lnTo>
                      <a:pt x="44" y="32"/>
                    </a:lnTo>
                    <a:lnTo>
                      <a:pt x="46" y="23"/>
                    </a:lnTo>
                    <a:lnTo>
                      <a:pt x="44" y="13"/>
                    </a:lnTo>
                    <a:lnTo>
                      <a:pt x="40" y="6"/>
                    </a:lnTo>
                    <a:lnTo>
                      <a:pt x="33" y="2"/>
                    </a:lnTo>
                    <a:lnTo>
                      <a:pt x="23" y="0"/>
                    </a:lnTo>
                    <a:close/>
                  </a:path>
                </a:pathLst>
              </a:custGeom>
              <a:solidFill>
                <a:srgbClr val="000000">
                  <a:alpha val="100000"/>
                </a:srgbClr>
              </a:solidFill>
              <a:ln w="9525">
                <a:noFill/>
              </a:ln>
            </p:spPr>
            <p:txBody>
              <a:bodyPr/>
              <a:lstStyle/>
              <a:p>
                <a:endParaRPr lang="zh-CN" altLang="en-US"/>
              </a:p>
            </p:txBody>
          </p:sp>
          <p:sp>
            <p:nvSpPr>
              <p:cNvPr id="37970" name="任意多边形 506937"/>
              <p:cNvSpPr/>
              <p:nvPr/>
            </p:nvSpPr>
            <p:spPr>
              <a:xfrm>
                <a:off x="765" y="1119"/>
                <a:ext cx="24" cy="24"/>
              </a:xfrm>
              <a:custGeom>
                <a:avLst/>
                <a:gdLst/>
                <a:ahLst/>
                <a:cxnLst>
                  <a:cxn ang="0">
                    <a:pos x="13" y="0"/>
                  </a:cxn>
                  <a:cxn ang="0">
                    <a:pos x="8" y="1"/>
                  </a:cxn>
                  <a:cxn ang="0">
                    <a:pos x="4" y="3"/>
                  </a:cxn>
                  <a:cxn ang="0">
                    <a:pos x="1" y="7"/>
                  </a:cxn>
                  <a:cxn ang="0">
                    <a:pos x="0" y="12"/>
                  </a:cxn>
                  <a:cxn ang="0">
                    <a:pos x="1" y="16"/>
                  </a:cxn>
                  <a:cxn ang="0">
                    <a:pos x="4" y="20"/>
                  </a:cxn>
                  <a:cxn ang="0">
                    <a:pos x="8" y="23"/>
                  </a:cxn>
                  <a:cxn ang="0">
                    <a:pos x="13" y="24"/>
                  </a:cxn>
                  <a:cxn ang="0">
                    <a:pos x="13" y="24"/>
                  </a:cxn>
                  <a:cxn ang="0">
                    <a:pos x="18" y="22"/>
                  </a:cxn>
                  <a:cxn ang="0">
                    <a:pos x="21" y="20"/>
                  </a:cxn>
                  <a:cxn ang="0">
                    <a:pos x="23" y="16"/>
                  </a:cxn>
                  <a:cxn ang="0">
                    <a:pos x="24" y="12"/>
                  </a:cxn>
                  <a:cxn ang="0">
                    <a:pos x="23" y="7"/>
                  </a:cxn>
                  <a:cxn ang="0">
                    <a:pos x="21" y="3"/>
                  </a:cxn>
                  <a:cxn ang="0">
                    <a:pos x="18" y="1"/>
                  </a:cxn>
                  <a:cxn ang="0">
                    <a:pos x="13" y="0"/>
                  </a:cxn>
                </a:cxnLst>
                <a:rect l="0" t="0" r="0" b="0"/>
                <a:pathLst>
                  <a:path w="48" h="48">
                    <a:moveTo>
                      <a:pt x="25" y="0"/>
                    </a:moveTo>
                    <a:lnTo>
                      <a:pt x="16" y="2"/>
                    </a:lnTo>
                    <a:lnTo>
                      <a:pt x="8" y="6"/>
                    </a:lnTo>
                    <a:lnTo>
                      <a:pt x="2" y="13"/>
                    </a:lnTo>
                    <a:lnTo>
                      <a:pt x="0" y="23"/>
                    </a:lnTo>
                    <a:lnTo>
                      <a:pt x="2" y="32"/>
                    </a:lnTo>
                    <a:lnTo>
                      <a:pt x="8" y="40"/>
                    </a:lnTo>
                    <a:lnTo>
                      <a:pt x="16" y="46"/>
                    </a:lnTo>
                    <a:lnTo>
                      <a:pt x="25" y="48"/>
                    </a:lnTo>
                    <a:lnTo>
                      <a:pt x="35" y="44"/>
                    </a:lnTo>
                    <a:lnTo>
                      <a:pt x="42" y="40"/>
                    </a:lnTo>
                    <a:lnTo>
                      <a:pt x="46" y="32"/>
                    </a:lnTo>
                    <a:lnTo>
                      <a:pt x="48" y="23"/>
                    </a:lnTo>
                    <a:lnTo>
                      <a:pt x="46" y="13"/>
                    </a:lnTo>
                    <a:lnTo>
                      <a:pt x="42" y="6"/>
                    </a:lnTo>
                    <a:lnTo>
                      <a:pt x="35" y="2"/>
                    </a:lnTo>
                    <a:lnTo>
                      <a:pt x="25" y="0"/>
                    </a:lnTo>
                    <a:close/>
                  </a:path>
                </a:pathLst>
              </a:custGeom>
              <a:solidFill>
                <a:srgbClr val="000000">
                  <a:alpha val="100000"/>
                </a:srgbClr>
              </a:solidFill>
              <a:ln w="9525">
                <a:noFill/>
              </a:ln>
            </p:spPr>
            <p:txBody>
              <a:bodyPr/>
              <a:lstStyle/>
              <a:p>
                <a:endParaRPr lang="zh-CN" altLang="en-US"/>
              </a:p>
            </p:txBody>
          </p:sp>
          <p:sp>
            <p:nvSpPr>
              <p:cNvPr id="37971" name="任意多边形 506938"/>
              <p:cNvSpPr/>
              <p:nvPr/>
            </p:nvSpPr>
            <p:spPr>
              <a:xfrm>
                <a:off x="813" y="1119"/>
                <a:ext cx="24" cy="24"/>
              </a:xfrm>
              <a:custGeom>
                <a:avLst/>
                <a:gdLst/>
                <a:ahLst/>
                <a:cxnLst>
                  <a:cxn ang="0">
                    <a:pos x="13" y="0"/>
                  </a:cxn>
                  <a:cxn ang="0">
                    <a:pos x="8" y="1"/>
                  </a:cxn>
                  <a:cxn ang="0">
                    <a:pos x="4" y="3"/>
                  </a:cxn>
                  <a:cxn ang="0">
                    <a:pos x="1" y="7"/>
                  </a:cxn>
                  <a:cxn ang="0">
                    <a:pos x="0" y="12"/>
                  </a:cxn>
                  <a:cxn ang="0">
                    <a:pos x="1" y="16"/>
                  </a:cxn>
                  <a:cxn ang="0">
                    <a:pos x="4" y="20"/>
                  </a:cxn>
                  <a:cxn ang="0">
                    <a:pos x="8" y="23"/>
                  </a:cxn>
                  <a:cxn ang="0">
                    <a:pos x="13" y="24"/>
                  </a:cxn>
                  <a:cxn ang="0">
                    <a:pos x="13" y="24"/>
                  </a:cxn>
                  <a:cxn ang="0">
                    <a:pos x="18" y="22"/>
                  </a:cxn>
                  <a:cxn ang="0">
                    <a:pos x="21" y="20"/>
                  </a:cxn>
                  <a:cxn ang="0">
                    <a:pos x="23" y="16"/>
                  </a:cxn>
                  <a:cxn ang="0">
                    <a:pos x="24" y="12"/>
                  </a:cxn>
                  <a:cxn ang="0">
                    <a:pos x="23" y="7"/>
                  </a:cxn>
                  <a:cxn ang="0">
                    <a:pos x="21" y="3"/>
                  </a:cxn>
                  <a:cxn ang="0">
                    <a:pos x="18" y="1"/>
                  </a:cxn>
                  <a:cxn ang="0">
                    <a:pos x="13" y="0"/>
                  </a:cxn>
                </a:cxnLst>
                <a:rect l="0" t="0" r="0" b="0"/>
                <a:pathLst>
                  <a:path w="48" h="48">
                    <a:moveTo>
                      <a:pt x="25" y="0"/>
                    </a:moveTo>
                    <a:lnTo>
                      <a:pt x="16" y="2"/>
                    </a:lnTo>
                    <a:lnTo>
                      <a:pt x="8" y="6"/>
                    </a:lnTo>
                    <a:lnTo>
                      <a:pt x="2" y="13"/>
                    </a:lnTo>
                    <a:lnTo>
                      <a:pt x="0" y="23"/>
                    </a:lnTo>
                    <a:lnTo>
                      <a:pt x="2" y="32"/>
                    </a:lnTo>
                    <a:lnTo>
                      <a:pt x="8" y="40"/>
                    </a:lnTo>
                    <a:lnTo>
                      <a:pt x="16" y="46"/>
                    </a:lnTo>
                    <a:lnTo>
                      <a:pt x="25" y="48"/>
                    </a:lnTo>
                    <a:lnTo>
                      <a:pt x="35" y="44"/>
                    </a:lnTo>
                    <a:lnTo>
                      <a:pt x="42" y="40"/>
                    </a:lnTo>
                    <a:lnTo>
                      <a:pt x="46" y="32"/>
                    </a:lnTo>
                    <a:lnTo>
                      <a:pt x="48" y="23"/>
                    </a:lnTo>
                    <a:lnTo>
                      <a:pt x="46" y="13"/>
                    </a:lnTo>
                    <a:lnTo>
                      <a:pt x="42" y="6"/>
                    </a:lnTo>
                    <a:lnTo>
                      <a:pt x="35" y="2"/>
                    </a:lnTo>
                    <a:lnTo>
                      <a:pt x="25" y="0"/>
                    </a:lnTo>
                    <a:close/>
                  </a:path>
                </a:pathLst>
              </a:custGeom>
              <a:solidFill>
                <a:srgbClr val="000000">
                  <a:alpha val="100000"/>
                </a:srgbClr>
              </a:solidFill>
              <a:ln w="9525">
                <a:noFill/>
              </a:ln>
            </p:spPr>
            <p:txBody>
              <a:bodyPr/>
              <a:lstStyle/>
              <a:p>
                <a:endParaRPr lang="zh-CN" altLang="en-US"/>
              </a:p>
            </p:txBody>
          </p:sp>
          <p:sp>
            <p:nvSpPr>
              <p:cNvPr id="37972" name="任意多边形 506939"/>
              <p:cNvSpPr/>
              <p:nvPr/>
            </p:nvSpPr>
            <p:spPr>
              <a:xfrm>
                <a:off x="861" y="1119"/>
                <a:ext cx="24" cy="24"/>
              </a:xfrm>
              <a:custGeom>
                <a:avLst/>
                <a:gdLst/>
                <a:ahLst/>
                <a:cxnLst>
                  <a:cxn ang="0">
                    <a:pos x="13" y="0"/>
                  </a:cxn>
                  <a:cxn ang="0">
                    <a:pos x="8" y="1"/>
                  </a:cxn>
                  <a:cxn ang="0">
                    <a:pos x="4" y="3"/>
                  </a:cxn>
                  <a:cxn ang="0">
                    <a:pos x="1" y="7"/>
                  </a:cxn>
                  <a:cxn ang="0">
                    <a:pos x="0" y="12"/>
                  </a:cxn>
                  <a:cxn ang="0">
                    <a:pos x="1" y="16"/>
                  </a:cxn>
                  <a:cxn ang="0">
                    <a:pos x="4" y="20"/>
                  </a:cxn>
                  <a:cxn ang="0">
                    <a:pos x="8" y="23"/>
                  </a:cxn>
                  <a:cxn ang="0">
                    <a:pos x="13" y="24"/>
                  </a:cxn>
                  <a:cxn ang="0">
                    <a:pos x="13" y="24"/>
                  </a:cxn>
                  <a:cxn ang="0">
                    <a:pos x="18" y="22"/>
                  </a:cxn>
                  <a:cxn ang="0">
                    <a:pos x="21" y="20"/>
                  </a:cxn>
                  <a:cxn ang="0">
                    <a:pos x="23" y="16"/>
                  </a:cxn>
                  <a:cxn ang="0">
                    <a:pos x="24" y="12"/>
                  </a:cxn>
                  <a:cxn ang="0">
                    <a:pos x="23" y="7"/>
                  </a:cxn>
                  <a:cxn ang="0">
                    <a:pos x="21" y="3"/>
                  </a:cxn>
                  <a:cxn ang="0">
                    <a:pos x="18" y="1"/>
                  </a:cxn>
                  <a:cxn ang="0">
                    <a:pos x="13" y="0"/>
                  </a:cxn>
                </a:cxnLst>
                <a:rect l="0" t="0" r="0" b="0"/>
                <a:pathLst>
                  <a:path w="48" h="48">
                    <a:moveTo>
                      <a:pt x="25" y="0"/>
                    </a:moveTo>
                    <a:lnTo>
                      <a:pt x="16" y="2"/>
                    </a:lnTo>
                    <a:lnTo>
                      <a:pt x="8" y="6"/>
                    </a:lnTo>
                    <a:lnTo>
                      <a:pt x="2" y="13"/>
                    </a:lnTo>
                    <a:lnTo>
                      <a:pt x="0" y="23"/>
                    </a:lnTo>
                    <a:lnTo>
                      <a:pt x="2" y="32"/>
                    </a:lnTo>
                    <a:lnTo>
                      <a:pt x="8" y="40"/>
                    </a:lnTo>
                    <a:lnTo>
                      <a:pt x="16" y="46"/>
                    </a:lnTo>
                    <a:lnTo>
                      <a:pt x="25" y="48"/>
                    </a:lnTo>
                    <a:lnTo>
                      <a:pt x="35" y="44"/>
                    </a:lnTo>
                    <a:lnTo>
                      <a:pt x="42" y="40"/>
                    </a:lnTo>
                    <a:lnTo>
                      <a:pt x="46" y="32"/>
                    </a:lnTo>
                    <a:lnTo>
                      <a:pt x="48" y="23"/>
                    </a:lnTo>
                    <a:lnTo>
                      <a:pt x="46" y="13"/>
                    </a:lnTo>
                    <a:lnTo>
                      <a:pt x="42" y="6"/>
                    </a:lnTo>
                    <a:lnTo>
                      <a:pt x="35" y="2"/>
                    </a:lnTo>
                    <a:lnTo>
                      <a:pt x="25" y="0"/>
                    </a:lnTo>
                    <a:close/>
                  </a:path>
                </a:pathLst>
              </a:custGeom>
              <a:solidFill>
                <a:srgbClr val="000000">
                  <a:alpha val="100000"/>
                </a:srgbClr>
              </a:solidFill>
              <a:ln w="9525">
                <a:noFill/>
              </a:ln>
            </p:spPr>
            <p:txBody>
              <a:bodyPr/>
              <a:lstStyle/>
              <a:p>
                <a:endParaRPr lang="zh-CN" altLang="en-US"/>
              </a:p>
            </p:txBody>
          </p:sp>
          <p:sp>
            <p:nvSpPr>
              <p:cNvPr id="37973" name="任意多边形 506940"/>
              <p:cNvSpPr/>
              <p:nvPr/>
            </p:nvSpPr>
            <p:spPr>
              <a:xfrm>
                <a:off x="909" y="1119"/>
                <a:ext cx="24" cy="24"/>
              </a:xfrm>
              <a:custGeom>
                <a:avLst/>
                <a:gdLst/>
                <a:ahLst/>
                <a:cxnLst>
                  <a:cxn ang="0">
                    <a:pos x="13" y="0"/>
                  </a:cxn>
                  <a:cxn ang="0">
                    <a:pos x="8" y="1"/>
                  </a:cxn>
                  <a:cxn ang="0">
                    <a:pos x="4" y="3"/>
                  </a:cxn>
                  <a:cxn ang="0">
                    <a:pos x="1" y="7"/>
                  </a:cxn>
                  <a:cxn ang="0">
                    <a:pos x="0" y="12"/>
                  </a:cxn>
                  <a:cxn ang="0">
                    <a:pos x="1" y="16"/>
                  </a:cxn>
                  <a:cxn ang="0">
                    <a:pos x="4" y="20"/>
                  </a:cxn>
                  <a:cxn ang="0">
                    <a:pos x="8" y="23"/>
                  </a:cxn>
                  <a:cxn ang="0">
                    <a:pos x="13" y="24"/>
                  </a:cxn>
                  <a:cxn ang="0">
                    <a:pos x="13" y="24"/>
                  </a:cxn>
                  <a:cxn ang="0">
                    <a:pos x="18" y="22"/>
                  </a:cxn>
                  <a:cxn ang="0">
                    <a:pos x="21" y="20"/>
                  </a:cxn>
                  <a:cxn ang="0">
                    <a:pos x="23" y="16"/>
                  </a:cxn>
                  <a:cxn ang="0">
                    <a:pos x="24" y="12"/>
                  </a:cxn>
                  <a:cxn ang="0">
                    <a:pos x="23" y="7"/>
                  </a:cxn>
                  <a:cxn ang="0">
                    <a:pos x="21" y="3"/>
                  </a:cxn>
                  <a:cxn ang="0">
                    <a:pos x="18" y="1"/>
                  </a:cxn>
                  <a:cxn ang="0">
                    <a:pos x="13" y="0"/>
                  </a:cxn>
                </a:cxnLst>
                <a:rect l="0" t="0" r="0" b="0"/>
                <a:pathLst>
                  <a:path w="48" h="48">
                    <a:moveTo>
                      <a:pt x="25" y="0"/>
                    </a:moveTo>
                    <a:lnTo>
                      <a:pt x="16" y="2"/>
                    </a:lnTo>
                    <a:lnTo>
                      <a:pt x="8" y="6"/>
                    </a:lnTo>
                    <a:lnTo>
                      <a:pt x="2" y="13"/>
                    </a:lnTo>
                    <a:lnTo>
                      <a:pt x="0" y="23"/>
                    </a:lnTo>
                    <a:lnTo>
                      <a:pt x="2" y="32"/>
                    </a:lnTo>
                    <a:lnTo>
                      <a:pt x="8" y="40"/>
                    </a:lnTo>
                    <a:lnTo>
                      <a:pt x="16" y="46"/>
                    </a:lnTo>
                    <a:lnTo>
                      <a:pt x="25" y="48"/>
                    </a:lnTo>
                    <a:lnTo>
                      <a:pt x="35" y="44"/>
                    </a:lnTo>
                    <a:lnTo>
                      <a:pt x="42" y="40"/>
                    </a:lnTo>
                    <a:lnTo>
                      <a:pt x="46" y="32"/>
                    </a:lnTo>
                    <a:lnTo>
                      <a:pt x="48" y="23"/>
                    </a:lnTo>
                    <a:lnTo>
                      <a:pt x="46" y="13"/>
                    </a:lnTo>
                    <a:lnTo>
                      <a:pt x="42" y="6"/>
                    </a:lnTo>
                    <a:lnTo>
                      <a:pt x="35" y="2"/>
                    </a:lnTo>
                    <a:lnTo>
                      <a:pt x="25" y="0"/>
                    </a:lnTo>
                    <a:close/>
                  </a:path>
                </a:pathLst>
              </a:custGeom>
              <a:solidFill>
                <a:srgbClr val="000000">
                  <a:alpha val="100000"/>
                </a:srgbClr>
              </a:solidFill>
              <a:ln w="9525">
                <a:noFill/>
              </a:ln>
            </p:spPr>
            <p:txBody>
              <a:bodyPr/>
              <a:lstStyle/>
              <a:p>
                <a:endParaRPr lang="zh-CN" altLang="en-US"/>
              </a:p>
            </p:txBody>
          </p:sp>
          <p:sp>
            <p:nvSpPr>
              <p:cNvPr id="37974" name="任意多边形 506941"/>
              <p:cNvSpPr/>
              <p:nvPr/>
            </p:nvSpPr>
            <p:spPr>
              <a:xfrm>
                <a:off x="957" y="1119"/>
                <a:ext cx="24" cy="24"/>
              </a:xfrm>
              <a:custGeom>
                <a:avLst/>
                <a:gdLst/>
                <a:ahLst/>
                <a:cxnLst>
                  <a:cxn ang="0">
                    <a:pos x="13" y="0"/>
                  </a:cxn>
                  <a:cxn ang="0">
                    <a:pos x="8" y="1"/>
                  </a:cxn>
                  <a:cxn ang="0">
                    <a:pos x="4" y="3"/>
                  </a:cxn>
                  <a:cxn ang="0">
                    <a:pos x="1" y="7"/>
                  </a:cxn>
                  <a:cxn ang="0">
                    <a:pos x="0" y="12"/>
                  </a:cxn>
                  <a:cxn ang="0">
                    <a:pos x="1" y="16"/>
                  </a:cxn>
                  <a:cxn ang="0">
                    <a:pos x="4" y="20"/>
                  </a:cxn>
                  <a:cxn ang="0">
                    <a:pos x="8" y="23"/>
                  </a:cxn>
                  <a:cxn ang="0">
                    <a:pos x="13" y="24"/>
                  </a:cxn>
                  <a:cxn ang="0">
                    <a:pos x="13" y="24"/>
                  </a:cxn>
                  <a:cxn ang="0">
                    <a:pos x="18" y="22"/>
                  </a:cxn>
                  <a:cxn ang="0">
                    <a:pos x="21" y="20"/>
                  </a:cxn>
                  <a:cxn ang="0">
                    <a:pos x="23" y="16"/>
                  </a:cxn>
                  <a:cxn ang="0">
                    <a:pos x="24" y="12"/>
                  </a:cxn>
                  <a:cxn ang="0">
                    <a:pos x="23" y="7"/>
                  </a:cxn>
                  <a:cxn ang="0">
                    <a:pos x="21" y="3"/>
                  </a:cxn>
                  <a:cxn ang="0">
                    <a:pos x="18" y="1"/>
                  </a:cxn>
                  <a:cxn ang="0">
                    <a:pos x="13" y="0"/>
                  </a:cxn>
                </a:cxnLst>
                <a:rect l="0" t="0" r="0" b="0"/>
                <a:pathLst>
                  <a:path w="48" h="48">
                    <a:moveTo>
                      <a:pt x="25" y="0"/>
                    </a:moveTo>
                    <a:lnTo>
                      <a:pt x="16" y="2"/>
                    </a:lnTo>
                    <a:lnTo>
                      <a:pt x="8" y="6"/>
                    </a:lnTo>
                    <a:lnTo>
                      <a:pt x="2" y="13"/>
                    </a:lnTo>
                    <a:lnTo>
                      <a:pt x="0" y="23"/>
                    </a:lnTo>
                    <a:lnTo>
                      <a:pt x="2" y="32"/>
                    </a:lnTo>
                    <a:lnTo>
                      <a:pt x="8" y="40"/>
                    </a:lnTo>
                    <a:lnTo>
                      <a:pt x="16" y="46"/>
                    </a:lnTo>
                    <a:lnTo>
                      <a:pt x="25" y="48"/>
                    </a:lnTo>
                    <a:lnTo>
                      <a:pt x="35" y="44"/>
                    </a:lnTo>
                    <a:lnTo>
                      <a:pt x="42" y="40"/>
                    </a:lnTo>
                    <a:lnTo>
                      <a:pt x="46" y="32"/>
                    </a:lnTo>
                    <a:lnTo>
                      <a:pt x="48" y="23"/>
                    </a:lnTo>
                    <a:lnTo>
                      <a:pt x="46" y="13"/>
                    </a:lnTo>
                    <a:lnTo>
                      <a:pt x="42" y="6"/>
                    </a:lnTo>
                    <a:lnTo>
                      <a:pt x="35" y="2"/>
                    </a:lnTo>
                    <a:lnTo>
                      <a:pt x="25" y="0"/>
                    </a:lnTo>
                    <a:close/>
                  </a:path>
                </a:pathLst>
              </a:custGeom>
              <a:solidFill>
                <a:srgbClr val="000000">
                  <a:alpha val="100000"/>
                </a:srgbClr>
              </a:solidFill>
              <a:ln w="9525">
                <a:noFill/>
              </a:ln>
            </p:spPr>
            <p:txBody>
              <a:bodyPr/>
              <a:lstStyle/>
              <a:p>
                <a:endParaRPr lang="zh-CN" altLang="en-US"/>
              </a:p>
            </p:txBody>
          </p:sp>
          <p:sp>
            <p:nvSpPr>
              <p:cNvPr id="37975" name="任意多边形 506942"/>
              <p:cNvSpPr/>
              <p:nvPr/>
            </p:nvSpPr>
            <p:spPr>
              <a:xfrm>
                <a:off x="1005" y="1119"/>
                <a:ext cx="24" cy="24"/>
              </a:xfrm>
              <a:custGeom>
                <a:avLst/>
                <a:gdLst/>
                <a:ahLst/>
                <a:cxnLst>
                  <a:cxn ang="0">
                    <a:pos x="13" y="0"/>
                  </a:cxn>
                  <a:cxn ang="0">
                    <a:pos x="8" y="1"/>
                  </a:cxn>
                  <a:cxn ang="0">
                    <a:pos x="4" y="3"/>
                  </a:cxn>
                  <a:cxn ang="0">
                    <a:pos x="1" y="7"/>
                  </a:cxn>
                  <a:cxn ang="0">
                    <a:pos x="0" y="12"/>
                  </a:cxn>
                  <a:cxn ang="0">
                    <a:pos x="1" y="16"/>
                  </a:cxn>
                  <a:cxn ang="0">
                    <a:pos x="4" y="20"/>
                  </a:cxn>
                  <a:cxn ang="0">
                    <a:pos x="8" y="23"/>
                  </a:cxn>
                  <a:cxn ang="0">
                    <a:pos x="13" y="24"/>
                  </a:cxn>
                  <a:cxn ang="0">
                    <a:pos x="13" y="24"/>
                  </a:cxn>
                  <a:cxn ang="0">
                    <a:pos x="18" y="22"/>
                  </a:cxn>
                  <a:cxn ang="0">
                    <a:pos x="21" y="20"/>
                  </a:cxn>
                  <a:cxn ang="0">
                    <a:pos x="23" y="16"/>
                  </a:cxn>
                  <a:cxn ang="0">
                    <a:pos x="24" y="12"/>
                  </a:cxn>
                  <a:cxn ang="0">
                    <a:pos x="23" y="7"/>
                  </a:cxn>
                  <a:cxn ang="0">
                    <a:pos x="21" y="3"/>
                  </a:cxn>
                  <a:cxn ang="0">
                    <a:pos x="18" y="1"/>
                  </a:cxn>
                  <a:cxn ang="0">
                    <a:pos x="13" y="0"/>
                  </a:cxn>
                </a:cxnLst>
                <a:rect l="0" t="0" r="0" b="0"/>
                <a:pathLst>
                  <a:path w="48" h="48">
                    <a:moveTo>
                      <a:pt x="25" y="0"/>
                    </a:moveTo>
                    <a:lnTo>
                      <a:pt x="16" y="2"/>
                    </a:lnTo>
                    <a:lnTo>
                      <a:pt x="8" y="6"/>
                    </a:lnTo>
                    <a:lnTo>
                      <a:pt x="2" y="13"/>
                    </a:lnTo>
                    <a:lnTo>
                      <a:pt x="0" y="23"/>
                    </a:lnTo>
                    <a:lnTo>
                      <a:pt x="2" y="32"/>
                    </a:lnTo>
                    <a:lnTo>
                      <a:pt x="8" y="40"/>
                    </a:lnTo>
                    <a:lnTo>
                      <a:pt x="16" y="46"/>
                    </a:lnTo>
                    <a:lnTo>
                      <a:pt x="25" y="48"/>
                    </a:lnTo>
                    <a:lnTo>
                      <a:pt x="35" y="44"/>
                    </a:lnTo>
                    <a:lnTo>
                      <a:pt x="42" y="40"/>
                    </a:lnTo>
                    <a:lnTo>
                      <a:pt x="46" y="32"/>
                    </a:lnTo>
                    <a:lnTo>
                      <a:pt x="48" y="23"/>
                    </a:lnTo>
                    <a:lnTo>
                      <a:pt x="46" y="13"/>
                    </a:lnTo>
                    <a:lnTo>
                      <a:pt x="42" y="6"/>
                    </a:lnTo>
                    <a:lnTo>
                      <a:pt x="35" y="2"/>
                    </a:lnTo>
                    <a:lnTo>
                      <a:pt x="25" y="0"/>
                    </a:lnTo>
                    <a:close/>
                  </a:path>
                </a:pathLst>
              </a:custGeom>
              <a:solidFill>
                <a:srgbClr val="000000">
                  <a:alpha val="100000"/>
                </a:srgbClr>
              </a:solidFill>
              <a:ln w="9525">
                <a:noFill/>
              </a:ln>
            </p:spPr>
            <p:txBody>
              <a:bodyPr/>
              <a:lstStyle/>
              <a:p>
                <a:endParaRPr lang="zh-CN" altLang="en-US"/>
              </a:p>
            </p:txBody>
          </p:sp>
          <p:sp>
            <p:nvSpPr>
              <p:cNvPr id="37976" name="任意多边形 506943"/>
              <p:cNvSpPr/>
              <p:nvPr/>
            </p:nvSpPr>
            <p:spPr>
              <a:xfrm>
                <a:off x="1053" y="1119"/>
                <a:ext cx="24" cy="24"/>
              </a:xfrm>
              <a:custGeom>
                <a:avLst/>
                <a:gdLst/>
                <a:ahLst/>
                <a:cxnLst>
                  <a:cxn ang="0">
                    <a:pos x="13" y="0"/>
                  </a:cxn>
                  <a:cxn ang="0">
                    <a:pos x="8" y="1"/>
                  </a:cxn>
                  <a:cxn ang="0">
                    <a:pos x="4" y="3"/>
                  </a:cxn>
                  <a:cxn ang="0">
                    <a:pos x="1" y="7"/>
                  </a:cxn>
                  <a:cxn ang="0">
                    <a:pos x="0" y="12"/>
                  </a:cxn>
                  <a:cxn ang="0">
                    <a:pos x="1" y="16"/>
                  </a:cxn>
                  <a:cxn ang="0">
                    <a:pos x="4" y="20"/>
                  </a:cxn>
                  <a:cxn ang="0">
                    <a:pos x="8" y="23"/>
                  </a:cxn>
                  <a:cxn ang="0">
                    <a:pos x="13" y="24"/>
                  </a:cxn>
                  <a:cxn ang="0">
                    <a:pos x="13" y="24"/>
                  </a:cxn>
                  <a:cxn ang="0">
                    <a:pos x="18" y="22"/>
                  </a:cxn>
                  <a:cxn ang="0">
                    <a:pos x="21" y="20"/>
                  </a:cxn>
                  <a:cxn ang="0">
                    <a:pos x="23" y="16"/>
                  </a:cxn>
                  <a:cxn ang="0">
                    <a:pos x="24" y="12"/>
                  </a:cxn>
                  <a:cxn ang="0">
                    <a:pos x="23" y="7"/>
                  </a:cxn>
                  <a:cxn ang="0">
                    <a:pos x="21" y="3"/>
                  </a:cxn>
                  <a:cxn ang="0">
                    <a:pos x="18" y="1"/>
                  </a:cxn>
                  <a:cxn ang="0">
                    <a:pos x="13" y="0"/>
                  </a:cxn>
                </a:cxnLst>
                <a:rect l="0" t="0" r="0" b="0"/>
                <a:pathLst>
                  <a:path w="48" h="48">
                    <a:moveTo>
                      <a:pt x="25" y="0"/>
                    </a:moveTo>
                    <a:lnTo>
                      <a:pt x="16" y="2"/>
                    </a:lnTo>
                    <a:lnTo>
                      <a:pt x="8" y="6"/>
                    </a:lnTo>
                    <a:lnTo>
                      <a:pt x="2" y="13"/>
                    </a:lnTo>
                    <a:lnTo>
                      <a:pt x="0" y="23"/>
                    </a:lnTo>
                    <a:lnTo>
                      <a:pt x="2" y="32"/>
                    </a:lnTo>
                    <a:lnTo>
                      <a:pt x="8" y="40"/>
                    </a:lnTo>
                    <a:lnTo>
                      <a:pt x="16" y="46"/>
                    </a:lnTo>
                    <a:lnTo>
                      <a:pt x="25" y="48"/>
                    </a:lnTo>
                    <a:lnTo>
                      <a:pt x="35" y="44"/>
                    </a:lnTo>
                    <a:lnTo>
                      <a:pt x="42" y="40"/>
                    </a:lnTo>
                    <a:lnTo>
                      <a:pt x="46" y="32"/>
                    </a:lnTo>
                    <a:lnTo>
                      <a:pt x="48" y="23"/>
                    </a:lnTo>
                    <a:lnTo>
                      <a:pt x="46" y="13"/>
                    </a:lnTo>
                    <a:lnTo>
                      <a:pt x="42" y="6"/>
                    </a:lnTo>
                    <a:lnTo>
                      <a:pt x="35" y="2"/>
                    </a:lnTo>
                    <a:lnTo>
                      <a:pt x="25" y="0"/>
                    </a:lnTo>
                    <a:close/>
                  </a:path>
                </a:pathLst>
              </a:custGeom>
              <a:solidFill>
                <a:srgbClr val="000000">
                  <a:alpha val="100000"/>
                </a:srgbClr>
              </a:solidFill>
              <a:ln w="9525">
                <a:noFill/>
              </a:ln>
            </p:spPr>
            <p:txBody>
              <a:bodyPr/>
              <a:lstStyle/>
              <a:p>
                <a:endParaRPr lang="zh-CN" altLang="en-US"/>
              </a:p>
            </p:txBody>
          </p:sp>
          <p:sp>
            <p:nvSpPr>
              <p:cNvPr id="37977" name="任意多边形 506944"/>
              <p:cNvSpPr/>
              <p:nvPr/>
            </p:nvSpPr>
            <p:spPr>
              <a:xfrm>
                <a:off x="1101" y="1119"/>
                <a:ext cx="24" cy="24"/>
              </a:xfrm>
              <a:custGeom>
                <a:avLst/>
                <a:gdLst/>
                <a:ahLst/>
                <a:cxnLst>
                  <a:cxn ang="0">
                    <a:pos x="13" y="0"/>
                  </a:cxn>
                  <a:cxn ang="0">
                    <a:pos x="8" y="1"/>
                  </a:cxn>
                  <a:cxn ang="0">
                    <a:pos x="4" y="3"/>
                  </a:cxn>
                  <a:cxn ang="0">
                    <a:pos x="1" y="7"/>
                  </a:cxn>
                  <a:cxn ang="0">
                    <a:pos x="0" y="12"/>
                  </a:cxn>
                  <a:cxn ang="0">
                    <a:pos x="1" y="16"/>
                  </a:cxn>
                  <a:cxn ang="0">
                    <a:pos x="4" y="20"/>
                  </a:cxn>
                  <a:cxn ang="0">
                    <a:pos x="8" y="23"/>
                  </a:cxn>
                  <a:cxn ang="0">
                    <a:pos x="13" y="24"/>
                  </a:cxn>
                  <a:cxn ang="0">
                    <a:pos x="13" y="24"/>
                  </a:cxn>
                  <a:cxn ang="0">
                    <a:pos x="18" y="22"/>
                  </a:cxn>
                  <a:cxn ang="0">
                    <a:pos x="21" y="20"/>
                  </a:cxn>
                  <a:cxn ang="0">
                    <a:pos x="23" y="16"/>
                  </a:cxn>
                  <a:cxn ang="0">
                    <a:pos x="24" y="12"/>
                  </a:cxn>
                  <a:cxn ang="0">
                    <a:pos x="23" y="7"/>
                  </a:cxn>
                  <a:cxn ang="0">
                    <a:pos x="21" y="3"/>
                  </a:cxn>
                  <a:cxn ang="0">
                    <a:pos x="18" y="1"/>
                  </a:cxn>
                  <a:cxn ang="0">
                    <a:pos x="13" y="0"/>
                  </a:cxn>
                </a:cxnLst>
                <a:rect l="0" t="0" r="0" b="0"/>
                <a:pathLst>
                  <a:path w="48" h="48">
                    <a:moveTo>
                      <a:pt x="25" y="0"/>
                    </a:moveTo>
                    <a:lnTo>
                      <a:pt x="16" y="2"/>
                    </a:lnTo>
                    <a:lnTo>
                      <a:pt x="8" y="6"/>
                    </a:lnTo>
                    <a:lnTo>
                      <a:pt x="2" y="13"/>
                    </a:lnTo>
                    <a:lnTo>
                      <a:pt x="0" y="23"/>
                    </a:lnTo>
                    <a:lnTo>
                      <a:pt x="2" y="32"/>
                    </a:lnTo>
                    <a:lnTo>
                      <a:pt x="8" y="40"/>
                    </a:lnTo>
                    <a:lnTo>
                      <a:pt x="16" y="46"/>
                    </a:lnTo>
                    <a:lnTo>
                      <a:pt x="25" y="48"/>
                    </a:lnTo>
                    <a:lnTo>
                      <a:pt x="35" y="44"/>
                    </a:lnTo>
                    <a:lnTo>
                      <a:pt x="42" y="40"/>
                    </a:lnTo>
                    <a:lnTo>
                      <a:pt x="46" y="32"/>
                    </a:lnTo>
                    <a:lnTo>
                      <a:pt x="48" y="23"/>
                    </a:lnTo>
                    <a:lnTo>
                      <a:pt x="46" y="13"/>
                    </a:lnTo>
                    <a:lnTo>
                      <a:pt x="42" y="6"/>
                    </a:lnTo>
                    <a:lnTo>
                      <a:pt x="35" y="2"/>
                    </a:lnTo>
                    <a:lnTo>
                      <a:pt x="25" y="0"/>
                    </a:lnTo>
                    <a:close/>
                  </a:path>
                </a:pathLst>
              </a:custGeom>
              <a:solidFill>
                <a:srgbClr val="000000">
                  <a:alpha val="100000"/>
                </a:srgbClr>
              </a:solidFill>
              <a:ln w="9525">
                <a:noFill/>
              </a:ln>
            </p:spPr>
            <p:txBody>
              <a:bodyPr/>
              <a:lstStyle/>
              <a:p>
                <a:endParaRPr lang="zh-CN" altLang="en-US"/>
              </a:p>
            </p:txBody>
          </p:sp>
          <p:sp>
            <p:nvSpPr>
              <p:cNvPr id="37978" name="任意多边形 506945"/>
              <p:cNvSpPr/>
              <p:nvPr/>
            </p:nvSpPr>
            <p:spPr>
              <a:xfrm>
                <a:off x="1149" y="1119"/>
                <a:ext cx="24" cy="24"/>
              </a:xfrm>
              <a:custGeom>
                <a:avLst/>
                <a:gdLst/>
                <a:ahLst/>
                <a:cxnLst>
                  <a:cxn ang="0">
                    <a:pos x="13" y="0"/>
                  </a:cxn>
                  <a:cxn ang="0">
                    <a:pos x="8" y="1"/>
                  </a:cxn>
                  <a:cxn ang="0">
                    <a:pos x="4" y="3"/>
                  </a:cxn>
                  <a:cxn ang="0">
                    <a:pos x="1" y="7"/>
                  </a:cxn>
                  <a:cxn ang="0">
                    <a:pos x="0" y="12"/>
                  </a:cxn>
                  <a:cxn ang="0">
                    <a:pos x="1" y="16"/>
                  </a:cxn>
                  <a:cxn ang="0">
                    <a:pos x="4" y="20"/>
                  </a:cxn>
                  <a:cxn ang="0">
                    <a:pos x="8" y="23"/>
                  </a:cxn>
                  <a:cxn ang="0">
                    <a:pos x="13" y="24"/>
                  </a:cxn>
                  <a:cxn ang="0">
                    <a:pos x="13" y="24"/>
                  </a:cxn>
                  <a:cxn ang="0">
                    <a:pos x="18" y="22"/>
                  </a:cxn>
                  <a:cxn ang="0">
                    <a:pos x="21" y="20"/>
                  </a:cxn>
                  <a:cxn ang="0">
                    <a:pos x="23" y="16"/>
                  </a:cxn>
                  <a:cxn ang="0">
                    <a:pos x="24" y="12"/>
                  </a:cxn>
                  <a:cxn ang="0">
                    <a:pos x="23" y="7"/>
                  </a:cxn>
                  <a:cxn ang="0">
                    <a:pos x="21" y="3"/>
                  </a:cxn>
                  <a:cxn ang="0">
                    <a:pos x="18" y="1"/>
                  </a:cxn>
                  <a:cxn ang="0">
                    <a:pos x="13" y="0"/>
                  </a:cxn>
                </a:cxnLst>
                <a:rect l="0" t="0" r="0" b="0"/>
                <a:pathLst>
                  <a:path w="48" h="48">
                    <a:moveTo>
                      <a:pt x="25" y="0"/>
                    </a:moveTo>
                    <a:lnTo>
                      <a:pt x="16" y="2"/>
                    </a:lnTo>
                    <a:lnTo>
                      <a:pt x="8" y="6"/>
                    </a:lnTo>
                    <a:lnTo>
                      <a:pt x="2" y="13"/>
                    </a:lnTo>
                    <a:lnTo>
                      <a:pt x="0" y="23"/>
                    </a:lnTo>
                    <a:lnTo>
                      <a:pt x="2" y="32"/>
                    </a:lnTo>
                    <a:lnTo>
                      <a:pt x="8" y="40"/>
                    </a:lnTo>
                    <a:lnTo>
                      <a:pt x="16" y="46"/>
                    </a:lnTo>
                    <a:lnTo>
                      <a:pt x="25" y="48"/>
                    </a:lnTo>
                    <a:lnTo>
                      <a:pt x="35" y="44"/>
                    </a:lnTo>
                    <a:lnTo>
                      <a:pt x="42" y="40"/>
                    </a:lnTo>
                    <a:lnTo>
                      <a:pt x="46" y="32"/>
                    </a:lnTo>
                    <a:lnTo>
                      <a:pt x="48" y="23"/>
                    </a:lnTo>
                    <a:lnTo>
                      <a:pt x="46" y="13"/>
                    </a:lnTo>
                    <a:lnTo>
                      <a:pt x="42" y="6"/>
                    </a:lnTo>
                    <a:lnTo>
                      <a:pt x="35" y="2"/>
                    </a:lnTo>
                    <a:lnTo>
                      <a:pt x="25" y="0"/>
                    </a:lnTo>
                    <a:close/>
                  </a:path>
                </a:pathLst>
              </a:custGeom>
              <a:solidFill>
                <a:srgbClr val="000000">
                  <a:alpha val="100000"/>
                </a:srgbClr>
              </a:solidFill>
              <a:ln w="9525">
                <a:noFill/>
              </a:ln>
            </p:spPr>
            <p:txBody>
              <a:bodyPr/>
              <a:lstStyle/>
              <a:p>
                <a:endParaRPr lang="zh-CN" altLang="en-US"/>
              </a:p>
            </p:txBody>
          </p:sp>
          <p:sp>
            <p:nvSpPr>
              <p:cNvPr id="37979" name="任意多边形 506946"/>
              <p:cNvSpPr/>
              <p:nvPr/>
            </p:nvSpPr>
            <p:spPr>
              <a:xfrm>
                <a:off x="1197" y="1119"/>
                <a:ext cx="24" cy="24"/>
              </a:xfrm>
              <a:custGeom>
                <a:avLst/>
                <a:gdLst/>
                <a:ahLst/>
                <a:cxnLst>
                  <a:cxn ang="0">
                    <a:pos x="13" y="0"/>
                  </a:cxn>
                  <a:cxn ang="0">
                    <a:pos x="8" y="1"/>
                  </a:cxn>
                  <a:cxn ang="0">
                    <a:pos x="4" y="3"/>
                  </a:cxn>
                  <a:cxn ang="0">
                    <a:pos x="1" y="7"/>
                  </a:cxn>
                  <a:cxn ang="0">
                    <a:pos x="0" y="12"/>
                  </a:cxn>
                  <a:cxn ang="0">
                    <a:pos x="1" y="16"/>
                  </a:cxn>
                  <a:cxn ang="0">
                    <a:pos x="4" y="20"/>
                  </a:cxn>
                  <a:cxn ang="0">
                    <a:pos x="8" y="23"/>
                  </a:cxn>
                  <a:cxn ang="0">
                    <a:pos x="13" y="24"/>
                  </a:cxn>
                  <a:cxn ang="0">
                    <a:pos x="13" y="24"/>
                  </a:cxn>
                  <a:cxn ang="0">
                    <a:pos x="18" y="22"/>
                  </a:cxn>
                  <a:cxn ang="0">
                    <a:pos x="21" y="20"/>
                  </a:cxn>
                  <a:cxn ang="0">
                    <a:pos x="23" y="16"/>
                  </a:cxn>
                  <a:cxn ang="0">
                    <a:pos x="24" y="12"/>
                  </a:cxn>
                  <a:cxn ang="0">
                    <a:pos x="23" y="7"/>
                  </a:cxn>
                  <a:cxn ang="0">
                    <a:pos x="21" y="3"/>
                  </a:cxn>
                  <a:cxn ang="0">
                    <a:pos x="18" y="1"/>
                  </a:cxn>
                  <a:cxn ang="0">
                    <a:pos x="13" y="0"/>
                  </a:cxn>
                </a:cxnLst>
                <a:rect l="0" t="0" r="0" b="0"/>
                <a:pathLst>
                  <a:path w="48" h="48">
                    <a:moveTo>
                      <a:pt x="25" y="0"/>
                    </a:moveTo>
                    <a:lnTo>
                      <a:pt x="16" y="2"/>
                    </a:lnTo>
                    <a:lnTo>
                      <a:pt x="8" y="6"/>
                    </a:lnTo>
                    <a:lnTo>
                      <a:pt x="2" y="13"/>
                    </a:lnTo>
                    <a:lnTo>
                      <a:pt x="0" y="23"/>
                    </a:lnTo>
                    <a:lnTo>
                      <a:pt x="2" y="32"/>
                    </a:lnTo>
                    <a:lnTo>
                      <a:pt x="8" y="40"/>
                    </a:lnTo>
                    <a:lnTo>
                      <a:pt x="16" y="46"/>
                    </a:lnTo>
                    <a:lnTo>
                      <a:pt x="25" y="48"/>
                    </a:lnTo>
                    <a:lnTo>
                      <a:pt x="35" y="44"/>
                    </a:lnTo>
                    <a:lnTo>
                      <a:pt x="42" y="40"/>
                    </a:lnTo>
                    <a:lnTo>
                      <a:pt x="46" y="32"/>
                    </a:lnTo>
                    <a:lnTo>
                      <a:pt x="48" y="23"/>
                    </a:lnTo>
                    <a:lnTo>
                      <a:pt x="46" y="13"/>
                    </a:lnTo>
                    <a:lnTo>
                      <a:pt x="42" y="6"/>
                    </a:lnTo>
                    <a:lnTo>
                      <a:pt x="35" y="2"/>
                    </a:lnTo>
                    <a:lnTo>
                      <a:pt x="25" y="0"/>
                    </a:lnTo>
                    <a:close/>
                  </a:path>
                </a:pathLst>
              </a:custGeom>
              <a:solidFill>
                <a:srgbClr val="000000">
                  <a:alpha val="100000"/>
                </a:srgbClr>
              </a:solidFill>
              <a:ln w="9525">
                <a:noFill/>
              </a:ln>
            </p:spPr>
            <p:txBody>
              <a:bodyPr/>
              <a:lstStyle/>
              <a:p>
                <a:endParaRPr lang="zh-CN" altLang="en-US"/>
              </a:p>
            </p:txBody>
          </p:sp>
          <p:sp>
            <p:nvSpPr>
              <p:cNvPr id="37980" name="任意多边形 506947"/>
              <p:cNvSpPr/>
              <p:nvPr/>
            </p:nvSpPr>
            <p:spPr>
              <a:xfrm>
                <a:off x="1245" y="1119"/>
                <a:ext cx="24" cy="24"/>
              </a:xfrm>
              <a:custGeom>
                <a:avLst/>
                <a:gdLst/>
                <a:ahLst/>
                <a:cxnLst>
                  <a:cxn ang="0">
                    <a:pos x="13" y="0"/>
                  </a:cxn>
                  <a:cxn ang="0">
                    <a:pos x="8" y="1"/>
                  </a:cxn>
                  <a:cxn ang="0">
                    <a:pos x="4" y="3"/>
                  </a:cxn>
                  <a:cxn ang="0">
                    <a:pos x="1" y="7"/>
                  </a:cxn>
                  <a:cxn ang="0">
                    <a:pos x="0" y="12"/>
                  </a:cxn>
                  <a:cxn ang="0">
                    <a:pos x="1" y="16"/>
                  </a:cxn>
                  <a:cxn ang="0">
                    <a:pos x="4" y="20"/>
                  </a:cxn>
                  <a:cxn ang="0">
                    <a:pos x="8" y="23"/>
                  </a:cxn>
                  <a:cxn ang="0">
                    <a:pos x="13" y="24"/>
                  </a:cxn>
                  <a:cxn ang="0">
                    <a:pos x="13" y="24"/>
                  </a:cxn>
                  <a:cxn ang="0">
                    <a:pos x="18" y="22"/>
                  </a:cxn>
                  <a:cxn ang="0">
                    <a:pos x="21" y="20"/>
                  </a:cxn>
                  <a:cxn ang="0">
                    <a:pos x="23" y="16"/>
                  </a:cxn>
                  <a:cxn ang="0">
                    <a:pos x="24" y="12"/>
                  </a:cxn>
                  <a:cxn ang="0">
                    <a:pos x="23" y="7"/>
                  </a:cxn>
                  <a:cxn ang="0">
                    <a:pos x="21" y="3"/>
                  </a:cxn>
                  <a:cxn ang="0">
                    <a:pos x="18" y="1"/>
                  </a:cxn>
                  <a:cxn ang="0">
                    <a:pos x="13" y="0"/>
                  </a:cxn>
                </a:cxnLst>
                <a:rect l="0" t="0" r="0" b="0"/>
                <a:pathLst>
                  <a:path w="48" h="48">
                    <a:moveTo>
                      <a:pt x="25" y="0"/>
                    </a:moveTo>
                    <a:lnTo>
                      <a:pt x="16" y="2"/>
                    </a:lnTo>
                    <a:lnTo>
                      <a:pt x="8" y="6"/>
                    </a:lnTo>
                    <a:lnTo>
                      <a:pt x="2" y="13"/>
                    </a:lnTo>
                    <a:lnTo>
                      <a:pt x="0" y="23"/>
                    </a:lnTo>
                    <a:lnTo>
                      <a:pt x="2" y="32"/>
                    </a:lnTo>
                    <a:lnTo>
                      <a:pt x="8" y="40"/>
                    </a:lnTo>
                    <a:lnTo>
                      <a:pt x="16" y="46"/>
                    </a:lnTo>
                    <a:lnTo>
                      <a:pt x="25" y="48"/>
                    </a:lnTo>
                    <a:lnTo>
                      <a:pt x="35" y="44"/>
                    </a:lnTo>
                    <a:lnTo>
                      <a:pt x="42" y="40"/>
                    </a:lnTo>
                    <a:lnTo>
                      <a:pt x="46" y="32"/>
                    </a:lnTo>
                    <a:lnTo>
                      <a:pt x="48" y="23"/>
                    </a:lnTo>
                    <a:lnTo>
                      <a:pt x="46" y="13"/>
                    </a:lnTo>
                    <a:lnTo>
                      <a:pt x="42" y="6"/>
                    </a:lnTo>
                    <a:lnTo>
                      <a:pt x="35" y="2"/>
                    </a:lnTo>
                    <a:lnTo>
                      <a:pt x="25" y="0"/>
                    </a:lnTo>
                    <a:close/>
                  </a:path>
                </a:pathLst>
              </a:custGeom>
              <a:solidFill>
                <a:srgbClr val="000000">
                  <a:alpha val="100000"/>
                </a:srgbClr>
              </a:solidFill>
              <a:ln w="9525">
                <a:noFill/>
              </a:ln>
            </p:spPr>
            <p:txBody>
              <a:bodyPr/>
              <a:lstStyle/>
              <a:p>
                <a:endParaRPr lang="zh-CN" altLang="en-US"/>
              </a:p>
            </p:txBody>
          </p:sp>
        </p:grpSp>
        <p:sp>
          <p:nvSpPr>
            <p:cNvPr id="37960" name="直接连接符 506949"/>
            <p:cNvSpPr/>
            <p:nvPr/>
          </p:nvSpPr>
          <p:spPr>
            <a:xfrm>
              <a:off x="2843" y="1272"/>
              <a:ext cx="288" cy="249"/>
            </a:xfrm>
            <a:prstGeom prst="line">
              <a:avLst/>
            </a:prstGeom>
            <a:ln w="19050" cap="flat" cmpd="sng">
              <a:solidFill>
                <a:srgbClr val="000000"/>
              </a:solidFill>
              <a:prstDash val="solid"/>
              <a:headEnd type="none" w="med" len="med"/>
              <a:tailEnd type="none" w="med" len="med"/>
            </a:ln>
          </p:spPr>
        </p:sp>
        <p:sp>
          <p:nvSpPr>
            <p:cNvPr id="37961" name="直接连接符 506950"/>
            <p:cNvSpPr/>
            <p:nvPr/>
          </p:nvSpPr>
          <p:spPr>
            <a:xfrm flipH="1" flipV="1">
              <a:off x="2606" y="859"/>
              <a:ext cx="144" cy="250"/>
            </a:xfrm>
            <a:prstGeom prst="line">
              <a:avLst/>
            </a:prstGeom>
            <a:ln w="19050" cap="flat" cmpd="sng">
              <a:solidFill>
                <a:srgbClr val="000000"/>
              </a:solidFill>
              <a:prstDash val="solid"/>
              <a:headEnd type="none" w="med" len="med"/>
              <a:tailEnd type="none" w="med" len="med"/>
            </a:ln>
          </p:spPr>
        </p:sp>
        <p:sp>
          <p:nvSpPr>
            <p:cNvPr id="37962" name="直接连接符 506951"/>
            <p:cNvSpPr/>
            <p:nvPr/>
          </p:nvSpPr>
          <p:spPr>
            <a:xfrm flipH="1">
              <a:off x="3163" y="756"/>
              <a:ext cx="144" cy="749"/>
            </a:xfrm>
            <a:prstGeom prst="line">
              <a:avLst/>
            </a:prstGeom>
            <a:ln w="19050" cap="flat" cmpd="sng">
              <a:solidFill>
                <a:srgbClr val="000000"/>
              </a:solidFill>
              <a:prstDash val="solid"/>
              <a:headEnd type="none" w="med" len="med"/>
              <a:tailEnd type="none" w="med" len="med"/>
            </a:ln>
          </p:spPr>
        </p:sp>
        <p:sp>
          <p:nvSpPr>
            <p:cNvPr id="37963" name="矩形 506953"/>
            <p:cNvSpPr/>
            <p:nvPr/>
          </p:nvSpPr>
          <p:spPr>
            <a:xfrm>
              <a:off x="2930" y="1222"/>
              <a:ext cx="72"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4</a:t>
              </a:r>
              <a:endParaRPr lang="en-US" altLang="zh-CN" b="1" dirty="0">
                <a:latin typeface="黑体" panose="02010609060101010101" pitchFamily="49" charset="-122"/>
                <a:ea typeface="黑体" panose="02010609060101010101" pitchFamily="49" charset="-122"/>
              </a:endParaRPr>
            </a:p>
          </p:txBody>
        </p:sp>
        <p:sp>
          <p:nvSpPr>
            <p:cNvPr id="37964" name="矩形 506956"/>
            <p:cNvSpPr/>
            <p:nvPr/>
          </p:nvSpPr>
          <p:spPr>
            <a:xfrm>
              <a:off x="3127" y="1034"/>
              <a:ext cx="72"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2</a:t>
              </a:r>
              <a:endParaRPr lang="en-US" altLang="zh-CN" b="1" dirty="0">
                <a:latin typeface="黑体" panose="02010609060101010101" pitchFamily="49" charset="-122"/>
                <a:ea typeface="黑体" panose="02010609060101010101" pitchFamily="49" charset="-122"/>
              </a:endParaRPr>
            </a:p>
          </p:txBody>
        </p:sp>
        <p:sp>
          <p:nvSpPr>
            <p:cNvPr id="37965" name="矩形 506959"/>
            <p:cNvSpPr/>
            <p:nvPr/>
          </p:nvSpPr>
          <p:spPr>
            <a:xfrm>
              <a:off x="2686" y="851"/>
              <a:ext cx="72"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1</a:t>
              </a:r>
              <a:endParaRPr lang="en-US" altLang="zh-CN" b="1" dirty="0">
                <a:latin typeface="黑体" panose="02010609060101010101" pitchFamily="49" charset="-122"/>
                <a:ea typeface="黑体" panose="02010609060101010101" pitchFamily="49" charset="-122"/>
              </a:endParaRPr>
            </a:p>
          </p:txBody>
        </p:sp>
        <p:sp>
          <p:nvSpPr>
            <p:cNvPr id="37966" name="矩形 506962"/>
            <p:cNvSpPr/>
            <p:nvPr/>
          </p:nvSpPr>
          <p:spPr>
            <a:xfrm>
              <a:off x="2289" y="995"/>
              <a:ext cx="72"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5</a:t>
              </a:r>
              <a:endParaRPr lang="en-US" altLang="zh-CN" b="1" dirty="0">
                <a:latin typeface="黑体" panose="02010609060101010101" pitchFamily="49" charset="-122"/>
                <a:ea typeface="黑体" panose="02010609060101010101" pitchFamily="49" charset="-122"/>
              </a:endParaRPr>
            </a:p>
          </p:txBody>
        </p:sp>
        <p:sp>
          <p:nvSpPr>
            <p:cNvPr id="37967" name="矩形 506965"/>
            <p:cNvSpPr/>
            <p:nvPr/>
          </p:nvSpPr>
          <p:spPr>
            <a:xfrm>
              <a:off x="2426" y="1253"/>
              <a:ext cx="72"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6</a:t>
              </a:r>
              <a:endParaRPr lang="en-US" altLang="zh-CN" b="1" dirty="0">
                <a:latin typeface="黑体" panose="02010609060101010101" pitchFamily="49" charset="-122"/>
                <a:ea typeface="黑体" panose="02010609060101010101" pitchFamily="49" charset="-122"/>
              </a:endParaRPr>
            </a:p>
          </p:txBody>
        </p:sp>
        <p:sp>
          <p:nvSpPr>
            <p:cNvPr id="37968" name="矩形 506968"/>
            <p:cNvSpPr/>
            <p:nvPr/>
          </p:nvSpPr>
          <p:spPr>
            <a:xfrm>
              <a:off x="1645" y="1851"/>
              <a:ext cx="1825"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(e) U={1,3,6,4} V-U={2,5}</a:t>
              </a:r>
              <a:endParaRPr lang="en-US" altLang="zh-CN" b="1" dirty="0">
                <a:latin typeface="黑体" panose="02010609060101010101" pitchFamily="49" charset="-122"/>
                <a:ea typeface="黑体" panose="02010609060101010101" pitchFamily="49" charset="-122"/>
              </a:endParaRPr>
            </a:p>
          </p:txBody>
        </p:sp>
      </p:grpSp>
      <p:grpSp>
        <p:nvGrpSpPr>
          <p:cNvPr id="507175" name="组合 507174"/>
          <p:cNvGrpSpPr/>
          <p:nvPr/>
        </p:nvGrpSpPr>
        <p:grpSpPr>
          <a:xfrm>
            <a:off x="1547813" y="3570288"/>
            <a:ext cx="2905125" cy="2451100"/>
            <a:chOff x="3606" y="480"/>
            <a:chExt cx="1830" cy="1544"/>
          </a:xfrm>
        </p:grpSpPr>
        <p:sp>
          <p:nvSpPr>
            <p:cNvPr id="37916" name="矩形 506969"/>
            <p:cNvSpPr/>
            <p:nvPr/>
          </p:nvSpPr>
          <p:spPr>
            <a:xfrm>
              <a:off x="3622" y="1851"/>
              <a:ext cx="1814" cy="173"/>
            </a:xfrm>
            <a:prstGeom prst="rect">
              <a:avLst/>
            </a:prstGeom>
            <a:noFill/>
            <a:ln w="9525">
              <a:noFill/>
            </a:ln>
          </p:spPr>
          <p:txBody>
            <a:bodyPr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(f) U={1,3,6,4,2} V-U={5}</a:t>
              </a:r>
              <a:endParaRPr lang="en-US" altLang="zh-CN" b="1" dirty="0">
                <a:solidFill>
                  <a:srgbClr val="000000"/>
                </a:solidFill>
                <a:latin typeface="黑体" panose="02010609060101010101" pitchFamily="49" charset="-122"/>
                <a:ea typeface="黑体" panose="02010609060101010101" pitchFamily="49" charset="-122"/>
              </a:endParaRPr>
            </a:p>
          </p:txBody>
        </p:sp>
        <p:sp>
          <p:nvSpPr>
            <p:cNvPr id="37917" name="矩形 506973"/>
            <p:cNvSpPr/>
            <p:nvPr/>
          </p:nvSpPr>
          <p:spPr>
            <a:xfrm>
              <a:off x="4209" y="571"/>
              <a:ext cx="73"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1</a:t>
              </a:r>
              <a:endParaRPr lang="en-US" altLang="zh-CN" b="1" dirty="0">
                <a:latin typeface="黑体" panose="02010609060101010101" pitchFamily="49" charset="-122"/>
                <a:ea typeface="黑体" panose="02010609060101010101" pitchFamily="49" charset="-122"/>
              </a:endParaRPr>
            </a:p>
          </p:txBody>
        </p:sp>
        <p:sp>
          <p:nvSpPr>
            <p:cNvPr id="37918" name="椭圆 506975"/>
            <p:cNvSpPr/>
            <p:nvPr/>
          </p:nvSpPr>
          <p:spPr>
            <a:xfrm>
              <a:off x="4163" y="590"/>
              <a:ext cx="201" cy="191"/>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Tahoma" panose="020B0604030504040204" pitchFamily="34" charset="0"/>
              </a:endParaRPr>
            </a:p>
          </p:txBody>
        </p:sp>
        <p:sp>
          <p:nvSpPr>
            <p:cNvPr id="37919" name="矩形 506977"/>
            <p:cNvSpPr/>
            <p:nvPr/>
          </p:nvSpPr>
          <p:spPr>
            <a:xfrm>
              <a:off x="3652" y="906"/>
              <a:ext cx="73"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2</a:t>
              </a:r>
              <a:endParaRPr lang="en-US" altLang="zh-CN" b="1" dirty="0">
                <a:latin typeface="黑体" panose="02010609060101010101" pitchFamily="49" charset="-122"/>
                <a:ea typeface="黑体" panose="02010609060101010101" pitchFamily="49" charset="-122"/>
              </a:endParaRPr>
            </a:p>
          </p:txBody>
        </p:sp>
        <p:sp>
          <p:nvSpPr>
            <p:cNvPr id="37920" name="椭圆 506979"/>
            <p:cNvSpPr/>
            <p:nvPr/>
          </p:nvSpPr>
          <p:spPr>
            <a:xfrm>
              <a:off x="3606" y="926"/>
              <a:ext cx="201" cy="191"/>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Tahoma" panose="020B0604030504040204" pitchFamily="34" charset="0"/>
              </a:endParaRPr>
            </a:p>
          </p:txBody>
        </p:sp>
        <p:sp>
          <p:nvSpPr>
            <p:cNvPr id="37921" name="矩形 506981"/>
            <p:cNvSpPr/>
            <p:nvPr/>
          </p:nvSpPr>
          <p:spPr>
            <a:xfrm>
              <a:off x="5019" y="480"/>
              <a:ext cx="73"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4</a:t>
              </a:r>
              <a:endParaRPr lang="en-US" altLang="zh-CN" b="1" dirty="0">
                <a:latin typeface="黑体" panose="02010609060101010101" pitchFamily="49" charset="-122"/>
                <a:ea typeface="黑体" panose="02010609060101010101" pitchFamily="49" charset="-122"/>
              </a:endParaRPr>
            </a:p>
          </p:txBody>
        </p:sp>
        <p:sp>
          <p:nvSpPr>
            <p:cNvPr id="37922" name="椭圆 506989"/>
            <p:cNvSpPr/>
            <p:nvPr/>
          </p:nvSpPr>
          <p:spPr>
            <a:xfrm>
              <a:off x="4973" y="503"/>
              <a:ext cx="201" cy="191"/>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Tahoma" panose="020B0604030504040204" pitchFamily="34" charset="0"/>
              </a:endParaRPr>
            </a:p>
          </p:txBody>
        </p:sp>
        <p:sp>
          <p:nvSpPr>
            <p:cNvPr id="37923" name="矩形 506991"/>
            <p:cNvSpPr/>
            <p:nvPr/>
          </p:nvSpPr>
          <p:spPr>
            <a:xfrm>
              <a:off x="4433" y="1011"/>
              <a:ext cx="73"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3</a:t>
              </a:r>
              <a:endParaRPr lang="en-US" altLang="zh-CN" b="1" dirty="0">
                <a:latin typeface="黑体" panose="02010609060101010101" pitchFamily="49" charset="-122"/>
                <a:ea typeface="黑体" panose="02010609060101010101" pitchFamily="49" charset="-122"/>
              </a:endParaRPr>
            </a:p>
          </p:txBody>
        </p:sp>
        <p:sp>
          <p:nvSpPr>
            <p:cNvPr id="37924" name="椭圆 506993"/>
            <p:cNvSpPr/>
            <p:nvPr/>
          </p:nvSpPr>
          <p:spPr>
            <a:xfrm>
              <a:off x="4385" y="1031"/>
              <a:ext cx="203" cy="191"/>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Tahoma" panose="020B0604030504040204" pitchFamily="34" charset="0"/>
              </a:endParaRPr>
            </a:p>
          </p:txBody>
        </p:sp>
        <p:sp>
          <p:nvSpPr>
            <p:cNvPr id="37925" name="矩形 506995"/>
            <p:cNvSpPr/>
            <p:nvPr/>
          </p:nvSpPr>
          <p:spPr>
            <a:xfrm>
              <a:off x="3890" y="1325"/>
              <a:ext cx="73"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5</a:t>
              </a:r>
              <a:endParaRPr lang="en-US" altLang="zh-CN" b="1" dirty="0">
                <a:latin typeface="黑体" panose="02010609060101010101" pitchFamily="49" charset="-122"/>
                <a:ea typeface="黑体" panose="02010609060101010101" pitchFamily="49" charset="-122"/>
              </a:endParaRPr>
            </a:p>
          </p:txBody>
        </p:sp>
        <p:sp>
          <p:nvSpPr>
            <p:cNvPr id="37926" name="椭圆 506997"/>
            <p:cNvSpPr/>
            <p:nvPr/>
          </p:nvSpPr>
          <p:spPr>
            <a:xfrm>
              <a:off x="3842" y="1345"/>
              <a:ext cx="202" cy="191"/>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Tahoma" panose="020B0604030504040204" pitchFamily="34" charset="0"/>
              </a:endParaRPr>
            </a:p>
          </p:txBody>
        </p:sp>
        <p:sp>
          <p:nvSpPr>
            <p:cNvPr id="37927" name="矩形 506999"/>
            <p:cNvSpPr/>
            <p:nvPr/>
          </p:nvSpPr>
          <p:spPr>
            <a:xfrm>
              <a:off x="4847" y="1399"/>
              <a:ext cx="73"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6</a:t>
              </a:r>
              <a:endParaRPr lang="en-US" altLang="zh-CN" b="1" dirty="0">
                <a:latin typeface="黑体" panose="02010609060101010101" pitchFamily="49" charset="-122"/>
                <a:ea typeface="黑体" panose="02010609060101010101" pitchFamily="49" charset="-122"/>
              </a:endParaRPr>
            </a:p>
          </p:txBody>
        </p:sp>
        <p:sp>
          <p:nvSpPr>
            <p:cNvPr id="37928" name="椭圆 507001"/>
            <p:cNvSpPr/>
            <p:nvPr/>
          </p:nvSpPr>
          <p:spPr>
            <a:xfrm>
              <a:off x="4801" y="1418"/>
              <a:ext cx="201" cy="192"/>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Tahoma" panose="020B0604030504040204" pitchFamily="34" charset="0"/>
              </a:endParaRPr>
            </a:p>
          </p:txBody>
        </p:sp>
        <p:sp>
          <p:nvSpPr>
            <p:cNvPr id="37929" name="直接连接符 507002"/>
            <p:cNvSpPr/>
            <p:nvPr/>
          </p:nvSpPr>
          <p:spPr>
            <a:xfrm>
              <a:off x="3795" y="1074"/>
              <a:ext cx="607" cy="1"/>
            </a:xfrm>
            <a:prstGeom prst="line">
              <a:avLst/>
            </a:prstGeom>
            <a:ln w="19050" cap="flat" cmpd="sng">
              <a:solidFill>
                <a:srgbClr val="000000"/>
              </a:solidFill>
              <a:prstDash val="solid"/>
              <a:headEnd type="none" w="med" len="med"/>
              <a:tailEnd type="none" w="med" len="med"/>
            </a:ln>
          </p:spPr>
        </p:sp>
        <p:sp>
          <p:nvSpPr>
            <p:cNvPr id="37930" name="直接连接符 507003"/>
            <p:cNvSpPr/>
            <p:nvPr/>
          </p:nvSpPr>
          <p:spPr>
            <a:xfrm>
              <a:off x="4562" y="1187"/>
              <a:ext cx="303" cy="249"/>
            </a:xfrm>
            <a:prstGeom prst="line">
              <a:avLst/>
            </a:prstGeom>
            <a:ln w="19050" cap="flat" cmpd="sng">
              <a:solidFill>
                <a:srgbClr val="000000"/>
              </a:solidFill>
              <a:prstDash val="solid"/>
              <a:headEnd type="none" w="med" len="med"/>
              <a:tailEnd type="none" w="med" len="med"/>
            </a:ln>
          </p:spPr>
        </p:sp>
        <p:sp>
          <p:nvSpPr>
            <p:cNvPr id="37931" name="直接连接符 507004"/>
            <p:cNvSpPr/>
            <p:nvPr/>
          </p:nvSpPr>
          <p:spPr>
            <a:xfrm flipH="1" flipV="1">
              <a:off x="4311" y="774"/>
              <a:ext cx="151" cy="250"/>
            </a:xfrm>
            <a:prstGeom prst="line">
              <a:avLst/>
            </a:prstGeom>
            <a:ln w="19050" cap="flat" cmpd="sng">
              <a:solidFill>
                <a:srgbClr val="000000"/>
              </a:solidFill>
              <a:prstDash val="solid"/>
              <a:headEnd type="none" w="med" len="med"/>
              <a:tailEnd type="none" w="med" len="med"/>
            </a:ln>
          </p:spPr>
        </p:sp>
        <p:sp>
          <p:nvSpPr>
            <p:cNvPr id="37932" name="直接连接符 507005"/>
            <p:cNvSpPr/>
            <p:nvPr/>
          </p:nvSpPr>
          <p:spPr>
            <a:xfrm flipH="1">
              <a:off x="4946" y="688"/>
              <a:ext cx="151" cy="748"/>
            </a:xfrm>
            <a:prstGeom prst="line">
              <a:avLst/>
            </a:prstGeom>
            <a:ln w="19050" cap="flat" cmpd="sng">
              <a:solidFill>
                <a:srgbClr val="000000"/>
              </a:solidFill>
              <a:prstDash val="solid"/>
              <a:headEnd type="none" w="med" len="med"/>
              <a:tailEnd type="none" w="med" len="med"/>
            </a:ln>
          </p:spPr>
        </p:sp>
        <p:grpSp>
          <p:nvGrpSpPr>
            <p:cNvPr id="37933" name="组合 507013"/>
            <p:cNvGrpSpPr/>
            <p:nvPr/>
          </p:nvGrpSpPr>
          <p:grpSpPr>
            <a:xfrm>
              <a:off x="3702" y="1112"/>
              <a:ext cx="177" cy="272"/>
              <a:chOff x="3636" y="1072"/>
              <a:chExt cx="168" cy="272"/>
            </a:xfrm>
          </p:grpSpPr>
          <p:sp>
            <p:nvSpPr>
              <p:cNvPr id="37939" name="任意多边形 507006"/>
              <p:cNvSpPr/>
              <p:nvPr/>
            </p:nvSpPr>
            <p:spPr>
              <a:xfrm>
                <a:off x="3636" y="1072"/>
                <a:ext cx="24" cy="23"/>
              </a:xfrm>
              <a:custGeom>
                <a:avLst/>
                <a:gdLst/>
                <a:ahLst/>
                <a:cxnLst>
                  <a:cxn ang="0">
                    <a:pos x="24" y="7"/>
                  </a:cxn>
                  <a:cxn ang="0">
                    <a:pos x="21" y="3"/>
                  </a:cxn>
                  <a:cxn ang="0">
                    <a:pos x="17" y="1"/>
                  </a:cxn>
                  <a:cxn ang="0">
                    <a:pos x="12" y="0"/>
                  </a:cxn>
                  <a:cxn ang="0">
                    <a:pos x="7" y="1"/>
                  </a:cxn>
                  <a:cxn ang="0">
                    <a:pos x="3" y="3"/>
                  </a:cxn>
                  <a:cxn ang="0">
                    <a:pos x="1" y="7"/>
                  </a:cxn>
                  <a:cxn ang="0">
                    <a:pos x="0" y="12"/>
                  </a:cxn>
                  <a:cxn ang="0">
                    <a:pos x="1" y="16"/>
                  </a:cxn>
                  <a:cxn ang="0">
                    <a:pos x="1" y="16"/>
                  </a:cxn>
                  <a:cxn ang="0">
                    <a:pos x="3" y="20"/>
                  </a:cxn>
                  <a:cxn ang="0">
                    <a:pos x="7" y="22"/>
                  </a:cxn>
                  <a:cxn ang="0">
                    <a:pos x="12" y="23"/>
                  </a:cxn>
                  <a:cxn ang="0">
                    <a:pos x="17" y="22"/>
                  </a:cxn>
                  <a:cxn ang="0">
                    <a:pos x="21" y="20"/>
                  </a:cxn>
                  <a:cxn ang="0">
                    <a:pos x="23" y="16"/>
                  </a:cxn>
                  <a:cxn ang="0">
                    <a:pos x="24" y="12"/>
                  </a:cxn>
                  <a:cxn ang="0">
                    <a:pos x="24" y="7"/>
                  </a:cxn>
                </a:cxnLst>
                <a:rect l="0" t="0" r="0" b="0"/>
                <a:pathLst>
                  <a:path w="46" h="46">
                    <a:moveTo>
                      <a:pt x="46" y="13"/>
                    </a:moveTo>
                    <a:lnTo>
                      <a:pt x="40" y="5"/>
                    </a:lnTo>
                    <a:lnTo>
                      <a:pt x="33" y="2"/>
                    </a:lnTo>
                    <a:lnTo>
                      <a:pt x="23" y="0"/>
                    </a:lnTo>
                    <a:lnTo>
                      <a:pt x="13" y="2"/>
                    </a:lnTo>
                    <a:lnTo>
                      <a:pt x="6" y="5"/>
                    </a:lnTo>
                    <a:lnTo>
                      <a:pt x="2" y="13"/>
                    </a:lnTo>
                    <a:lnTo>
                      <a:pt x="0" y="23"/>
                    </a:lnTo>
                    <a:lnTo>
                      <a:pt x="2" y="32"/>
                    </a:lnTo>
                    <a:lnTo>
                      <a:pt x="6" y="40"/>
                    </a:lnTo>
                    <a:lnTo>
                      <a:pt x="13" y="44"/>
                    </a:lnTo>
                    <a:lnTo>
                      <a:pt x="23" y="46"/>
                    </a:lnTo>
                    <a:lnTo>
                      <a:pt x="33" y="44"/>
                    </a:lnTo>
                    <a:lnTo>
                      <a:pt x="40" y="40"/>
                    </a:lnTo>
                    <a:lnTo>
                      <a:pt x="44" y="32"/>
                    </a:lnTo>
                    <a:lnTo>
                      <a:pt x="46" y="23"/>
                    </a:lnTo>
                    <a:lnTo>
                      <a:pt x="46" y="13"/>
                    </a:lnTo>
                    <a:close/>
                  </a:path>
                </a:pathLst>
              </a:custGeom>
              <a:solidFill>
                <a:srgbClr val="000000">
                  <a:alpha val="100000"/>
                </a:srgbClr>
              </a:solidFill>
              <a:ln w="9525">
                <a:noFill/>
              </a:ln>
            </p:spPr>
            <p:txBody>
              <a:bodyPr/>
              <a:lstStyle/>
              <a:p>
                <a:endParaRPr lang="zh-CN" altLang="en-US"/>
              </a:p>
            </p:txBody>
          </p:sp>
          <p:sp>
            <p:nvSpPr>
              <p:cNvPr id="37940" name="任意多边形 507007"/>
              <p:cNvSpPr/>
              <p:nvPr/>
            </p:nvSpPr>
            <p:spPr>
              <a:xfrm>
                <a:off x="3660" y="1113"/>
                <a:ext cx="24" cy="24"/>
              </a:xfrm>
              <a:custGeom>
                <a:avLst/>
                <a:gdLst/>
                <a:ahLst/>
                <a:cxnLst>
                  <a:cxn ang="0">
                    <a:pos x="23" y="7"/>
                  </a:cxn>
                  <a:cxn ang="0">
                    <a:pos x="21" y="3"/>
                  </a:cxn>
                  <a:cxn ang="0">
                    <a:pos x="18" y="1"/>
                  </a:cxn>
                  <a:cxn ang="0">
                    <a:pos x="13" y="0"/>
                  </a:cxn>
                  <a:cxn ang="0">
                    <a:pos x="8" y="1"/>
                  </a:cxn>
                  <a:cxn ang="0">
                    <a:pos x="4" y="3"/>
                  </a:cxn>
                  <a:cxn ang="0">
                    <a:pos x="1" y="7"/>
                  </a:cxn>
                  <a:cxn ang="0">
                    <a:pos x="0" y="12"/>
                  </a:cxn>
                  <a:cxn ang="0">
                    <a:pos x="1" y="17"/>
                  </a:cxn>
                  <a:cxn ang="0">
                    <a:pos x="1" y="17"/>
                  </a:cxn>
                  <a:cxn ang="0">
                    <a:pos x="4" y="21"/>
                  </a:cxn>
                  <a:cxn ang="0">
                    <a:pos x="8" y="23"/>
                  </a:cxn>
                  <a:cxn ang="0">
                    <a:pos x="13" y="24"/>
                  </a:cxn>
                  <a:cxn ang="0">
                    <a:pos x="18" y="23"/>
                  </a:cxn>
                  <a:cxn ang="0">
                    <a:pos x="21" y="21"/>
                  </a:cxn>
                  <a:cxn ang="0">
                    <a:pos x="23" y="17"/>
                  </a:cxn>
                  <a:cxn ang="0">
                    <a:pos x="24" y="12"/>
                  </a:cxn>
                  <a:cxn ang="0">
                    <a:pos x="23" y="7"/>
                  </a:cxn>
                </a:cxnLst>
                <a:rect l="0" t="0" r="0" b="0"/>
                <a:pathLst>
                  <a:path w="48" h="48">
                    <a:moveTo>
                      <a:pt x="46" y="14"/>
                    </a:moveTo>
                    <a:lnTo>
                      <a:pt x="42" y="6"/>
                    </a:lnTo>
                    <a:lnTo>
                      <a:pt x="35" y="2"/>
                    </a:lnTo>
                    <a:lnTo>
                      <a:pt x="25" y="0"/>
                    </a:lnTo>
                    <a:lnTo>
                      <a:pt x="15" y="2"/>
                    </a:lnTo>
                    <a:lnTo>
                      <a:pt x="8" y="6"/>
                    </a:lnTo>
                    <a:lnTo>
                      <a:pt x="2" y="14"/>
                    </a:lnTo>
                    <a:lnTo>
                      <a:pt x="0" y="23"/>
                    </a:lnTo>
                    <a:lnTo>
                      <a:pt x="2" y="33"/>
                    </a:lnTo>
                    <a:lnTo>
                      <a:pt x="8" y="41"/>
                    </a:lnTo>
                    <a:lnTo>
                      <a:pt x="15" y="46"/>
                    </a:lnTo>
                    <a:lnTo>
                      <a:pt x="25" y="48"/>
                    </a:lnTo>
                    <a:lnTo>
                      <a:pt x="35" y="46"/>
                    </a:lnTo>
                    <a:lnTo>
                      <a:pt x="42" y="41"/>
                    </a:lnTo>
                    <a:lnTo>
                      <a:pt x="46" y="33"/>
                    </a:lnTo>
                    <a:lnTo>
                      <a:pt x="48" y="23"/>
                    </a:lnTo>
                    <a:lnTo>
                      <a:pt x="46" y="14"/>
                    </a:lnTo>
                    <a:close/>
                  </a:path>
                </a:pathLst>
              </a:custGeom>
              <a:solidFill>
                <a:srgbClr val="000000">
                  <a:alpha val="100000"/>
                </a:srgbClr>
              </a:solidFill>
              <a:ln w="9525">
                <a:noFill/>
              </a:ln>
            </p:spPr>
            <p:txBody>
              <a:bodyPr/>
              <a:lstStyle/>
              <a:p>
                <a:endParaRPr lang="zh-CN" altLang="en-US"/>
              </a:p>
            </p:txBody>
          </p:sp>
          <p:sp>
            <p:nvSpPr>
              <p:cNvPr id="37941" name="任意多边形 507008"/>
              <p:cNvSpPr/>
              <p:nvPr/>
            </p:nvSpPr>
            <p:spPr>
              <a:xfrm>
                <a:off x="3684" y="1154"/>
                <a:ext cx="24" cy="24"/>
              </a:xfrm>
              <a:custGeom>
                <a:avLst/>
                <a:gdLst/>
                <a:ahLst/>
                <a:cxnLst>
                  <a:cxn ang="0">
                    <a:pos x="23" y="8"/>
                  </a:cxn>
                  <a:cxn ang="0">
                    <a:pos x="21" y="4"/>
                  </a:cxn>
                  <a:cxn ang="0">
                    <a:pos x="18" y="1"/>
                  </a:cxn>
                  <a:cxn ang="0">
                    <a:pos x="13" y="0"/>
                  </a:cxn>
                  <a:cxn ang="0">
                    <a:pos x="8" y="1"/>
                  </a:cxn>
                  <a:cxn ang="0">
                    <a:pos x="4" y="4"/>
                  </a:cxn>
                  <a:cxn ang="0">
                    <a:pos x="1" y="8"/>
                  </a:cxn>
                  <a:cxn ang="0">
                    <a:pos x="0" y="13"/>
                  </a:cxn>
                  <a:cxn ang="0">
                    <a:pos x="1" y="17"/>
                  </a:cxn>
                  <a:cxn ang="0">
                    <a:pos x="1" y="17"/>
                  </a:cxn>
                  <a:cxn ang="0">
                    <a:pos x="4" y="20"/>
                  </a:cxn>
                  <a:cxn ang="0">
                    <a:pos x="8" y="23"/>
                  </a:cxn>
                  <a:cxn ang="0">
                    <a:pos x="13" y="24"/>
                  </a:cxn>
                  <a:cxn ang="0">
                    <a:pos x="18" y="23"/>
                  </a:cxn>
                  <a:cxn ang="0">
                    <a:pos x="21" y="20"/>
                  </a:cxn>
                  <a:cxn ang="0">
                    <a:pos x="23" y="17"/>
                  </a:cxn>
                  <a:cxn ang="0">
                    <a:pos x="24" y="13"/>
                  </a:cxn>
                  <a:cxn ang="0">
                    <a:pos x="23" y="8"/>
                  </a:cxn>
                </a:cxnLst>
                <a:rect l="0" t="0" r="0" b="0"/>
                <a:pathLst>
                  <a:path w="48" h="48">
                    <a:moveTo>
                      <a:pt x="46" y="15"/>
                    </a:moveTo>
                    <a:lnTo>
                      <a:pt x="42" y="7"/>
                    </a:lnTo>
                    <a:lnTo>
                      <a:pt x="35" y="2"/>
                    </a:lnTo>
                    <a:lnTo>
                      <a:pt x="25" y="0"/>
                    </a:lnTo>
                    <a:lnTo>
                      <a:pt x="15" y="2"/>
                    </a:lnTo>
                    <a:lnTo>
                      <a:pt x="8" y="7"/>
                    </a:lnTo>
                    <a:lnTo>
                      <a:pt x="2" y="15"/>
                    </a:lnTo>
                    <a:lnTo>
                      <a:pt x="0" y="25"/>
                    </a:lnTo>
                    <a:lnTo>
                      <a:pt x="2" y="34"/>
                    </a:lnTo>
                    <a:lnTo>
                      <a:pt x="8" y="40"/>
                    </a:lnTo>
                    <a:lnTo>
                      <a:pt x="15" y="46"/>
                    </a:lnTo>
                    <a:lnTo>
                      <a:pt x="25" y="48"/>
                    </a:lnTo>
                    <a:lnTo>
                      <a:pt x="35" y="46"/>
                    </a:lnTo>
                    <a:lnTo>
                      <a:pt x="42" y="40"/>
                    </a:lnTo>
                    <a:lnTo>
                      <a:pt x="46" y="34"/>
                    </a:lnTo>
                    <a:lnTo>
                      <a:pt x="48" y="25"/>
                    </a:lnTo>
                    <a:lnTo>
                      <a:pt x="46" y="15"/>
                    </a:lnTo>
                    <a:close/>
                  </a:path>
                </a:pathLst>
              </a:custGeom>
              <a:solidFill>
                <a:srgbClr val="000000">
                  <a:alpha val="100000"/>
                </a:srgbClr>
              </a:solidFill>
              <a:ln w="9525">
                <a:noFill/>
              </a:ln>
            </p:spPr>
            <p:txBody>
              <a:bodyPr/>
              <a:lstStyle/>
              <a:p>
                <a:endParaRPr lang="zh-CN" altLang="en-US"/>
              </a:p>
            </p:txBody>
          </p:sp>
          <p:sp>
            <p:nvSpPr>
              <p:cNvPr id="37942" name="任意多边形 507009"/>
              <p:cNvSpPr/>
              <p:nvPr/>
            </p:nvSpPr>
            <p:spPr>
              <a:xfrm>
                <a:off x="3708" y="1196"/>
                <a:ext cx="24" cy="24"/>
              </a:xfrm>
              <a:custGeom>
                <a:avLst/>
                <a:gdLst/>
                <a:ahLst/>
                <a:cxnLst>
                  <a:cxn ang="0">
                    <a:pos x="23" y="8"/>
                  </a:cxn>
                  <a:cxn ang="0">
                    <a:pos x="21" y="4"/>
                  </a:cxn>
                  <a:cxn ang="0">
                    <a:pos x="18" y="1"/>
                  </a:cxn>
                  <a:cxn ang="0">
                    <a:pos x="13" y="0"/>
                  </a:cxn>
                  <a:cxn ang="0">
                    <a:pos x="8" y="1"/>
                  </a:cxn>
                  <a:cxn ang="0">
                    <a:pos x="4" y="4"/>
                  </a:cxn>
                  <a:cxn ang="0">
                    <a:pos x="1" y="8"/>
                  </a:cxn>
                  <a:cxn ang="0">
                    <a:pos x="0" y="13"/>
                  </a:cxn>
                  <a:cxn ang="0">
                    <a:pos x="1" y="18"/>
                  </a:cxn>
                  <a:cxn ang="0">
                    <a:pos x="1" y="18"/>
                  </a:cxn>
                  <a:cxn ang="0">
                    <a:pos x="4" y="22"/>
                  </a:cxn>
                  <a:cxn ang="0">
                    <a:pos x="8" y="23"/>
                  </a:cxn>
                  <a:cxn ang="0">
                    <a:pos x="13" y="24"/>
                  </a:cxn>
                  <a:cxn ang="0">
                    <a:pos x="18" y="23"/>
                  </a:cxn>
                  <a:cxn ang="0">
                    <a:pos x="21" y="22"/>
                  </a:cxn>
                  <a:cxn ang="0">
                    <a:pos x="23" y="18"/>
                  </a:cxn>
                  <a:cxn ang="0">
                    <a:pos x="24" y="13"/>
                  </a:cxn>
                  <a:cxn ang="0">
                    <a:pos x="23" y="8"/>
                  </a:cxn>
                </a:cxnLst>
                <a:rect l="0" t="0" r="0" b="0"/>
                <a:pathLst>
                  <a:path w="48" h="48">
                    <a:moveTo>
                      <a:pt x="46" y="16"/>
                    </a:moveTo>
                    <a:lnTo>
                      <a:pt x="42" y="8"/>
                    </a:lnTo>
                    <a:lnTo>
                      <a:pt x="35" y="2"/>
                    </a:lnTo>
                    <a:lnTo>
                      <a:pt x="25" y="0"/>
                    </a:lnTo>
                    <a:lnTo>
                      <a:pt x="15" y="2"/>
                    </a:lnTo>
                    <a:lnTo>
                      <a:pt x="8" y="8"/>
                    </a:lnTo>
                    <a:lnTo>
                      <a:pt x="2" y="16"/>
                    </a:lnTo>
                    <a:lnTo>
                      <a:pt x="0" y="25"/>
                    </a:lnTo>
                    <a:lnTo>
                      <a:pt x="2" y="35"/>
                    </a:lnTo>
                    <a:lnTo>
                      <a:pt x="8" y="43"/>
                    </a:lnTo>
                    <a:lnTo>
                      <a:pt x="15" y="46"/>
                    </a:lnTo>
                    <a:lnTo>
                      <a:pt x="25" y="48"/>
                    </a:lnTo>
                    <a:lnTo>
                      <a:pt x="35" y="46"/>
                    </a:lnTo>
                    <a:lnTo>
                      <a:pt x="42" y="43"/>
                    </a:lnTo>
                    <a:lnTo>
                      <a:pt x="46" y="35"/>
                    </a:lnTo>
                    <a:lnTo>
                      <a:pt x="48" y="25"/>
                    </a:lnTo>
                    <a:lnTo>
                      <a:pt x="46" y="16"/>
                    </a:lnTo>
                    <a:close/>
                  </a:path>
                </a:pathLst>
              </a:custGeom>
              <a:solidFill>
                <a:srgbClr val="000000">
                  <a:alpha val="100000"/>
                </a:srgbClr>
              </a:solidFill>
              <a:ln w="9525">
                <a:noFill/>
              </a:ln>
            </p:spPr>
            <p:txBody>
              <a:bodyPr/>
              <a:lstStyle/>
              <a:p>
                <a:endParaRPr lang="zh-CN" altLang="en-US"/>
              </a:p>
            </p:txBody>
          </p:sp>
          <p:sp>
            <p:nvSpPr>
              <p:cNvPr id="37943" name="任意多边形 507010"/>
              <p:cNvSpPr/>
              <p:nvPr/>
            </p:nvSpPr>
            <p:spPr>
              <a:xfrm>
                <a:off x="3732" y="1238"/>
                <a:ext cx="24" cy="24"/>
              </a:xfrm>
              <a:custGeom>
                <a:avLst/>
                <a:gdLst/>
                <a:ahLst/>
                <a:cxnLst>
                  <a:cxn ang="0">
                    <a:pos x="23" y="7"/>
                  </a:cxn>
                  <a:cxn ang="0">
                    <a:pos x="21" y="3"/>
                  </a:cxn>
                  <a:cxn ang="0">
                    <a:pos x="18" y="1"/>
                  </a:cxn>
                  <a:cxn ang="0">
                    <a:pos x="13" y="0"/>
                  </a:cxn>
                  <a:cxn ang="0">
                    <a:pos x="8" y="1"/>
                  </a:cxn>
                  <a:cxn ang="0">
                    <a:pos x="4" y="3"/>
                  </a:cxn>
                  <a:cxn ang="0">
                    <a:pos x="1" y="7"/>
                  </a:cxn>
                  <a:cxn ang="0">
                    <a:pos x="0" y="12"/>
                  </a:cxn>
                  <a:cxn ang="0">
                    <a:pos x="1" y="16"/>
                  </a:cxn>
                  <a:cxn ang="0">
                    <a:pos x="1" y="16"/>
                  </a:cxn>
                  <a:cxn ang="0">
                    <a:pos x="4" y="20"/>
                  </a:cxn>
                  <a:cxn ang="0">
                    <a:pos x="8" y="23"/>
                  </a:cxn>
                  <a:cxn ang="0">
                    <a:pos x="13" y="24"/>
                  </a:cxn>
                  <a:cxn ang="0">
                    <a:pos x="18" y="23"/>
                  </a:cxn>
                  <a:cxn ang="0">
                    <a:pos x="21" y="20"/>
                  </a:cxn>
                  <a:cxn ang="0">
                    <a:pos x="23" y="16"/>
                  </a:cxn>
                  <a:cxn ang="0">
                    <a:pos x="24" y="12"/>
                  </a:cxn>
                  <a:cxn ang="0">
                    <a:pos x="23" y="7"/>
                  </a:cxn>
                </a:cxnLst>
                <a:rect l="0" t="0" r="0" b="0"/>
                <a:pathLst>
                  <a:path w="48" h="48">
                    <a:moveTo>
                      <a:pt x="46" y="13"/>
                    </a:moveTo>
                    <a:lnTo>
                      <a:pt x="42" y="6"/>
                    </a:lnTo>
                    <a:lnTo>
                      <a:pt x="35" y="2"/>
                    </a:lnTo>
                    <a:lnTo>
                      <a:pt x="25" y="0"/>
                    </a:lnTo>
                    <a:lnTo>
                      <a:pt x="15" y="2"/>
                    </a:lnTo>
                    <a:lnTo>
                      <a:pt x="8" y="6"/>
                    </a:lnTo>
                    <a:lnTo>
                      <a:pt x="2" y="13"/>
                    </a:lnTo>
                    <a:lnTo>
                      <a:pt x="0" y="23"/>
                    </a:lnTo>
                    <a:lnTo>
                      <a:pt x="2" y="32"/>
                    </a:lnTo>
                    <a:lnTo>
                      <a:pt x="8" y="40"/>
                    </a:lnTo>
                    <a:lnTo>
                      <a:pt x="15" y="46"/>
                    </a:lnTo>
                    <a:lnTo>
                      <a:pt x="25" y="48"/>
                    </a:lnTo>
                    <a:lnTo>
                      <a:pt x="35" y="46"/>
                    </a:lnTo>
                    <a:lnTo>
                      <a:pt x="42" y="40"/>
                    </a:lnTo>
                    <a:lnTo>
                      <a:pt x="46" y="32"/>
                    </a:lnTo>
                    <a:lnTo>
                      <a:pt x="48" y="23"/>
                    </a:lnTo>
                    <a:lnTo>
                      <a:pt x="46" y="13"/>
                    </a:lnTo>
                    <a:close/>
                  </a:path>
                </a:pathLst>
              </a:custGeom>
              <a:solidFill>
                <a:srgbClr val="000000">
                  <a:alpha val="100000"/>
                </a:srgbClr>
              </a:solidFill>
              <a:ln w="9525">
                <a:noFill/>
              </a:ln>
            </p:spPr>
            <p:txBody>
              <a:bodyPr/>
              <a:lstStyle/>
              <a:p>
                <a:endParaRPr lang="zh-CN" altLang="en-US"/>
              </a:p>
            </p:txBody>
          </p:sp>
          <p:sp>
            <p:nvSpPr>
              <p:cNvPr id="37944" name="任意多边形 507011"/>
              <p:cNvSpPr/>
              <p:nvPr/>
            </p:nvSpPr>
            <p:spPr>
              <a:xfrm>
                <a:off x="3756" y="1279"/>
                <a:ext cx="24" cy="24"/>
              </a:xfrm>
              <a:custGeom>
                <a:avLst/>
                <a:gdLst/>
                <a:ahLst/>
                <a:cxnLst>
                  <a:cxn ang="0">
                    <a:pos x="23" y="8"/>
                  </a:cxn>
                  <a:cxn ang="0">
                    <a:pos x="21" y="4"/>
                  </a:cxn>
                  <a:cxn ang="0">
                    <a:pos x="18" y="1"/>
                  </a:cxn>
                  <a:cxn ang="0">
                    <a:pos x="13" y="0"/>
                  </a:cxn>
                  <a:cxn ang="0">
                    <a:pos x="8" y="1"/>
                  </a:cxn>
                  <a:cxn ang="0">
                    <a:pos x="4" y="4"/>
                  </a:cxn>
                  <a:cxn ang="0">
                    <a:pos x="1" y="8"/>
                  </a:cxn>
                  <a:cxn ang="0">
                    <a:pos x="0" y="13"/>
                  </a:cxn>
                  <a:cxn ang="0">
                    <a:pos x="1" y="18"/>
                  </a:cxn>
                  <a:cxn ang="0">
                    <a:pos x="1" y="18"/>
                  </a:cxn>
                  <a:cxn ang="0">
                    <a:pos x="4" y="21"/>
                  </a:cxn>
                  <a:cxn ang="0">
                    <a:pos x="8" y="23"/>
                  </a:cxn>
                  <a:cxn ang="0">
                    <a:pos x="13" y="24"/>
                  </a:cxn>
                  <a:cxn ang="0">
                    <a:pos x="18" y="23"/>
                  </a:cxn>
                  <a:cxn ang="0">
                    <a:pos x="21" y="21"/>
                  </a:cxn>
                  <a:cxn ang="0">
                    <a:pos x="23" y="17"/>
                  </a:cxn>
                  <a:cxn ang="0">
                    <a:pos x="24" y="13"/>
                  </a:cxn>
                  <a:cxn ang="0">
                    <a:pos x="23" y="8"/>
                  </a:cxn>
                </a:cxnLst>
                <a:rect l="0" t="0" r="0" b="0"/>
                <a:pathLst>
                  <a:path w="48" h="48">
                    <a:moveTo>
                      <a:pt x="46" y="16"/>
                    </a:moveTo>
                    <a:lnTo>
                      <a:pt x="42" y="8"/>
                    </a:lnTo>
                    <a:lnTo>
                      <a:pt x="35" y="2"/>
                    </a:lnTo>
                    <a:lnTo>
                      <a:pt x="25" y="0"/>
                    </a:lnTo>
                    <a:lnTo>
                      <a:pt x="15" y="2"/>
                    </a:lnTo>
                    <a:lnTo>
                      <a:pt x="8" y="8"/>
                    </a:lnTo>
                    <a:lnTo>
                      <a:pt x="2" y="16"/>
                    </a:lnTo>
                    <a:lnTo>
                      <a:pt x="0" y="25"/>
                    </a:lnTo>
                    <a:lnTo>
                      <a:pt x="2" y="35"/>
                    </a:lnTo>
                    <a:lnTo>
                      <a:pt x="8" y="41"/>
                    </a:lnTo>
                    <a:lnTo>
                      <a:pt x="15" y="46"/>
                    </a:lnTo>
                    <a:lnTo>
                      <a:pt x="25" y="48"/>
                    </a:lnTo>
                    <a:lnTo>
                      <a:pt x="35" y="46"/>
                    </a:lnTo>
                    <a:lnTo>
                      <a:pt x="42" y="41"/>
                    </a:lnTo>
                    <a:lnTo>
                      <a:pt x="46" y="33"/>
                    </a:lnTo>
                    <a:lnTo>
                      <a:pt x="48" y="25"/>
                    </a:lnTo>
                    <a:lnTo>
                      <a:pt x="46" y="16"/>
                    </a:lnTo>
                    <a:close/>
                  </a:path>
                </a:pathLst>
              </a:custGeom>
              <a:solidFill>
                <a:srgbClr val="000000">
                  <a:alpha val="100000"/>
                </a:srgbClr>
              </a:solidFill>
              <a:ln w="9525">
                <a:noFill/>
              </a:ln>
            </p:spPr>
            <p:txBody>
              <a:bodyPr/>
              <a:lstStyle/>
              <a:p>
                <a:endParaRPr lang="zh-CN" altLang="en-US"/>
              </a:p>
            </p:txBody>
          </p:sp>
          <p:sp>
            <p:nvSpPr>
              <p:cNvPr id="37945" name="任意多边形 507012"/>
              <p:cNvSpPr/>
              <p:nvPr/>
            </p:nvSpPr>
            <p:spPr>
              <a:xfrm>
                <a:off x="3780" y="1320"/>
                <a:ext cx="24" cy="24"/>
              </a:xfrm>
              <a:custGeom>
                <a:avLst/>
                <a:gdLst/>
                <a:ahLst/>
                <a:cxnLst>
                  <a:cxn ang="0">
                    <a:pos x="23" y="8"/>
                  </a:cxn>
                  <a:cxn ang="0">
                    <a:pos x="21" y="4"/>
                  </a:cxn>
                  <a:cxn ang="0">
                    <a:pos x="18" y="1"/>
                  </a:cxn>
                  <a:cxn ang="0">
                    <a:pos x="13" y="0"/>
                  </a:cxn>
                  <a:cxn ang="0">
                    <a:pos x="8" y="1"/>
                  </a:cxn>
                  <a:cxn ang="0">
                    <a:pos x="4" y="4"/>
                  </a:cxn>
                  <a:cxn ang="0">
                    <a:pos x="1" y="8"/>
                  </a:cxn>
                  <a:cxn ang="0">
                    <a:pos x="0" y="13"/>
                  </a:cxn>
                  <a:cxn ang="0">
                    <a:pos x="1" y="17"/>
                  </a:cxn>
                  <a:cxn ang="0">
                    <a:pos x="1" y="17"/>
                  </a:cxn>
                  <a:cxn ang="0">
                    <a:pos x="4" y="21"/>
                  </a:cxn>
                  <a:cxn ang="0">
                    <a:pos x="8" y="23"/>
                  </a:cxn>
                  <a:cxn ang="0">
                    <a:pos x="13" y="24"/>
                  </a:cxn>
                  <a:cxn ang="0">
                    <a:pos x="18" y="23"/>
                  </a:cxn>
                  <a:cxn ang="0">
                    <a:pos x="21" y="21"/>
                  </a:cxn>
                  <a:cxn ang="0">
                    <a:pos x="23" y="17"/>
                  </a:cxn>
                  <a:cxn ang="0">
                    <a:pos x="24" y="13"/>
                  </a:cxn>
                  <a:cxn ang="0">
                    <a:pos x="23" y="8"/>
                  </a:cxn>
                </a:cxnLst>
                <a:rect l="0" t="0" r="0" b="0"/>
                <a:pathLst>
                  <a:path w="48" h="48">
                    <a:moveTo>
                      <a:pt x="46" y="15"/>
                    </a:moveTo>
                    <a:lnTo>
                      <a:pt x="42" y="8"/>
                    </a:lnTo>
                    <a:lnTo>
                      <a:pt x="35" y="2"/>
                    </a:lnTo>
                    <a:lnTo>
                      <a:pt x="25" y="0"/>
                    </a:lnTo>
                    <a:lnTo>
                      <a:pt x="15" y="2"/>
                    </a:lnTo>
                    <a:lnTo>
                      <a:pt x="8" y="8"/>
                    </a:lnTo>
                    <a:lnTo>
                      <a:pt x="2" y="15"/>
                    </a:lnTo>
                    <a:lnTo>
                      <a:pt x="0" y="25"/>
                    </a:lnTo>
                    <a:lnTo>
                      <a:pt x="2" y="34"/>
                    </a:lnTo>
                    <a:lnTo>
                      <a:pt x="8" y="42"/>
                    </a:lnTo>
                    <a:lnTo>
                      <a:pt x="15" y="46"/>
                    </a:lnTo>
                    <a:lnTo>
                      <a:pt x="25" y="48"/>
                    </a:lnTo>
                    <a:lnTo>
                      <a:pt x="35" y="46"/>
                    </a:lnTo>
                    <a:lnTo>
                      <a:pt x="42" y="42"/>
                    </a:lnTo>
                    <a:lnTo>
                      <a:pt x="46" y="34"/>
                    </a:lnTo>
                    <a:lnTo>
                      <a:pt x="48" y="25"/>
                    </a:lnTo>
                    <a:lnTo>
                      <a:pt x="46" y="15"/>
                    </a:lnTo>
                    <a:close/>
                  </a:path>
                </a:pathLst>
              </a:custGeom>
              <a:solidFill>
                <a:srgbClr val="000000">
                  <a:alpha val="100000"/>
                </a:srgbClr>
              </a:solidFill>
              <a:ln w="9525">
                <a:noFill/>
              </a:ln>
            </p:spPr>
            <p:txBody>
              <a:bodyPr/>
              <a:lstStyle/>
              <a:p>
                <a:endParaRPr lang="zh-CN" altLang="en-US"/>
              </a:p>
            </p:txBody>
          </p:sp>
        </p:grpSp>
        <p:sp>
          <p:nvSpPr>
            <p:cNvPr id="37934" name="矩形 507015"/>
            <p:cNvSpPr/>
            <p:nvPr/>
          </p:nvSpPr>
          <p:spPr>
            <a:xfrm>
              <a:off x="4652" y="1137"/>
              <a:ext cx="73"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4</a:t>
              </a:r>
              <a:endParaRPr lang="en-US" altLang="zh-CN" b="1" dirty="0">
                <a:latin typeface="黑体" panose="02010609060101010101" pitchFamily="49" charset="-122"/>
                <a:ea typeface="黑体" panose="02010609060101010101" pitchFamily="49" charset="-122"/>
              </a:endParaRPr>
            </a:p>
          </p:txBody>
        </p:sp>
        <p:sp>
          <p:nvSpPr>
            <p:cNvPr id="37935" name="矩形 507018"/>
            <p:cNvSpPr/>
            <p:nvPr/>
          </p:nvSpPr>
          <p:spPr>
            <a:xfrm>
              <a:off x="4889" y="1012"/>
              <a:ext cx="74"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2</a:t>
              </a:r>
              <a:endParaRPr lang="en-US" altLang="zh-CN" b="1" dirty="0">
                <a:latin typeface="黑体" panose="02010609060101010101" pitchFamily="49" charset="-122"/>
                <a:ea typeface="黑体" panose="02010609060101010101" pitchFamily="49" charset="-122"/>
              </a:endParaRPr>
            </a:p>
          </p:txBody>
        </p:sp>
        <p:sp>
          <p:nvSpPr>
            <p:cNvPr id="37936" name="矩形 507021"/>
            <p:cNvSpPr/>
            <p:nvPr/>
          </p:nvSpPr>
          <p:spPr>
            <a:xfrm>
              <a:off x="4402" y="757"/>
              <a:ext cx="73"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1</a:t>
              </a:r>
              <a:endParaRPr lang="en-US" altLang="zh-CN" b="1" dirty="0">
                <a:latin typeface="黑体" panose="02010609060101010101" pitchFamily="49" charset="-122"/>
                <a:ea typeface="黑体" panose="02010609060101010101" pitchFamily="49" charset="-122"/>
              </a:endParaRPr>
            </a:p>
          </p:txBody>
        </p:sp>
        <p:sp>
          <p:nvSpPr>
            <p:cNvPr id="37937" name="矩形 507024"/>
            <p:cNvSpPr/>
            <p:nvPr/>
          </p:nvSpPr>
          <p:spPr>
            <a:xfrm>
              <a:off x="3977" y="888"/>
              <a:ext cx="73"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5</a:t>
              </a:r>
              <a:endParaRPr lang="en-US" altLang="zh-CN" b="1" dirty="0">
                <a:latin typeface="黑体" panose="02010609060101010101" pitchFamily="49" charset="-122"/>
                <a:ea typeface="黑体" panose="02010609060101010101" pitchFamily="49" charset="-122"/>
              </a:endParaRPr>
            </a:p>
          </p:txBody>
        </p:sp>
        <p:sp>
          <p:nvSpPr>
            <p:cNvPr id="37938" name="矩形 507027"/>
            <p:cNvSpPr/>
            <p:nvPr/>
          </p:nvSpPr>
          <p:spPr>
            <a:xfrm>
              <a:off x="3647" y="1144"/>
              <a:ext cx="73"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3</a:t>
              </a:r>
              <a:endParaRPr lang="en-US" altLang="zh-CN" b="1" dirty="0">
                <a:latin typeface="黑体" panose="02010609060101010101" pitchFamily="49" charset="-122"/>
                <a:ea typeface="黑体" panose="02010609060101010101" pitchFamily="49" charset="-122"/>
              </a:endParaRPr>
            </a:p>
          </p:txBody>
        </p:sp>
      </p:grpSp>
      <p:grpSp>
        <p:nvGrpSpPr>
          <p:cNvPr id="507176" name="组合 507175"/>
          <p:cNvGrpSpPr/>
          <p:nvPr/>
        </p:nvGrpSpPr>
        <p:grpSpPr>
          <a:xfrm>
            <a:off x="5453063" y="3838575"/>
            <a:ext cx="2863850" cy="2182813"/>
            <a:chOff x="3650" y="2373"/>
            <a:chExt cx="1804" cy="1375"/>
          </a:xfrm>
        </p:grpSpPr>
        <p:sp>
          <p:nvSpPr>
            <p:cNvPr id="37893" name="矩形 507045"/>
            <p:cNvSpPr/>
            <p:nvPr/>
          </p:nvSpPr>
          <p:spPr>
            <a:xfrm>
              <a:off x="3778" y="3575"/>
              <a:ext cx="1676" cy="173"/>
            </a:xfrm>
            <a:prstGeom prst="rect">
              <a:avLst/>
            </a:prstGeom>
            <a:noFill/>
            <a:ln w="9525">
              <a:noFill/>
            </a:ln>
          </p:spPr>
          <p:txBody>
            <a:bodyPr wrap="none" lIns="0" tIns="0" rIns="0" bIns="0">
              <a:spAutoFit/>
            </a:bodyPr>
            <a:lstStyle/>
            <a:p>
              <a:r>
                <a:rPr lang="en-US" altLang="zh-CN" b="1" dirty="0">
                  <a:solidFill>
                    <a:srgbClr val="000000"/>
                  </a:solidFill>
                  <a:latin typeface="Times New Roman" panose="02020603050405020304" pitchFamily="18" charset="0"/>
                </a:rPr>
                <a:t>(g) U={1,3,6,4,2,5}  V-U={ }</a:t>
              </a:r>
              <a:endParaRPr lang="en-US" altLang="zh-CN" b="1" dirty="0">
                <a:latin typeface="Arial" panose="020B0604020202020204" pitchFamily="34" charset="0"/>
              </a:endParaRPr>
            </a:p>
          </p:txBody>
        </p:sp>
        <p:sp>
          <p:nvSpPr>
            <p:cNvPr id="37894" name="矩形 507048"/>
            <p:cNvSpPr/>
            <p:nvPr/>
          </p:nvSpPr>
          <p:spPr>
            <a:xfrm>
              <a:off x="3941" y="2685"/>
              <a:ext cx="72" cy="173"/>
            </a:xfrm>
            <a:prstGeom prst="rect">
              <a:avLst/>
            </a:prstGeom>
            <a:noFill/>
            <a:ln w="9525">
              <a:noFill/>
            </a:ln>
          </p:spPr>
          <p:txBody>
            <a:bodyPr wrap="none" lIns="0" tIns="0" rIns="0" bIns="0">
              <a:spAutoFit/>
            </a:bodyPr>
            <a:lstStyle/>
            <a:p>
              <a:r>
                <a:rPr lang="en-US" altLang="zh-CN" b="1" dirty="0">
                  <a:solidFill>
                    <a:srgbClr val="000000"/>
                  </a:solidFill>
                  <a:latin typeface="Times New Roman" panose="02020603050405020304" pitchFamily="18" charset="0"/>
                </a:rPr>
                <a:t>5</a:t>
              </a:r>
              <a:endParaRPr lang="en-US" altLang="zh-CN" b="1" dirty="0">
                <a:latin typeface="Arial" panose="020B0604020202020204" pitchFamily="34" charset="0"/>
              </a:endParaRPr>
            </a:p>
          </p:txBody>
        </p:sp>
        <p:sp>
          <p:nvSpPr>
            <p:cNvPr id="37895" name="矩形 507050"/>
            <p:cNvSpPr/>
            <p:nvPr/>
          </p:nvSpPr>
          <p:spPr>
            <a:xfrm>
              <a:off x="4617" y="2914"/>
              <a:ext cx="72" cy="173"/>
            </a:xfrm>
            <a:prstGeom prst="rect">
              <a:avLst/>
            </a:prstGeom>
            <a:noFill/>
            <a:ln w="9525">
              <a:noFill/>
            </a:ln>
          </p:spPr>
          <p:txBody>
            <a:bodyPr wrap="none" lIns="0" tIns="0" rIns="0" bIns="0">
              <a:spAutoFit/>
            </a:bodyPr>
            <a:lstStyle/>
            <a:p>
              <a:r>
                <a:rPr lang="en-US" altLang="zh-CN" b="1" dirty="0">
                  <a:solidFill>
                    <a:srgbClr val="000000"/>
                  </a:solidFill>
                  <a:latin typeface="Times New Roman" panose="02020603050405020304" pitchFamily="18" charset="0"/>
                </a:rPr>
                <a:t>4</a:t>
              </a:r>
              <a:endParaRPr lang="en-US" altLang="zh-CN" b="1" dirty="0">
                <a:latin typeface="Arial" panose="020B0604020202020204" pitchFamily="34" charset="0"/>
              </a:endParaRPr>
            </a:p>
          </p:txBody>
        </p:sp>
        <p:sp>
          <p:nvSpPr>
            <p:cNvPr id="37896" name="矩形 507052"/>
            <p:cNvSpPr/>
            <p:nvPr/>
          </p:nvSpPr>
          <p:spPr>
            <a:xfrm>
              <a:off x="4858" y="2791"/>
              <a:ext cx="72" cy="173"/>
            </a:xfrm>
            <a:prstGeom prst="rect">
              <a:avLst/>
            </a:prstGeom>
            <a:noFill/>
            <a:ln w="9525">
              <a:noFill/>
            </a:ln>
          </p:spPr>
          <p:txBody>
            <a:bodyPr wrap="none" lIns="0" tIns="0" rIns="0" bIns="0">
              <a:spAutoFit/>
            </a:bodyPr>
            <a:lstStyle/>
            <a:p>
              <a:r>
                <a:rPr lang="en-US" altLang="zh-CN" b="1" dirty="0">
                  <a:solidFill>
                    <a:srgbClr val="000000"/>
                  </a:solidFill>
                  <a:latin typeface="Times New Roman" panose="02020603050405020304" pitchFamily="18" charset="0"/>
                </a:rPr>
                <a:t>2</a:t>
              </a:r>
              <a:endParaRPr lang="en-US" altLang="zh-CN" b="1" dirty="0">
                <a:latin typeface="Arial" panose="020B0604020202020204" pitchFamily="34" charset="0"/>
              </a:endParaRPr>
            </a:p>
          </p:txBody>
        </p:sp>
        <p:sp>
          <p:nvSpPr>
            <p:cNvPr id="37897" name="矩形 507054"/>
            <p:cNvSpPr/>
            <p:nvPr/>
          </p:nvSpPr>
          <p:spPr>
            <a:xfrm>
              <a:off x="4361" y="2553"/>
              <a:ext cx="72" cy="173"/>
            </a:xfrm>
            <a:prstGeom prst="rect">
              <a:avLst/>
            </a:prstGeom>
            <a:noFill/>
            <a:ln w="9525">
              <a:noFill/>
            </a:ln>
          </p:spPr>
          <p:txBody>
            <a:bodyPr wrap="none" lIns="0" tIns="0" rIns="0" bIns="0">
              <a:spAutoFit/>
            </a:bodyPr>
            <a:lstStyle/>
            <a:p>
              <a:r>
                <a:rPr lang="en-US" altLang="zh-CN" b="1" dirty="0">
                  <a:solidFill>
                    <a:srgbClr val="000000"/>
                  </a:solidFill>
                  <a:latin typeface="Times New Roman" panose="02020603050405020304" pitchFamily="18" charset="0"/>
                </a:rPr>
                <a:t>1</a:t>
              </a:r>
              <a:endParaRPr lang="en-US" altLang="zh-CN" b="1" dirty="0">
                <a:latin typeface="Arial" panose="020B0604020202020204" pitchFamily="34" charset="0"/>
              </a:endParaRPr>
            </a:p>
          </p:txBody>
        </p:sp>
        <p:sp>
          <p:nvSpPr>
            <p:cNvPr id="37898" name="矩形 507056"/>
            <p:cNvSpPr/>
            <p:nvPr/>
          </p:nvSpPr>
          <p:spPr>
            <a:xfrm>
              <a:off x="3684" y="2938"/>
              <a:ext cx="72" cy="173"/>
            </a:xfrm>
            <a:prstGeom prst="rect">
              <a:avLst/>
            </a:prstGeom>
            <a:noFill/>
            <a:ln w="9525">
              <a:noFill/>
            </a:ln>
          </p:spPr>
          <p:txBody>
            <a:bodyPr wrap="none" lIns="0" tIns="0" rIns="0" bIns="0">
              <a:spAutoFit/>
            </a:bodyPr>
            <a:lstStyle/>
            <a:p>
              <a:r>
                <a:rPr lang="en-US" altLang="zh-CN" b="1" dirty="0">
                  <a:solidFill>
                    <a:srgbClr val="000000"/>
                  </a:solidFill>
                  <a:latin typeface="Times New Roman" panose="02020603050405020304" pitchFamily="18" charset="0"/>
                </a:rPr>
                <a:t>3</a:t>
              </a:r>
              <a:endParaRPr lang="en-US" altLang="zh-CN" b="1" dirty="0">
                <a:latin typeface="Arial" panose="020B0604020202020204" pitchFamily="34" charset="0"/>
              </a:endParaRPr>
            </a:p>
          </p:txBody>
        </p:sp>
        <p:sp>
          <p:nvSpPr>
            <p:cNvPr id="37899" name="矩形 507058"/>
            <p:cNvSpPr/>
            <p:nvPr/>
          </p:nvSpPr>
          <p:spPr>
            <a:xfrm>
              <a:off x="4220" y="2373"/>
              <a:ext cx="72" cy="173"/>
            </a:xfrm>
            <a:prstGeom prst="rect">
              <a:avLst/>
            </a:prstGeom>
            <a:noFill/>
            <a:ln w="9525">
              <a:noFill/>
            </a:ln>
          </p:spPr>
          <p:txBody>
            <a:bodyPr wrap="none" lIns="0" tIns="0" rIns="0" bIns="0">
              <a:spAutoFit/>
            </a:bodyPr>
            <a:lstStyle/>
            <a:p>
              <a:r>
                <a:rPr lang="en-US" altLang="zh-CN" b="1" dirty="0">
                  <a:solidFill>
                    <a:srgbClr val="000000"/>
                  </a:solidFill>
                  <a:latin typeface="Times New Roman" panose="02020603050405020304" pitchFamily="18" charset="0"/>
                </a:rPr>
                <a:t>1</a:t>
              </a:r>
              <a:endParaRPr lang="en-US" altLang="zh-CN" b="1" dirty="0">
                <a:latin typeface="Arial" panose="020B0604020202020204" pitchFamily="34" charset="0"/>
              </a:endParaRPr>
            </a:p>
          </p:txBody>
        </p:sp>
        <p:sp>
          <p:nvSpPr>
            <p:cNvPr id="37900" name="任意多边形 507060"/>
            <p:cNvSpPr/>
            <p:nvPr/>
          </p:nvSpPr>
          <p:spPr>
            <a:xfrm>
              <a:off x="4174" y="2373"/>
              <a:ext cx="187" cy="192"/>
            </a:xfrm>
            <a:custGeom>
              <a:avLst/>
              <a:gdLst/>
              <a:ahLst/>
              <a:cxnLst>
                <a:cxn ang="0">
                  <a:pos x="93" y="0"/>
                </a:cxn>
                <a:cxn ang="0">
                  <a:pos x="82" y="0"/>
                </a:cxn>
                <a:cxn ang="0">
                  <a:pos x="58" y="12"/>
                </a:cxn>
                <a:cxn ang="0">
                  <a:pos x="46" y="24"/>
                </a:cxn>
                <a:cxn ang="0">
                  <a:pos x="35" y="24"/>
                </a:cxn>
                <a:cxn ang="0">
                  <a:pos x="23" y="47"/>
                </a:cxn>
                <a:cxn ang="0">
                  <a:pos x="11" y="59"/>
                </a:cxn>
                <a:cxn ang="0">
                  <a:pos x="0" y="83"/>
                </a:cxn>
                <a:cxn ang="0">
                  <a:pos x="0" y="95"/>
                </a:cxn>
                <a:cxn ang="0">
                  <a:pos x="0" y="120"/>
                </a:cxn>
                <a:cxn ang="0">
                  <a:pos x="11" y="132"/>
                </a:cxn>
                <a:cxn ang="0">
                  <a:pos x="23" y="156"/>
                </a:cxn>
                <a:cxn ang="0">
                  <a:pos x="35" y="168"/>
                </a:cxn>
                <a:cxn ang="0">
                  <a:pos x="46" y="180"/>
                </a:cxn>
                <a:cxn ang="0">
                  <a:pos x="58" y="180"/>
                </a:cxn>
                <a:cxn ang="0">
                  <a:pos x="82" y="192"/>
                </a:cxn>
                <a:cxn ang="0">
                  <a:pos x="93" y="192"/>
                </a:cxn>
                <a:cxn ang="0">
                  <a:pos x="117" y="192"/>
                </a:cxn>
                <a:cxn ang="0">
                  <a:pos x="129" y="180"/>
                </a:cxn>
                <a:cxn ang="0">
                  <a:pos x="151" y="180"/>
                </a:cxn>
                <a:cxn ang="0">
                  <a:pos x="164" y="168"/>
                </a:cxn>
                <a:cxn ang="0">
                  <a:pos x="175" y="156"/>
                </a:cxn>
                <a:cxn ang="0">
                  <a:pos x="187" y="132"/>
                </a:cxn>
                <a:cxn ang="0">
                  <a:pos x="187" y="120"/>
                </a:cxn>
                <a:cxn ang="0">
                  <a:pos x="187" y="95"/>
                </a:cxn>
                <a:cxn ang="0">
                  <a:pos x="187" y="83"/>
                </a:cxn>
                <a:cxn ang="0">
                  <a:pos x="187" y="59"/>
                </a:cxn>
                <a:cxn ang="0">
                  <a:pos x="175" y="47"/>
                </a:cxn>
                <a:cxn ang="0">
                  <a:pos x="164" y="24"/>
                </a:cxn>
                <a:cxn ang="0">
                  <a:pos x="151" y="24"/>
                </a:cxn>
                <a:cxn ang="0">
                  <a:pos x="129" y="12"/>
                </a:cxn>
                <a:cxn ang="0">
                  <a:pos x="117" y="0"/>
                </a:cxn>
                <a:cxn ang="0">
                  <a:pos x="93" y="0"/>
                </a:cxn>
              </a:cxnLst>
              <a:rect l="0" t="0" r="0" b="0"/>
              <a:pathLst>
                <a:path w="199" h="159">
                  <a:moveTo>
                    <a:pt x="99" y="0"/>
                  </a:moveTo>
                  <a:lnTo>
                    <a:pt x="87" y="0"/>
                  </a:lnTo>
                  <a:lnTo>
                    <a:pt x="62" y="10"/>
                  </a:lnTo>
                  <a:lnTo>
                    <a:pt x="49" y="20"/>
                  </a:lnTo>
                  <a:lnTo>
                    <a:pt x="37" y="20"/>
                  </a:lnTo>
                  <a:lnTo>
                    <a:pt x="24" y="39"/>
                  </a:lnTo>
                  <a:lnTo>
                    <a:pt x="12" y="49"/>
                  </a:lnTo>
                  <a:lnTo>
                    <a:pt x="0" y="69"/>
                  </a:lnTo>
                  <a:lnTo>
                    <a:pt x="0" y="79"/>
                  </a:lnTo>
                  <a:lnTo>
                    <a:pt x="0" y="99"/>
                  </a:lnTo>
                  <a:lnTo>
                    <a:pt x="12" y="109"/>
                  </a:lnTo>
                  <a:lnTo>
                    <a:pt x="24" y="129"/>
                  </a:lnTo>
                  <a:lnTo>
                    <a:pt x="37" y="139"/>
                  </a:lnTo>
                  <a:lnTo>
                    <a:pt x="49" y="149"/>
                  </a:lnTo>
                  <a:lnTo>
                    <a:pt x="62" y="149"/>
                  </a:lnTo>
                  <a:lnTo>
                    <a:pt x="87" y="159"/>
                  </a:lnTo>
                  <a:lnTo>
                    <a:pt x="99" y="159"/>
                  </a:lnTo>
                  <a:lnTo>
                    <a:pt x="124" y="159"/>
                  </a:lnTo>
                  <a:lnTo>
                    <a:pt x="137" y="149"/>
                  </a:lnTo>
                  <a:lnTo>
                    <a:pt x="161" y="149"/>
                  </a:lnTo>
                  <a:lnTo>
                    <a:pt x="174" y="139"/>
                  </a:lnTo>
                  <a:lnTo>
                    <a:pt x="186" y="129"/>
                  </a:lnTo>
                  <a:lnTo>
                    <a:pt x="199" y="109"/>
                  </a:lnTo>
                  <a:lnTo>
                    <a:pt x="199" y="99"/>
                  </a:lnTo>
                  <a:lnTo>
                    <a:pt x="199" y="79"/>
                  </a:lnTo>
                  <a:lnTo>
                    <a:pt x="199" y="69"/>
                  </a:lnTo>
                  <a:lnTo>
                    <a:pt x="199" y="49"/>
                  </a:lnTo>
                  <a:lnTo>
                    <a:pt x="186" y="39"/>
                  </a:lnTo>
                  <a:lnTo>
                    <a:pt x="174" y="20"/>
                  </a:lnTo>
                  <a:lnTo>
                    <a:pt x="161" y="20"/>
                  </a:lnTo>
                  <a:lnTo>
                    <a:pt x="137" y="10"/>
                  </a:lnTo>
                  <a:lnTo>
                    <a:pt x="124" y="0"/>
                  </a:lnTo>
                  <a:lnTo>
                    <a:pt x="99" y="0"/>
                  </a:lnTo>
                </a:path>
              </a:pathLst>
            </a:custGeom>
            <a:noFill/>
            <a:ln w="19050" cap="flat" cmpd="sng">
              <a:solidFill>
                <a:srgbClr val="000000">
                  <a:alpha val="100000"/>
                </a:srgbClr>
              </a:solidFill>
              <a:prstDash val="solid"/>
              <a:round/>
              <a:headEnd type="none" w="med" len="med"/>
              <a:tailEnd type="none" w="med" len="med"/>
            </a:ln>
          </p:spPr>
          <p:txBody>
            <a:bodyPr/>
            <a:lstStyle/>
            <a:p>
              <a:endParaRPr lang="zh-CN" altLang="en-US"/>
            </a:p>
          </p:txBody>
        </p:sp>
        <p:sp>
          <p:nvSpPr>
            <p:cNvPr id="37901" name="矩形 507061"/>
            <p:cNvSpPr/>
            <p:nvPr/>
          </p:nvSpPr>
          <p:spPr>
            <a:xfrm>
              <a:off x="3697" y="2709"/>
              <a:ext cx="72" cy="173"/>
            </a:xfrm>
            <a:prstGeom prst="rect">
              <a:avLst/>
            </a:prstGeom>
            <a:noFill/>
            <a:ln w="9525">
              <a:noFill/>
            </a:ln>
          </p:spPr>
          <p:txBody>
            <a:bodyPr wrap="none" lIns="0" tIns="0" rIns="0" bIns="0">
              <a:spAutoFit/>
            </a:bodyPr>
            <a:lstStyle/>
            <a:p>
              <a:r>
                <a:rPr lang="en-US" altLang="zh-CN" b="1" dirty="0">
                  <a:solidFill>
                    <a:srgbClr val="000000"/>
                  </a:solidFill>
                  <a:latin typeface="Times New Roman" panose="02020603050405020304" pitchFamily="18" charset="0"/>
                </a:rPr>
                <a:t>2</a:t>
              </a:r>
              <a:endParaRPr lang="en-US" altLang="zh-CN" b="1" dirty="0">
                <a:latin typeface="Arial" panose="020B0604020202020204" pitchFamily="34" charset="0"/>
              </a:endParaRPr>
            </a:p>
          </p:txBody>
        </p:sp>
        <p:sp>
          <p:nvSpPr>
            <p:cNvPr id="37902" name="任意多边形 507063"/>
            <p:cNvSpPr/>
            <p:nvPr/>
          </p:nvSpPr>
          <p:spPr>
            <a:xfrm>
              <a:off x="3650" y="2709"/>
              <a:ext cx="187" cy="192"/>
            </a:xfrm>
            <a:custGeom>
              <a:avLst/>
              <a:gdLst/>
              <a:ahLst/>
              <a:cxnLst>
                <a:cxn ang="0">
                  <a:pos x="94" y="0"/>
                </a:cxn>
                <a:cxn ang="0">
                  <a:pos x="70" y="0"/>
                </a:cxn>
                <a:cxn ang="0">
                  <a:pos x="58" y="12"/>
                </a:cxn>
                <a:cxn ang="0">
                  <a:pos x="35" y="24"/>
                </a:cxn>
                <a:cxn ang="0">
                  <a:pos x="23" y="24"/>
                </a:cxn>
                <a:cxn ang="0">
                  <a:pos x="11" y="48"/>
                </a:cxn>
                <a:cxn ang="0">
                  <a:pos x="0" y="60"/>
                </a:cxn>
                <a:cxn ang="0">
                  <a:pos x="0" y="85"/>
                </a:cxn>
                <a:cxn ang="0">
                  <a:pos x="0" y="95"/>
                </a:cxn>
                <a:cxn ang="0">
                  <a:pos x="0" y="120"/>
                </a:cxn>
                <a:cxn ang="0">
                  <a:pos x="0" y="132"/>
                </a:cxn>
                <a:cxn ang="0">
                  <a:pos x="11" y="156"/>
                </a:cxn>
                <a:cxn ang="0">
                  <a:pos x="23" y="168"/>
                </a:cxn>
                <a:cxn ang="0">
                  <a:pos x="35" y="180"/>
                </a:cxn>
                <a:cxn ang="0">
                  <a:pos x="58" y="180"/>
                </a:cxn>
                <a:cxn ang="0">
                  <a:pos x="70" y="192"/>
                </a:cxn>
                <a:cxn ang="0">
                  <a:pos x="94" y="192"/>
                </a:cxn>
                <a:cxn ang="0">
                  <a:pos x="105" y="192"/>
                </a:cxn>
                <a:cxn ang="0">
                  <a:pos x="129" y="180"/>
                </a:cxn>
                <a:cxn ang="0">
                  <a:pos x="140" y="180"/>
                </a:cxn>
                <a:cxn ang="0">
                  <a:pos x="152" y="168"/>
                </a:cxn>
                <a:cxn ang="0">
                  <a:pos x="164" y="156"/>
                </a:cxn>
                <a:cxn ang="0">
                  <a:pos x="176" y="132"/>
                </a:cxn>
                <a:cxn ang="0">
                  <a:pos x="176" y="120"/>
                </a:cxn>
                <a:cxn ang="0">
                  <a:pos x="187" y="95"/>
                </a:cxn>
                <a:cxn ang="0">
                  <a:pos x="176" y="85"/>
                </a:cxn>
                <a:cxn ang="0">
                  <a:pos x="176" y="60"/>
                </a:cxn>
                <a:cxn ang="0">
                  <a:pos x="164" y="48"/>
                </a:cxn>
                <a:cxn ang="0">
                  <a:pos x="152" y="24"/>
                </a:cxn>
                <a:cxn ang="0">
                  <a:pos x="140" y="24"/>
                </a:cxn>
                <a:cxn ang="0">
                  <a:pos x="129" y="12"/>
                </a:cxn>
                <a:cxn ang="0">
                  <a:pos x="105" y="0"/>
                </a:cxn>
                <a:cxn ang="0">
                  <a:pos x="94" y="0"/>
                </a:cxn>
              </a:cxnLst>
              <a:rect l="0" t="0" r="0" b="0"/>
              <a:pathLst>
                <a:path w="199" h="159">
                  <a:moveTo>
                    <a:pt x="100" y="0"/>
                  </a:moveTo>
                  <a:lnTo>
                    <a:pt x="75" y="0"/>
                  </a:lnTo>
                  <a:lnTo>
                    <a:pt x="62" y="10"/>
                  </a:lnTo>
                  <a:lnTo>
                    <a:pt x="37" y="20"/>
                  </a:lnTo>
                  <a:lnTo>
                    <a:pt x="25" y="20"/>
                  </a:lnTo>
                  <a:lnTo>
                    <a:pt x="12" y="40"/>
                  </a:lnTo>
                  <a:lnTo>
                    <a:pt x="0" y="50"/>
                  </a:lnTo>
                  <a:lnTo>
                    <a:pt x="0" y="70"/>
                  </a:lnTo>
                  <a:lnTo>
                    <a:pt x="0" y="79"/>
                  </a:lnTo>
                  <a:lnTo>
                    <a:pt x="0" y="99"/>
                  </a:lnTo>
                  <a:lnTo>
                    <a:pt x="0" y="109"/>
                  </a:lnTo>
                  <a:lnTo>
                    <a:pt x="12" y="129"/>
                  </a:lnTo>
                  <a:lnTo>
                    <a:pt x="25" y="139"/>
                  </a:lnTo>
                  <a:lnTo>
                    <a:pt x="37" y="149"/>
                  </a:lnTo>
                  <a:lnTo>
                    <a:pt x="62" y="149"/>
                  </a:lnTo>
                  <a:lnTo>
                    <a:pt x="75" y="159"/>
                  </a:lnTo>
                  <a:lnTo>
                    <a:pt x="100" y="159"/>
                  </a:lnTo>
                  <a:lnTo>
                    <a:pt x="112" y="159"/>
                  </a:lnTo>
                  <a:lnTo>
                    <a:pt x="137" y="149"/>
                  </a:lnTo>
                  <a:lnTo>
                    <a:pt x="149" y="149"/>
                  </a:lnTo>
                  <a:lnTo>
                    <a:pt x="162" y="139"/>
                  </a:lnTo>
                  <a:lnTo>
                    <a:pt x="174" y="129"/>
                  </a:lnTo>
                  <a:lnTo>
                    <a:pt x="187" y="109"/>
                  </a:lnTo>
                  <a:lnTo>
                    <a:pt x="187" y="99"/>
                  </a:lnTo>
                  <a:lnTo>
                    <a:pt x="199" y="79"/>
                  </a:lnTo>
                  <a:lnTo>
                    <a:pt x="187" y="70"/>
                  </a:lnTo>
                  <a:lnTo>
                    <a:pt x="187" y="50"/>
                  </a:lnTo>
                  <a:lnTo>
                    <a:pt x="174" y="40"/>
                  </a:lnTo>
                  <a:lnTo>
                    <a:pt x="162" y="20"/>
                  </a:lnTo>
                  <a:lnTo>
                    <a:pt x="149" y="20"/>
                  </a:lnTo>
                  <a:lnTo>
                    <a:pt x="137" y="10"/>
                  </a:lnTo>
                  <a:lnTo>
                    <a:pt x="112" y="0"/>
                  </a:lnTo>
                  <a:lnTo>
                    <a:pt x="100" y="0"/>
                  </a:lnTo>
                </a:path>
              </a:pathLst>
            </a:custGeom>
            <a:noFill/>
            <a:ln w="19050" cap="flat" cmpd="sng">
              <a:solidFill>
                <a:srgbClr val="000000">
                  <a:alpha val="100000"/>
                </a:srgbClr>
              </a:solidFill>
              <a:prstDash val="solid"/>
              <a:round/>
              <a:headEnd type="none" w="med" len="med"/>
              <a:tailEnd type="none" w="med" len="med"/>
            </a:ln>
          </p:spPr>
          <p:txBody>
            <a:bodyPr/>
            <a:lstStyle/>
            <a:p>
              <a:endParaRPr lang="zh-CN" altLang="en-US"/>
            </a:p>
          </p:txBody>
        </p:sp>
        <p:sp>
          <p:nvSpPr>
            <p:cNvPr id="37903" name="矩形 507064"/>
            <p:cNvSpPr/>
            <p:nvPr/>
          </p:nvSpPr>
          <p:spPr>
            <a:xfrm>
              <a:off x="5002" y="2446"/>
              <a:ext cx="72" cy="173"/>
            </a:xfrm>
            <a:prstGeom prst="rect">
              <a:avLst/>
            </a:prstGeom>
            <a:noFill/>
            <a:ln w="9525">
              <a:noFill/>
            </a:ln>
          </p:spPr>
          <p:txBody>
            <a:bodyPr wrap="none" lIns="0" tIns="0" rIns="0" bIns="0">
              <a:spAutoFit/>
            </a:bodyPr>
            <a:lstStyle/>
            <a:p>
              <a:r>
                <a:rPr lang="en-US" altLang="zh-CN" b="1" dirty="0">
                  <a:solidFill>
                    <a:srgbClr val="000000"/>
                  </a:solidFill>
                  <a:latin typeface="Times New Roman" panose="02020603050405020304" pitchFamily="18" charset="0"/>
                </a:rPr>
                <a:t>4</a:t>
              </a:r>
              <a:endParaRPr lang="en-US" altLang="zh-CN" b="1" dirty="0">
                <a:latin typeface="Arial" panose="020B0604020202020204" pitchFamily="34" charset="0"/>
              </a:endParaRPr>
            </a:p>
          </p:txBody>
        </p:sp>
        <p:sp>
          <p:nvSpPr>
            <p:cNvPr id="37904" name="任意多边形 507071"/>
            <p:cNvSpPr/>
            <p:nvPr/>
          </p:nvSpPr>
          <p:spPr>
            <a:xfrm>
              <a:off x="4954" y="2481"/>
              <a:ext cx="186" cy="192"/>
            </a:xfrm>
            <a:custGeom>
              <a:avLst/>
              <a:gdLst/>
              <a:ahLst/>
              <a:cxnLst>
                <a:cxn ang="0">
                  <a:pos x="93" y="0"/>
                </a:cxn>
                <a:cxn ang="0">
                  <a:pos x="70" y="12"/>
                </a:cxn>
                <a:cxn ang="0">
                  <a:pos x="58" y="12"/>
                </a:cxn>
                <a:cxn ang="0">
                  <a:pos x="35" y="24"/>
                </a:cxn>
                <a:cxn ang="0">
                  <a:pos x="23" y="36"/>
                </a:cxn>
                <a:cxn ang="0">
                  <a:pos x="12" y="48"/>
                </a:cxn>
                <a:cxn ang="0">
                  <a:pos x="12" y="60"/>
                </a:cxn>
                <a:cxn ang="0">
                  <a:pos x="0" y="85"/>
                </a:cxn>
                <a:cxn ang="0">
                  <a:pos x="0" y="97"/>
                </a:cxn>
                <a:cxn ang="0">
                  <a:pos x="0" y="120"/>
                </a:cxn>
                <a:cxn ang="0">
                  <a:pos x="12" y="132"/>
                </a:cxn>
                <a:cxn ang="0">
                  <a:pos x="12" y="156"/>
                </a:cxn>
                <a:cxn ang="0">
                  <a:pos x="23" y="168"/>
                </a:cxn>
                <a:cxn ang="0">
                  <a:pos x="35" y="180"/>
                </a:cxn>
                <a:cxn ang="0">
                  <a:pos x="58" y="192"/>
                </a:cxn>
                <a:cxn ang="0">
                  <a:pos x="70" y="192"/>
                </a:cxn>
                <a:cxn ang="0">
                  <a:pos x="93" y="192"/>
                </a:cxn>
                <a:cxn ang="0">
                  <a:pos x="105" y="192"/>
                </a:cxn>
                <a:cxn ang="0">
                  <a:pos x="128" y="192"/>
                </a:cxn>
                <a:cxn ang="0">
                  <a:pos x="140" y="180"/>
                </a:cxn>
                <a:cxn ang="0">
                  <a:pos x="163" y="168"/>
                </a:cxn>
                <a:cxn ang="0">
                  <a:pos x="163" y="156"/>
                </a:cxn>
                <a:cxn ang="0">
                  <a:pos x="175" y="132"/>
                </a:cxn>
                <a:cxn ang="0">
                  <a:pos x="186" y="120"/>
                </a:cxn>
                <a:cxn ang="0">
                  <a:pos x="186" y="97"/>
                </a:cxn>
                <a:cxn ang="0">
                  <a:pos x="186" y="85"/>
                </a:cxn>
                <a:cxn ang="0">
                  <a:pos x="175" y="60"/>
                </a:cxn>
                <a:cxn ang="0">
                  <a:pos x="163" y="48"/>
                </a:cxn>
                <a:cxn ang="0">
                  <a:pos x="163" y="36"/>
                </a:cxn>
                <a:cxn ang="0">
                  <a:pos x="140" y="24"/>
                </a:cxn>
                <a:cxn ang="0">
                  <a:pos x="128" y="12"/>
                </a:cxn>
                <a:cxn ang="0">
                  <a:pos x="105" y="12"/>
                </a:cxn>
                <a:cxn ang="0">
                  <a:pos x="93" y="0"/>
                </a:cxn>
              </a:cxnLst>
              <a:rect l="0" t="0" r="0" b="0"/>
              <a:pathLst>
                <a:path w="199" h="159">
                  <a:moveTo>
                    <a:pt x="100" y="0"/>
                  </a:moveTo>
                  <a:lnTo>
                    <a:pt x="75" y="10"/>
                  </a:lnTo>
                  <a:lnTo>
                    <a:pt x="62" y="10"/>
                  </a:lnTo>
                  <a:lnTo>
                    <a:pt x="37" y="20"/>
                  </a:lnTo>
                  <a:lnTo>
                    <a:pt x="25" y="30"/>
                  </a:lnTo>
                  <a:lnTo>
                    <a:pt x="13" y="40"/>
                  </a:lnTo>
                  <a:lnTo>
                    <a:pt x="13" y="50"/>
                  </a:lnTo>
                  <a:lnTo>
                    <a:pt x="0" y="70"/>
                  </a:lnTo>
                  <a:lnTo>
                    <a:pt x="0" y="80"/>
                  </a:lnTo>
                  <a:lnTo>
                    <a:pt x="0" y="99"/>
                  </a:lnTo>
                  <a:lnTo>
                    <a:pt x="13" y="109"/>
                  </a:lnTo>
                  <a:lnTo>
                    <a:pt x="13" y="129"/>
                  </a:lnTo>
                  <a:lnTo>
                    <a:pt x="25" y="139"/>
                  </a:lnTo>
                  <a:lnTo>
                    <a:pt x="37" y="149"/>
                  </a:lnTo>
                  <a:lnTo>
                    <a:pt x="62" y="159"/>
                  </a:lnTo>
                  <a:lnTo>
                    <a:pt x="75" y="159"/>
                  </a:lnTo>
                  <a:lnTo>
                    <a:pt x="100" y="159"/>
                  </a:lnTo>
                  <a:lnTo>
                    <a:pt x="112" y="159"/>
                  </a:lnTo>
                  <a:lnTo>
                    <a:pt x="137" y="159"/>
                  </a:lnTo>
                  <a:lnTo>
                    <a:pt x="150" y="149"/>
                  </a:lnTo>
                  <a:lnTo>
                    <a:pt x="174" y="139"/>
                  </a:lnTo>
                  <a:lnTo>
                    <a:pt x="174" y="129"/>
                  </a:lnTo>
                  <a:lnTo>
                    <a:pt x="187" y="109"/>
                  </a:lnTo>
                  <a:lnTo>
                    <a:pt x="199" y="99"/>
                  </a:lnTo>
                  <a:lnTo>
                    <a:pt x="199" y="80"/>
                  </a:lnTo>
                  <a:lnTo>
                    <a:pt x="199" y="70"/>
                  </a:lnTo>
                  <a:lnTo>
                    <a:pt x="187" y="50"/>
                  </a:lnTo>
                  <a:lnTo>
                    <a:pt x="174" y="40"/>
                  </a:lnTo>
                  <a:lnTo>
                    <a:pt x="174" y="30"/>
                  </a:lnTo>
                  <a:lnTo>
                    <a:pt x="150" y="20"/>
                  </a:lnTo>
                  <a:lnTo>
                    <a:pt x="137" y="10"/>
                  </a:lnTo>
                  <a:lnTo>
                    <a:pt x="112" y="10"/>
                  </a:lnTo>
                  <a:lnTo>
                    <a:pt x="100" y="0"/>
                  </a:lnTo>
                </a:path>
              </a:pathLst>
            </a:custGeom>
            <a:noFill/>
            <a:ln w="19050" cap="flat" cmpd="sng">
              <a:solidFill>
                <a:srgbClr val="000000">
                  <a:alpha val="100000"/>
                </a:srgbClr>
              </a:solidFill>
              <a:prstDash val="solid"/>
              <a:round/>
              <a:headEnd type="none" w="med" len="med"/>
              <a:tailEnd type="none" w="med" len="med"/>
            </a:ln>
          </p:spPr>
          <p:txBody>
            <a:bodyPr/>
            <a:lstStyle/>
            <a:p>
              <a:endParaRPr lang="zh-CN" altLang="en-US"/>
            </a:p>
          </p:txBody>
        </p:sp>
        <p:sp>
          <p:nvSpPr>
            <p:cNvPr id="37905" name="矩形 507072"/>
            <p:cNvSpPr/>
            <p:nvPr/>
          </p:nvSpPr>
          <p:spPr>
            <a:xfrm>
              <a:off x="4408" y="2842"/>
              <a:ext cx="72" cy="173"/>
            </a:xfrm>
            <a:prstGeom prst="rect">
              <a:avLst/>
            </a:prstGeom>
            <a:noFill/>
            <a:ln w="9525">
              <a:noFill/>
            </a:ln>
          </p:spPr>
          <p:txBody>
            <a:bodyPr wrap="none" lIns="0" tIns="0" rIns="0" bIns="0">
              <a:spAutoFit/>
            </a:bodyPr>
            <a:lstStyle/>
            <a:p>
              <a:r>
                <a:rPr lang="en-US" altLang="zh-CN" b="1" dirty="0">
                  <a:solidFill>
                    <a:srgbClr val="000000"/>
                  </a:solidFill>
                  <a:latin typeface="Times New Roman" panose="02020603050405020304" pitchFamily="18" charset="0"/>
                </a:rPr>
                <a:t>3</a:t>
              </a:r>
              <a:endParaRPr lang="en-US" altLang="zh-CN" b="1" dirty="0">
                <a:latin typeface="Arial" panose="020B0604020202020204" pitchFamily="34" charset="0"/>
              </a:endParaRPr>
            </a:p>
          </p:txBody>
        </p:sp>
        <p:sp>
          <p:nvSpPr>
            <p:cNvPr id="37906" name="任意多边形 507074"/>
            <p:cNvSpPr/>
            <p:nvPr/>
          </p:nvSpPr>
          <p:spPr>
            <a:xfrm>
              <a:off x="4372" y="2817"/>
              <a:ext cx="186" cy="192"/>
            </a:xfrm>
            <a:custGeom>
              <a:avLst/>
              <a:gdLst/>
              <a:ahLst/>
              <a:cxnLst>
                <a:cxn ang="0">
                  <a:pos x="93" y="0"/>
                </a:cxn>
                <a:cxn ang="0">
                  <a:pos x="70" y="0"/>
                </a:cxn>
                <a:cxn ang="0">
                  <a:pos x="58" y="12"/>
                </a:cxn>
                <a:cxn ang="0">
                  <a:pos x="35" y="12"/>
                </a:cxn>
                <a:cxn ang="0">
                  <a:pos x="23" y="24"/>
                </a:cxn>
                <a:cxn ang="0">
                  <a:pos x="11" y="36"/>
                </a:cxn>
                <a:cxn ang="0">
                  <a:pos x="0" y="60"/>
                </a:cxn>
                <a:cxn ang="0">
                  <a:pos x="0" y="72"/>
                </a:cxn>
                <a:cxn ang="0">
                  <a:pos x="0" y="97"/>
                </a:cxn>
                <a:cxn ang="0">
                  <a:pos x="0" y="109"/>
                </a:cxn>
                <a:cxn ang="0">
                  <a:pos x="0" y="133"/>
                </a:cxn>
                <a:cxn ang="0">
                  <a:pos x="11" y="145"/>
                </a:cxn>
                <a:cxn ang="0">
                  <a:pos x="23" y="169"/>
                </a:cxn>
                <a:cxn ang="0">
                  <a:pos x="35" y="169"/>
                </a:cxn>
                <a:cxn ang="0">
                  <a:pos x="58" y="180"/>
                </a:cxn>
                <a:cxn ang="0">
                  <a:pos x="70" y="192"/>
                </a:cxn>
                <a:cxn ang="0">
                  <a:pos x="93" y="192"/>
                </a:cxn>
                <a:cxn ang="0">
                  <a:pos x="105" y="192"/>
                </a:cxn>
                <a:cxn ang="0">
                  <a:pos x="128" y="180"/>
                </a:cxn>
                <a:cxn ang="0">
                  <a:pos x="139" y="169"/>
                </a:cxn>
                <a:cxn ang="0">
                  <a:pos x="151" y="169"/>
                </a:cxn>
                <a:cxn ang="0">
                  <a:pos x="163" y="145"/>
                </a:cxn>
                <a:cxn ang="0">
                  <a:pos x="175" y="133"/>
                </a:cxn>
                <a:cxn ang="0">
                  <a:pos x="175" y="109"/>
                </a:cxn>
                <a:cxn ang="0">
                  <a:pos x="186" y="97"/>
                </a:cxn>
                <a:cxn ang="0">
                  <a:pos x="175" y="72"/>
                </a:cxn>
                <a:cxn ang="0">
                  <a:pos x="175" y="60"/>
                </a:cxn>
                <a:cxn ang="0">
                  <a:pos x="163" y="36"/>
                </a:cxn>
                <a:cxn ang="0">
                  <a:pos x="151" y="24"/>
                </a:cxn>
                <a:cxn ang="0">
                  <a:pos x="139" y="12"/>
                </a:cxn>
                <a:cxn ang="0">
                  <a:pos x="128" y="12"/>
                </a:cxn>
                <a:cxn ang="0">
                  <a:pos x="105" y="0"/>
                </a:cxn>
                <a:cxn ang="0">
                  <a:pos x="93" y="0"/>
                </a:cxn>
              </a:cxnLst>
              <a:rect l="0" t="0" r="0" b="0"/>
              <a:pathLst>
                <a:path w="199" h="159">
                  <a:moveTo>
                    <a:pt x="99" y="0"/>
                  </a:moveTo>
                  <a:lnTo>
                    <a:pt x="75" y="0"/>
                  </a:lnTo>
                  <a:lnTo>
                    <a:pt x="62" y="10"/>
                  </a:lnTo>
                  <a:lnTo>
                    <a:pt x="37" y="10"/>
                  </a:lnTo>
                  <a:lnTo>
                    <a:pt x="25" y="20"/>
                  </a:lnTo>
                  <a:lnTo>
                    <a:pt x="12" y="30"/>
                  </a:lnTo>
                  <a:lnTo>
                    <a:pt x="0" y="50"/>
                  </a:lnTo>
                  <a:lnTo>
                    <a:pt x="0" y="60"/>
                  </a:lnTo>
                  <a:lnTo>
                    <a:pt x="0" y="80"/>
                  </a:lnTo>
                  <a:lnTo>
                    <a:pt x="0" y="90"/>
                  </a:lnTo>
                  <a:lnTo>
                    <a:pt x="0" y="110"/>
                  </a:lnTo>
                  <a:lnTo>
                    <a:pt x="12" y="120"/>
                  </a:lnTo>
                  <a:lnTo>
                    <a:pt x="25" y="140"/>
                  </a:lnTo>
                  <a:lnTo>
                    <a:pt x="37" y="140"/>
                  </a:lnTo>
                  <a:lnTo>
                    <a:pt x="62" y="149"/>
                  </a:lnTo>
                  <a:lnTo>
                    <a:pt x="75" y="159"/>
                  </a:lnTo>
                  <a:lnTo>
                    <a:pt x="99" y="159"/>
                  </a:lnTo>
                  <a:lnTo>
                    <a:pt x="112" y="159"/>
                  </a:lnTo>
                  <a:lnTo>
                    <a:pt x="137" y="149"/>
                  </a:lnTo>
                  <a:lnTo>
                    <a:pt x="149" y="140"/>
                  </a:lnTo>
                  <a:lnTo>
                    <a:pt x="162" y="140"/>
                  </a:lnTo>
                  <a:lnTo>
                    <a:pt x="174" y="120"/>
                  </a:lnTo>
                  <a:lnTo>
                    <a:pt x="187" y="110"/>
                  </a:lnTo>
                  <a:lnTo>
                    <a:pt x="187" y="90"/>
                  </a:lnTo>
                  <a:lnTo>
                    <a:pt x="199" y="80"/>
                  </a:lnTo>
                  <a:lnTo>
                    <a:pt x="187" y="60"/>
                  </a:lnTo>
                  <a:lnTo>
                    <a:pt x="187" y="50"/>
                  </a:lnTo>
                  <a:lnTo>
                    <a:pt x="174" y="30"/>
                  </a:lnTo>
                  <a:lnTo>
                    <a:pt x="162" y="20"/>
                  </a:lnTo>
                  <a:lnTo>
                    <a:pt x="149" y="10"/>
                  </a:lnTo>
                  <a:lnTo>
                    <a:pt x="137" y="10"/>
                  </a:lnTo>
                  <a:lnTo>
                    <a:pt x="112" y="0"/>
                  </a:lnTo>
                  <a:lnTo>
                    <a:pt x="99" y="0"/>
                  </a:lnTo>
                </a:path>
              </a:pathLst>
            </a:custGeom>
            <a:noFill/>
            <a:ln w="19050" cap="flat" cmpd="sng">
              <a:solidFill>
                <a:srgbClr val="000000">
                  <a:alpha val="100000"/>
                </a:srgbClr>
              </a:solidFill>
              <a:prstDash val="solid"/>
              <a:round/>
              <a:headEnd type="none" w="med" len="med"/>
              <a:tailEnd type="none" w="med" len="med"/>
            </a:ln>
          </p:spPr>
          <p:txBody>
            <a:bodyPr/>
            <a:lstStyle/>
            <a:p>
              <a:endParaRPr lang="zh-CN" altLang="en-US"/>
            </a:p>
          </p:txBody>
        </p:sp>
        <p:sp>
          <p:nvSpPr>
            <p:cNvPr id="37907" name="矩形 507075"/>
            <p:cNvSpPr/>
            <p:nvPr/>
          </p:nvSpPr>
          <p:spPr>
            <a:xfrm>
              <a:off x="3871" y="3298"/>
              <a:ext cx="72" cy="173"/>
            </a:xfrm>
            <a:prstGeom prst="rect">
              <a:avLst/>
            </a:prstGeom>
            <a:noFill/>
            <a:ln w="9525">
              <a:noFill/>
            </a:ln>
          </p:spPr>
          <p:txBody>
            <a:bodyPr wrap="none" lIns="0" tIns="0" rIns="0" bIns="0">
              <a:spAutoFit/>
            </a:bodyPr>
            <a:lstStyle/>
            <a:p>
              <a:r>
                <a:rPr lang="en-US" altLang="zh-CN" b="1" dirty="0">
                  <a:solidFill>
                    <a:srgbClr val="000000"/>
                  </a:solidFill>
                  <a:latin typeface="Times New Roman" panose="02020603050405020304" pitchFamily="18" charset="0"/>
                </a:rPr>
                <a:t>5</a:t>
              </a:r>
              <a:endParaRPr lang="en-US" altLang="zh-CN" b="1" dirty="0">
                <a:latin typeface="Arial" panose="020B0604020202020204" pitchFamily="34" charset="0"/>
              </a:endParaRPr>
            </a:p>
          </p:txBody>
        </p:sp>
        <p:sp>
          <p:nvSpPr>
            <p:cNvPr id="37908" name="任意多边形 507077"/>
            <p:cNvSpPr/>
            <p:nvPr/>
          </p:nvSpPr>
          <p:spPr>
            <a:xfrm>
              <a:off x="3827" y="3286"/>
              <a:ext cx="187" cy="192"/>
            </a:xfrm>
            <a:custGeom>
              <a:avLst/>
              <a:gdLst/>
              <a:ahLst/>
              <a:cxnLst>
                <a:cxn ang="0">
                  <a:pos x="93" y="0"/>
                </a:cxn>
                <a:cxn ang="0">
                  <a:pos x="82" y="0"/>
                </a:cxn>
                <a:cxn ang="0">
                  <a:pos x="58" y="0"/>
                </a:cxn>
                <a:cxn ang="0">
                  <a:pos x="47" y="12"/>
                </a:cxn>
                <a:cxn ang="0">
                  <a:pos x="23" y="24"/>
                </a:cxn>
                <a:cxn ang="0">
                  <a:pos x="23" y="36"/>
                </a:cxn>
                <a:cxn ang="0">
                  <a:pos x="11" y="60"/>
                </a:cxn>
                <a:cxn ang="0">
                  <a:pos x="0" y="72"/>
                </a:cxn>
                <a:cxn ang="0">
                  <a:pos x="0" y="97"/>
                </a:cxn>
                <a:cxn ang="0">
                  <a:pos x="0" y="107"/>
                </a:cxn>
                <a:cxn ang="0">
                  <a:pos x="11" y="132"/>
                </a:cxn>
                <a:cxn ang="0">
                  <a:pos x="23" y="144"/>
                </a:cxn>
                <a:cxn ang="0">
                  <a:pos x="23" y="156"/>
                </a:cxn>
                <a:cxn ang="0">
                  <a:pos x="47" y="168"/>
                </a:cxn>
                <a:cxn ang="0">
                  <a:pos x="58" y="180"/>
                </a:cxn>
                <a:cxn ang="0">
                  <a:pos x="82" y="180"/>
                </a:cxn>
                <a:cxn ang="0">
                  <a:pos x="93" y="192"/>
                </a:cxn>
                <a:cxn ang="0">
                  <a:pos x="117" y="180"/>
                </a:cxn>
                <a:cxn ang="0">
                  <a:pos x="129" y="180"/>
                </a:cxn>
                <a:cxn ang="0">
                  <a:pos x="152" y="168"/>
                </a:cxn>
                <a:cxn ang="0">
                  <a:pos x="164" y="156"/>
                </a:cxn>
                <a:cxn ang="0">
                  <a:pos x="176" y="144"/>
                </a:cxn>
                <a:cxn ang="0">
                  <a:pos x="176" y="132"/>
                </a:cxn>
                <a:cxn ang="0">
                  <a:pos x="187" y="107"/>
                </a:cxn>
                <a:cxn ang="0">
                  <a:pos x="187" y="97"/>
                </a:cxn>
                <a:cxn ang="0">
                  <a:pos x="187" y="72"/>
                </a:cxn>
                <a:cxn ang="0">
                  <a:pos x="176" y="60"/>
                </a:cxn>
                <a:cxn ang="0">
                  <a:pos x="176" y="36"/>
                </a:cxn>
                <a:cxn ang="0">
                  <a:pos x="164" y="24"/>
                </a:cxn>
                <a:cxn ang="0">
                  <a:pos x="152" y="12"/>
                </a:cxn>
                <a:cxn ang="0">
                  <a:pos x="129" y="0"/>
                </a:cxn>
                <a:cxn ang="0">
                  <a:pos x="117" y="0"/>
                </a:cxn>
                <a:cxn ang="0">
                  <a:pos x="93" y="0"/>
                </a:cxn>
              </a:cxnLst>
              <a:rect l="0" t="0" r="0" b="0"/>
              <a:pathLst>
                <a:path w="199" h="159">
                  <a:moveTo>
                    <a:pt x="99" y="0"/>
                  </a:moveTo>
                  <a:lnTo>
                    <a:pt x="87" y="0"/>
                  </a:lnTo>
                  <a:lnTo>
                    <a:pt x="62" y="0"/>
                  </a:lnTo>
                  <a:lnTo>
                    <a:pt x="50" y="10"/>
                  </a:lnTo>
                  <a:lnTo>
                    <a:pt x="25" y="20"/>
                  </a:lnTo>
                  <a:lnTo>
                    <a:pt x="25" y="30"/>
                  </a:lnTo>
                  <a:lnTo>
                    <a:pt x="12" y="50"/>
                  </a:lnTo>
                  <a:lnTo>
                    <a:pt x="0" y="60"/>
                  </a:lnTo>
                  <a:lnTo>
                    <a:pt x="0" y="80"/>
                  </a:lnTo>
                  <a:lnTo>
                    <a:pt x="0" y="89"/>
                  </a:lnTo>
                  <a:lnTo>
                    <a:pt x="12" y="109"/>
                  </a:lnTo>
                  <a:lnTo>
                    <a:pt x="25" y="119"/>
                  </a:lnTo>
                  <a:lnTo>
                    <a:pt x="25" y="129"/>
                  </a:lnTo>
                  <a:lnTo>
                    <a:pt x="50" y="139"/>
                  </a:lnTo>
                  <a:lnTo>
                    <a:pt x="62" y="149"/>
                  </a:lnTo>
                  <a:lnTo>
                    <a:pt x="87" y="149"/>
                  </a:lnTo>
                  <a:lnTo>
                    <a:pt x="99" y="159"/>
                  </a:lnTo>
                  <a:lnTo>
                    <a:pt x="124" y="149"/>
                  </a:lnTo>
                  <a:lnTo>
                    <a:pt x="137" y="149"/>
                  </a:lnTo>
                  <a:lnTo>
                    <a:pt x="162" y="139"/>
                  </a:lnTo>
                  <a:lnTo>
                    <a:pt x="174" y="129"/>
                  </a:lnTo>
                  <a:lnTo>
                    <a:pt x="187" y="119"/>
                  </a:lnTo>
                  <a:lnTo>
                    <a:pt x="187" y="109"/>
                  </a:lnTo>
                  <a:lnTo>
                    <a:pt x="199" y="89"/>
                  </a:lnTo>
                  <a:lnTo>
                    <a:pt x="199" y="80"/>
                  </a:lnTo>
                  <a:lnTo>
                    <a:pt x="199" y="60"/>
                  </a:lnTo>
                  <a:lnTo>
                    <a:pt x="187" y="50"/>
                  </a:lnTo>
                  <a:lnTo>
                    <a:pt x="187" y="30"/>
                  </a:lnTo>
                  <a:lnTo>
                    <a:pt x="174" y="20"/>
                  </a:lnTo>
                  <a:lnTo>
                    <a:pt x="162" y="10"/>
                  </a:lnTo>
                  <a:lnTo>
                    <a:pt x="137" y="0"/>
                  </a:lnTo>
                  <a:lnTo>
                    <a:pt x="124" y="0"/>
                  </a:lnTo>
                  <a:lnTo>
                    <a:pt x="99" y="0"/>
                  </a:lnTo>
                </a:path>
              </a:pathLst>
            </a:custGeom>
            <a:noFill/>
            <a:ln w="19050" cap="flat" cmpd="sng">
              <a:solidFill>
                <a:srgbClr val="000000">
                  <a:alpha val="100000"/>
                </a:srgbClr>
              </a:solidFill>
              <a:prstDash val="solid"/>
              <a:round/>
              <a:headEnd type="none" w="med" len="med"/>
              <a:tailEnd type="none" w="med" len="med"/>
            </a:ln>
          </p:spPr>
          <p:txBody>
            <a:bodyPr/>
            <a:lstStyle/>
            <a:p>
              <a:endParaRPr lang="zh-CN" altLang="en-US"/>
            </a:p>
          </p:txBody>
        </p:sp>
        <p:sp>
          <p:nvSpPr>
            <p:cNvPr id="37909" name="矩形 507078"/>
            <p:cNvSpPr/>
            <p:nvPr/>
          </p:nvSpPr>
          <p:spPr>
            <a:xfrm>
              <a:off x="4792" y="3203"/>
              <a:ext cx="72" cy="173"/>
            </a:xfrm>
            <a:prstGeom prst="rect">
              <a:avLst/>
            </a:prstGeom>
            <a:noFill/>
            <a:ln w="9525">
              <a:noFill/>
            </a:ln>
          </p:spPr>
          <p:txBody>
            <a:bodyPr wrap="none" lIns="0" tIns="0" rIns="0" bIns="0">
              <a:spAutoFit/>
            </a:bodyPr>
            <a:lstStyle/>
            <a:p>
              <a:r>
                <a:rPr lang="en-US" altLang="zh-CN" b="1" dirty="0">
                  <a:solidFill>
                    <a:srgbClr val="000000"/>
                  </a:solidFill>
                  <a:latin typeface="Times New Roman" panose="02020603050405020304" pitchFamily="18" charset="0"/>
                </a:rPr>
                <a:t>6</a:t>
              </a:r>
              <a:endParaRPr lang="en-US" altLang="zh-CN" b="1" dirty="0">
                <a:latin typeface="Arial" panose="020B0604020202020204" pitchFamily="34" charset="0"/>
              </a:endParaRPr>
            </a:p>
          </p:txBody>
        </p:sp>
        <p:sp>
          <p:nvSpPr>
            <p:cNvPr id="37910" name="任意多边形 507080"/>
            <p:cNvSpPr/>
            <p:nvPr/>
          </p:nvSpPr>
          <p:spPr>
            <a:xfrm>
              <a:off x="4746" y="3201"/>
              <a:ext cx="175" cy="193"/>
            </a:xfrm>
            <a:custGeom>
              <a:avLst/>
              <a:gdLst/>
              <a:ahLst/>
              <a:cxnLst>
                <a:cxn ang="0">
                  <a:pos x="81" y="0"/>
                </a:cxn>
                <a:cxn ang="0">
                  <a:pos x="70" y="0"/>
                </a:cxn>
                <a:cxn ang="0">
                  <a:pos x="47" y="12"/>
                </a:cxn>
                <a:cxn ang="0">
                  <a:pos x="35" y="24"/>
                </a:cxn>
                <a:cxn ang="0">
                  <a:pos x="23" y="36"/>
                </a:cxn>
                <a:cxn ang="0">
                  <a:pos x="11" y="49"/>
                </a:cxn>
                <a:cxn ang="0">
                  <a:pos x="0" y="61"/>
                </a:cxn>
                <a:cxn ang="0">
                  <a:pos x="0" y="85"/>
                </a:cxn>
                <a:cxn ang="0">
                  <a:pos x="0" y="97"/>
                </a:cxn>
                <a:cxn ang="0">
                  <a:pos x="0" y="121"/>
                </a:cxn>
                <a:cxn ang="0">
                  <a:pos x="0" y="134"/>
                </a:cxn>
                <a:cxn ang="0">
                  <a:pos x="11" y="158"/>
                </a:cxn>
                <a:cxn ang="0">
                  <a:pos x="23" y="170"/>
                </a:cxn>
                <a:cxn ang="0">
                  <a:pos x="35" y="182"/>
                </a:cxn>
                <a:cxn ang="0">
                  <a:pos x="47" y="182"/>
                </a:cxn>
                <a:cxn ang="0">
                  <a:pos x="70" y="193"/>
                </a:cxn>
                <a:cxn ang="0">
                  <a:pos x="81" y="193"/>
                </a:cxn>
                <a:cxn ang="0">
                  <a:pos x="105" y="193"/>
                </a:cxn>
                <a:cxn ang="0">
                  <a:pos x="128" y="182"/>
                </a:cxn>
                <a:cxn ang="0">
                  <a:pos x="139" y="182"/>
                </a:cxn>
                <a:cxn ang="0">
                  <a:pos x="152" y="170"/>
                </a:cxn>
                <a:cxn ang="0">
                  <a:pos x="163" y="158"/>
                </a:cxn>
                <a:cxn ang="0">
                  <a:pos x="175" y="134"/>
                </a:cxn>
                <a:cxn ang="0">
                  <a:pos x="175" y="121"/>
                </a:cxn>
                <a:cxn ang="0">
                  <a:pos x="175" y="97"/>
                </a:cxn>
                <a:cxn ang="0">
                  <a:pos x="175" y="85"/>
                </a:cxn>
                <a:cxn ang="0">
                  <a:pos x="175" y="61"/>
                </a:cxn>
                <a:cxn ang="0">
                  <a:pos x="163" y="49"/>
                </a:cxn>
                <a:cxn ang="0">
                  <a:pos x="152" y="36"/>
                </a:cxn>
                <a:cxn ang="0">
                  <a:pos x="139" y="24"/>
                </a:cxn>
                <a:cxn ang="0">
                  <a:pos x="128" y="12"/>
                </a:cxn>
                <a:cxn ang="0">
                  <a:pos x="105" y="0"/>
                </a:cxn>
                <a:cxn ang="0">
                  <a:pos x="81" y="0"/>
                </a:cxn>
              </a:cxnLst>
              <a:rect l="0" t="0" r="0" b="0"/>
              <a:pathLst>
                <a:path w="187" h="159">
                  <a:moveTo>
                    <a:pt x="87" y="0"/>
                  </a:moveTo>
                  <a:lnTo>
                    <a:pt x="75" y="0"/>
                  </a:lnTo>
                  <a:lnTo>
                    <a:pt x="50" y="10"/>
                  </a:lnTo>
                  <a:lnTo>
                    <a:pt x="37" y="20"/>
                  </a:lnTo>
                  <a:lnTo>
                    <a:pt x="25" y="30"/>
                  </a:lnTo>
                  <a:lnTo>
                    <a:pt x="12" y="40"/>
                  </a:lnTo>
                  <a:lnTo>
                    <a:pt x="0" y="50"/>
                  </a:lnTo>
                  <a:lnTo>
                    <a:pt x="0" y="70"/>
                  </a:lnTo>
                  <a:lnTo>
                    <a:pt x="0" y="80"/>
                  </a:lnTo>
                  <a:lnTo>
                    <a:pt x="0" y="100"/>
                  </a:lnTo>
                  <a:lnTo>
                    <a:pt x="0" y="110"/>
                  </a:lnTo>
                  <a:lnTo>
                    <a:pt x="12" y="130"/>
                  </a:lnTo>
                  <a:lnTo>
                    <a:pt x="25" y="140"/>
                  </a:lnTo>
                  <a:lnTo>
                    <a:pt x="37" y="150"/>
                  </a:lnTo>
                  <a:lnTo>
                    <a:pt x="50" y="150"/>
                  </a:lnTo>
                  <a:lnTo>
                    <a:pt x="75" y="159"/>
                  </a:lnTo>
                  <a:lnTo>
                    <a:pt x="87" y="159"/>
                  </a:lnTo>
                  <a:lnTo>
                    <a:pt x="112" y="159"/>
                  </a:lnTo>
                  <a:lnTo>
                    <a:pt x="137" y="150"/>
                  </a:lnTo>
                  <a:lnTo>
                    <a:pt x="149" y="150"/>
                  </a:lnTo>
                  <a:lnTo>
                    <a:pt x="162" y="140"/>
                  </a:lnTo>
                  <a:lnTo>
                    <a:pt x="174" y="130"/>
                  </a:lnTo>
                  <a:lnTo>
                    <a:pt x="187" y="110"/>
                  </a:lnTo>
                  <a:lnTo>
                    <a:pt x="187" y="100"/>
                  </a:lnTo>
                  <a:lnTo>
                    <a:pt x="187" y="80"/>
                  </a:lnTo>
                  <a:lnTo>
                    <a:pt x="187" y="70"/>
                  </a:lnTo>
                  <a:lnTo>
                    <a:pt x="187" y="50"/>
                  </a:lnTo>
                  <a:lnTo>
                    <a:pt x="174" y="40"/>
                  </a:lnTo>
                  <a:lnTo>
                    <a:pt x="162" y="30"/>
                  </a:lnTo>
                  <a:lnTo>
                    <a:pt x="149" y="20"/>
                  </a:lnTo>
                  <a:lnTo>
                    <a:pt x="137" y="10"/>
                  </a:lnTo>
                  <a:lnTo>
                    <a:pt x="112" y="0"/>
                  </a:lnTo>
                  <a:lnTo>
                    <a:pt x="87" y="0"/>
                  </a:lnTo>
                </a:path>
              </a:pathLst>
            </a:custGeom>
            <a:noFill/>
            <a:ln w="19050" cap="flat" cmpd="sng">
              <a:solidFill>
                <a:srgbClr val="000000">
                  <a:alpha val="100000"/>
                </a:srgbClr>
              </a:solidFill>
              <a:prstDash val="solid"/>
              <a:round/>
              <a:headEnd type="none" w="med" len="med"/>
              <a:tailEnd type="none" w="med" len="med"/>
            </a:ln>
          </p:spPr>
          <p:txBody>
            <a:bodyPr/>
            <a:lstStyle/>
            <a:p>
              <a:endParaRPr lang="zh-CN" altLang="en-US"/>
            </a:p>
          </p:txBody>
        </p:sp>
        <p:sp>
          <p:nvSpPr>
            <p:cNvPr id="37911" name="直接连接符 507081"/>
            <p:cNvSpPr/>
            <p:nvPr/>
          </p:nvSpPr>
          <p:spPr>
            <a:xfrm>
              <a:off x="3813" y="2865"/>
              <a:ext cx="559" cy="1"/>
            </a:xfrm>
            <a:prstGeom prst="line">
              <a:avLst/>
            </a:prstGeom>
            <a:ln w="19050" cap="flat" cmpd="sng">
              <a:solidFill>
                <a:srgbClr val="000000"/>
              </a:solidFill>
              <a:prstDash val="solid"/>
              <a:headEnd type="none" w="med" len="med"/>
              <a:tailEnd type="none" w="med" len="med"/>
            </a:ln>
          </p:spPr>
        </p:sp>
        <p:sp>
          <p:nvSpPr>
            <p:cNvPr id="37912" name="直接连接符 507082"/>
            <p:cNvSpPr/>
            <p:nvPr/>
          </p:nvSpPr>
          <p:spPr>
            <a:xfrm>
              <a:off x="4524" y="2974"/>
              <a:ext cx="279" cy="252"/>
            </a:xfrm>
            <a:prstGeom prst="line">
              <a:avLst/>
            </a:prstGeom>
            <a:ln w="19050" cap="flat" cmpd="sng">
              <a:solidFill>
                <a:srgbClr val="000000"/>
              </a:solidFill>
              <a:prstDash val="solid"/>
              <a:headEnd type="none" w="med" len="med"/>
              <a:tailEnd type="none" w="med" len="med"/>
            </a:ln>
          </p:spPr>
        </p:sp>
        <p:sp>
          <p:nvSpPr>
            <p:cNvPr id="37913" name="直接连接符 507083"/>
            <p:cNvSpPr/>
            <p:nvPr/>
          </p:nvSpPr>
          <p:spPr>
            <a:xfrm flipH="1" flipV="1">
              <a:off x="4290" y="2553"/>
              <a:ext cx="140" cy="252"/>
            </a:xfrm>
            <a:prstGeom prst="line">
              <a:avLst/>
            </a:prstGeom>
            <a:ln w="19050" cap="flat" cmpd="sng">
              <a:solidFill>
                <a:srgbClr val="000000"/>
              </a:solidFill>
              <a:prstDash val="solid"/>
              <a:headEnd type="none" w="med" len="med"/>
              <a:tailEnd type="none" w="med" len="med"/>
            </a:ln>
          </p:spPr>
        </p:sp>
        <p:sp>
          <p:nvSpPr>
            <p:cNvPr id="37914" name="直接连接符 507084"/>
            <p:cNvSpPr/>
            <p:nvPr/>
          </p:nvSpPr>
          <p:spPr>
            <a:xfrm flipH="1">
              <a:off x="4876" y="2673"/>
              <a:ext cx="140" cy="528"/>
            </a:xfrm>
            <a:prstGeom prst="line">
              <a:avLst/>
            </a:prstGeom>
            <a:ln w="19050" cap="flat" cmpd="sng">
              <a:solidFill>
                <a:srgbClr val="000000"/>
              </a:solidFill>
              <a:prstDash val="solid"/>
              <a:headEnd type="none" w="med" len="med"/>
              <a:tailEnd type="none" w="med" len="med"/>
            </a:ln>
          </p:spPr>
        </p:sp>
        <p:sp>
          <p:nvSpPr>
            <p:cNvPr id="37915" name="直接连接符 507085"/>
            <p:cNvSpPr/>
            <p:nvPr/>
          </p:nvSpPr>
          <p:spPr>
            <a:xfrm>
              <a:off x="3743" y="2901"/>
              <a:ext cx="140" cy="373"/>
            </a:xfrm>
            <a:prstGeom prst="line">
              <a:avLst/>
            </a:prstGeom>
            <a:ln w="19050" cap="flat" cmpd="sng">
              <a:solidFill>
                <a:srgbClr val="000000"/>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07175"/>
                                        </p:tgtEl>
                                        <p:attrNameLst>
                                          <p:attrName>style.visibility</p:attrName>
                                        </p:attrNameLst>
                                      </p:cBhvr>
                                      <p:to>
                                        <p:strVal val="visible"/>
                                      </p:to>
                                    </p:set>
                                    <p:animEffect transition="in" filter="dissolve">
                                      <p:cBhvr>
                                        <p:cTn id="7" dur="500"/>
                                        <p:tgtEl>
                                          <p:spTgt spid="50717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07176"/>
                                        </p:tgtEl>
                                        <p:attrNameLst>
                                          <p:attrName>style.visibility</p:attrName>
                                        </p:attrNameLst>
                                      </p:cBhvr>
                                      <p:to>
                                        <p:strVal val="visible"/>
                                      </p:to>
                                    </p:set>
                                    <p:animEffect transition="in" filter="dissolve">
                                      <p:cBhvr>
                                        <p:cTn id="12" dur="500"/>
                                        <p:tgtEl>
                                          <p:spTgt spid="507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03"/>
          <p:cNvSpPr txBox="1"/>
          <p:nvPr/>
        </p:nvSpPr>
        <p:spPr>
          <a:xfrm>
            <a:off x="323850" y="549275"/>
            <a:ext cx="7488238" cy="521970"/>
          </a:xfrm>
          <a:prstGeom prst="rect">
            <a:avLst/>
          </a:prstGeom>
          <a:noFill/>
          <a:ln w="9525">
            <a:noFill/>
          </a:ln>
        </p:spPr>
        <p:txBody>
          <a:bodyPr>
            <a:spAutoFit/>
          </a:bodyPr>
          <a:lstStyle/>
          <a:p>
            <a:pPr>
              <a:spcBef>
                <a:spcPct val="50000"/>
              </a:spcBef>
            </a:pPr>
            <a:r>
              <a:rPr lang="zh-CN" altLang="en-US" sz="2800" dirty="0">
                <a:solidFill>
                  <a:srgbClr val="CC0000"/>
                </a:solidFill>
                <a:latin typeface="Arial" panose="020B0604020202020204" pitchFamily="34" charset="0"/>
                <a:ea typeface="黑体" panose="02010609060101010101" pitchFamily="49" charset="-122"/>
              </a:rPr>
              <a:t>课堂练习：写出如下连通网的最小生成树过程</a:t>
            </a:r>
            <a:endParaRPr lang="zh-CN" altLang="en-US" sz="2800" dirty="0">
              <a:solidFill>
                <a:srgbClr val="CC0000"/>
              </a:solidFill>
              <a:latin typeface="Arial" panose="020B0604020202020204" pitchFamily="34" charset="0"/>
              <a:ea typeface="黑体" panose="02010609060101010101" pitchFamily="49" charset="-122"/>
            </a:endParaRPr>
          </a:p>
        </p:txBody>
      </p:sp>
      <p:grpSp>
        <p:nvGrpSpPr>
          <p:cNvPr id="40963" name="Group 178"/>
          <p:cNvGrpSpPr/>
          <p:nvPr/>
        </p:nvGrpSpPr>
        <p:grpSpPr>
          <a:xfrm>
            <a:off x="971550" y="1196975"/>
            <a:ext cx="3232150" cy="2062163"/>
            <a:chOff x="431" y="845"/>
            <a:chExt cx="2036" cy="1299"/>
          </a:xfrm>
        </p:grpSpPr>
        <p:sp>
          <p:nvSpPr>
            <p:cNvPr id="41003" name="Oval 4"/>
            <p:cNvSpPr/>
            <p:nvPr/>
          </p:nvSpPr>
          <p:spPr>
            <a:xfrm>
              <a:off x="612" y="981"/>
              <a:ext cx="222" cy="211"/>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41004" name="Oval 5"/>
            <p:cNvSpPr/>
            <p:nvPr/>
          </p:nvSpPr>
          <p:spPr>
            <a:xfrm>
              <a:off x="1161" y="1450"/>
              <a:ext cx="222" cy="211"/>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6</a:t>
              </a:r>
              <a:endParaRPr lang="en-US" altLang="zh-CN" sz="2000" dirty="0">
                <a:latin typeface="Times New Roman" panose="02020603050405020304" pitchFamily="18" charset="0"/>
              </a:endParaRPr>
            </a:p>
          </p:txBody>
        </p:sp>
        <p:sp>
          <p:nvSpPr>
            <p:cNvPr id="41005" name="Oval 6"/>
            <p:cNvSpPr/>
            <p:nvPr/>
          </p:nvSpPr>
          <p:spPr>
            <a:xfrm>
              <a:off x="567" y="1933"/>
              <a:ext cx="222" cy="211"/>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5</a:t>
              </a:r>
              <a:endParaRPr lang="en-US" altLang="zh-CN" sz="2000" dirty="0">
                <a:latin typeface="Times New Roman" panose="02020603050405020304" pitchFamily="18" charset="0"/>
              </a:endParaRPr>
            </a:p>
          </p:txBody>
        </p:sp>
        <p:sp>
          <p:nvSpPr>
            <p:cNvPr id="41006" name="Oval 7"/>
            <p:cNvSpPr/>
            <p:nvPr/>
          </p:nvSpPr>
          <p:spPr>
            <a:xfrm>
              <a:off x="1655" y="1933"/>
              <a:ext cx="222" cy="211"/>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p:txBody>
        </p:sp>
        <p:sp>
          <p:nvSpPr>
            <p:cNvPr id="41007" name="Oval 8"/>
            <p:cNvSpPr/>
            <p:nvPr/>
          </p:nvSpPr>
          <p:spPr>
            <a:xfrm>
              <a:off x="2245" y="1434"/>
              <a:ext cx="222" cy="211"/>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3</a:t>
              </a:r>
              <a:endParaRPr lang="en-US" altLang="zh-CN" sz="2000" dirty="0">
                <a:latin typeface="Times New Roman" panose="02020603050405020304" pitchFamily="18" charset="0"/>
              </a:endParaRPr>
            </a:p>
          </p:txBody>
        </p:sp>
        <p:sp>
          <p:nvSpPr>
            <p:cNvPr id="41008" name="Oval 9"/>
            <p:cNvSpPr/>
            <p:nvPr/>
          </p:nvSpPr>
          <p:spPr>
            <a:xfrm>
              <a:off x="1655" y="981"/>
              <a:ext cx="222" cy="211"/>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p:txBody>
        </p:sp>
        <p:sp>
          <p:nvSpPr>
            <p:cNvPr id="41009" name="Line 10"/>
            <p:cNvSpPr/>
            <p:nvPr/>
          </p:nvSpPr>
          <p:spPr>
            <a:xfrm flipH="1">
              <a:off x="1791" y="1207"/>
              <a:ext cx="0" cy="726"/>
            </a:xfrm>
            <a:prstGeom prst="line">
              <a:avLst/>
            </a:prstGeom>
            <a:ln w="9525" cap="flat" cmpd="sng">
              <a:solidFill>
                <a:schemeClr val="tx1"/>
              </a:solidFill>
              <a:prstDash val="solid"/>
              <a:headEnd type="none" w="med" len="med"/>
              <a:tailEnd type="none" w="med" len="med"/>
            </a:ln>
          </p:spPr>
        </p:sp>
        <p:sp>
          <p:nvSpPr>
            <p:cNvPr id="41010" name="Line 11"/>
            <p:cNvSpPr/>
            <p:nvPr/>
          </p:nvSpPr>
          <p:spPr>
            <a:xfrm flipH="1">
              <a:off x="1338" y="1162"/>
              <a:ext cx="363" cy="318"/>
            </a:xfrm>
            <a:prstGeom prst="line">
              <a:avLst/>
            </a:prstGeom>
            <a:ln w="9525" cap="flat" cmpd="sng">
              <a:solidFill>
                <a:schemeClr val="tx1"/>
              </a:solidFill>
              <a:prstDash val="solid"/>
              <a:headEnd type="none" w="med" len="med"/>
              <a:tailEnd type="none" w="med" len="med"/>
            </a:ln>
          </p:spPr>
        </p:sp>
        <p:sp>
          <p:nvSpPr>
            <p:cNvPr id="41011" name="Line 12"/>
            <p:cNvSpPr/>
            <p:nvPr/>
          </p:nvSpPr>
          <p:spPr>
            <a:xfrm flipV="1">
              <a:off x="793" y="2024"/>
              <a:ext cx="862" cy="0"/>
            </a:xfrm>
            <a:prstGeom prst="line">
              <a:avLst/>
            </a:prstGeom>
            <a:ln w="9525" cap="flat" cmpd="sng">
              <a:solidFill>
                <a:schemeClr val="tx1"/>
              </a:solidFill>
              <a:prstDash val="solid"/>
              <a:headEnd type="none" w="med" len="med"/>
              <a:tailEnd type="none" w="med" len="med"/>
            </a:ln>
          </p:spPr>
        </p:sp>
        <p:sp>
          <p:nvSpPr>
            <p:cNvPr id="41012" name="Line 14"/>
            <p:cNvSpPr/>
            <p:nvPr/>
          </p:nvSpPr>
          <p:spPr>
            <a:xfrm>
              <a:off x="839" y="1071"/>
              <a:ext cx="771" cy="0"/>
            </a:xfrm>
            <a:prstGeom prst="line">
              <a:avLst/>
            </a:prstGeom>
            <a:ln w="9525" cap="flat" cmpd="sng">
              <a:solidFill>
                <a:schemeClr val="tx1"/>
              </a:solidFill>
              <a:prstDash val="solid"/>
              <a:headEnd type="none" w="med" len="med"/>
              <a:tailEnd type="none" w="med" len="med"/>
            </a:ln>
          </p:spPr>
        </p:sp>
        <p:sp>
          <p:nvSpPr>
            <p:cNvPr id="41013" name="Line 15"/>
            <p:cNvSpPr/>
            <p:nvPr/>
          </p:nvSpPr>
          <p:spPr>
            <a:xfrm>
              <a:off x="793" y="1162"/>
              <a:ext cx="363" cy="363"/>
            </a:xfrm>
            <a:prstGeom prst="line">
              <a:avLst/>
            </a:prstGeom>
            <a:ln w="9525" cap="flat" cmpd="sng">
              <a:solidFill>
                <a:schemeClr val="tx1"/>
              </a:solidFill>
              <a:prstDash val="solid"/>
              <a:headEnd type="none" w="med" len="med"/>
              <a:tailEnd type="none" w="med" len="med"/>
            </a:ln>
          </p:spPr>
        </p:sp>
        <p:sp>
          <p:nvSpPr>
            <p:cNvPr id="41014" name="Line 16"/>
            <p:cNvSpPr/>
            <p:nvPr/>
          </p:nvSpPr>
          <p:spPr>
            <a:xfrm>
              <a:off x="1837" y="1162"/>
              <a:ext cx="512" cy="255"/>
            </a:xfrm>
            <a:prstGeom prst="line">
              <a:avLst/>
            </a:prstGeom>
            <a:ln w="9525" cap="flat" cmpd="sng">
              <a:solidFill>
                <a:schemeClr val="tx1"/>
              </a:solidFill>
              <a:prstDash val="solid"/>
              <a:headEnd type="none" w="med" len="med"/>
              <a:tailEnd type="none" w="med" len="med"/>
            </a:ln>
          </p:spPr>
        </p:sp>
        <p:sp>
          <p:nvSpPr>
            <p:cNvPr id="41015" name="Line 17"/>
            <p:cNvSpPr/>
            <p:nvPr/>
          </p:nvSpPr>
          <p:spPr>
            <a:xfrm flipH="1">
              <a:off x="1837" y="1661"/>
              <a:ext cx="499" cy="318"/>
            </a:xfrm>
            <a:prstGeom prst="line">
              <a:avLst/>
            </a:prstGeom>
            <a:ln w="9525" cap="flat" cmpd="sng">
              <a:solidFill>
                <a:schemeClr val="tx1"/>
              </a:solidFill>
              <a:prstDash val="solid"/>
              <a:headEnd type="none" w="med" len="med"/>
              <a:tailEnd type="none" w="med" len="med"/>
            </a:ln>
          </p:spPr>
        </p:sp>
        <p:sp>
          <p:nvSpPr>
            <p:cNvPr id="41016" name="Line 18"/>
            <p:cNvSpPr/>
            <p:nvPr/>
          </p:nvSpPr>
          <p:spPr>
            <a:xfrm flipH="1">
              <a:off x="748" y="1616"/>
              <a:ext cx="408" cy="331"/>
            </a:xfrm>
            <a:prstGeom prst="line">
              <a:avLst/>
            </a:prstGeom>
            <a:ln w="9525" cap="flat" cmpd="sng">
              <a:solidFill>
                <a:schemeClr val="tx1"/>
              </a:solidFill>
              <a:prstDash val="solid"/>
              <a:headEnd type="none" w="med" len="med"/>
              <a:tailEnd type="none" w="med" len="med"/>
            </a:ln>
          </p:spPr>
        </p:sp>
        <p:sp>
          <p:nvSpPr>
            <p:cNvPr id="41017" name="Line 19"/>
            <p:cNvSpPr/>
            <p:nvPr/>
          </p:nvSpPr>
          <p:spPr>
            <a:xfrm>
              <a:off x="1340" y="1641"/>
              <a:ext cx="315" cy="338"/>
            </a:xfrm>
            <a:prstGeom prst="line">
              <a:avLst/>
            </a:prstGeom>
            <a:ln w="9525" cap="flat" cmpd="sng">
              <a:solidFill>
                <a:schemeClr val="tx1"/>
              </a:solidFill>
              <a:prstDash val="solid"/>
              <a:headEnd type="none" w="med" len="med"/>
              <a:tailEnd type="none" w="med" len="med"/>
            </a:ln>
          </p:spPr>
        </p:sp>
        <p:sp>
          <p:nvSpPr>
            <p:cNvPr id="41018" name="Text Box 20"/>
            <p:cNvSpPr txBox="1"/>
            <p:nvPr/>
          </p:nvSpPr>
          <p:spPr>
            <a:xfrm>
              <a:off x="1292" y="1162"/>
              <a:ext cx="196" cy="250"/>
            </a:xfrm>
            <a:prstGeom prst="rect">
              <a:avLst/>
            </a:prstGeom>
            <a:noFill/>
            <a:ln w="9525">
              <a:noFill/>
            </a:ln>
          </p:spPr>
          <p:txBody>
            <a:bodyPr wrap="none" anchor="ctr">
              <a:spAutoFit/>
            </a:bodyPr>
            <a:lstStyle/>
            <a:p>
              <a:pPr algn="ctr"/>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p:txBody>
        </p:sp>
        <p:sp>
          <p:nvSpPr>
            <p:cNvPr id="41019" name="Text Box 21"/>
            <p:cNvSpPr txBox="1"/>
            <p:nvPr/>
          </p:nvSpPr>
          <p:spPr>
            <a:xfrm>
              <a:off x="930" y="1162"/>
              <a:ext cx="196" cy="250"/>
            </a:xfrm>
            <a:prstGeom prst="rect">
              <a:avLst/>
            </a:prstGeom>
            <a:noFill/>
            <a:ln w="9525">
              <a:noFill/>
            </a:ln>
          </p:spPr>
          <p:txBody>
            <a:bodyPr wrap="none" anchor="ctr">
              <a:spAutoFit/>
            </a:bodyPr>
            <a:lstStyle/>
            <a:p>
              <a:pPr algn="ctr"/>
              <a:r>
                <a:rPr lang="en-US" altLang="zh-CN" sz="2000" dirty="0">
                  <a:latin typeface="Times New Roman" panose="02020603050405020304" pitchFamily="18" charset="0"/>
                </a:rPr>
                <a:t>9</a:t>
              </a:r>
              <a:endParaRPr lang="en-US" altLang="zh-CN" sz="2000" dirty="0">
                <a:latin typeface="Times New Roman" panose="02020603050405020304" pitchFamily="18" charset="0"/>
              </a:endParaRPr>
            </a:p>
          </p:txBody>
        </p:sp>
        <p:sp>
          <p:nvSpPr>
            <p:cNvPr id="41020" name="Text Box 22"/>
            <p:cNvSpPr txBox="1"/>
            <p:nvPr/>
          </p:nvSpPr>
          <p:spPr>
            <a:xfrm>
              <a:off x="1791" y="1434"/>
              <a:ext cx="196" cy="250"/>
            </a:xfrm>
            <a:prstGeom prst="rect">
              <a:avLst/>
            </a:prstGeom>
            <a:noFill/>
            <a:ln w="9525">
              <a:noFill/>
            </a:ln>
          </p:spPr>
          <p:txBody>
            <a:bodyPr wrap="none" anchor="ctr">
              <a:spAutoFit/>
            </a:bodyPr>
            <a:lstStyle/>
            <a:p>
              <a:pPr algn="ctr"/>
              <a:r>
                <a:rPr lang="en-US" altLang="zh-CN" sz="2000" dirty="0">
                  <a:latin typeface="Times New Roman" panose="02020603050405020304" pitchFamily="18" charset="0"/>
                </a:rPr>
                <a:t>6</a:t>
              </a:r>
              <a:endParaRPr lang="en-US" altLang="zh-CN" sz="2000" dirty="0">
                <a:latin typeface="Times New Roman" panose="02020603050405020304" pitchFamily="18" charset="0"/>
              </a:endParaRPr>
            </a:p>
          </p:txBody>
        </p:sp>
        <p:sp>
          <p:nvSpPr>
            <p:cNvPr id="41021" name="Text Box 25"/>
            <p:cNvSpPr txBox="1"/>
            <p:nvPr/>
          </p:nvSpPr>
          <p:spPr>
            <a:xfrm>
              <a:off x="793" y="1525"/>
              <a:ext cx="276" cy="250"/>
            </a:xfrm>
            <a:prstGeom prst="rect">
              <a:avLst/>
            </a:prstGeom>
            <a:noFill/>
            <a:ln w="9525">
              <a:noFill/>
            </a:ln>
          </p:spPr>
          <p:txBody>
            <a:bodyPr wrap="none" anchor="ctr">
              <a:spAutoFit/>
            </a:bodyPr>
            <a:lstStyle/>
            <a:p>
              <a:pPr algn="ctr"/>
              <a:r>
                <a:rPr lang="en-US" altLang="zh-CN" sz="2000" dirty="0">
                  <a:latin typeface="Times New Roman" panose="02020603050405020304" pitchFamily="18" charset="0"/>
                </a:rPr>
                <a:t>10</a:t>
              </a:r>
              <a:endParaRPr lang="en-US" altLang="zh-CN" sz="2000" dirty="0">
                <a:latin typeface="Times New Roman" panose="02020603050405020304" pitchFamily="18" charset="0"/>
              </a:endParaRPr>
            </a:p>
          </p:txBody>
        </p:sp>
        <p:sp>
          <p:nvSpPr>
            <p:cNvPr id="41022" name="Text Box 26"/>
            <p:cNvSpPr txBox="1"/>
            <p:nvPr/>
          </p:nvSpPr>
          <p:spPr>
            <a:xfrm>
              <a:off x="1071" y="845"/>
              <a:ext cx="276" cy="250"/>
            </a:xfrm>
            <a:prstGeom prst="rect">
              <a:avLst/>
            </a:prstGeom>
            <a:noFill/>
            <a:ln w="9525">
              <a:noFill/>
            </a:ln>
          </p:spPr>
          <p:txBody>
            <a:bodyPr wrap="none" anchor="ctr">
              <a:spAutoFit/>
            </a:bodyPr>
            <a:lstStyle/>
            <a:p>
              <a:pPr algn="ctr"/>
              <a:r>
                <a:rPr lang="en-US" altLang="zh-CN" sz="2000" dirty="0">
                  <a:latin typeface="Times New Roman" panose="02020603050405020304" pitchFamily="18" charset="0"/>
                </a:rPr>
                <a:t>20</a:t>
              </a:r>
              <a:endParaRPr lang="en-US" altLang="zh-CN" sz="2000" dirty="0">
                <a:latin typeface="Times New Roman" panose="02020603050405020304" pitchFamily="18" charset="0"/>
              </a:endParaRPr>
            </a:p>
          </p:txBody>
        </p:sp>
        <p:sp>
          <p:nvSpPr>
            <p:cNvPr id="41023" name="Text Box 27"/>
            <p:cNvSpPr txBox="1"/>
            <p:nvPr/>
          </p:nvSpPr>
          <p:spPr>
            <a:xfrm>
              <a:off x="1434" y="1625"/>
              <a:ext cx="276" cy="250"/>
            </a:xfrm>
            <a:prstGeom prst="rect">
              <a:avLst/>
            </a:prstGeom>
            <a:noFill/>
            <a:ln w="9525">
              <a:noFill/>
            </a:ln>
          </p:spPr>
          <p:txBody>
            <a:bodyPr wrap="none" anchor="ctr">
              <a:spAutoFit/>
            </a:bodyPr>
            <a:lstStyle/>
            <a:p>
              <a:pPr algn="ctr"/>
              <a:r>
                <a:rPr lang="en-US" altLang="zh-CN" sz="2000" dirty="0">
                  <a:latin typeface="Times New Roman" panose="02020603050405020304" pitchFamily="18" charset="0"/>
                </a:rPr>
                <a:t>14</a:t>
              </a:r>
              <a:endParaRPr lang="en-US" altLang="zh-CN" sz="2000" dirty="0">
                <a:latin typeface="Times New Roman" panose="02020603050405020304" pitchFamily="18" charset="0"/>
              </a:endParaRPr>
            </a:p>
          </p:txBody>
        </p:sp>
        <p:sp>
          <p:nvSpPr>
            <p:cNvPr id="41024" name="Text Box 29"/>
            <p:cNvSpPr txBox="1"/>
            <p:nvPr/>
          </p:nvSpPr>
          <p:spPr>
            <a:xfrm>
              <a:off x="2038" y="1089"/>
              <a:ext cx="196" cy="250"/>
            </a:xfrm>
            <a:prstGeom prst="rect">
              <a:avLst/>
            </a:prstGeom>
            <a:noFill/>
            <a:ln w="9525">
              <a:noFill/>
            </a:ln>
          </p:spPr>
          <p:txBody>
            <a:bodyPr wrap="none" anchor="ctr">
              <a:spAutoFit/>
            </a:bodyPr>
            <a:lstStyle/>
            <a:p>
              <a:pPr algn="ctr"/>
              <a:r>
                <a:rPr lang="en-US" altLang="zh-CN" sz="2000" dirty="0">
                  <a:latin typeface="Times New Roman" panose="02020603050405020304" pitchFamily="18" charset="0"/>
                </a:rPr>
                <a:t>5</a:t>
              </a:r>
              <a:endParaRPr lang="en-US" altLang="zh-CN" sz="2000" dirty="0">
                <a:latin typeface="Times New Roman" panose="02020603050405020304" pitchFamily="18" charset="0"/>
              </a:endParaRPr>
            </a:p>
          </p:txBody>
        </p:sp>
        <p:sp>
          <p:nvSpPr>
            <p:cNvPr id="41025" name="Line 104"/>
            <p:cNvSpPr/>
            <p:nvPr/>
          </p:nvSpPr>
          <p:spPr>
            <a:xfrm>
              <a:off x="703" y="1207"/>
              <a:ext cx="0" cy="726"/>
            </a:xfrm>
            <a:prstGeom prst="line">
              <a:avLst/>
            </a:prstGeom>
            <a:ln w="9525" cap="flat" cmpd="sng">
              <a:solidFill>
                <a:schemeClr val="tx1"/>
              </a:solidFill>
              <a:prstDash val="solid"/>
              <a:headEnd type="none" w="med" len="med"/>
              <a:tailEnd type="none" w="med" len="med"/>
            </a:ln>
          </p:spPr>
        </p:sp>
        <p:sp>
          <p:nvSpPr>
            <p:cNvPr id="41026" name="Text Box 105"/>
            <p:cNvSpPr txBox="1"/>
            <p:nvPr/>
          </p:nvSpPr>
          <p:spPr>
            <a:xfrm>
              <a:off x="431" y="1437"/>
              <a:ext cx="276" cy="250"/>
            </a:xfrm>
            <a:prstGeom prst="rect">
              <a:avLst/>
            </a:prstGeom>
            <a:noFill/>
            <a:ln w="9525">
              <a:noFill/>
            </a:ln>
          </p:spPr>
          <p:txBody>
            <a:bodyPr wrap="none" anchor="ctr">
              <a:spAutoFit/>
            </a:bodyPr>
            <a:lstStyle/>
            <a:p>
              <a:pPr algn="ctr"/>
              <a:r>
                <a:rPr lang="en-US" altLang="zh-CN" sz="2000" dirty="0">
                  <a:latin typeface="Times New Roman" panose="02020603050405020304" pitchFamily="18" charset="0"/>
                </a:rPr>
                <a:t>10</a:t>
              </a:r>
              <a:endParaRPr lang="en-US" altLang="zh-CN" sz="2000" dirty="0">
                <a:latin typeface="Times New Roman" panose="02020603050405020304" pitchFamily="18" charset="0"/>
              </a:endParaRPr>
            </a:p>
          </p:txBody>
        </p:sp>
        <p:sp>
          <p:nvSpPr>
            <p:cNvPr id="41027" name="Text Box 106"/>
            <p:cNvSpPr txBox="1"/>
            <p:nvPr/>
          </p:nvSpPr>
          <p:spPr>
            <a:xfrm>
              <a:off x="1111" y="1842"/>
              <a:ext cx="276" cy="250"/>
            </a:xfrm>
            <a:prstGeom prst="rect">
              <a:avLst/>
            </a:prstGeom>
            <a:noFill/>
            <a:ln w="9525">
              <a:noFill/>
            </a:ln>
          </p:spPr>
          <p:txBody>
            <a:bodyPr wrap="none" anchor="ctr">
              <a:spAutoFit/>
            </a:bodyPr>
            <a:lstStyle/>
            <a:p>
              <a:pPr algn="ctr"/>
              <a:r>
                <a:rPr lang="en-US" altLang="zh-CN" sz="2000" dirty="0">
                  <a:latin typeface="Times New Roman" panose="02020603050405020304" pitchFamily="18" charset="0"/>
                </a:rPr>
                <a:t>10</a:t>
              </a:r>
              <a:endParaRPr lang="en-US" altLang="zh-CN" sz="2000" dirty="0">
                <a:latin typeface="Times New Roman" panose="02020603050405020304" pitchFamily="18" charset="0"/>
              </a:endParaRPr>
            </a:p>
          </p:txBody>
        </p:sp>
        <p:sp>
          <p:nvSpPr>
            <p:cNvPr id="41028" name="Text Box 107"/>
            <p:cNvSpPr txBox="1"/>
            <p:nvPr/>
          </p:nvSpPr>
          <p:spPr>
            <a:xfrm>
              <a:off x="2064" y="1752"/>
              <a:ext cx="196" cy="250"/>
            </a:xfrm>
            <a:prstGeom prst="rect">
              <a:avLst/>
            </a:prstGeom>
            <a:noFill/>
            <a:ln w="9525">
              <a:noFill/>
            </a:ln>
          </p:spPr>
          <p:txBody>
            <a:bodyPr wrap="none" anchor="ctr">
              <a:spAutoFit/>
            </a:bodyPr>
            <a:lstStyle/>
            <a:p>
              <a:pPr algn="ctr"/>
              <a:r>
                <a:rPr lang="en-US" altLang="zh-CN" sz="2000" dirty="0">
                  <a:latin typeface="Times New Roman" panose="02020603050405020304" pitchFamily="18" charset="0"/>
                </a:rPr>
                <a:t>6</a:t>
              </a:r>
              <a:endParaRPr lang="en-US" altLang="zh-CN" sz="2000" dirty="0">
                <a:latin typeface="Times New Roman" panose="02020603050405020304" pitchFamily="18" charset="0"/>
              </a:endParaRPr>
            </a:p>
          </p:txBody>
        </p:sp>
      </p:grpSp>
      <p:grpSp>
        <p:nvGrpSpPr>
          <p:cNvPr id="3" name="Group 184"/>
          <p:cNvGrpSpPr/>
          <p:nvPr/>
        </p:nvGrpSpPr>
        <p:grpSpPr>
          <a:xfrm>
            <a:off x="612775" y="3500438"/>
            <a:ext cx="3232150" cy="2617787"/>
            <a:chOff x="386" y="2205"/>
            <a:chExt cx="2036" cy="1649"/>
          </a:xfrm>
        </p:grpSpPr>
        <p:grpSp>
          <p:nvGrpSpPr>
            <p:cNvPr id="40985" name="Group 179"/>
            <p:cNvGrpSpPr/>
            <p:nvPr/>
          </p:nvGrpSpPr>
          <p:grpSpPr>
            <a:xfrm>
              <a:off x="386" y="2205"/>
              <a:ext cx="2036" cy="1163"/>
              <a:chOff x="386" y="2478"/>
              <a:chExt cx="2036" cy="1163"/>
            </a:xfrm>
          </p:grpSpPr>
          <p:sp>
            <p:nvSpPr>
              <p:cNvPr id="40987" name="Oval 108"/>
              <p:cNvSpPr/>
              <p:nvPr/>
            </p:nvSpPr>
            <p:spPr>
              <a:xfrm>
                <a:off x="567" y="2478"/>
                <a:ext cx="222" cy="211"/>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40988" name="Oval 109"/>
              <p:cNvSpPr/>
              <p:nvPr/>
            </p:nvSpPr>
            <p:spPr>
              <a:xfrm>
                <a:off x="1116" y="2947"/>
                <a:ext cx="222" cy="211"/>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6</a:t>
                </a:r>
                <a:endParaRPr lang="en-US" altLang="zh-CN" sz="2000" dirty="0">
                  <a:latin typeface="Times New Roman" panose="02020603050405020304" pitchFamily="18" charset="0"/>
                </a:endParaRPr>
              </a:p>
            </p:txBody>
          </p:sp>
          <p:sp>
            <p:nvSpPr>
              <p:cNvPr id="40989" name="Oval 110"/>
              <p:cNvSpPr/>
              <p:nvPr/>
            </p:nvSpPr>
            <p:spPr>
              <a:xfrm>
                <a:off x="522" y="3430"/>
                <a:ext cx="222" cy="211"/>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5</a:t>
                </a:r>
                <a:endParaRPr lang="en-US" altLang="zh-CN" sz="2000" dirty="0">
                  <a:latin typeface="Times New Roman" panose="02020603050405020304" pitchFamily="18" charset="0"/>
                </a:endParaRPr>
              </a:p>
            </p:txBody>
          </p:sp>
          <p:sp>
            <p:nvSpPr>
              <p:cNvPr id="40990" name="Oval 111"/>
              <p:cNvSpPr/>
              <p:nvPr/>
            </p:nvSpPr>
            <p:spPr>
              <a:xfrm>
                <a:off x="1610" y="3430"/>
                <a:ext cx="222" cy="211"/>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p:txBody>
          </p:sp>
          <p:sp>
            <p:nvSpPr>
              <p:cNvPr id="40991" name="Oval 112"/>
              <p:cNvSpPr/>
              <p:nvPr/>
            </p:nvSpPr>
            <p:spPr>
              <a:xfrm>
                <a:off x="2200" y="2931"/>
                <a:ext cx="222" cy="211"/>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3</a:t>
                </a:r>
                <a:endParaRPr lang="en-US" altLang="zh-CN" sz="2000" dirty="0">
                  <a:latin typeface="Times New Roman" panose="02020603050405020304" pitchFamily="18" charset="0"/>
                </a:endParaRPr>
              </a:p>
            </p:txBody>
          </p:sp>
          <p:sp>
            <p:nvSpPr>
              <p:cNvPr id="40992" name="Oval 113"/>
              <p:cNvSpPr/>
              <p:nvPr/>
            </p:nvSpPr>
            <p:spPr>
              <a:xfrm>
                <a:off x="1610" y="2478"/>
                <a:ext cx="222" cy="211"/>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p:txBody>
          </p:sp>
          <p:sp>
            <p:nvSpPr>
              <p:cNvPr id="40993" name="Line 115"/>
              <p:cNvSpPr/>
              <p:nvPr/>
            </p:nvSpPr>
            <p:spPr>
              <a:xfrm flipH="1">
                <a:off x="1293" y="2659"/>
                <a:ext cx="363" cy="318"/>
              </a:xfrm>
              <a:prstGeom prst="line">
                <a:avLst/>
              </a:prstGeom>
              <a:ln w="9525" cap="flat" cmpd="sng">
                <a:solidFill>
                  <a:schemeClr val="tx1"/>
                </a:solidFill>
                <a:prstDash val="solid"/>
                <a:headEnd type="none" w="med" len="med"/>
                <a:tailEnd type="none" w="med" len="med"/>
              </a:ln>
            </p:spPr>
          </p:sp>
          <p:sp>
            <p:nvSpPr>
              <p:cNvPr id="40994" name="Line 118"/>
              <p:cNvSpPr/>
              <p:nvPr/>
            </p:nvSpPr>
            <p:spPr>
              <a:xfrm>
                <a:off x="748" y="2659"/>
                <a:ext cx="363" cy="363"/>
              </a:xfrm>
              <a:prstGeom prst="line">
                <a:avLst/>
              </a:prstGeom>
              <a:ln w="9525" cap="flat" cmpd="sng">
                <a:solidFill>
                  <a:schemeClr val="tx1"/>
                </a:solidFill>
                <a:prstDash val="solid"/>
                <a:headEnd type="none" w="med" len="med"/>
                <a:tailEnd type="none" w="med" len="med"/>
              </a:ln>
            </p:spPr>
          </p:sp>
          <p:sp>
            <p:nvSpPr>
              <p:cNvPr id="40995" name="Line 119"/>
              <p:cNvSpPr/>
              <p:nvPr/>
            </p:nvSpPr>
            <p:spPr>
              <a:xfrm>
                <a:off x="1792" y="2659"/>
                <a:ext cx="512" cy="255"/>
              </a:xfrm>
              <a:prstGeom prst="line">
                <a:avLst/>
              </a:prstGeom>
              <a:ln w="9525" cap="flat" cmpd="sng">
                <a:solidFill>
                  <a:schemeClr val="tx1"/>
                </a:solidFill>
                <a:prstDash val="solid"/>
                <a:headEnd type="none" w="med" len="med"/>
                <a:tailEnd type="none" w="med" len="med"/>
              </a:ln>
            </p:spPr>
          </p:sp>
          <p:sp>
            <p:nvSpPr>
              <p:cNvPr id="40996" name="Line 120"/>
              <p:cNvSpPr/>
              <p:nvPr/>
            </p:nvSpPr>
            <p:spPr>
              <a:xfrm flipH="1">
                <a:off x="1792" y="3158"/>
                <a:ext cx="499" cy="318"/>
              </a:xfrm>
              <a:prstGeom prst="line">
                <a:avLst/>
              </a:prstGeom>
              <a:ln w="9525" cap="flat" cmpd="sng">
                <a:solidFill>
                  <a:schemeClr val="tx1"/>
                </a:solidFill>
                <a:prstDash val="solid"/>
                <a:headEnd type="none" w="med" len="med"/>
                <a:tailEnd type="none" w="med" len="med"/>
              </a:ln>
            </p:spPr>
          </p:sp>
          <p:sp>
            <p:nvSpPr>
              <p:cNvPr id="40997" name="Text Box 123"/>
              <p:cNvSpPr txBox="1"/>
              <p:nvPr/>
            </p:nvSpPr>
            <p:spPr>
              <a:xfrm>
                <a:off x="1247" y="2659"/>
                <a:ext cx="196" cy="250"/>
              </a:xfrm>
              <a:prstGeom prst="rect">
                <a:avLst/>
              </a:prstGeom>
              <a:noFill/>
              <a:ln w="9525">
                <a:noFill/>
              </a:ln>
            </p:spPr>
            <p:txBody>
              <a:bodyPr wrap="none" anchor="ctr">
                <a:spAutoFit/>
              </a:bodyPr>
              <a:lstStyle/>
              <a:p>
                <a:pPr algn="ctr"/>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p:txBody>
          </p:sp>
          <p:sp>
            <p:nvSpPr>
              <p:cNvPr id="40998" name="Text Box 124"/>
              <p:cNvSpPr txBox="1"/>
              <p:nvPr/>
            </p:nvSpPr>
            <p:spPr>
              <a:xfrm>
                <a:off x="885" y="2659"/>
                <a:ext cx="196" cy="250"/>
              </a:xfrm>
              <a:prstGeom prst="rect">
                <a:avLst/>
              </a:prstGeom>
              <a:noFill/>
              <a:ln w="9525">
                <a:noFill/>
              </a:ln>
            </p:spPr>
            <p:txBody>
              <a:bodyPr wrap="none" anchor="ctr">
                <a:spAutoFit/>
              </a:bodyPr>
              <a:lstStyle/>
              <a:p>
                <a:pPr algn="ctr"/>
                <a:r>
                  <a:rPr lang="en-US" altLang="zh-CN" sz="2000" dirty="0">
                    <a:latin typeface="Times New Roman" panose="02020603050405020304" pitchFamily="18" charset="0"/>
                  </a:rPr>
                  <a:t>9</a:t>
                </a:r>
                <a:endParaRPr lang="en-US" altLang="zh-CN" sz="2000" dirty="0">
                  <a:latin typeface="Times New Roman" panose="02020603050405020304" pitchFamily="18" charset="0"/>
                </a:endParaRPr>
              </a:p>
            </p:txBody>
          </p:sp>
          <p:sp>
            <p:nvSpPr>
              <p:cNvPr id="40999" name="Text Box 129"/>
              <p:cNvSpPr txBox="1"/>
              <p:nvPr/>
            </p:nvSpPr>
            <p:spPr>
              <a:xfrm>
                <a:off x="1993" y="2586"/>
                <a:ext cx="196" cy="250"/>
              </a:xfrm>
              <a:prstGeom prst="rect">
                <a:avLst/>
              </a:prstGeom>
              <a:noFill/>
              <a:ln w="9525">
                <a:noFill/>
              </a:ln>
            </p:spPr>
            <p:txBody>
              <a:bodyPr wrap="none" anchor="ctr">
                <a:spAutoFit/>
              </a:bodyPr>
              <a:lstStyle/>
              <a:p>
                <a:pPr algn="ctr"/>
                <a:r>
                  <a:rPr lang="en-US" altLang="zh-CN" sz="2000" dirty="0">
                    <a:latin typeface="Times New Roman" panose="02020603050405020304" pitchFamily="18" charset="0"/>
                  </a:rPr>
                  <a:t>5</a:t>
                </a:r>
                <a:endParaRPr lang="en-US" altLang="zh-CN" sz="2000" dirty="0">
                  <a:latin typeface="Times New Roman" panose="02020603050405020304" pitchFamily="18" charset="0"/>
                </a:endParaRPr>
              </a:p>
            </p:txBody>
          </p:sp>
          <p:sp>
            <p:nvSpPr>
              <p:cNvPr id="41000" name="Line 130"/>
              <p:cNvSpPr/>
              <p:nvPr/>
            </p:nvSpPr>
            <p:spPr>
              <a:xfrm>
                <a:off x="658" y="2704"/>
                <a:ext cx="0" cy="726"/>
              </a:xfrm>
              <a:prstGeom prst="line">
                <a:avLst/>
              </a:prstGeom>
              <a:ln w="9525" cap="flat" cmpd="sng">
                <a:solidFill>
                  <a:schemeClr val="tx1"/>
                </a:solidFill>
                <a:prstDash val="solid"/>
                <a:headEnd type="none" w="med" len="med"/>
                <a:tailEnd type="none" w="med" len="med"/>
              </a:ln>
            </p:spPr>
          </p:sp>
          <p:sp>
            <p:nvSpPr>
              <p:cNvPr id="41001" name="Text Box 131"/>
              <p:cNvSpPr txBox="1"/>
              <p:nvPr/>
            </p:nvSpPr>
            <p:spPr>
              <a:xfrm>
                <a:off x="386" y="2934"/>
                <a:ext cx="276" cy="250"/>
              </a:xfrm>
              <a:prstGeom prst="rect">
                <a:avLst/>
              </a:prstGeom>
              <a:noFill/>
              <a:ln w="9525">
                <a:noFill/>
              </a:ln>
            </p:spPr>
            <p:txBody>
              <a:bodyPr wrap="none" anchor="ctr">
                <a:spAutoFit/>
              </a:bodyPr>
              <a:lstStyle/>
              <a:p>
                <a:pPr algn="ctr"/>
                <a:r>
                  <a:rPr lang="en-US" altLang="zh-CN" sz="2000" dirty="0">
                    <a:latin typeface="Times New Roman" panose="02020603050405020304" pitchFamily="18" charset="0"/>
                  </a:rPr>
                  <a:t>10</a:t>
                </a:r>
                <a:endParaRPr lang="en-US" altLang="zh-CN" sz="2000" dirty="0">
                  <a:latin typeface="Times New Roman" panose="02020603050405020304" pitchFamily="18" charset="0"/>
                </a:endParaRPr>
              </a:p>
            </p:txBody>
          </p:sp>
          <p:sp>
            <p:nvSpPr>
              <p:cNvPr id="41002" name="Text Box 133"/>
              <p:cNvSpPr txBox="1"/>
              <p:nvPr/>
            </p:nvSpPr>
            <p:spPr>
              <a:xfrm>
                <a:off x="2019" y="3249"/>
                <a:ext cx="196" cy="250"/>
              </a:xfrm>
              <a:prstGeom prst="rect">
                <a:avLst/>
              </a:prstGeom>
              <a:noFill/>
              <a:ln w="9525">
                <a:noFill/>
              </a:ln>
            </p:spPr>
            <p:txBody>
              <a:bodyPr wrap="none" anchor="ctr">
                <a:spAutoFit/>
              </a:bodyPr>
              <a:lstStyle/>
              <a:p>
                <a:pPr algn="ctr"/>
                <a:r>
                  <a:rPr lang="en-US" altLang="zh-CN" sz="2000" dirty="0">
                    <a:latin typeface="Times New Roman" panose="02020603050405020304" pitchFamily="18" charset="0"/>
                  </a:rPr>
                  <a:t>6</a:t>
                </a:r>
                <a:endParaRPr lang="en-US" altLang="zh-CN" sz="2000" dirty="0">
                  <a:latin typeface="Times New Roman" panose="02020603050405020304" pitchFamily="18" charset="0"/>
                </a:endParaRPr>
              </a:p>
            </p:txBody>
          </p:sp>
        </p:grpSp>
        <p:sp>
          <p:nvSpPr>
            <p:cNvPr id="40986" name="Text Box 181"/>
            <p:cNvSpPr txBox="1"/>
            <p:nvPr/>
          </p:nvSpPr>
          <p:spPr>
            <a:xfrm>
              <a:off x="748" y="3566"/>
              <a:ext cx="1180" cy="288"/>
            </a:xfrm>
            <a:prstGeom prst="rect">
              <a:avLst/>
            </a:prstGeom>
            <a:noFill/>
            <a:ln w="9525">
              <a:noFill/>
            </a:ln>
          </p:spPr>
          <p:txBody>
            <a:bodyPr>
              <a:spAutoFit/>
            </a:bodyPr>
            <a:lstStyle/>
            <a:p>
              <a:pPr>
                <a:spcBef>
                  <a:spcPct val="50000"/>
                </a:spcBef>
              </a:pPr>
              <a:r>
                <a:rPr lang="zh-CN" altLang="en-US" sz="2400" dirty="0">
                  <a:solidFill>
                    <a:srgbClr val="CC0000"/>
                  </a:solidFill>
                  <a:latin typeface="Times New Roman" panose="02020603050405020304" pitchFamily="18" charset="0"/>
                  <a:ea typeface="楷体_GB2312" pitchFamily="49" charset="-122"/>
                </a:rPr>
                <a:t>最小生成树</a:t>
              </a:r>
              <a:r>
                <a:rPr lang="en-US" altLang="zh-CN" sz="2400" dirty="0">
                  <a:solidFill>
                    <a:srgbClr val="CC0000"/>
                  </a:solidFill>
                  <a:latin typeface="Times New Roman" panose="02020603050405020304" pitchFamily="18" charset="0"/>
                  <a:ea typeface="楷体_GB2312" pitchFamily="49" charset="-122"/>
                </a:rPr>
                <a:t>1</a:t>
              </a:r>
              <a:endParaRPr lang="en-US" altLang="zh-CN" sz="2400" dirty="0">
                <a:solidFill>
                  <a:srgbClr val="CC0000"/>
                </a:solidFill>
                <a:latin typeface="Times New Roman" panose="02020603050405020304" pitchFamily="18" charset="0"/>
                <a:ea typeface="楷体_GB2312" pitchFamily="49" charset="-122"/>
              </a:endParaRPr>
            </a:p>
          </p:txBody>
        </p:sp>
      </p:grpSp>
      <p:grpSp>
        <p:nvGrpSpPr>
          <p:cNvPr id="5" name="Group 185"/>
          <p:cNvGrpSpPr/>
          <p:nvPr/>
        </p:nvGrpSpPr>
        <p:grpSpPr>
          <a:xfrm>
            <a:off x="4940300" y="3571875"/>
            <a:ext cx="3232150" cy="2474913"/>
            <a:chOff x="3112" y="2250"/>
            <a:chExt cx="2036" cy="1559"/>
          </a:xfrm>
        </p:grpSpPr>
        <p:grpSp>
          <p:nvGrpSpPr>
            <p:cNvPr id="40967" name="Group 180"/>
            <p:cNvGrpSpPr/>
            <p:nvPr/>
          </p:nvGrpSpPr>
          <p:grpSpPr>
            <a:xfrm>
              <a:off x="3112" y="2250"/>
              <a:ext cx="2036" cy="1163"/>
              <a:chOff x="3062" y="2523"/>
              <a:chExt cx="2036" cy="1163"/>
            </a:xfrm>
          </p:grpSpPr>
          <p:sp>
            <p:nvSpPr>
              <p:cNvPr id="40969" name="Oval 160"/>
              <p:cNvSpPr/>
              <p:nvPr/>
            </p:nvSpPr>
            <p:spPr>
              <a:xfrm>
                <a:off x="3243" y="2523"/>
                <a:ext cx="222" cy="211"/>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40970" name="Oval 161"/>
              <p:cNvSpPr/>
              <p:nvPr/>
            </p:nvSpPr>
            <p:spPr>
              <a:xfrm>
                <a:off x="3792" y="2992"/>
                <a:ext cx="222" cy="211"/>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6</a:t>
                </a:r>
                <a:endParaRPr lang="en-US" altLang="zh-CN" sz="2000" dirty="0">
                  <a:latin typeface="Times New Roman" panose="02020603050405020304" pitchFamily="18" charset="0"/>
                </a:endParaRPr>
              </a:p>
            </p:txBody>
          </p:sp>
          <p:sp>
            <p:nvSpPr>
              <p:cNvPr id="40971" name="Oval 162"/>
              <p:cNvSpPr/>
              <p:nvPr/>
            </p:nvSpPr>
            <p:spPr>
              <a:xfrm>
                <a:off x="3198" y="3475"/>
                <a:ext cx="222" cy="211"/>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5</a:t>
                </a:r>
                <a:endParaRPr lang="en-US" altLang="zh-CN" sz="2000" dirty="0">
                  <a:latin typeface="Times New Roman" panose="02020603050405020304" pitchFamily="18" charset="0"/>
                </a:endParaRPr>
              </a:p>
            </p:txBody>
          </p:sp>
          <p:sp>
            <p:nvSpPr>
              <p:cNvPr id="40972" name="Oval 163"/>
              <p:cNvSpPr/>
              <p:nvPr/>
            </p:nvSpPr>
            <p:spPr>
              <a:xfrm>
                <a:off x="4286" y="3475"/>
                <a:ext cx="222" cy="211"/>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p:txBody>
          </p:sp>
          <p:sp>
            <p:nvSpPr>
              <p:cNvPr id="40973" name="Oval 164"/>
              <p:cNvSpPr/>
              <p:nvPr/>
            </p:nvSpPr>
            <p:spPr>
              <a:xfrm>
                <a:off x="4876" y="2976"/>
                <a:ext cx="222" cy="211"/>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3</a:t>
                </a:r>
                <a:endParaRPr lang="en-US" altLang="zh-CN" sz="2000" dirty="0">
                  <a:latin typeface="Times New Roman" panose="02020603050405020304" pitchFamily="18" charset="0"/>
                </a:endParaRPr>
              </a:p>
            </p:txBody>
          </p:sp>
          <p:sp>
            <p:nvSpPr>
              <p:cNvPr id="40974" name="Oval 165"/>
              <p:cNvSpPr/>
              <p:nvPr/>
            </p:nvSpPr>
            <p:spPr>
              <a:xfrm>
                <a:off x="4286" y="2523"/>
                <a:ext cx="222" cy="211"/>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p:txBody>
          </p:sp>
          <p:sp>
            <p:nvSpPr>
              <p:cNvPr id="40975" name="Line 166"/>
              <p:cNvSpPr/>
              <p:nvPr/>
            </p:nvSpPr>
            <p:spPr>
              <a:xfrm flipH="1">
                <a:off x="3969" y="2704"/>
                <a:ext cx="363" cy="318"/>
              </a:xfrm>
              <a:prstGeom prst="line">
                <a:avLst/>
              </a:prstGeom>
              <a:ln w="9525" cap="flat" cmpd="sng">
                <a:solidFill>
                  <a:schemeClr val="tx1"/>
                </a:solidFill>
                <a:prstDash val="solid"/>
                <a:headEnd type="none" w="med" len="med"/>
                <a:tailEnd type="none" w="med" len="med"/>
              </a:ln>
            </p:spPr>
          </p:sp>
          <p:sp>
            <p:nvSpPr>
              <p:cNvPr id="40976" name="Line 167"/>
              <p:cNvSpPr/>
              <p:nvPr/>
            </p:nvSpPr>
            <p:spPr>
              <a:xfrm>
                <a:off x="3424" y="2704"/>
                <a:ext cx="363" cy="363"/>
              </a:xfrm>
              <a:prstGeom prst="line">
                <a:avLst/>
              </a:prstGeom>
              <a:ln w="9525" cap="flat" cmpd="sng">
                <a:solidFill>
                  <a:schemeClr val="tx1"/>
                </a:solidFill>
                <a:prstDash val="solid"/>
                <a:headEnd type="none" w="med" len="med"/>
                <a:tailEnd type="none" w="med" len="med"/>
              </a:ln>
            </p:spPr>
          </p:sp>
          <p:sp>
            <p:nvSpPr>
              <p:cNvPr id="40977" name="Line 168"/>
              <p:cNvSpPr/>
              <p:nvPr/>
            </p:nvSpPr>
            <p:spPr>
              <a:xfrm>
                <a:off x="4468" y="2704"/>
                <a:ext cx="512" cy="255"/>
              </a:xfrm>
              <a:prstGeom prst="line">
                <a:avLst/>
              </a:prstGeom>
              <a:ln w="9525" cap="flat" cmpd="sng">
                <a:solidFill>
                  <a:schemeClr val="tx1"/>
                </a:solidFill>
                <a:prstDash val="solid"/>
                <a:headEnd type="none" w="med" len="med"/>
                <a:tailEnd type="none" w="med" len="med"/>
              </a:ln>
            </p:spPr>
          </p:sp>
          <p:sp>
            <p:nvSpPr>
              <p:cNvPr id="40978" name="Text Box 170"/>
              <p:cNvSpPr txBox="1"/>
              <p:nvPr/>
            </p:nvSpPr>
            <p:spPr>
              <a:xfrm>
                <a:off x="3923" y="2704"/>
                <a:ext cx="196" cy="250"/>
              </a:xfrm>
              <a:prstGeom prst="rect">
                <a:avLst/>
              </a:prstGeom>
              <a:noFill/>
              <a:ln w="9525">
                <a:noFill/>
              </a:ln>
            </p:spPr>
            <p:txBody>
              <a:bodyPr wrap="none" anchor="ctr">
                <a:spAutoFit/>
              </a:bodyPr>
              <a:lstStyle/>
              <a:p>
                <a:pPr algn="ctr"/>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p:txBody>
          </p:sp>
          <p:sp>
            <p:nvSpPr>
              <p:cNvPr id="40979" name="Text Box 171"/>
              <p:cNvSpPr txBox="1"/>
              <p:nvPr/>
            </p:nvSpPr>
            <p:spPr>
              <a:xfrm>
                <a:off x="3561" y="2704"/>
                <a:ext cx="196" cy="250"/>
              </a:xfrm>
              <a:prstGeom prst="rect">
                <a:avLst/>
              </a:prstGeom>
              <a:noFill/>
              <a:ln w="9525">
                <a:noFill/>
              </a:ln>
            </p:spPr>
            <p:txBody>
              <a:bodyPr wrap="none" anchor="ctr">
                <a:spAutoFit/>
              </a:bodyPr>
              <a:lstStyle/>
              <a:p>
                <a:pPr algn="ctr"/>
                <a:r>
                  <a:rPr lang="en-US" altLang="zh-CN" sz="2000" dirty="0">
                    <a:latin typeface="Times New Roman" panose="02020603050405020304" pitchFamily="18" charset="0"/>
                  </a:rPr>
                  <a:t>9</a:t>
                </a:r>
                <a:endParaRPr lang="en-US" altLang="zh-CN" sz="2000" dirty="0">
                  <a:latin typeface="Times New Roman" panose="02020603050405020304" pitchFamily="18" charset="0"/>
                </a:endParaRPr>
              </a:p>
            </p:txBody>
          </p:sp>
          <p:sp>
            <p:nvSpPr>
              <p:cNvPr id="40980" name="Text Box 172"/>
              <p:cNvSpPr txBox="1"/>
              <p:nvPr/>
            </p:nvSpPr>
            <p:spPr>
              <a:xfrm>
                <a:off x="4669" y="2631"/>
                <a:ext cx="196" cy="250"/>
              </a:xfrm>
              <a:prstGeom prst="rect">
                <a:avLst/>
              </a:prstGeom>
              <a:noFill/>
              <a:ln w="9525">
                <a:noFill/>
              </a:ln>
            </p:spPr>
            <p:txBody>
              <a:bodyPr wrap="none" anchor="ctr">
                <a:spAutoFit/>
              </a:bodyPr>
              <a:lstStyle/>
              <a:p>
                <a:pPr algn="ctr"/>
                <a:r>
                  <a:rPr lang="en-US" altLang="zh-CN" sz="2000" dirty="0">
                    <a:latin typeface="Times New Roman" panose="02020603050405020304" pitchFamily="18" charset="0"/>
                  </a:rPr>
                  <a:t>5</a:t>
                </a:r>
                <a:endParaRPr lang="en-US" altLang="zh-CN" sz="2000" dirty="0">
                  <a:latin typeface="Times New Roman" panose="02020603050405020304" pitchFamily="18" charset="0"/>
                </a:endParaRPr>
              </a:p>
            </p:txBody>
          </p:sp>
          <p:sp>
            <p:nvSpPr>
              <p:cNvPr id="40981" name="Line 173"/>
              <p:cNvSpPr/>
              <p:nvPr/>
            </p:nvSpPr>
            <p:spPr>
              <a:xfrm>
                <a:off x="3334" y="2749"/>
                <a:ext cx="0" cy="726"/>
              </a:xfrm>
              <a:prstGeom prst="line">
                <a:avLst/>
              </a:prstGeom>
              <a:ln w="9525" cap="flat" cmpd="sng">
                <a:solidFill>
                  <a:schemeClr val="tx1"/>
                </a:solidFill>
                <a:prstDash val="solid"/>
                <a:headEnd type="none" w="med" len="med"/>
                <a:tailEnd type="none" w="med" len="med"/>
              </a:ln>
            </p:spPr>
          </p:sp>
          <p:sp>
            <p:nvSpPr>
              <p:cNvPr id="40982" name="Text Box 174"/>
              <p:cNvSpPr txBox="1"/>
              <p:nvPr/>
            </p:nvSpPr>
            <p:spPr>
              <a:xfrm>
                <a:off x="3062" y="2979"/>
                <a:ext cx="276" cy="250"/>
              </a:xfrm>
              <a:prstGeom prst="rect">
                <a:avLst/>
              </a:prstGeom>
              <a:noFill/>
              <a:ln w="9525">
                <a:noFill/>
              </a:ln>
            </p:spPr>
            <p:txBody>
              <a:bodyPr wrap="none" anchor="ctr">
                <a:spAutoFit/>
              </a:bodyPr>
              <a:lstStyle/>
              <a:p>
                <a:pPr algn="ctr"/>
                <a:r>
                  <a:rPr lang="en-US" altLang="zh-CN" sz="2000" dirty="0">
                    <a:latin typeface="Times New Roman" panose="02020603050405020304" pitchFamily="18" charset="0"/>
                  </a:rPr>
                  <a:t>10</a:t>
                </a:r>
                <a:endParaRPr lang="en-US" altLang="zh-CN" sz="2000" dirty="0">
                  <a:latin typeface="Times New Roman" panose="02020603050405020304" pitchFamily="18" charset="0"/>
                </a:endParaRPr>
              </a:p>
            </p:txBody>
          </p:sp>
          <p:sp>
            <p:nvSpPr>
              <p:cNvPr id="40983" name="Line 176"/>
              <p:cNvSpPr/>
              <p:nvPr/>
            </p:nvSpPr>
            <p:spPr>
              <a:xfrm flipH="1">
                <a:off x="4377" y="2749"/>
                <a:ext cx="0" cy="726"/>
              </a:xfrm>
              <a:prstGeom prst="line">
                <a:avLst/>
              </a:prstGeom>
              <a:ln w="9525" cap="flat" cmpd="sng">
                <a:solidFill>
                  <a:schemeClr val="tx1"/>
                </a:solidFill>
                <a:prstDash val="solid"/>
                <a:headEnd type="none" w="med" len="med"/>
                <a:tailEnd type="none" w="med" len="med"/>
              </a:ln>
            </p:spPr>
          </p:sp>
          <p:sp>
            <p:nvSpPr>
              <p:cNvPr id="40984" name="Text Box 177"/>
              <p:cNvSpPr txBox="1"/>
              <p:nvPr/>
            </p:nvSpPr>
            <p:spPr>
              <a:xfrm>
                <a:off x="4377" y="2976"/>
                <a:ext cx="196" cy="250"/>
              </a:xfrm>
              <a:prstGeom prst="rect">
                <a:avLst/>
              </a:prstGeom>
              <a:noFill/>
              <a:ln w="9525">
                <a:noFill/>
              </a:ln>
            </p:spPr>
            <p:txBody>
              <a:bodyPr wrap="none" anchor="ctr">
                <a:spAutoFit/>
              </a:bodyPr>
              <a:lstStyle/>
              <a:p>
                <a:pPr algn="ctr"/>
                <a:r>
                  <a:rPr lang="en-US" altLang="zh-CN" sz="2000" dirty="0">
                    <a:latin typeface="Times New Roman" panose="02020603050405020304" pitchFamily="18" charset="0"/>
                  </a:rPr>
                  <a:t>6</a:t>
                </a:r>
                <a:endParaRPr lang="en-US" altLang="zh-CN" sz="2000" dirty="0">
                  <a:latin typeface="Times New Roman" panose="02020603050405020304" pitchFamily="18" charset="0"/>
                </a:endParaRPr>
              </a:p>
            </p:txBody>
          </p:sp>
        </p:grpSp>
        <p:sp>
          <p:nvSpPr>
            <p:cNvPr id="40968" name="Text Box 182"/>
            <p:cNvSpPr txBox="1"/>
            <p:nvPr/>
          </p:nvSpPr>
          <p:spPr>
            <a:xfrm>
              <a:off x="3379" y="3521"/>
              <a:ext cx="1180" cy="288"/>
            </a:xfrm>
            <a:prstGeom prst="rect">
              <a:avLst/>
            </a:prstGeom>
            <a:noFill/>
            <a:ln w="9525">
              <a:noFill/>
            </a:ln>
          </p:spPr>
          <p:txBody>
            <a:bodyPr>
              <a:spAutoFit/>
            </a:bodyPr>
            <a:lstStyle/>
            <a:p>
              <a:pPr>
                <a:spcBef>
                  <a:spcPct val="50000"/>
                </a:spcBef>
              </a:pPr>
              <a:r>
                <a:rPr lang="zh-CN" altLang="en-US" sz="2400" dirty="0">
                  <a:solidFill>
                    <a:srgbClr val="CC0000"/>
                  </a:solidFill>
                  <a:latin typeface="Times New Roman" panose="02020603050405020304" pitchFamily="18" charset="0"/>
                  <a:ea typeface="楷体_GB2312" pitchFamily="49" charset="-122"/>
                </a:rPr>
                <a:t>最小生成树</a:t>
              </a:r>
              <a:r>
                <a:rPr lang="en-US" altLang="zh-CN" sz="2400" dirty="0">
                  <a:solidFill>
                    <a:srgbClr val="CC0000"/>
                  </a:solidFill>
                  <a:latin typeface="Times New Roman" panose="02020603050405020304" pitchFamily="18" charset="0"/>
                  <a:ea typeface="楷体_GB2312" pitchFamily="49" charset="-122"/>
                </a:rPr>
                <a:t>2</a:t>
              </a:r>
              <a:endParaRPr lang="en-US" altLang="zh-CN" sz="2400" dirty="0">
                <a:solidFill>
                  <a:srgbClr val="CC0000"/>
                </a:solidFill>
                <a:latin typeface="Times New Roman" panose="02020603050405020304" pitchFamily="18" charset="0"/>
                <a:ea typeface="楷体_GB2312" pitchFamily="49" charset="-122"/>
              </a:endParaRPr>
            </a:p>
          </p:txBody>
        </p:sp>
      </p:grpSp>
      <p:sp>
        <p:nvSpPr>
          <p:cNvPr id="1220791" name="AutoShape 183"/>
          <p:cNvSpPr/>
          <p:nvPr/>
        </p:nvSpPr>
        <p:spPr>
          <a:xfrm>
            <a:off x="5292725" y="1008063"/>
            <a:ext cx="2736850" cy="2276475"/>
          </a:xfrm>
          <a:prstGeom prst="irregularSeal1">
            <a:avLst/>
          </a:prstGeom>
          <a:noFill/>
          <a:ln w="9525" cap="flat" cmpd="sng">
            <a:solidFill>
              <a:schemeClr val="tx1"/>
            </a:solidFill>
            <a:prstDash val="solid"/>
            <a:miter/>
            <a:headEnd type="none" w="med" len="med"/>
            <a:tailEnd type="none" w="med" len="med"/>
          </a:ln>
        </p:spPr>
        <p:txBody>
          <a:bodyPr wrap="none" anchor="ctr"/>
          <a:lstStyle/>
          <a:p>
            <a:pPr marL="342900" indent="-342900" algn="ctr"/>
            <a:r>
              <a:rPr lang="zh-CN" altLang="en-US" sz="2400" dirty="0">
                <a:solidFill>
                  <a:srgbClr val="0000FF"/>
                </a:solidFill>
                <a:latin typeface="Arial" panose="020B0604020202020204" pitchFamily="34" charset="0"/>
              </a:rPr>
              <a:t>最小生成树</a:t>
            </a:r>
            <a:endParaRPr lang="zh-CN" altLang="en-US" sz="2400" dirty="0">
              <a:solidFill>
                <a:srgbClr val="0000FF"/>
              </a:solidFill>
              <a:latin typeface="Arial" panose="020B0604020202020204" pitchFamily="34" charset="0"/>
            </a:endParaRPr>
          </a:p>
          <a:p>
            <a:pPr marL="342900" indent="-342900" algn="ctr"/>
            <a:r>
              <a:rPr lang="zh-CN" altLang="en-US" sz="2400" dirty="0">
                <a:solidFill>
                  <a:srgbClr val="0000FF"/>
                </a:solidFill>
                <a:latin typeface="Arial" panose="020B0604020202020204" pitchFamily="34" charset="0"/>
              </a:rPr>
              <a:t>不唯一！</a:t>
            </a:r>
            <a:endParaRPr lang="zh-CN" altLang="en-US" sz="2400" dirty="0">
              <a:solidFill>
                <a:srgbClr val="0000FF"/>
              </a:solidFill>
              <a:latin typeface="Arial" panose="020B0604020202020204" pitchFamily="34" charset="0"/>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220791"/>
                                        </p:tgtEl>
                                        <p:attrNameLst>
                                          <p:attrName>style.visibility</p:attrName>
                                        </p:attrNameLst>
                                      </p:cBhvr>
                                      <p:to>
                                        <p:strVal val="visible"/>
                                      </p:to>
                                    </p:set>
                                    <p:animEffect transition="in" filter="strips(downLeft)">
                                      <p:cBhvr>
                                        <p:cTn id="17" dur="500"/>
                                        <p:tgtEl>
                                          <p:spTgt spid="12207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0791"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5" name="Oval 1031"/>
          <p:cNvSpPr>
            <a:spLocks noChangeArrowheads="1"/>
          </p:cNvSpPr>
          <p:nvPr/>
        </p:nvSpPr>
        <p:spPr bwMode="auto">
          <a:xfrm>
            <a:off x="3990979" y="2670120"/>
            <a:ext cx="1152525" cy="1368425"/>
          </a:xfrm>
          <a:prstGeom prst="ellipse">
            <a:avLst/>
          </a:prstGeom>
          <a:solidFill>
            <a:schemeClr val="accent3">
              <a:lumMod val="60000"/>
              <a:lumOff val="40000"/>
              <a:alpha val="65000"/>
            </a:schemeClr>
          </a:solidFill>
          <a:ln w="19050" algn="ctr">
            <a:solidFill>
              <a:srgbClr val="3333FF"/>
            </a:solidFill>
            <a:round/>
            <a:tailEnd type="none" w="med" len="lg"/>
          </a:ln>
          <a:effectLst/>
        </p:spPr>
        <p:txBody>
          <a:bodyPr wrap="none" anchor="ctr"/>
          <a:lstStyle/>
          <a:p>
            <a:endParaRPr lang="zh-CN" altLang="en-US"/>
          </a:p>
        </p:txBody>
      </p:sp>
      <p:sp>
        <p:nvSpPr>
          <p:cNvPr id="68613" name="Oval 1029"/>
          <p:cNvSpPr>
            <a:spLocks noChangeArrowheads="1"/>
          </p:cNvSpPr>
          <p:nvPr/>
        </p:nvSpPr>
        <p:spPr bwMode="auto">
          <a:xfrm>
            <a:off x="4352929" y="3176530"/>
            <a:ext cx="431800" cy="431800"/>
          </a:xfrm>
          <a:prstGeom prst="ellipse">
            <a:avLst/>
          </a:prstGeom>
          <a:solidFill>
            <a:srgbClr val="FFC000"/>
          </a:solidFill>
          <a:ln w="19050" algn="ctr">
            <a:solidFill>
              <a:srgbClr val="3333FF"/>
            </a:solidFill>
            <a:round/>
            <a:tailEnd type="none" w="med" len="lg"/>
          </a:ln>
          <a:effectLst/>
        </p:spPr>
        <p:txBody>
          <a:bodyPr wrap="none" anchor="ctr"/>
          <a:lstStyle/>
          <a:p>
            <a:r>
              <a:rPr lang="en-US" altLang="zh-CN" sz="1800" i="1" dirty="0">
                <a:solidFill>
                  <a:srgbClr val="0000FF"/>
                </a:solidFill>
                <a:ea typeface="宋体" panose="02010600030101010101" pitchFamily="2" charset="-122"/>
                <a:cs typeface="Times New Roman" panose="02020603050405020304" pitchFamily="18" charset="0"/>
              </a:rPr>
              <a:t>j</a:t>
            </a:r>
            <a:endParaRPr lang="en-US" altLang="zh-CN" sz="1800" i="1" dirty="0">
              <a:solidFill>
                <a:srgbClr val="0000FF"/>
              </a:solidFill>
              <a:ea typeface="宋体" panose="02010600030101010101" pitchFamily="2" charset="-122"/>
              <a:cs typeface="Times New Roman" panose="02020603050405020304" pitchFamily="18" charset="0"/>
            </a:endParaRPr>
          </a:p>
        </p:txBody>
      </p:sp>
      <p:sp>
        <p:nvSpPr>
          <p:cNvPr id="68614" name="Oval 1030"/>
          <p:cNvSpPr>
            <a:spLocks noChangeArrowheads="1"/>
          </p:cNvSpPr>
          <p:nvPr/>
        </p:nvSpPr>
        <p:spPr bwMode="auto">
          <a:xfrm>
            <a:off x="714348" y="2628848"/>
            <a:ext cx="1008063" cy="1657349"/>
          </a:xfrm>
          <a:prstGeom prst="ellipse">
            <a:avLst/>
          </a:prstGeom>
          <a:solidFill>
            <a:srgbClr val="FFFFFF">
              <a:alpha val="0"/>
            </a:srgbClr>
          </a:solidFill>
          <a:ln w="19050" algn="ctr">
            <a:solidFill>
              <a:srgbClr val="3333FF"/>
            </a:solidFill>
            <a:round/>
            <a:tailEnd type="none" w="med" len="lg"/>
          </a:ln>
          <a:effectLst/>
        </p:spPr>
        <p:txBody>
          <a:bodyPr wrap="none" anchor="ctr"/>
          <a:lstStyle/>
          <a:p>
            <a:endParaRPr lang="zh-CN" altLang="en-US"/>
          </a:p>
        </p:txBody>
      </p:sp>
      <p:sp>
        <p:nvSpPr>
          <p:cNvPr id="68616" name="Text Box 1032"/>
          <p:cNvSpPr txBox="1">
            <a:spLocks noChangeArrowheads="1"/>
          </p:cNvSpPr>
          <p:nvPr/>
        </p:nvSpPr>
        <p:spPr bwMode="auto">
          <a:xfrm>
            <a:off x="928662" y="2200220"/>
            <a:ext cx="503237" cy="368300"/>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0000FF"/>
                </a:solidFill>
                <a:ea typeface="宋体" panose="02010600030101010101" pitchFamily="2" charset="-122"/>
                <a:cs typeface="Times New Roman" panose="02020603050405020304" pitchFamily="18" charset="0"/>
              </a:rPr>
              <a:t>U</a:t>
            </a:r>
            <a:endParaRPr lang="en-US" altLang="zh-CN" sz="1800" dirty="0">
              <a:solidFill>
                <a:srgbClr val="0000FF"/>
              </a:solidFill>
              <a:ea typeface="宋体" panose="02010600030101010101" pitchFamily="2" charset="-122"/>
              <a:cs typeface="Times New Roman" panose="02020603050405020304" pitchFamily="18" charset="0"/>
            </a:endParaRPr>
          </a:p>
        </p:txBody>
      </p:sp>
      <p:sp>
        <p:nvSpPr>
          <p:cNvPr id="68617" name="Text Box 1033"/>
          <p:cNvSpPr txBox="1">
            <a:spLocks noChangeArrowheads="1"/>
          </p:cNvSpPr>
          <p:nvPr/>
        </p:nvSpPr>
        <p:spPr bwMode="auto">
          <a:xfrm>
            <a:off x="3992566" y="2276469"/>
            <a:ext cx="1079500" cy="368300"/>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0000FF"/>
                </a:solidFill>
                <a:ea typeface="宋体" panose="02010600030101010101" pitchFamily="2" charset="-122"/>
                <a:cs typeface="Times New Roman" panose="02020603050405020304" pitchFamily="18" charset="0"/>
              </a:rPr>
              <a:t>V</a:t>
            </a:r>
            <a:r>
              <a:rPr lang="zh-CN" altLang="en-US" sz="1800" dirty="0">
                <a:solidFill>
                  <a:srgbClr val="0000FF"/>
                </a:solidFill>
                <a:ea typeface="宋体" panose="02010600030101010101" pitchFamily="2" charset="-122"/>
                <a:cs typeface="Times New Roman" panose="02020603050405020304" pitchFamily="18" charset="0"/>
              </a:rPr>
              <a:t>－</a:t>
            </a:r>
            <a:r>
              <a:rPr lang="en-US" altLang="zh-CN" sz="1800" dirty="0">
                <a:solidFill>
                  <a:srgbClr val="0000FF"/>
                </a:solidFill>
                <a:ea typeface="宋体" panose="02010600030101010101" pitchFamily="2" charset="-122"/>
                <a:cs typeface="Times New Roman" panose="02020603050405020304" pitchFamily="18" charset="0"/>
              </a:rPr>
              <a:t>U</a:t>
            </a:r>
            <a:endParaRPr lang="en-US" altLang="zh-CN" sz="1800" dirty="0">
              <a:solidFill>
                <a:srgbClr val="0000FF"/>
              </a:solidFill>
              <a:ea typeface="宋体" panose="02010600030101010101" pitchFamily="2" charset="-122"/>
              <a:cs typeface="Times New Roman" panose="02020603050405020304" pitchFamily="18" charset="0"/>
            </a:endParaRPr>
          </a:p>
        </p:txBody>
      </p:sp>
      <p:sp>
        <p:nvSpPr>
          <p:cNvPr id="68618" name="Freeform 1034"/>
          <p:cNvSpPr/>
          <p:nvPr/>
        </p:nvSpPr>
        <p:spPr bwMode="auto">
          <a:xfrm>
            <a:off x="1460473" y="3395603"/>
            <a:ext cx="2897213" cy="322269"/>
          </a:xfrm>
          <a:custGeom>
            <a:avLst/>
            <a:gdLst/>
            <a:ahLst/>
            <a:cxnLst>
              <a:cxn ang="0">
                <a:pos x="0" y="95"/>
              </a:cxn>
              <a:cxn ang="0">
                <a:pos x="1119" y="0"/>
              </a:cxn>
            </a:cxnLst>
            <a:rect l="0" t="0" r="r" b="b"/>
            <a:pathLst>
              <a:path w="1119" h="95">
                <a:moveTo>
                  <a:pt x="0" y="95"/>
                </a:moveTo>
                <a:lnTo>
                  <a:pt x="1119" y="0"/>
                </a:lnTo>
              </a:path>
            </a:pathLst>
          </a:custGeom>
          <a:noFill/>
          <a:ln w="38100" cap="flat" cmpd="sng">
            <a:solidFill>
              <a:srgbClr val="FF00FF"/>
            </a:solidFill>
            <a:prstDash val="solid"/>
            <a:round/>
            <a:headEnd type="none" w="med" len="med"/>
            <a:tailEnd type="none" w="med" len="lg"/>
          </a:ln>
          <a:effectLst/>
        </p:spPr>
        <p:txBody>
          <a:bodyPr wrap="none"/>
          <a:lstStyle/>
          <a:p>
            <a:endParaRPr lang="zh-CN" altLang="en-US"/>
          </a:p>
        </p:txBody>
      </p:sp>
      <p:sp>
        <p:nvSpPr>
          <p:cNvPr id="68619" name="Oval 1035"/>
          <p:cNvSpPr>
            <a:spLocks noChangeArrowheads="1"/>
          </p:cNvSpPr>
          <p:nvPr/>
        </p:nvSpPr>
        <p:spPr bwMode="auto">
          <a:xfrm>
            <a:off x="1003273" y="3494035"/>
            <a:ext cx="431800" cy="431800"/>
          </a:xfrm>
          <a:prstGeom prst="ellipse">
            <a:avLst/>
          </a:prstGeom>
          <a:solidFill>
            <a:srgbClr val="FFC000"/>
          </a:solidFill>
          <a:ln w="19050" algn="ctr">
            <a:solidFill>
              <a:srgbClr val="3333FF"/>
            </a:solidFill>
            <a:round/>
            <a:tailEnd type="none" w="med" len="lg"/>
          </a:ln>
          <a:effectLst/>
        </p:spPr>
        <p:txBody>
          <a:bodyPr wrap="none" anchor="ctr"/>
          <a:lstStyle/>
          <a:p>
            <a:r>
              <a:rPr lang="en-US" altLang="zh-CN" sz="1800" i="1" dirty="0">
                <a:solidFill>
                  <a:srgbClr val="0000FF"/>
                </a:solidFill>
                <a:ea typeface="宋体" panose="02010600030101010101" pitchFamily="2" charset="-122"/>
                <a:cs typeface="Times New Roman" panose="02020603050405020304" pitchFamily="18" charset="0"/>
              </a:rPr>
              <a:t>v</a:t>
            </a:r>
            <a:endParaRPr lang="en-US" altLang="zh-CN" sz="1800" i="1" dirty="0">
              <a:solidFill>
                <a:srgbClr val="0000FF"/>
              </a:solidFill>
              <a:ea typeface="宋体" panose="02010600030101010101" pitchFamily="2" charset="-122"/>
              <a:cs typeface="Times New Roman" panose="02020603050405020304" pitchFamily="18" charset="0"/>
            </a:endParaRPr>
          </a:p>
        </p:txBody>
      </p:sp>
      <p:sp>
        <p:nvSpPr>
          <p:cNvPr id="68620" name="Text Box 1036"/>
          <p:cNvSpPr txBox="1">
            <a:spLocks noChangeArrowheads="1"/>
          </p:cNvSpPr>
          <p:nvPr/>
        </p:nvSpPr>
        <p:spPr bwMode="auto">
          <a:xfrm rot="21319428">
            <a:off x="1722411" y="3206697"/>
            <a:ext cx="1223962" cy="368300"/>
          </a:xfrm>
          <a:prstGeom prst="rect">
            <a:avLst/>
          </a:prstGeom>
          <a:noFill/>
          <a:ln w="19050" algn="ctr">
            <a:noFill/>
            <a:miter lim="800000"/>
            <a:tailEnd type="none" w="med" len="lg"/>
          </a:ln>
          <a:effectLst/>
        </p:spPr>
        <p:txBody>
          <a:bodyPr>
            <a:spAutoFit/>
          </a:bodyPr>
          <a:lstStyle/>
          <a:p>
            <a:pPr>
              <a:spcBef>
                <a:spcPct val="50000"/>
              </a:spcBef>
            </a:pPr>
            <a:r>
              <a:rPr lang="en-US" altLang="zh-CN" sz="1800" dirty="0" err="1" smtClean="0"/>
              <a:t>lowcost</a:t>
            </a:r>
            <a:r>
              <a:rPr lang="en-US" altLang="zh-CN" sz="1800" dirty="0" smtClean="0"/>
              <a:t>[</a:t>
            </a:r>
            <a:r>
              <a:rPr lang="en-US" altLang="zh-CN" sz="1800" i="1" dirty="0" smtClean="0"/>
              <a:t>j</a:t>
            </a:r>
            <a:r>
              <a:rPr lang="en-US" altLang="zh-CN" sz="1800" dirty="0" smtClean="0"/>
              <a:t>]</a:t>
            </a:r>
            <a:endParaRPr lang="en-US" altLang="zh-CN" sz="1800" dirty="0"/>
          </a:p>
        </p:txBody>
      </p:sp>
      <p:grpSp>
        <p:nvGrpSpPr>
          <p:cNvPr id="24" name="组合 23"/>
          <p:cNvGrpSpPr/>
          <p:nvPr/>
        </p:nvGrpSpPr>
        <p:grpSpPr>
          <a:xfrm>
            <a:off x="1363636" y="3854397"/>
            <a:ext cx="1798637" cy="513795"/>
            <a:chOff x="2149454" y="3459166"/>
            <a:chExt cx="1798637" cy="513795"/>
          </a:xfrm>
        </p:grpSpPr>
        <p:sp>
          <p:nvSpPr>
            <p:cNvPr id="68622" name="Freeform 1038"/>
            <p:cNvSpPr/>
            <p:nvPr/>
          </p:nvSpPr>
          <p:spPr bwMode="auto">
            <a:xfrm>
              <a:off x="2149454" y="3459166"/>
              <a:ext cx="347662" cy="320675"/>
            </a:xfrm>
            <a:custGeom>
              <a:avLst/>
              <a:gdLst/>
              <a:ahLst/>
              <a:cxnLst>
                <a:cxn ang="0">
                  <a:pos x="219" y="202"/>
                </a:cxn>
                <a:cxn ang="0">
                  <a:pos x="0" y="0"/>
                </a:cxn>
              </a:cxnLst>
              <a:rect l="0" t="0" r="r" b="b"/>
              <a:pathLst>
                <a:path w="219" h="202">
                  <a:moveTo>
                    <a:pt x="219" y="202"/>
                  </a:moveTo>
                  <a:lnTo>
                    <a:pt x="0" y="0"/>
                  </a:lnTo>
                </a:path>
              </a:pathLst>
            </a:custGeom>
            <a:noFill/>
            <a:ln w="19050">
              <a:solidFill>
                <a:srgbClr val="FF9900"/>
              </a:solidFill>
              <a:round/>
              <a:tailEnd type="stealth" w="med" len="lg"/>
            </a:ln>
            <a:effectLst/>
          </p:spPr>
          <p:txBody>
            <a:bodyPr wrap="none"/>
            <a:lstStyle/>
            <a:p>
              <a:endParaRPr lang="zh-CN" altLang="en-US"/>
            </a:p>
          </p:txBody>
        </p:sp>
        <p:sp>
          <p:nvSpPr>
            <p:cNvPr id="68623" name="Text Box 1039"/>
            <p:cNvSpPr txBox="1">
              <a:spLocks noChangeArrowheads="1"/>
            </p:cNvSpPr>
            <p:nvPr/>
          </p:nvSpPr>
          <p:spPr bwMode="auto">
            <a:xfrm>
              <a:off x="2436791" y="3603629"/>
              <a:ext cx="1511300" cy="369332"/>
            </a:xfrm>
            <a:prstGeom prst="rect">
              <a:avLst/>
            </a:prstGeom>
            <a:noFill/>
            <a:ln w="19050" algn="ctr">
              <a:noFill/>
              <a:miter lim="800000"/>
              <a:tailEnd type="none" w="med" len="lg"/>
            </a:ln>
            <a:effectLst/>
          </p:spPr>
          <p:txBody>
            <a:bodyPr>
              <a:spAutoFit/>
            </a:bodyPr>
            <a:lstStyle/>
            <a:p>
              <a:pPr algn="l">
                <a:spcBef>
                  <a:spcPct val="50000"/>
                </a:spcBef>
              </a:pPr>
              <a:r>
                <a:rPr lang="en-US" altLang="zh-CN" sz="1800" dirty="0" smtClean="0"/>
                <a:t>closest[</a:t>
              </a:r>
              <a:r>
                <a:rPr lang="en-US" altLang="zh-CN" sz="1800" i="1" dirty="0"/>
                <a:t>j</a:t>
              </a:r>
              <a:r>
                <a:rPr lang="en-US" altLang="zh-CN" sz="1800" dirty="0" smtClean="0"/>
                <a:t>]</a:t>
              </a:r>
              <a:endParaRPr lang="en-US" altLang="zh-CN" sz="1800" dirty="0"/>
            </a:p>
          </p:txBody>
        </p:sp>
      </p:grpSp>
      <p:sp>
        <p:nvSpPr>
          <p:cNvPr id="68624" name="Text Box 1040"/>
          <p:cNvSpPr txBox="1">
            <a:spLocks noChangeArrowheads="1"/>
          </p:cNvSpPr>
          <p:nvPr/>
        </p:nvSpPr>
        <p:spPr bwMode="auto">
          <a:xfrm>
            <a:off x="5357818" y="2966975"/>
            <a:ext cx="3143272" cy="706755"/>
          </a:xfrm>
          <a:prstGeom prst="rect">
            <a:avLst/>
          </a:prstGeom>
          <a:noFill/>
          <a:ln w="19050" algn="ctr">
            <a:noFill/>
            <a:miter lim="800000"/>
            <a:tailEnd type="none" w="med" len="lg"/>
          </a:ln>
          <a:effectLst/>
        </p:spPr>
        <p:txBody>
          <a:bodyPr wrap="square">
            <a:spAutoFit/>
          </a:bodyPr>
          <a:lstStyle/>
          <a:p>
            <a:pPr algn="l">
              <a:spcBef>
                <a:spcPct val="50000"/>
              </a:spcBef>
            </a:pPr>
            <a:r>
              <a:rPr lang="en-US" altLang="zh-CN" sz="2000" smtClean="0">
                <a:solidFill>
                  <a:srgbClr val="FF00FF"/>
                </a:solidFill>
                <a:ea typeface="楷体" panose="02010609060101010101" pitchFamily="49" charset="-122"/>
                <a:cs typeface="Times New Roman" panose="02020603050405020304" pitchFamily="18" charset="0"/>
              </a:rPr>
              <a:t>(</a:t>
            </a:r>
            <a:r>
              <a:rPr lang="en-US" altLang="zh-CN" sz="2000" i="1" smtClean="0">
                <a:solidFill>
                  <a:srgbClr val="FF00FF"/>
                </a:solidFill>
                <a:ea typeface="楷体" panose="02010609060101010101" pitchFamily="49" charset="-122"/>
                <a:cs typeface="Times New Roman" panose="02020603050405020304" pitchFamily="18" charset="0"/>
              </a:rPr>
              <a:t>j</a:t>
            </a:r>
            <a:r>
              <a:rPr lang="zh-CN" altLang="en-US" sz="2000" smtClean="0">
                <a:solidFill>
                  <a:srgbClr val="FF00FF"/>
                </a:solidFill>
                <a:ea typeface="楷体" panose="02010609060101010101" pitchFamily="49" charset="-122"/>
                <a:cs typeface="Times New Roman" panose="02020603050405020304" pitchFamily="18" charset="0"/>
              </a:rPr>
              <a:t>，</a:t>
            </a:r>
            <a:r>
              <a:rPr lang="en-US" altLang="zh-CN" sz="2000" smtClean="0">
                <a:solidFill>
                  <a:srgbClr val="FF00FF"/>
                </a:solidFill>
                <a:ea typeface="楷体" panose="02010609060101010101" pitchFamily="49" charset="-122"/>
                <a:cs typeface="Times New Roman" panose="02020603050405020304" pitchFamily="18" charset="0"/>
              </a:rPr>
              <a:t>closest[</a:t>
            </a:r>
            <a:r>
              <a:rPr lang="en-US" altLang="zh-CN" sz="2000" i="1" smtClean="0">
                <a:solidFill>
                  <a:srgbClr val="FF00FF"/>
                </a:solidFill>
                <a:ea typeface="楷体" panose="02010609060101010101" pitchFamily="49" charset="-122"/>
                <a:cs typeface="Times New Roman" panose="02020603050405020304" pitchFamily="18" charset="0"/>
              </a:rPr>
              <a:t>j</a:t>
            </a:r>
            <a:r>
              <a:rPr lang="en-US" altLang="zh-CN" sz="2000" dirty="0" smtClean="0">
                <a:solidFill>
                  <a:srgbClr val="FF00FF"/>
                </a:solidFill>
                <a:ea typeface="楷体" panose="02010609060101010101" pitchFamily="49" charset="-122"/>
                <a:cs typeface="Times New Roman" panose="02020603050405020304" pitchFamily="18" charset="0"/>
              </a:rPr>
              <a:t>])</a:t>
            </a:r>
            <a:r>
              <a:rPr lang="zh-CN" altLang="en-US" sz="2000" dirty="0" smtClean="0">
                <a:solidFill>
                  <a:srgbClr val="0000FF"/>
                </a:solidFill>
                <a:ea typeface="楷体" panose="02010609060101010101" pitchFamily="49" charset="-122"/>
                <a:cs typeface="Times New Roman" panose="02020603050405020304" pitchFamily="18" charset="0"/>
              </a:rPr>
              <a:t>是顶点</a:t>
            </a:r>
            <a:r>
              <a:rPr lang="en-US" altLang="zh-CN" sz="2000" i="1" dirty="0" smtClean="0">
                <a:solidFill>
                  <a:srgbClr val="0000FF"/>
                </a:solidFill>
                <a:ea typeface="楷体" panose="02010609060101010101" pitchFamily="49" charset="-122"/>
                <a:cs typeface="Times New Roman" panose="02020603050405020304" pitchFamily="18" charset="0"/>
              </a:rPr>
              <a:t>j</a:t>
            </a:r>
            <a:r>
              <a:rPr lang="zh-CN" altLang="en-US" sz="2000" dirty="0" smtClean="0">
                <a:solidFill>
                  <a:srgbClr val="0000FF"/>
                </a:solidFill>
                <a:ea typeface="楷体" panose="02010609060101010101" pitchFamily="49" charset="-122"/>
                <a:cs typeface="Times New Roman" panose="02020603050405020304" pitchFamily="18" charset="0"/>
              </a:rPr>
              <a:t>的</a:t>
            </a:r>
            <a:r>
              <a:rPr lang="zh-CN" altLang="en-US" sz="2000" smtClean="0">
                <a:solidFill>
                  <a:srgbClr val="0000FF"/>
                </a:solidFill>
                <a:ea typeface="楷体" panose="02010609060101010101" pitchFamily="49" charset="-122"/>
                <a:cs typeface="Times New Roman" panose="02020603050405020304" pitchFamily="18" charset="0"/>
              </a:rPr>
              <a:t>最小边，权</a:t>
            </a:r>
            <a:r>
              <a:rPr lang="zh-CN" altLang="en-US" sz="2000" dirty="0" smtClean="0">
                <a:solidFill>
                  <a:srgbClr val="0000FF"/>
                </a:solidFill>
                <a:ea typeface="楷体" panose="02010609060101010101" pitchFamily="49" charset="-122"/>
                <a:cs typeface="Times New Roman" panose="02020603050405020304" pitchFamily="18" charset="0"/>
              </a:rPr>
              <a:t>值为</a:t>
            </a:r>
            <a:r>
              <a:rPr lang="en-US" altLang="zh-CN" sz="2000" dirty="0" err="1" smtClean="0">
                <a:solidFill>
                  <a:srgbClr val="0000FF"/>
                </a:solidFill>
                <a:ea typeface="楷体" panose="02010609060101010101" pitchFamily="49" charset="-122"/>
                <a:cs typeface="Times New Roman" panose="02020603050405020304" pitchFamily="18" charset="0"/>
              </a:rPr>
              <a:t>lowcost</a:t>
            </a:r>
            <a:r>
              <a:rPr lang="en-US" altLang="zh-CN" sz="2000" dirty="0" smtClean="0">
                <a:solidFill>
                  <a:srgbClr val="0000FF"/>
                </a:solidFill>
                <a:ea typeface="楷体" panose="02010609060101010101" pitchFamily="49" charset="-122"/>
                <a:cs typeface="Times New Roman" panose="02020603050405020304" pitchFamily="18" charset="0"/>
              </a:rPr>
              <a:t>[</a:t>
            </a:r>
            <a:r>
              <a:rPr lang="en-US" altLang="zh-CN" sz="2000" i="1" dirty="0" smtClean="0">
                <a:solidFill>
                  <a:srgbClr val="0000FF"/>
                </a:solidFill>
                <a:ea typeface="楷体" panose="02010609060101010101" pitchFamily="49" charset="-122"/>
                <a:cs typeface="Times New Roman" panose="02020603050405020304" pitchFamily="18" charset="0"/>
              </a:rPr>
              <a:t>j</a:t>
            </a:r>
            <a:r>
              <a:rPr lang="en-US" altLang="zh-CN" sz="2000" dirty="0" smtClean="0">
                <a:solidFill>
                  <a:srgbClr val="0000FF"/>
                </a:solidFill>
                <a:ea typeface="楷体" panose="02010609060101010101" pitchFamily="49" charset="-122"/>
                <a:cs typeface="Times New Roman" panose="02020603050405020304" pitchFamily="18" charset="0"/>
              </a:rPr>
              <a:t>]</a:t>
            </a:r>
            <a:endParaRPr lang="zh-CN" altLang="en-US" sz="2000" dirty="0">
              <a:solidFill>
                <a:srgbClr val="0000FF"/>
              </a:solidFill>
              <a:ea typeface="楷体" panose="02010609060101010101" pitchFamily="49" charset="-122"/>
              <a:cs typeface="Times New Roman" panose="02020603050405020304" pitchFamily="18" charset="0"/>
            </a:endParaRPr>
          </a:p>
        </p:txBody>
      </p:sp>
      <p:sp>
        <p:nvSpPr>
          <p:cNvPr id="68631" name="Text Box 1047"/>
          <p:cNvSpPr txBox="1">
            <a:spLocks noChangeArrowheads="1"/>
          </p:cNvSpPr>
          <p:nvPr/>
        </p:nvSpPr>
        <p:spPr bwMode="auto">
          <a:xfrm>
            <a:off x="285720" y="142852"/>
            <a:ext cx="4500594" cy="368300"/>
          </a:xfrm>
          <a:prstGeom prst="rect">
            <a:avLst/>
          </a:prstGeom>
          <a:noFill/>
          <a:ln w="19050" algn="ctr">
            <a:noFill/>
            <a:miter lim="800000"/>
            <a:tailEnd type="none" w="med" len="lg"/>
          </a:ln>
          <a:effectLst/>
        </p:spPr>
        <p:txBody>
          <a:bodyPr wrap="square">
            <a:spAutoFit/>
          </a:bodyPr>
          <a:lstStyle/>
          <a:p>
            <a:pPr algn="l">
              <a:spcBef>
                <a:spcPct val="50000"/>
              </a:spcBef>
            </a:pPr>
            <a:r>
              <a:rPr kumimoji="1" lang="zh-CN" altLang="en-US"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算法设计</a:t>
            </a:r>
            <a:r>
              <a:rPr kumimoji="1" lang="zh-CN" altLang="en-US"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（解决</a:t>
            </a:r>
            <a:r>
              <a:rPr kumimoji="1" lang="en-US" altLang="zh-CN"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4</a:t>
            </a:r>
            <a:r>
              <a:rPr kumimoji="1" lang="zh-CN" altLang="en-US"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个</a:t>
            </a:r>
            <a:r>
              <a:rPr kumimoji="1" lang="zh-CN" altLang="en-US"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问题）：</a:t>
            </a:r>
            <a:endParaRPr lang="zh-CN" altLang="en-US"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6" name="Oval 1035"/>
          <p:cNvSpPr>
            <a:spLocks noChangeArrowheads="1"/>
          </p:cNvSpPr>
          <p:nvPr/>
        </p:nvSpPr>
        <p:spPr bwMode="auto">
          <a:xfrm>
            <a:off x="955627" y="2839990"/>
            <a:ext cx="431800" cy="431800"/>
          </a:xfrm>
          <a:prstGeom prst="ellipse">
            <a:avLst/>
          </a:prstGeom>
          <a:solidFill>
            <a:srgbClr val="FFC000"/>
          </a:solidFill>
          <a:ln w="19050" algn="ctr">
            <a:solidFill>
              <a:srgbClr val="3333FF"/>
            </a:solidFill>
            <a:round/>
            <a:tailEnd type="none" w="med" len="lg"/>
          </a:ln>
          <a:effectLst/>
        </p:spPr>
        <p:txBody>
          <a:bodyPr wrap="none" anchor="ctr"/>
          <a:lstStyle/>
          <a:p>
            <a:r>
              <a:rPr lang="en-US" altLang="zh-CN" sz="1800" i="1" dirty="0">
                <a:solidFill>
                  <a:srgbClr val="0000FF"/>
                </a:solidFill>
                <a:ea typeface="宋体" panose="02010600030101010101" pitchFamily="2" charset="-122"/>
                <a:cs typeface="Times New Roman" panose="02020603050405020304" pitchFamily="18" charset="0"/>
              </a:rPr>
              <a:t>k</a:t>
            </a:r>
            <a:endParaRPr lang="en-US" altLang="zh-CN" sz="1800" i="1" dirty="0">
              <a:solidFill>
                <a:srgbClr val="0000FF"/>
              </a:solidFill>
              <a:ea typeface="宋体" panose="02010600030101010101" pitchFamily="2" charset="-122"/>
              <a:cs typeface="Times New Roman" panose="02020603050405020304" pitchFamily="18" charset="0"/>
            </a:endParaRPr>
          </a:p>
        </p:txBody>
      </p:sp>
      <p:cxnSp>
        <p:nvCxnSpPr>
          <p:cNvPr id="18" name="直接连接符 17"/>
          <p:cNvCxnSpPr>
            <a:stCxn id="16" idx="6"/>
            <a:endCxn id="68613" idx="1"/>
          </p:cNvCxnSpPr>
          <p:nvPr/>
        </p:nvCxnSpPr>
        <p:spPr>
          <a:xfrm>
            <a:off x="1387427" y="3055890"/>
            <a:ext cx="3028738" cy="183876"/>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00034" y="1714488"/>
            <a:ext cx="5500726" cy="429895"/>
          </a:xfrm>
          <a:prstGeom prst="rect">
            <a:avLst/>
          </a:prstGeom>
          <a:noFill/>
        </p:spPr>
        <p:txBody>
          <a:bodyPr wrap="square" rtlCol="0">
            <a:spAutoFit/>
          </a:bodyPr>
          <a:lstStyle/>
          <a:p>
            <a:pPr marL="457200" indent="-457200" algn="l">
              <a:buBlip>
                <a:blip r:embed="rId1"/>
              </a:buBlip>
            </a:pPr>
            <a:r>
              <a:rPr lang="zh-CN" altLang="en-US" sz="2200" smtClean="0">
                <a:ea typeface="楷体" panose="02010609060101010101" pitchFamily="49" charset="-122"/>
                <a:cs typeface="Times New Roman" panose="02020603050405020304" pitchFamily="18" charset="0"/>
              </a:rPr>
              <a:t>如何存储顶点</a:t>
            </a:r>
            <a:r>
              <a:rPr lang="en-US" altLang="zh-CN" sz="2200" i="1" smtClean="0">
                <a:ea typeface="楷体" panose="02010609060101010101" pitchFamily="49" charset="-122"/>
                <a:cs typeface="Times New Roman" panose="02020603050405020304" pitchFamily="18" charset="0"/>
              </a:rPr>
              <a:t>j</a:t>
            </a:r>
            <a:r>
              <a:rPr lang="zh-CN" altLang="en-US" sz="2200" smtClean="0">
                <a:ea typeface="楷体" panose="02010609060101010101" pitchFamily="49" charset="-122"/>
                <a:cs typeface="Times New Roman" panose="02020603050405020304" pitchFamily="18" charset="0"/>
              </a:rPr>
              <a:t>到</a:t>
            </a:r>
            <a:r>
              <a:rPr lang="en-US" altLang="zh-CN" sz="2200" smtClean="0">
                <a:ea typeface="楷体" panose="02010609060101010101" pitchFamily="49" charset="-122"/>
                <a:cs typeface="Times New Roman" panose="02020603050405020304" pitchFamily="18" charset="0"/>
              </a:rPr>
              <a:t>U</a:t>
            </a:r>
            <a:r>
              <a:rPr lang="zh-CN" altLang="en-US" sz="2200" smtClean="0">
                <a:ea typeface="楷体" panose="02010609060101010101" pitchFamily="49" charset="-122"/>
                <a:cs typeface="Times New Roman" panose="02020603050405020304" pitchFamily="18" charset="0"/>
              </a:rPr>
              <a:t>顶点集的</a:t>
            </a:r>
            <a:r>
              <a:rPr lang="zh-CN" altLang="en-US" sz="2200" dirty="0" smtClean="0">
                <a:ea typeface="楷体" panose="02010609060101010101" pitchFamily="49" charset="-122"/>
                <a:cs typeface="Times New Roman" panose="02020603050405020304" pitchFamily="18" charset="0"/>
              </a:rPr>
              <a:t>最小边？</a:t>
            </a:r>
            <a:endParaRPr lang="zh-CN" altLang="en-US" sz="2200" dirty="0">
              <a:ea typeface="楷体" panose="02010609060101010101" pitchFamily="49" charset="-122"/>
              <a:cs typeface="Times New Roman" panose="02020603050405020304" pitchFamily="18" charset="0"/>
            </a:endParaRPr>
          </a:p>
        </p:txBody>
      </p:sp>
      <p:grpSp>
        <p:nvGrpSpPr>
          <p:cNvPr id="23" name="组合 22"/>
          <p:cNvGrpSpPr/>
          <p:nvPr/>
        </p:nvGrpSpPr>
        <p:grpSpPr>
          <a:xfrm>
            <a:off x="2857488" y="3659690"/>
            <a:ext cx="2143140" cy="726522"/>
            <a:chOff x="3857620" y="3214686"/>
            <a:chExt cx="2143140" cy="726522"/>
          </a:xfrm>
        </p:grpSpPr>
        <p:cxnSp>
          <p:nvCxnSpPr>
            <p:cNvPr id="21" name="直接箭头连接符 20"/>
            <p:cNvCxnSpPr/>
            <p:nvPr/>
          </p:nvCxnSpPr>
          <p:spPr>
            <a:xfrm rot="16200000" flipV="1">
              <a:off x="3929058" y="3286124"/>
              <a:ext cx="357190" cy="214314"/>
            </a:xfrm>
            <a:prstGeom prst="straightConnector1">
              <a:avLst/>
            </a:prstGeom>
            <a:ln w="28575">
              <a:tailEnd type="arrow"/>
            </a:ln>
          </p:spPr>
          <p:style>
            <a:lnRef idx="1">
              <a:schemeClr val="accent6"/>
            </a:lnRef>
            <a:fillRef idx="0">
              <a:schemeClr val="accent6"/>
            </a:fillRef>
            <a:effectRef idx="0">
              <a:schemeClr val="accent6"/>
            </a:effectRef>
            <a:fontRef idx="minor">
              <a:schemeClr val="tx1"/>
            </a:fontRef>
          </p:style>
        </p:cxnSp>
        <p:sp>
          <p:nvSpPr>
            <p:cNvPr id="22" name="TextBox 21"/>
            <p:cNvSpPr txBox="1"/>
            <p:nvPr/>
          </p:nvSpPr>
          <p:spPr>
            <a:xfrm>
              <a:off x="3857620" y="3571876"/>
              <a:ext cx="2143140" cy="369332"/>
            </a:xfrm>
            <a:prstGeom prst="rect">
              <a:avLst/>
            </a:prstGeom>
            <a:noFill/>
          </p:spPr>
          <p:txBody>
            <a:bodyPr wrap="square" rtlCol="0">
              <a:spAutoFit/>
            </a:bodyPr>
            <a:lstStyle/>
            <a:p>
              <a:r>
                <a:rPr lang="zh-CN" altLang="en-US" sz="1800" dirty="0" smtClean="0">
                  <a:ea typeface="楷体" panose="02010609060101010101" pitchFamily="49" charset="-122"/>
                  <a:cs typeface="Times New Roman" panose="02020603050405020304" pitchFamily="18" charset="0"/>
                </a:rPr>
                <a:t>顶点</a:t>
              </a:r>
              <a:r>
                <a:rPr lang="en-US" altLang="zh-CN" sz="1800" i="1" dirty="0" smtClean="0">
                  <a:ea typeface="楷体" panose="02010609060101010101" pitchFamily="49" charset="-122"/>
                  <a:cs typeface="Times New Roman" panose="02020603050405020304" pitchFamily="18" charset="0"/>
                </a:rPr>
                <a:t>j</a:t>
              </a:r>
              <a:r>
                <a:rPr lang="zh-CN" altLang="en-US" sz="1800" dirty="0" smtClean="0">
                  <a:ea typeface="楷体" panose="02010609060101010101" pitchFamily="49" charset="-122"/>
                  <a:cs typeface="Times New Roman" panose="02020603050405020304" pitchFamily="18" charset="0"/>
                </a:rPr>
                <a:t>到</a:t>
              </a:r>
              <a:r>
                <a:rPr lang="en-US" altLang="zh-CN" sz="1800" dirty="0" smtClean="0">
                  <a:ea typeface="楷体" panose="02010609060101010101" pitchFamily="49" charset="-122"/>
                  <a:cs typeface="Times New Roman" panose="02020603050405020304" pitchFamily="18" charset="0"/>
                </a:rPr>
                <a:t>U</a:t>
              </a:r>
              <a:r>
                <a:rPr lang="zh-CN" altLang="en-US" sz="1800" dirty="0" smtClean="0">
                  <a:ea typeface="楷体" panose="02010609060101010101" pitchFamily="49" charset="-122"/>
                  <a:cs typeface="Times New Roman" panose="02020603050405020304" pitchFamily="18" charset="0"/>
                </a:rPr>
                <a:t>的最小边</a:t>
              </a:r>
              <a:endParaRPr lang="zh-CN" altLang="en-US" sz="1800" dirty="0">
                <a:ea typeface="楷体" panose="02010609060101010101" pitchFamily="49" charset="-122"/>
                <a:cs typeface="Times New Roman" panose="02020603050405020304" pitchFamily="18" charset="0"/>
              </a:endParaRPr>
            </a:p>
          </p:txBody>
        </p:sp>
      </p:grpSp>
      <p:sp>
        <p:nvSpPr>
          <p:cNvPr id="25" name="TextBox 24"/>
          <p:cNvSpPr txBox="1"/>
          <p:nvPr/>
        </p:nvSpPr>
        <p:spPr>
          <a:xfrm>
            <a:off x="428596" y="5286388"/>
            <a:ext cx="5500726" cy="429895"/>
          </a:xfrm>
          <a:prstGeom prst="rect">
            <a:avLst/>
          </a:prstGeom>
          <a:noFill/>
        </p:spPr>
        <p:txBody>
          <a:bodyPr wrap="square" rtlCol="0">
            <a:spAutoFit/>
          </a:bodyPr>
          <a:lstStyle/>
          <a:p>
            <a:pPr marL="457200" indent="-457200" algn="l">
              <a:buBlip>
                <a:blip r:embed="rId1"/>
              </a:buBlip>
            </a:pPr>
            <a:r>
              <a:rPr lang="zh-CN" altLang="en-US" sz="2200" dirty="0" smtClean="0">
                <a:ea typeface="楷体" panose="02010609060101010101" pitchFamily="49" charset="-122"/>
                <a:cs typeface="Times New Roman" panose="02020603050405020304" pitchFamily="18" charset="0"/>
              </a:rPr>
              <a:t>一</a:t>
            </a:r>
            <a:r>
              <a:rPr lang="zh-CN" altLang="en-US" sz="2200" smtClean="0">
                <a:ea typeface="楷体" panose="02010609060101010101" pitchFamily="49" charset="-122"/>
                <a:cs typeface="Times New Roman" panose="02020603050405020304" pitchFamily="18" charset="0"/>
              </a:rPr>
              <a:t>个顶点属于</a:t>
            </a:r>
            <a:r>
              <a:rPr lang="zh-CN" altLang="en-US" sz="2200" dirty="0" smtClean="0">
                <a:ea typeface="楷体" panose="02010609060101010101" pitchFamily="49" charset="-122"/>
                <a:cs typeface="Times New Roman" panose="02020603050405020304" pitchFamily="18" charset="0"/>
              </a:rPr>
              <a:t>哪个集合？</a:t>
            </a:r>
            <a:endParaRPr lang="zh-CN" altLang="en-US" sz="2200" dirty="0">
              <a:ea typeface="楷体" panose="02010609060101010101" pitchFamily="49" charset="-122"/>
              <a:cs typeface="Times New Roman" panose="02020603050405020304" pitchFamily="18" charset="0"/>
            </a:endParaRPr>
          </a:p>
        </p:txBody>
      </p:sp>
      <p:grpSp>
        <p:nvGrpSpPr>
          <p:cNvPr id="29" name="组合 28"/>
          <p:cNvGrpSpPr/>
          <p:nvPr/>
        </p:nvGrpSpPr>
        <p:grpSpPr>
          <a:xfrm>
            <a:off x="500034" y="4457650"/>
            <a:ext cx="1714512" cy="757300"/>
            <a:chOff x="500034" y="4000504"/>
            <a:chExt cx="1714512" cy="757300"/>
          </a:xfrm>
        </p:grpSpPr>
        <p:sp>
          <p:nvSpPr>
            <p:cNvPr id="68621" name="Text Box 1037"/>
            <p:cNvSpPr txBox="1">
              <a:spLocks noChangeArrowheads="1"/>
            </p:cNvSpPr>
            <p:nvPr/>
          </p:nvSpPr>
          <p:spPr bwMode="auto">
            <a:xfrm>
              <a:off x="500034" y="4357694"/>
              <a:ext cx="1714512" cy="400110"/>
            </a:xfrm>
            <a:prstGeom prst="rect">
              <a:avLst/>
            </a:prstGeom>
            <a:noFill/>
            <a:ln w="19050" algn="ctr">
              <a:noFill/>
              <a:miter lim="800000"/>
              <a:tailEnd type="none" w="med" len="lg"/>
            </a:ln>
            <a:effectLst/>
          </p:spPr>
          <p:txBody>
            <a:bodyPr wrap="square">
              <a:spAutoFit/>
            </a:bodyPr>
            <a:lstStyle/>
            <a:p>
              <a:pPr algn="l">
                <a:spcBef>
                  <a:spcPct val="50000"/>
                </a:spcBef>
              </a:pPr>
              <a:r>
                <a:rPr lang="en-US" altLang="zh-CN" sz="2000" smtClean="0">
                  <a:ea typeface="楷体" panose="02010609060101010101" pitchFamily="49" charset="-122"/>
                  <a:cs typeface="Times New Roman" panose="02020603050405020304" pitchFamily="18" charset="0"/>
                </a:rPr>
                <a:t>lowcost[</a:t>
              </a:r>
              <a:r>
                <a:rPr lang="en-US" altLang="zh-CN" sz="2000" i="1" dirty="0" smtClean="0">
                  <a:ea typeface="楷体" panose="02010609060101010101" pitchFamily="49" charset="-122"/>
                  <a:cs typeface="Times New Roman" panose="02020603050405020304" pitchFamily="18" charset="0"/>
                </a:rPr>
                <a:t>k</a:t>
              </a:r>
              <a:r>
                <a:rPr lang="en-US" altLang="zh-CN" sz="2000" smtClean="0">
                  <a:ea typeface="楷体" panose="02010609060101010101" pitchFamily="49" charset="-122"/>
                  <a:cs typeface="Times New Roman" panose="02020603050405020304" pitchFamily="18" charset="0"/>
                </a:rPr>
                <a:t>]=</a:t>
              </a:r>
              <a:r>
                <a:rPr lang="en-US" altLang="zh-CN" sz="2000" dirty="0" smtClean="0">
                  <a:ea typeface="楷体" panose="02010609060101010101" pitchFamily="49" charset="-122"/>
                  <a:cs typeface="Times New Roman" panose="02020603050405020304" pitchFamily="18" charset="0"/>
                </a:rPr>
                <a:t>0</a:t>
              </a:r>
              <a:endParaRPr lang="zh-CN" altLang="en-US" sz="2000" dirty="0">
                <a:ea typeface="楷体" panose="02010609060101010101" pitchFamily="49" charset="-122"/>
                <a:cs typeface="Times New Roman" panose="02020603050405020304" pitchFamily="18" charset="0"/>
              </a:endParaRPr>
            </a:p>
          </p:txBody>
        </p:sp>
        <p:sp>
          <p:nvSpPr>
            <p:cNvPr id="26" name="上箭头 25"/>
            <p:cNvSpPr/>
            <p:nvPr/>
          </p:nvSpPr>
          <p:spPr bwMode="auto">
            <a:xfrm>
              <a:off x="1071538" y="4000504"/>
              <a:ext cx="214314" cy="432000"/>
            </a:xfrm>
            <a:prstGeom prst="upArrow">
              <a:avLst/>
            </a:prstGeom>
            <a:ln>
              <a:headEnd type="none" w="med" len="med"/>
              <a:tailEnd type="none" w="med" len="lg"/>
            </a:ln>
          </p:spPr>
          <p:style>
            <a:lnRef idx="0">
              <a:schemeClr val="accent5"/>
            </a:lnRef>
            <a:fillRef idx="3">
              <a:schemeClr val="accent5"/>
            </a:fillRef>
            <a:effectRef idx="3">
              <a:schemeClr val="accent5"/>
            </a:effectRef>
            <a:fontRef idx="minor">
              <a:schemeClr val="lt1"/>
            </a:fontRef>
          </p:style>
          <p:txBody>
            <a:bodyPr wrap="none" rtlCol="0" anchor="ctr"/>
            <a:lstStyle/>
            <a:p>
              <a:pPr algn="ctr"/>
              <a:endParaRPr lang="zh-CN" altLang="en-US"/>
            </a:p>
          </p:txBody>
        </p:sp>
      </p:grpSp>
      <p:grpSp>
        <p:nvGrpSpPr>
          <p:cNvPr id="30" name="组合 29"/>
          <p:cNvGrpSpPr/>
          <p:nvPr/>
        </p:nvGrpSpPr>
        <p:grpSpPr>
          <a:xfrm>
            <a:off x="3929058" y="4457650"/>
            <a:ext cx="1714512" cy="828738"/>
            <a:chOff x="3929058" y="4000504"/>
            <a:chExt cx="1714512" cy="828738"/>
          </a:xfrm>
        </p:grpSpPr>
        <p:sp>
          <p:nvSpPr>
            <p:cNvPr id="27" name="Text Box 1037"/>
            <p:cNvSpPr txBox="1">
              <a:spLocks noChangeArrowheads="1"/>
            </p:cNvSpPr>
            <p:nvPr/>
          </p:nvSpPr>
          <p:spPr bwMode="auto">
            <a:xfrm>
              <a:off x="3929058" y="4429132"/>
              <a:ext cx="1714512" cy="400110"/>
            </a:xfrm>
            <a:prstGeom prst="rect">
              <a:avLst/>
            </a:prstGeom>
            <a:noFill/>
            <a:ln w="19050" algn="ctr">
              <a:noFill/>
              <a:miter lim="800000"/>
              <a:tailEnd type="none" w="med" len="lg"/>
            </a:ln>
            <a:effectLst/>
          </p:spPr>
          <p:txBody>
            <a:bodyPr wrap="square">
              <a:spAutoFit/>
            </a:bodyPr>
            <a:lstStyle/>
            <a:p>
              <a:pPr algn="l">
                <a:spcBef>
                  <a:spcPct val="50000"/>
                </a:spcBef>
              </a:pPr>
              <a:r>
                <a:rPr lang="en-US" altLang="zh-CN" sz="2000" dirty="0" err="1" smtClean="0">
                  <a:ea typeface="楷体" panose="02010609060101010101" pitchFamily="49" charset="-122"/>
                  <a:cs typeface="Times New Roman" panose="02020603050405020304" pitchFamily="18" charset="0"/>
                </a:rPr>
                <a:t>lowcost</a:t>
              </a:r>
              <a:r>
                <a:rPr lang="en-US" altLang="zh-CN" sz="2000" dirty="0" smtClean="0">
                  <a:ea typeface="楷体" panose="02010609060101010101" pitchFamily="49" charset="-122"/>
                  <a:cs typeface="Times New Roman" panose="02020603050405020304" pitchFamily="18" charset="0"/>
                </a:rPr>
                <a:t>[</a:t>
              </a:r>
              <a:r>
                <a:rPr lang="en-US" altLang="zh-CN" sz="2000" i="1" dirty="0" smtClean="0">
                  <a:ea typeface="楷体" panose="02010609060101010101" pitchFamily="49" charset="-122"/>
                  <a:cs typeface="Times New Roman" panose="02020603050405020304" pitchFamily="18" charset="0"/>
                </a:rPr>
                <a:t>j</a:t>
              </a:r>
              <a:r>
                <a:rPr lang="en-US" altLang="zh-CN" sz="2000" dirty="0" smtClean="0">
                  <a:ea typeface="楷体" panose="02010609060101010101" pitchFamily="49" charset="-122"/>
                  <a:cs typeface="Times New Roman" panose="02020603050405020304" pitchFamily="18" charset="0"/>
                </a:rPr>
                <a:t>]!=0</a:t>
              </a:r>
              <a:endParaRPr lang="zh-CN" altLang="en-US" sz="2000" dirty="0">
                <a:ea typeface="楷体" panose="02010609060101010101" pitchFamily="49" charset="-122"/>
                <a:cs typeface="Times New Roman" panose="02020603050405020304" pitchFamily="18" charset="0"/>
              </a:endParaRPr>
            </a:p>
          </p:txBody>
        </p:sp>
        <p:sp>
          <p:nvSpPr>
            <p:cNvPr id="28" name="上箭头 27"/>
            <p:cNvSpPr/>
            <p:nvPr/>
          </p:nvSpPr>
          <p:spPr bwMode="auto">
            <a:xfrm>
              <a:off x="4572000" y="4000504"/>
              <a:ext cx="214314" cy="432000"/>
            </a:xfrm>
            <a:prstGeom prst="upArrow">
              <a:avLst/>
            </a:prstGeom>
            <a:ln>
              <a:headEnd type="none" w="med" len="med"/>
              <a:tailEnd type="none" w="med" len="lg"/>
            </a:ln>
          </p:spPr>
          <p:style>
            <a:lnRef idx="0">
              <a:schemeClr val="accent5"/>
            </a:lnRef>
            <a:fillRef idx="3">
              <a:schemeClr val="accent5"/>
            </a:fillRef>
            <a:effectRef idx="3">
              <a:schemeClr val="accent5"/>
            </a:effectRef>
            <a:fontRef idx="minor">
              <a:schemeClr val="lt1"/>
            </a:fontRef>
          </p:style>
          <p:txBody>
            <a:bodyPr wrap="none" rtlCol="0" anchor="ctr"/>
            <a:lstStyle/>
            <a:p>
              <a:pPr algn="ctr"/>
              <a:endParaRPr lang="zh-CN" altLang="en-US"/>
            </a:p>
          </p:txBody>
        </p:sp>
      </p:grpSp>
      <p:sp>
        <p:nvSpPr>
          <p:cNvPr id="31" name="TextBox 30"/>
          <p:cNvSpPr txBox="1"/>
          <p:nvPr/>
        </p:nvSpPr>
        <p:spPr>
          <a:xfrm>
            <a:off x="428596" y="5715016"/>
            <a:ext cx="4429156" cy="429895"/>
          </a:xfrm>
          <a:prstGeom prst="rect">
            <a:avLst/>
          </a:prstGeom>
          <a:noFill/>
        </p:spPr>
        <p:txBody>
          <a:bodyPr wrap="square" rtlCol="0">
            <a:spAutoFit/>
          </a:bodyPr>
          <a:lstStyle/>
          <a:p>
            <a:pPr marL="457200" indent="-457200" algn="l">
              <a:buBlip>
                <a:blip r:embed="rId1"/>
              </a:buBlip>
            </a:pPr>
            <a:r>
              <a:rPr lang="zh-CN" altLang="en-US" sz="2200" dirty="0" smtClean="0">
                <a:ea typeface="楷体" panose="02010609060101010101" pitchFamily="49" charset="-122"/>
                <a:cs typeface="Times New Roman" panose="02020603050405020304" pitchFamily="18" charset="0"/>
              </a:rPr>
              <a:t>图采用哪种存储结构更合适？</a:t>
            </a:r>
            <a:endParaRPr lang="zh-CN" altLang="en-US" sz="2200" dirty="0">
              <a:ea typeface="楷体" panose="02010609060101010101" pitchFamily="49" charset="-122"/>
              <a:cs typeface="Times New Roman" panose="02020603050405020304" pitchFamily="18" charset="0"/>
            </a:endParaRPr>
          </a:p>
        </p:txBody>
      </p:sp>
      <p:sp>
        <p:nvSpPr>
          <p:cNvPr id="32" name="TextBox 31"/>
          <p:cNvSpPr txBox="1"/>
          <p:nvPr/>
        </p:nvSpPr>
        <p:spPr>
          <a:xfrm>
            <a:off x="4929190" y="5712757"/>
            <a:ext cx="1571636" cy="429895"/>
          </a:xfrm>
          <a:prstGeom prst="rect">
            <a:avLst/>
          </a:prstGeom>
          <a:noFill/>
        </p:spPr>
        <p:txBody>
          <a:bodyPr wrap="square" rtlCol="0">
            <a:spAutoFit/>
          </a:bodyPr>
          <a:lstStyle/>
          <a:p>
            <a:r>
              <a:rPr lang="zh-CN" altLang="en-US" sz="2200" smtClean="0">
                <a:solidFill>
                  <a:srgbClr val="339933"/>
                </a:solidFill>
                <a:latin typeface="楷体" panose="02010609060101010101" pitchFamily="49" charset="-122"/>
                <a:ea typeface="楷体" panose="02010609060101010101" pitchFamily="49" charset="-122"/>
              </a:rPr>
              <a:t>邻接矩阵</a:t>
            </a:r>
            <a:endParaRPr lang="zh-CN" altLang="en-US" sz="2200">
              <a:solidFill>
                <a:srgbClr val="339933"/>
              </a:solidFill>
              <a:latin typeface="楷体" panose="02010609060101010101" pitchFamily="49" charset="-122"/>
              <a:ea typeface="楷体" panose="02010609060101010101" pitchFamily="49" charset="-122"/>
            </a:endParaRPr>
          </a:p>
        </p:txBody>
      </p:sp>
      <p:sp>
        <p:nvSpPr>
          <p:cNvPr id="33" name="TextBox 32"/>
          <p:cNvSpPr txBox="1"/>
          <p:nvPr/>
        </p:nvSpPr>
        <p:spPr>
          <a:xfrm>
            <a:off x="500034" y="742874"/>
            <a:ext cx="7786742" cy="429895"/>
          </a:xfrm>
          <a:prstGeom prst="rect">
            <a:avLst/>
          </a:prstGeom>
          <a:noFill/>
        </p:spPr>
        <p:txBody>
          <a:bodyPr wrap="square" rtlCol="0">
            <a:spAutoFit/>
          </a:bodyPr>
          <a:lstStyle/>
          <a:p>
            <a:pPr marL="457200" indent="-457200" algn="l">
              <a:buBlip>
                <a:blip r:embed="rId1"/>
              </a:buBlip>
            </a:pPr>
            <a:r>
              <a:rPr lang="zh-CN" altLang="en-US" sz="2200" smtClean="0">
                <a:ea typeface="楷体" panose="02010609060101010101" pitchFamily="49" charset="-122"/>
                <a:cs typeface="Times New Roman" panose="02020603050405020304" pitchFamily="18" charset="0"/>
              </a:rPr>
              <a:t>如何求</a:t>
            </a:r>
            <a:r>
              <a:rPr lang="en-US" altLang="zh-CN" sz="2200" smtClean="0">
                <a:ea typeface="楷体" panose="02010609060101010101" pitchFamily="49" charset="-122"/>
                <a:cs typeface="Times New Roman" panose="02020603050405020304" pitchFamily="18" charset="0"/>
              </a:rPr>
              <a:t>U</a:t>
            </a:r>
            <a:r>
              <a:rPr lang="zh-CN" altLang="en-US" sz="2200" smtClean="0">
                <a:ea typeface="楷体" panose="02010609060101010101" pitchFamily="49" charset="-122"/>
                <a:cs typeface="Times New Roman" panose="02020603050405020304" pitchFamily="18" charset="0"/>
              </a:rPr>
              <a:t>、</a:t>
            </a:r>
            <a:r>
              <a:rPr lang="en-US" altLang="zh-CN" sz="2200" smtClean="0">
                <a:ea typeface="楷体" panose="02010609060101010101" pitchFamily="49" charset="-122"/>
                <a:cs typeface="Times New Roman" panose="02020603050405020304" pitchFamily="18" charset="0"/>
              </a:rPr>
              <a:t>V</a:t>
            </a:r>
            <a:r>
              <a:rPr lang="en-US" altLang="zh-CN" sz="2200" smtClean="0">
                <a:latin typeface="+mj-ea"/>
                <a:ea typeface="+mj-ea"/>
                <a:cs typeface="Times New Roman" panose="02020603050405020304" pitchFamily="18" charset="0"/>
              </a:rPr>
              <a:t>-</a:t>
            </a:r>
            <a:r>
              <a:rPr lang="en-US" altLang="zh-CN" sz="2200" smtClean="0">
                <a:ea typeface="楷体" panose="02010609060101010101" pitchFamily="49" charset="-122"/>
                <a:cs typeface="Times New Roman" panose="02020603050405020304" pitchFamily="18" charset="0"/>
              </a:rPr>
              <a:t>U</a:t>
            </a:r>
            <a:r>
              <a:rPr lang="zh-CN" altLang="en-US" sz="2200" smtClean="0">
                <a:ea typeface="楷体" panose="02010609060101010101" pitchFamily="49" charset="-122"/>
                <a:cs typeface="Times New Roman" panose="02020603050405020304" pitchFamily="18" charset="0"/>
              </a:rPr>
              <a:t>两个顶点集之间的</a:t>
            </a:r>
            <a:r>
              <a:rPr lang="zh-CN" altLang="en-US" sz="2200" dirty="0" smtClean="0">
                <a:ea typeface="楷体" panose="02010609060101010101" pitchFamily="49" charset="-122"/>
                <a:cs typeface="Times New Roman" panose="02020603050405020304" pitchFamily="18" charset="0"/>
              </a:rPr>
              <a:t>最小</a:t>
            </a:r>
            <a:r>
              <a:rPr lang="zh-CN" altLang="en-US" sz="2200" smtClean="0">
                <a:ea typeface="楷体" panose="02010609060101010101" pitchFamily="49" charset="-122"/>
                <a:cs typeface="Times New Roman" panose="02020603050405020304" pitchFamily="18" charset="0"/>
              </a:rPr>
              <a:t>边？（只求一条）</a:t>
            </a:r>
            <a:endParaRPr lang="zh-CN" altLang="en-US" sz="2200" dirty="0">
              <a:ea typeface="楷体" panose="02010609060101010101" pitchFamily="49" charset="-122"/>
              <a:cs typeface="Times New Roman" panose="02020603050405020304" pitchFamily="18" charset="0"/>
            </a:endParaRPr>
          </a:p>
        </p:txBody>
      </p:sp>
      <p:sp>
        <p:nvSpPr>
          <p:cNvPr id="35" name="TextBox 34"/>
          <p:cNvSpPr txBox="1"/>
          <p:nvPr/>
        </p:nvSpPr>
        <p:spPr>
          <a:xfrm>
            <a:off x="1071538" y="1171502"/>
            <a:ext cx="7858180" cy="398780"/>
          </a:xfrm>
          <a:prstGeom prst="rect">
            <a:avLst/>
          </a:prstGeom>
          <a:noFill/>
        </p:spPr>
        <p:txBody>
          <a:bodyPr wrap="square" rtlCol="0">
            <a:spAutoFit/>
          </a:bodyPr>
          <a:lstStyle/>
          <a:p>
            <a:pPr algn="l"/>
            <a:r>
              <a:rPr lang="zh-CN" altLang="en-US" sz="2000" smtClean="0">
                <a:solidFill>
                  <a:srgbClr val="339933"/>
                </a:solidFill>
                <a:ea typeface="楷体" panose="02010609060101010101" pitchFamily="49" charset="-122"/>
                <a:cs typeface="Times New Roman" panose="02020603050405020304" pitchFamily="18" charset="0"/>
              </a:rPr>
              <a:t>只考虑</a:t>
            </a:r>
            <a:r>
              <a:rPr lang="en-US" altLang="zh-CN" sz="2000" smtClean="0">
                <a:solidFill>
                  <a:srgbClr val="339933"/>
                </a:solidFill>
                <a:ea typeface="楷体" panose="02010609060101010101" pitchFamily="49" charset="-122"/>
                <a:cs typeface="Times New Roman" panose="02020603050405020304" pitchFamily="18" charset="0"/>
              </a:rPr>
              <a:t>V</a:t>
            </a:r>
            <a:r>
              <a:rPr lang="en-US" altLang="zh-CN" sz="2000" smtClean="0">
                <a:solidFill>
                  <a:srgbClr val="339933"/>
                </a:solidFill>
                <a:latin typeface="+mj-ea"/>
                <a:ea typeface="+mj-ea"/>
                <a:cs typeface="Times New Roman" panose="02020603050405020304" pitchFamily="18" charset="0"/>
              </a:rPr>
              <a:t>-</a:t>
            </a:r>
            <a:r>
              <a:rPr lang="en-US" altLang="zh-CN" sz="2000" smtClean="0">
                <a:solidFill>
                  <a:srgbClr val="339933"/>
                </a:solidFill>
                <a:ea typeface="楷体" panose="02010609060101010101" pitchFamily="49" charset="-122"/>
                <a:cs typeface="Times New Roman" panose="02020603050405020304" pitchFamily="18" charset="0"/>
              </a:rPr>
              <a:t>U</a:t>
            </a:r>
            <a:r>
              <a:rPr lang="zh-CN" altLang="en-US" sz="2000" smtClean="0">
                <a:solidFill>
                  <a:srgbClr val="339933"/>
                </a:solidFill>
                <a:ea typeface="楷体" panose="02010609060101010101" pitchFamily="49" charset="-122"/>
                <a:cs typeface="Times New Roman" panose="02020603050405020304" pitchFamily="18" charset="0"/>
              </a:rPr>
              <a:t>中顶点</a:t>
            </a:r>
            <a:r>
              <a:rPr lang="en-US" altLang="zh-CN" sz="2000" i="1" smtClean="0">
                <a:solidFill>
                  <a:srgbClr val="339933"/>
                </a:solidFill>
                <a:ea typeface="楷体" panose="02010609060101010101" pitchFamily="49" charset="-122"/>
                <a:cs typeface="Times New Roman" panose="02020603050405020304" pitchFamily="18" charset="0"/>
              </a:rPr>
              <a:t>j</a:t>
            </a:r>
            <a:r>
              <a:rPr lang="zh-CN" altLang="en-US" sz="2000" smtClean="0">
                <a:solidFill>
                  <a:srgbClr val="339933"/>
                </a:solidFill>
                <a:ea typeface="楷体" panose="02010609060101010101" pitchFamily="49" charset="-122"/>
                <a:cs typeface="Times New Roman" panose="02020603050405020304" pitchFamily="18" charset="0"/>
              </a:rPr>
              <a:t>到</a:t>
            </a:r>
            <a:r>
              <a:rPr lang="en-US" altLang="zh-CN" sz="2000" smtClean="0">
                <a:solidFill>
                  <a:srgbClr val="339933"/>
                </a:solidFill>
                <a:ea typeface="楷体" panose="02010609060101010101" pitchFamily="49" charset="-122"/>
                <a:cs typeface="Times New Roman" panose="02020603050405020304" pitchFamily="18" charset="0"/>
              </a:rPr>
              <a:t>U</a:t>
            </a:r>
            <a:r>
              <a:rPr lang="zh-CN" altLang="en-US" sz="2000" smtClean="0">
                <a:solidFill>
                  <a:srgbClr val="339933"/>
                </a:solidFill>
                <a:ea typeface="楷体" panose="02010609060101010101" pitchFamily="49" charset="-122"/>
                <a:cs typeface="Times New Roman" panose="02020603050405020304" pitchFamily="18" charset="0"/>
              </a:rPr>
              <a:t>顶点集的最小边（无向图），比较来找最小边</a:t>
            </a:r>
            <a:endParaRPr lang="zh-CN" altLang="en-US" sz="2000">
              <a:solidFill>
                <a:srgbClr val="339933"/>
              </a:solidFill>
              <a:ea typeface="楷体" panose="02010609060101010101" pitchFamily="49" charset="-122"/>
              <a:cs typeface="Times New Roman" panose="02020603050405020304" pitchFamily="18" charset="0"/>
            </a:endParaRPr>
          </a:p>
        </p:txBody>
      </p:sp>
      <p:sp>
        <p:nvSpPr>
          <p:cNvPr id="36" name="灯片编号占位符 35"/>
          <p:cNvSpPr>
            <a:spLocks noGrp="1"/>
          </p:cNvSpPr>
          <p:nvPr>
            <p:ph type="sldNum" sz="quarter" idx="4294967295"/>
          </p:nvPr>
        </p:nvSpPr>
        <p:spPr>
          <a:xfrm>
            <a:off x="7086600" y="6356350"/>
            <a:ext cx="2057400" cy="365125"/>
          </a:xfrm>
        </p:spPr>
        <p:txBody>
          <a:bodyPr/>
          <a:lstStyle/>
          <a:p>
            <a:fld id="{50590163-6BCD-44DC-87CD-722996653960}" type="slidenum">
              <a:rPr lang="en-US" altLang="zh-CN" smtClean="0"/>
            </a:fld>
            <a:r>
              <a:rPr lang="en-US" altLang="zh-CN" smtClean="0"/>
              <a:t>/19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620"/>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686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20" grpId="0" bldLvl="0" animBg="1"/>
      <p:bldP spid="68624" grpId="0" bldLvl="0" animBg="1"/>
      <p:bldP spid="19" grpId="0"/>
      <p:bldP spid="25" grpId="0"/>
      <p:bldP spid="31" grpId="0"/>
      <p:bldP spid="32" grpId="0"/>
      <p:bldP spid="3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1026"/>
          <p:cNvSpPr txBox="1">
            <a:spLocks noChangeArrowheads="1"/>
          </p:cNvSpPr>
          <p:nvPr/>
        </p:nvSpPr>
        <p:spPr bwMode="auto">
          <a:xfrm>
            <a:off x="468313" y="522288"/>
            <a:ext cx="8424862" cy="3056890"/>
          </a:xfrm>
          <a:prstGeom prst="rect">
            <a:avLst/>
          </a:prstGeom>
        </p:spPr>
        <p:style>
          <a:lnRef idx="1">
            <a:schemeClr val="accent3"/>
          </a:lnRef>
          <a:fillRef idx="2">
            <a:schemeClr val="accent3"/>
          </a:fillRef>
          <a:effectRef idx="1">
            <a:schemeClr val="accent3"/>
          </a:effectRef>
          <a:fontRef idx="minor">
            <a:schemeClr val="dk1"/>
          </a:fontRef>
        </p:style>
        <p:txBody>
          <a:bodyPr tIns="144000" bIns="144000">
            <a:spAutoFit/>
          </a:bodyPr>
          <a:lstStyle/>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#define INF 32767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//INF</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表示∞</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Prim</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(MatGraph g</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lowcost</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MAXV</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min;</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closest[</a:t>
            </a:r>
            <a:r>
              <a:rPr kumimoji="1" lang="en-US" altLang="zh-CN" sz="200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MAXV</a:t>
            </a:r>
            <a:r>
              <a:rPr kumimoji="1" lang="en-US" altLang="zh-CN"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j</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k</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g.n;i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给</a:t>
            </a:r>
            <a:r>
              <a:rPr kumimoji="1" lang="en-US" altLang="zh-CN" sz="2000" dirty="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lowcost</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和</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closest[]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置初值</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lowcost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g.edges</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closest[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8631" name="Text Box 1047"/>
          <p:cNvSpPr txBox="1">
            <a:spLocks noChangeArrowheads="1"/>
          </p:cNvSpPr>
          <p:nvPr/>
        </p:nvSpPr>
        <p:spPr bwMode="auto">
          <a:xfrm>
            <a:off x="395288" y="19050"/>
            <a:ext cx="4824412" cy="368300"/>
          </a:xfrm>
          <a:prstGeom prst="rect">
            <a:avLst/>
          </a:prstGeom>
          <a:noFill/>
          <a:ln w="19050" algn="ctr">
            <a:noFill/>
            <a:miter lim="800000"/>
            <a:tailEnd type="none" w="med" len="lg"/>
          </a:ln>
          <a:effectLst/>
        </p:spPr>
        <p:txBody>
          <a:bodyPr>
            <a:spAutoFit/>
          </a:bodyPr>
          <a:lstStyle/>
          <a:p>
            <a:pPr algn="l">
              <a:spcBef>
                <a:spcPct val="50000"/>
              </a:spcBef>
            </a:pPr>
            <a:r>
              <a:rPr kumimoji="1" lang="zh-CN" altLang="en-US" dirty="0">
                <a:ea typeface="楷体" panose="02010609060101010101" pitchFamily="49" charset="-122"/>
                <a:cs typeface="Times New Roman" panose="02020603050405020304" pitchFamily="18" charset="0"/>
              </a:rPr>
              <a:t>普里姆（</a:t>
            </a:r>
            <a:r>
              <a:rPr kumimoji="1" lang="en-US" altLang="zh-CN" dirty="0">
                <a:ea typeface="楷体" panose="02010609060101010101" pitchFamily="49" charset="-122"/>
                <a:cs typeface="Times New Roman" panose="02020603050405020304" pitchFamily="18" charset="0"/>
              </a:rPr>
              <a:t>Prim</a:t>
            </a:r>
            <a:r>
              <a:rPr kumimoji="1" lang="zh-CN" altLang="en-US" dirty="0">
                <a:ea typeface="楷体" panose="02010609060101010101" pitchFamily="49" charset="-122"/>
                <a:cs typeface="Times New Roman" panose="02020603050405020304" pitchFamily="18" charset="0"/>
              </a:rPr>
              <a:t>）算法如下：</a:t>
            </a:r>
            <a:endParaRPr lang="zh-CN" altLang="en-US" dirty="0">
              <a:ea typeface="楷体" panose="02010609060101010101" pitchFamily="49" charset="-122"/>
              <a:cs typeface="Times New Roman" panose="02020603050405020304" pitchFamily="18" charset="0"/>
            </a:endParaRPr>
          </a:p>
        </p:txBody>
      </p:sp>
      <p:grpSp>
        <p:nvGrpSpPr>
          <p:cNvPr id="21" name="组合 20"/>
          <p:cNvGrpSpPr/>
          <p:nvPr/>
        </p:nvGrpSpPr>
        <p:grpSpPr>
          <a:xfrm>
            <a:off x="2116143" y="3742295"/>
            <a:ext cx="3313113" cy="2115597"/>
            <a:chOff x="2116143" y="3500438"/>
            <a:chExt cx="3313113" cy="2115597"/>
          </a:xfrm>
        </p:grpSpPr>
        <p:sp>
          <p:nvSpPr>
            <p:cNvPr id="68615" name="Oval 1031"/>
            <p:cNvSpPr>
              <a:spLocks noChangeArrowheads="1"/>
            </p:cNvSpPr>
            <p:nvPr/>
          </p:nvSpPr>
          <p:spPr bwMode="auto">
            <a:xfrm>
              <a:off x="4276731" y="4092590"/>
              <a:ext cx="1152525" cy="1368425"/>
            </a:xfrm>
            <a:prstGeom prst="ellipse">
              <a:avLst/>
            </a:prstGeom>
            <a:solidFill>
              <a:schemeClr val="accent3">
                <a:lumMod val="60000"/>
                <a:lumOff val="40000"/>
                <a:alpha val="63000"/>
              </a:schemeClr>
            </a:solidFill>
            <a:ln w="19050" algn="ctr">
              <a:solidFill>
                <a:srgbClr val="3333FF"/>
              </a:solidFill>
              <a:round/>
              <a:tailEnd type="none" w="med" len="lg"/>
            </a:ln>
            <a:effectLst/>
          </p:spPr>
          <p:txBody>
            <a:bodyPr wrap="none" anchor="ctr"/>
            <a:lstStyle/>
            <a:p>
              <a:endParaRPr lang="zh-CN" altLang="en-US"/>
            </a:p>
          </p:txBody>
        </p:sp>
        <p:sp>
          <p:nvSpPr>
            <p:cNvPr id="68613" name="Oval 1029"/>
            <p:cNvSpPr>
              <a:spLocks noChangeArrowheads="1"/>
            </p:cNvSpPr>
            <p:nvPr/>
          </p:nvSpPr>
          <p:spPr bwMode="auto">
            <a:xfrm>
              <a:off x="4638681" y="4597415"/>
              <a:ext cx="431800" cy="431800"/>
            </a:xfrm>
            <a:prstGeom prst="ellipse">
              <a:avLst/>
            </a:prstGeom>
            <a:solidFill>
              <a:srgbClr val="FFC000"/>
            </a:solidFill>
            <a:ln w="19050" algn="ctr">
              <a:solidFill>
                <a:srgbClr val="3333FF"/>
              </a:solidFill>
              <a:round/>
              <a:tailEnd type="none" w="med" len="lg"/>
            </a:ln>
            <a:effectLst/>
          </p:spPr>
          <p:txBody>
            <a:bodyPr wrap="none" anchor="ctr"/>
            <a:lstStyle/>
            <a:p>
              <a:r>
                <a:rPr lang="en-US" altLang="zh-CN" sz="1800" i="1">
                  <a:solidFill>
                    <a:srgbClr val="0000FF"/>
                  </a:solidFill>
                  <a:ea typeface="宋体" panose="02010600030101010101" pitchFamily="2" charset="-122"/>
                  <a:cs typeface="Times New Roman" panose="02020603050405020304" pitchFamily="18" charset="0"/>
                </a:rPr>
                <a:t>i</a:t>
              </a:r>
              <a:endParaRPr lang="en-US" altLang="zh-CN" sz="1800" i="1" baseline="-25000">
                <a:solidFill>
                  <a:srgbClr val="0000FF"/>
                </a:solidFill>
                <a:ea typeface="宋体" panose="02010600030101010101" pitchFamily="2" charset="-122"/>
                <a:cs typeface="Times New Roman" panose="02020603050405020304" pitchFamily="18" charset="0"/>
              </a:endParaRPr>
            </a:p>
          </p:txBody>
        </p:sp>
        <p:sp>
          <p:nvSpPr>
            <p:cNvPr id="68614" name="Oval 1030"/>
            <p:cNvSpPr>
              <a:spLocks noChangeArrowheads="1"/>
            </p:cNvSpPr>
            <p:nvPr/>
          </p:nvSpPr>
          <p:spPr bwMode="auto">
            <a:xfrm>
              <a:off x="2116143" y="4165615"/>
              <a:ext cx="1008063" cy="1368425"/>
            </a:xfrm>
            <a:prstGeom prst="ellipse">
              <a:avLst/>
            </a:prstGeom>
            <a:solidFill>
              <a:srgbClr val="FFFFFF">
                <a:alpha val="0"/>
              </a:srgbClr>
            </a:solidFill>
            <a:ln w="19050" algn="ctr">
              <a:solidFill>
                <a:srgbClr val="3333FF"/>
              </a:solidFill>
              <a:round/>
              <a:tailEnd type="none" w="med" len="lg"/>
            </a:ln>
            <a:effectLst/>
          </p:spPr>
          <p:txBody>
            <a:bodyPr wrap="none" anchor="ctr"/>
            <a:lstStyle/>
            <a:p>
              <a:endParaRPr lang="zh-CN" altLang="en-US"/>
            </a:p>
          </p:txBody>
        </p:sp>
        <p:sp>
          <p:nvSpPr>
            <p:cNvPr id="68616" name="Text Box 1032"/>
            <p:cNvSpPr txBox="1">
              <a:spLocks noChangeArrowheads="1"/>
            </p:cNvSpPr>
            <p:nvPr/>
          </p:nvSpPr>
          <p:spPr bwMode="auto">
            <a:xfrm>
              <a:off x="2260606" y="3733815"/>
              <a:ext cx="503237" cy="366713"/>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0000FF"/>
                  </a:solidFill>
                  <a:ea typeface="宋体" panose="02010600030101010101" pitchFamily="2" charset="-122"/>
                  <a:cs typeface="Times New Roman" panose="02020603050405020304" pitchFamily="18" charset="0"/>
                </a:rPr>
                <a:t>U</a:t>
              </a:r>
              <a:endParaRPr lang="en-US" altLang="zh-CN" sz="1800" dirty="0">
                <a:solidFill>
                  <a:srgbClr val="0000FF"/>
                </a:solidFill>
                <a:ea typeface="宋体" panose="02010600030101010101" pitchFamily="2" charset="-122"/>
                <a:cs typeface="Times New Roman" panose="02020603050405020304" pitchFamily="18" charset="0"/>
              </a:endParaRPr>
            </a:p>
          </p:txBody>
        </p:sp>
        <p:sp>
          <p:nvSpPr>
            <p:cNvPr id="68617" name="Text Box 1033"/>
            <p:cNvSpPr txBox="1">
              <a:spLocks noChangeArrowheads="1"/>
            </p:cNvSpPr>
            <p:nvPr/>
          </p:nvSpPr>
          <p:spPr bwMode="auto">
            <a:xfrm>
              <a:off x="4276731" y="3733815"/>
              <a:ext cx="1079500" cy="366713"/>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0000FF"/>
                  </a:solidFill>
                  <a:ea typeface="宋体" panose="02010600030101010101" pitchFamily="2" charset="-122"/>
                  <a:cs typeface="Times New Roman" panose="02020603050405020304" pitchFamily="18" charset="0"/>
                </a:rPr>
                <a:t>V</a:t>
              </a:r>
              <a:r>
                <a:rPr lang="zh-CN" altLang="en-US" sz="1800" dirty="0">
                  <a:solidFill>
                    <a:srgbClr val="0000FF"/>
                  </a:solidFill>
                  <a:ea typeface="宋体" panose="02010600030101010101" pitchFamily="2" charset="-122"/>
                  <a:cs typeface="Times New Roman" panose="02020603050405020304" pitchFamily="18" charset="0"/>
                </a:rPr>
                <a:t>－</a:t>
              </a:r>
              <a:r>
                <a:rPr lang="en-US" altLang="zh-CN" sz="1800" dirty="0">
                  <a:solidFill>
                    <a:srgbClr val="0000FF"/>
                  </a:solidFill>
                  <a:ea typeface="宋体" panose="02010600030101010101" pitchFamily="2" charset="-122"/>
                  <a:cs typeface="Times New Roman" panose="02020603050405020304" pitchFamily="18" charset="0"/>
                </a:rPr>
                <a:t>U</a:t>
              </a:r>
              <a:endParaRPr lang="en-US" altLang="zh-CN" sz="1800" dirty="0">
                <a:solidFill>
                  <a:srgbClr val="0000FF"/>
                </a:solidFill>
                <a:ea typeface="宋体" panose="02010600030101010101" pitchFamily="2" charset="-122"/>
                <a:cs typeface="Times New Roman" panose="02020603050405020304" pitchFamily="18" charset="0"/>
              </a:endParaRPr>
            </a:p>
          </p:txBody>
        </p:sp>
        <p:sp>
          <p:nvSpPr>
            <p:cNvPr id="68618" name="Freeform 1034"/>
            <p:cNvSpPr/>
            <p:nvPr/>
          </p:nvSpPr>
          <p:spPr bwMode="auto">
            <a:xfrm>
              <a:off x="2862268" y="4814903"/>
              <a:ext cx="1776413" cy="150812"/>
            </a:xfrm>
            <a:custGeom>
              <a:avLst/>
              <a:gdLst/>
              <a:ahLst/>
              <a:cxnLst>
                <a:cxn ang="0">
                  <a:pos x="0" y="95"/>
                </a:cxn>
                <a:cxn ang="0">
                  <a:pos x="1119" y="0"/>
                </a:cxn>
              </a:cxnLst>
              <a:rect l="0" t="0" r="r" b="b"/>
              <a:pathLst>
                <a:path w="1119" h="95">
                  <a:moveTo>
                    <a:pt x="0" y="95"/>
                  </a:moveTo>
                  <a:lnTo>
                    <a:pt x="1119"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68619" name="Oval 1035"/>
            <p:cNvSpPr>
              <a:spLocks noChangeArrowheads="1"/>
            </p:cNvSpPr>
            <p:nvPr/>
          </p:nvSpPr>
          <p:spPr bwMode="auto">
            <a:xfrm>
              <a:off x="2405068" y="4741878"/>
              <a:ext cx="431800" cy="431800"/>
            </a:xfrm>
            <a:prstGeom prst="ellipse">
              <a:avLst/>
            </a:prstGeom>
            <a:solidFill>
              <a:srgbClr val="FFC000"/>
            </a:solidFill>
            <a:ln w="19050" algn="ctr">
              <a:solidFill>
                <a:srgbClr val="3333FF"/>
              </a:solidFill>
              <a:round/>
              <a:tailEnd type="none" w="med" len="lg"/>
            </a:ln>
            <a:effectLst/>
          </p:spPr>
          <p:txBody>
            <a:bodyPr wrap="none" anchor="ctr"/>
            <a:lstStyle/>
            <a:p>
              <a:r>
                <a:rPr lang="en-US" altLang="zh-CN" sz="1800" i="1" dirty="0">
                  <a:solidFill>
                    <a:srgbClr val="0000FF"/>
                  </a:solidFill>
                  <a:ea typeface="宋体" panose="02010600030101010101" pitchFamily="2" charset="-122"/>
                  <a:cs typeface="Times New Roman" panose="02020603050405020304" pitchFamily="18" charset="0"/>
                </a:rPr>
                <a:t>v</a:t>
              </a:r>
              <a:endParaRPr lang="en-US" altLang="zh-CN" sz="1800" i="1" dirty="0">
                <a:solidFill>
                  <a:srgbClr val="0000FF"/>
                </a:solidFill>
                <a:ea typeface="宋体" panose="02010600030101010101" pitchFamily="2" charset="-122"/>
                <a:cs typeface="Times New Roman" panose="02020603050405020304" pitchFamily="18" charset="0"/>
              </a:endParaRPr>
            </a:p>
          </p:txBody>
        </p:sp>
        <p:sp>
          <p:nvSpPr>
            <p:cNvPr id="68620" name="Text Box 1036"/>
            <p:cNvSpPr txBox="1">
              <a:spLocks noChangeArrowheads="1"/>
            </p:cNvSpPr>
            <p:nvPr/>
          </p:nvSpPr>
          <p:spPr bwMode="auto">
            <a:xfrm rot="21293543">
              <a:off x="3124206" y="4454540"/>
              <a:ext cx="1223962" cy="366713"/>
            </a:xfrm>
            <a:prstGeom prst="rect">
              <a:avLst/>
            </a:prstGeom>
            <a:noFill/>
            <a:ln w="19050" algn="ctr">
              <a:noFill/>
              <a:miter lim="800000"/>
              <a:tailEnd type="none" w="med" len="lg"/>
            </a:ln>
            <a:effectLst/>
          </p:spPr>
          <p:txBody>
            <a:bodyPr>
              <a:spAutoFit/>
            </a:bodyPr>
            <a:lstStyle/>
            <a:p>
              <a:pPr>
                <a:spcBef>
                  <a:spcPct val="50000"/>
                </a:spcBef>
              </a:pPr>
              <a:r>
                <a:rPr lang="en-US" altLang="zh-CN" sz="1800" dirty="0" err="1"/>
                <a:t>lowcost</a:t>
              </a:r>
              <a:r>
                <a:rPr lang="en-US" altLang="zh-CN" sz="1800" dirty="0"/>
                <a:t>[</a:t>
              </a:r>
              <a:r>
                <a:rPr lang="en-US" altLang="zh-CN" sz="1800" i="1" dirty="0" err="1"/>
                <a:t>i</a:t>
              </a:r>
              <a:r>
                <a:rPr lang="en-US" altLang="zh-CN" sz="1800" dirty="0"/>
                <a:t>]</a:t>
              </a:r>
              <a:endParaRPr lang="en-US" altLang="zh-CN" sz="1800" dirty="0"/>
            </a:p>
          </p:txBody>
        </p:sp>
        <p:sp>
          <p:nvSpPr>
            <p:cNvPr id="68622" name="Freeform 1038"/>
            <p:cNvSpPr/>
            <p:nvPr/>
          </p:nvSpPr>
          <p:spPr bwMode="auto">
            <a:xfrm>
              <a:off x="2765431" y="5102240"/>
              <a:ext cx="347662" cy="320675"/>
            </a:xfrm>
            <a:custGeom>
              <a:avLst/>
              <a:gdLst/>
              <a:ahLst/>
              <a:cxnLst>
                <a:cxn ang="0">
                  <a:pos x="219" y="202"/>
                </a:cxn>
                <a:cxn ang="0">
                  <a:pos x="0" y="0"/>
                </a:cxn>
              </a:cxnLst>
              <a:rect l="0" t="0" r="r" b="b"/>
              <a:pathLst>
                <a:path w="219" h="202">
                  <a:moveTo>
                    <a:pt x="219" y="202"/>
                  </a:moveTo>
                  <a:lnTo>
                    <a:pt x="0" y="0"/>
                  </a:lnTo>
                </a:path>
              </a:pathLst>
            </a:custGeom>
            <a:noFill/>
            <a:ln w="19050">
              <a:solidFill>
                <a:srgbClr val="FF9900"/>
              </a:solidFill>
              <a:round/>
              <a:tailEnd type="stealth" w="med" len="lg"/>
            </a:ln>
            <a:effectLst/>
          </p:spPr>
          <p:txBody>
            <a:bodyPr wrap="none"/>
            <a:lstStyle/>
            <a:p>
              <a:endParaRPr lang="zh-CN" altLang="en-US"/>
            </a:p>
          </p:txBody>
        </p:sp>
        <p:sp>
          <p:nvSpPr>
            <p:cNvPr id="68623" name="Text Box 1039"/>
            <p:cNvSpPr txBox="1">
              <a:spLocks noChangeArrowheads="1"/>
            </p:cNvSpPr>
            <p:nvPr/>
          </p:nvSpPr>
          <p:spPr bwMode="auto">
            <a:xfrm>
              <a:off x="3052768" y="5246703"/>
              <a:ext cx="1511300" cy="369332"/>
            </a:xfrm>
            <a:prstGeom prst="rect">
              <a:avLst/>
            </a:prstGeom>
            <a:noFill/>
            <a:ln w="19050" algn="ctr">
              <a:noFill/>
              <a:miter lim="800000"/>
              <a:tailEnd type="none" w="med" len="lg"/>
            </a:ln>
            <a:effectLst/>
          </p:spPr>
          <p:txBody>
            <a:bodyPr>
              <a:spAutoFit/>
            </a:bodyPr>
            <a:lstStyle/>
            <a:p>
              <a:pPr algn="l">
                <a:spcBef>
                  <a:spcPct val="50000"/>
                </a:spcBef>
              </a:pPr>
              <a:r>
                <a:rPr lang="en-US" altLang="zh-CN" sz="1800" dirty="0"/>
                <a:t>closest[</a:t>
              </a:r>
              <a:r>
                <a:rPr lang="en-US" altLang="zh-CN" sz="1800" i="1" dirty="0" err="1"/>
                <a:t>i</a:t>
              </a:r>
              <a:r>
                <a:rPr lang="en-US" altLang="zh-CN" sz="1800" dirty="0"/>
                <a:t>]</a:t>
              </a:r>
              <a:endParaRPr lang="en-US" altLang="zh-CN" sz="1800" dirty="0"/>
            </a:p>
          </p:txBody>
        </p:sp>
        <p:sp>
          <p:nvSpPr>
            <p:cNvPr id="20" name="下箭头 19"/>
            <p:cNvSpPr/>
            <p:nvPr/>
          </p:nvSpPr>
          <p:spPr bwMode="auto">
            <a:xfrm>
              <a:off x="3500430" y="3500438"/>
              <a:ext cx="285752" cy="571504"/>
            </a:xfrm>
            <a:prstGeom prst="downArrow">
              <a:avLst/>
            </a:prstGeom>
            <a:ln>
              <a:headEnd type="none" w="med" len="med"/>
              <a:tailEnd type="none" w="med" len="lg"/>
            </a:ln>
          </p:spPr>
          <p:style>
            <a:lnRef idx="0">
              <a:schemeClr val="accent4"/>
            </a:lnRef>
            <a:fillRef idx="3">
              <a:schemeClr val="accent4"/>
            </a:fillRef>
            <a:effectRef idx="3">
              <a:schemeClr val="accent4"/>
            </a:effectRef>
            <a:fontRef idx="minor">
              <a:schemeClr val="lt1"/>
            </a:fontRef>
          </p:style>
          <p:txBody>
            <a:bodyPr wrap="none" rtlCol="0" anchor="ctr"/>
            <a:lstStyle/>
            <a:p>
              <a:pPr algn="ctr"/>
              <a:endParaRPr lang="zh-CN" altLang="en-US"/>
            </a:p>
          </p:txBody>
        </p:sp>
      </p:grpSp>
      <p:grpSp>
        <p:nvGrpSpPr>
          <p:cNvPr id="22" name="组合 21"/>
          <p:cNvGrpSpPr/>
          <p:nvPr/>
        </p:nvGrpSpPr>
        <p:grpSpPr>
          <a:xfrm>
            <a:off x="1571604" y="4572008"/>
            <a:ext cx="7215238" cy="1757432"/>
            <a:chOff x="1571604" y="4572008"/>
            <a:chExt cx="7215238" cy="1757432"/>
          </a:xfrm>
        </p:grpSpPr>
        <p:sp>
          <p:nvSpPr>
            <p:cNvPr id="18" name="TextBox 17"/>
            <p:cNvSpPr txBox="1"/>
            <p:nvPr/>
          </p:nvSpPr>
          <p:spPr>
            <a:xfrm>
              <a:off x="1571604" y="5929330"/>
              <a:ext cx="2428892" cy="400110"/>
            </a:xfrm>
            <a:prstGeom prst="rect">
              <a:avLst/>
            </a:prstGeom>
            <a:noFill/>
          </p:spPr>
          <p:txBody>
            <a:bodyPr wrap="square" rtlCol="0">
              <a:spAutoFit/>
            </a:bodyPr>
            <a:lstStyle/>
            <a:p>
              <a:r>
                <a:rPr lang="en-US" altLang="zh-CN" sz="2000" smtClean="0">
                  <a:ea typeface="楷体" panose="02010609060101010101" pitchFamily="49" charset="-122"/>
                  <a:cs typeface="Times New Roman" panose="02020603050405020304" pitchFamily="18" charset="0"/>
                </a:rPr>
                <a:t>U</a:t>
              </a:r>
              <a:r>
                <a:rPr lang="zh-CN" altLang="en-US" sz="2000" smtClean="0">
                  <a:ea typeface="楷体" panose="02010609060101010101" pitchFamily="49" charset="-122"/>
                  <a:cs typeface="Times New Roman" panose="02020603050405020304" pitchFamily="18" charset="0"/>
                </a:rPr>
                <a:t>中只有一个顶点</a:t>
              </a:r>
              <a:r>
                <a:rPr lang="en-US" altLang="zh-CN" sz="2000" i="1" smtClean="0">
                  <a:ea typeface="楷体" panose="02010609060101010101" pitchFamily="49" charset="-122"/>
                  <a:cs typeface="Times New Roman" panose="02020603050405020304" pitchFamily="18" charset="0"/>
                </a:rPr>
                <a:t>v</a:t>
              </a:r>
              <a:endParaRPr lang="zh-CN" altLang="en-US" sz="2000" i="1">
                <a:ea typeface="楷体" panose="02010609060101010101" pitchFamily="49" charset="-122"/>
                <a:cs typeface="Times New Roman" panose="02020603050405020304" pitchFamily="18" charset="0"/>
              </a:endParaRPr>
            </a:p>
          </p:txBody>
        </p:sp>
        <p:sp>
          <p:nvSpPr>
            <p:cNvPr id="19" name="TextBox 18"/>
            <p:cNvSpPr txBox="1"/>
            <p:nvPr/>
          </p:nvSpPr>
          <p:spPr>
            <a:xfrm>
              <a:off x="5572132" y="4572008"/>
              <a:ext cx="3214710" cy="769441"/>
            </a:xfrm>
            <a:prstGeom prst="rect">
              <a:avLst/>
            </a:prstGeom>
            <a:noFill/>
          </p:spPr>
          <p:txBody>
            <a:bodyPr wrap="square" rtlCol="0">
              <a:spAutoFit/>
            </a:bodyPr>
            <a:lstStyle/>
            <a:p>
              <a:pPr algn="l"/>
              <a:r>
                <a:rPr lang="zh-CN" altLang="en-US" sz="2200" smtClean="0">
                  <a:ea typeface="楷体" panose="02010609060101010101" pitchFamily="49" charset="-122"/>
                  <a:cs typeface="Times New Roman" panose="02020603050405020304" pitchFamily="18" charset="0"/>
                </a:rPr>
                <a:t>顶点</a:t>
              </a:r>
              <a:r>
                <a:rPr lang="en-US" altLang="zh-CN" sz="2200" i="1" smtClean="0">
                  <a:ea typeface="楷体" panose="02010609060101010101" pitchFamily="49" charset="-122"/>
                  <a:cs typeface="Times New Roman" panose="02020603050405020304" pitchFamily="18" charset="0"/>
                </a:rPr>
                <a:t>i</a:t>
              </a:r>
              <a:r>
                <a:rPr lang="zh-CN" altLang="en-US" sz="2200" smtClean="0">
                  <a:ea typeface="楷体" panose="02010609060101010101" pitchFamily="49" charset="-122"/>
                  <a:cs typeface="Times New Roman" panose="02020603050405020304" pitchFamily="18" charset="0"/>
                </a:rPr>
                <a:t>到</a:t>
              </a:r>
              <a:r>
                <a:rPr lang="en-US" altLang="zh-CN" sz="2200" smtClean="0">
                  <a:ea typeface="楷体" panose="02010609060101010101" pitchFamily="49" charset="-122"/>
                  <a:cs typeface="Times New Roman" panose="02020603050405020304" pitchFamily="18" charset="0"/>
                </a:rPr>
                <a:t>U</a:t>
              </a:r>
              <a:r>
                <a:rPr lang="zh-CN" altLang="en-US" sz="2200" smtClean="0">
                  <a:ea typeface="楷体" panose="02010609060101010101" pitchFamily="49" charset="-122"/>
                  <a:cs typeface="Times New Roman" panose="02020603050405020304" pitchFamily="18" charset="0"/>
                </a:rPr>
                <a:t>的最小边：</a:t>
              </a:r>
              <a:endParaRPr lang="en-US" altLang="zh-CN" sz="2200" smtClean="0">
                <a:ea typeface="楷体" panose="02010609060101010101" pitchFamily="49" charset="-122"/>
                <a:cs typeface="Times New Roman" panose="02020603050405020304" pitchFamily="18" charset="0"/>
              </a:endParaRPr>
            </a:p>
            <a:p>
              <a:pPr algn="l"/>
              <a:r>
                <a:rPr lang="en-US" altLang="zh-CN" sz="2200" smtClean="0">
                  <a:ea typeface="楷体" panose="02010609060101010101" pitchFamily="49" charset="-122"/>
                  <a:cs typeface="Times New Roman" panose="02020603050405020304" pitchFamily="18" charset="0"/>
                </a:rPr>
                <a:t>      (</a:t>
              </a:r>
              <a:r>
                <a:rPr lang="en-US" altLang="zh-CN" sz="2200" i="1" smtClean="0">
                  <a:ea typeface="楷体" panose="02010609060101010101" pitchFamily="49" charset="-122"/>
                  <a:cs typeface="Times New Roman" panose="02020603050405020304" pitchFamily="18" charset="0"/>
                </a:rPr>
                <a:t>v</a:t>
              </a:r>
              <a:r>
                <a:rPr lang="zh-CN" altLang="en-US" sz="2200" smtClean="0">
                  <a:ea typeface="楷体" panose="02010609060101010101" pitchFamily="49" charset="-122"/>
                  <a:cs typeface="Times New Roman" panose="02020603050405020304" pitchFamily="18" charset="0"/>
                </a:rPr>
                <a:t>，</a:t>
              </a:r>
              <a:r>
                <a:rPr lang="en-US" altLang="zh-CN" sz="2200" smtClean="0">
                  <a:ea typeface="楷体" panose="02010609060101010101" pitchFamily="49" charset="-122"/>
                  <a:cs typeface="Times New Roman" panose="02020603050405020304" pitchFamily="18" charset="0"/>
                </a:rPr>
                <a:t>g.edges[</a:t>
              </a:r>
              <a:r>
                <a:rPr lang="en-US" altLang="zh-CN" sz="2200" i="1" smtClean="0">
                  <a:ea typeface="楷体" panose="02010609060101010101" pitchFamily="49" charset="-122"/>
                  <a:cs typeface="Times New Roman" panose="02020603050405020304" pitchFamily="18" charset="0"/>
                </a:rPr>
                <a:t>v</a:t>
              </a:r>
              <a:r>
                <a:rPr lang="en-US" altLang="zh-CN" sz="2200" smtClean="0">
                  <a:ea typeface="楷体" panose="02010609060101010101" pitchFamily="49" charset="-122"/>
                  <a:cs typeface="Times New Roman" panose="02020603050405020304" pitchFamily="18" charset="0"/>
                </a:rPr>
                <a:t>][</a:t>
              </a:r>
              <a:r>
                <a:rPr lang="en-US" altLang="zh-CN" sz="2200" i="1" smtClean="0">
                  <a:ea typeface="楷体" panose="02010609060101010101" pitchFamily="49" charset="-122"/>
                  <a:cs typeface="Times New Roman" panose="02020603050405020304" pitchFamily="18" charset="0"/>
                </a:rPr>
                <a:t>i</a:t>
              </a:r>
              <a:r>
                <a:rPr lang="en-US" altLang="zh-CN" sz="2200" smtClean="0">
                  <a:ea typeface="楷体" panose="02010609060101010101" pitchFamily="49" charset="-122"/>
                  <a:cs typeface="Times New Roman" panose="02020603050405020304" pitchFamily="18" charset="0"/>
                </a:rPr>
                <a:t>])</a:t>
              </a:r>
              <a:endParaRPr lang="zh-CN" altLang="en-US" sz="2200">
                <a:ea typeface="楷体" panose="02010609060101010101" pitchFamily="49" charset="-122"/>
                <a:cs typeface="Times New Roman" panose="02020603050405020304" pitchFamily="18" charset="0"/>
              </a:endParaRPr>
            </a:p>
          </p:txBody>
        </p:sp>
      </p:grpSp>
      <p:sp>
        <p:nvSpPr>
          <p:cNvPr id="23" name="灯片编号占位符 22"/>
          <p:cNvSpPr>
            <a:spLocks noGrp="1"/>
          </p:cNvSpPr>
          <p:nvPr>
            <p:ph type="sldNum" sz="quarter" idx="4294967295"/>
          </p:nvPr>
        </p:nvSpPr>
        <p:spPr>
          <a:xfrm>
            <a:off x="7086600" y="6356350"/>
            <a:ext cx="2057400" cy="365125"/>
          </a:xfrm>
        </p:spPr>
        <p:txBody>
          <a:bodyPr/>
          <a:lstStyle/>
          <a:p>
            <a:fld id="{50590163-6BCD-44DC-87CD-722996653960}" type="slidenum">
              <a:rPr lang="en-US" altLang="zh-CN" smtClean="0"/>
            </a:fld>
            <a:r>
              <a:rPr lang="en-US" altLang="zh-CN" smtClean="0"/>
              <a:t>/19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610">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610">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610">
                                            <p:txEl>
                                              <p:pRg st="8" end="8"/>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21"/>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1026"/>
          <p:cNvSpPr txBox="1">
            <a:spLocks noChangeArrowheads="1"/>
          </p:cNvSpPr>
          <p:nvPr/>
        </p:nvSpPr>
        <p:spPr bwMode="auto">
          <a:xfrm>
            <a:off x="152400" y="304800"/>
            <a:ext cx="8205814" cy="2985770"/>
          </a:xfrm>
          <a:prstGeom prst="rect">
            <a:avLst/>
          </a:prstGeom>
        </p:spPr>
        <p:style>
          <a:lnRef idx="1">
            <a:schemeClr val="accent3"/>
          </a:lnRef>
          <a:fillRef idx="2">
            <a:schemeClr val="accent3"/>
          </a:fillRef>
          <a:effectRef idx="1">
            <a:schemeClr val="accent3"/>
          </a:effectRef>
          <a:fontRef idx="minor">
            <a:schemeClr val="dk1"/>
          </a:fontRef>
        </p:style>
        <p:txBody>
          <a:bodyPr wrap="square" tIns="108000" bIns="108000">
            <a:spAutoFit/>
          </a:bodyPr>
          <a:lstStyle/>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for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g.n;i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输出</a:t>
            </a:r>
            <a:r>
              <a:rPr kumimoji="1" lang="en-US" altLang="zh-CN"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n-1</a:t>
            </a:r>
            <a:r>
              <a:rPr kumimoji="1" lang="en-US" altLang="zh-CN"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条边</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min=INF;</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(j=</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0;j</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g.n;j</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在</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(V-U)</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中找出离</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最近的顶点</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k</a:t>
            </a:r>
            <a:endPar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lowcost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[j]!=0 &amp;&amp;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lowcost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[j]&lt;min)</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min=</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lowcost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k=j;</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k</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记录</a:t>
            </a:r>
            <a:r>
              <a:rPr kumimoji="1" lang="zh-CN" altLang="en-US" sz="200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最近</a:t>
            </a:r>
            <a:r>
              <a:rPr kumimoji="1" lang="zh-CN" altLang="en-US"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顶点编号</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边</a:t>
            </a: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权为</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kumimoji="1" lang="en-US" altLang="zh-CN" sz="200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closest[k]</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min</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lowcost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[k]=0;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标记</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k</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已经加入</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U</a:t>
            </a:r>
            <a:endPar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15" name="组合 14"/>
          <p:cNvGrpSpPr/>
          <p:nvPr/>
        </p:nvGrpSpPr>
        <p:grpSpPr>
          <a:xfrm>
            <a:off x="473069" y="3643314"/>
            <a:ext cx="3313113" cy="1958427"/>
            <a:chOff x="473069" y="3643314"/>
            <a:chExt cx="3313113" cy="1958427"/>
          </a:xfrm>
        </p:grpSpPr>
        <p:sp>
          <p:nvSpPr>
            <p:cNvPr id="69645" name="Oval 1037"/>
            <p:cNvSpPr>
              <a:spLocks noChangeArrowheads="1"/>
            </p:cNvSpPr>
            <p:nvPr/>
          </p:nvSpPr>
          <p:spPr bwMode="auto">
            <a:xfrm>
              <a:off x="2633657" y="4002089"/>
              <a:ext cx="1152525" cy="1368425"/>
            </a:xfrm>
            <a:prstGeom prst="ellipse">
              <a:avLst/>
            </a:prstGeom>
            <a:solidFill>
              <a:schemeClr val="accent3">
                <a:lumMod val="60000"/>
                <a:lumOff val="40000"/>
                <a:alpha val="60000"/>
              </a:schemeClr>
            </a:solidFill>
            <a:ln w="19050" algn="ctr">
              <a:solidFill>
                <a:srgbClr val="3333FF"/>
              </a:solidFill>
              <a:round/>
              <a:tailEnd type="none" w="med" len="lg"/>
            </a:ln>
            <a:effectLst/>
          </p:spPr>
          <p:txBody>
            <a:bodyPr wrap="none" anchor="ctr"/>
            <a:lstStyle/>
            <a:p>
              <a:endParaRPr lang="zh-CN" altLang="en-US"/>
            </a:p>
          </p:txBody>
        </p:sp>
        <p:sp>
          <p:nvSpPr>
            <p:cNvPr id="69643" name="Oval 1035"/>
            <p:cNvSpPr>
              <a:spLocks noChangeArrowheads="1"/>
            </p:cNvSpPr>
            <p:nvPr/>
          </p:nvSpPr>
          <p:spPr bwMode="auto">
            <a:xfrm>
              <a:off x="2995607" y="4506914"/>
              <a:ext cx="431800"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i="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k</a:t>
              </a:r>
              <a:endParaRPr lang="en-US" altLang="zh-CN" sz="1800" i="1" baseline="-25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9644" name="Oval 1036"/>
            <p:cNvSpPr>
              <a:spLocks noChangeArrowheads="1"/>
            </p:cNvSpPr>
            <p:nvPr/>
          </p:nvSpPr>
          <p:spPr bwMode="auto">
            <a:xfrm>
              <a:off x="473069" y="4075114"/>
              <a:ext cx="1008063" cy="1368425"/>
            </a:xfrm>
            <a:prstGeom prst="ellipse">
              <a:avLst/>
            </a:prstGeom>
            <a:solidFill>
              <a:srgbClr val="FFFFFF">
                <a:alpha val="0"/>
              </a:srgbClr>
            </a:solidFill>
            <a:ln w="19050" algn="ctr">
              <a:solidFill>
                <a:srgbClr val="3333FF"/>
              </a:solidFill>
              <a:round/>
              <a:tailEnd type="none" w="med" len="lg"/>
            </a:ln>
            <a:effectLst/>
          </p:spPr>
          <p:txBody>
            <a:bodyPr wrap="none" anchor="ctr"/>
            <a:lstStyle/>
            <a:p>
              <a:endParaRPr lang="zh-CN" altLang="en-US"/>
            </a:p>
          </p:txBody>
        </p:sp>
        <p:sp>
          <p:nvSpPr>
            <p:cNvPr id="69646" name="Text Box 1038"/>
            <p:cNvSpPr txBox="1">
              <a:spLocks noChangeArrowheads="1"/>
            </p:cNvSpPr>
            <p:nvPr/>
          </p:nvSpPr>
          <p:spPr bwMode="auto">
            <a:xfrm>
              <a:off x="714348" y="3643314"/>
              <a:ext cx="503237" cy="366713"/>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0000FF"/>
                  </a:solidFill>
                  <a:ea typeface="宋体" panose="02010600030101010101" pitchFamily="2" charset="-122"/>
                  <a:cs typeface="Times New Roman" panose="02020603050405020304" pitchFamily="18" charset="0"/>
                </a:rPr>
                <a:t>U</a:t>
              </a:r>
              <a:endParaRPr lang="en-US" altLang="zh-CN" sz="1800" dirty="0">
                <a:solidFill>
                  <a:srgbClr val="0000FF"/>
                </a:solidFill>
                <a:ea typeface="宋体" panose="02010600030101010101" pitchFamily="2" charset="-122"/>
                <a:cs typeface="Times New Roman" panose="02020603050405020304" pitchFamily="18" charset="0"/>
              </a:endParaRPr>
            </a:p>
          </p:txBody>
        </p:sp>
        <p:sp>
          <p:nvSpPr>
            <p:cNvPr id="69647" name="Text Box 1039"/>
            <p:cNvSpPr txBox="1">
              <a:spLocks noChangeArrowheads="1"/>
            </p:cNvSpPr>
            <p:nvPr/>
          </p:nvSpPr>
          <p:spPr bwMode="auto">
            <a:xfrm>
              <a:off x="2706682" y="3643314"/>
              <a:ext cx="1079500" cy="366713"/>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0000FF"/>
                  </a:solidFill>
                  <a:ea typeface="宋体" panose="02010600030101010101" pitchFamily="2" charset="-122"/>
                  <a:cs typeface="Times New Roman" panose="02020603050405020304" pitchFamily="18" charset="0"/>
                </a:rPr>
                <a:t>V</a:t>
              </a:r>
              <a:r>
                <a:rPr lang="zh-CN" altLang="en-US" sz="1800" dirty="0">
                  <a:solidFill>
                    <a:srgbClr val="0000FF"/>
                  </a:solidFill>
                  <a:ea typeface="宋体" panose="02010600030101010101" pitchFamily="2" charset="-122"/>
                  <a:cs typeface="Times New Roman" panose="02020603050405020304" pitchFamily="18" charset="0"/>
                </a:rPr>
                <a:t>－</a:t>
              </a:r>
              <a:r>
                <a:rPr lang="en-US" altLang="zh-CN" sz="1800" dirty="0">
                  <a:solidFill>
                    <a:srgbClr val="0000FF"/>
                  </a:solidFill>
                  <a:ea typeface="宋体" panose="02010600030101010101" pitchFamily="2" charset="-122"/>
                  <a:cs typeface="Times New Roman" panose="02020603050405020304" pitchFamily="18" charset="0"/>
                </a:rPr>
                <a:t>U</a:t>
              </a:r>
              <a:endParaRPr lang="en-US" altLang="zh-CN" sz="1800" dirty="0">
                <a:solidFill>
                  <a:srgbClr val="0000FF"/>
                </a:solidFill>
                <a:ea typeface="宋体" panose="02010600030101010101" pitchFamily="2" charset="-122"/>
                <a:cs typeface="Times New Roman" panose="02020603050405020304" pitchFamily="18" charset="0"/>
              </a:endParaRPr>
            </a:p>
          </p:txBody>
        </p:sp>
        <p:sp>
          <p:nvSpPr>
            <p:cNvPr id="69649" name="Oval 1041"/>
            <p:cNvSpPr>
              <a:spLocks noChangeArrowheads="1"/>
            </p:cNvSpPr>
            <p:nvPr/>
          </p:nvSpPr>
          <p:spPr bwMode="auto">
            <a:xfrm>
              <a:off x="761994" y="4357694"/>
              <a:ext cx="431800"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i="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x</a:t>
              </a:r>
              <a:endParaRPr lang="en-US" altLang="zh-CN" sz="1800"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9650" name="Text Box 1042"/>
            <p:cNvSpPr txBox="1">
              <a:spLocks noChangeArrowheads="1"/>
            </p:cNvSpPr>
            <p:nvPr/>
          </p:nvSpPr>
          <p:spPr bwMode="auto">
            <a:xfrm>
              <a:off x="1468432" y="4300539"/>
              <a:ext cx="1223962"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dirty="0" err="1" smtClean="0"/>
                <a:t>lowcost</a:t>
              </a:r>
              <a:r>
                <a:rPr lang="en-US" altLang="zh-CN" sz="1800" dirty="0" smtClean="0"/>
                <a:t>[</a:t>
              </a:r>
              <a:r>
                <a:rPr lang="en-US" altLang="zh-CN" sz="1800" dirty="0"/>
                <a:t>k</a:t>
              </a:r>
              <a:r>
                <a:rPr lang="en-US" altLang="zh-CN" sz="1800" dirty="0" smtClean="0"/>
                <a:t>]</a:t>
              </a:r>
              <a:endParaRPr lang="en-US" altLang="zh-CN" sz="1800" dirty="0"/>
            </a:p>
          </p:txBody>
        </p:sp>
        <p:sp>
          <p:nvSpPr>
            <p:cNvPr id="69651" name="Line 1043"/>
            <p:cNvSpPr>
              <a:spLocks noChangeShapeType="1"/>
            </p:cNvSpPr>
            <p:nvPr/>
          </p:nvSpPr>
          <p:spPr bwMode="auto">
            <a:xfrm flipH="1" flipV="1">
              <a:off x="1142976" y="4799022"/>
              <a:ext cx="360363" cy="576262"/>
            </a:xfrm>
            <a:prstGeom prst="line">
              <a:avLst/>
            </a:prstGeom>
            <a:noFill/>
            <a:ln w="19050">
              <a:solidFill>
                <a:srgbClr val="FF9900"/>
              </a:solidFill>
              <a:round/>
              <a:tailEnd type="stealth" w="med" len="lg"/>
            </a:ln>
            <a:effectLst/>
          </p:spPr>
          <p:txBody>
            <a:bodyPr wrap="none"/>
            <a:lstStyle/>
            <a:p>
              <a:endParaRPr lang="zh-CN" altLang="en-US"/>
            </a:p>
          </p:txBody>
        </p:sp>
        <p:sp>
          <p:nvSpPr>
            <p:cNvPr id="69652" name="Text Box 1044"/>
            <p:cNvSpPr txBox="1">
              <a:spLocks noChangeArrowheads="1"/>
            </p:cNvSpPr>
            <p:nvPr/>
          </p:nvSpPr>
          <p:spPr bwMode="auto">
            <a:xfrm>
              <a:off x="1503339" y="5232409"/>
              <a:ext cx="1511300" cy="369332"/>
            </a:xfrm>
            <a:prstGeom prst="rect">
              <a:avLst/>
            </a:prstGeom>
            <a:noFill/>
            <a:ln w="19050" algn="ctr">
              <a:noFill/>
              <a:miter lim="800000"/>
              <a:tailEnd type="none" w="med" len="lg"/>
            </a:ln>
            <a:effectLst/>
          </p:spPr>
          <p:txBody>
            <a:bodyPr>
              <a:spAutoFit/>
            </a:bodyPr>
            <a:lstStyle/>
            <a:p>
              <a:pPr algn="l">
                <a:spcBef>
                  <a:spcPct val="50000"/>
                </a:spcBef>
              </a:pPr>
              <a:r>
                <a:rPr lang="en-US" altLang="zh-CN" sz="1800" dirty="0" smtClean="0"/>
                <a:t>closest[</a:t>
              </a:r>
              <a:r>
                <a:rPr lang="en-US" altLang="zh-CN" sz="1800" i="1" dirty="0" smtClean="0"/>
                <a:t>k</a:t>
              </a:r>
              <a:r>
                <a:rPr lang="en-US" altLang="zh-CN" sz="1800" dirty="0" smtClean="0"/>
                <a:t>]=</a:t>
              </a:r>
              <a:r>
                <a:rPr lang="en-US" altLang="zh-CN" sz="1800" i="1" dirty="0" smtClean="0"/>
                <a:t>x</a:t>
              </a:r>
              <a:endParaRPr lang="en-US" altLang="zh-CN" sz="1800" i="1" dirty="0"/>
            </a:p>
          </p:txBody>
        </p:sp>
      </p:grpSp>
      <p:sp>
        <p:nvSpPr>
          <p:cNvPr id="16" name="Freeform 1040"/>
          <p:cNvSpPr/>
          <p:nvPr/>
        </p:nvSpPr>
        <p:spPr bwMode="auto">
          <a:xfrm flipV="1">
            <a:off x="1214414" y="4643446"/>
            <a:ext cx="1776413" cy="76202"/>
          </a:xfrm>
          <a:custGeom>
            <a:avLst/>
            <a:gdLst/>
            <a:ahLst/>
            <a:cxnLst>
              <a:cxn ang="0">
                <a:pos x="0" y="95"/>
              </a:cxn>
              <a:cxn ang="0">
                <a:pos x="1119" y="0"/>
              </a:cxn>
            </a:cxnLst>
            <a:rect l="0" t="0" r="r" b="b"/>
            <a:pathLst>
              <a:path w="1119" h="95">
                <a:moveTo>
                  <a:pt x="0" y="95"/>
                </a:moveTo>
                <a:lnTo>
                  <a:pt x="1119" y="0"/>
                </a:lnTo>
              </a:path>
            </a:pathLst>
          </a:custGeom>
          <a:noFill/>
          <a:ln w="38100" cap="flat" cmpd="sng">
            <a:solidFill>
              <a:srgbClr val="FF0000"/>
            </a:solidFill>
            <a:prstDash val="solid"/>
            <a:round/>
            <a:headEnd type="none" w="med" len="med"/>
            <a:tailEnd type="none" w="med" len="lg"/>
          </a:ln>
          <a:effectLst/>
        </p:spPr>
        <p:txBody>
          <a:bodyPr wrap="none"/>
          <a:lstStyle/>
          <a:p>
            <a:endParaRPr lang="zh-CN" altLang="en-US"/>
          </a:p>
        </p:txBody>
      </p:sp>
      <p:sp>
        <p:nvSpPr>
          <p:cNvPr id="17" name="右箭头 16"/>
          <p:cNvSpPr/>
          <p:nvPr/>
        </p:nvSpPr>
        <p:spPr bwMode="auto">
          <a:xfrm>
            <a:off x="4143372" y="4429132"/>
            <a:ext cx="642942" cy="357190"/>
          </a:xfrm>
          <a:prstGeom prst="rightArrow">
            <a:avLst/>
          </a:prstGeom>
          <a:ln>
            <a:headEnd type="none" w="med" len="med"/>
            <a:tailEnd type="none" w="med" len="lg"/>
          </a:ln>
        </p:spPr>
        <p:style>
          <a:lnRef idx="1">
            <a:schemeClr val="accent4"/>
          </a:lnRef>
          <a:fillRef idx="3">
            <a:schemeClr val="accent4"/>
          </a:fillRef>
          <a:effectRef idx="2">
            <a:schemeClr val="accent4"/>
          </a:effectRef>
          <a:fontRef idx="minor">
            <a:schemeClr val="lt1"/>
          </a:fontRef>
        </p:style>
        <p:txBody>
          <a:bodyPr wrap="none" rtlCol="0" anchor="ctr"/>
          <a:lstStyle/>
          <a:p>
            <a:pPr algn="ctr"/>
            <a:endParaRPr lang="zh-CN" altLang="en-US"/>
          </a:p>
        </p:txBody>
      </p:sp>
      <p:sp>
        <p:nvSpPr>
          <p:cNvPr id="19" name="Oval 1037"/>
          <p:cNvSpPr>
            <a:spLocks noChangeArrowheads="1"/>
          </p:cNvSpPr>
          <p:nvPr/>
        </p:nvSpPr>
        <p:spPr bwMode="auto">
          <a:xfrm>
            <a:off x="7562879" y="4002089"/>
            <a:ext cx="1152525" cy="1368425"/>
          </a:xfrm>
          <a:prstGeom prst="ellipse">
            <a:avLst/>
          </a:prstGeom>
          <a:solidFill>
            <a:schemeClr val="accent3">
              <a:lumMod val="60000"/>
              <a:lumOff val="40000"/>
              <a:alpha val="64000"/>
            </a:schemeClr>
          </a:solidFill>
          <a:ln w="19050" algn="ctr">
            <a:solidFill>
              <a:srgbClr val="3333FF"/>
            </a:solidFill>
            <a:round/>
            <a:tailEnd type="none" w="med" len="lg"/>
          </a:ln>
          <a:effectLst/>
        </p:spPr>
        <p:txBody>
          <a:bodyPr wrap="none" anchor="ctr"/>
          <a:lstStyle/>
          <a:p>
            <a:endParaRPr lang="zh-CN" altLang="en-US"/>
          </a:p>
        </p:txBody>
      </p:sp>
      <p:sp>
        <p:nvSpPr>
          <p:cNvPr id="20" name="Oval 1035"/>
          <p:cNvSpPr>
            <a:spLocks noChangeArrowheads="1"/>
          </p:cNvSpPr>
          <p:nvPr/>
        </p:nvSpPr>
        <p:spPr bwMode="auto">
          <a:xfrm>
            <a:off x="7924829" y="4506914"/>
            <a:ext cx="431800"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i="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k</a:t>
            </a:r>
            <a:endParaRPr lang="en-US" altLang="zh-CN" sz="1800" i="1" baseline="-25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Oval 1036"/>
          <p:cNvSpPr>
            <a:spLocks noChangeArrowheads="1"/>
          </p:cNvSpPr>
          <p:nvPr/>
        </p:nvSpPr>
        <p:spPr bwMode="auto">
          <a:xfrm>
            <a:off x="5402291" y="4075114"/>
            <a:ext cx="1008063" cy="1368425"/>
          </a:xfrm>
          <a:prstGeom prst="ellipse">
            <a:avLst/>
          </a:prstGeom>
          <a:solidFill>
            <a:srgbClr val="FFFFFF">
              <a:alpha val="0"/>
            </a:srgbClr>
          </a:solidFill>
          <a:ln w="19050" algn="ctr">
            <a:solidFill>
              <a:srgbClr val="3333FF"/>
            </a:solidFill>
            <a:round/>
            <a:tailEnd type="none" w="med" len="lg"/>
          </a:ln>
          <a:effectLst/>
        </p:spPr>
        <p:txBody>
          <a:bodyPr wrap="none" anchor="ctr"/>
          <a:lstStyle/>
          <a:p>
            <a:endParaRPr lang="zh-CN" altLang="en-US"/>
          </a:p>
        </p:txBody>
      </p:sp>
      <p:sp>
        <p:nvSpPr>
          <p:cNvPr id="22" name="Text Box 1038"/>
          <p:cNvSpPr txBox="1">
            <a:spLocks noChangeArrowheads="1"/>
          </p:cNvSpPr>
          <p:nvPr/>
        </p:nvSpPr>
        <p:spPr bwMode="auto">
          <a:xfrm>
            <a:off x="5640399" y="3643314"/>
            <a:ext cx="503237" cy="368300"/>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0000FF"/>
                </a:solidFill>
                <a:ea typeface="宋体" panose="02010600030101010101" pitchFamily="2" charset="-122"/>
                <a:cs typeface="Times New Roman" panose="02020603050405020304" pitchFamily="18" charset="0"/>
              </a:rPr>
              <a:t>U</a:t>
            </a:r>
            <a:endParaRPr lang="en-US" altLang="zh-CN" sz="1800" dirty="0">
              <a:solidFill>
                <a:srgbClr val="0000FF"/>
              </a:solidFill>
              <a:ea typeface="宋体" panose="02010600030101010101" pitchFamily="2" charset="-122"/>
              <a:cs typeface="Times New Roman" panose="02020603050405020304" pitchFamily="18" charset="0"/>
            </a:endParaRPr>
          </a:p>
        </p:txBody>
      </p:sp>
      <p:sp>
        <p:nvSpPr>
          <p:cNvPr id="23" name="Text Box 1039"/>
          <p:cNvSpPr txBox="1">
            <a:spLocks noChangeArrowheads="1"/>
          </p:cNvSpPr>
          <p:nvPr/>
        </p:nvSpPr>
        <p:spPr bwMode="auto">
          <a:xfrm>
            <a:off x="7635904" y="3633791"/>
            <a:ext cx="1079500" cy="368300"/>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0000FF"/>
                </a:solidFill>
                <a:ea typeface="宋体" panose="02010600030101010101" pitchFamily="2" charset="-122"/>
                <a:cs typeface="Times New Roman" panose="02020603050405020304" pitchFamily="18" charset="0"/>
              </a:rPr>
              <a:t>V</a:t>
            </a:r>
            <a:r>
              <a:rPr lang="zh-CN" altLang="en-US" sz="1800" dirty="0">
                <a:solidFill>
                  <a:srgbClr val="0000FF"/>
                </a:solidFill>
                <a:ea typeface="宋体" panose="02010600030101010101" pitchFamily="2" charset="-122"/>
                <a:cs typeface="Times New Roman" panose="02020603050405020304" pitchFamily="18" charset="0"/>
              </a:rPr>
              <a:t>－</a:t>
            </a:r>
            <a:r>
              <a:rPr lang="en-US" altLang="zh-CN" sz="1800" dirty="0">
                <a:solidFill>
                  <a:srgbClr val="0000FF"/>
                </a:solidFill>
                <a:ea typeface="宋体" panose="02010600030101010101" pitchFamily="2" charset="-122"/>
                <a:cs typeface="Times New Roman" panose="02020603050405020304" pitchFamily="18" charset="0"/>
              </a:rPr>
              <a:t>U</a:t>
            </a:r>
            <a:endParaRPr lang="en-US" altLang="zh-CN" sz="1800" dirty="0">
              <a:solidFill>
                <a:srgbClr val="0000FF"/>
              </a:solidFill>
              <a:ea typeface="宋体" panose="02010600030101010101" pitchFamily="2" charset="-122"/>
              <a:cs typeface="Times New Roman" panose="02020603050405020304" pitchFamily="18" charset="0"/>
            </a:endParaRPr>
          </a:p>
        </p:txBody>
      </p:sp>
      <p:sp>
        <p:nvSpPr>
          <p:cNvPr id="25" name="Oval 1041"/>
          <p:cNvSpPr>
            <a:spLocks noChangeArrowheads="1"/>
          </p:cNvSpPr>
          <p:nvPr/>
        </p:nvSpPr>
        <p:spPr bwMode="auto">
          <a:xfrm>
            <a:off x="5691216" y="4283084"/>
            <a:ext cx="431800"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i="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x</a:t>
            </a:r>
            <a:endParaRPr lang="en-US" altLang="zh-CN" sz="1800"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TextBox 23"/>
          <p:cNvSpPr txBox="1"/>
          <p:nvPr/>
        </p:nvSpPr>
        <p:spPr>
          <a:xfrm>
            <a:off x="3214678" y="5572140"/>
            <a:ext cx="2786082" cy="429895"/>
          </a:xfrm>
          <a:prstGeom prst="rect">
            <a:avLst/>
          </a:prstGeom>
          <a:noFill/>
        </p:spPr>
        <p:txBody>
          <a:bodyPr wrap="square" rtlCol="0">
            <a:spAutoFit/>
          </a:bodyPr>
          <a:lstStyle/>
          <a:p>
            <a:pPr algn="l"/>
            <a:r>
              <a:rPr lang="zh-CN" altLang="en-US" sz="2200" smtClean="0">
                <a:ea typeface="楷体" panose="02010609060101010101" pitchFamily="49" charset="-122"/>
                <a:cs typeface="Times New Roman" panose="02020603050405020304" pitchFamily="18" charset="0"/>
              </a:rPr>
              <a:t>输出：</a:t>
            </a:r>
            <a:r>
              <a:rPr lang="en-US" altLang="zh-CN" sz="2200" smtClean="0">
                <a:ea typeface="楷体" panose="02010609060101010101" pitchFamily="49" charset="-122"/>
                <a:cs typeface="Times New Roman" panose="02020603050405020304" pitchFamily="18" charset="0"/>
              </a:rPr>
              <a:t>(</a:t>
            </a:r>
            <a:r>
              <a:rPr kumimoji="1" lang="en-US" altLang="zh-CN" sz="2200" smtClean="0">
                <a:solidFill>
                  <a:srgbClr val="0000FF"/>
                </a:solidFill>
                <a:ea typeface="楷体" panose="02010609060101010101" pitchFamily="49" charset="-122"/>
                <a:cs typeface="Times New Roman" panose="02020603050405020304" pitchFamily="18" charset="0"/>
              </a:rPr>
              <a:t>closest[k]</a:t>
            </a:r>
            <a:r>
              <a:rPr kumimoji="1" lang="zh-CN" altLang="en-US" sz="2200" smtClean="0">
                <a:solidFill>
                  <a:srgbClr val="0000FF"/>
                </a:solidFill>
                <a:ea typeface="楷体" panose="02010609060101010101" pitchFamily="49" charset="-122"/>
                <a:cs typeface="Times New Roman" panose="02020603050405020304" pitchFamily="18" charset="0"/>
              </a:rPr>
              <a:t>，</a:t>
            </a:r>
            <a:r>
              <a:rPr kumimoji="1" lang="en-US" altLang="zh-CN" sz="2200" smtClean="0">
                <a:solidFill>
                  <a:srgbClr val="0000FF"/>
                </a:solidFill>
                <a:ea typeface="楷体" panose="02010609060101010101" pitchFamily="49" charset="-122"/>
                <a:cs typeface="Times New Roman" panose="02020603050405020304" pitchFamily="18" charset="0"/>
              </a:rPr>
              <a:t> k</a:t>
            </a:r>
            <a:r>
              <a:rPr lang="en-US" altLang="zh-CN" sz="2200" smtClean="0">
                <a:ea typeface="楷体" panose="02010609060101010101" pitchFamily="49" charset="-122"/>
                <a:cs typeface="Times New Roman" panose="02020603050405020304" pitchFamily="18" charset="0"/>
              </a:rPr>
              <a:t>)</a:t>
            </a:r>
            <a:endParaRPr lang="zh-CN" altLang="en-US" sz="2200">
              <a:ea typeface="楷体" panose="02010609060101010101" pitchFamily="49" charset="-122"/>
              <a:cs typeface="Times New Roman" panose="02020603050405020304" pitchFamily="18" charset="0"/>
            </a:endParaRPr>
          </a:p>
        </p:txBody>
      </p:sp>
      <p:sp>
        <p:nvSpPr>
          <p:cNvPr id="27" name="灯片编号占位符 26"/>
          <p:cNvSpPr>
            <a:spLocks noGrp="1"/>
          </p:cNvSpPr>
          <p:nvPr>
            <p:ph type="sldNum" sz="quarter" idx="4294967295"/>
          </p:nvPr>
        </p:nvSpPr>
        <p:spPr>
          <a:xfrm>
            <a:off x="7086600" y="6356350"/>
            <a:ext cx="2057400" cy="365125"/>
          </a:xfrm>
        </p:spPr>
        <p:txBody>
          <a:bodyPr/>
          <a:lstStyle/>
          <a:p>
            <a:fld id="{50590163-6BCD-44DC-87CD-722996653960}" type="slidenum">
              <a:rPr lang="en-US" altLang="zh-CN" smtClean="0"/>
            </a:fld>
            <a:r>
              <a:rPr lang="en-US" altLang="zh-CN" smtClean="0"/>
              <a:t>/19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63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963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63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963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9634">
                                            <p:txEl>
                                              <p:pRg st="6" end="6"/>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9634">
                                            <p:txEl>
                                              <p:pRg st="7" end="7"/>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69634">
                                            <p:txEl>
                                              <p:pRg st="8" end="8"/>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par>
                          <p:cTn id="51" fill="hold">
                            <p:stCondLst>
                              <p:cond delay="0"/>
                            </p:stCondLst>
                            <p:childTnLst>
                              <p:par>
                                <p:cTn id="52" presetID="0" presetClass="path" presetSubtype="0" accel="50000" decel="50000" fill="hold" grpId="1" nodeType="afterEffect">
                                  <p:stCondLst>
                                    <p:cond delay="0"/>
                                  </p:stCondLst>
                                  <p:childTnLst>
                                    <p:animMotion origin="layout" path="M 2.22222E-6 2.59259E-6 C -0.01007 0.0074 -0.02327 -0.00093 -0.06268 0.00625 C -0.10209 0.01342 -0.2 0.03518 -0.23611 0.04282 " pathEditMode="relative" rAng="0" ptsTypes="aaa">
                                      <p:cBhvr>
                                        <p:cTn id="53" dur="2000" fill="hold"/>
                                        <p:tgtEl>
                                          <p:spTgt spid="20"/>
                                        </p:tgtEl>
                                        <p:attrNameLst>
                                          <p:attrName>ppt_x</p:attrName>
                                          <p:attrName>ppt_y</p:attrName>
                                        </p:attrNameLst>
                                      </p:cBhvr>
                                      <p:rCtr x="-11800" y="2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9" grpId="0" bldLvl="0" animBg="1"/>
      <p:bldP spid="20" grpId="0" bldLvl="0" animBg="1"/>
      <p:bldP spid="20" grpId="1" bldLvl="0" animBg="1"/>
      <p:bldP spid="21" grpId="0" bldLvl="0" animBg="1"/>
      <p:bldP spid="22" grpId="0" bldLvl="0" animBg="1"/>
      <p:bldP spid="23" grpId="0" bldLvl="0" animBg="1"/>
      <p:bldP spid="25" grpId="0" bldLvl="0" animBg="1"/>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036"/>
          <p:cNvSpPr>
            <a:spLocks noChangeArrowheads="1"/>
          </p:cNvSpPr>
          <p:nvPr/>
        </p:nvSpPr>
        <p:spPr bwMode="auto">
          <a:xfrm>
            <a:off x="2857488" y="487337"/>
            <a:ext cx="1416060" cy="1773255"/>
          </a:xfrm>
          <a:prstGeom prst="ellipse">
            <a:avLst/>
          </a:prstGeom>
          <a:solidFill>
            <a:srgbClr val="FFFFFF">
              <a:alpha val="0"/>
            </a:srgbClr>
          </a:solidFill>
          <a:ln w="19050" algn="ctr">
            <a:solidFill>
              <a:srgbClr val="3333FF"/>
            </a:solidFill>
            <a:round/>
            <a:tailEnd type="none" w="med" len="lg"/>
          </a:ln>
          <a:effectLst/>
        </p:spPr>
        <p:txBody>
          <a:bodyPr wrap="none" anchor="ctr"/>
          <a:lstStyle/>
          <a:p>
            <a:endParaRPr lang="zh-CN" altLang="en-US"/>
          </a:p>
        </p:txBody>
      </p:sp>
      <p:sp>
        <p:nvSpPr>
          <p:cNvPr id="13" name="Text Box 2"/>
          <p:cNvSpPr txBox="1">
            <a:spLocks noChangeArrowheads="1"/>
          </p:cNvSpPr>
          <p:nvPr/>
        </p:nvSpPr>
        <p:spPr bwMode="auto">
          <a:xfrm>
            <a:off x="642910" y="2524149"/>
            <a:ext cx="6956442" cy="286131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l"/>
            <a:endPar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0;j</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g.n;j</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修改数组</a:t>
            </a:r>
            <a:r>
              <a:rPr kumimoji="1" lang="en-US" altLang="zh-CN" sz="2000" dirty="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lowcost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和</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closest</a:t>
            </a:r>
            <a:endPar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lowcost[j</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]!=0</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&amp;&amp;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g.edges</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[k][j]&lt;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lowcost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lowcost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g.edges</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[k][j];</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closest[j]=k;</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Text Box 4"/>
          <p:cNvSpPr txBox="1">
            <a:spLocks noChangeArrowheads="1"/>
          </p:cNvSpPr>
          <p:nvPr/>
        </p:nvSpPr>
        <p:spPr bwMode="auto">
          <a:xfrm>
            <a:off x="7813666" y="3167091"/>
            <a:ext cx="1214446" cy="1322070"/>
          </a:xfrm>
          <a:prstGeom prst="rect">
            <a:avLst/>
          </a:prstGeom>
          <a:noFill/>
          <a:ln w="19050" algn="ctr">
            <a:noFill/>
            <a:miter lim="800000"/>
            <a:tailEnd type="none" w="med" len="lg"/>
          </a:ln>
          <a:effectLst/>
        </p:spPr>
        <p:txBody>
          <a:bodyPr wrap="square">
            <a:spAutoFit/>
          </a:bodyPr>
          <a:lstStyle/>
          <a:p>
            <a:pPr algn="l">
              <a:spcBef>
                <a:spcPct val="50000"/>
              </a:spcBef>
            </a:pPr>
            <a:r>
              <a:rPr lang="zh-CN" altLang="en-US" sz="2000" dirty="0">
                <a:ea typeface="楷体" panose="02010609060101010101" pitchFamily="49" charset="-122"/>
                <a:cs typeface="Times New Roman" panose="02020603050405020304" pitchFamily="18" charset="0"/>
              </a:rPr>
              <a:t>修改</a:t>
            </a:r>
            <a:r>
              <a:rPr lang="en-US" altLang="zh-CN" sz="2000" dirty="0">
                <a:ea typeface="楷体" panose="02010609060101010101" pitchFamily="49" charset="-122"/>
                <a:cs typeface="Times New Roman" panose="02020603050405020304" pitchFamily="18" charset="0"/>
              </a:rPr>
              <a:t>U</a:t>
            </a:r>
            <a:r>
              <a:rPr lang="zh-CN" altLang="en-US" sz="2000" dirty="0">
                <a:ea typeface="楷体" panose="02010609060101010101" pitchFamily="49" charset="-122"/>
                <a:cs typeface="Times New Roman" panose="02020603050405020304" pitchFamily="18" charset="0"/>
              </a:rPr>
              <a:t>和</a:t>
            </a:r>
            <a:r>
              <a:rPr lang="en-US" altLang="zh-CN" sz="2000" dirty="0">
                <a:ea typeface="楷体" panose="02010609060101010101" pitchFamily="49" charset="-122"/>
                <a:cs typeface="Times New Roman" panose="02020603050405020304" pitchFamily="18" charset="0"/>
              </a:rPr>
              <a:t>V-U</a:t>
            </a:r>
            <a:r>
              <a:rPr lang="zh-CN" altLang="en-US" sz="2000" dirty="0">
                <a:ea typeface="楷体" panose="02010609060101010101" pitchFamily="49" charset="-122"/>
                <a:cs typeface="Times New Roman" panose="02020603050405020304" pitchFamily="18" charset="0"/>
              </a:rPr>
              <a:t>之间的</a:t>
            </a:r>
            <a:r>
              <a:rPr lang="zh-CN" altLang="en-US" sz="2000">
                <a:ea typeface="楷体" panose="02010609060101010101" pitchFamily="49" charset="-122"/>
                <a:cs typeface="Times New Roman" panose="02020603050405020304" pitchFamily="18" charset="0"/>
              </a:rPr>
              <a:t>候选</a:t>
            </a:r>
            <a:r>
              <a:rPr lang="zh-CN" altLang="en-US" sz="2000" smtClean="0">
                <a:ea typeface="楷体" panose="02010609060101010101" pitchFamily="49" charset="-122"/>
                <a:cs typeface="Times New Roman" panose="02020603050405020304" pitchFamily="18" charset="0"/>
              </a:rPr>
              <a:t>边，即</a:t>
            </a:r>
            <a:r>
              <a:rPr lang="zh-CN" altLang="en-US" sz="2000" dirty="0">
                <a:ea typeface="楷体" panose="02010609060101010101" pitchFamily="49" charset="-122"/>
                <a:cs typeface="Times New Roman" panose="02020603050405020304" pitchFamily="18" charset="0"/>
              </a:rPr>
              <a:t>调整</a:t>
            </a:r>
            <a:endParaRPr lang="zh-CN" altLang="en-US" sz="2000" dirty="0">
              <a:ea typeface="楷体" panose="02010609060101010101" pitchFamily="49" charset="-122"/>
              <a:cs typeface="Times New Roman" panose="02020603050405020304" pitchFamily="18" charset="0"/>
            </a:endParaRPr>
          </a:p>
        </p:txBody>
      </p:sp>
      <p:grpSp>
        <p:nvGrpSpPr>
          <p:cNvPr id="20" name="组合 19"/>
          <p:cNvGrpSpPr/>
          <p:nvPr/>
        </p:nvGrpSpPr>
        <p:grpSpPr>
          <a:xfrm>
            <a:off x="955618" y="3463940"/>
            <a:ext cx="3100383" cy="2465390"/>
            <a:chOff x="500034" y="1428736"/>
            <a:chExt cx="3100383" cy="2465390"/>
          </a:xfrm>
        </p:grpSpPr>
        <p:sp>
          <p:nvSpPr>
            <p:cNvPr id="16" name="Freeform 7"/>
            <p:cNvSpPr/>
            <p:nvPr/>
          </p:nvSpPr>
          <p:spPr bwMode="auto">
            <a:xfrm>
              <a:off x="1643042" y="1428736"/>
              <a:ext cx="833454" cy="2108199"/>
            </a:xfrm>
            <a:custGeom>
              <a:avLst/>
              <a:gdLst/>
              <a:ahLst/>
              <a:cxnLst>
                <a:cxn ang="0">
                  <a:pos x="0" y="1216"/>
                </a:cxn>
                <a:cxn ang="0">
                  <a:pos x="488" y="0"/>
                </a:cxn>
              </a:cxnLst>
              <a:rect l="0" t="0" r="r" b="b"/>
              <a:pathLst>
                <a:path w="488" h="1216">
                  <a:moveTo>
                    <a:pt x="0" y="1216"/>
                  </a:moveTo>
                  <a:lnTo>
                    <a:pt x="488" y="0"/>
                  </a:lnTo>
                </a:path>
              </a:pathLst>
            </a:custGeom>
            <a:noFill/>
            <a:ln w="19050" cap="flat" cmpd="sng">
              <a:solidFill>
                <a:srgbClr val="DB0303"/>
              </a:solidFill>
              <a:prstDash val="solid"/>
              <a:round/>
              <a:headEnd type="none" w="med" len="med"/>
              <a:tailEnd type="stealth" w="med" len="lg"/>
            </a:ln>
            <a:effectLst/>
          </p:spPr>
          <p:txBody>
            <a:bodyPr wrap="none"/>
            <a:lstStyle/>
            <a:p>
              <a:endParaRPr lang="zh-CN" altLang="en-US"/>
            </a:p>
          </p:txBody>
        </p:sp>
        <p:sp>
          <p:nvSpPr>
            <p:cNvPr id="17" name="Text Box 8"/>
            <p:cNvSpPr txBox="1">
              <a:spLocks noChangeArrowheads="1"/>
            </p:cNvSpPr>
            <p:nvPr/>
          </p:nvSpPr>
          <p:spPr bwMode="auto">
            <a:xfrm>
              <a:off x="500034" y="3494016"/>
              <a:ext cx="3100383" cy="400110"/>
            </a:xfrm>
            <a:prstGeom prst="rect">
              <a:avLst/>
            </a:prstGeom>
            <a:noFill/>
            <a:ln w="19050" algn="ctr">
              <a:noFill/>
              <a:miter lim="800000"/>
              <a:tailEnd type="none" w="med" len="lg"/>
            </a:ln>
            <a:effectLst/>
          </p:spPr>
          <p:txBody>
            <a:bodyPr wrap="square">
              <a:spAutoFit/>
            </a:bodyPr>
            <a:lstStyle/>
            <a:p>
              <a:pPr>
                <a:spcBef>
                  <a:spcPct val="50000"/>
                </a:spcBef>
              </a:pPr>
              <a:r>
                <a:rPr lang="zh-CN" altLang="en-US" sz="2000" dirty="0" smtClean="0">
                  <a:solidFill>
                    <a:srgbClr val="DB0303"/>
                  </a:solidFill>
                  <a:ea typeface="楷体" panose="02010609060101010101" pitchFamily="49" charset="-122"/>
                  <a:cs typeface="Times New Roman" panose="02020603050405020304" pitchFamily="18" charset="0"/>
                </a:rPr>
                <a:t>仅仅考虑</a:t>
              </a:r>
              <a:r>
                <a:rPr lang="en-US" altLang="zh-CN" sz="2000" dirty="0" smtClean="0">
                  <a:solidFill>
                    <a:srgbClr val="DB0303"/>
                  </a:solidFill>
                  <a:ea typeface="楷体" panose="02010609060101010101" pitchFamily="49" charset="-122"/>
                  <a:cs typeface="Times New Roman" panose="02020603050405020304" pitchFamily="18" charset="0"/>
                </a:rPr>
                <a:t>V-U</a:t>
              </a:r>
              <a:r>
                <a:rPr lang="zh-CN" altLang="en-US" sz="2000" dirty="0" smtClean="0">
                  <a:solidFill>
                    <a:srgbClr val="DB0303"/>
                  </a:solidFill>
                  <a:ea typeface="楷体" panose="02010609060101010101" pitchFamily="49" charset="-122"/>
                  <a:cs typeface="Times New Roman" panose="02020603050405020304" pitchFamily="18" charset="0"/>
                </a:rPr>
                <a:t>中的顶点</a:t>
              </a:r>
              <a:endParaRPr lang="zh-CN" altLang="en-US" sz="2000" dirty="0">
                <a:solidFill>
                  <a:srgbClr val="DB0303"/>
                </a:solidFill>
                <a:ea typeface="楷体" panose="02010609060101010101" pitchFamily="49" charset="-122"/>
                <a:cs typeface="Times New Roman" panose="02020603050405020304" pitchFamily="18" charset="0"/>
              </a:endParaRPr>
            </a:p>
          </p:txBody>
        </p:sp>
      </p:grpSp>
      <p:sp>
        <p:nvSpPr>
          <p:cNvPr id="18" name="右大括号 17"/>
          <p:cNvSpPr/>
          <p:nvPr/>
        </p:nvSpPr>
        <p:spPr>
          <a:xfrm>
            <a:off x="7670790" y="3519847"/>
            <a:ext cx="71438" cy="642942"/>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Oval 1037"/>
          <p:cNvSpPr>
            <a:spLocks noChangeArrowheads="1"/>
          </p:cNvSpPr>
          <p:nvPr/>
        </p:nvSpPr>
        <p:spPr bwMode="auto">
          <a:xfrm>
            <a:off x="5705491" y="646088"/>
            <a:ext cx="1152525" cy="1368425"/>
          </a:xfrm>
          <a:prstGeom prst="ellipse">
            <a:avLst/>
          </a:prstGeom>
          <a:solidFill>
            <a:schemeClr val="accent3">
              <a:lumMod val="60000"/>
              <a:lumOff val="40000"/>
              <a:alpha val="64000"/>
            </a:schemeClr>
          </a:solidFill>
          <a:ln w="19050" algn="ctr">
            <a:solidFill>
              <a:srgbClr val="3333FF"/>
            </a:solidFill>
            <a:round/>
            <a:tailEnd type="none" w="med" len="lg"/>
          </a:ln>
          <a:effectLst/>
        </p:spPr>
        <p:txBody>
          <a:bodyPr wrap="none" anchor="ctr"/>
          <a:lstStyle/>
          <a:p>
            <a:endParaRPr lang="zh-CN" altLang="en-US"/>
          </a:p>
        </p:txBody>
      </p:sp>
      <p:sp>
        <p:nvSpPr>
          <p:cNvPr id="12" name="Oval 1035"/>
          <p:cNvSpPr>
            <a:spLocks noChangeArrowheads="1"/>
          </p:cNvSpPr>
          <p:nvPr/>
        </p:nvSpPr>
        <p:spPr bwMode="auto">
          <a:xfrm>
            <a:off x="3419493" y="785794"/>
            <a:ext cx="431800"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i="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x</a:t>
            </a:r>
            <a:endParaRPr lang="en-US" altLang="zh-CN" sz="1800" i="1" baseline="-25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Text Box 1038"/>
          <p:cNvSpPr txBox="1">
            <a:spLocks noChangeArrowheads="1"/>
          </p:cNvSpPr>
          <p:nvPr/>
        </p:nvSpPr>
        <p:spPr bwMode="auto">
          <a:xfrm>
            <a:off x="3303583" y="80937"/>
            <a:ext cx="503237" cy="368300"/>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0000FF"/>
                </a:solidFill>
                <a:ea typeface="宋体" panose="02010600030101010101" pitchFamily="2" charset="-122"/>
                <a:cs typeface="Times New Roman" panose="02020603050405020304" pitchFamily="18" charset="0"/>
              </a:rPr>
              <a:t>U</a:t>
            </a:r>
            <a:endParaRPr lang="en-US" altLang="zh-CN" sz="1800" dirty="0">
              <a:solidFill>
                <a:srgbClr val="0000FF"/>
              </a:solidFill>
              <a:ea typeface="宋体" panose="02010600030101010101" pitchFamily="2" charset="-122"/>
              <a:cs typeface="Times New Roman" panose="02020603050405020304" pitchFamily="18" charset="0"/>
            </a:endParaRPr>
          </a:p>
        </p:txBody>
      </p:sp>
      <p:sp>
        <p:nvSpPr>
          <p:cNvPr id="21" name="Text Box 1039"/>
          <p:cNvSpPr txBox="1">
            <a:spLocks noChangeArrowheads="1"/>
          </p:cNvSpPr>
          <p:nvPr/>
        </p:nvSpPr>
        <p:spPr bwMode="auto">
          <a:xfrm>
            <a:off x="5727716" y="214290"/>
            <a:ext cx="1079500" cy="368300"/>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0000FF"/>
                </a:solidFill>
                <a:ea typeface="宋体" panose="02010600030101010101" pitchFamily="2" charset="-122"/>
                <a:cs typeface="Times New Roman" panose="02020603050405020304" pitchFamily="18" charset="0"/>
              </a:rPr>
              <a:t>V</a:t>
            </a:r>
            <a:r>
              <a:rPr lang="zh-CN" altLang="en-US" sz="1800" dirty="0">
                <a:solidFill>
                  <a:srgbClr val="0000FF"/>
                </a:solidFill>
                <a:ea typeface="宋体" panose="02010600030101010101" pitchFamily="2" charset="-122"/>
                <a:cs typeface="Times New Roman" panose="02020603050405020304" pitchFamily="18" charset="0"/>
              </a:rPr>
              <a:t>－</a:t>
            </a:r>
            <a:r>
              <a:rPr lang="en-US" altLang="zh-CN" sz="1800" dirty="0">
                <a:solidFill>
                  <a:srgbClr val="0000FF"/>
                </a:solidFill>
                <a:ea typeface="宋体" panose="02010600030101010101" pitchFamily="2" charset="-122"/>
                <a:cs typeface="Times New Roman" panose="02020603050405020304" pitchFamily="18" charset="0"/>
              </a:rPr>
              <a:t>U</a:t>
            </a:r>
            <a:endParaRPr lang="en-US" altLang="zh-CN" sz="1800" dirty="0">
              <a:solidFill>
                <a:srgbClr val="0000FF"/>
              </a:solidFill>
              <a:ea typeface="宋体" panose="02010600030101010101" pitchFamily="2" charset="-122"/>
              <a:cs typeface="Times New Roman" panose="02020603050405020304" pitchFamily="18" charset="0"/>
            </a:endParaRPr>
          </a:p>
        </p:txBody>
      </p:sp>
      <p:sp>
        <p:nvSpPr>
          <p:cNvPr id="22" name="Oval 1041"/>
          <p:cNvSpPr>
            <a:spLocks noChangeArrowheads="1"/>
          </p:cNvSpPr>
          <p:nvPr/>
        </p:nvSpPr>
        <p:spPr bwMode="auto">
          <a:xfrm>
            <a:off x="3425838" y="1639878"/>
            <a:ext cx="431800"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i="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k</a:t>
            </a:r>
            <a:endParaRPr lang="en-US" altLang="zh-CN" sz="1800"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Oval 1041"/>
          <p:cNvSpPr>
            <a:spLocks noChangeArrowheads="1"/>
          </p:cNvSpPr>
          <p:nvPr/>
        </p:nvSpPr>
        <p:spPr bwMode="auto">
          <a:xfrm>
            <a:off x="5994433" y="1068374"/>
            <a:ext cx="431800"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i="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j</a:t>
            </a:r>
            <a:endParaRPr lang="en-US" altLang="zh-CN" sz="1800"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Oval 1036"/>
          <p:cNvSpPr>
            <a:spLocks noChangeArrowheads="1"/>
          </p:cNvSpPr>
          <p:nvPr/>
        </p:nvSpPr>
        <p:spPr bwMode="auto">
          <a:xfrm>
            <a:off x="3138478" y="642918"/>
            <a:ext cx="1000132" cy="844561"/>
          </a:xfrm>
          <a:prstGeom prst="ellipse">
            <a:avLst/>
          </a:prstGeom>
          <a:solidFill>
            <a:schemeClr val="accent5">
              <a:lumMod val="40000"/>
              <a:lumOff val="60000"/>
              <a:alpha val="70000"/>
            </a:schemeClr>
          </a:solidFill>
          <a:ln w="19050" algn="ctr">
            <a:solidFill>
              <a:srgbClr val="3333FF"/>
            </a:solidFill>
            <a:prstDash val="sysDash"/>
            <a:round/>
            <a:tailEnd type="none" w="med" len="lg"/>
          </a:ln>
          <a:effectLst/>
        </p:spPr>
        <p:txBody>
          <a:bodyPr wrap="none" anchor="ctr"/>
          <a:lstStyle/>
          <a:p>
            <a:endParaRPr lang="zh-CN" altLang="en-US"/>
          </a:p>
        </p:txBody>
      </p:sp>
      <p:cxnSp>
        <p:nvCxnSpPr>
          <p:cNvPr id="26" name="直接连接符 25"/>
          <p:cNvCxnSpPr>
            <a:stCxn id="24" idx="6"/>
            <a:endCxn id="23" idx="2"/>
          </p:cNvCxnSpPr>
          <p:nvPr/>
        </p:nvCxnSpPr>
        <p:spPr>
          <a:xfrm>
            <a:off x="4138610" y="1065199"/>
            <a:ext cx="1855823" cy="21907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rot="474129">
            <a:off x="4434371" y="785794"/>
            <a:ext cx="1214446" cy="307340"/>
          </a:xfrm>
          <a:prstGeom prst="rect">
            <a:avLst/>
          </a:prstGeom>
          <a:noFill/>
        </p:spPr>
        <p:txBody>
          <a:bodyPr wrap="square" lIns="0" tIns="0" rIns="0" bIns="0" rtlCol="0">
            <a:spAutoFit/>
          </a:bodyPr>
          <a:lstStyle/>
          <a:p>
            <a:pPr algn="l"/>
            <a:r>
              <a:rPr lang="en-US" altLang="zh-CN" sz="2000" smtClean="0"/>
              <a:t>lowcost[j]</a:t>
            </a:r>
            <a:endParaRPr lang="zh-CN" altLang="en-US" sz="2000"/>
          </a:p>
        </p:txBody>
      </p:sp>
      <p:cxnSp>
        <p:nvCxnSpPr>
          <p:cNvPr id="29" name="直接连接符 28"/>
          <p:cNvCxnSpPr>
            <a:stCxn id="22" idx="6"/>
            <a:endCxn id="23" idx="3"/>
          </p:cNvCxnSpPr>
          <p:nvPr/>
        </p:nvCxnSpPr>
        <p:spPr>
          <a:xfrm flipV="1">
            <a:off x="3857638" y="1436938"/>
            <a:ext cx="2200031" cy="41884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rot="21035007">
            <a:off x="4394196" y="1652975"/>
            <a:ext cx="1381328" cy="307340"/>
          </a:xfrm>
          <a:prstGeom prst="rect">
            <a:avLst/>
          </a:prstGeom>
          <a:noFill/>
        </p:spPr>
        <p:txBody>
          <a:bodyPr wrap="square" lIns="0" tIns="0" rIns="0" bIns="0" rtlCol="0">
            <a:spAutoFit/>
          </a:bodyPr>
          <a:lstStyle/>
          <a:p>
            <a:pPr algn="l"/>
            <a:r>
              <a:rPr lang="en-US" altLang="zh-CN" sz="2000" smtClean="0"/>
              <a:t>g.edges[k][j]</a:t>
            </a:r>
            <a:endParaRPr lang="zh-CN" altLang="en-US" sz="2000"/>
          </a:p>
        </p:txBody>
      </p:sp>
      <p:sp>
        <p:nvSpPr>
          <p:cNvPr id="31" name="灯片编号占位符 30"/>
          <p:cNvSpPr>
            <a:spLocks noGrp="1"/>
          </p:cNvSpPr>
          <p:nvPr>
            <p:ph type="sldNum" sz="quarter" idx="4294967295"/>
          </p:nvPr>
        </p:nvSpPr>
        <p:spPr>
          <a:xfrm>
            <a:off x="7086600" y="6356350"/>
            <a:ext cx="2057400" cy="365125"/>
          </a:xfrm>
        </p:spPr>
        <p:txBody>
          <a:bodyPr/>
          <a:lstStyle/>
          <a:p>
            <a:fld id="{50590163-6BCD-44DC-87CD-722996653960}" type="slidenum">
              <a:rPr lang="en-US" altLang="zh-CN" smtClean="0"/>
            </a:fld>
            <a:r>
              <a:rPr lang="en-US" altLang="zh-CN" smtClean="0"/>
              <a:t>/19</a:t>
            </a:r>
            <a:endParaRPr lang="en-US" altLang="zh-CN"/>
          </a:p>
        </p:txBody>
      </p:sp>
      <p:sp>
        <p:nvSpPr>
          <p:cNvPr id="25" name="TextBox 24"/>
          <p:cNvSpPr txBox="1"/>
          <p:nvPr/>
        </p:nvSpPr>
        <p:spPr>
          <a:xfrm>
            <a:off x="1142976" y="285728"/>
            <a:ext cx="1735150" cy="706755"/>
          </a:xfrm>
          <a:prstGeom prst="rect">
            <a:avLst/>
          </a:prstGeom>
          <a:noFill/>
        </p:spPr>
        <p:txBody>
          <a:bodyPr wrap="square" rtlCol="0">
            <a:spAutoFit/>
          </a:bodyPr>
          <a:lstStyle/>
          <a:p>
            <a:r>
              <a:rPr lang="en-US" altLang="zh-CN" sz="2000" i="1" smtClean="0">
                <a:ea typeface="楷体" panose="02010609060101010101" pitchFamily="49" charset="-122"/>
                <a:cs typeface="Times New Roman" panose="02020603050405020304" pitchFamily="18" charset="0"/>
              </a:rPr>
              <a:t>U</a:t>
            </a:r>
            <a:r>
              <a:rPr lang="zh-CN" altLang="en-US" sz="2000" smtClean="0">
                <a:ea typeface="楷体" panose="02010609060101010101" pitchFamily="49" charset="-122"/>
                <a:cs typeface="Times New Roman" panose="02020603050405020304" pitchFamily="18" charset="0"/>
              </a:rPr>
              <a:t>中除了</a:t>
            </a:r>
            <a:r>
              <a:rPr lang="en-US" altLang="zh-CN" sz="2000" i="1" smtClean="0">
                <a:ea typeface="楷体" panose="02010609060101010101" pitchFamily="49" charset="-122"/>
                <a:cs typeface="Times New Roman" panose="02020603050405020304" pitchFamily="18" charset="0"/>
              </a:rPr>
              <a:t>k</a:t>
            </a:r>
            <a:r>
              <a:rPr lang="zh-CN" altLang="en-US" sz="2000" smtClean="0">
                <a:ea typeface="楷体" panose="02010609060101010101" pitchFamily="49" charset="-122"/>
                <a:cs typeface="Times New Roman" panose="02020603050405020304" pitchFamily="18" charset="0"/>
              </a:rPr>
              <a:t>外的全部顶点</a:t>
            </a:r>
            <a:endParaRPr lang="zh-CN" altLang="en-US" sz="2000">
              <a:ea typeface="楷体" panose="02010609060101010101" pitchFamily="49" charset="-122"/>
              <a:cs typeface="Times New Roman" panose="02020603050405020304" pitchFamily="18" charset="0"/>
            </a:endParaRPr>
          </a:p>
        </p:txBody>
      </p:sp>
      <p:sp>
        <p:nvSpPr>
          <p:cNvPr id="28" name="TextBox 27"/>
          <p:cNvSpPr txBox="1"/>
          <p:nvPr/>
        </p:nvSpPr>
        <p:spPr>
          <a:xfrm>
            <a:off x="1285852" y="1500174"/>
            <a:ext cx="1428760" cy="706755"/>
          </a:xfrm>
          <a:prstGeom prst="rect">
            <a:avLst/>
          </a:prstGeom>
          <a:noFill/>
        </p:spPr>
        <p:txBody>
          <a:bodyPr wrap="square" rtlCol="0">
            <a:spAutoFit/>
          </a:bodyPr>
          <a:lstStyle/>
          <a:p>
            <a:r>
              <a:rPr lang="zh-CN" altLang="en-US" sz="2000" smtClean="0">
                <a:ea typeface="楷体" panose="02010609060101010101" pitchFamily="49" charset="-122"/>
                <a:cs typeface="Times New Roman" panose="02020603050405020304" pitchFamily="18" charset="0"/>
              </a:rPr>
              <a:t>本次加入顶点</a:t>
            </a:r>
            <a:r>
              <a:rPr lang="en-US" altLang="zh-CN" sz="2000" i="1" smtClean="0">
                <a:ea typeface="楷体" panose="02010609060101010101" pitchFamily="49" charset="-122"/>
                <a:cs typeface="Times New Roman" panose="02020603050405020304" pitchFamily="18" charset="0"/>
              </a:rPr>
              <a:t>k</a:t>
            </a:r>
            <a:endParaRPr lang="zh-CN" altLang="en-US" sz="2000">
              <a:ea typeface="楷体" panose="02010609060101010101" pitchFamily="49" charset="-122"/>
              <a:cs typeface="Times New Roman" panose="02020603050405020304" pitchFamily="18" charset="0"/>
            </a:endParaRPr>
          </a:p>
        </p:txBody>
      </p:sp>
      <p:cxnSp>
        <p:nvCxnSpPr>
          <p:cNvPr id="33" name="直接箭头连接符 32"/>
          <p:cNvCxnSpPr/>
          <p:nvPr/>
        </p:nvCxnSpPr>
        <p:spPr>
          <a:xfrm>
            <a:off x="2643174" y="785794"/>
            <a:ext cx="500066" cy="214314"/>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22" idx="2"/>
          </p:cNvCxnSpPr>
          <p:nvPr/>
        </p:nvCxnSpPr>
        <p:spPr>
          <a:xfrm flipV="1">
            <a:off x="2571736" y="1855778"/>
            <a:ext cx="854102" cy="73024"/>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文本框 46081"/>
          <p:cNvSpPr txBox="1"/>
          <p:nvPr/>
        </p:nvSpPr>
        <p:spPr>
          <a:xfrm>
            <a:off x="304800" y="333375"/>
            <a:ext cx="8686800" cy="1906588"/>
          </a:xfrm>
          <a:prstGeom prst="rect">
            <a:avLst/>
          </a:prstGeom>
          <a:noFill/>
          <a:ln w="9525">
            <a:noFill/>
          </a:ln>
        </p:spPr>
        <p:txBody>
          <a:bodyPr>
            <a:spAutoFit/>
          </a:bodyPr>
          <a:p>
            <a:pPr>
              <a:spcBef>
                <a:spcPct val="50000"/>
              </a:spcBef>
            </a:pPr>
            <a:r>
              <a:rPr lang="en-US" altLang="zh-CN" sz="2800" b="1">
                <a:solidFill>
                  <a:srgbClr val="FF0000"/>
                </a:solidFill>
                <a:latin typeface="Times New Roman" panose="02020603050405020304" pitchFamily="18" charset="0"/>
                <a:ea typeface="隶书" panose="02010509060101010101" pitchFamily="49" charset="-122"/>
              </a:rPr>
              <a:t>6.4.5  </a:t>
            </a:r>
            <a:r>
              <a:rPr lang="zh-CN" altLang="en-US" sz="2800" b="1" dirty="0">
                <a:solidFill>
                  <a:srgbClr val="FF0000"/>
                </a:solidFill>
                <a:latin typeface="Times New Roman" panose="02020603050405020304" pitchFamily="18" charset="0"/>
                <a:ea typeface="隶书" panose="02010509060101010101" pitchFamily="49" charset="-122"/>
              </a:rPr>
              <a:t>克鲁斯卡尔算法</a:t>
            </a:r>
            <a:endParaRPr lang="zh-CN" altLang="en-US" sz="2800" b="1" dirty="0">
              <a:solidFill>
                <a:srgbClr val="FF0000"/>
              </a:solidFill>
              <a:latin typeface="Times New Roman" panose="02020603050405020304" pitchFamily="18" charset="0"/>
              <a:ea typeface="隶书" panose="02010509060101010101" pitchFamily="49" charset="-122"/>
            </a:endParaRPr>
          </a:p>
          <a:p>
            <a:pPr algn="just">
              <a:lnSpc>
                <a:spcPct val="110000"/>
              </a:lnSpc>
              <a:spcBef>
                <a:spcPct val="50000"/>
              </a:spcBef>
            </a:pPr>
            <a:r>
              <a:rPr lang="zh-CN" altLang="en-US" sz="2400" b="1" dirty="0">
                <a:solidFill>
                  <a:srgbClr val="0A0A0E"/>
                </a:solidFill>
                <a:latin typeface="Times New Roman" panose="02020603050405020304" pitchFamily="18" charset="0"/>
                <a:ea typeface="楷体_GB2312" pitchFamily="49" charset="-122"/>
              </a:rPr>
              <a:t>       </a:t>
            </a:r>
            <a:r>
              <a:rPr lang="zh-CN" altLang="en-US" sz="2400" b="1" dirty="0">
                <a:solidFill>
                  <a:srgbClr val="000000"/>
                </a:solidFill>
                <a:latin typeface="Times New Roman" panose="02020603050405020304" pitchFamily="18" charset="0"/>
                <a:ea typeface="楷体_GB2312" pitchFamily="49" charset="-122"/>
              </a:rPr>
              <a:t>克鲁斯卡尔</a:t>
            </a:r>
            <a:r>
              <a:rPr lang="en-US" altLang="zh-CN" sz="2400" b="1">
                <a:solidFill>
                  <a:srgbClr val="000000"/>
                </a:solidFill>
                <a:latin typeface="Times New Roman" panose="02020603050405020304" pitchFamily="18" charset="0"/>
                <a:ea typeface="楷体_GB2312" pitchFamily="49" charset="-122"/>
              </a:rPr>
              <a:t>(</a:t>
            </a:r>
            <a:r>
              <a:rPr lang="en-US" altLang="zh-CN" sz="2400" b="1" err="1">
                <a:solidFill>
                  <a:srgbClr val="000000"/>
                </a:solidFill>
                <a:latin typeface="Times New Roman" panose="02020603050405020304" pitchFamily="18" charset="0"/>
                <a:ea typeface="楷体_GB2312" pitchFamily="49" charset="-122"/>
              </a:rPr>
              <a:t>Kruskal</a:t>
            </a:r>
            <a:r>
              <a:rPr lang="en-US" altLang="zh-CN" sz="2400" b="1">
                <a:solidFill>
                  <a:srgbClr val="000000"/>
                </a:solidFill>
                <a:latin typeface="Times New Roman" panose="02020603050405020304" pitchFamily="18" charset="0"/>
                <a:ea typeface="楷体_GB2312" pitchFamily="49" charset="-122"/>
              </a:rPr>
              <a:t>)</a:t>
            </a:r>
            <a:r>
              <a:rPr lang="zh-CN" altLang="en-US" sz="2400" b="1" dirty="0">
                <a:solidFill>
                  <a:srgbClr val="000000"/>
                </a:solidFill>
                <a:latin typeface="Times New Roman" panose="02020603050405020304" pitchFamily="18" charset="0"/>
                <a:ea typeface="楷体_GB2312" pitchFamily="49" charset="-122"/>
              </a:rPr>
              <a:t>算法是一种按权值的递增次序选择合适的边来构造最小生成树的方法。假设</a:t>
            </a:r>
            <a:r>
              <a:rPr lang="en-US" altLang="zh-CN" sz="2400" b="1">
                <a:solidFill>
                  <a:srgbClr val="000000"/>
                </a:solidFill>
                <a:latin typeface="Times New Roman" panose="02020603050405020304" pitchFamily="18" charset="0"/>
                <a:ea typeface="楷体_GB2312" pitchFamily="49" charset="-122"/>
              </a:rPr>
              <a:t>G=(V</a:t>
            </a:r>
            <a:r>
              <a:rPr lang="zh-CN" altLang="en-US" sz="2400" b="1" dirty="0">
                <a:solidFill>
                  <a:srgbClr val="000000"/>
                </a:solidFill>
                <a:latin typeface="Times New Roman" panose="02020603050405020304" pitchFamily="18" charset="0"/>
                <a:ea typeface="楷体_GB2312" pitchFamily="49" charset="-122"/>
              </a:rPr>
              <a:t>，</a:t>
            </a:r>
            <a:r>
              <a:rPr lang="en-US" altLang="zh-CN" sz="2400" b="1">
                <a:solidFill>
                  <a:srgbClr val="000000"/>
                </a:solidFill>
                <a:latin typeface="Times New Roman" panose="02020603050405020304" pitchFamily="18" charset="0"/>
                <a:ea typeface="楷体_GB2312" pitchFamily="49" charset="-122"/>
              </a:rPr>
              <a:t>E)</a:t>
            </a:r>
            <a:r>
              <a:rPr lang="zh-CN" altLang="en-US" sz="2400" b="1" dirty="0">
                <a:solidFill>
                  <a:srgbClr val="000000"/>
                </a:solidFill>
                <a:latin typeface="Times New Roman" panose="02020603050405020304" pitchFamily="18" charset="0"/>
                <a:ea typeface="楷体_GB2312" pitchFamily="49" charset="-122"/>
              </a:rPr>
              <a:t>是一个具有</a:t>
            </a:r>
            <a:r>
              <a:rPr lang="en-US" altLang="zh-CN" sz="2400" b="1" i="1">
                <a:solidFill>
                  <a:srgbClr val="000000"/>
                </a:solidFill>
                <a:latin typeface="Times New Roman" panose="02020603050405020304" pitchFamily="18" charset="0"/>
                <a:ea typeface="楷体_GB2312" pitchFamily="49" charset="-122"/>
              </a:rPr>
              <a:t>n</a:t>
            </a:r>
            <a:r>
              <a:rPr lang="zh-CN" altLang="en-US" sz="2400" b="1" dirty="0">
                <a:solidFill>
                  <a:srgbClr val="000000"/>
                </a:solidFill>
                <a:latin typeface="Times New Roman" panose="02020603050405020304" pitchFamily="18" charset="0"/>
                <a:ea typeface="楷体_GB2312" pitchFamily="49" charset="-122"/>
              </a:rPr>
              <a:t>个顶点的带权连通无向图，</a:t>
            </a:r>
            <a:r>
              <a:rPr lang="en-US" altLang="zh-CN" sz="2400" b="1">
                <a:solidFill>
                  <a:srgbClr val="000000"/>
                </a:solidFill>
                <a:latin typeface="Times New Roman" panose="02020603050405020304" pitchFamily="18" charset="0"/>
                <a:ea typeface="楷体_GB2312" pitchFamily="49" charset="-122"/>
              </a:rPr>
              <a:t>T=(U</a:t>
            </a:r>
            <a:r>
              <a:rPr lang="zh-CN" altLang="en-US" sz="2400" b="1" dirty="0">
                <a:solidFill>
                  <a:srgbClr val="000000"/>
                </a:solidFill>
                <a:latin typeface="Times New Roman" panose="02020603050405020304" pitchFamily="18" charset="0"/>
                <a:ea typeface="楷体_GB2312" pitchFamily="49" charset="-122"/>
              </a:rPr>
              <a:t>，</a:t>
            </a:r>
            <a:r>
              <a:rPr lang="en-US" altLang="zh-CN" sz="2400" b="1">
                <a:solidFill>
                  <a:srgbClr val="000000"/>
                </a:solidFill>
                <a:latin typeface="Times New Roman" panose="02020603050405020304" pitchFamily="18" charset="0"/>
                <a:ea typeface="楷体_GB2312" pitchFamily="49" charset="-122"/>
              </a:rPr>
              <a:t>TE)</a:t>
            </a:r>
            <a:r>
              <a:rPr lang="zh-CN" altLang="en-US" sz="2400" b="1" dirty="0">
                <a:solidFill>
                  <a:srgbClr val="000000"/>
                </a:solidFill>
                <a:latin typeface="Times New Roman" panose="02020603050405020304" pitchFamily="18" charset="0"/>
                <a:ea typeface="楷体_GB2312" pitchFamily="49" charset="-122"/>
              </a:rPr>
              <a:t>是</a:t>
            </a:r>
            <a:r>
              <a:rPr lang="en-US" altLang="zh-CN" sz="2400" b="1">
                <a:solidFill>
                  <a:srgbClr val="000000"/>
                </a:solidFill>
                <a:latin typeface="Times New Roman" panose="02020603050405020304" pitchFamily="18" charset="0"/>
                <a:ea typeface="楷体_GB2312" pitchFamily="49" charset="-122"/>
              </a:rPr>
              <a:t>G</a:t>
            </a:r>
            <a:r>
              <a:rPr lang="zh-CN" altLang="en-US" sz="2400" b="1" dirty="0">
                <a:solidFill>
                  <a:srgbClr val="000000"/>
                </a:solidFill>
                <a:latin typeface="Times New Roman" panose="02020603050405020304" pitchFamily="18" charset="0"/>
                <a:ea typeface="楷体_GB2312" pitchFamily="49" charset="-122"/>
              </a:rPr>
              <a:t>的最小生成树。</a:t>
            </a:r>
            <a:r>
              <a:rPr lang="zh-CN" altLang="en-US" sz="2400" b="1" dirty="0">
                <a:solidFill>
                  <a:srgbClr val="3333FF"/>
                </a:solidFill>
                <a:latin typeface="Times New Roman" panose="02020603050405020304" pitchFamily="18" charset="0"/>
                <a:ea typeface="楷体_GB2312" pitchFamily="49" charset="-122"/>
              </a:rPr>
              <a:t>　</a:t>
            </a:r>
            <a:endParaRPr lang="zh-CN" altLang="en-US" sz="2400" b="1">
              <a:solidFill>
                <a:srgbClr val="3333FF"/>
              </a:solidFill>
              <a:latin typeface="Times New Roman" panose="02020603050405020304" pitchFamily="18" charset="0"/>
              <a:ea typeface="楷体_GB2312" pitchFamily="49" charset="-122"/>
            </a:endParaRPr>
          </a:p>
        </p:txBody>
      </p:sp>
      <p:sp>
        <p:nvSpPr>
          <p:cNvPr id="82946" name="文本框 46083" descr="羊皮纸"/>
          <p:cNvSpPr txBox="1"/>
          <p:nvPr/>
        </p:nvSpPr>
        <p:spPr>
          <a:xfrm>
            <a:off x="611188" y="2420938"/>
            <a:ext cx="8137525" cy="2501900"/>
          </a:xfrm>
          <a:prstGeom prst="rect">
            <a:avLst/>
          </a:prstGeom>
          <a:blipFill rotWithShape="1">
            <a:blip r:embed="rId1"/>
          </a:blipFill>
          <a:ln w="28575">
            <a:noFill/>
          </a:ln>
          <a:effectLst>
            <a:outerShdw dist="35921" dir="2699999" algn="ctr" rotWithShape="0">
              <a:srgbClr val="808080"/>
            </a:outerShdw>
          </a:effectLst>
        </p:spPr>
        <p:txBody>
          <a:bodyPr>
            <a:spAutoFit/>
          </a:bodyPr>
          <a:p>
            <a:pPr>
              <a:lnSpc>
                <a:spcPct val="110000"/>
              </a:lnSpc>
            </a:pPr>
            <a:r>
              <a:rPr lang="en-US" altLang="zh-CN" sz="2400" b="1">
                <a:solidFill>
                  <a:srgbClr val="3333FF"/>
                </a:solidFill>
                <a:latin typeface="Times New Roman" panose="02020603050405020304" pitchFamily="18" charset="0"/>
                <a:ea typeface="楷体_GB2312" pitchFamily="49" charset="-122"/>
              </a:rPr>
              <a:t>      </a:t>
            </a:r>
            <a:r>
              <a:rPr lang="zh-CN" altLang="en-US" sz="2400" b="1" dirty="0">
                <a:solidFill>
                  <a:srgbClr val="000000"/>
                </a:solidFill>
                <a:latin typeface="Times New Roman" panose="02020603050405020304" pitchFamily="18" charset="0"/>
                <a:ea typeface="楷体_GB2312" pitchFamily="49" charset="-122"/>
              </a:rPr>
              <a:t>（</a:t>
            </a:r>
            <a:r>
              <a:rPr lang="en-US" altLang="zh-CN" sz="2400" b="1">
                <a:solidFill>
                  <a:srgbClr val="000000"/>
                </a:solidFill>
                <a:latin typeface="Times New Roman" panose="02020603050405020304" pitchFamily="18" charset="0"/>
                <a:ea typeface="楷体_GB2312" pitchFamily="49" charset="-122"/>
              </a:rPr>
              <a:t>1</a:t>
            </a:r>
            <a:r>
              <a:rPr lang="zh-CN" altLang="en-US" sz="2400" b="1" dirty="0">
                <a:solidFill>
                  <a:srgbClr val="000000"/>
                </a:solidFill>
                <a:latin typeface="Times New Roman" panose="02020603050405020304" pitchFamily="18" charset="0"/>
                <a:ea typeface="楷体_GB2312" pitchFamily="49" charset="-122"/>
              </a:rPr>
              <a:t>）置</a:t>
            </a:r>
            <a:r>
              <a:rPr lang="en-US" altLang="zh-CN" sz="2400" b="1">
                <a:solidFill>
                  <a:srgbClr val="000000"/>
                </a:solidFill>
                <a:latin typeface="Times New Roman" panose="02020603050405020304" pitchFamily="18" charset="0"/>
                <a:ea typeface="楷体_GB2312" pitchFamily="49" charset="-122"/>
              </a:rPr>
              <a:t>U</a:t>
            </a:r>
            <a:r>
              <a:rPr lang="zh-CN" altLang="en-US" sz="2400" b="1" dirty="0">
                <a:solidFill>
                  <a:srgbClr val="000000"/>
                </a:solidFill>
                <a:latin typeface="Times New Roman" panose="02020603050405020304" pitchFamily="18" charset="0"/>
                <a:ea typeface="楷体_GB2312" pitchFamily="49" charset="-122"/>
              </a:rPr>
              <a:t>的初值等于</a:t>
            </a:r>
            <a:r>
              <a:rPr lang="en-US" altLang="zh-CN" sz="2400" b="1">
                <a:solidFill>
                  <a:srgbClr val="000000"/>
                </a:solidFill>
                <a:latin typeface="Times New Roman" panose="02020603050405020304" pitchFamily="18" charset="0"/>
                <a:ea typeface="楷体_GB2312" pitchFamily="49" charset="-122"/>
              </a:rPr>
              <a:t>v</a:t>
            </a:r>
            <a:r>
              <a:rPr lang="zh-CN" altLang="en-US" sz="2400" b="1" dirty="0">
                <a:solidFill>
                  <a:srgbClr val="000000"/>
                </a:solidFill>
                <a:latin typeface="Times New Roman" panose="02020603050405020304" pitchFamily="18" charset="0"/>
                <a:ea typeface="楷体_GB2312" pitchFamily="49" charset="-122"/>
              </a:rPr>
              <a:t>（即包含有</a:t>
            </a:r>
            <a:r>
              <a:rPr lang="en-US" altLang="zh-CN" sz="2400" b="1">
                <a:solidFill>
                  <a:srgbClr val="000000"/>
                </a:solidFill>
                <a:latin typeface="Times New Roman" panose="02020603050405020304" pitchFamily="18" charset="0"/>
                <a:ea typeface="楷体_GB2312" pitchFamily="49" charset="-122"/>
              </a:rPr>
              <a:t>G</a:t>
            </a:r>
            <a:r>
              <a:rPr lang="zh-CN" altLang="en-US" sz="2400" b="1" dirty="0">
                <a:solidFill>
                  <a:srgbClr val="000000"/>
                </a:solidFill>
                <a:latin typeface="Times New Roman" panose="02020603050405020304" pitchFamily="18" charset="0"/>
                <a:ea typeface="楷体_GB2312" pitchFamily="49" charset="-122"/>
              </a:rPr>
              <a:t>中的全部顶点），</a:t>
            </a:r>
            <a:r>
              <a:rPr lang="en-US" altLang="zh-CN" sz="2400" b="1">
                <a:solidFill>
                  <a:srgbClr val="000000"/>
                </a:solidFill>
                <a:latin typeface="Times New Roman" panose="02020603050405020304" pitchFamily="18" charset="0"/>
                <a:ea typeface="楷体_GB2312" pitchFamily="49" charset="-122"/>
              </a:rPr>
              <a:t>TE</a:t>
            </a:r>
            <a:r>
              <a:rPr lang="zh-CN" altLang="en-US" sz="2400" b="1" dirty="0">
                <a:solidFill>
                  <a:srgbClr val="000000"/>
                </a:solidFill>
                <a:latin typeface="Times New Roman" panose="02020603050405020304" pitchFamily="18" charset="0"/>
                <a:ea typeface="楷体_GB2312" pitchFamily="49" charset="-122"/>
              </a:rPr>
              <a:t>的初值为空集（即图</a:t>
            </a:r>
            <a:r>
              <a:rPr lang="en-US" altLang="zh-CN" sz="2400" b="1">
                <a:solidFill>
                  <a:srgbClr val="000000"/>
                </a:solidFill>
                <a:latin typeface="Times New Roman" panose="02020603050405020304" pitchFamily="18" charset="0"/>
                <a:ea typeface="楷体_GB2312" pitchFamily="49" charset="-122"/>
              </a:rPr>
              <a:t>T</a:t>
            </a:r>
            <a:r>
              <a:rPr lang="zh-CN" altLang="en-US" sz="2400" b="1" dirty="0">
                <a:solidFill>
                  <a:srgbClr val="000000"/>
                </a:solidFill>
                <a:latin typeface="Times New Roman" panose="02020603050405020304" pitchFamily="18" charset="0"/>
                <a:ea typeface="楷体_GB2312" pitchFamily="49" charset="-122"/>
              </a:rPr>
              <a:t>中每一个顶点都构成一个分量）。</a:t>
            </a:r>
            <a:endParaRPr lang="zh-CN" altLang="en-US" sz="2400" b="1" dirty="0">
              <a:solidFill>
                <a:srgbClr val="000000"/>
              </a:solidFill>
              <a:latin typeface="Times New Roman" panose="02020603050405020304" pitchFamily="18" charset="0"/>
              <a:ea typeface="楷体_GB2312" pitchFamily="49" charset="-122"/>
            </a:endParaRPr>
          </a:p>
          <a:p>
            <a:pPr>
              <a:lnSpc>
                <a:spcPct val="110000"/>
              </a:lnSpc>
            </a:pPr>
            <a:r>
              <a:rPr lang="zh-CN" altLang="en-US" sz="2400" b="1" dirty="0">
                <a:solidFill>
                  <a:srgbClr val="000000"/>
                </a:solidFill>
                <a:latin typeface="Times New Roman" panose="02020603050405020304" pitchFamily="18" charset="0"/>
                <a:ea typeface="楷体_GB2312" pitchFamily="49" charset="-122"/>
              </a:rPr>
              <a:t>      （</a:t>
            </a:r>
            <a:r>
              <a:rPr lang="en-US" altLang="zh-CN" sz="2400" b="1">
                <a:solidFill>
                  <a:srgbClr val="000000"/>
                </a:solidFill>
                <a:latin typeface="Times New Roman" panose="02020603050405020304" pitchFamily="18" charset="0"/>
                <a:ea typeface="楷体_GB2312" pitchFamily="49" charset="-122"/>
              </a:rPr>
              <a:t>2</a:t>
            </a:r>
            <a:r>
              <a:rPr lang="zh-CN" altLang="en-US" sz="2400" b="1" dirty="0">
                <a:solidFill>
                  <a:srgbClr val="000000"/>
                </a:solidFill>
                <a:latin typeface="Times New Roman" panose="02020603050405020304" pitchFamily="18" charset="0"/>
                <a:ea typeface="楷体_GB2312" pitchFamily="49" charset="-122"/>
              </a:rPr>
              <a:t>）将图</a:t>
            </a:r>
            <a:r>
              <a:rPr lang="en-US" altLang="zh-CN" sz="2400" b="1">
                <a:solidFill>
                  <a:srgbClr val="000000"/>
                </a:solidFill>
                <a:latin typeface="Times New Roman" panose="02020603050405020304" pitchFamily="18" charset="0"/>
                <a:ea typeface="楷体_GB2312" pitchFamily="49" charset="-122"/>
              </a:rPr>
              <a:t>G</a:t>
            </a:r>
            <a:r>
              <a:rPr lang="zh-CN" altLang="en-US" sz="2400" b="1" dirty="0">
                <a:solidFill>
                  <a:srgbClr val="000000"/>
                </a:solidFill>
                <a:latin typeface="Times New Roman" panose="02020603050405020304" pitchFamily="18" charset="0"/>
                <a:ea typeface="楷体_GB2312" pitchFamily="49" charset="-122"/>
              </a:rPr>
              <a:t>中的边按权值从小到大的顺序依次选取：若选取的边未使生成树</a:t>
            </a:r>
            <a:r>
              <a:rPr lang="en-US" altLang="zh-CN" sz="2400" b="1">
                <a:solidFill>
                  <a:srgbClr val="000000"/>
                </a:solidFill>
                <a:latin typeface="Times New Roman" panose="02020603050405020304" pitchFamily="18" charset="0"/>
                <a:ea typeface="楷体_GB2312" pitchFamily="49" charset="-122"/>
              </a:rPr>
              <a:t>T</a:t>
            </a:r>
            <a:r>
              <a:rPr lang="zh-CN" altLang="en-US" sz="2400" b="1" dirty="0">
                <a:solidFill>
                  <a:srgbClr val="000000"/>
                </a:solidFill>
                <a:latin typeface="Times New Roman" panose="02020603050405020304" pitchFamily="18" charset="0"/>
                <a:ea typeface="楷体_GB2312" pitchFamily="49" charset="-122"/>
              </a:rPr>
              <a:t>形成回路，则加入</a:t>
            </a:r>
            <a:r>
              <a:rPr lang="en-US" altLang="zh-CN" sz="2400" b="1">
                <a:solidFill>
                  <a:srgbClr val="000000"/>
                </a:solidFill>
                <a:latin typeface="Times New Roman" panose="02020603050405020304" pitchFamily="18" charset="0"/>
                <a:ea typeface="楷体_GB2312" pitchFamily="49" charset="-122"/>
              </a:rPr>
              <a:t>TE</a:t>
            </a:r>
            <a:r>
              <a:rPr lang="zh-CN" altLang="en-US" sz="2400" b="1" dirty="0">
                <a:solidFill>
                  <a:srgbClr val="000000"/>
                </a:solidFill>
                <a:latin typeface="Times New Roman" panose="02020603050405020304" pitchFamily="18" charset="0"/>
                <a:ea typeface="楷体_GB2312" pitchFamily="49" charset="-122"/>
              </a:rPr>
              <a:t>；否则舍弃，直到</a:t>
            </a:r>
            <a:r>
              <a:rPr lang="en-US" altLang="zh-CN" sz="2400" b="1">
                <a:solidFill>
                  <a:srgbClr val="000000"/>
                </a:solidFill>
                <a:latin typeface="Times New Roman" panose="02020603050405020304" pitchFamily="18" charset="0"/>
                <a:ea typeface="楷体_GB2312" pitchFamily="49" charset="-122"/>
              </a:rPr>
              <a:t>TE</a:t>
            </a:r>
            <a:r>
              <a:rPr lang="zh-CN" altLang="en-US" sz="2400" b="1" dirty="0">
                <a:solidFill>
                  <a:srgbClr val="000000"/>
                </a:solidFill>
                <a:latin typeface="Times New Roman" panose="02020603050405020304" pitchFamily="18" charset="0"/>
                <a:ea typeface="楷体_GB2312" pitchFamily="49" charset="-122"/>
              </a:rPr>
              <a:t>中包含</a:t>
            </a:r>
            <a:r>
              <a:rPr lang="en-US" altLang="zh-CN" sz="2400" b="1">
                <a:solidFill>
                  <a:srgbClr val="000000"/>
                </a:solidFill>
                <a:latin typeface="Times New Roman" panose="02020603050405020304" pitchFamily="18" charset="0"/>
                <a:ea typeface="楷体_GB2312" pitchFamily="49" charset="-122"/>
              </a:rPr>
              <a:t>(n-1)</a:t>
            </a:r>
            <a:r>
              <a:rPr lang="zh-CN" altLang="en-US" sz="2400" b="1" dirty="0">
                <a:solidFill>
                  <a:srgbClr val="000000"/>
                </a:solidFill>
                <a:latin typeface="Times New Roman" panose="02020603050405020304" pitchFamily="18" charset="0"/>
                <a:ea typeface="楷体_GB2312" pitchFamily="49" charset="-122"/>
              </a:rPr>
              <a:t>条边为止。</a:t>
            </a:r>
            <a:endParaRPr lang="zh-CN" altLang="en-US" sz="2400" dirty="0">
              <a:solidFill>
                <a:srgbClr val="000000"/>
              </a:solidFill>
              <a:latin typeface="Times New Roman" panose="02020603050405020304" pitchFamily="18" charset="0"/>
              <a:ea typeface="楷体_GB2312" pitchFamily="49"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文本框 120835" descr="羊皮纸"/>
          <p:cNvSpPr txBox="1"/>
          <p:nvPr/>
        </p:nvSpPr>
        <p:spPr>
          <a:xfrm>
            <a:off x="323850" y="1373188"/>
            <a:ext cx="8569325" cy="4071937"/>
          </a:xfrm>
          <a:prstGeom prst="rect">
            <a:avLst/>
          </a:prstGeom>
          <a:blipFill rotWithShape="1">
            <a:blip r:embed="rId1"/>
          </a:blipFill>
          <a:ln w="28575">
            <a:noFill/>
          </a:ln>
          <a:effectLst>
            <a:outerShdw dist="35921" dir="2699999" algn="ctr" rotWithShape="0">
              <a:srgbClr val="808080"/>
            </a:outerShdw>
          </a:effectLst>
        </p:spPr>
        <p:txBody>
          <a:bodyPr>
            <a:spAutoFit/>
          </a:bodyPr>
          <a:p>
            <a:pPr>
              <a:lnSpc>
                <a:spcPct val="130000"/>
              </a:lnSpc>
              <a:spcBef>
                <a:spcPct val="30000"/>
              </a:spcBef>
            </a:pPr>
            <a:r>
              <a:rPr lang="zh-CN" altLang="en-US" sz="2400" b="1" dirty="0">
                <a:solidFill>
                  <a:srgbClr val="000000"/>
                </a:solidFill>
                <a:latin typeface="Times New Roman" panose="02020603050405020304" pitchFamily="18" charset="0"/>
                <a:ea typeface="楷体_GB2312" pitchFamily="49" charset="-122"/>
              </a:rPr>
              <a:t>       考虑问题的出发点</a:t>
            </a:r>
            <a:r>
              <a:rPr lang="en-US" altLang="zh-CN" sz="2400" b="1">
                <a:solidFill>
                  <a:srgbClr val="000000"/>
                </a:solidFill>
                <a:latin typeface="Times New Roman" panose="02020603050405020304" pitchFamily="18" charset="0"/>
                <a:ea typeface="楷体_GB2312" pitchFamily="49" charset="-122"/>
              </a:rPr>
              <a:t>: </a:t>
            </a:r>
            <a:r>
              <a:rPr lang="zh-CN" altLang="en-US" sz="2400" b="1" dirty="0">
                <a:solidFill>
                  <a:srgbClr val="000000"/>
                </a:solidFill>
                <a:latin typeface="Times New Roman" panose="02020603050405020304" pitchFamily="18" charset="0"/>
                <a:ea typeface="楷体_GB2312" pitchFamily="49" charset="-122"/>
              </a:rPr>
              <a:t>为使生成树上边的权值之和达到最小，则应使生成树中每一条边的权值尽可能地小。</a:t>
            </a:r>
            <a:endParaRPr lang="zh-CN" altLang="en-US" sz="2400" b="1" dirty="0">
              <a:solidFill>
                <a:srgbClr val="000000"/>
              </a:solidFill>
              <a:latin typeface="Times New Roman" panose="02020603050405020304" pitchFamily="18" charset="0"/>
              <a:ea typeface="楷体_GB2312" pitchFamily="49" charset="-122"/>
            </a:endParaRPr>
          </a:p>
          <a:p>
            <a:pPr>
              <a:lnSpc>
                <a:spcPct val="130000"/>
              </a:lnSpc>
              <a:spcBef>
                <a:spcPct val="30000"/>
              </a:spcBef>
            </a:pPr>
            <a:r>
              <a:rPr lang="zh-CN" altLang="en-US" sz="2400" b="1" dirty="0">
                <a:solidFill>
                  <a:srgbClr val="FF0000"/>
                </a:solidFill>
                <a:latin typeface="Times New Roman" panose="02020603050405020304" pitchFamily="18" charset="0"/>
                <a:ea typeface="楷体_GB2312" pitchFamily="49" charset="-122"/>
              </a:rPr>
              <a:t>算法思想</a:t>
            </a:r>
            <a:r>
              <a:rPr lang="zh-CN" altLang="en-US" sz="2400" b="1" dirty="0">
                <a:solidFill>
                  <a:srgbClr val="000000"/>
                </a:solidFill>
                <a:latin typeface="Times New Roman" panose="02020603050405020304" pitchFamily="18" charset="0"/>
                <a:ea typeface="楷体_GB2312" pitchFamily="49" charset="-122"/>
              </a:rPr>
              <a:t>：</a:t>
            </a:r>
            <a:endParaRPr lang="zh-CN" altLang="en-US" sz="2400" b="1" dirty="0">
              <a:solidFill>
                <a:srgbClr val="000000"/>
              </a:solidFill>
              <a:latin typeface="Times New Roman" panose="02020603050405020304" pitchFamily="18" charset="0"/>
              <a:ea typeface="楷体_GB2312" pitchFamily="49" charset="-122"/>
            </a:endParaRPr>
          </a:p>
          <a:p>
            <a:pPr>
              <a:lnSpc>
                <a:spcPct val="130000"/>
              </a:lnSpc>
              <a:spcBef>
                <a:spcPct val="30000"/>
              </a:spcBef>
            </a:pPr>
            <a:r>
              <a:rPr lang="zh-CN" altLang="en-US" sz="2400" b="1" dirty="0">
                <a:solidFill>
                  <a:srgbClr val="000000"/>
                </a:solidFill>
                <a:latin typeface="Times New Roman" panose="02020603050405020304" pitchFamily="18" charset="0"/>
                <a:ea typeface="楷体_GB2312" pitchFamily="49" charset="-122"/>
              </a:rPr>
              <a:t>       将图中所有边按权值递增顺序排列，依次选定取权值较小的边，但要求后面选取的边不能与前面选取的边构成回路，若构成回路，则放弃该条边，再去选后面权值较大的边，</a:t>
            </a:r>
            <a:r>
              <a:rPr lang="en-US" altLang="zh-CN" sz="2400" b="1">
                <a:solidFill>
                  <a:srgbClr val="000000"/>
                </a:solidFill>
                <a:latin typeface="Times New Roman" panose="02020603050405020304" pitchFamily="18" charset="0"/>
                <a:ea typeface="楷体_GB2312" pitchFamily="49" charset="-122"/>
              </a:rPr>
              <a:t>n</a:t>
            </a:r>
            <a:r>
              <a:rPr lang="zh-CN" altLang="en-US" sz="2400" b="1" dirty="0">
                <a:solidFill>
                  <a:srgbClr val="000000"/>
                </a:solidFill>
                <a:latin typeface="Times New Roman" panose="02020603050405020304" pitchFamily="18" charset="0"/>
                <a:ea typeface="楷体_GB2312" pitchFamily="49" charset="-122"/>
              </a:rPr>
              <a:t>个顶点的图中，选够</a:t>
            </a:r>
            <a:r>
              <a:rPr lang="en-US" altLang="zh-CN" sz="2400" b="1">
                <a:solidFill>
                  <a:srgbClr val="000000"/>
                </a:solidFill>
                <a:latin typeface="Times New Roman" panose="02020603050405020304" pitchFamily="18" charset="0"/>
                <a:ea typeface="楷体_GB2312" pitchFamily="49" charset="-122"/>
              </a:rPr>
              <a:t>n-1</a:t>
            </a:r>
            <a:r>
              <a:rPr lang="zh-CN" altLang="en-US" sz="2400" b="1" dirty="0">
                <a:solidFill>
                  <a:srgbClr val="000000"/>
                </a:solidFill>
                <a:latin typeface="Times New Roman" panose="02020603050405020304" pitchFamily="18" charset="0"/>
                <a:ea typeface="楷体_GB2312" pitchFamily="49" charset="-122"/>
              </a:rPr>
              <a:t>条边即可。</a:t>
            </a:r>
            <a:endParaRPr lang="zh-CN" altLang="en-US" sz="2400" b="1" dirty="0">
              <a:solidFill>
                <a:srgbClr val="000000"/>
              </a:solidFill>
              <a:latin typeface="Times New Roman" panose="02020603050405020304" pitchFamily="18" charset="0"/>
              <a:ea typeface="楷体_GB2312" pitchFamily="49" charset="-122"/>
            </a:endParaRPr>
          </a:p>
          <a:p>
            <a:pPr>
              <a:spcBef>
                <a:spcPct val="20000"/>
              </a:spcBef>
              <a:buClr>
                <a:schemeClr val="folHlink"/>
              </a:buClr>
              <a:buSzPct val="60000"/>
              <a:buFont typeface="Wingdings" panose="05000000000000000000" pitchFamily="2" charset="2"/>
            </a:pPr>
            <a:endParaRPr lang="zh-CN" altLang="en-US" sz="2400" b="1" dirty="0">
              <a:solidFill>
                <a:srgbClr val="000000"/>
              </a:solidFill>
              <a:latin typeface="Times New Roman" panose="02020603050405020304" pitchFamily="18" charset="0"/>
              <a:ea typeface="楷体_GB2312" pitchFamily="49" charset="-122"/>
            </a:endParaRPr>
          </a:p>
        </p:txBody>
      </p:sp>
      <p:sp>
        <p:nvSpPr>
          <p:cNvPr id="83970" name="文本框 120836"/>
          <p:cNvSpPr txBox="1"/>
          <p:nvPr/>
        </p:nvSpPr>
        <p:spPr>
          <a:xfrm>
            <a:off x="684213" y="379413"/>
            <a:ext cx="4032250" cy="457200"/>
          </a:xfrm>
          <a:prstGeom prst="rect">
            <a:avLst/>
          </a:prstGeom>
          <a:noFill/>
          <a:ln w="19050">
            <a:noFill/>
          </a:ln>
        </p:spPr>
        <p:txBody>
          <a:bodyPr>
            <a:spAutoFit/>
          </a:bodyPr>
          <a:p>
            <a:pPr>
              <a:spcBef>
                <a:spcPct val="50000"/>
              </a:spcBef>
            </a:pPr>
            <a:r>
              <a:rPr lang="zh-CN" altLang="en-US" sz="2400" b="1" dirty="0">
                <a:solidFill>
                  <a:srgbClr val="FF3300"/>
                </a:solidFill>
                <a:latin typeface="Times New Roman" panose="02020603050405020304" pitchFamily="18" charset="0"/>
                <a:ea typeface="楷体_GB2312" pitchFamily="49" charset="-122"/>
              </a:rPr>
              <a:t>克鲁斯卡尔算法</a:t>
            </a:r>
            <a:r>
              <a:rPr lang="zh-CN" altLang="en-US" sz="2400" b="1" dirty="0">
                <a:solidFill>
                  <a:srgbClr val="000000"/>
                </a:solidFill>
                <a:latin typeface="Times New Roman" panose="02020603050405020304" pitchFamily="18" charset="0"/>
                <a:ea typeface="楷体_GB2312" pitchFamily="49" charset="-122"/>
              </a:rPr>
              <a:t>过程：</a:t>
            </a:r>
            <a:endParaRPr lang="zh-CN" altLang="en-US" sz="2400" b="1" dirty="0">
              <a:solidFill>
                <a:srgbClr val="000000"/>
              </a:solidFill>
              <a:latin typeface="Times New Roman" panose="02020603050405020304" pitchFamily="18" charset="0"/>
              <a:ea typeface="楷体_GB2312" pitchFamily="49"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4993" name="图片 223235" descr="4"/>
          <p:cNvPicPr>
            <a:picLocks noChangeAspect="1"/>
          </p:cNvPicPr>
          <p:nvPr/>
        </p:nvPicPr>
        <p:blipFill>
          <a:blip r:embed="rId1"/>
          <a:stretch>
            <a:fillRect/>
          </a:stretch>
        </p:blipFill>
        <p:spPr>
          <a:xfrm>
            <a:off x="1547813" y="333375"/>
            <a:ext cx="1549400" cy="1943100"/>
          </a:xfrm>
          <a:prstGeom prst="rect">
            <a:avLst/>
          </a:prstGeom>
          <a:noFill/>
          <a:ln w="9525">
            <a:noFill/>
          </a:ln>
        </p:spPr>
      </p:pic>
      <p:sp>
        <p:nvSpPr>
          <p:cNvPr id="84994" name="文本框 223236" descr="新闻纸"/>
          <p:cNvSpPr txBox="1"/>
          <p:nvPr/>
        </p:nvSpPr>
        <p:spPr>
          <a:xfrm>
            <a:off x="755650" y="2565400"/>
            <a:ext cx="8064500" cy="2830513"/>
          </a:xfrm>
          <a:prstGeom prst="rect">
            <a:avLst/>
          </a:prstGeom>
          <a:blipFill rotWithShape="1">
            <a:blip r:embed="rId2"/>
          </a:blipFill>
          <a:ln w="19050">
            <a:noFill/>
          </a:ln>
          <a:effectLst>
            <a:outerShdw dist="35921" dir="2699999" algn="ctr" rotWithShape="0">
              <a:schemeClr val="bg2"/>
            </a:outerShdw>
          </a:effectLst>
        </p:spPr>
        <p:txBody>
          <a:bodyPr>
            <a:spAutoFit/>
          </a:bodyPr>
          <a:p>
            <a:pPr>
              <a:spcBef>
                <a:spcPct val="50000"/>
              </a:spcBef>
            </a:pPr>
            <a:r>
              <a:rPr lang="zh-CN" altLang="en-US" sz="2400" b="1" dirty="0">
                <a:solidFill>
                  <a:srgbClr val="FF3300"/>
                </a:solidFill>
                <a:latin typeface="Times New Roman" panose="02020603050405020304" pitchFamily="18" charset="0"/>
                <a:ea typeface="楷体_GB2312" pitchFamily="49" charset="-122"/>
              </a:rPr>
              <a:t>　　</a:t>
            </a:r>
            <a:r>
              <a:rPr lang="en-US" altLang="zh-CN" sz="2400" b="1">
                <a:solidFill>
                  <a:srgbClr val="FF0000"/>
                </a:solidFill>
                <a:latin typeface="Times New Roman" panose="02020603050405020304" pitchFamily="18" charset="0"/>
                <a:ea typeface="楷体_GB2312" pitchFamily="49" charset="-122"/>
              </a:rPr>
              <a:t>Joseph Bernard </a:t>
            </a:r>
            <a:r>
              <a:rPr lang="en-US" altLang="zh-CN" sz="2400" b="1" err="1">
                <a:solidFill>
                  <a:srgbClr val="FF0000"/>
                </a:solidFill>
                <a:latin typeface="Times New Roman" panose="02020603050405020304" pitchFamily="18" charset="0"/>
                <a:ea typeface="楷体_GB2312" pitchFamily="49" charset="-122"/>
              </a:rPr>
              <a:t>Kruskal</a:t>
            </a:r>
            <a:r>
              <a:rPr lang="zh-CN" altLang="en-US" sz="2400" b="1" dirty="0">
                <a:solidFill>
                  <a:srgbClr val="FF0000"/>
                </a:solidFill>
                <a:latin typeface="Times New Roman" panose="02020603050405020304" pitchFamily="18" charset="0"/>
                <a:ea typeface="楷体_GB2312" pitchFamily="49" charset="-122"/>
              </a:rPr>
              <a:t>（</a:t>
            </a:r>
            <a:r>
              <a:rPr lang="en-US" altLang="zh-CN" sz="2400" b="1">
                <a:solidFill>
                  <a:srgbClr val="FF0000"/>
                </a:solidFill>
                <a:latin typeface="Times New Roman" panose="02020603050405020304" pitchFamily="18" charset="0"/>
                <a:ea typeface="楷体_GB2312" pitchFamily="49" charset="-122"/>
              </a:rPr>
              <a:t>1928</a:t>
            </a:r>
            <a:r>
              <a:rPr lang="zh-CN" altLang="en-US" sz="2400" b="1" dirty="0">
                <a:solidFill>
                  <a:srgbClr val="FF0000"/>
                </a:solidFill>
                <a:latin typeface="Times New Roman" panose="02020603050405020304" pitchFamily="18" charset="0"/>
                <a:ea typeface="楷体_GB2312" pitchFamily="49" charset="-122"/>
              </a:rPr>
              <a:t>年～</a:t>
            </a:r>
            <a:r>
              <a:rPr lang="en-US" altLang="zh-CN" sz="2400" b="1">
                <a:solidFill>
                  <a:srgbClr val="FF0000"/>
                </a:solidFill>
                <a:latin typeface="Times New Roman" panose="02020603050405020304" pitchFamily="18" charset="0"/>
                <a:ea typeface="楷体_GB2312" pitchFamily="49" charset="-122"/>
              </a:rPr>
              <a:t>2010</a:t>
            </a:r>
            <a:r>
              <a:rPr lang="zh-CN" altLang="en-US" sz="2400" b="1" dirty="0">
                <a:solidFill>
                  <a:srgbClr val="FF0000"/>
                </a:solidFill>
                <a:latin typeface="Times New Roman" panose="02020603050405020304" pitchFamily="18" charset="0"/>
                <a:ea typeface="楷体_GB2312" pitchFamily="49" charset="-122"/>
              </a:rPr>
              <a:t>年），美国数学家，统计学家和计算机科学家。</a:t>
            </a:r>
            <a:r>
              <a:rPr lang="en-US" altLang="zh-CN" sz="2400" b="1">
                <a:solidFill>
                  <a:srgbClr val="FF0000"/>
                </a:solidFill>
                <a:latin typeface="Times New Roman" panose="02020603050405020304" pitchFamily="18" charset="0"/>
                <a:ea typeface="楷体_GB2312" pitchFamily="49" charset="-122"/>
              </a:rPr>
              <a:t>1954</a:t>
            </a:r>
            <a:r>
              <a:rPr lang="zh-CN" altLang="en-US" sz="2400" b="1" dirty="0">
                <a:solidFill>
                  <a:srgbClr val="FF0000"/>
                </a:solidFill>
                <a:latin typeface="Times New Roman" panose="02020603050405020304" pitchFamily="18" charset="0"/>
                <a:ea typeface="楷体_GB2312" pitchFamily="49" charset="-122"/>
              </a:rPr>
              <a:t>年获得普林斯顿大学博士学位。当克鲁斯卡尔还是二年级的研究生时，他发明了产生最小生成树的算法，当时他甚至不能肯定关于这个题目的两页半的论文是否值得发表。</a:t>
            </a:r>
            <a:endParaRPr lang="zh-CN" altLang="en-US" sz="2400" b="1" dirty="0">
              <a:solidFill>
                <a:srgbClr val="FF0000"/>
              </a:solidFill>
              <a:latin typeface="Times New Roman" panose="02020603050405020304" pitchFamily="18" charset="0"/>
              <a:ea typeface="楷体_GB2312" pitchFamily="49" charset="-122"/>
            </a:endParaRPr>
          </a:p>
          <a:p>
            <a:pPr>
              <a:spcBef>
                <a:spcPct val="50000"/>
              </a:spcBef>
            </a:pPr>
            <a:r>
              <a:rPr lang="zh-CN" altLang="en-US" sz="2400" b="1" dirty="0">
                <a:solidFill>
                  <a:srgbClr val="FF0000"/>
                </a:solidFill>
                <a:latin typeface="Times New Roman" panose="02020603050405020304" pitchFamily="18" charset="0"/>
                <a:ea typeface="楷体_GB2312" pitchFamily="49" charset="-122"/>
              </a:rPr>
              <a:t>　　除了最小生成树之外，克鲁斯卡尔还因对多维分析的贡献而著名。</a:t>
            </a:r>
            <a:endParaRPr lang="zh-CN" altLang="en-US" sz="2400" b="1" dirty="0">
              <a:solidFill>
                <a:srgbClr val="FF0000"/>
              </a:solidFill>
              <a:latin typeface="Times New Roman" panose="02020603050405020304" pitchFamily="18" charset="0"/>
              <a:ea typeface="楷体_GB2312" pitchFamily="49"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矩形 47106"/>
          <p:cNvSpPr/>
          <p:nvPr/>
        </p:nvSpPr>
        <p:spPr>
          <a:xfrm>
            <a:off x="2228850" y="3151188"/>
            <a:ext cx="9144000" cy="0"/>
          </a:xfrm>
          <a:prstGeom prst="rect">
            <a:avLst/>
          </a:prstGeom>
          <a:noFill/>
          <a:ln w="9525">
            <a:noFill/>
          </a:ln>
        </p:spPr>
        <p:txBody>
          <a:bodyPr/>
          <a:lstStyle/>
          <a:p>
            <a:endParaRPr lang="zh-CN" altLang="en-US"/>
          </a:p>
        </p:txBody>
      </p:sp>
      <p:sp>
        <p:nvSpPr>
          <p:cNvPr id="47108" name="文本框 47107"/>
          <p:cNvSpPr txBox="1"/>
          <p:nvPr/>
        </p:nvSpPr>
        <p:spPr>
          <a:xfrm>
            <a:off x="1524000" y="5348288"/>
            <a:ext cx="6553200" cy="368300"/>
          </a:xfrm>
          <a:prstGeom prst="rect">
            <a:avLst/>
          </a:prstGeom>
          <a:noFill/>
          <a:ln w="9525">
            <a:noFill/>
          </a:ln>
        </p:spPr>
        <p:txBody>
          <a:bodyPr>
            <a:spAutoFit/>
          </a:bodyPr>
          <a:lstStyle/>
          <a:p>
            <a:pPr algn="l">
              <a:spcBef>
                <a:spcPct val="50000"/>
              </a:spcBef>
            </a:pPr>
            <a:r>
              <a:rPr lang="zh-CN" altLang="en-US" dirty="0">
                <a:latin typeface="Times New Roman" panose="02020603050405020304" pitchFamily="18" charset="0"/>
                <a:ea typeface="楷体_GB2312" pitchFamily="49" charset="-122"/>
              </a:rPr>
              <a:t>克鲁斯卡尔算法求解最小生成树的过程（</a:t>
            </a:r>
            <a:r>
              <a:rPr lang="en-US" altLang="zh-CN" dirty="0">
                <a:latin typeface="Times New Roman" panose="02020603050405020304" pitchFamily="18" charset="0"/>
                <a:ea typeface="楷体_GB2312" pitchFamily="49" charset="-122"/>
              </a:rPr>
              <a:t>1</a:t>
            </a:r>
            <a:r>
              <a:rPr lang="zh-CN" altLang="en-US" dirty="0">
                <a:latin typeface="Times New Roman" panose="02020603050405020304" pitchFamily="18" charset="0"/>
                <a:ea typeface="楷体_GB2312" pitchFamily="49" charset="-122"/>
              </a:rPr>
              <a:t>） </a:t>
            </a:r>
            <a:endParaRPr lang="zh-CN" altLang="en-US" dirty="0">
              <a:latin typeface="Times New Roman" panose="02020603050405020304" pitchFamily="18" charset="0"/>
              <a:ea typeface="楷体_GB2312" pitchFamily="49" charset="-122"/>
            </a:endParaRPr>
          </a:p>
        </p:txBody>
      </p:sp>
      <p:sp>
        <p:nvSpPr>
          <p:cNvPr id="47110" name="椭圆 47109"/>
          <p:cNvSpPr/>
          <p:nvPr/>
        </p:nvSpPr>
        <p:spPr>
          <a:xfrm>
            <a:off x="898525" y="1651000"/>
            <a:ext cx="360363"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0</a:t>
            </a:r>
            <a:endParaRPr lang="en-US" altLang="zh-CN">
              <a:latin typeface="Times New Roman" panose="02020603050405020304" pitchFamily="18" charset="0"/>
              <a:ea typeface="楷体_GB2312" pitchFamily="49" charset="-122"/>
            </a:endParaRPr>
          </a:p>
        </p:txBody>
      </p:sp>
      <p:sp>
        <p:nvSpPr>
          <p:cNvPr id="47111" name="椭圆 47110"/>
          <p:cNvSpPr/>
          <p:nvPr/>
        </p:nvSpPr>
        <p:spPr>
          <a:xfrm>
            <a:off x="1979613" y="1651000"/>
            <a:ext cx="360362"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1</a:t>
            </a:r>
            <a:endParaRPr lang="en-US" altLang="zh-CN">
              <a:latin typeface="Times New Roman" panose="02020603050405020304" pitchFamily="18" charset="0"/>
              <a:ea typeface="楷体_GB2312" pitchFamily="49" charset="-122"/>
            </a:endParaRPr>
          </a:p>
        </p:txBody>
      </p:sp>
      <p:sp>
        <p:nvSpPr>
          <p:cNvPr id="47112" name="椭圆 47111"/>
          <p:cNvSpPr/>
          <p:nvPr/>
        </p:nvSpPr>
        <p:spPr>
          <a:xfrm>
            <a:off x="322263" y="2516188"/>
            <a:ext cx="360362"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5</a:t>
            </a:r>
            <a:endParaRPr lang="en-US" altLang="zh-CN">
              <a:latin typeface="Times New Roman" panose="02020603050405020304" pitchFamily="18" charset="0"/>
              <a:ea typeface="楷体_GB2312" pitchFamily="49" charset="-122"/>
            </a:endParaRPr>
          </a:p>
        </p:txBody>
      </p:sp>
      <p:sp>
        <p:nvSpPr>
          <p:cNvPr id="47113" name="椭圆 47112"/>
          <p:cNvSpPr/>
          <p:nvPr/>
        </p:nvSpPr>
        <p:spPr>
          <a:xfrm>
            <a:off x="971550" y="3235325"/>
            <a:ext cx="360363"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4</a:t>
            </a:r>
            <a:endParaRPr lang="en-US" altLang="zh-CN">
              <a:latin typeface="Times New Roman" panose="02020603050405020304" pitchFamily="18" charset="0"/>
              <a:ea typeface="楷体_GB2312" pitchFamily="49" charset="-122"/>
            </a:endParaRPr>
          </a:p>
        </p:txBody>
      </p:sp>
      <p:sp>
        <p:nvSpPr>
          <p:cNvPr id="47114" name="椭圆 47113"/>
          <p:cNvSpPr/>
          <p:nvPr/>
        </p:nvSpPr>
        <p:spPr>
          <a:xfrm>
            <a:off x="1906588" y="3235325"/>
            <a:ext cx="360362"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3</a:t>
            </a:r>
            <a:endParaRPr lang="en-US" altLang="zh-CN">
              <a:latin typeface="Times New Roman" panose="02020603050405020304" pitchFamily="18" charset="0"/>
              <a:ea typeface="楷体_GB2312" pitchFamily="49" charset="-122"/>
            </a:endParaRPr>
          </a:p>
        </p:txBody>
      </p:sp>
      <p:sp>
        <p:nvSpPr>
          <p:cNvPr id="47115" name="椭圆 47114"/>
          <p:cNvSpPr/>
          <p:nvPr/>
        </p:nvSpPr>
        <p:spPr>
          <a:xfrm>
            <a:off x="1474788" y="2443163"/>
            <a:ext cx="360362"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6</a:t>
            </a:r>
            <a:endParaRPr lang="en-US" altLang="zh-CN">
              <a:latin typeface="Times New Roman" panose="02020603050405020304" pitchFamily="18" charset="0"/>
              <a:ea typeface="楷体_GB2312" pitchFamily="49" charset="-122"/>
            </a:endParaRPr>
          </a:p>
        </p:txBody>
      </p:sp>
      <p:sp>
        <p:nvSpPr>
          <p:cNvPr id="47116" name="椭圆 47115"/>
          <p:cNvSpPr/>
          <p:nvPr/>
        </p:nvSpPr>
        <p:spPr>
          <a:xfrm>
            <a:off x="2338388" y="2443163"/>
            <a:ext cx="360362"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2</a:t>
            </a:r>
            <a:endParaRPr lang="en-US" altLang="zh-CN">
              <a:latin typeface="Times New Roman" panose="02020603050405020304" pitchFamily="18" charset="0"/>
              <a:ea typeface="楷体_GB2312" pitchFamily="49" charset="-122"/>
            </a:endParaRPr>
          </a:p>
        </p:txBody>
      </p:sp>
      <p:sp>
        <p:nvSpPr>
          <p:cNvPr id="47117" name="直接连接符 47116"/>
          <p:cNvSpPr/>
          <p:nvPr/>
        </p:nvSpPr>
        <p:spPr>
          <a:xfrm>
            <a:off x="1258888" y="1866900"/>
            <a:ext cx="720725" cy="0"/>
          </a:xfrm>
          <a:prstGeom prst="line">
            <a:avLst/>
          </a:prstGeom>
          <a:ln w="19050" cap="flat" cmpd="sng">
            <a:solidFill>
              <a:srgbClr val="3333FF"/>
            </a:solidFill>
            <a:prstDash val="solid"/>
            <a:headEnd type="none" w="med" len="med"/>
            <a:tailEnd type="none" w="med" len="lg"/>
          </a:ln>
        </p:spPr>
      </p:sp>
      <p:sp>
        <p:nvSpPr>
          <p:cNvPr id="47118" name="任意多边形 47117"/>
          <p:cNvSpPr/>
          <p:nvPr/>
        </p:nvSpPr>
        <p:spPr>
          <a:xfrm>
            <a:off x="539750" y="1987550"/>
            <a:ext cx="395288" cy="528638"/>
          </a:xfrm>
          <a:custGeom>
            <a:avLst/>
            <a:gdLst/>
            <a:ahLst/>
            <a:cxnLst/>
            <a:rect l="0" t="0" r="0" b="0"/>
            <a:pathLst>
              <a:path w="249" h="333">
                <a:moveTo>
                  <a:pt x="249" y="0"/>
                </a:moveTo>
                <a:lnTo>
                  <a:pt x="0" y="333"/>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47119" name="任意多边形 47118"/>
          <p:cNvSpPr/>
          <p:nvPr/>
        </p:nvSpPr>
        <p:spPr>
          <a:xfrm>
            <a:off x="604838" y="2914650"/>
            <a:ext cx="392112" cy="419100"/>
          </a:xfrm>
          <a:custGeom>
            <a:avLst/>
            <a:gdLst/>
            <a:ahLst/>
            <a:cxnLst/>
            <a:rect l="0" t="0" r="0" b="0"/>
            <a:pathLst>
              <a:path w="247" h="264">
                <a:moveTo>
                  <a:pt x="0" y="0"/>
                </a:moveTo>
                <a:lnTo>
                  <a:pt x="247" y="264"/>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47120" name="任意多边形 47119"/>
          <p:cNvSpPr/>
          <p:nvPr/>
        </p:nvSpPr>
        <p:spPr>
          <a:xfrm>
            <a:off x="1330325" y="3486150"/>
            <a:ext cx="582613" cy="1588"/>
          </a:xfrm>
          <a:custGeom>
            <a:avLst/>
            <a:gdLst/>
            <a:ahLst/>
            <a:cxnLst/>
            <a:rect l="0" t="0" r="0" b="0"/>
            <a:pathLst>
              <a:path w="367" h="1">
                <a:moveTo>
                  <a:pt x="0" y="0"/>
                </a:moveTo>
                <a:lnTo>
                  <a:pt x="367" y="0"/>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47121" name="任意多边形 47120"/>
          <p:cNvSpPr/>
          <p:nvPr/>
        </p:nvSpPr>
        <p:spPr>
          <a:xfrm>
            <a:off x="1187450" y="2813050"/>
            <a:ext cx="357188" cy="422275"/>
          </a:xfrm>
          <a:custGeom>
            <a:avLst/>
            <a:gdLst/>
            <a:ahLst/>
            <a:cxnLst/>
            <a:rect l="0" t="0" r="0" b="0"/>
            <a:pathLst>
              <a:path w="225" h="266">
                <a:moveTo>
                  <a:pt x="0" y="266"/>
                </a:moveTo>
                <a:lnTo>
                  <a:pt x="225" y="0"/>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47122" name="直接连接符 47121"/>
          <p:cNvSpPr/>
          <p:nvPr/>
        </p:nvSpPr>
        <p:spPr>
          <a:xfrm>
            <a:off x="1763713" y="2803525"/>
            <a:ext cx="287337" cy="431800"/>
          </a:xfrm>
          <a:prstGeom prst="line">
            <a:avLst/>
          </a:prstGeom>
          <a:ln w="19050" cap="flat" cmpd="sng">
            <a:solidFill>
              <a:srgbClr val="3333FF"/>
            </a:solidFill>
            <a:prstDash val="solid"/>
            <a:headEnd type="none" w="med" len="med"/>
            <a:tailEnd type="none" w="med" len="lg"/>
          </a:ln>
        </p:spPr>
      </p:sp>
      <p:sp>
        <p:nvSpPr>
          <p:cNvPr id="47123" name="直接连接符 47122"/>
          <p:cNvSpPr/>
          <p:nvPr/>
        </p:nvSpPr>
        <p:spPr>
          <a:xfrm flipH="1">
            <a:off x="1751013" y="2036763"/>
            <a:ext cx="287337" cy="431800"/>
          </a:xfrm>
          <a:prstGeom prst="line">
            <a:avLst/>
          </a:prstGeom>
          <a:ln w="19050" cap="flat" cmpd="sng">
            <a:solidFill>
              <a:srgbClr val="3333FF"/>
            </a:solidFill>
            <a:prstDash val="solid"/>
            <a:headEnd type="none" w="med" len="med"/>
            <a:tailEnd type="none" w="med" len="lg"/>
          </a:ln>
        </p:spPr>
      </p:sp>
      <p:sp>
        <p:nvSpPr>
          <p:cNvPr id="47124" name="直接连接符 47123"/>
          <p:cNvSpPr/>
          <p:nvPr/>
        </p:nvSpPr>
        <p:spPr>
          <a:xfrm>
            <a:off x="2266950" y="2011363"/>
            <a:ext cx="215900" cy="431800"/>
          </a:xfrm>
          <a:prstGeom prst="line">
            <a:avLst/>
          </a:prstGeom>
          <a:ln w="19050" cap="flat" cmpd="sng">
            <a:solidFill>
              <a:srgbClr val="3333FF"/>
            </a:solidFill>
            <a:prstDash val="solid"/>
            <a:headEnd type="none" w="med" len="med"/>
            <a:tailEnd type="none" w="med" len="lg"/>
          </a:ln>
        </p:spPr>
      </p:sp>
      <p:sp>
        <p:nvSpPr>
          <p:cNvPr id="47125" name="任意多边形 47124"/>
          <p:cNvSpPr/>
          <p:nvPr/>
        </p:nvSpPr>
        <p:spPr>
          <a:xfrm>
            <a:off x="2209800" y="2871788"/>
            <a:ext cx="266700" cy="411162"/>
          </a:xfrm>
          <a:custGeom>
            <a:avLst/>
            <a:gdLst/>
            <a:ahLst/>
            <a:cxnLst/>
            <a:rect l="0" t="0" r="0" b="0"/>
            <a:pathLst>
              <a:path w="168" h="259">
                <a:moveTo>
                  <a:pt x="168" y="0"/>
                </a:moveTo>
                <a:lnTo>
                  <a:pt x="0" y="259"/>
                </a:lnTo>
              </a:path>
            </a:pathLst>
          </a:custGeom>
          <a:noFill/>
          <a:ln w="19050" cap="flat" cmpd="sng">
            <a:solidFill>
              <a:srgbClr val="3333FF"/>
            </a:solidFill>
            <a:prstDash val="solid"/>
            <a:headEnd type="none" w="med" len="med"/>
            <a:tailEnd type="none" w="med" len="lg"/>
          </a:ln>
        </p:spPr>
        <p:txBody>
          <a:bodyPr/>
          <a:lstStyle/>
          <a:p>
            <a:endParaRPr lang="zh-CN" altLang="en-US"/>
          </a:p>
        </p:txBody>
      </p:sp>
      <p:sp>
        <p:nvSpPr>
          <p:cNvPr id="47126" name="文本框 47125"/>
          <p:cNvSpPr txBox="1"/>
          <p:nvPr/>
        </p:nvSpPr>
        <p:spPr>
          <a:xfrm>
            <a:off x="1403350" y="1508125"/>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28</a:t>
            </a:r>
            <a:endParaRPr lang="en-US" altLang="zh-CN" sz="2000">
              <a:latin typeface="Times New Roman" panose="02020603050405020304" pitchFamily="18" charset="0"/>
              <a:ea typeface="楷体_GB2312" pitchFamily="49" charset="-122"/>
            </a:endParaRPr>
          </a:p>
        </p:txBody>
      </p:sp>
      <p:sp>
        <p:nvSpPr>
          <p:cNvPr id="47127" name="文本框 47126"/>
          <p:cNvSpPr txBox="1"/>
          <p:nvPr/>
        </p:nvSpPr>
        <p:spPr>
          <a:xfrm>
            <a:off x="323850" y="1974850"/>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10</a:t>
            </a:r>
            <a:endParaRPr lang="en-US" altLang="zh-CN" sz="2000">
              <a:latin typeface="Times New Roman" panose="02020603050405020304" pitchFamily="18" charset="0"/>
              <a:ea typeface="楷体_GB2312" pitchFamily="49" charset="-122"/>
            </a:endParaRPr>
          </a:p>
        </p:txBody>
      </p:sp>
      <p:sp>
        <p:nvSpPr>
          <p:cNvPr id="47128" name="文本框 47127"/>
          <p:cNvSpPr txBox="1"/>
          <p:nvPr/>
        </p:nvSpPr>
        <p:spPr>
          <a:xfrm>
            <a:off x="2339975" y="1939925"/>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16</a:t>
            </a:r>
            <a:endParaRPr lang="en-US" altLang="zh-CN" sz="2000">
              <a:latin typeface="Times New Roman" panose="02020603050405020304" pitchFamily="18" charset="0"/>
              <a:ea typeface="楷体_GB2312" pitchFamily="49" charset="-122"/>
            </a:endParaRPr>
          </a:p>
        </p:txBody>
      </p:sp>
      <p:sp>
        <p:nvSpPr>
          <p:cNvPr id="47129" name="文本框 47128"/>
          <p:cNvSpPr txBox="1"/>
          <p:nvPr/>
        </p:nvSpPr>
        <p:spPr>
          <a:xfrm>
            <a:off x="1474788" y="2046288"/>
            <a:ext cx="503237"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14</a:t>
            </a:r>
            <a:endParaRPr lang="en-US" altLang="zh-CN" sz="2000">
              <a:latin typeface="Times New Roman" panose="02020603050405020304" pitchFamily="18" charset="0"/>
              <a:ea typeface="楷体_GB2312" pitchFamily="49" charset="-122"/>
            </a:endParaRPr>
          </a:p>
        </p:txBody>
      </p:sp>
      <p:sp>
        <p:nvSpPr>
          <p:cNvPr id="47130" name="文本框 47129"/>
          <p:cNvSpPr txBox="1"/>
          <p:nvPr/>
        </p:nvSpPr>
        <p:spPr>
          <a:xfrm>
            <a:off x="396875" y="2982913"/>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25</a:t>
            </a:r>
            <a:endParaRPr lang="en-US" altLang="zh-CN" sz="2000">
              <a:latin typeface="Times New Roman" panose="02020603050405020304" pitchFamily="18" charset="0"/>
              <a:ea typeface="楷体_GB2312" pitchFamily="49" charset="-122"/>
            </a:endParaRPr>
          </a:p>
        </p:txBody>
      </p:sp>
      <p:sp>
        <p:nvSpPr>
          <p:cNvPr id="47131" name="文本框 47130"/>
          <p:cNvSpPr txBox="1"/>
          <p:nvPr/>
        </p:nvSpPr>
        <p:spPr>
          <a:xfrm>
            <a:off x="971550" y="2767013"/>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24</a:t>
            </a:r>
            <a:endParaRPr lang="en-US" altLang="zh-CN" sz="2000">
              <a:latin typeface="Times New Roman" panose="02020603050405020304" pitchFamily="18" charset="0"/>
              <a:ea typeface="楷体_GB2312" pitchFamily="49" charset="-122"/>
            </a:endParaRPr>
          </a:p>
        </p:txBody>
      </p:sp>
      <p:sp>
        <p:nvSpPr>
          <p:cNvPr id="47132" name="文本框 47131"/>
          <p:cNvSpPr txBox="1"/>
          <p:nvPr/>
        </p:nvSpPr>
        <p:spPr>
          <a:xfrm>
            <a:off x="1835150" y="2693988"/>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18</a:t>
            </a:r>
            <a:endParaRPr lang="en-US" altLang="zh-CN" sz="2000">
              <a:latin typeface="Times New Roman" panose="02020603050405020304" pitchFamily="18" charset="0"/>
              <a:ea typeface="楷体_GB2312" pitchFamily="49" charset="-122"/>
            </a:endParaRPr>
          </a:p>
        </p:txBody>
      </p:sp>
      <p:sp>
        <p:nvSpPr>
          <p:cNvPr id="47133" name="文本框 47132"/>
          <p:cNvSpPr txBox="1"/>
          <p:nvPr/>
        </p:nvSpPr>
        <p:spPr>
          <a:xfrm>
            <a:off x="1403350" y="3451225"/>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22</a:t>
            </a:r>
            <a:endParaRPr lang="en-US" altLang="zh-CN" sz="2000">
              <a:latin typeface="Times New Roman" panose="02020603050405020304" pitchFamily="18" charset="0"/>
              <a:ea typeface="楷体_GB2312" pitchFamily="49" charset="-122"/>
            </a:endParaRPr>
          </a:p>
        </p:txBody>
      </p:sp>
      <p:sp>
        <p:nvSpPr>
          <p:cNvPr id="47134" name="文本框 47133"/>
          <p:cNvSpPr txBox="1"/>
          <p:nvPr/>
        </p:nvSpPr>
        <p:spPr>
          <a:xfrm>
            <a:off x="2268538" y="2982913"/>
            <a:ext cx="503237"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12</a:t>
            </a:r>
            <a:endParaRPr lang="en-US" altLang="zh-CN" sz="2000">
              <a:latin typeface="Times New Roman" panose="02020603050405020304" pitchFamily="18" charset="0"/>
              <a:ea typeface="楷体_GB2312" pitchFamily="49" charset="-122"/>
            </a:endParaRPr>
          </a:p>
        </p:txBody>
      </p:sp>
      <p:sp>
        <p:nvSpPr>
          <p:cNvPr id="47135" name="文本框 47134"/>
          <p:cNvSpPr txBox="1"/>
          <p:nvPr/>
        </p:nvSpPr>
        <p:spPr>
          <a:xfrm>
            <a:off x="1187450" y="4098925"/>
            <a:ext cx="935038" cy="368300"/>
          </a:xfrm>
          <a:prstGeom prst="rect">
            <a:avLst/>
          </a:prstGeom>
          <a:noFill/>
          <a:ln w="19050">
            <a:noFill/>
          </a:ln>
        </p:spPr>
        <p:txBody>
          <a:bodyPr>
            <a:spAutoFit/>
          </a:bodyPr>
          <a:lstStyle/>
          <a:p>
            <a:pPr algn="l">
              <a:spcBef>
                <a:spcPct val="50000"/>
              </a:spcBef>
              <a:buClrTx/>
            </a:pPr>
            <a:r>
              <a:rPr lang="zh-CN" altLang="en-US" dirty="0">
                <a:latin typeface="Times New Roman" panose="02020603050405020304" pitchFamily="18" charset="0"/>
                <a:ea typeface="楷体_GB2312" pitchFamily="49" charset="-122"/>
              </a:rPr>
              <a:t>图</a:t>
            </a:r>
            <a:r>
              <a:rPr lang="en-US" altLang="zh-CN">
                <a:latin typeface="Times New Roman" panose="02020603050405020304" pitchFamily="18" charset="0"/>
                <a:ea typeface="楷体_GB2312" pitchFamily="49" charset="-122"/>
              </a:rPr>
              <a:t>G</a:t>
            </a:r>
            <a:endParaRPr lang="en-US" altLang="zh-CN">
              <a:latin typeface="Times New Roman" panose="02020603050405020304" pitchFamily="18" charset="0"/>
              <a:ea typeface="楷体_GB2312" pitchFamily="49" charset="-122"/>
            </a:endParaRPr>
          </a:p>
        </p:txBody>
      </p:sp>
      <p:sp>
        <p:nvSpPr>
          <p:cNvPr id="47136" name="矩形 47135"/>
          <p:cNvSpPr/>
          <p:nvPr/>
        </p:nvSpPr>
        <p:spPr>
          <a:xfrm>
            <a:off x="107950" y="1244600"/>
            <a:ext cx="2808288" cy="3455988"/>
          </a:xfrm>
          <a:prstGeom prst="rect">
            <a:avLst/>
          </a:prstGeom>
          <a:solidFill>
            <a:schemeClr val="accent1">
              <a:alpha val="0"/>
            </a:schemeClr>
          </a:solidFill>
          <a:ln w="38100" cap="rnd" cmpd="sng">
            <a:solidFill>
              <a:srgbClr val="3333FF"/>
            </a:solidFill>
            <a:prstDash val="sysDot"/>
            <a:miter/>
            <a:headEnd type="none" w="med" len="med"/>
            <a:tailEnd type="none" w="med" len="lg"/>
          </a:ln>
        </p:spPr>
        <p:txBody>
          <a:bodyPr/>
          <a:lstStyle/>
          <a:p>
            <a:endParaRPr lang="zh-CN" altLang="en-US"/>
          </a:p>
        </p:txBody>
      </p:sp>
      <p:sp>
        <p:nvSpPr>
          <p:cNvPr id="47138" name="椭圆 47137"/>
          <p:cNvSpPr/>
          <p:nvPr/>
        </p:nvSpPr>
        <p:spPr>
          <a:xfrm>
            <a:off x="3995738" y="1819275"/>
            <a:ext cx="360362"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0</a:t>
            </a:r>
            <a:endParaRPr lang="en-US" altLang="zh-CN">
              <a:latin typeface="Times New Roman" panose="02020603050405020304" pitchFamily="18" charset="0"/>
              <a:ea typeface="楷体_GB2312" pitchFamily="49" charset="-122"/>
            </a:endParaRPr>
          </a:p>
        </p:txBody>
      </p:sp>
      <p:sp>
        <p:nvSpPr>
          <p:cNvPr id="47139" name="椭圆 47138"/>
          <p:cNvSpPr/>
          <p:nvPr/>
        </p:nvSpPr>
        <p:spPr>
          <a:xfrm>
            <a:off x="5076825" y="1819275"/>
            <a:ext cx="360363"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1</a:t>
            </a:r>
            <a:endParaRPr lang="en-US" altLang="zh-CN">
              <a:latin typeface="Times New Roman" panose="02020603050405020304" pitchFamily="18" charset="0"/>
              <a:ea typeface="楷体_GB2312" pitchFamily="49" charset="-122"/>
            </a:endParaRPr>
          </a:p>
        </p:txBody>
      </p:sp>
      <p:sp>
        <p:nvSpPr>
          <p:cNvPr id="47140" name="椭圆 47139"/>
          <p:cNvSpPr/>
          <p:nvPr/>
        </p:nvSpPr>
        <p:spPr>
          <a:xfrm>
            <a:off x="3419475" y="2684463"/>
            <a:ext cx="360363"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5</a:t>
            </a:r>
            <a:endParaRPr lang="en-US" altLang="zh-CN">
              <a:latin typeface="Times New Roman" panose="02020603050405020304" pitchFamily="18" charset="0"/>
              <a:ea typeface="楷体_GB2312" pitchFamily="49" charset="-122"/>
            </a:endParaRPr>
          </a:p>
        </p:txBody>
      </p:sp>
      <p:sp>
        <p:nvSpPr>
          <p:cNvPr id="47141" name="椭圆 47140"/>
          <p:cNvSpPr/>
          <p:nvPr/>
        </p:nvSpPr>
        <p:spPr>
          <a:xfrm>
            <a:off x="4068763" y="3403600"/>
            <a:ext cx="360362"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4</a:t>
            </a:r>
            <a:endParaRPr lang="en-US" altLang="zh-CN">
              <a:latin typeface="Times New Roman" panose="02020603050405020304" pitchFamily="18" charset="0"/>
              <a:ea typeface="楷体_GB2312" pitchFamily="49" charset="-122"/>
            </a:endParaRPr>
          </a:p>
        </p:txBody>
      </p:sp>
      <p:sp>
        <p:nvSpPr>
          <p:cNvPr id="47142" name="椭圆 47141"/>
          <p:cNvSpPr/>
          <p:nvPr/>
        </p:nvSpPr>
        <p:spPr>
          <a:xfrm>
            <a:off x="5003800" y="3403600"/>
            <a:ext cx="360363"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3</a:t>
            </a:r>
            <a:endParaRPr lang="en-US" altLang="zh-CN">
              <a:latin typeface="Times New Roman" panose="02020603050405020304" pitchFamily="18" charset="0"/>
              <a:ea typeface="楷体_GB2312" pitchFamily="49" charset="-122"/>
            </a:endParaRPr>
          </a:p>
        </p:txBody>
      </p:sp>
      <p:sp>
        <p:nvSpPr>
          <p:cNvPr id="47143" name="椭圆 47142"/>
          <p:cNvSpPr/>
          <p:nvPr/>
        </p:nvSpPr>
        <p:spPr>
          <a:xfrm>
            <a:off x="4572000" y="2611438"/>
            <a:ext cx="360363"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6</a:t>
            </a:r>
            <a:endParaRPr lang="en-US" altLang="zh-CN">
              <a:latin typeface="Times New Roman" panose="02020603050405020304" pitchFamily="18" charset="0"/>
              <a:ea typeface="楷体_GB2312" pitchFamily="49" charset="-122"/>
            </a:endParaRPr>
          </a:p>
        </p:txBody>
      </p:sp>
      <p:sp>
        <p:nvSpPr>
          <p:cNvPr id="47144" name="椭圆 47143"/>
          <p:cNvSpPr/>
          <p:nvPr/>
        </p:nvSpPr>
        <p:spPr>
          <a:xfrm>
            <a:off x="5435600" y="2611438"/>
            <a:ext cx="360363"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2</a:t>
            </a:r>
            <a:endParaRPr lang="en-US" altLang="zh-CN">
              <a:latin typeface="Times New Roman" panose="02020603050405020304" pitchFamily="18" charset="0"/>
              <a:ea typeface="楷体_GB2312" pitchFamily="49" charset="-122"/>
            </a:endParaRPr>
          </a:p>
        </p:txBody>
      </p:sp>
      <p:sp>
        <p:nvSpPr>
          <p:cNvPr id="47146" name="任意多边形 47145"/>
          <p:cNvSpPr/>
          <p:nvPr/>
        </p:nvSpPr>
        <p:spPr>
          <a:xfrm>
            <a:off x="3636963" y="2155825"/>
            <a:ext cx="395287" cy="528638"/>
          </a:xfrm>
          <a:custGeom>
            <a:avLst/>
            <a:gdLst/>
            <a:ahLst/>
            <a:cxnLst/>
            <a:rect l="0" t="0" r="0" b="0"/>
            <a:pathLst>
              <a:path w="249" h="333">
                <a:moveTo>
                  <a:pt x="249" y="0"/>
                </a:moveTo>
                <a:lnTo>
                  <a:pt x="0" y="333"/>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47155" name="文本框 47154"/>
          <p:cNvSpPr txBox="1"/>
          <p:nvPr/>
        </p:nvSpPr>
        <p:spPr>
          <a:xfrm>
            <a:off x="3421063" y="2143125"/>
            <a:ext cx="503237"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10</a:t>
            </a:r>
            <a:endParaRPr lang="en-US" altLang="zh-CN" sz="2000">
              <a:latin typeface="Times New Roman" panose="02020603050405020304" pitchFamily="18" charset="0"/>
              <a:ea typeface="楷体_GB2312" pitchFamily="49" charset="-122"/>
            </a:endParaRPr>
          </a:p>
        </p:txBody>
      </p:sp>
      <p:sp>
        <p:nvSpPr>
          <p:cNvPr id="47164" name="直接连接符 47163"/>
          <p:cNvSpPr/>
          <p:nvPr/>
        </p:nvSpPr>
        <p:spPr>
          <a:xfrm flipH="1">
            <a:off x="8185150" y="3001963"/>
            <a:ext cx="287338" cy="433387"/>
          </a:xfrm>
          <a:prstGeom prst="line">
            <a:avLst/>
          </a:prstGeom>
          <a:ln w="19050" cap="flat" cmpd="sng">
            <a:solidFill>
              <a:srgbClr val="3333FF"/>
            </a:solidFill>
            <a:prstDash val="solid"/>
            <a:headEnd type="none" w="med" len="med"/>
            <a:tailEnd type="none" w="med" len="lg"/>
          </a:ln>
        </p:spPr>
      </p:sp>
      <p:sp>
        <p:nvSpPr>
          <p:cNvPr id="47165" name="文本框 47164"/>
          <p:cNvSpPr txBox="1"/>
          <p:nvPr/>
        </p:nvSpPr>
        <p:spPr>
          <a:xfrm>
            <a:off x="8245475" y="3135313"/>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12</a:t>
            </a:r>
            <a:endParaRPr lang="en-US" altLang="zh-CN" sz="2000">
              <a:latin typeface="Times New Roman" panose="02020603050405020304" pitchFamily="18" charset="0"/>
              <a:ea typeface="楷体_GB2312" pitchFamily="49" charset="-122"/>
            </a:endParaRPr>
          </a:p>
        </p:txBody>
      </p:sp>
      <p:sp>
        <p:nvSpPr>
          <p:cNvPr id="47166" name="椭圆 47165"/>
          <p:cNvSpPr/>
          <p:nvPr/>
        </p:nvSpPr>
        <p:spPr>
          <a:xfrm>
            <a:off x="6948488" y="1820863"/>
            <a:ext cx="360362"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0</a:t>
            </a:r>
            <a:endParaRPr lang="en-US" altLang="zh-CN">
              <a:latin typeface="Times New Roman" panose="02020603050405020304" pitchFamily="18" charset="0"/>
              <a:ea typeface="楷体_GB2312" pitchFamily="49" charset="-122"/>
            </a:endParaRPr>
          </a:p>
        </p:txBody>
      </p:sp>
      <p:sp>
        <p:nvSpPr>
          <p:cNvPr id="47167" name="椭圆 47166"/>
          <p:cNvSpPr/>
          <p:nvPr/>
        </p:nvSpPr>
        <p:spPr>
          <a:xfrm>
            <a:off x="8029575" y="1820863"/>
            <a:ext cx="360363"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1</a:t>
            </a:r>
            <a:endParaRPr lang="en-US" altLang="zh-CN">
              <a:latin typeface="Times New Roman" panose="02020603050405020304" pitchFamily="18" charset="0"/>
              <a:ea typeface="楷体_GB2312" pitchFamily="49" charset="-122"/>
            </a:endParaRPr>
          </a:p>
        </p:txBody>
      </p:sp>
      <p:sp>
        <p:nvSpPr>
          <p:cNvPr id="47168" name="椭圆 47167"/>
          <p:cNvSpPr/>
          <p:nvPr/>
        </p:nvSpPr>
        <p:spPr>
          <a:xfrm>
            <a:off x="6372225" y="2686050"/>
            <a:ext cx="360363"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5</a:t>
            </a:r>
            <a:endParaRPr lang="en-US" altLang="zh-CN">
              <a:latin typeface="Times New Roman" panose="02020603050405020304" pitchFamily="18" charset="0"/>
              <a:ea typeface="楷体_GB2312" pitchFamily="49" charset="-122"/>
            </a:endParaRPr>
          </a:p>
        </p:txBody>
      </p:sp>
      <p:sp>
        <p:nvSpPr>
          <p:cNvPr id="47169" name="椭圆 47168"/>
          <p:cNvSpPr/>
          <p:nvPr/>
        </p:nvSpPr>
        <p:spPr>
          <a:xfrm>
            <a:off x="7021513" y="3405188"/>
            <a:ext cx="360362"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4</a:t>
            </a:r>
            <a:endParaRPr lang="en-US" altLang="zh-CN">
              <a:latin typeface="Times New Roman" panose="02020603050405020304" pitchFamily="18" charset="0"/>
              <a:ea typeface="楷体_GB2312" pitchFamily="49" charset="-122"/>
            </a:endParaRPr>
          </a:p>
        </p:txBody>
      </p:sp>
      <p:sp>
        <p:nvSpPr>
          <p:cNvPr id="47170" name="椭圆 47169"/>
          <p:cNvSpPr/>
          <p:nvPr/>
        </p:nvSpPr>
        <p:spPr>
          <a:xfrm>
            <a:off x="7956550" y="3405188"/>
            <a:ext cx="360363"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3</a:t>
            </a:r>
            <a:endParaRPr lang="en-US" altLang="zh-CN">
              <a:latin typeface="Times New Roman" panose="02020603050405020304" pitchFamily="18" charset="0"/>
              <a:ea typeface="楷体_GB2312" pitchFamily="49" charset="-122"/>
            </a:endParaRPr>
          </a:p>
        </p:txBody>
      </p:sp>
      <p:sp>
        <p:nvSpPr>
          <p:cNvPr id="47171" name="椭圆 47170"/>
          <p:cNvSpPr/>
          <p:nvPr/>
        </p:nvSpPr>
        <p:spPr>
          <a:xfrm>
            <a:off x="7524750" y="2613025"/>
            <a:ext cx="360363"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6</a:t>
            </a:r>
            <a:endParaRPr lang="en-US" altLang="zh-CN">
              <a:latin typeface="Times New Roman" panose="02020603050405020304" pitchFamily="18" charset="0"/>
              <a:ea typeface="楷体_GB2312" pitchFamily="49" charset="-122"/>
            </a:endParaRPr>
          </a:p>
        </p:txBody>
      </p:sp>
      <p:sp>
        <p:nvSpPr>
          <p:cNvPr id="47172" name="椭圆 47171"/>
          <p:cNvSpPr/>
          <p:nvPr/>
        </p:nvSpPr>
        <p:spPr>
          <a:xfrm>
            <a:off x="8388350" y="2613025"/>
            <a:ext cx="360363"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2</a:t>
            </a:r>
            <a:endParaRPr lang="en-US" altLang="zh-CN">
              <a:latin typeface="Times New Roman" panose="02020603050405020304" pitchFamily="18" charset="0"/>
              <a:ea typeface="楷体_GB2312" pitchFamily="49" charset="-122"/>
            </a:endParaRPr>
          </a:p>
        </p:txBody>
      </p:sp>
      <p:sp>
        <p:nvSpPr>
          <p:cNvPr id="47173" name="任意多边形 47172"/>
          <p:cNvSpPr/>
          <p:nvPr/>
        </p:nvSpPr>
        <p:spPr>
          <a:xfrm>
            <a:off x="6589713" y="2157413"/>
            <a:ext cx="395287" cy="528637"/>
          </a:xfrm>
          <a:custGeom>
            <a:avLst/>
            <a:gdLst/>
            <a:ahLst/>
            <a:cxnLst/>
            <a:rect l="0" t="0" r="0" b="0"/>
            <a:pathLst>
              <a:path w="249" h="333">
                <a:moveTo>
                  <a:pt x="249" y="0"/>
                </a:moveTo>
                <a:lnTo>
                  <a:pt x="0" y="333"/>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47174" name="文本框 47173"/>
          <p:cNvSpPr txBox="1"/>
          <p:nvPr/>
        </p:nvSpPr>
        <p:spPr>
          <a:xfrm>
            <a:off x="6373813" y="2144713"/>
            <a:ext cx="503237"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10</a:t>
            </a:r>
            <a:endParaRPr lang="en-US" altLang="zh-CN" sz="2000">
              <a:latin typeface="Times New Roman" panose="02020603050405020304" pitchFamily="18" charset="0"/>
              <a:ea typeface="楷体_GB2312" pitchFamily="49" charset="-122"/>
            </a:endParaRPr>
          </a:p>
        </p:txBody>
      </p:sp>
      <p:sp>
        <p:nvSpPr>
          <p:cNvPr id="47175" name="文本框 47174"/>
          <p:cNvSpPr txBox="1"/>
          <p:nvPr/>
        </p:nvSpPr>
        <p:spPr>
          <a:xfrm>
            <a:off x="187325" y="2036763"/>
            <a:ext cx="287338"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1</a:t>
            </a:r>
            <a:endParaRPr lang="en-US" altLang="zh-CN" sz="1200">
              <a:solidFill>
                <a:srgbClr val="FF3300"/>
              </a:solidFill>
              <a:latin typeface="Times New Roman" panose="02020603050405020304" pitchFamily="18" charset="0"/>
              <a:ea typeface="楷体_GB2312" pitchFamily="49" charset="-122"/>
            </a:endParaRPr>
          </a:p>
        </p:txBody>
      </p:sp>
      <p:sp>
        <p:nvSpPr>
          <p:cNvPr id="47176" name="文本框 47175"/>
          <p:cNvSpPr txBox="1"/>
          <p:nvPr/>
        </p:nvSpPr>
        <p:spPr>
          <a:xfrm>
            <a:off x="2555875" y="2986088"/>
            <a:ext cx="287338"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2</a:t>
            </a:r>
            <a:endParaRPr lang="en-US" altLang="zh-CN" sz="1200">
              <a:solidFill>
                <a:srgbClr val="FF3300"/>
              </a:solidFill>
              <a:latin typeface="Times New Roman" panose="02020603050405020304" pitchFamily="18" charset="0"/>
              <a:ea typeface="楷体_GB2312" pitchFamily="49" charset="-122"/>
            </a:endParaRPr>
          </a:p>
        </p:txBody>
      </p:sp>
      <p:sp>
        <p:nvSpPr>
          <p:cNvPr id="47177" name="文本框 47176"/>
          <p:cNvSpPr txBox="1"/>
          <p:nvPr/>
        </p:nvSpPr>
        <p:spPr>
          <a:xfrm>
            <a:off x="1379538" y="1976438"/>
            <a:ext cx="287337"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3</a:t>
            </a:r>
            <a:endParaRPr lang="en-US" altLang="zh-CN" sz="1200">
              <a:solidFill>
                <a:srgbClr val="FF3300"/>
              </a:solidFill>
              <a:latin typeface="Times New Roman" panose="02020603050405020304" pitchFamily="18" charset="0"/>
              <a:ea typeface="楷体_GB2312" pitchFamily="49" charset="-122"/>
            </a:endParaRPr>
          </a:p>
        </p:txBody>
      </p:sp>
      <p:sp>
        <p:nvSpPr>
          <p:cNvPr id="47179" name="文本框 47178"/>
          <p:cNvSpPr txBox="1"/>
          <p:nvPr/>
        </p:nvSpPr>
        <p:spPr>
          <a:xfrm>
            <a:off x="468313" y="3273425"/>
            <a:ext cx="287337"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8</a:t>
            </a:r>
            <a:endParaRPr lang="en-US" altLang="zh-CN" sz="1200">
              <a:solidFill>
                <a:srgbClr val="FF3300"/>
              </a:solidFill>
              <a:latin typeface="Times New Roman" panose="02020603050405020304" pitchFamily="18" charset="0"/>
              <a:ea typeface="楷体_GB2312" pitchFamily="49" charset="-122"/>
            </a:endParaRPr>
          </a:p>
        </p:txBody>
      </p:sp>
      <p:sp>
        <p:nvSpPr>
          <p:cNvPr id="47180" name="文本框 47179"/>
          <p:cNvSpPr txBox="1"/>
          <p:nvPr/>
        </p:nvSpPr>
        <p:spPr>
          <a:xfrm>
            <a:off x="1692275" y="3633788"/>
            <a:ext cx="287338"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6</a:t>
            </a:r>
            <a:endParaRPr lang="en-US" altLang="zh-CN" sz="1200">
              <a:solidFill>
                <a:srgbClr val="FF3300"/>
              </a:solidFill>
              <a:latin typeface="Times New Roman" panose="02020603050405020304" pitchFamily="18" charset="0"/>
              <a:ea typeface="楷体_GB2312" pitchFamily="49" charset="-122"/>
            </a:endParaRPr>
          </a:p>
        </p:txBody>
      </p:sp>
      <p:sp>
        <p:nvSpPr>
          <p:cNvPr id="47181" name="文本框 47180"/>
          <p:cNvSpPr txBox="1"/>
          <p:nvPr/>
        </p:nvSpPr>
        <p:spPr>
          <a:xfrm>
            <a:off x="1044575" y="2625725"/>
            <a:ext cx="287338"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7</a:t>
            </a:r>
            <a:endParaRPr lang="en-US" altLang="zh-CN" sz="1200">
              <a:solidFill>
                <a:srgbClr val="FF3300"/>
              </a:solidFill>
              <a:latin typeface="Times New Roman" panose="02020603050405020304" pitchFamily="18" charset="0"/>
              <a:ea typeface="楷体_GB2312" pitchFamily="49" charset="-122"/>
            </a:endParaRPr>
          </a:p>
        </p:txBody>
      </p:sp>
      <p:sp>
        <p:nvSpPr>
          <p:cNvPr id="47182" name="文本框 47181"/>
          <p:cNvSpPr txBox="1"/>
          <p:nvPr/>
        </p:nvSpPr>
        <p:spPr>
          <a:xfrm>
            <a:off x="1404938" y="1389063"/>
            <a:ext cx="287337"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9</a:t>
            </a:r>
            <a:endParaRPr lang="en-US" altLang="zh-CN" sz="1200">
              <a:solidFill>
                <a:srgbClr val="FF3300"/>
              </a:solidFill>
              <a:latin typeface="Times New Roman" panose="02020603050405020304" pitchFamily="18" charset="0"/>
              <a:ea typeface="楷体_GB2312" pitchFamily="49" charset="-122"/>
            </a:endParaRPr>
          </a:p>
        </p:txBody>
      </p:sp>
      <p:sp>
        <p:nvSpPr>
          <p:cNvPr id="47183" name="文本框 47182"/>
          <p:cNvSpPr txBox="1"/>
          <p:nvPr/>
        </p:nvSpPr>
        <p:spPr>
          <a:xfrm>
            <a:off x="1908175" y="2540000"/>
            <a:ext cx="287338"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5</a:t>
            </a:r>
            <a:endParaRPr lang="en-US" altLang="zh-CN" sz="1200">
              <a:solidFill>
                <a:srgbClr val="FF3300"/>
              </a:solidFill>
              <a:latin typeface="Times New Roman" panose="02020603050405020304" pitchFamily="18" charset="0"/>
              <a:ea typeface="楷体_GB2312" pitchFamily="49" charset="-122"/>
            </a:endParaRPr>
          </a:p>
        </p:txBody>
      </p:sp>
      <p:sp>
        <p:nvSpPr>
          <p:cNvPr id="47184" name="文本框 47183"/>
          <p:cNvSpPr txBox="1"/>
          <p:nvPr/>
        </p:nvSpPr>
        <p:spPr>
          <a:xfrm>
            <a:off x="2628900" y="1978025"/>
            <a:ext cx="287338"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4</a:t>
            </a:r>
            <a:endParaRPr lang="en-US" altLang="zh-CN" sz="1200">
              <a:solidFill>
                <a:srgbClr val="FF3300"/>
              </a:solidFill>
              <a:latin typeface="Times New Roman" panose="02020603050405020304" pitchFamily="18" charset="0"/>
              <a:ea typeface="楷体_GB2312" pitchFamily="49" charset="-122"/>
            </a:endParaRPr>
          </a:p>
        </p:txBody>
      </p:sp>
      <p:sp>
        <p:nvSpPr>
          <p:cNvPr id="47185" name="文本框 47184"/>
          <p:cNvSpPr txBox="1"/>
          <p:nvPr/>
        </p:nvSpPr>
        <p:spPr>
          <a:xfrm>
            <a:off x="4140200" y="4052888"/>
            <a:ext cx="1368425" cy="398780"/>
          </a:xfrm>
          <a:prstGeom prst="rect">
            <a:avLst/>
          </a:prstGeom>
          <a:noFill/>
          <a:ln w="19050">
            <a:noFill/>
          </a:ln>
        </p:spPr>
        <p:txBody>
          <a:bodyPr>
            <a:spAutoFit/>
          </a:bodyPr>
          <a:lstStyle/>
          <a:p>
            <a:pPr>
              <a:spcBef>
                <a:spcPct val="50000"/>
              </a:spcBef>
              <a:buClrTx/>
            </a:pPr>
            <a:r>
              <a:rPr lang="zh-CN" altLang="en-US" sz="2000" dirty="0">
                <a:latin typeface="Times New Roman" panose="02020603050405020304" pitchFamily="18" charset="0"/>
                <a:ea typeface="楷体_GB2312" pitchFamily="49" charset="-122"/>
              </a:rPr>
              <a:t>取</a:t>
            </a:r>
            <a:r>
              <a:rPr lang="en-US" altLang="zh-CN" sz="2000">
                <a:solidFill>
                  <a:srgbClr val="FF3300"/>
                </a:solidFill>
                <a:latin typeface="Times New Roman" panose="02020603050405020304" pitchFamily="18" charset="0"/>
                <a:ea typeface="楷体_GB2312" pitchFamily="49" charset="-122"/>
              </a:rPr>
              <a:t>1</a:t>
            </a:r>
            <a:r>
              <a:rPr lang="zh-CN" altLang="en-US" sz="2000" dirty="0">
                <a:latin typeface="Times New Roman" panose="02020603050405020304" pitchFamily="18" charset="0"/>
                <a:ea typeface="楷体_GB2312" pitchFamily="49" charset="-122"/>
              </a:rPr>
              <a:t>号边</a:t>
            </a:r>
            <a:endParaRPr lang="zh-CN" altLang="en-US" sz="2000" dirty="0">
              <a:latin typeface="Times New Roman" panose="02020603050405020304" pitchFamily="18" charset="0"/>
              <a:ea typeface="楷体_GB2312" pitchFamily="49" charset="-122"/>
            </a:endParaRPr>
          </a:p>
        </p:txBody>
      </p:sp>
      <p:sp>
        <p:nvSpPr>
          <p:cNvPr id="47186" name="文本框 47185"/>
          <p:cNvSpPr txBox="1"/>
          <p:nvPr/>
        </p:nvSpPr>
        <p:spPr>
          <a:xfrm>
            <a:off x="6877050" y="4197350"/>
            <a:ext cx="1368425" cy="398780"/>
          </a:xfrm>
          <a:prstGeom prst="rect">
            <a:avLst/>
          </a:prstGeom>
          <a:noFill/>
          <a:ln w="19050">
            <a:noFill/>
          </a:ln>
        </p:spPr>
        <p:txBody>
          <a:bodyPr>
            <a:spAutoFit/>
          </a:bodyPr>
          <a:lstStyle/>
          <a:p>
            <a:pPr>
              <a:spcBef>
                <a:spcPct val="50000"/>
              </a:spcBef>
              <a:buClrTx/>
            </a:pPr>
            <a:r>
              <a:rPr lang="zh-CN" altLang="en-US" sz="2000" dirty="0">
                <a:latin typeface="Times New Roman" panose="02020603050405020304" pitchFamily="18" charset="0"/>
                <a:ea typeface="楷体_GB2312" pitchFamily="49" charset="-122"/>
              </a:rPr>
              <a:t>取</a:t>
            </a:r>
            <a:r>
              <a:rPr lang="en-US" altLang="zh-CN" sz="2000">
                <a:solidFill>
                  <a:srgbClr val="FF3300"/>
                </a:solidFill>
                <a:latin typeface="Times New Roman" panose="02020603050405020304" pitchFamily="18" charset="0"/>
                <a:ea typeface="楷体_GB2312" pitchFamily="49" charset="-122"/>
              </a:rPr>
              <a:t>2</a:t>
            </a:r>
            <a:r>
              <a:rPr lang="zh-CN" altLang="en-US" sz="2000" dirty="0">
                <a:latin typeface="Times New Roman" panose="02020603050405020304" pitchFamily="18" charset="0"/>
                <a:ea typeface="楷体_GB2312" pitchFamily="49" charset="-122"/>
              </a:rPr>
              <a:t>号边</a:t>
            </a:r>
            <a:endParaRPr lang="zh-CN" altLang="en-US" sz="2000" dirty="0">
              <a:latin typeface="Times New Roman" panose="02020603050405020304" pitchFamily="18" charset="0"/>
              <a:ea typeface="楷体_GB2312" pitchFamily="49" charset="-122"/>
            </a:endParaRPr>
          </a:p>
        </p:txBody>
      </p:sp>
      <p:sp>
        <p:nvSpPr>
          <p:cNvPr id="47187" name="文本框 47186"/>
          <p:cNvSpPr txBox="1"/>
          <p:nvPr/>
        </p:nvSpPr>
        <p:spPr>
          <a:xfrm>
            <a:off x="539750" y="260350"/>
            <a:ext cx="1368425" cy="368300"/>
          </a:xfrm>
          <a:prstGeom prst="rect">
            <a:avLst/>
          </a:prstGeom>
          <a:noFill/>
          <a:ln w="19050">
            <a:noFill/>
          </a:ln>
        </p:spPr>
        <p:txBody>
          <a:bodyPr>
            <a:spAutoFit/>
          </a:bodyPr>
          <a:lstStyle/>
          <a:p>
            <a:pPr>
              <a:spcBef>
                <a:spcPct val="50000"/>
              </a:spcBef>
              <a:buClrTx/>
            </a:pPr>
            <a:r>
              <a:rPr lang="zh-CN" altLang="en-US" dirty="0">
                <a:solidFill>
                  <a:srgbClr val="FF3300"/>
                </a:solidFill>
                <a:latin typeface="Times New Roman" panose="02020603050405020304" pitchFamily="18" charset="0"/>
                <a:ea typeface="楷体_GB2312" pitchFamily="49" charset="-122"/>
              </a:rPr>
              <a:t>示例</a:t>
            </a:r>
            <a:endParaRPr lang="zh-CN" altLang="en-US" dirty="0">
              <a:solidFill>
                <a:srgbClr val="FF3300"/>
              </a:solidFill>
              <a:latin typeface="Times New Roman" panose="02020603050405020304" pitchFamily="18" charset="0"/>
              <a:ea typeface="楷体_GB2312" pitchFamily="49" charset="-122"/>
            </a:endParaRPr>
          </a:p>
        </p:txBody>
      </p:sp>
      <p:sp>
        <p:nvSpPr>
          <p:cNvPr id="47188" name="文本框 47187"/>
          <p:cNvSpPr txBox="1"/>
          <p:nvPr/>
        </p:nvSpPr>
        <p:spPr>
          <a:xfrm>
            <a:off x="322263" y="4868863"/>
            <a:ext cx="2520950" cy="398780"/>
          </a:xfrm>
          <a:prstGeom prst="rect">
            <a:avLst/>
          </a:prstGeom>
          <a:noFill/>
          <a:ln w="19050">
            <a:noFill/>
          </a:ln>
        </p:spPr>
        <p:txBody>
          <a:bodyPr>
            <a:spAutoFit/>
          </a:bodyPr>
          <a:lstStyle/>
          <a:p>
            <a:pPr algn="l">
              <a:spcBef>
                <a:spcPct val="50000"/>
              </a:spcBef>
              <a:buClrTx/>
            </a:pPr>
            <a:r>
              <a:rPr lang="zh-CN" altLang="en-US" sz="2000" dirty="0">
                <a:solidFill>
                  <a:srgbClr val="DB0303"/>
                </a:solidFill>
                <a:latin typeface="Times New Roman" panose="02020603050405020304" pitchFamily="18" charset="0"/>
                <a:ea typeface="楷体_GB2312" pitchFamily="49" charset="-122"/>
              </a:rPr>
              <a:t>按边大小递减排序</a:t>
            </a:r>
            <a:endParaRPr lang="zh-CN" altLang="en-US" sz="2000" dirty="0">
              <a:solidFill>
                <a:srgbClr val="DB0303"/>
              </a:solidFill>
              <a:latin typeface="Times New Roman" panose="02020603050405020304" pitchFamily="18" charset="0"/>
              <a:ea typeface="楷体_GB2312"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文本框 34817" descr="羊皮纸"/>
          <p:cNvSpPr txBox="1"/>
          <p:nvPr/>
        </p:nvSpPr>
        <p:spPr>
          <a:xfrm>
            <a:off x="381000" y="1295083"/>
            <a:ext cx="8382000" cy="3449955"/>
          </a:xfrm>
          <a:prstGeom prst="rect">
            <a:avLst/>
          </a:prstGeom>
          <a:blipFill rotWithShape="1">
            <a:blip r:embed="rId1"/>
          </a:blipFill>
          <a:ln w="28575">
            <a:noFill/>
          </a:ln>
          <a:effectLst>
            <a:outerShdw dist="35921" dir="2699999" algn="ctr" rotWithShape="0">
              <a:srgbClr val="808080"/>
            </a:outerShdw>
          </a:effectLst>
        </p:spPr>
        <p:txBody>
          <a:bodyPr>
            <a:spAutoFit/>
          </a:bodyPr>
          <a:lstStyle/>
          <a:p>
            <a:pPr algn="l">
              <a:spcBef>
                <a:spcPct val="50000"/>
              </a:spcBef>
            </a:pPr>
            <a:r>
              <a:rPr lang="zh-CN" altLang="en-US" sz="2400" dirty="0">
                <a:latin typeface="Times New Roman" panose="02020603050405020304" pitchFamily="18" charset="0"/>
                <a:ea typeface="楷体_GB2312" pitchFamily="49" charset="-122"/>
              </a:rPr>
              <a:t>广度优先搜索遍历的过程是：</a:t>
            </a:r>
            <a:endParaRPr lang="zh-CN" altLang="en-US" sz="2400" dirty="0">
              <a:latin typeface="Times New Roman" panose="02020603050405020304" pitchFamily="18" charset="0"/>
              <a:ea typeface="楷体_GB2312" pitchFamily="49" charset="-122"/>
            </a:endParaRPr>
          </a:p>
          <a:p>
            <a:pPr algn="just">
              <a:lnSpc>
                <a:spcPct val="110000"/>
              </a:lnSpc>
              <a:spcBef>
                <a:spcPct val="50000"/>
              </a:spcBef>
            </a:pPr>
            <a:r>
              <a:rPr lang="zh-CN" altLang="en-US" sz="2400" dirty="0">
                <a:latin typeface="Times New Roman" panose="02020603050405020304" pitchFamily="18" charset="0"/>
                <a:ea typeface="楷体_GB2312" pitchFamily="49" charset="-122"/>
              </a:rPr>
              <a:t>　　（</a:t>
            </a:r>
            <a:r>
              <a:rPr lang="en-US" altLang="zh-CN" sz="2400" dirty="0">
                <a:latin typeface="Times New Roman" panose="02020603050405020304" pitchFamily="18" charset="0"/>
                <a:ea typeface="楷体_GB2312" pitchFamily="49" charset="-122"/>
              </a:rPr>
              <a:t>1</a:t>
            </a:r>
            <a:r>
              <a:rPr lang="zh-CN" altLang="en-US" sz="2400" dirty="0">
                <a:latin typeface="Times New Roman" panose="02020603050405020304" pitchFamily="18" charset="0"/>
                <a:ea typeface="楷体_GB2312" pitchFamily="49" charset="-122"/>
              </a:rPr>
              <a:t>）访问初始点</a:t>
            </a:r>
            <a:r>
              <a:rPr lang="en-US" altLang="zh-CN" sz="2400" i="1">
                <a:latin typeface="Times New Roman" panose="02020603050405020304" pitchFamily="18" charset="0"/>
                <a:ea typeface="楷体_GB2312" pitchFamily="49" charset="-122"/>
              </a:rPr>
              <a:t>v</a:t>
            </a:r>
            <a:r>
              <a:rPr lang="zh-CN" altLang="en-US" sz="2400" dirty="0">
                <a:latin typeface="Times New Roman" panose="02020603050405020304" pitchFamily="18" charset="0"/>
                <a:ea typeface="楷体_GB2312" pitchFamily="49" charset="-122"/>
              </a:rPr>
              <a:t>，接着访问</a:t>
            </a:r>
            <a:r>
              <a:rPr lang="en-US" altLang="zh-CN" sz="2400" dirty="0">
                <a:latin typeface="Times New Roman" panose="02020603050405020304" pitchFamily="18" charset="0"/>
                <a:ea typeface="楷体_GB2312" pitchFamily="49" charset="-122"/>
              </a:rPr>
              <a:t>v</a:t>
            </a:r>
            <a:r>
              <a:rPr lang="zh-CN" altLang="en-US" sz="2400" dirty="0">
                <a:latin typeface="Times New Roman" panose="02020603050405020304" pitchFamily="18" charset="0"/>
                <a:ea typeface="楷体_GB2312" pitchFamily="49" charset="-122"/>
              </a:rPr>
              <a:t>的所有未被访问过的邻接点</a:t>
            </a:r>
            <a:r>
              <a:rPr lang="en-US" altLang="zh-CN" sz="2400" i="1">
                <a:latin typeface="Times New Roman" panose="02020603050405020304" pitchFamily="18" charset="0"/>
                <a:ea typeface="楷体_GB2312" pitchFamily="49" charset="-122"/>
              </a:rPr>
              <a:t>v</a:t>
            </a:r>
            <a:r>
              <a:rPr lang="en-US" altLang="zh-CN" sz="2400" baseline="-30000">
                <a:latin typeface="Times New Roman" panose="02020603050405020304" pitchFamily="18" charset="0"/>
                <a:ea typeface="楷体_GB2312" pitchFamily="49" charset="-122"/>
              </a:rPr>
              <a:t>1</a:t>
            </a:r>
            <a:r>
              <a:rPr lang="zh-CN" altLang="en-US" sz="2400" dirty="0">
                <a:latin typeface="Times New Roman" panose="02020603050405020304" pitchFamily="18" charset="0"/>
                <a:ea typeface="楷体_GB2312" pitchFamily="49" charset="-122"/>
              </a:rPr>
              <a:t>，</a:t>
            </a:r>
            <a:r>
              <a:rPr lang="en-US" altLang="zh-CN" sz="2400" i="1">
                <a:latin typeface="Times New Roman" panose="02020603050405020304" pitchFamily="18" charset="0"/>
                <a:ea typeface="楷体_GB2312" pitchFamily="49" charset="-122"/>
              </a:rPr>
              <a:t>v</a:t>
            </a:r>
            <a:r>
              <a:rPr lang="en-US" altLang="zh-CN" sz="2400" baseline="-30000">
                <a:latin typeface="Times New Roman" panose="02020603050405020304" pitchFamily="18" charset="0"/>
                <a:ea typeface="楷体_GB2312" pitchFamily="49" charset="-122"/>
              </a:rPr>
              <a:t>2</a:t>
            </a:r>
            <a:r>
              <a:rPr lang="zh-CN" altLang="en-US" sz="2400" dirty="0">
                <a:latin typeface="Times New Roman" panose="02020603050405020304" pitchFamily="18" charset="0"/>
                <a:ea typeface="楷体_GB2312" pitchFamily="49" charset="-122"/>
              </a:rPr>
              <a:t>，</a:t>
            </a:r>
            <a:r>
              <a:rPr lang="en-US" altLang="zh-CN" sz="240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a:t>
            </a:r>
            <a:r>
              <a:rPr lang="en-US" altLang="zh-CN" sz="2400" i="1" err="1">
                <a:latin typeface="Times New Roman" panose="02020603050405020304" pitchFamily="18" charset="0"/>
                <a:ea typeface="楷体_GB2312" pitchFamily="49" charset="-122"/>
              </a:rPr>
              <a:t>v</a:t>
            </a:r>
            <a:r>
              <a:rPr lang="en-US" altLang="zh-CN" sz="2400" i="1" baseline="-30000" err="1">
                <a:latin typeface="Times New Roman" panose="02020603050405020304" pitchFamily="18" charset="0"/>
                <a:ea typeface="楷体_GB2312" pitchFamily="49" charset="-122"/>
              </a:rPr>
              <a:t>t</a:t>
            </a:r>
            <a:r>
              <a:rPr lang="zh-CN" altLang="en-US" sz="2400" dirty="0">
                <a:latin typeface="Times New Roman" panose="02020603050405020304" pitchFamily="18" charset="0"/>
                <a:ea typeface="楷体_GB2312" pitchFamily="49" charset="-122"/>
              </a:rPr>
              <a:t>。</a:t>
            </a:r>
            <a:endParaRPr lang="zh-CN" altLang="en-US" sz="2400" dirty="0">
              <a:latin typeface="Times New Roman" panose="02020603050405020304" pitchFamily="18" charset="0"/>
              <a:ea typeface="楷体_GB2312" pitchFamily="49" charset="-122"/>
            </a:endParaRPr>
          </a:p>
          <a:p>
            <a:pPr algn="just">
              <a:lnSpc>
                <a:spcPct val="110000"/>
              </a:lnSpc>
              <a:spcBef>
                <a:spcPct val="50000"/>
              </a:spcBef>
            </a:pPr>
            <a:r>
              <a:rPr lang="zh-CN" altLang="en-US" sz="2400" dirty="0">
                <a:latin typeface="Times New Roman" panose="02020603050405020304" pitchFamily="18" charset="0"/>
                <a:ea typeface="楷体_GB2312" pitchFamily="49" charset="-122"/>
              </a:rPr>
              <a:t>　　（</a:t>
            </a:r>
            <a:r>
              <a:rPr lang="en-US" altLang="zh-CN" sz="2400" dirty="0">
                <a:latin typeface="Times New Roman" panose="02020603050405020304" pitchFamily="18" charset="0"/>
                <a:ea typeface="楷体_GB2312" pitchFamily="49" charset="-122"/>
              </a:rPr>
              <a:t>2</a:t>
            </a:r>
            <a:r>
              <a:rPr lang="zh-CN" altLang="en-US" sz="2400" dirty="0">
                <a:latin typeface="Times New Roman" panose="02020603050405020304" pitchFamily="18" charset="0"/>
                <a:ea typeface="楷体_GB2312" pitchFamily="49" charset="-122"/>
              </a:rPr>
              <a:t>）按照</a:t>
            </a:r>
            <a:r>
              <a:rPr lang="en-US" altLang="zh-CN" sz="2400" i="1">
                <a:latin typeface="Times New Roman" panose="02020603050405020304" pitchFamily="18" charset="0"/>
                <a:ea typeface="楷体_GB2312" pitchFamily="49" charset="-122"/>
              </a:rPr>
              <a:t>v</a:t>
            </a:r>
            <a:r>
              <a:rPr lang="en-US" altLang="zh-CN" sz="2400" baseline="-30000">
                <a:latin typeface="Times New Roman" panose="02020603050405020304" pitchFamily="18" charset="0"/>
                <a:ea typeface="楷体_GB2312" pitchFamily="49" charset="-122"/>
              </a:rPr>
              <a:t>1</a:t>
            </a:r>
            <a:r>
              <a:rPr lang="zh-CN" altLang="en-US" sz="2400" dirty="0">
                <a:latin typeface="Times New Roman" panose="02020603050405020304" pitchFamily="18" charset="0"/>
                <a:ea typeface="楷体_GB2312" pitchFamily="49" charset="-122"/>
              </a:rPr>
              <a:t>，</a:t>
            </a:r>
            <a:r>
              <a:rPr lang="en-US" altLang="zh-CN" sz="2400" i="1">
                <a:latin typeface="Times New Roman" panose="02020603050405020304" pitchFamily="18" charset="0"/>
                <a:ea typeface="楷体_GB2312" pitchFamily="49" charset="-122"/>
              </a:rPr>
              <a:t>v</a:t>
            </a:r>
            <a:r>
              <a:rPr lang="en-US" altLang="zh-CN" sz="2400" baseline="-30000">
                <a:latin typeface="Times New Roman" panose="02020603050405020304" pitchFamily="18" charset="0"/>
                <a:ea typeface="楷体_GB2312" pitchFamily="49" charset="-122"/>
              </a:rPr>
              <a:t>2</a:t>
            </a:r>
            <a:r>
              <a:rPr lang="zh-CN" altLang="en-US" sz="2400" dirty="0">
                <a:latin typeface="Times New Roman" panose="02020603050405020304" pitchFamily="18" charset="0"/>
                <a:ea typeface="楷体_GB2312" pitchFamily="49" charset="-122"/>
              </a:rPr>
              <a:t>，</a:t>
            </a:r>
            <a:r>
              <a:rPr lang="en-US" altLang="zh-CN" sz="240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a:t>
            </a:r>
            <a:r>
              <a:rPr lang="en-US" altLang="zh-CN" sz="2400" i="1" err="1">
                <a:latin typeface="Times New Roman" panose="02020603050405020304" pitchFamily="18" charset="0"/>
                <a:ea typeface="楷体_GB2312" pitchFamily="49" charset="-122"/>
              </a:rPr>
              <a:t>v</a:t>
            </a:r>
            <a:r>
              <a:rPr lang="en-US" altLang="zh-CN" sz="2400" i="1" baseline="-30000" err="1">
                <a:latin typeface="Times New Roman" panose="02020603050405020304" pitchFamily="18" charset="0"/>
                <a:ea typeface="楷体_GB2312" pitchFamily="49" charset="-122"/>
              </a:rPr>
              <a:t>t</a:t>
            </a:r>
            <a:r>
              <a:rPr lang="zh-CN" altLang="en-US" sz="2400" dirty="0">
                <a:latin typeface="Times New Roman" panose="02020603050405020304" pitchFamily="18" charset="0"/>
                <a:ea typeface="楷体_GB2312" pitchFamily="49" charset="-122"/>
              </a:rPr>
              <a:t>的次序，访问每一个顶点的所有未被访问过的邻接点。　　　</a:t>
            </a:r>
            <a:endParaRPr lang="zh-CN" altLang="en-US" sz="2400" dirty="0">
              <a:latin typeface="Times New Roman" panose="02020603050405020304" pitchFamily="18" charset="0"/>
              <a:ea typeface="楷体_GB2312" pitchFamily="49" charset="-122"/>
            </a:endParaRPr>
          </a:p>
          <a:p>
            <a:pPr algn="just">
              <a:lnSpc>
                <a:spcPct val="110000"/>
              </a:lnSpc>
              <a:spcBef>
                <a:spcPct val="50000"/>
              </a:spcBef>
            </a:pPr>
            <a:r>
              <a:rPr lang="zh-CN" altLang="en-US" sz="2400" dirty="0">
                <a:latin typeface="Times New Roman" panose="02020603050405020304" pitchFamily="18" charset="0"/>
                <a:ea typeface="楷体_GB2312" pitchFamily="49" charset="-122"/>
              </a:rPr>
              <a:t>　　（</a:t>
            </a:r>
            <a:r>
              <a:rPr lang="en-US" altLang="zh-CN" sz="2400" dirty="0">
                <a:latin typeface="Times New Roman" panose="02020603050405020304" pitchFamily="18" charset="0"/>
                <a:ea typeface="楷体_GB2312" pitchFamily="49" charset="-122"/>
              </a:rPr>
              <a:t>3</a:t>
            </a:r>
            <a:r>
              <a:rPr lang="zh-CN" altLang="en-US" sz="2400" dirty="0">
                <a:latin typeface="Times New Roman" panose="02020603050405020304" pitchFamily="18" charset="0"/>
                <a:ea typeface="楷体_GB2312" pitchFamily="49" charset="-122"/>
              </a:rPr>
              <a:t>）依次类推，直到图中所有和初始点</a:t>
            </a:r>
            <a:r>
              <a:rPr lang="en-US" altLang="zh-CN" sz="2400" i="1">
                <a:latin typeface="Times New Roman" panose="02020603050405020304" pitchFamily="18" charset="0"/>
                <a:ea typeface="楷体_GB2312" pitchFamily="49" charset="-122"/>
              </a:rPr>
              <a:t>v</a:t>
            </a:r>
            <a:r>
              <a:rPr lang="zh-CN" altLang="en-US" sz="2400" dirty="0">
                <a:latin typeface="Times New Roman" panose="02020603050405020304" pitchFamily="18" charset="0"/>
                <a:ea typeface="楷体_GB2312" pitchFamily="49" charset="-122"/>
              </a:rPr>
              <a:t>有路径相通的顶点都被访问过为止。       </a:t>
            </a:r>
            <a:endParaRPr lang="zh-CN" altLang="en-US" sz="2400">
              <a:latin typeface="Times New Roman" panose="02020603050405020304" pitchFamily="18" charset="0"/>
              <a:ea typeface="楷体_GB2312" pitchFamily="49" charset="-122"/>
            </a:endParaRPr>
          </a:p>
        </p:txBody>
      </p:sp>
      <p:sp>
        <p:nvSpPr>
          <p:cNvPr id="34819" name="矩形 34818"/>
          <p:cNvSpPr/>
          <p:nvPr/>
        </p:nvSpPr>
        <p:spPr>
          <a:xfrm>
            <a:off x="900430" y="5151755"/>
            <a:ext cx="7077075" cy="565150"/>
          </a:xfrm>
          <a:prstGeom prst="rect">
            <a:avLst/>
          </a:prstGeom>
          <a:noFill/>
          <a:ln w="19050">
            <a:noFill/>
          </a:ln>
        </p:spPr>
        <p:txBody>
          <a:bodyPr wrap="square">
            <a:spAutoFit/>
          </a:bodyPr>
          <a:lstStyle/>
          <a:p>
            <a:pPr algn="l">
              <a:lnSpc>
                <a:spcPct val="110000"/>
              </a:lnSpc>
              <a:spcBef>
                <a:spcPct val="50000"/>
              </a:spcBef>
            </a:pPr>
            <a:r>
              <a:rPr lang="zh-CN" altLang="en-US" sz="2800" dirty="0">
                <a:solidFill>
                  <a:srgbClr val="0000FF"/>
                </a:solidFill>
                <a:latin typeface="Verdana" panose="020B0604030504040204" pitchFamily="34" charset="0"/>
                <a:ea typeface="楷体_GB2312" pitchFamily="49" charset="-122"/>
              </a:rPr>
              <a:t>　体现先进先出的特点，用队列实现。</a:t>
            </a:r>
            <a:endParaRPr lang="zh-CN" altLang="en-US" sz="2800" dirty="0">
              <a:solidFill>
                <a:srgbClr val="0000FF"/>
              </a:solidFill>
              <a:latin typeface="Verdana" panose="020B060403050404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8"/>
                                        </p:tgtEl>
                                        <p:attrNameLst>
                                          <p:attrName>style.visibility</p:attrName>
                                        </p:attrNameLst>
                                      </p:cBhvr>
                                      <p:to>
                                        <p:strVal val="visible"/>
                                      </p:to>
                                    </p:set>
                                    <p:anim calcmode="lin" valueType="num">
                                      <p:cBhvr additive="base">
                                        <p:cTn id="7" dur="500" fill="hold"/>
                                        <p:tgtEl>
                                          <p:spTgt spid="34818"/>
                                        </p:tgtEl>
                                        <p:attrNameLst>
                                          <p:attrName>ppt_x</p:attrName>
                                        </p:attrNameLst>
                                      </p:cBhvr>
                                      <p:tavLst>
                                        <p:tav tm="0">
                                          <p:val>
                                            <p:strVal val="0-#ppt_w/2"/>
                                          </p:val>
                                        </p:tav>
                                        <p:tav tm="100000">
                                          <p:val>
                                            <p:strVal val="#ppt_x"/>
                                          </p:val>
                                        </p:tav>
                                      </p:tavLst>
                                    </p:anim>
                                    <p:anim calcmode="lin" valueType="num">
                                      <p:cBhvr additive="base">
                                        <p:cTn id="8" dur="500" fill="hold"/>
                                        <p:tgtEl>
                                          <p:spTgt spid="348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34819"/>
                                        </p:tgtEl>
                                        <p:attrNameLst>
                                          <p:attrName>style.visibility</p:attrName>
                                        </p:attrNameLst>
                                      </p:cBhvr>
                                      <p:to>
                                        <p:strVal val="visible"/>
                                      </p:to>
                                    </p:set>
                                    <p:animEffect transition="in" filter="diamond(in)">
                                      <p:cBhvr>
                                        <p:cTn id="13" dur="2000"/>
                                        <p:tgtEl>
                                          <p:spTgt spid="34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ldLvl="0" animBg="1"/>
      <p:bldP spid="3481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矩形 211969"/>
          <p:cNvSpPr/>
          <p:nvPr/>
        </p:nvSpPr>
        <p:spPr>
          <a:xfrm>
            <a:off x="2228850" y="2095500"/>
            <a:ext cx="9144000" cy="0"/>
          </a:xfrm>
          <a:prstGeom prst="rect">
            <a:avLst/>
          </a:prstGeom>
          <a:noFill/>
          <a:ln w="9525">
            <a:noFill/>
          </a:ln>
        </p:spPr>
        <p:txBody>
          <a:bodyPr/>
          <a:lstStyle/>
          <a:p>
            <a:endParaRPr lang="zh-CN" altLang="en-US"/>
          </a:p>
        </p:txBody>
      </p:sp>
      <p:sp>
        <p:nvSpPr>
          <p:cNvPr id="211971" name="文本框 211970"/>
          <p:cNvSpPr txBox="1"/>
          <p:nvPr/>
        </p:nvSpPr>
        <p:spPr>
          <a:xfrm>
            <a:off x="1524000" y="4221163"/>
            <a:ext cx="6553200" cy="368300"/>
          </a:xfrm>
          <a:prstGeom prst="rect">
            <a:avLst/>
          </a:prstGeom>
          <a:noFill/>
          <a:ln w="9525">
            <a:noFill/>
          </a:ln>
        </p:spPr>
        <p:txBody>
          <a:bodyPr>
            <a:spAutoFit/>
          </a:bodyPr>
          <a:lstStyle/>
          <a:p>
            <a:pPr algn="l">
              <a:spcBef>
                <a:spcPct val="50000"/>
              </a:spcBef>
            </a:pPr>
            <a:r>
              <a:rPr lang="zh-CN" altLang="en-US" dirty="0">
                <a:latin typeface="Times New Roman" panose="02020603050405020304" pitchFamily="18" charset="0"/>
                <a:ea typeface="楷体_GB2312" pitchFamily="49" charset="-122"/>
              </a:rPr>
              <a:t>克鲁斯卡尔算法求解最小生成树的过程（</a:t>
            </a:r>
            <a:r>
              <a:rPr lang="en-US" altLang="zh-CN" dirty="0">
                <a:latin typeface="Times New Roman" panose="02020603050405020304" pitchFamily="18" charset="0"/>
                <a:ea typeface="楷体_GB2312" pitchFamily="49" charset="-122"/>
              </a:rPr>
              <a:t>2</a:t>
            </a:r>
            <a:r>
              <a:rPr lang="zh-CN" altLang="en-US" dirty="0">
                <a:latin typeface="Times New Roman" panose="02020603050405020304" pitchFamily="18" charset="0"/>
                <a:ea typeface="楷体_GB2312" pitchFamily="49" charset="-122"/>
              </a:rPr>
              <a:t>） </a:t>
            </a:r>
            <a:endParaRPr lang="zh-CN" altLang="en-US" dirty="0">
              <a:latin typeface="Times New Roman" panose="02020603050405020304" pitchFamily="18" charset="0"/>
              <a:ea typeface="楷体_GB2312" pitchFamily="49" charset="-122"/>
            </a:endParaRPr>
          </a:p>
        </p:txBody>
      </p:sp>
      <p:sp>
        <p:nvSpPr>
          <p:cNvPr id="212008" name="直接连接符 212007"/>
          <p:cNvSpPr/>
          <p:nvPr/>
        </p:nvSpPr>
        <p:spPr>
          <a:xfrm flipH="1">
            <a:off x="5232400" y="1873250"/>
            <a:ext cx="287338" cy="433388"/>
          </a:xfrm>
          <a:prstGeom prst="line">
            <a:avLst/>
          </a:prstGeom>
          <a:ln w="19050" cap="flat" cmpd="sng">
            <a:solidFill>
              <a:srgbClr val="3333FF"/>
            </a:solidFill>
            <a:prstDash val="solid"/>
            <a:headEnd type="none" w="med" len="med"/>
            <a:tailEnd type="none" w="med" len="lg"/>
          </a:ln>
        </p:spPr>
      </p:sp>
      <p:sp>
        <p:nvSpPr>
          <p:cNvPr id="212009" name="文本框 212008"/>
          <p:cNvSpPr txBox="1"/>
          <p:nvPr/>
        </p:nvSpPr>
        <p:spPr>
          <a:xfrm>
            <a:off x="5292725" y="2006600"/>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12</a:t>
            </a:r>
            <a:endParaRPr lang="en-US" altLang="zh-CN" sz="2000">
              <a:latin typeface="Times New Roman" panose="02020603050405020304" pitchFamily="18" charset="0"/>
              <a:ea typeface="楷体_GB2312" pitchFamily="49" charset="-122"/>
            </a:endParaRPr>
          </a:p>
        </p:txBody>
      </p:sp>
      <p:sp>
        <p:nvSpPr>
          <p:cNvPr id="212010" name="椭圆 212009"/>
          <p:cNvSpPr/>
          <p:nvPr/>
        </p:nvSpPr>
        <p:spPr>
          <a:xfrm>
            <a:off x="3995738" y="692150"/>
            <a:ext cx="360362"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0</a:t>
            </a:r>
            <a:endParaRPr lang="en-US" altLang="zh-CN">
              <a:latin typeface="Times New Roman" panose="02020603050405020304" pitchFamily="18" charset="0"/>
              <a:ea typeface="楷体_GB2312" pitchFamily="49" charset="-122"/>
            </a:endParaRPr>
          </a:p>
        </p:txBody>
      </p:sp>
      <p:sp>
        <p:nvSpPr>
          <p:cNvPr id="212011" name="椭圆 212010"/>
          <p:cNvSpPr/>
          <p:nvPr/>
        </p:nvSpPr>
        <p:spPr>
          <a:xfrm>
            <a:off x="5076825" y="692150"/>
            <a:ext cx="360363"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1</a:t>
            </a:r>
            <a:endParaRPr lang="en-US" altLang="zh-CN">
              <a:latin typeface="Times New Roman" panose="02020603050405020304" pitchFamily="18" charset="0"/>
              <a:ea typeface="楷体_GB2312" pitchFamily="49" charset="-122"/>
            </a:endParaRPr>
          </a:p>
        </p:txBody>
      </p:sp>
      <p:sp>
        <p:nvSpPr>
          <p:cNvPr id="212012" name="椭圆 212011"/>
          <p:cNvSpPr/>
          <p:nvPr/>
        </p:nvSpPr>
        <p:spPr>
          <a:xfrm>
            <a:off x="3419475" y="1557338"/>
            <a:ext cx="360363"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5</a:t>
            </a:r>
            <a:endParaRPr lang="en-US" altLang="zh-CN">
              <a:latin typeface="Times New Roman" panose="02020603050405020304" pitchFamily="18" charset="0"/>
              <a:ea typeface="楷体_GB2312" pitchFamily="49" charset="-122"/>
            </a:endParaRPr>
          </a:p>
        </p:txBody>
      </p:sp>
      <p:sp>
        <p:nvSpPr>
          <p:cNvPr id="212013" name="椭圆 212012"/>
          <p:cNvSpPr/>
          <p:nvPr/>
        </p:nvSpPr>
        <p:spPr>
          <a:xfrm>
            <a:off x="4068763" y="2276475"/>
            <a:ext cx="360362"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4</a:t>
            </a:r>
            <a:endParaRPr lang="en-US" altLang="zh-CN">
              <a:latin typeface="Times New Roman" panose="02020603050405020304" pitchFamily="18" charset="0"/>
              <a:ea typeface="楷体_GB2312" pitchFamily="49" charset="-122"/>
            </a:endParaRPr>
          </a:p>
        </p:txBody>
      </p:sp>
      <p:sp>
        <p:nvSpPr>
          <p:cNvPr id="212014" name="椭圆 212013"/>
          <p:cNvSpPr/>
          <p:nvPr/>
        </p:nvSpPr>
        <p:spPr>
          <a:xfrm>
            <a:off x="5003800" y="2276475"/>
            <a:ext cx="360363"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3</a:t>
            </a:r>
            <a:endParaRPr lang="en-US" altLang="zh-CN">
              <a:latin typeface="Times New Roman" panose="02020603050405020304" pitchFamily="18" charset="0"/>
              <a:ea typeface="楷体_GB2312" pitchFamily="49" charset="-122"/>
            </a:endParaRPr>
          </a:p>
        </p:txBody>
      </p:sp>
      <p:sp>
        <p:nvSpPr>
          <p:cNvPr id="212015" name="椭圆 212014"/>
          <p:cNvSpPr/>
          <p:nvPr/>
        </p:nvSpPr>
        <p:spPr>
          <a:xfrm>
            <a:off x="4572000" y="1484313"/>
            <a:ext cx="360363"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6</a:t>
            </a:r>
            <a:endParaRPr lang="en-US" altLang="zh-CN">
              <a:latin typeface="Times New Roman" panose="02020603050405020304" pitchFamily="18" charset="0"/>
              <a:ea typeface="楷体_GB2312" pitchFamily="49" charset="-122"/>
            </a:endParaRPr>
          </a:p>
        </p:txBody>
      </p:sp>
      <p:sp>
        <p:nvSpPr>
          <p:cNvPr id="212016" name="椭圆 212015"/>
          <p:cNvSpPr/>
          <p:nvPr/>
        </p:nvSpPr>
        <p:spPr>
          <a:xfrm>
            <a:off x="5435600" y="1484313"/>
            <a:ext cx="360363"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2</a:t>
            </a:r>
            <a:endParaRPr lang="en-US" altLang="zh-CN">
              <a:latin typeface="Times New Roman" panose="02020603050405020304" pitchFamily="18" charset="0"/>
              <a:ea typeface="楷体_GB2312" pitchFamily="49" charset="-122"/>
            </a:endParaRPr>
          </a:p>
        </p:txBody>
      </p:sp>
      <p:sp>
        <p:nvSpPr>
          <p:cNvPr id="212017" name="任意多边形 212016"/>
          <p:cNvSpPr/>
          <p:nvPr/>
        </p:nvSpPr>
        <p:spPr>
          <a:xfrm>
            <a:off x="3636963" y="1028700"/>
            <a:ext cx="395287" cy="528638"/>
          </a:xfrm>
          <a:custGeom>
            <a:avLst/>
            <a:gdLst/>
            <a:ahLst/>
            <a:cxnLst/>
            <a:rect l="0" t="0" r="0" b="0"/>
            <a:pathLst>
              <a:path w="249" h="333">
                <a:moveTo>
                  <a:pt x="249" y="0"/>
                </a:moveTo>
                <a:lnTo>
                  <a:pt x="0" y="333"/>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212018" name="文本框 212017"/>
          <p:cNvSpPr txBox="1"/>
          <p:nvPr/>
        </p:nvSpPr>
        <p:spPr>
          <a:xfrm>
            <a:off x="3421063" y="1016000"/>
            <a:ext cx="503237"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10</a:t>
            </a:r>
            <a:endParaRPr lang="en-US" altLang="zh-CN" sz="2000">
              <a:latin typeface="Times New Roman" panose="02020603050405020304" pitchFamily="18" charset="0"/>
              <a:ea typeface="楷体_GB2312" pitchFamily="49" charset="-122"/>
            </a:endParaRPr>
          </a:p>
        </p:txBody>
      </p:sp>
      <p:sp>
        <p:nvSpPr>
          <p:cNvPr id="212019" name="文本框 212018"/>
          <p:cNvSpPr txBox="1"/>
          <p:nvPr/>
        </p:nvSpPr>
        <p:spPr>
          <a:xfrm>
            <a:off x="4643438" y="1016000"/>
            <a:ext cx="503237"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14</a:t>
            </a:r>
            <a:endParaRPr lang="en-US" altLang="zh-CN" sz="2000">
              <a:latin typeface="Times New Roman" panose="02020603050405020304" pitchFamily="18" charset="0"/>
              <a:ea typeface="楷体_GB2312" pitchFamily="49" charset="-122"/>
            </a:endParaRPr>
          </a:p>
        </p:txBody>
      </p:sp>
      <p:sp>
        <p:nvSpPr>
          <p:cNvPr id="212020" name="任意多边形 212019"/>
          <p:cNvSpPr/>
          <p:nvPr/>
        </p:nvSpPr>
        <p:spPr>
          <a:xfrm>
            <a:off x="4864100" y="1077913"/>
            <a:ext cx="280988" cy="420687"/>
          </a:xfrm>
          <a:custGeom>
            <a:avLst/>
            <a:gdLst/>
            <a:ahLst/>
            <a:cxnLst/>
            <a:rect l="0" t="0" r="0" b="0"/>
            <a:pathLst>
              <a:path w="177" h="265">
                <a:moveTo>
                  <a:pt x="177" y="0"/>
                </a:moveTo>
                <a:lnTo>
                  <a:pt x="0" y="265"/>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212021" name="直接连接符 212020"/>
          <p:cNvSpPr/>
          <p:nvPr/>
        </p:nvSpPr>
        <p:spPr>
          <a:xfrm flipH="1">
            <a:off x="8185150" y="1873250"/>
            <a:ext cx="287338" cy="433388"/>
          </a:xfrm>
          <a:prstGeom prst="line">
            <a:avLst/>
          </a:prstGeom>
          <a:ln w="19050" cap="flat" cmpd="sng">
            <a:solidFill>
              <a:srgbClr val="3333FF"/>
            </a:solidFill>
            <a:prstDash val="solid"/>
            <a:headEnd type="none" w="med" len="med"/>
            <a:tailEnd type="none" w="med" len="lg"/>
          </a:ln>
        </p:spPr>
      </p:sp>
      <p:sp>
        <p:nvSpPr>
          <p:cNvPr id="212022" name="文本框 212021"/>
          <p:cNvSpPr txBox="1"/>
          <p:nvPr/>
        </p:nvSpPr>
        <p:spPr>
          <a:xfrm>
            <a:off x="8245475" y="2006600"/>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12</a:t>
            </a:r>
            <a:endParaRPr lang="en-US" altLang="zh-CN" sz="2000">
              <a:latin typeface="Times New Roman" panose="02020603050405020304" pitchFamily="18" charset="0"/>
              <a:ea typeface="楷体_GB2312" pitchFamily="49" charset="-122"/>
            </a:endParaRPr>
          </a:p>
        </p:txBody>
      </p:sp>
      <p:sp>
        <p:nvSpPr>
          <p:cNvPr id="212023" name="椭圆 212022"/>
          <p:cNvSpPr/>
          <p:nvPr/>
        </p:nvSpPr>
        <p:spPr>
          <a:xfrm>
            <a:off x="6948488" y="692150"/>
            <a:ext cx="360362"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0</a:t>
            </a:r>
            <a:endParaRPr lang="en-US" altLang="zh-CN">
              <a:latin typeface="Times New Roman" panose="02020603050405020304" pitchFamily="18" charset="0"/>
              <a:ea typeface="楷体_GB2312" pitchFamily="49" charset="-122"/>
            </a:endParaRPr>
          </a:p>
        </p:txBody>
      </p:sp>
      <p:sp>
        <p:nvSpPr>
          <p:cNvPr id="212024" name="椭圆 212023"/>
          <p:cNvSpPr/>
          <p:nvPr/>
        </p:nvSpPr>
        <p:spPr>
          <a:xfrm>
            <a:off x="8029575" y="692150"/>
            <a:ext cx="360363"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1</a:t>
            </a:r>
            <a:endParaRPr lang="en-US" altLang="zh-CN">
              <a:latin typeface="Times New Roman" panose="02020603050405020304" pitchFamily="18" charset="0"/>
              <a:ea typeface="楷体_GB2312" pitchFamily="49" charset="-122"/>
            </a:endParaRPr>
          </a:p>
        </p:txBody>
      </p:sp>
      <p:sp>
        <p:nvSpPr>
          <p:cNvPr id="212025" name="椭圆 212024"/>
          <p:cNvSpPr/>
          <p:nvPr/>
        </p:nvSpPr>
        <p:spPr>
          <a:xfrm>
            <a:off x="6372225" y="1557338"/>
            <a:ext cx="360363"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5</a:t>
            </a:r>
            <a:endParaRPr lang="en-US" altLang="zh-CN">
              <a:latin typeface="Times New Roman" panose="02020603050405020304" pitchFamily="18" charset="0"/>
              <a:ea typeface="楷体_GB2312" pitchFamily="49" charset="-122"/>
            </a:endParaRPr>
          </a:p>
        </p:txBody>
      </p:sp>
      <p:sp>
        <p:nvSpPr>
          <p:cNvPr id="212026" name="椭圆 212025"/>
          <p:cNvSpPr/>
          <p:nvPr/>
        </p:nvSpPr>
        <p:spPr>
          <a:xfrm>
            <a:off x="7021513" y="2276475"/>
            <a:ext cx="360362"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4</a:t>
            </a:r>
            <a:endParaRPr lang="en-US" altLang="zh-CN">
              <a:latin typeface="Times New Roman" panose="02020603050405020304" pitchFamily="18" charset="0"/>
              <a:ea typeface="楷体_GB2312" pitchFamily="49" charset="-122"/>
            </a:endParaRPr>
          </a:p>
        </p:txBody>
      </p:sp>
      <p:sp>
        <p:nvSpPr>
          <p:cNvPr id="212027" name="椭圆 212026"/>
          <p:cNvSpPr/>
          <p:nvPr/>
        </p:nvSpPr>
        <p:spPr>
          <a:xfrm>
            <a:off x="7956550" y="2276475"/>
            <a:ext cx="360363"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3</a:t>
            </a:r>
            <a:endParaRPr lang="en-US" altLang="zh-CN">
              <a:latin typeface="Times New Roman" panose="02020603050405020304" pitchFamily="18" charset="0"/>
              <a:ea typeface="楷体_GB2312" pitchFamily="49" charset="-122"/>
            </a:endParaRPr>
          </a:p>
        </p:txBody>
      </p:sp>
      <p:sp>
        <p:nvSpPr>
          <p:cNvPr id="212028" name="椭圆 212027"/>
          <p:cNvSpPr/>
          <p:nvPr/>
        </p:nvSpPr>
        <p:spPr>
          <a:xfrm>
            <a:off x="7524750" y="1484313"/>
            <a:ext cx="360363"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6</a:t>
            </a:r>
            <a:endParaRPr lang="en-US" altLang="zh-CN">
              <a:latin typeface="Times New Roman" panose="02020603050405020304" pitchFamily="18" charset="0"/>
              <a:ea typeface="楷体_GB2312" pitchFamily="49" charset="-122"/>
            </a:endParaRPr>
          </a:p>
        </p:txBody>
      </p:sp>
      <p:sp>
        <p:nvSpPr>
          <p:cNvPr id="212029" name="椭圆 212028"/>
          <p:cNvSpPr/>
          <p:nvPr/>
        </p:nvSpPr>
        <p:spPr>
          <a:xfrm>
            <a:off x="8388350" y="1484313"/>
            <a:ext cx="360363"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2</a:t>
            </a:r>
            <a:endParaRPr lang="en-US" altLang="zh-CN">
              <a:latin typeface="Times New Roman" panose="02020603050405020304" pitchFamily="18" charset="0"/>
              <a:ea typeface="楷体_GB2312" pitchFamily="49" charset="-122"/>
            </a:endParaRPr>
          </a:p>
        </p:txBody>
      </p:sp>
      <p:sp>
        <p:nvSpPr>
          <p:cNvPr id="212030" name="任意多边形 212029"/>
          <p:cNvSpPr/>
          <p:nvPr/>
        </p:nvSpPr>
        <p:spPr>
          <a:xfrm>
            <a:off x="6589713" y="1028700"/>
            <a:ext cx="395287" cy="528638"/>
          </a:xfrm>
          <a:custGeom>
            <a:avLst/>
            <a:gdLst/>
            <a:ahLst/>
            <a:cxnLst/>
            <a:rect l="0" t="0" r="0" b="0"/>
            <a:pathLst>
              <a:path w="249" h="333">
                <a:moveTo>
                  <a:pt x="249" y="0"/>
                </a:moveTo>
                <a:lnTo>
                  <a:pt x="0" y="333"/>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212031" name="文本框 212030"/>
          <p:cNvSpPr txBox="1"/>
          <p:nvPr/>
        </p:nvSpPr>
        <p:spPr>
          <a:xfrm>
            <a:off x="6373813" y="1016000"/>
            <a:ext cx="503237"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10</a:t>
            </a:r>
            <a:endParaRPr lang="en-US" altLang="zh-CN" sz="2000">
              <a:latin typeface="Times New Roman" panose="02020603050405020304" pitchFamily="18" charset="0"/>
              <a:ea typeface="楷体_GB2312" pitchFamily="49" charset="-122"/>
            </a:endParaRPr>
          </a:p>
        </p:txBody>
      </p:sp>
      <p:sp>
        <p:nvSpPr>
          <p:cNvPr id="212032" name="文本框 212031"/>
          <p:cNvSpPr txBox="1"/>
          <p:nvPr/>
        </p:nvSpPr>
        <p:spPr>
          <a:xfrm>
            <a:off x="7596188" y="1016000"/>
            <a:ext cx="503237"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14</a:t>
            </a:r>
            <a:endParaRPr lang="en-US" altLang="zh-CN" sz="2000">
              <a:latin typeface="Times New Roman" panose="02020603050405020304" pitchFamily="18" charset="0"/>
              <a:ea typeface="楷体_GB2312" pitchFamily="49" charset="-122"/>
            </a:endParaRPr>
          </a:p>
        </p:txBody>
      </p:sp>
      <p:sp>
        <p:nvSpPr>
          <p:cNvPr id="212033" name="任意多边形 212032"/>
          <p:cNvSpPr/>
          <p:nvPr/>
        </p:nvSpPr>
        <p:spPr>
          <a:xfrm>
            <a:off x="7816850" y="1077913"/>
            <a:ext cx="280988" cy="420687"/>
          </a:xfrm>
          <a:custGeom>
            <a:avLst/>
            <a:gdLst/>
            <a:ahLst/>
            <a:cxnLst/>
            <a:rect l="0" t="0" r="0" b="0"/>
            <a:pathLst>
              <a:path w="177" h="265">
                <a:moveTo>
                  <a:pt x="177" y="0"/>
                </a:moveTo>
                <a:lnTo>
                  <a:pt x="0" y="265"/>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212034" name="直接连接符 212033"/>
          <p:cNvSpPr/>
          <p:nvPr/>
        </p:nvSpPr>
        <p:spPr>
          <a:xfrm>
            <a:off x="8316913" y="1069975"/>
            <a:ext cx="215900" cy="431800"/>
          </a:xfrm>
          <a:prstGeom prst="line">
            <a:avLst/>
          </a:prstGeom>
          <a:ln w="19050" cap="flat" cmpd="sng">
            <a:solidFill>
              <a:srgbClr val="3333FF"/>
            </a:solidFill>
            <a:prstDash val="solid"/>
            <a:headEnd type="none" w="med" len="med"/>
            <a:tailEnd type="none" w="med" len="lg"/>
          </a:ln>
        </p:spPr>
      </p:sp>
      <p:sp>
        <p:nvSpPr>
          <p:cNvPr id="212035" name="文本框 212034"/>
          <p:cNvSpPr txBox="1"/>
          <p:nvPr/>
        </p:nvSpPr>
        <p:spPr>
          <a:xfrm>
            <a:off x="8389938" y="998538"/>
            <a:ext cx="503237"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16</a:t>
            </a:r>
            <a:endParaRPr lang="en-US" altLang="zh-CN" sz="2000">
              <a:latin typeface="Times New Roman" panose="02020603050405020304" pitchFamily="18" charset="0"/>
              <a:ea typeface="楷体_GB2312" pitchFamily="49" charset="-122"/>
            </a:endParaRPr>
          </a:p>
        </p:txBody>
      </p:sp>
      <p:sp>
        <p:nvSpPr>
          <p:cNvPr id="212036" name="椭圆 212035"/>
          <p:cNvSpPr/>
          <p:nvPr/>
        </p:nvSpPr>
        <p:spPr>
          <a:xfrm>
            <a:off x="898525" y="595313"/>
            <a:ext cx="360363"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0</a:t>
            </a:r>
            <a:endParaRPr lang="en-US" altLang="zh-CN">
              <a:latin typeface="Times New Roman" panose="02020603050405020304" pitchFamily="18" charset="0"/>
              <a:ea typeface="楷体_GB2312" pitchFamily="49" charset="-122"/>
            </a:endParaRPr>
          </a:p>
        </p:txBody>
      </p:sp>
      <p:sp>
        <p:nvSpPr>
          <p:cNvPr id="212037" name="椭圆 212036"/>
          <p:cNvSpPr/>
          <p:nvPr/>
        </p:nvSpPr>
        <p:spPr>
          <a:xfrm>
            <a:off x="1979613" y="595313"/>
            <a:ext cx="360362"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1</a:t>
            </a:r>
            <a:endParaRPr lang="en-US" altLang="zh-CN">
              <a:latin typeface="Times New Roman" panose="02020603050405020304" pitchFamily="18" charset="0"/>
              <a:ea typeface="楷体_GB2312" pitchFamily="49" charset="-122"/>
            </a:endParaRPr>
          </a:p>
        </p:txBody>
      </p:sp>
      <p:sp>
        <p:nvSpPr>
          <p:cNvPr id="212038" name="椭圆 212037"/>
          <p:cNvSpPr/>
          <p:nvPr/>
        </p:nvSpPr>
        <p:spPr>
          <a:xfrm>
            <a:off x="322263" y="1460500"/>
            <a:ext cx="360362"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5</a:t>
            </a:r>
            <a:endParaRPr lang="en-US" altLang="zh-CN">
              <a:latin typeface="Times New Roman" panose="02020603050405020304" pitchFamily="18" charset="0"/>
              <a:ea typeface="楷体_GB2312" pitchFamily="49" charset="-122"/>
            </a:endParaRPr>
          </a:p>
        </p:txBody>
      </p:sp>
      <p:sp>
        <p:nvSpPr>
          <p:cNvPr id="212039" name="椭圆 212038"/>
          <p:cNvSpPr/>
          <p:nvPr/>
        </p:nvSpPr>
        <p:spPr>
          <a:xfrm>
            <a:off x="971550" y="2179638"/>
            <a:ext cx="360363"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4</a:t>
            </a:r>
            <a:endParaRPr lang="en-US" altLang="zh-CN">
              <a:latin typeface="Times New Roman" panose="02020603050405020304" pitchFamily="18" charset="0"/>
              <a:ea typeface="楷体_GB2312" pitchFamily="49" charset="-122"/>
            </a:endParaRPr>
          </a:p>
        </p:txBody>
      </p:sp>
      <p:sp>
        <p:nvSpPr>
          <p:cNvPr id="212040" name="椭圆 212039"/>
          <p:cNvSpPr/>
          <p:nvPr/>
        </p:nvSpPr>
        <p:spPr>
          <a:xfrm>
            <a:off x="1906588" y="2179638"/>
            <a:ext cx="360362"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3</a:t>
            </a:r>
            <a:endParaRPr lang="en-US" altLang="zh-CN">
              <a:latin typeface="Times New Roman" panose="02020603050405020304" pitchFamily="18" charset="0"/>
              <a:ea typeface="楷体_GB2312" pitchFamily="49" charset="-122"/>
            </a:endParaRPr>
          </a:p>
        </p:txBody>
      </p:sp>
      <p:sp>
        <p:nvSpPr>
          <p:cNvPr id="212041" name="椭圆 212040"/>
          <p:cNvSpPr/>
          <p:nvPr/>
        </p:nvSpPr>
        <p:spPr>
          <a:xfrm>
            <a:off x="1474788" y="1387475"/>
            <a:ext cx="360362"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6</a:t>
            </a:r>
            <a:endParaRPr lang="en-US" altLang="zh-CN">
              <a:latin typeface="Times New Roman" panose="02020603050405020304" pitchFamily="18" charset="0"/>
              <a:ea typeface="楷体_GB2312" pitchFamily="49" charset="-122"/>
            </a:endParaRPr>
          </a:p>
        </p:txBody>
      </p:sp>
      <p:sp>
        <p:nvSpPr>
          <p:cNvPr id="212042" name="椭圆 212041"/>
          <p:cNvSpPr/>
          <p:nvPr/>
        </p:nvSpPr>
        <p:spPr>
          <a:xfrm>
            <a:off x="2338388" y="1387475"/>
            <a:ext cx="360362"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2</a:t>
            </a:r>
            <a:endParaRPr lang="en-US" altLang="zh-CN">
              <a:latin typeface="Times New Roman" panose="02020603050405020304" pitchFamily="18" charset="0"/>
              <a:ea typeface="楷体_GB2312" pitchFamily="49" charset="-122"/>
            </a:endParaRPr>
          </a:p>
        </p:txBody>
      </p:sp>
      <p:sp>
        <p:nvSpPr>
          <p:cNvPr id="212043" name="直接连接符 212042"/>
          <p:cNvSpPr/>
          <p:nvPr/>
        </p:nvSpPr>
        <p:spPr>
          <a:xfrm>
            <a:off x="1258888" y="811213"/>
            <a:ext cx="720725" cy="0"/>
          </a:xfrm>
          <a:prstGeom prst="line">
            <a:avLst/>
          </a:prstGeom>
          <a:ln w="19050" cap="flat" cmpd="sng">
            <a:solidFill>
              <a:srgbClr val="3333FF"/>
            </a:solidFill>
            <a:prstDash val="solid"/>
            <a:headEnd type="none" w="med" len="med"/>
            <a:tailEnd type="none" w="med" len="lg"/>
          </a:ln>
        </p:spPr>
      </p:sp>
      <p:sp>
        <p:nvSpPr>
          <p:cNvPr id="212044" name="任意多边形 212043"/>
          <p:cNvSpPr/>
          <p:nvPr/>
        </p:nvSpPr>
        <p:spPr>
          <a:xfrm>
            <a:off x="539750" y="931863"/>
            <a:ext cx="395288" cy="528637"/>
          </a:xfrm>
          <a:custGeom>
            <a:avLst/>
            <a:gdLst/>
            <a:ahLst/>
            <a:cxnLst/>
            <a:rect l="0" t="0" r="0" b="0"/>
            <a:pathLst>
              <a:path w="249" h="333">
                <a:moveTo>
                  <a:pt x="249" y="0"/>
                </a:moveTo>
                <a:lnTo>
                  <a:pt x="0" y="333"/>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212045" name="任意多边形 212044"/>
          <p:cNvSpPr/>
          <p:nvPr/>
        </p:nvSpPr>
        <p:spPr>
          <a:xfrm>
            <a:off x="604838" y="1858963"/>
            <a:ext cx="392112" cy="419100"/>
          </a:xfrm>
          <a:custGeom>
            <a:avLst/>
            <a:gdLst/>
            <a:ahLst/>
            <a:cxnLst/>
            <a:rect l="0" t="0" r="0" b="0"/>
            <a:pathLst>
              <a:path w="247" h="264">
                <a:moveTo>
                  <a:pt x="0" y="0"/>
                </a:moveTo>
                <a:lnTo>
                  <a:pt x="247" y="264"/>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212046" name="任意多边形 212045"/>
          <p:cNvSpPr/>
          <p:nvPr/>
        </p:nvSpPr>
        <p:spPr>
          <a:xfrm>
            <a:off x="1330325" y="2430463"/>
            <a:ext cx="582613" cy="1587"/>
          </a:xfrm>
          <a:custGeom>
            <a:avLst/>
            <a:gdLst/>
            <a:ahLst/>
            <a:cxnLst/>
            <a:rect l="0" t="0" r="0" b="0"/>
            <a:pathLst>
              <a:path w="367" h="1">
                <a:moveTo>
                  <a:pt x="0" y="0"/>
                </a:moveTo>
                <a:lnTo>
                  <a:pt x="367" y="0"/>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212047" name="任意多边形 212046"/>
          <p:cNvSpPr/>
          <p:nvPr/>
        </p:nvSpPr>
        <p:spPr>
          <a:xfrm>
            <a:off x="1187450" y="1757363"/>
            <a:ext cx="357188" cy="422275"/>
          </a:xfrm>
          <a:custGeom>
            <a:avLst/>
            <a:gdLst/>
            <a:ahLst/>
            <a:cxnLst/>
            <a:rect l="0" t="0" r="0" b="0"/>
            <a:pathLst>
              <a:path w="225" h="266">
                <a:moveTo>
                  <a:pt x="0" y="266"/>
                </a:moveTo>
                <a:lnTo>
                  <a:pt x="225" y="0"/>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212048" name="直接连接符 212047"/>
          <p:cNvSpPr/>
          <p:nvPr/>
        </p:nvSpPr>
        <p:spPr>
          <a:xfrm>
            <a:off x="1763713" y="1747838"/>
            <a:ext cx="287337" cy="431800"/>
          </a:xfrm>
          <a:prstGeom prst="line">
            <a:avLst/>
          </a:prstGeom>
          <a:ln w="19050" cap="flat" cmpd="sng">
            <a:solidFill>
              <a:srgbClr val="3333FF"/>
            </a:solidFill>
            <a:prstDash val="solid"/>
            <a:headEnd type="none" w="med" len="med"/>
            <a:tailEnd type="none" w="med" len="lg"/>
          </a:ln>
        </p:spPr>
      </p:sp>
      <p:sp>
        <p:nvSpPr>
          <p:cNvPr id="212049" name="直接连接符 212048"/>
          <p:cNvSpPr/>
          <p:nvPr/>
        </p:nvSpPr>
        <p:spPr>
          <a:xfrm flipH="1">
            <a:off x="1751013" y="981075"/>
            <a:ext cx="287337" cy="431800"/>
          </a:xfrm>
          <a:prstGeom prst="line">
            <a:avLst/>
          </a:prstGeom>
          <a:ln w="19050" cap="flat" cmpd="sng">
            <a:solidFill>
              <a:srgbClr val="3333FF"/>
            </a:solidFill>
            <a:prstDash val="solid"/>
            <a:headEnd type="none" w="med" len="med"/>
            <a:tailEnd type="none" w="med" len="lg"/>
          </a:ln>
        </p:spPr>
      </p:sp>
      <p:sp>
        <p:nvSpPr>
          <p:cNvPr id="212050" name="直接连接符 212049"/>
          <p:cNvSpPr/>
          <p:nvPr/>
        </p:nvSpPr>
        <p:spPr>
          <a:xfrm>
            <a:off x="2266950" y="955675"/>
            <a:ext cx="215900" cy="431800"/>
          </a:xfrm>
          <a:prstGeom prst="line">
            <a:avLst/>
          </a:prstGeom>
          <a:ln w="19050" cap="flat" cmpd="sng">
            <a:solidFill>
              <a:srgbClr val="3333FF"/>
            </a:solidFill>
            <a:prstDash val="solid"/>
            <a:headEnd type="none" w="med" len="med"/>
            <a:tailEnd type="none" w="med" len="lg"/>
          </a:ln>
        </p:spPr>
      </p:sp>
      <p:sp>
        <p:nvSpPr>
          <p:cNvPr id="212051" name="任意多边形 212050"/>
          <p:cNvSpPr/>
          <p:nvPr/>
        </p:nvSpPr>
        <p:spPr>
          <a:xfrm>
            <a:off x="2209800" y="1816100"/>
            <a:ext cx="266700" cy="411163"/>
          </a:xfrm>
          <a:custGeom>
            <a:avLst/>
            <a:gdLst/>
            <a:ahLst/>
            <a:cxnLst/>
            <a:rect l="0" t="0" r="0" b="0"/>
            <a:pathLst>
              <a:path w="168" h="259">
                <a:moveTo>
                  <a:pt x="168" y="0"/>
                </a:moveTo>
                <a:lnTo>
                  <a:pt x="0" y="259"/>
                </a:lnTo>
              </a:path>
            </a:pathLst>
          </a:custGeom>
          <a:noFill/>
          <a:ln w="19050" cap="flat" cmpd="sng">
            <a:solidFill>
              <a:srgbClr val="3333FF"/>
            </a:solidFill>
            <a:prstDash val="solid"/>
            <a:headEnd type="none" w="med" len="med"/>
            <a:tailEnd type="none" w="med" len="lg"/>
          </a:ln>
        </p:spPr>
        <p:txBody>
          <a:bodyPr/>
          <a:lstStyle/>
          <a:p>
            <a:endParaRPr lang="zh-CN" altLang="en-US"/>
          </a:p>
        </p:txBody>
      </p:sp>
      <p:sp>
        <p:nvSpPr>
          <p:cNvPr id="212052" name="文本框 212051"/>
          <p:cNvSpPr txBox="1"/>
          <p:nvPr/>
        </p:nvSpPr>
        <p:spPr>
          <a:xfrm>
            <a:off x="1403350" y="452438"/>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28</a:t>
            </a:r>
            <a:endParaRPr lang="en-US" altLang="zh-CN" sz="2000">
              <a:latin typeface="Times New Roman" panose="02020603050405020304" pitchFamily="18" charset="0"/>
              <a:ea typeface="楷体_GB2312" pitchFamily="49" charset="-122"/>
            </a:endParaRPr>
          </a:p>
        </p:txBody>
      </p:sp>
      <p:sp>
        <p:nvSpPr>
          <p:cNvPr id="212053" name="文本框 212052"/>
          <p:cNvSpPr txBox="1"/>
          <p:nvPr/>
        </p:nvSpPr>
        <p:spPr>
          <a:xfrm>
            <a:off x="323850" y="919163"/>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10</a:t>
            </a:r>
            <a:endParaRPr lang="en-US" altLang="zh-CN" sz="2000">
              <a:latin typeface="Times New Roman" panose="02020603050405020304" pitchFamily="18" charset="0"/>
              <a:ea typeface="楷体_GB2312" pitchFamily="49" charset="-122"/>
            </a:endParaRPr>
          </a:p>
        </p:txBody>
      </p:sp>
      <p:sp>
        <p:nvSpPr>
          <p:cNvPr id="212054" name="文本框 212053"/>
          <p:cNvSpPr txBox="1"/>
          <p:nvPr/>
        </p:nvSpPr>
        <p:spPr>
          <a:xfrm>
            <a:off x="2339975" y="884238"/>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16</a:t>
            </a:r>
            <a:endParaRPr lang="en-US" altLang="zh-CN" sz="2000">
              <a:latin typeface="Times New Roman" panose="02020603050405020304" pitchFamily="18" charset="0"/>
              <a:ea typeface="楷体_GB2312" pitchFamily="49" charset="-122"/>
            </a:endParaRPr>
          </a:p>
        </p:txBody>
      </p:sp>
      <p:sp>
        <p:nvSpPr>
          <p:cNvPr id="212055" name="文本框 212054"/>
          <p:cNvSpPr txBox="1"/>
          <p:nvPr/>
        </p:nvSpPr>
        <p:spPr>
          <a:xfrm>
            <a:off x="1474788" y="990600"/>
            <a:ext cx="503237"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14</a:t>
            </a:r>
            <a:endParaRPr lang="en-US" altLang="zh-CN" sz="2000">
              <a:latin typeface="Times New Roman" panose="02020603050405020304" pitchFamily="18" charset="0"/>
              <a:ea typeface="楷体_GB2312" pitchFamily="49" charset="-122"/>
            </a:endParaRPr>
          </a:p>
        </p:txBody>
      </p:sp>
      <p:sp>
        <p:nvSpPr>
          <p:cNvPr id="212056" name="文本框 212055"/>
          <p:cNvSpPr txBox="1"/>
          <p:nvPr/>
        </p:nvSpPr>
        <p:spPr>
          <a:xfrm>
            <a:off x="396875" y="1927225"/>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25</a:t>
            </a:r>
            <a:endParaRPr lang="en-US" altLang="zh-CN" sz="2000">
              <a:latin typeface="Times New Roman" panose="02020603050405020304" pitchFamily="18" charset="0"/>
              <a:ea typeface="楷体_GB2312" pitchFamily="49" charset="-122"/>
            </a:endParaRPr>
          </a:p>
        </p:txBody>
      </p:sp>
      <p:sp>
        <p:nvSpPr>
          <p:cNvPr id="212057" name="文本框 212056"/>
          <p:cNvSpPr txBox="1"/>
          <p:nvPr/>
        </p:nvSpPr>
        <p:spPr>
          <a:xfrm>
            <a:off x="971550" y="1711325"/>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24</a:t>
            </a:r>
            <a:endParaRPr lang="en-US" altLang="zh-CN" sz="2000">
              <a:latin typeface="Times New Roman" panose="02020603050405020304" pitchFamily="18" charset="0"/>
              <a:ea typeface="楷体_GB2312" pitchFamily="49" charset="-122"/>
            </a:endParaRPr>
          </a:p>
        </p:txBody>
      </p:sp>
      <p:sp>
        <p:nvSpPr>
          <p:cNvPr id="212058" name="文本框 212057"/>
          <p:cNvSpPr txBox="1"/>
          <p:nvPr/>
        </p:nvSpPr>
        <p:spPr>
          <a:xfrm>
            <a:off x="1835150" y="1638300"/>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18</a:t>
            </a:r>
            <a:endParaRPr lang="en-US" altLang="zh-CN" sz="2000">
              <a:latin typeface="Times New Roman" panose="02020603050405020304" pitchFamily="18" charset="0"/>
              <a:ea typeface="楷体_GB2312" pitchFamily="49" charset="-122"/>
            </a:endParaRPr>
          </a:p>
        </p:txBody>
      </p:sp>
      <p:sp>
        <p:nvSpPr>
          <p:cNvPr id="212059" name="文本框 212058"/>
          <p:cNvSpPr txBox="1"/>
          <p:nvPr/>
        </p:nvSpPr>
        <p:spPr>
          <a:xfrm>
            <a:off x="1403350" y="2395538"/>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22</a:t>
            </a:r>
            <a:endParaRPr lang="en-US" altLang="zh-CN" sz="2000">
              <a:latin typeface="Times New Roman" panose="02020603050405020304" pitchFamily="18" charset="0"/>
              <a:ea typeface="楷体_GB2312" pitchFamily="49" charset="-122"/>
            </a:endParaRPr>
          </a:p>
        </p:txBody>
      </p:sp>
      <p:sp>
        <p:nvSpPr>
          <p:cNvPr id="212060" name="文本框 212059"/>
          <p:cNvSpPr txBox="1"/>
          <p:nvPr/>
        </p:nvSpPr>
        <p:spPr>
          <a:xfrm>
            <a:off x="2268538" y="1927225"/>
            <a:ext cx="503237"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12</a:t>
            </a:r>
            <a:endParaRPr lang="en-US" altLang="zh-CN" sz="2000">
              <a:latin typeface="Times New Roman" panose="02020603050405020304" pitchFamily="18" charset="0"/>
              <a:ea typeface="楷体_GB2312" pitchFamily="49" charset="-122"/>
            </a:endParaRPr>
          </a:p>
        </p:txBody>
      </p:sp>
      <p:sp>
        <p:nvSpPr>
          <p:cNvPr id="212061" name="文本框 212060"/>
          <p:cNvSpPr txBox="1"/>
          <p:nvPr/>
        </p:nvSpPr>
        <p:spPr>
          <a:xfrm>
            <a:off x="1187450" y="3043238"/>
            <a:ext cx="935038" cy="368300"/>
          </a:xfrm>
          <a:prstGeom prst="rect">
            <a:avLst/>
          </a:prstGeom>
          <a:noFill/>
          <a:ln w="19050">
            <a:noFill/>
          </a:ln>
        </p:spPr>
        <p:txBody>
          <a:bodyPr>
            <a:spAutoFit/>
          </a:bodyPr>
          <a:lstStyle/>
          <a:p>
            <a:pPr algn="l">
              <a:spcBef>
                <a:spcPct val="50000"/>
              </a:spcBef>
              <a:buClrTx/>
            </a:pPr>
            <a:r>
              <a:rPr lang="zh-CN" altLang="en-US" dirty="0">
                <a:latin typeface="Times New Roman" panose="02020603050405020304" pitchFamily="18" charset="0"/>
                <a:ea typeface="楷体_GB2312" pitchFamily="49" charset="-122"/>
              </a:rPr>
              <a:t>图</a:t>
            </a:r>
            <a:r>
              <a:rPr lang="en-US" altLang="zh-CN">
                <a:latin typeface="Times New Roman" panose="02020603050405020304" pitchFamily="18" charset="0"/>
                <a:ea typeface="楷体_GB2312" pitchFamily="49" charset="-122"/>
              </a:rPr>
              <a:t>G</a:t>
            </a:r>
            <a:endParaRPr lang="en-US" altLang="zh-CN">
              <a:latin typeface="Times New Roman" panose="02020603050405020304" pitchFamily="18" charset="0"/>
              <a:ea typeface="楷体_GB2312" pitchFamily="49" charset="-122"/>
            </a:endParaRPr>
          </a:p>
        </p:txBody>
      </p:sp>
      <p:sp>
        <p:nvSpPr>
          <p:cNvPr id="212062" name="矩形 212061"/>
          <p:cNvSpPr/>
          <p:nvPr/>
        </p:nvSpPr>
        <p:spPr>
          <a:xfrm>
            <a:off x="107950" y="188913"/>
            <a:ext cx="2808288" cy="3455987"/>
          </a:xfrm>
          <a:prstGeom prst="rect">
            <a:avLst/>
          </a:prstGeom>
          <a:solidFill>
            <a:schemeClr val="accent1">
              <a:alpha val="0"/>
            </a:schemeClr>
          </a:solidFill>
          <a:ln w="38100" cap="rnd" cmpd="sng">
            <a:solidFill>
              <a:srgbClr val="3333FF"/>
            </a:solidFill>
            <a:prstDash val="sysDot"/>
            <a:miter/>
            <a:headEnd type="none" w="med" len="med"/>
            <a:tailEnd type="none" w="med" len="lg"/>
          </a:ln>
        </p:spPr>
        <p:txBody>
          <a:bodyPr/>
          <a:lstStyle/>
          <a:p>
            <a:endParaRPr lang="zh-CN" altLang="en-US"/>
          </a:p>
        </p:txBody>
      </p:sp>
      <p:sp>
        <p:nvSpPr>
          <p:cNvPr id="212063" name="文本框 212062"/>
          <p:cNvSpPr txBox="1"/>
          <p:nvPr/>
        </p:nvSpPr>
        <p:spPr>
          <a:xfrm>
            <a:off x="187325" y="981075"/>
            <a:ext cx="287338"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1</a:t>
            </a:r>
            <a:endParaRPr lang="en-US" altLang="zh-CN" sz="1200">
              <a:solidFill>
                <a:srgbClr val="FF3300"/>
              </a:solidFill>
              <a:latin typeface="Times New Roman" panose="02020603050405020304" pitchFamily="18" charset="0"/>
              <a:ea typeface="楷体_GB2312" pitchFamily="49" charset="-122"/>
            </a:endParaRPr>
          </a:p>
        </p:txBody>
      </p:sp>
      <p:sp>
        <p:nvSpPr>
          <p:cNvPr id="212064" name="文本框 212063"/>
          <p:cNvSpPr txBox="1"/>
          <p:nvPr/>
        </p:nvSpPr>
        <p:spPr>
          <a:xfrm>
            <a:off x="2555875" y="1930400"/>
            <a:ext cx="287338"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2</a:t>
            </a:r>
            <a:endParaRPr lang="en-US" altLang="zh-CN" sz="1200">
              <a:solidFill>
                <a:srgbClr val="FF3300"/>
              </a:solidFill>
              <a:latin typeface="Times New Roman" panose="02020603050405020304" pitchFamily="18" charset="0"/>
              <a:ea typeface="楷体_GB2312" pitchFamily="49" charset="-122"/>
            </a:endParaRPr>
          </a:p>
        </p:txBody>
      </p:sp>
      <p:sp>
        <p:nvSpPr>
          <p:cNvPr id="212065" name="文本框 212064"/>
          <p:cNvSpPr txBox="1"/>
          <p:nvPr/>
        </p:nvSpPr>
        <p:spPr>
          <a:xfrm>
            <a:off x="1379538" y="920750"/>
            <a:ext cx="287337"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3</a:t>
            </a:r>
            <a:endParaRPr lang="en-US" altLang="zh-CN" sz="1200">
              <a:solidFill>
                <a:srgbClr val="FF3300"/>
              </a:solidFill>
              <a:latin typeface="Times New Roman" panose="02020603050405020304" pitchFamily="18" charset="0"/>
              <a:ea typeface="楷体_GB2312" pitchFamily="49" charset="-122"/>
            </a:endParaRPr>
          </a:p>
        </p:txBody>
      </p:sp>
      <p:sp>
        <p:nvSpPr>
          <p:cNvPr id="212066" name="文本框 212065"/>
          <p:cNvSpPr txBox="1"/>
          <p:nvPr/>
        </p:nvSpPr>
        <p:spPr>
          <a:xfrm>
            <a:off x="468313" y="2217738"/>
            <a:ext cx="287337"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8</a:t>
            </a:r>
            <a:endParaRPr lang="en-US" altLang="zh-CN" sz="1200">
              <a:solidFill>
                <a:srgbClr val="FF3300"/>
              </a:solidFill>
              <a:latin typeface="Times New Roman" panose="02020603050405020304" pitchFamily="18" charset="0"/>
              <a:ea typeface="楷体_GB2312" pitchFamily="49" charset="-122"/>
            </a:endParaRPr>
          </a:p>
        </p:txBody>
      </p:sp>
      <p:sp>
        <p:nvSpPr>
          <p:cNvPr id="212067" name="文本框 212066"/>
          <p:cNvSpPr txBox="1"/>
          <p:nvPr/>
        </p:nvSpPr>
        <p:spPr>
          <a:xfrm>
            <a:off x="1692275" y="2578100"/>
            <a:ext cx="287338"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6</a:t>
            </a:r>
            <a:endParaRPr lang="en-US" altLang="zh-CN" sz="1200">
              <a:solidFill>
                <a:srgbClr val="FF3300"/>
              </a:solidFill>
              <a:latin typeface="Times New Roman" panose="02020603050405020304" pitchFamily="18" charset="0"/>
              <a:ea typeface="楷体_GB2312" pitchFamily="49" charset="-122"/>
            </a:endParaRPr>
          </a:p>
        </p:txBody>
      </p:sp>
      <p:sp>
        <p:nvSpPr>
          <p:cNvPr id="212068" name="文本框 212067"/>
          <p:cNvSpPr txBox="1"/>
          <p:nvPr/>
        </p:nvSpPr>
        <p:spPr>
          <a:xfrm>
            <a:off x="1044575" y="1570038"/>
            <a:ext cx="287338"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7</a:t>
            </a:r>
            <a:endParaRPr lang="en-US" altLang="zh-CN" sz="1200">
              <a:solidFill>
                <a:srgbClr val="FF3300"/>
              </a:solidFill>
              <a:latin typeface="Times New Roman" panose="02020603050405020304" pitchFamily="18" charset="0"/>
              <a:ea typeface="楷体_GB2312" pitchFamily="49" charset="-122"/>
            </a:endParaRPr>
          </a:p>
        </p:txBody>
      </p:sp>
      <p:sp>
        <p:nvSpPr>
          <p:cNvPr id="212069" name="文本框 212068"/>
          <p:cNvSpPr txBox="1"/>
          <p:nvPr/>
        </p:nvSpPr>
        <p:spPr>
          <a:xfrm>
            <a:off x="1404938" y="333375"/>
            <a:ext cx="287337"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9</a:t>
            </a:r>
            <a:endParaRPr lang="en-US" altLang="zh-CN" sz="1200">
              <a:solidFill>
                <a:srgbClr val="FF3300"/>
              </a:solidFill>
              <a:latin typeface="Times New Roman" panose="02020603050405020304" pitchFamily="18" charset="0"/>
              <a:ea typeface="楷体_GB2312" pitchFamily="49" charset="-122"/>
            </a:endParaRPr>
          </a:p>
        </p:txBody>
      </p:sp>
      <p:sp>
        <p:nvSpPr>
          <p:cNvPr id="212070" name="文本框 212069"/>
          <p:cNvSpPr txBox="1"/>
          <p:nvPr/>
        </p:nvSpPr>
        <p:spPr>
          <a:xfrm>
            <a:off x="1908175" y="1484313"/>
            <a:ext cx="287338"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5</a:t>
            </a:r>
            <a:endParaRPr lang="en-US" altLang="zh-CN" sz="1200">
              <a:solidFill>
                <a:srgbClr val="FF3300"/>
              </a:solidFill>
              <a:latin typeface="Times New Roman" panose="02020603050405020304" pitchFamily="18" charset="0"/>
              <a:ea typeface="楷体_GB2312" pitchFamily="49" charset="-122"/>
            </a:endParaRPr>
          </a:p>
        </p:txBody>
      </p:sp>
      <p:sp>
        <p:nvSpPr>
          <p:cNvPr id="212071" name="文本框 212070"/>
          <p:cNvSpPr txBox="1"/>
          <p:nvPr/>
        </p:nvSpPr>
        <p:spPr>
          <a:xfrm>
            <a:off x="2628900" y="922338"/>
            <a:ext cx="287338"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4</a:t>
            </a:r>
            <a:endParaRPr lang="en-US" altLang="zh-CN" sz="1200">
              <a:solidFill>
                <a:srgbClr val="FF3300"/>
              </a:solidFill>
              <a:latin typeface="Times New Roman" panose="02020603050405020304" pitchFamily="18" charset="0"/>
              <a:ea typeface="楷体_GB2312" pitchFamily="49" charset="-122"/>
            </a:endParaRPr>
          </a:p>
        </p:txBody>
      </p:sp>
      <p:sp>
        <p:nvSpPr>
          <p:cNvPr id="212072" name="文本框 212071"/>
          <p:cNvSpPr txBox="1"/>
          <p:nvPr/>
        </p:nvSpPr>
        <p:spPr>
          <a:xfrm>
            <a:off x="4140200" y="2997200"/>
            <a:ext cx="1368425" cy="398780"/>
          </a:xfrm>
          <a:prstGeom prst="rect">
            <a:avLst/>
          </a:prstGeom>
          <a:noFill/>
          <a:ln w="19050">
            <a:noFill/>
          </a:ln>
        </p:spPr>
        <p:txBody>
          <a:bodyPr>
            <a:spAutoFit/>
          </a:bodyPr>
          <a:lstStyle/>
          <a:p>
            <a:pPr>
              <a:spcBef>
                <a:spcPct val="50000"/>
              </a:spcBef>
              <a:buClrTx/>
            </a:pPr>
            <a:r>
              <a:rPr lang="zh-CN" altLang="en-US" sz="2000" dirty="0">
                <a:latin typeface="Times New Roman" panose="02020603050405020304" pitchFamily="18" charset="0"/>
                <a:ea typeface="楷体_GB2312" pitchFamily="49" charset="-122"/>
              </a:rPr>
              <a:t>取</a:t>
            </a:r>
            <a:r>
              <a:rPr lang="en-US" altLang="zh-CN" sz="2000">
                <a:solidFill>
                  <a:srgbClr val="FF3300"/>
                </a:solidFill>
                <a:latin typeface="Times New Roman" panose="02020603050405020304" pitchFamily="18" charset="0"/>
                <a:ea typeface="楷体_GB2312" pitchFamily="49" charset="-122"/>
              </a:rPr>
              <a:t>3</a:t>
            </a:r>
            <a:r>
              <a:rPr lang="zh-CN" altLang="en-US" sz="2000" dirty="0">
                <a:latin typeface="Times New Roman" panose="02020603050405020304" pitchFamily="18" charset="0"/>
                <a:ea typeface="楷体_GB2312" pitchFamily="49" charset="-122"/>
              </a:rPr>
              <a:t>号边</a:t>
            </a:r>
            <a:endParaRPr lang="zh-CN" altLang="en-US" sz="2000" dirty="0">
              <a:latin typeface="Times New Roman" panose="02020603050405020304" pitchFamily="18" charset="0"/>
              <a:ea typeface="楷体_GB2312" pitchFamily="49" charset="-122"/>
            </a:endParaRPr>
          </a:p>
        </p:txBody>
      </p:sp>
      <p:sp>
        <p:nvSpPr>
          <p:cNvPr id="212073" name="文本框 212072"/>
          <p:cNvSpPr txBox="1"/>
          <p:nvPr/>
        </p:nvSpPr>
        <p:spPr>
          <a:xfrm>
            <a:off x="7019925" y="3068638"/>
            <a:ext cx="1368425" cy="398780"/>
          </a:xfrm>
          <a:prstGeom prst="rect">
            <a:avLst/>
          </a:prstGeom>
          <a:noFill/>
          <a:ln w="19050">
            <a:noFill/>
          </a:ln>
        </p:spPr>
        <p:txBody>
          <a:bodyPr>
            <a:spAutoFit/>
          </a:bodyPr>
          <a:lstStyle/>
          <a:p>
            <a:pPr>
              <a:spcBef>
                <a:spcPct val="50000"/>
              </a:spcBef>
              <a:buClrTx/>
            </a:pPr>
            <a:r>
              <a:rPr lang="zh-CN" altLang="en-US" sz="2000" dirty="0">
                <a:latin typeface="Times New Roman" panose="02020603050405020304" pitchFamily="18" charset="0"/>
                <a:ea typeface="楷体_GB2312" pitchFamily="49" charset="-122"/>
              </a:rPr>
              <a:t>取</a:t>
            </a:r>
            <a:r>
              <a:rPr lang="en-US" altLang="zh-CN" sz="2000">
                <a:solidFill>
                  <a:srgbClr val="FF3300"/>
                </a:solidFill>
                <a:latin typeface="Times New Roman" panose="02020603050405020304" pitchFamily="18" charset="0"/>
                <a:ea typeface="楷体_GB2312" pitchFamily="49" charset="-122"/>
              </a:rPr>
              <a:t>4</a:t>
            </a:r>
            <a:r>
              <a:rPr lang="zh-CN" altLang="en-US" sz="2000" dirty="0">
                <a:latin typeface="Times New Roman" panose="02020603050405020304" pitchFamily="18" charset="0"/>
                <a:ea typeface="楷体_GB2312" pitchFamily="49" charset="-122"/>
              </a:rPr>
              <a:t>号边</a:t>
            </a:r>
            <a:endParaRPr lang="zh-CN" altLang="en-US" sz="2000" dirty="0">
              <a:latin typeface="Times New Roman" panose="02020603050405020304" pitchFamily="18" charset="0"/>
              <a:ea typeface="楷体_GB2312" pitchFamily="49"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矩形 212993"/>
          <p:cNvSpPr/>
          <p:nvPr/>
        </p:nvSpPr>
        <p:spPr>
          <a:xfrm>
            <a:off x="2228850" y="2095500"/>
            <a:ext cx="9144000" cy="0"/>
          </a:xfrm>
          <a:prstGeom prst="rect">
            <a:avLst/>
          </a:prstGeom>
          <a:noFill/>
          <a:ln w="9525">
            <a:noFill/>
          </a:ln>
        </p:spPr>
        <p:txBody>
          <a:bodyPr/>
          <a:lstStyle/>
          <a:p>
            <a:endParaRPr lang="zh-CN" altLang="en-US"/>
          </a:p>
        </p:txBody>
      </p:sp>
      <p:sp>
        <p:nvSpPr>
          <p:cNvPr id="212995" name="文本框 212994"/>
          <p:cNvSpPr txBox="1"/>
          <p:nvPr/>
        </p:nvSpPr>
        <p:spPr>
          <a:xfrm>
            <a:off x="1524000" y="5414645"/>
            <a:ext cx="6553200" cy="368300"/>
          </a:xfrm>
          <a:prstGeom prst="rect">
            <a:avLst/>
          </a:prstGeom>
          <a:noFill/>
          <a:ln w="9525">
            <a:noFill/>
          </a:ln>
        </p:spPr>
        <p:txBody>
          <a:bodyPr>
            <a:spAutoFit/>
          </a:bodyPr>
          <a:lstStyle/>
          <a:p>
            <a:pPr algn="l">
              <a:spcBef>
                <a:spcPct val="50000"/>
              </a:spcBef>
            </a:pPr>
            <a:r>
              <a:rPr lang="zh-CN" altLang="en-US" dirty="0">
                <a:latin typeface="Times New Roman" panose="02020603050405020304" pitchFamily="18" charset="0"/>
                <a:ea typeface="楷体_GB2312" pitchFamily="49" charset="-122"/>
              </a:rPr>
              <a:t>克鲁斯卡尔算法求解最小生成树的过程（</a:t>
            </a:r>
            <a:r>
              <a:rPr lang="en-US" altLang="zh-CN" dirty="0">
                <a:latin typeface="Times New Roman" panose="02020603050405020304" pitchFamily="18" charset="0"/>
                <a:ea typeface="楷体_GB2312" pitchFamily="49" charset="-122"/>
              </a:rPr>
              <a:t>3</a:t>
            </a:r>
            <a:r>
              <a:rPr lang="zh-CN" altLang="en-US" dirty="0">
                <a:latin typeface="Times New Roman" panose="02020603050405020304" pitchFamily="18" charset="0"/>
                <a:ea typeface="楷体_GB2312" pitchFamily="49" charset="-122"/>
              </a:rPr>
              <a:t>） </a:t>
            </a:r>
            <a:endParaRPr lang="zh-CN" altLang="en-US" dirty="0">
              <a:latin typeface="Times New Roman" panose="02020603050405020304" pitchFamily="18" charset="0"/>
              <a:ea typeface="楷体_GB2312" pitchFamily="49" charset="-122"/>
            </a:endParaRPr>
          </a:p>
        </p:txBody>
      </p:sp>
      <p:sp>
        <p:nvSpPr>
          <p:cNvPr id="213036" name="直接连接符 213035"/>
          <p:cNvSpPr/>
          <p:nvPr/>
        </p:nvSpPr>
        <p:spPr>
          <a:xfrm flipH="1">
            <a:off x="5089525" y="3236595"/>
            <a:ext cx="287338" cy="433388"/>
          </a:xfrm>
          <a:prstGeom prst="line">
            <a:avLst/>
          </a:prstGeom>
          <a:ln w="19050" cap="flat" cmpd="sng">
            <a:solidFill>
              <a:srgbClr val="3333FF"/>
            </a:solidFill>
            <a:prstDash val="solid"/>
            <a:headEnd type="none" w="med" len="med"/>
            <a:tailEnd type="none" w="med" len="lg"/>
          </a:ln>
        </p:spPr>
      </p:sp>
      <p:sp>
        <p:nvSpPr>
          <p:cNvPr id="213037" name="文本框 213036"/>
          <p:cNvSpPr txBox="1"/>
          <p:nvPr/>
        </p:nvSpPr>
        <p:spPr>
          <a:xfrm>
            <a:off x="5149850" y="3369945"/>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12</a:t>
            </a:r>
            <a:endParaRPr lang="en-US" altLang="zh-CN" sz="2000">
              <a:latin typeface="Times New Roman" panose="02020603050405020304" pitchFamily="18" charset="0"/>
              <a:ea typeface="楷体_GB2312" pitchFamily="49" charset="-122"/>
            </a:endParaRPr>
          </a:p>
        </p:txBody>
      </p:sp>
      <p:sp>
        <p:nvSpPr>
          <p:cNvPr id="213038" name="椭圆 213037"/>
          <p:cNvSpPr/>
          <p:nvPr/>
        </p:nvSpPr>
        <p:spPr>
          <a:xfrm>
            <a:off x="3852863" y="2055495"/>
            <a:ext cx="360362"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0</a:t>
            </a:r>
            <a:endParaRPr lang="en-US" altLang="zh-CN">
              <a:latin typeface="Times New Roman" panose="02020603050405020304" pitchFamily="18" charset="0"/>
              <a:ea typeface="楷体_GB2312" pitchFamily="49" charset="-122"/>
            </a:endParaRPr>
          </a:p>
        </p:txBody>
      </p:sp>
      <p:sp>
        <p:nvSpPr>
          <p:cNvPr id="213039" name="椭圆 213038"/>
          <p:cNvSpPr/>
          <p:nvPr/>
        </p:nvSpPr>
        <p:spPr>
          <a:xfrm>
            <a:off x="4933950" y="2055495"/>
            <a:ext cx="360363"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1</a:t>
            </a:r>
            <a:endParaRPr lang="en-US" altLang="zh-CN">
              <a:latin typeface="Times New Roman" panose="02020603050405020304" pitchFamily="18" charset="0"/>
              <a:ea typeface="楷体_GB2312" pitchFamily="49" charset="-122"/>
            </a:endParaRPr>
          </a:p>
        </p:txBody>
      </p:sp>
      <p:sp>
        <p:nvSpPr>
          <p:cNvPr id="213040" name="椭圆 213039"/>
          <p:cNvSpPr/>
          <p:nvPr/>
        </p:nvSpPr>
        <p:spPr>
          <a:xfrm>
            <a:off x="3276600" y="2920683"/>
            <a:ext cx="360363"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5</a:t>
            </a:r>
            <a:endParaRPr lang="en-US" altLang="zh-CN">
              <a:latin typeface="Times New Roman" panose="02020603050405020304" pitchFamily="18" charset="0"/>
              <a:ea typeface="楷体_GB2312" pitchFamily="49" charset="-122"/>
            </a:endParaRPr>
          </a:p>
        </p:txBody>
      </p:sp>
      <p:sp>
        <p:nvSpPr>
          <p:cNvPr id="213041" name="椭圆 213040"/>
          <p:cNvSpPr/>
          <p:nvPr/>
        </p:nvSpPr>
        <p:spPr>
          <a:xfrm>
            <a:off x="3925888" y="3639820"/>
            <a:ext cx="360362"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4</a:t>
            </a:r>
            <a:endParaRPr lang="en-US" altLang="zh-CN">
              <a:latin typeface="Times New Roman" panose="02020603050405020304" pitchFamily="18" charset="0"/>
              <a:ea typeface="楷体_GB2312" pitchFamily="49" charset="-122"/>
            </a:endParaRPr>
          </a:p>
        </p:txBody>
      </p:sp>
      <p:sp>
        <p:nvSpPr>
          <p:cNvPr id="213042" name="椭圆 213041"/>
          <p:cNvSpPr/>
          <p:nvPr/>
        </p:nvSpPr>
        <p:spPr>
          <a:xfrm>
            <a:off x="4860925" y="3639820"/>
            <a:ext cx="360363"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3</a:t>
            </a:r>
            <a:endParaRPr lang="en-US" altLang="zh-CN">
              <a:latin typeface="Times New Roman" panose="02020603050405020304" pitchFamily="18" charset="0"/>
              <a:ea typeface="楷体_GB2312" pitchFamily="49" charset="-122"/>
            </a:endParaRPr>
          </a:p>
        </p:txBody>
      </p:sp>
      <p:sp>
        <p:nvSpPr>
          <p:cNvPr id="213043" name="椭圆 213042"/>
          <p:cNvSpPr/>
          <p:nvPr/>
        </p:nvSpPr>
        <p:spPr>
          <a:xfrm>
            <a:off x="4429125" y="2847658"/>
            <a:ext cx="360363"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6</a:t>
            </a:r>
            <a:endParaRPr lang="en-US" altLang="zh-CN">
              <a:latin typeface="Times New Roman" panose="02020603050405020304" pitchFamily="18" charset="0"/>
              <a:ea typeface="楷体_GB2312" pitchFamily="49" charset="-122"/>
            </a:endParaRPr>
          </a:p>
        </p:txBody>
      </p:sp>
      <p:sp>
        <p:nvSpPr>
          <p:cNvPr id="213044" name="椭圆 213043"/>
          <p:cNvSpPr/>
          <p:nvPr/>
        </p:nvSpPr>
        <p:spPr>
          <a:xfrm>
            <a:off x="5292725" y="2847658"/>
            <a:ext cx="360363"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2</a:t>
            </a:r>
            <a:endParaRPr lang="en-US" altLang="zh-CN">
              <a:latin typeface="Times New Roman" panose="02020603050405020304" pitchFamily="18" charset="0"/>
              <a:ea typeface="楷体_GB2312" pitchFamily="49" charset="-122"/>
            </a:endParaRPr>
          </a:p>
        </p:txBody>
      </p:sp>
      <p:sp>
        <p:nvSpPr>
          <p:cNvPr id="213045" name="任意多边形 213044"/>
          <p:cNvSpPr/>
          <p:nvPr/>
        </p:nvSpPr>
        <p:spPr>
          <a:xfrm>
            <a:off x="3494088" y="2392045"/>
            <a:ext cx="395287" cy="528638"/>
          </a:xfrm>
          <a:custGeom>
            <a:avLst/>
            <a:gdLst/>
            <a:ahLst/>
            <a:cxnLst/>
            <a:rect l="0" t="0" r="0" b="0"/>
            <a:pathLst>
              <a:path w="249" h="333">
                <a:moveTo>
                  <a:pt x="249" y="0"/>
                </a:moveTo>
                <a:lnTo>
                  <a:pt x="0" y="333"/>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213046" name="文本框 213045"/>
          <p:cNvSpPr txBox="1"/>
          <p:nvPr/>
        </p:nvSpPr>
        <p:spPr>
          <a:xfrm>
            <a:off x="3278188" y="2379345"/>
            <a:ext cx="503237"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10</a:t>
            </a:r>
            <a:endParaRPr lang="en-US" altLang="zh-CN" sz="2000">
              <a:latin typeface="Times New Roman" panose="02020603050405020304" pitchFamily="18" charset="0"/>
              <a:ea typeface="楷体_GB2312" pitchFamily="49" charset="-122"/>
            </a:endParaRPr>
          </a:p>
        </p:txBody>
      </p:sp>
      <p:sp>
        <p:nvSpPr>
          <p:cNvPr id="213047" name="文本框 213046"/>
          <p:cNvSpPr txBox="1"/>
          <p:nvPr/>
        </p:nvSpPr>
        <p:spPr>
          <a:xfrm>
            <a:off x="4500563" y="2379345"/>
            <a:ext cx="503237"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14</a:t>
            </a:r>
            <a:endParaRPr lang="en-US" altLang="zh-CN" sz="2000">
              <a:latin typeface="Times New Roman" panose="02020603050405020304" pitchFamily="18" charset="0"/>
              <a:ea typeface="楷体_GB2312" pitchFamily="49" charset="-122"/>
            </a:endParaRPr>
          </a:p>
        </p:txBody>
      </p:sp>
      <p:sp>
        <p:nvSpPr>
          <p:cNvPr id="213048" name="任意多边形 213047"/>
          <p:cNvSpPr/>
          <p:nvPr/>
        </p:nvSpPr>
        <p:spPr>
          <a:xfrm>
            <a:off x="4721225" y="2441258"/>
            <a:ext cx="280988" cy="420687"/>
          </a:xfrm>
          <a:custGeom>
            <a:avLst/>
            <a:gdLst/>
            <a:ahLst/>
            <a:cxnLst/>
            <a:rect l="0" t="0" r="0" b="0"/>
            <a:pathLst>
              <a:path w="177" h="265">
                <a:moveTo>
                  <a:pt x="177" y="0"/>
                </a:moveTo>
                <a:lnTo>
                  <a:pt x="0" y="265"/>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213049" name="直接连接符 213048"/>
          <p:cNvSpPr/>
          <p:nvPr/>
        </p:nvSpPr>
        <p:spPr>
          <a:xfrm>
            <a:off x="5221288" y="2433320"/>
            <a:ext cx="215900" cy="431800"/>
          </a:xfrm>
          <a:prstGeom prst="line">
            <a:avLst/>
          </a:prstGeom>
          <a:ln w="19050" cap="flat" cmpd="sng">
            <a:solidFill>
              <a:srgbClr val="3333FF"/>
            </a:solidFill>
            <a:prstDash val="solid"/>
            <a:headEnd type="none" w="med" len="med"/>
            <a:tailEnd type="none" w="med" len="lg"/>
          </a:ln>
        </p:spPr>
      </p:sp>
      <p:sp>
        <p:nvSpPr>
          <p:cNvPr id="213050" name="文本框 213049"/>
          <p:cNvSpPr txBox="1"/>
          <p:nvPr/>
        </p:nvSpPr>
        <p:spPr>
          <a:xfrm>
            <a:off x="5294313" y="2361883"/>
            <a:ext cx="503237"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16</a:t>
            </a:r>
            <a:endParaRPr lang="en-US" altLang="zh-CN" sz="2000">
              <a:latin typeface="Times New Roman" panose="02020603050405020304" pitchFamily="18" charset="0"/>
              <a:ea typeface="楷体_GB2312" pitchFamily="49" charset="-122"/>
            </a:endParaRPr>
          </a:p>
        </p:txBody>
      </p:sp>
      <p:sp>
        <p:nvSpPr>
          <p:cNvPr id="213051" name="任意多边形 213050"/>
          <p:cNvSpPr/>
          <p:nvPr/>
        </p:nvSpPr>
        <p:spPr>
          <a:xfrm>
            <a:off x="4276725" y="3844608"/>
            <a:ext cx="582613" cy="1587"/>
          </a:xfrm>
          <a:custGeom>
            <a:avLst/>
            <a:gdLst/>
            <a:ahLst/>
            <a:cxnLst/>
            <a:rect l="0" t="0" r="0" b="0"/>
            <a:pathLst>
              <a:path w="367" h="1">
                <a:moveTo>
                  <a:pt x="0" y="0"/>
                </a:moveTo>
                <a:lnTo>
                  <a:pt x="367" y="0"/>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213052" name="文本框 213051"/>
          <p:cNvSpPr txBox="1"/>
          <p:nvPr/>
        </p:nvSpPr>
        <p:spPr>
          <a:xfrm>
            <a:off x="4349750" y="3809683"/>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22</a:t>
            </a:r>
            <a:endParaRPr lang="en-US" altLang="zh-CN" sz="2000">
              <a:latin typeface="Times New Roman" panose="02020603050405020304" pitchFamily="18" charset="0"/>
              <a:ea typeface="楷体_GB2312" pitchFamily="49" charset="-122"/>
            </a:endParaRPr>
          </a:p>
        </p:txBody>
      </p:sp>
      <p:sp>
        <p:nvSpPr>
          <p:cNvPr id="213053" name="直接连接符 213052"/>
          <p:cNvSpPr/>
          <p:nvPr/>
        </p:nvSpPr>
        <p:spPr>
          <a:xfrm flipH="1">
            <a:off x="8040688" y="3236595"/>
            <a:ext cx="287337" cy="433388"/>
          </a:xfrm>
          <a:prstGeom prst="line">
            <a:avLst/>
          </a:prstGeom>
          <a:ln w="19050" cap="flat" cmpd="sng">
            <a:solidFill>
              <a:srgbClr val="3333FF"/>
            </a:solidFill>
            <a:prstDash val="solid"/>
            <a:headEnd type="none" w="med" len="med"/>
            <a:tailEnd type="none" w="med" len="lg"/>
          </a:ln>
        </p:spPr>
      </p:sp>
      <p:sp>
        <p:nvSpPr>
          <p:cNvPr id="213054" name="文本框 213053"/>
          <p:cNvSpPr txBox="1"/>
          <p:nvPr/>
        </p:nvSpPr>
        <p:spPr>
          <a:xfrm>
            <a:off x="8101013" y="3369945"/>
            <a:ext cx="503237"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12</a:t>
            </a:r>
            <a:endParaRPr lang="en-US" altLang="zh-CN" sz="2000">
              <a:latin typeface="Times New Roman" panose="02020603050405020304" pitchFamily="18" charset="0"/>
              <a:ea typeface="楷体_GB2312" pitchFamily="49" charset="-122"/>
            </a:endParaRPr>
          </a:p>
        </p:txBody>
      </p:sp>
      <p:sp>
        <p:nvSpPr>
          <p:cNvPr id="213055" name="椭圆 213054"/>
          <p:cNvSpPr/>
          <p:nvPr/>
        </p:nvSpPr>
        <p:spPr>
          <a:xfrm>
            <a:off x="6804025" y="2055495"/>
            <a:ext cx="360363"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0</a:t>
            </a:r>
            <a:endParaRPr lang="en-US" altLang="zh-CN">
              <a:latin typeface="Times New Roman" panose="02020603050405020304" pitchFamily="18" charset="0"/>
              <a:ea typeface="楷体_GB2312" pitchFamily="49" charset="-122"/>
            </a:endParaRPr>
          </a:p>
        </p:txBody>
      </p:sp>
      <p:sp>
        <p:nvSpPr>
          <p:cNvPr id="213056" name="椭圆 213055"/>
          <p:cNvSpPr/>
          <p:nvPr/>
        </p:nvSpPr>
        <p:spPr>
          <a:xfrm>
            <a:off x="7885113" y="2055495"/>
            <a:ext cx="360362"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1</a:t>
            </a:r>
            <a:endParaRPr lang="en-US" altLang="zh-CN">
              <a:latin typeface="Times New Roman" panose="02020603050405020304" pitchFamily="18" charset="0"/>
              <a:ea typeface="楷体_GB2312" pitchFamily="49" charset="-122"/>
            </a:endParaRPr>
          </a:p>
        </p:txBody>
      </p:sp>
      <p:sp>
        <p:nvSpPr>
          <p:cNvPr id="213057" name="椭圆 213056"/>
          <p:cNvSpPr/>
          <p:nvPr/>
        </p:nvSpPr>
        <p:spPr>
          <a:xfrm>
            <a:off x="6227763" y="2920683"/>
            <a:ext cx="360362"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5</a:t>
            </a:r>
            <a:endParaRPr lang="en-US" altLang="zh-CN">
              <a:latin typeface="Times New Roman" panose="02020603050405020304" pitchFamily="18" charset="0"/>
              <a:ea typeface="楷体_GB2312" pitchFamily="49" charset="-122"/>
            </a:endParaRPr>
          </a:p>
        </p:txBody>
      </p:sp>
      <p:sp>
        <p:nvSpPr>
          <p:cNvPr id="213058" name="椭圆 213057"/>
          <p:cNvSpPr/>
          <p:nvPr/>
        </p:nvSpPr>
        <p:spPr>
          <a:xfrm>
            <a:off x="6877050" y="3639820"/>
            <a:ext cx="360363"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4</a:t>
            </a:r>
            <a:endParaRPr lang="en-US" altLang="zh-CN">
              <a:latin typeface="Times New Roman" panose="02020603050405020304" pitchFamily="18" charset="0"/>
              <a:ea typeface="楷体_GB2312" pitchFamily="49" charset="-122"/>
            </a:endParaRPr>
          </a:p>
        </p:txBody>
      </p:sp>
      <p:sp>
        <p:nvSpPr>
          <p:cNvPr id="213059" name="椭圆 213058"/>
          <p:cNvSpPr/>
          <p:nvPr/>
        </p:nvSpPr>
        <p:spPr>
          <a:xfrm>
            <a:off x="7812088" y="3639820"/>
            <a:ext cx="360362"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3</a:t>
            </a:r>
            <a:endParaRPr lang="en-US" altLang="zh-CN">
              <a:latin typeface="Times New Roman" panose="02020603050405020304" pitchFamily="18" charset="0"/>
              <a:ea typeface="楷体_GB2312" pitchFamily="49" charset="-122"/>
            </a:endParaRPr>
          </a:p>
        </p:txBody>
      </p:sp>
      <p:sp>
        <p:nvSpPr>
          <p:cNvPr id="213060" name="椭圆 213059"/>
          <p:cNvSpPr/>
          <p:nvPr/>
        </p:nvSpPr>
        <p:spPr>
          <a:xfrm>
            <a:off x="7380288" y="2847658"/>
            <a:ext cx="360362"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6</a:t>
            </a:r>
            <a:endParaRPr lang="en-US" altLang="zh-CN">
              <a:latin typeface="Times New Roman" panose="02020603050405020304" pitchFamily="18" charset="0"/>
              <a:ea typeface="楷体_GB2312" pitchFamily="49" charset="-122"/>
            </a:endParaRPr>
          </a:p>
        </p:txBody>
      </p:sp>
      <p:sp>
        <p:nvSpPr>
          <p:cNvPr id="213061" name="椭圆 213060"/>
          <p:cNvSpPr/>
          <p:nvPr/>
        </p:nvSpPr>
        <p:spPr>
          <a:xfrm>
            <a:off x="8243888" y="2847658"/>
            <a:ext cx="360362"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2</a:t>
            </a:r>
            <a:endParaRPr lang="en-US" altLang="zh-CN">
              <a:latin typeface="Times New Roman" panose="02020603050405020304" pitchFamily="18" charset="0"/>
              <a:ea typeface="楷体_GB2312" pitchFamily="49" charset="-122"/>
            </a:endParaRPr>
          </a:p>
        </p:txBody>
      </p:sp>
      <p:sp>
        <p:nvSpPr>
          <p:cNvPr id="213062" name="任意多边形 213061"/>
          <p:cNvSpPr/>
          <p:nvPr/>
        </p:nvSpPr>
        <p:spPr>
          <a:xfrm>
            <a:off x="6445250" y="2392045"/>
            <a:ext cx="395288" cy="528638"/>
          </a:xfrm>
          <a:custGeom>
            <a:avLst/>
            <a:gdLst/>
            <a:ahLst/>
            <a:cxnLst/>
            <a:rect l="0" t="0" r="0" b="0"/>
            <a:pathLst>
              <a:path w="249" h="333">
                <a:moveTo>
                  <a:pt x="249" y="0"/>
                </a:moveTo>
                <a:lnTo>
                  <a:pt x="0" y="333"/>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213063" name="文本框 213062"/>
          <p:cNvSpPr txBox="1"/>
          <p:nvPr/>
        </p:nvSpPr>
        <p:spPr>
          <a:xfrm>
            <a:off x="6229350" y="2379345"/>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10</a:t>
            </a:r>
            <a:endParaRPr lang="en-US" altLang="zh-CN" sz="2000">
              <a:latin typeface="Times New Roman" panose="02020603050405020304" pitchFamily="18" charset="0"/>
              <a:ea typeface="楷体_GB2312" pitchFamily="49" charset="-122"/>
            </a:endParaRPr>
          </a:p>
        </p:txBody>
      </p:sp>
      <p:sp>
        <p:nvSpPr>
          <p:cNvPr id="213064" name="文本框 213063"/>
          <p:cNvSpPr txBox="1"/>
          <p:nvPr/>
        </p:nvSpPr>
        <p:spPr>
          <a:xfrm>
            <a:off x="7451725" y="2379345"/>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14</a:t>
            </a:r>
            <a:endParaRPr lang="en-US" altLang="zh-CN" sz="2000">
              <a:latin typeface="Times New Roman" panose="02020603050405020304" pitchFamily="18" charset="0"/>
              <a:ea typeface="楷体_GB2312" pitchFamily="49" charset="-122"/>
            </a:endParaRPr>
          </a:p>
        </p:txBody>
      </p:sp>
      <p:sp>
        <p:nvSpPr>
          <p:cNvPr id="213065" name="任意多边形 213064"/>
          <p:cNvSpPr/>
          <p:nvPr/>
        </p:nvSpPr>
        <p:spPr>
          <a:xfrm>
            <a:off x="7672388" y="2441258"/>
            <a:ext cx="280987" cy="420687"/>
          </a:xfrm>
          <a:custGeom>
            <a:avLst/>
            <a:gdLst/>
            <a:ahLst/>
            <a:cxnLst/>
            <a:rect l="0" t="0" r="0" b="0"/>
            <a:pathLst>
              <a:path w="177" h="265">
                <a:moveTo>
                  <a:pt x="177" y="0"/>
                </a:moveTo>
                <a:lnTo>
                  <a:pt x="0" y="265"/>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213066" name="直接连接符 213065"/>
          <p:cNvSpPr/>
          <p:nvPr/>
        </p:nvSpPr>
        <p:spPr>
          <a:xfrm>
            <a:off x="8172450" y="2433320"/>
            <a:ext cx="215900" cy="431800"/>
          </a:xfrm>
          <a:prstGeom prst="line">
            <a:avLst/>
          </a:prstGeom>
          <a:ln w="19050" cap="flat" cmpd="sng">
            <a:solidFill>
              <a:srgbClr val="3333FF"/>
            </a:solidFill>
            <a:prstDash val="solid"/>
            <a:headEnd type="none" w="med" len="med"/>
            <a:tailEnd type="none" w="med" len="lg"/>
          </a:ln>
        </p:spPr>
      </p:sp>
      <p:sp>
        <p:nvSpPr>
          <p:cNvPr id="213067" name="文本框 213066"/>
          <p:cNvSpPr txBox="1"/>
          <p:nvPr/>
        </p:nvSpPr>
        <p:spPr>
          <a:xfrm>
            <a:off x="8245475" y="2361883"/>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16</a:t>
            </a:r>
            <a:endParaRPr lang="en-US" altLang="zh-CN" sz="2000">
              <a:latin typeface="Times New Roman" panose="02020603050405020304" pitchFamily="18" charset="0"/>
              <a:ea typeface="楷体_GB2312" pitchFamily="49" charset="-122"/>
            </a:endParaRPr>
          </a:p>
        </p:txBody>
      </p:sp>
      <p:sp>
        <p:nvSpPr>
          <p:cNvPr id="213068" name="任意多边形 213067"/>
          <p:cNvSpPr/>
          <p:nvPr/>
        </p:nvSpPr>
        <p:spPr>
          <a:xfrm>
            <a:off x="7227888" y="3844608"/>
            <a:ext cx="582612" cy="1587"/>
          </a:xfrm>
          <a:custGeom>
            <a:avLst/>
            <a:gdLst/>
            <a:ahLst/>
            <a:cxnLst/>
            <a:rect l="0" t="0" r="0" b="0"/>
            <a:pathLst>
              <a:path w="367" h="1">
                <a:moveTo>
                  <a:pt x="0" y="0"/>
                </a:moveTo>
                <a:lnTo>
                  <a:pt x="367" y="0"/>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213069" name="文本框 213068"/>
          <p:cNvSpPr txBox="1"/>
          <p:nvPr/>
        </p:nvSpPr>
        <p:spPr>
          <a:xfrm>
            <a:off x="7300913" y="3809683"/>
            <a:ext cx="503237"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22</a:t>
            </a:r>
            <a:endParaRPr lang="en-US" altLang="zh-CN" sz="2000">
              <a:latin typeface="Times New Roman" panose="02020603050405020304" pitchFamily="18" charset="0"/>
              <a:ea typeface="楷体_GB2312" pitchFamily="49" charset="-122"/>
            </a:endParaRPr>
          </a:p>
        </p:txBody>
      </p:sp>
      <p:sp>
        <p:nvSpPr>
          <p:cNvPr id="213070" name="直接连接符 213069"/>
          <p:cNvSpPr/>
          <p:nvPr/>
        </p:nvSpPr>
        <p:spPr>
          <a:xfrm>
            <a:off x="6529388" y="3288983"/>
            <a:ext cx="360362" cy="431800"/>
          </a:xfrm>
          <a:prstGeom prst="line">
            <a:avLst/>
          </a:prstGeom>
          <a:ln w="19050" cap="flat" cmpd="sng">
            <a:solidFill>
              <a:srgbClr val="3333FF"/>
            </a:solidFill>
            <a:prstDash val="solid"/>
            <a:headEnd type="none" w="med" len="med"/>
            <a:tailEnd type="none" w="med" len="lg"/>
          </a:ln>
        </p:spPr>
      </p:sp>
      <p:sp>
        <p:nvSpPr>
          <p:cNvPr id="213071" name="文本框 213070"/>
          <p:cNvSpPr txBox="1"/>
          <p:nvPr/>
        </p:nvSpPr>
        <p:spPr>
          <a:xfrm>
            <a:off x="6351588" y="3398520"/>
            <a:ext cx="503237"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25</a:t>
            </a:r>
            <a:endParaRPr lang="en-US" altLang="zh-CN" sz="2000">
              <a:latin typeface="Times New Roman" panose="02020603050405020304" pitchFamily="18" charset="0"/>
              <a:ea typeface="楷体_GB2312" pitchFamily="49" charset="-122"/>
            </a:endParaRPr>
          </a:p>
        </p:txBody>
      </p:sp>
      <p:sp>
        <p:nvSpPr>
          <p:cNvPr id="213072" name="椭圆 213071"/>
          <p:cNvSpPr/>
          <p:nvPr/>
        </p:nvSpPr>
        <p:spPr>
          <a:xfrm>
            <a:off x="898525" y="1958658"/>
            <a:ext cx="360363"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0</a:t>
            </a:r>
            <a:endParaRPr lang="en-US" altLang="zh-CN">
              <a:latin typeface="Times New Roman" panose="02020603050405020304" pitchFamily="18" charset="0"/>
              <a:ea typeface="楷体_GB2312" pitchFamily="49" charset="-122"/>
            </a:endParaRPr>
          </a:p>
        </p:txBody>
      </p:sp>
      <p:sp>
        <p:nvSpPr>
          <p:cNvPr id="213073" name="椭圆 213072"/>
          <p:cNvSpPr/>
          <p:nvPr/>
        </p:nvSpPr>
        <p:spPr>
          <a:xfrm>
            <a:off x="1979613" y="1958658"/>
            <a:ext cx="360362"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1</a:t>
            </a:r>
            <a:endParaRPr lang="en-US" altLang="zh-CN">
              <a:latin typeface="Times New Roman" panose="02020603050405020304" pitchFamily="18" charset="0"/>
              <a:ea typeface="楷体_GB2312" pitchFamily="49" charset="-122"/>
            </a:endParaRPr>
          </a:p>
        </p:txBody>
      </p:sp>
      <p:sp>
        <p:nvSpPr>
          <p:cNvPr id="213074" name="椭圆 213073"/>
          <p:cNvSpPr/>
          <p:nvPr/>
        </p:nvSpPr>
        <p:spPr>
          <a:xfrm>
            <a:off x="322263" y="2823845"/>
            <a:ext cx="360362"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5</a:t>
            </a:r>
            <a:endParaRPr lang="en-US" altLang="zh-CN">
              <a:latin typeface="Times New Roman" panose="02020603050405020304" pitchFamily="18" charset="0"/>
              <a:ea typeface="楷体_GB2312" pitchFamily="49" charset="-122"/>
            </a:endParaRPr>
          </a:p>
        </p:txBody>
      </p:sp>
      <p:sp>
        <p:nvSpPr>
          <p:cNvPr id="213075" name="椭圆 213074"/>
          <p:cNvSpPr/>
          <p:nvPr/>
        </p:nvSpPr>
        <p:spPr>
          <a:xfrm>
            <a:off x="971550" y="3542983"/>
            <a:ext cx="360363"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4</a:t>
            </a:r>
            <a:endParaRPr lang="en-US" altLang="zh-CN">
              <a:latin typeface="Times New Roman" panose="02020603050405020304" pitchFamily="18" charset="0"/>
              <a:ea typeface="楷体_GB2312" pitchFamily="49" charset="-122"/>
            </a:endParaRPr>
          </a:p>
        </p:txBody>
      </p:sp>
      <p:sp>
        <p:nvSpPr>
          <p:cNvPr id="213076" name="椭圆 213075"/>
          <p:cNvSpPr/>
          <p:nvPr/>
        </p:nvSpPr>
        <p:spPr>
          <a:xfrm>
            <a:off x="1906588" y="3542983"/>
            <a:ext cx="360362"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3</a:t>
            </a:r>
            <a:endParaRPr lang="en-US" altLang="zh-CN">
              <a:latin typeface="Times New Roman" panose="02020603050405020304" pitchFamily="18" charset="0"/>
              <a:ea typeface="楷体_GB2312" pitchFamily="49" charset="-122"/>
            </a:endParaRPr>
          </a:p>
        </p:txBody>
      </p:sp>
      <p:sp>
        <p:nvSpPr>
          <p:cNvPr id="213077" name="椭圆 213076"/>
          <p:cNvSpPr/>
          <p:nvPr/>
        </p:nvSpPr>
        <p:spPr>
          <a:xfrm>
            <a:off x="1474788" y="2750820"/>
            <a:ext cx="360362"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6</a:t>
            </a:r>
            <a:endParaRPr lang="en-US" altLang="zh-CN">
              <a:latin typeface="Times New Roman" panose="02020603050405020304" pitchFamily="18" charset="0"/>
              <a:ea typeface="楷体_GB2312" pitchFamily="49" charset="-122"/>
            </a:endParaRPr>
          </a:p>
        </p:txBody>
      </p:sp>
      <p:sp>
        <p:nvSpPr>
          <p:cNvPr id="213078" name="椭圆 213077"/>
          <p:cNvSpPr/>
          <p:nvPr/>
        </p:nvSpPr>
        <p:spPr>
          <a:xfrm>
            <a:off x="2338388" y="2750820"/>
            <a:ext cx="360362"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2</a:t>
            </a:r>
            <a:endParaRPr lang="en-US" altLang="zh-CN">
              <a:latin typeface="Times New Roman" panose="02020603050405020304" pitchFamily="18" charset="0"/>
              <a:ea typeface="楷体_GB2312" pitchFamily="49" charset="-122"/>
            </a:endParaRPr>
          </a:p>
        </p:txBody>
      </p:sp>
      <p:sp>
        <p:nvSpPr>
          <p:cNvPr id="213079" name="直接连接符 213078"/>
          <p:cNvSpPr/>
          <p:nvPr/>
        </p:nvSpPr>
        <p:spPr>
          <a:xfrm>
            <a:off x="1258888" y="2174558"/>
            <a:ext cx="720725" cy="0"/>
          </a:xfrm>
          <a:prstGeom prst="line">
            <a:avLst/>
          </a:prstGeom>
          <a:ln w="19050" cap="flat" cmpd="sng">
            <a:solidFill>
              <a:srgbClr val="3333FF"/>
            </a:solidFill>
            <a:prstDash val="solid"/>
            <a:headEnd type="none" w="med" len="med"/>
            <a:tailEnd type="none" w="med" len="lg"/>
          </a:ln>
        </p:spPr>
      </p:sp>
      <p:sp>
        <p:nvSpPr>
          <p:cNvPr id="213080" name="任意多边形 213079"/>
          <p:cNvSpPr/>
          <p:nvPr/>
        </p:nvSpPr>
        <p:spPr>
          <a:xfrm>
            <a:off x="539750" y="2295208"/>
            <a:ext cx="395288" cy="528637"/>
          </a:xfrm>
          <a:custGeom>
            <a:avLst/>
            <a:gdLst/>
            <a:ahLst/>
            <a:cxnLst/>
            <a:rect l="0" t="0" r="0" b="0"/>
            <a:pathLst>
              <a:path w="249" h="333">
                <a:moveTo>
                  <a:pt x="249" y="0"/>
                </a:moveTo>
                <a:lnTo>
                  <a:pt x="0" y="333"/>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213081" name="任意多边形 213080"/>
          <p:cNvSpPr/>
          <p:nvPr/>
        </p:nvSpPr>
        <p:spPr>
          <a:xfrm>
            <a:off x="604838" y="3222308"/>
            <a:ext cx="392112" cy="419100"/>
          </a:xfrm>
          <a:custGeom>
            <a:avLst/>
            <a:gdLst/>
            <a:ahLst/>
            <a:cxnLst/>
            <a:rect l="0" t="0" r="0" b="0"/>
            <a:pathLst>
              <a:path w="247" h="264">
                <a:moveTo>
                  <a:pt x="0" y="0"/>
                </a:moveTo>
                <a:lnTo>
                  <a:pt x="247" y="264"/>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213082" name="任意多边形 213081"/>
          <p:cNvSpPr/>
          <p:nvPr/>
        </p:nvSpPr>
        <p:spPr>
          <a:xfrm>
            <a:off x="1330325" y="3793808"/>
            <a:ext cx="582613" cy="1587"/>
          </a:xfrm>
          <a:custGeom>
            <a:avLst/>
            <a:gdLst/>
            <a:ahLst/>
            <a:cxnLst/>
            <a:rect l="0" t="0" r="0" b="0"/>
            <a:pathLst>
              <a:path w="367" h="1">
                <a:moveTo>
                  <a:pt x="0" y="0"/>
                </a:moveTo>
                <a:lnTo>
                  <a:pt x="367" y="0"/>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213083" name="任意多边形 213082"/>
          <p:cNvSpPr/>
          <p:nvPr/>
        </p:nvSpPr>
        <p:spPr>
          <a:xfrm>
            <a:off x="1187450" y="3120708"/>
            <a:ext cx="357188" cy="422275"/>
          </a:xfrm>
          <a:custGeom>
            <a:avLst/>
            <a:gdLst/>
            <a:ahLst/>
            <a:cxnLst/>
            <a:rect l="0" t="0" r="0" b="0"/>
            <a:pathLst>
              <a:path w="225" h="266">
                <a:moveTo>
                  <a:pt x="0" y="266"/>
                </a:moveTo>
                <a:lnTo>
                  <a:pt x="225" y="0"/>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213084" name="直接连接符 213083"/>
          <p:cNvSpPr/>
          <p:nvPr/>
        </p:nvSpPr>
        <p:spPr>
          <a:xfrm>
            <a:off x="1763713" y="3111183"/>
            <a:ext cx="287337" cy="431800"/>
          </a:xfrm>
          <a:prstGeom prst="line">
            <a:avLst/>
          </a:prstGeom>
          <a:ln w="19050" cap="flat" cmpd="sng">
            <a:solidFill>
              <a:srgbClr val="3333FF"/>
            </a:solidFill>
            <a:prstDash val="solid"/>
            <a:headEnd type="none" w="med" len="med"/>
            <a:tailEnd type="none" w="med" len="lg"/>
          </a:ln>
        </p:spPr>
      </p:sp>
      <p:sp>
        <p:nvSpPr>
          <p:cNvPr id="213085" name="直接连接符 213084"/>
          <p:cNvSpPr/>
          <p:nvPr/>
        </p:nvSpPr>
        <p:spPr>
          <a:xfrm flipH="1">
            <a:off x="1751013" y="2344420"/>
            <a:ext cx="287337" cy="431800"/>
          </a:xfrm>
          <a:prstGeom prst="line">
            <a:avLst/>
          </a:prstGeom>
          <a:ln w="19050" cap="flat" cmpd="sng">
            <a:solidFill>
              <a:srgbClr val="3333FF"/>
            </a:solidFill>
            <a:prstDash val="solid"/>
            <a:headEnd type="none" w="med" len="med"/>
            <a:tailEnd type="none" w="med" len="lg"/>
          </a:ln>
        </p:spPr>
      </p:sp>
      <p:sp>
        <p:nvSpPr>
          <p:cNvPr id="213086" name="直接连接符 213085"/>
          <p:cNvSpPr/>
          <p:nvPr/>
        </p:nvSpPr>
        <p:spPr>
          <a:xfrm>
            <a:off x="2266950" y="2319020"/>
            <a:ext cx="215900" cy="431800"/>
          </a:xfrm>
          <a:prstGeom prst="line">
            <a:avLst/>
          </a:prstGeom>
          <a:ln w="19050" cap="flat" cmpd="sng">
            <a:solidFill>
              <a:srgbClr val="3333FF"/>
            </a:solidFill>
            <a:prstDash val="solid"/>
            <a:headEnd type="none" w="med" len="med"/>
            <a:tailEnd type="none" w="med" len="lg"/>
          </a:ln>
        </p:spPr>
      </p:sp>
      <p:sp>
        <p:nvSpPr>
          <p:cNvPr id="213087" name="任意多边形 213086"/>
          <p:cNvSpPr/>
          <p:nvPr/>
        </p:nvSpPr>
        <p:spPr>
          <a:xfrm>
            <a:off x="2209800" y="3179445"/>
            <a:ext cx="266700" cy="411163"/>
          </a:xfrm>
          <a:custGeom>
            <a:avLst/>
            <a:gdLst/>
            <a:ahLst/>
            <a:cxnLst/>
            <a:rect l="0" t="0" r="0" b="0"/>
            <a:pathLst>
              <a:path w="168" h="259">
                <a:moveTo>
                  <a:pt x="168" y="0"/>
                </a:moveTo>
                <a:lnTo>
                  <a:pt x="0" y="259"/>
                </a:lnTo>
              </a:path>
            </a:pathLst>
          </a:custGeom>
          <a:noFill/>
          <a:ln w="19050" cap="flat" cmpd="sng">
            <a:solidFill>
              <a:srgbClr val="3333FF"/>
            </a:solidFill>
            <a:prstDash val="solid"/>
            <a:headEnd type="none" w="med" len="med"/>
            <a:tailEnd type="none" w="med" len="lg"/>
          </a:ln>
        </p:spPr>
        <p:txBody>
          <a:bodyPr/>
          <a:lstStyle/>
          <a:p>
            <a:endParaRPr lang="zh-CN" altLang="en-US"/>
          </a:p>
        </p:txBody>
      </p:sp>
      <p:sp>
        <p:nvSpPr>
          <p:cNvPr id="213088" name="文本框 213087"/>
          <p:cNvSpPr txBox="1"/>
          <p:nvPr/>
        </p:nvSpPr>
        <p:spPr>
          <a:xfrm>
            <a:off x="1403350" y="1815783"/>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28</a:t>
            </a:r>
            <a:endParaRPr lang="en-US" altLang="zh-CN" sz="2000">
              <a:latin typeface="Times New Roman" panose="02020603050405020304" pitchFamily="18" charset="0"/>
              <a:ea typeface="楷体_GB2312" pitchFamily="49" charset="-122"/>
            </a:endParaRPr>
          </a:p>
        </p:txBody>
      </p:sp>
      <p:sp>
        <p:nvSpPr>
          <p:cNvPr id="213089" name="文本框 213088"/>
          <p:cNvSpPr txBox="1"/>
          <p:nvPr/>
        </p:nvSpPr>
        <p:spPr>
          <a:xfrm>
            <a:off x="323850" y="2282508"/>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10</a:t>
            </a:r>
            <a:endParaRPr lang="en-US" altLang="zh-CN" sz="2000">
              <a:latin typeface="Times New Roman" panose="02020603050405020304" pitchFamily="18" charset="0"/>
              <a:ea typeface="楷体_GB2312" pitchFamily="49" charset="-122"/>
            </a:endParaRPr>
          </a:p>
        </p:txBody>
      </p:sp>
      <p:sp>
        <p:nvSpPr>
          <p:cNvPr id="213090" name="文本框 213089"/>
          <p:cNvSpPr txBox="1"/>
          <p:nvPr/>
        </p:nvSpPr>
        <p:spPr>
          <a:xfrm>
            <a:off x="2339975" y="2247583"/>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16</a:t>
            </a:r>
            <a:endParaRPr lang="en-US" altLang="zh-CN" sz="2000">
              <a:latin typeface="Times New Roman" panose="02020603050405020304" pitchFamily="18" charset="0"/>
              <a:ea typeface="楷体_GB2312" pitchFamily="49" charset="-122"/>
            </a:endParaRPr>
          </a:p>
        </p:txBody>
      </p:sp>
      <p:sp>
        <p:nvSpPr>
          <p:cNvPr id="213091" name="文本框 213090"/>
          <p:cNvSpPr txBox="1"/>
          <p:nvPr/>
        </p:nvSpPr>
        <p:spPr>
          <a:xfrm>
            <a:off x="1474788" y="2353945"/>
            <a:ext cx="503237"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14</a:t>
            </a:r>
            <a:endParaRPr lang="en-US" altLang="zh-CN" sz="2000">
              <a:latin typeface="Times New Roman" panose="02020603050405020304" pitchFamily="18" charset="0"/>
              <a:ea typeface="楷体_GB2312" pitchFamily="49" charset="-122"/>
            </a:endParaRPr>
          </a:p>
        </p:txBody>
      </p:sp>
      <p:sp>
        <p:nvSpPr>
          <p:cNvPr id="213092" name="文本框 213091"/>
          <p:cNvSpPr txBox="1"/>
          <p:nvPr/>
        </p:nvSpPr>
        <p:spPr>
          <a:xfrm>
            <a:off x="396875" y="3290570"/>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25</a:t>
            </a:r>
            <a:endParaRPr lang="en-US" altLang="zh-CN" sz="2000">
              <a:latin typeface="Times New Roman" panose="02020603050405020304" pitchFamily="18" charset="0"/>
              <a:ea typeface="楷体_GB2312" pitchFamily="49" charset="-122"/>
            </a:endParaRPr>
          </a:p>
        </p:txBody>
      </p:sp>
      <p:sp>
        <p:nvSpPr>
          <p:cNvPr id="213093" name="文本框 213092"/>
          <p:cNvSpPr txBox="1"/>
          <p:nvPr/>
        </p:nvSpPr>
        <p:spPr>
          <a:xfrm>
            <a:off x="971550" y="3074670"/>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24</a:t>
            </a:r>
            <a:endParaRPr lang="en-US" altLang="zh-CN" sz="2000">
              <a:latin typeface="Times New Roman" panose="02020603050405020304" pitchFamily="18" charset="0"/>
              <a:ea typeface="楷体_GB2312" pitchFamily="49" charset="-122"/>
            </a:endParaRPr>
          </a:p>
        </p:txBody>
      </p:sp>
      <p:sp>
        <p:nvSpPr>
          <p:cNvPr id="213094" name="文本框 213093"/>
          <p:cNvSpPr txBox="1"/>
          <p:nvPr/>
        </p:nvSpPr>
        <p:spPr>
          <a:xfrm>
            <a:off x="1835150" y="3001645"/>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18</a:t>
            </a:r>
            <a:endParaRPr lang="en-US" altLang="zh-CN" sz="2000">
              <a:latin typeface="Times New Roman" panose="02020603050405020304" pitchFamily="18" charset="0"/>
              <a:ea typeface="楷体_GB2312" pitchFamily="49" charset="-122"/>
            </a:endParaRPr>
          </a:p>
        </p:txBody>
      </p:sp>
      <p:sp>
        <p:nvSpPr>
          <p:cNvPr id="213095" name="文本框 213094"/>
          <p:cNvSpPr txBox="1"/>
          <p:nvPr/>
        </p:nvSpPr>
        <p:spPr>
          <a:xfrm>
            <a:off x="1403350" y="3758883"/>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22</a:t>
            </a:r>
            <a:endParaRPr lang="en-US" altLang="zh-CN" sz="2000">
              <a:latin typeface="Times New Roman" panose="02020603050405020304" pitchFamily="18" charset="0"/>
              <a:ea typeface="楷体_GB2312" pitchFamily="49" charset="-122"/>
            </a:endParaRPr>
          </a:p>
        </p:txBody>
      </p:sp>
      <p:sp>
        <p:nvSpPr>
          <p:cNvPr id="213096" name="文本框 213095"/>
          <p:cNvSpPr txBox="1"/>
          <p:nvPr/>
        </p:nvSpPr>
        <p:spPr>
          <a:xfrm>
            <a:off x="2268538" y="3290570"/>
            <a:ext cx="503237"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12</a:t>
            </a:r>
            <a:endParaRPr lang="en-US" altLang="zh-CN" sz="2000">
              <a:latin typeface="Times New Roman" panose="02020603050405020304" pitchFamily="18" charset="0"/>
              <a:ea typeface="楷体_GB2312" pitchFamily="49" charset="-122"/>
            </a:endParaRPr>
          </a:p>
        </p:txBody>
      </p:sp>
      <p:sp>
        <p:nvSpPr>
          <p:cNvPr id="213097" name="文本框 213096"/>
          <p:cNvSpPr txBox="1"/>
          <p:nvPr/>
        </p:nvSpPr>
        <p:spPr>
          <a:xfrm>
            <a:off x="1187450" y="4406583"/>
            <a:ext cx="935038" cy="368300"/>
          </a:xfrm>
          <a:prstGeom prst="rect">
            <a:avLst/>
          </a:prstGeom>
          <a:noFill/>
          <a:ln w="19050">
            <a:noFill/>
          </a:ln>
        </p:spPr>
        <p:txBody>
          <a:bodyPr>
            <a:spAutoFit/>
          </a:bodyPr>
          <a:lstStyle/>
          <a:p>
            <a:pPr algn="l">
              <a:spcBef>
                <a:spcPct val="50000"/>
              </a:spcBef>
              <a:buClrTx/>
            </a:pPr>
            <a:r>
              <a:rPr lang="zh-CN" altLang="en-US" dirty="0">
                <a:latin typeface="Times New Roman" panose="02020603050405020304" pitchFamily="18" charset="0"/>
                <a:ea typeface="楷体_GB2312" pitchFamily="49" charset="-122"/>
              </a:rPr>
              <a:t>图</a:t>
            </a:r>
            <a:r>
              <a:rPr lang="en-US" altLang="zh-CN">
                <a:latin typeface="Times New Roman" panose="02020603050405020304" pitchFamily="18" charset="0"/>
                <a:ea typeface="楷体_GB2312" pitchFamily="49" charset="-122"/>
              </a:rPr>
              <a:t>G</a:t>
            </a:r>
            <a:endParaRPr lang="en-US" altLang="zh-CN">
              <a:latin typeface="Times New Roman" panose="02020603050405020304" pitchFamily="18" charset="0"/>
              <a:ea typeface="楷体_GB2312" pitchFamily="49" charset="-122"/>
            </a:endParaRPr>
          </a:p>
        </p:txBody>
      </p:sp>
      <p:sp>
        <p:nvSpPr>
          <p:cNvPr id="213098" name="矩形 213097"/>
          <p:cNvSpPr/>
          <p:nvPr/>
        </p:nvSpPr>
        <p:spPr>
          <a:xfrm>
            <a:off x="107950" y="1552258"/>
            <a:ext cx="2808288" cy="3455987"/>
          </a:xfrm>
          <a:prstGeom prst="rect">
            <a:avLst/>
          </a:prstGeom>
          <a:solidFill>
            <a:schemeClr val="accent1">
              <a:alpha val="0"/>
            </a:schemeClr>
          </a:solidFill>
          <a:ln w="38100" cap="rnd" cmpd="sng">
            <a:solidFill>
              <a:srgbClr val="3333FF"/>
            </a:solidFill>
            <a:prstDash val="sysDot"/>
            <a:miter/>
            <a:headEnd type="none" w="med" len="med"/>
            <a:tailEnd type="none" w="med" len="lg"/>
          </a:ln>
        </p:spPr>
        <p:txBody>
          <a:bodyPr/>
          <a:lstStyle/>
          <a:p>
            <a:endParaRPr lang="zh-CN" altLang="en-US"/>
          </a:p>
        </p:txBody>
      </p:sp>
      <p:sp>
        <p:nvSpPr>
          <p:cNvPr id="213099" name="文本框 213098"/>
          <p:cNvSpPr txBox="1"/>
          <p:nvPr/>
        </p:nvSpPr>
        <p:spPr>
          <a:xfrm>
            <a:off x="187325" y="2344420"/>
            <a:ext cx="287338"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1</a:t>
            </a:r>
            <a:endParaRPr lang="en-US" altLang="zh-CN" sz="1200">
              <a:solidFill>
                <a:srgbClr val="FF3300"/>
              </a:solidFill>
              <a:latin typeface="Times New Roman" panose="02020603050405020304" pitchFamily="18" charset="0"/>
              <a:ea typeface="楷体_GB2312" pitchFamily="49" charset="-122"/>
            </a:endParaRPr>
          </a:p>
        </p:txBody>
      </p:sp>
      <p:sp>
        <p:nvSpPr>
          <p:cNvPr id="213100" name="文本框 213099"/>
          <p:cNvSpPr txBox="1"/>
          <p:nvPr/>
        </p:nvSpPr>
        <p:spPr>
          <a:xfrm>
            <a:off x="2555875" y="3293745"/>
            <a:ext cx="287338"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2</a:t>
            </a:r>
            <a:endParaRPr lang="en-US" altLang="zh-CN" sz="1200">
              <a:solidFill>
                <a:srgbClr val="FF3300"/>
              </a:solidFill>
              <a:latin typeface="Times New Roman" panose="02020603050405020304" pitchFamily="18" charset="0"/>
              <a:ea typeface="楷体_GB2312" pitchFamily="49" charset="-122"/>
            </a:endParaRPr>
          </a:p>
        </p:txBody>
      </p:sp>
      <p:sp>
        <p:nvSpPr>
          <p:cNvPr id="213101" name="文本框 213100"/>
          <p:cNvSpPr txBox="1"/>
          <p:nvPr/>
        </p:nvSpPr>
        <p:spPr>
          <a:xfrm>
            <a:off x="1379538" y="2284095"/>
            <a:ext cx="287337"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3</a:t>
            </a:r>
            <a:endParaRPr lang="en-US" altLang="zh-CN" sz="1200">
              <a:solidFill>
                <a:srgbClr val="FF3300"/>
              </a:solidFill>
              <a:latin typeface="Times New Roman" panose="02020603050405020304" pitchFamily="18" charset="0"/>
              <a:ea typeface="楷体_GB2312" pitchFamily="49" charset="-122"/>
            </a:endParaRPr>
          </a:p>
        </p:txBody>
      </p:sp>
      <p:sp>
        <p:nvSpPr>
          <p:cNvPr id="213102" name="文本框 213101"/>
          <p:cNvSpPr txBox="1"/>
          <p:nvPr/>
        </p:nvSpPr>
        <p:spPr>
          <a:xfrm>
            <a:off x="468313" y="3581083"/>
            <a:ext cx="287337"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8</a:t>
            </a:r>
            <a:endParaRPr lang="en-US" altLang="zh-CN" sz="1200">
              <a:solidFill>
                <a:srgbClr val="FF3300"/>
              </a:solidFill>
              <a:latin typeface="Times New Roman" panose="02020603050405020304" pitchFamily="18" charset="0"/>
              <a:ea typeface="楷体_GB2312" pitchFamily="49" charset="-122"/>
            </a:endParaRPr>
          </a:p>
        </p:txBody>
      </p:sp>
      <p:sp>
        <p:nvSpPr>
          <p:cNvPr id="213103" name="文本框 213102"/>
          <p:cNvSpPr txBox="1"/>
          <p:nvPr/>
        </p:nvSpPr>
        <p:spPr>
          <a:xfrm>
            <a:off x="1692275" y="3941445"/>
            <a:ext cx="287338"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6</a:t>
            </a:r>
            <a:endParaRPr lang="en-US" altLang="zh-CN" sz="1200">
              <a:solidFill>
                <a:srgbClr val="FF3300"/>
              </a:solidFill>
              <a:latin typeface="Times New Roman" panose="02020603050405020304" pitchFamily="18" charset="0"/>
              <a:ea typeface="楷体_GB2312" pitchFamily="49" charset="-122"/>
            </a:endParaRPr>
          </a:p>
        </p:txBody>
      </p:sp>
      <p:sp>
        <p:nvSpPr>
          <p:cNvPr id="213104" name="文本框 213103"/>
          <p:cNvSpPr txBox="1"/>
          <p:nvPr/>
        </p:nvSpPr>
        <p:spPr>
          <a:xfrm>
            <a:off x="1044575" y="2933383"/>
            <a:ext cx="287338"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7</a:t>
            </a:r>
            <a:endParaRPr lang="en-US" altLang="zh-CN" sz="1200">
              <a:solidFill>
                <a:srgbClr val="FF3300"/>
              </a:solidFill>
              <a:latin typeface="Times New Roman" panose="02020603050405020304" pitchFamily="18" charset="0"/>
              <a:ea typeface="楷体_GB2312" pitchFamily="49" charset="-122"/>
            </a:endParaRPr>
          </a:p>
        </p:txBody>
      </p:sp>
      <p:sp>
        <p:nvSpPr>
          <p:cNvPr id="213105" name="文本框 213104"/>
          <p:cNvSpPr txBox="1"/>
          <p:nvPr/>
        </p:nvSpPr>
        <p:spPr>
          <a:xfrm>
            <a:off x="1404938" y="1696720"/>
            <a:ext cx="287337"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9</a:t>
            </a:r>
            <a:endParaRPr lang="en-US" altLang="zh-CN" sz="1200">
              <a:solidFill>
                <a:srgbClr val="FF3300"/>
              </a:solidFill>
              <a:latin typeface="Times New Roman" panose="02020603050405020304" pitchFamily="18" charset="0"/>
              <a:ea typeface="楷体_GB2312" pitchFamily="49" charset="-122"/>
            </a:endParaRPr>
          </a:p>
        </p:txBody>
      </p:sp>
      <p:sp>
        <p:nvSpPr>
          <p:cNvPr id="213106" name="文本框 213105"/>
          <p:cNvSpPr txBox="1"/>
          <p:nvPr/>
        </p:nvSpPr>
        <p:spPr>
          <a:xfrm>
            <a:off x="1908175" y="2847658"/>
            <a:ext cx="287338"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5</a:t>
            </a:r>
            <a:endParaRPr lang="en-US" altLang="zh-CN" sz="1200">
              <a:solidFill>
                <a:srgbClr val="FF3300"/>
              </a:solidFill>
              <a:latin typeface="Times New Roman" panose="02020603050405020304" pitchFamily="18" charset="0"/>
              <a:ea typeface="楷体_GB2312" pitchFamily="49" charset="-122"/>
            </a:endParaRPr>
          </a:p>
        </p:txBody>
      </p:sp>
      <p:sp>
        <p:nvSpPr>
          <p:cNvPr id="213107" name="文本框 213106"/>
          <p:cNvSpPr txBox="1"/>
          <p:nvPr/>
        </p:nvSpPr>
        <p:spPr>
          <a:xfrm>
            <a:off x="2628900" y="2285683"/>
            <a:ext cx="287338"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4</a:t>
            </a:r>
            <a:endParaRPr lang="en-US" altLang="zh-CN" sz="1200">
              <a:solidFill>
                <a:srgbClr val="FF3300"/>
              </a:solidFill>
              <a:latin typeface="Times New Roman" panose="02020603050405020304" pitchFamily="18" charset="0"/>
              <a:ea typeface="楷体_GB2312" pitchFamily="49" charset="-122"/>
            </a:endParaRPr>
          </a:p>
        </p:txBody>
      </p:sp>
      <p:sp>
        <p:nvSpPr>
          <p:cNvPr id="213108" name="文本框 213107"/>
          <p:cNvSpPr txBox="1"/>
          <p:nvPr/>
        </p:nvSpPr>
        <p:spPr>
          <a:xfrm>
            <a:off x="2987675" y="4360545"/>
            <a:ext cx="3168650" cy="398780"/>
          </a:xfrm>
          <a:prstGeom prst="rect">
            <a:avLst/>
          </a:prstGeom>
          <a:noFill/>
          <a:ln w="19050">
            <a:noFill/>
          </a:ln>
        </p:spPr>
        <p:txBody>
          <a:bodyPr>
            <a:spAutoFit/>
          </a:bodyPr>
          <a:lstStyle/>
          <a:p>
            <a:pPr>
              <a:spcBef>
                <a:spcPct val="50000"/>
              </a:spcBef>
              <a:buClrTx/>
            </a:pPr>
            <a:r>
              <a:rPr lang="zh-CN" altLang="en-US" sz="2000" dirty="0">
                <a:latin typeface="Times New Roman" panose="02020603050405020304" pitchFamily="18" charset="0"/>
                <a:ea typeface="楷体_GB2312" pitchFamily="49" charset="-122"/>
              </a:rPr>
              <a:t>取</a:t>
            </a:r>
            <a:r>
              <a:rPr lang="en-US" altLang="zh-CN" sz="2000">
                <a:solidFill>
                  <a:srgbClr val="FF3300"/>
                </a:solidFill>
                <a:latin typeface="Times New Roman" panose="02020603050405020304" pitchFamily="18" charset="0"/>
                <a:ea typeface="楷体_GB2312" pitchFamily="49" charset="-122"/>
              </a:rPr>
              <a:t>6</a:t>
            </a:r>
            <a:r>
              <a:rPr lang="zh-CN" altLang="en-US" sz="2000" dirty="0">
                <a:latin typeface="Times New Roman" panose="02020603050405020304" pitchFamily="18" charset="0"/>
                <a:ea typeface="楷体_GB2312" pitchFamily="49" charset="-122"/>
              </a:rPr>
              <a:t>号边（不能取</a:t>
            </a:r>
            <a:r>
              <a:rPr lang="en-US" altLang="zh-CN" sz="2000">
                <a:solidFill>
                  <a:srgbClr val="FF3300"/>
                </a:solidFill>
                <a:latin typeface="Times New Roman" panose="02020603050405020304" pitchFamily="18" charset="0"/>
                <a:ea typeface="楷体_GB2312" pitchFamily="49" charset="-122"/>
              </a:rPr>
              <a:t>5</a:t>
            </a:r>
            <a:r>
              <a:rPr lang="zh-CN" altLang="en-US" sz="2000" dirty="0">
                <a:latin typeface="Times New Roman" panose="02020603050405020304" pitchFamily="18" charset="0"/>
                <a:ea typeface="楷体_GB2312" pitchFamily="49" charset="-122"/>
              </a:rPr>
              <a:t>号边）</a:t>
            </a:r>
            <a:endParaRPr lang="zh-CN" altLang="en-US" sz="2000" dirty="0">
              <a:latin typeface="Times New Roman" panose="02020603050405020304" pitchFamily="18" charset="0"/>
              <a:ea typeface="楷体_GB2312" pitchFamily="49" charset="-122"/>
            </a:endParaRPr>
          </a:p>
        </p:txBody>
      </p:sp>
      <p:sp>
        <p:nvSpPr>
          <p:cNvPr id="213110" name="文本框 213109"/>
          <p:cNvSpPr txBox="1"/>
          <p:nvPr/>
        </p:nvSpPr>
        <p:spPr>
          <a:xfrm>
            <a:off x="5975350" y="4360545"/>
            <a:ext cx="3168650" cy="398780"/>
          </a:xfrm>
          <a:prstGeom prst="rect">
            <a:avLst/>
          </a:prstGeom>
          <a:noFill/>
          <a:ln w="19050">
            <a:noFill/>
          </a:ln>
        </p:spPr>
        <p:txBody>
          <a:bodyPr>
            <a:spAutoFit/>
          </a:bodyPr>
          <a:lstStyle/>
          <a:p>
            <a:pPr>
              <a:spcBef>
                <a:spcPct val="50000"/>
              </a:spcBef>
              <a:buClrTx/>
            </a:pPr>
            <a:r>
              <a:rPr lang="zh-CN" altLang="en-US" sz="2000" dirty="0">
                <a:latin typeface="Times New Roman" panose="02020603050405020304" pitchFamily="18" charset="0"/>
                <a:ea typeface="楷体_GB2312" pitchFamily="49" charset="-122"/>
              </a:rPr>
              <a:t>取</a:t>
            </a:r>
            <a:r>
              <a:rPr lang="en-US" altLang="zh-CN" sz="2000">
                <a:solidFill>
                  <a:srgbClr val="FF3300"/>
                </a:solidFill>
                <a:latin typeface="Times New Roman" panose="02020603050405020304" pitchFamily="18" charset="0"/>
                <a:ea typeface="楷体_GB2312" pitchFamily="49" charset="-122"/>
              </a:rPr>
              <a:t>8</a:t>
            </a:r>
            <a:r>
              <a:rPr lang="zh-CN" altLang="en-US" sz="2000" dirty="0">
                <a:latin typeface="Times New Roman" panose="02020603050405020304" pitchFamily="18" charset="0"/>
                <a:ea typeface="楷体_GB2312" pitchFamily="49" charset="-122"/>
              </a:rPr>
              <a:t>号边（不能取</a:t>
            </a:r>
            <a:r>
              <a:rPr lang="en-US" altLang="zh-CN" sz="2000">
                <a:solidFill>
                  <a:srgbClr val="FF3300"/>
                </a:solidFill>
                <a:latin typeface="Times New Roman" panose="02020603050405020304" pitchFamily="18" charset="0"/>
                <a:ea typeface="楷体_GB2312" pitchFamily="49" charset="-122"/>
              </a:rPr>
              <a:t>7</a:t>
            </a:r>
            <a:r>
              <a:rPr lang="zh-CN" altLang="en-US" sz="2000" dirty="0">
                <a:latin typeface="Times New Roman" panose="02020603050405020304" pitchFamily="18" charset="0"/>
                <a:ea typeface="楷体_GB2312" pitchFamily="49" charset="-122"/>
              </a:rPr>
              <a:t>号边）</a:t>
            </a:r>
            <a:endParaRPr lang="zh-CN" altLang="en-US" sz="2000" dirty="0">
              <a:latin typeface="Times New Roman" panose="02020603050405020304" pitchFamily="18" charset="0"/>
              <a:ea typeface="楷体_GB2312" pitchFamily="49"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0" name="文本框 214019"/>
          <p:cNvSpPr txBox="1"/>
          <p:nvPr/>
        </p:nvSpPr>
        <p:spPr>
          <a:xfrm>
            <a:off x="323850" y="1265238"/>
            <a:ext cx="3743325" cy="368300"/>
          </a:xfrm>
          <a:prstGeom prst="rect">
            <a:avLst/>
          </a:prstGeom>
          <a:noFill/>
          <a:ln w="19050">
            <a:noFill/>
          </a:ln>
        </p:spPr>
        <p:txBody>
          <a:bodyPr>
            <a:spAutoFit/>
          </a:bodyPr>
          <a:lstStyle/>
          <a:p>
            <a:pPr algn="l">
              <a:spcBef>
                <a:spcPct val="50000"/>
              </a:spcBef>
              <a:buClrTx/>
            </a:pPr>
            <a:r>
              <a:rPr lang="zh-CN" altLang="en-US" dirty="0">
                <a:solidFill>
                  <a:srgbClr val="FF3300"/>
                </a:solidFill>
                <a:latin typeface="Times New Roman" panose="02020603050405020304" pitchFamily="18" charset="0"/>
                <a:ea typeface="隶书" panose="02010509060101010101" pitchFamily="49" charset="-122"/>
              </a:rPr>
              <a:t>如何解决出现回路的问题</a:t>
            </a:r>
            <a:endParaRPr lang="zh-CN" altLang="en-US" dirty="0">
              <a:solidFill>
                <a:srgbClr val="FF3300"/>
              </a:solidFill>
              <a:latin typeface="Times New Roman" panose="02020603050405020304" pitchFamily="18" charset="0"/>
              <a:ea typeface="隶书" panose="02010509060101010101" pitchFamily="49" charset="-122"/>
            </a:endParaRPr>
          </a:p>
        </p:txBody>
      </p:sp>
      <p:sp>
        <p:nvSpPr>
          <p:cNvPr id="214021" name="矩形 214020"/>
          <p:cNvSpPr/>
          <p:nvPr/>
        </p:nvSpPr>
        <p:spPr>
          <a:xfrm>
            <a:off x="2228850" y="2862263"/>
            <a:ext cx="9144000" cy="0"/>
          </a:xfrm>
          <a:prstGeom prst="rect">
            <a:avLst/>
          </a:prstGeom>
          <a:noFill/>
          <a:ln w="9525">
            <a:noFill/>
          </a:ln>
        </p:spPr>
        <p:txBody>
          <a:bodyPr/>
          <a:lstStyle/>
          <a:p>
            <a:endParaRPr lang="zh-CN" altLang="en-US"/>
          </a:p>
        </p:txBody>
      </p:sp>
      <p:sp>
        <p:nvSpPr>
          <p:cNvPr id="214022" name="文本框 214021"/>
          <p:cNvSpPr txBox="1"/>
          <p:nvPr/>
        </p:nvSpPr>
        <p:spPr>
          <a:xfrm>
            <a:off x="1524000" y="6135688"/>
            <a:ext cx="6553200" cy="368300"/>
          </a:xfrm>
          <a:prstGeom prst="rect">
            <a:avLst/>
          </a:prstGeom>
          <a:noFill/>
          <a:ln w="9525">
            <a:noFill/>
          </a:ln>
        </p:spPr>
        <p:txBody>
          <a:bodyPr>
            <a:spAutoFit/>
          </a:bodyPr>
          <a:lstStyle/>
          <a:p>
            <a:pPr algn="l">
              <a:spcBef>
                <a:spcPct val="50000"/>
              </a:spcBef>
            </a:pPr>
            <a:r>
              <a:rPr lang="zh-CN" altLang="en-US" dirty="0">
                <a:latin typeface="Times New Roman" panose="02020603050405020304" pitchFamily="18" charset="0"/>
                <a:ea typeface="楷体_GB2312" pitchFamily="49" charset="-122"/>
              </a:rPr>
              <a:t>克鲁斯卡尔算法求解最小生成树的过程</a:t>
            </a:r>
            <a:endParaRPr lang="zh-CN" altLang="en-US" dirty="0">
              <a:latin typeface="Times New Roman" panose="02020603050405020304" pitchFamily="18" charset="0"/>
              <a:ea typeface="楷体_GB2312" pitchFamily="49" charset="-122"/>
            </a:endParaRPr>
          </a:p>
        </p:txBody>
      </p:sp>
      <p:sp>
        <p:nvSpPr>
          <p:cNvPr id="214023" name="椭圆 214022"/>
          <p:cNvSpPr/>
          <p:nvPr/>
        </p:nvSpPr>
        <p:spPr>
          <a:xfrm>
            <a:off x="1395413" y="2438400"/>
            <a:ext cx="360362"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0</a:t>
            </a:r>
            <a:endParaRPr lang="en-US" altLang="zh-CN">
              <a:latin typeface="Times New Roman" panose="02020603050405020304" pitchFamily="18" charset="0"/>
              <a:ea typeface="楷体_GB2312" pitchFamily="49" charset="-122"/>
            </a:endParaRPr>
          </a:p>
        </p:txBody>
      </p:sp>
      <p:sp>
        <p:nvSpPr>
          <p:cNvPr id="214024" name="椭圆 214023"/>
          <p:cNvSpPr/>
          <p:nvPr/>
        </p:nvSpPr>
        <p:spPr>
          <a:xfrm>
            <a:off x="2476500" y="2438400"/>
            <a:ext cx="360363"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1</a:t>
            </a:r>
            <a:endParaRPr lang="en-US" altLang="zh-CN">
              <a:latin typeface="Times New Roman" panose="02020603050405020304" pitchFamily="18" charset="0"/>
              <a:ea typeface="楷体_GB2312" pitchFamily="49" charset="-122"/>
            </a:endParaRPr>
          </a:p>
        </p:txBody>
      </p:sp>
      <p:sp>
        <p:nvSpPr>
          <p:cNvPr id="214025" name="椭圆 214024"/>
          <p:cNvSpPr/>
          <p:nvPr/>
        </p:nvSpPr>
        <p:spPr>
          <a:xfrm>
            <a:off x="819150" y="3303588"/>
            <a:ext cx="360363"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5</a:t>
            </a:r>
            <a:endParaRPr lang="en-US" altLang="zh-CN">
              <a:latin typeface="Times New Roman" panose="02020603050405020304" pitchFamily="18" charset="0"/>
              <a:ea typeface="楷体_GB2312" pitchFamily="49" charset="-122"/>
            </a:endParaRPr>
          </a:p>
        </p:txBody>
      </p:sp>
      <p:sp>
        <p:nvSpPr>
          <p:cNvPr id="214026" name="椭圆 214025"/>
          <p:cNvSpPr/>
          <p:nvPr/>
        </p:nvSpPr>
        <p:spPr>
          <a:xfrm>
            <a:off x="1468438" y="4022725"/>
            <a:ext cx="360362"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4</a:t>
            </a:r>
            <a:endParaRPr lang="en-US" altLang="zh-CN">
              <a:latin typeface="Times New Roman" panose="02020603050405020304" pitchFamily="18" charset="0"/>
              <a:ea typeface="楷体_GB2312" pitchFamily="49" charset="-122"/>
            </a:endParaRPr>
          </a:p>
        </p:txBody>
      </p:sp>
      <p:sp>
        <p:nvSpPr>
          <p:cNvPr id="214027" name="椭圆 214026"/>
          <p:cNvSpPr/>
          <p:nvPr/>
        </p:nvSpPr>
        <p:spPr>
          <a:xfrm>
            <a:off x="2403475" y="4022725"/>
            <a:ext cx="360363"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3</a:t>
            </a:r>
            <a:endParaRPr lang="en-US" altLang="zh-CN">
              <a:latin typeface="Times New Roman" panose="02020603050405020304" pitchFamily="18" charset="0"/>
              <a:ea typeface="楷体_GB2312" pitchFamily="49" charset="-122"/>
            </a:endParaRPr>
          </a:p>
        </p:txBody>
      </p:sp>
      <p:sp>
        <p:nvSpPr>
          <p:cNvPr id="214028" name="椭圆 214027"/>
          <p:cNvSpPr/>
          <p:nvPr/>
        </p:nvSpPr>
        <p:spPr>
          <a:xfrm>
            <a:off x="1971675" y="3230563"/>
            <a:ext cx="360363"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6</a:t>
            </a:r>
            <a:endParaRPr lang="en-US" altLang="zh-CN">
              <a:latin typeface="Times New Roman" panose="02020603050405020304" pitchFamily="18" charset="0"/>
              <a:ea typeface="楷体_GB2312" pitchFamily="49" charset="-122"/>
            </a:endParaRPr>
          </a:p>
        </p:txBody>
      </p:sp>
      <p:sp>
        <p:nvSpPr>
          <p:cNvPr id="214029" name="椭圆 214028"/>
          <p:cNvSpPr/>
          <p:nvPr/>
        </p:nvSpPr>
        <p:spPr>
          <a:xfrm>
            <a:off x="2835275" y="3230563"/>
            <a:ext cx="360363"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2</a:t>
            </a:r>
            <a:endParaRPr lang="en-US" altLang="zh-CN">
              <a:latin typeface="Times New Roman" panose="02020603050405020304" pitchFamily="18" charset="0"/>
              <a:ea typeface="楷体_GB2312" pitchFamily="49" charset="-122"/>
            </a:endParaRPr>
          </a:p>
        </p:txBody>
      </p:sp>
      <p:sp>
        <p:nvSpPr>
          <p:cNvPr id="214030" name="直接连接符 214029"/>
          <p:cNvSpPr/>
          <p:nvPr/>
        </p:nvSpPr>
        <p:spPr>
          <a:xfrm>
            <a:off x="1755775" y="2654300"/>
            <a:ext cx="720725" cy="0"/>
          </a:xfrm>
          <a:prstGeom prst="line">
            <a:avLst/>
          </a:prstGeom>
          <a:ln w="19050" cap="flat" cmpd="sng">
            <a:solidFill>
              <a:srgbClr val="3333FF"/>
            </a:solidFill>
            <a:prstDash val="solid"/>
            <a:headEnd type="none" w="med" len="med"/>
            <a:tailEnd type="none" w="med" len="lg"/>
          </a:ln>
        </p:spPr>
      </p:sp>
      <p:sp>
        <p:nvSpPr>
          <p:cNvPr id="214031" name="任意多边形 214030"/>
          <p:cNvSpPr/>
          <p:nvPr/>
        </p:nvSpPr>
        <p:spPr>
          <a:xfrm>
            <a:off x="1036638" y="2774950"/>
            <a:ext cx="395287" cy="528638"/>
          </a:xfrm>
          <a:custGeom>
            <a:avLst/>
            <a:gdLst/>
            <a:ahLst/>
            <a:cxnLst/>
            <a:rect l="0" t="0" r="0" b="0"/>
            <a:pathLst>
              <a:path w="249" h="333">
                <a:moveTo>
                  <a:pt x="249" y="0"/>
                </a:moveTo>
                <a:lnTo>
                  <a:pt x="0" y="333"/>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214032" name="任意多边形 214031"/>
          <p:cNvSpPr/>
          <p:nvPr/>
        </p:nvSpPr>
        <p:spPr>
          <a:xfrm>
            <a:off x="1101725" y="3702050"/>
            <a:ext cx="392113" cy="419100"/>
          </a:xfrm>
          <a:custGeom>
            <a:avLst/>
            <a:gdLst/>
            <a:ahLst/>
            <a:cxnLst/>
            <a:rect l="0" t="0" r="0" b="0"/>
            <a:pathLst>
              <a:path w="247" h="264">
                <a:moveTo>
                  <a:pt x="0" y="0"/>
                </a:moveTo>
                <a:lnTo>
                  <a:pt x="247" y="264"/>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214033" name="任意多边形 214032"/>
          <p:cNvSpPr/>
          <p:nvPr/>
        </p:nvSpPr>
        <p:spPr>
          <a:xfrm>
            <a:off x="1827213" y="4273550"/>
            <a:ext cx="582612" cy="1588"/>
          </a:xfrm>
          <a:custGeom>
            <a:avLst/>
            <a:gdLst/>
            <a:ahLst/>
            <a:cxnLst/>
            <a:rect l="0" t="0" r="0" b="0"/>
            <a:pathLst>
              <a:path w="367" h="1">
                <a:moveTo>
                  <a:pt x="0" y="0"/>
                </a:moveTo>
                <a:lnTo>
                  <a:pt x="367" y="0"/>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214034" name="任意多边形 214033"/>
          <p:cNvSpPr/>
          <p:nvPr/>
        </p:nvSpPr>
        <p:spPr>
          <a:xfrm>
            <a:off x="1684338" y="3600450"/>
            <a:ext cx="357187" cy="422275"/>
          </a:xfrm>
          <a:custGeom>
            <a:avLst/>
            <a:gdLst/>
            <a:ahLst/>
            <a:cxnLst/>
            <a:rect l="0" t="0" r="0" b="0"/>
            <a:pathLst>
              <a:path w="225" h="266">
                <a:moveTo>
                  <a:pt x="0" y="266"/>
                </a:moveTo>
                <a:lnTo>
                  <a:pt x="225" y="0"/>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214035" name="直接连接符 214034"/>
          <p:cNvSpPr/>
          <p:nvPr/>
        </p:nvSpPr>
        <p:spPr>
          <a:xfrm>
            <a:off x="2260600" y="3590925"/>
            <a:ext cx="287338" cy="431800"/>
          </a:xfrm>
          <a:prstGeom prst="line">
            <a:avLst/>
          </a:prstGeom>
          <a:ln w="19050" cap="flat" cmpd="sng">
            <a:solidFill>
              <a:srgbClr val="3333FF"/>
            </a:solidFill>
            <a:prstDash val="solid"/>
            <a:headEnd type="none" w="med" len="med"/>
            <a:tailEnd type="none" w="med" len="lg"/>
          </a:ln>
        </p:spPr>
      </p:sp>
      <p:sp>
        <p:nvSpPr>
          <p:cNvPr id="214036" name="直接连接符 214035"/>
          <p:cNvSpPr/>
          <p:nvPr/>
        </p:nvSpPr>
        <p:spPr>
          <a:xfrm flipH="1">
            <a:off x="2247900" y="2824163"/>
            <a:ext cx="287338" cy="431800"/>
          </a:xfrm>
          <a:prstGeom prst="line">
            <a:avLst/>
          </a:prstGeom>
          <a:ln w="19050" cap="flat" cmpd="sng">
            <a:solidFill>
              <a:srgbClr val="3333FF"/>
            </a:solidFill>
            <a:prstDash val="solid"/>
            <a:headEnd type="none" w="med" len="med"/>
            <a:tailEnd type="none" w="med" len="lg"/>
          </a:ln>
        </p:spPr>
      </p:sp>
      <p:sp>
        <p:nvSpPr>
          <p:cNvPr id="214037" name="直接连接符 214036"/>
          <p:cNvSpPr/>
          <p:nvPr/>
        </p:nvSpPr>
        <p:spPr>
          <a:xfrm>
            <a:off x="2763838" y="2798763"/>
            <a:ext cx="215900" cy="431800"/>
          </a:xfrm>
          <a:prstGeom prst="line">
            <a:avLst/>
          </a:prstGeom>
          <a:ln w="19050" cap="flat" cmpd="sng">
            <a:solidFill>
              <a:srgbClr val="3333FF"/>
            </a:solidFill>
            <a:prstDash val="solid"/>
            <a:headEnd type="none" w="med" len="med"/>
            <a:tailEnd type="none" w="med" len="lg"/>
          </a:ln>
        </p:spPr>
      </p:sp>
      <p:sp>
        <p:nvSpPr>
          <p:cNvPr id="214038" name="任意多边形 214037"/>
          <p:cNvSpPr/>
          <p:nvPr/>
        </p:nvSpPr>
        <p:spPr>
          <a:xfrm>
            <a:off x="2706688" y="3659188"/>
            <a:ext cx="266700" cy="411162"/>
          </a:xfrm>
          <a:custGeom>
            <a:avLst/>
            <a:gdLst/>
            <a:ahLst/>
            <a:cxnLst/>
            <a:rect l="0" t="0" r="0" b="0"/>
            <a:pathLst>
              <a:path w="168" h="259">
                <a:moveTo>
                  <a:pt x="168" y="0"/>
                </a:moveTo>
                <a:lnTo>
                  <a:pt x="0" y="259"/>
                </a:lnTo>
              </a:path>
            </a:pathLst>
          </a:custGeom>
          <a:noFill/>
          <a:ln w="19050" cap="flat" cmpd="sng">
            <a:solidFill>
              <a:srgbClr val="3333FF"/>
            </a:solidFill>
            <a:prstDash val="solid"/>
            <a:headEnd type="none" w="med" len="med"/>
            <a:tailEnd type="none" w="med" len="lg"/>
          </a:ln>
        </p:spPr>
        <p:txBody>
          <a:bodyPr/>
          <a:lstStyle/>
          <a:p>
            <a:endParaRPr lang="zh-CN" altLang="en-US"/>
          </a:p>
        </p:txBody>
      </p:sp>
      <p:sp>
        <p:nvSpPr>
          <p:cNvPr id="214039" name="文本框 214038"/>
          <p:cNvSpPr txBox="1"/>
          <p:nvPr/>
        </p:nvSpPr>
        <p:spPr>
          <a:xfrm>
            <a:off x="1900238" y="2295525"/>
            <a:ext cx="503237"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28</a:t>
            </a:r>
            <a:endParaRPr lang="en-US" altLang="zh-CN" sz="2000">
              <a:latin typeface="Times New Roman" panose="02020603050405020304" pitchFamily="18" charset="0"/>
              <a:ea typeface="楷体_GB2312" pitchFamily="49" charset="-122"/>
            </a:endParaRPr>
          </a:p>
        </p:txBody>
      </p:sp>
      <p:sp>
        <p:nvSpPr>
          <p:cNvPr id="214040" name="文本框 214039"/>
          <p:cNvSpPr txBox="1"/>
          <p:nvPr/>
        </p:nvSpPr>
        <p:spPr>
          <a:xfrm>
            <a:off x="820738" y="2762250"/>
            <a:ext cx="503237"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10</a:t>
            </a:r>
            <a:endParaRPr lang="en-US" altLang="zh-CN" sz="2000">
              <a:latin typeface="Times New Roman" panose="02020603050405020304" pitchFamily="18" charset="0"/>
              <a:ea typeface="楷体_GB2312" pitchFamily="49" charset="-122"/>
            </a:endParaRPr>
          </a:p>
        </p:txBody>
      </p:sp>
      <p:sp>
        <p:nvSpPr>
          <p:cNvPr id="214041" name="文本框 214040"/>
          <p:cNvSpPr txBox="1"/>
          <p:nvPr/>
        </p:nvSpPr>
        <p:spPr>
          <a:xfrm>
            <a:off x="2836863" y="2727325"/>
            <a:ext cx="503237"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16</a:t>
            </a:r>
            <a:endParaRPr lang="en-US" altLang="zh-CN" sz="2000">
              <a:latin typeface="Times New Roman" panose="02020603050405020304" pitchFamily="18" charset="0"/>
              <a:ea typeface="楷体_GB2312" pitchFamily="49" charset="-122"/>
            </a:endParaRPr>
          </a:p>
        </p:txBody>
      </p:sp>
      <p:sp>
        <p:nvSpPr>
          <p:cNvPr id="214042" name="文本框 214041"/>
          <p:cNvSpPr txBox="1"/>
          <p:nvPr/>
        </p:nvSpPr>
        <p:spPr>
          <a:xfrm>
            <a:off x="1971675" y="2833688"/>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14</a:t>
            </a:r>
            <a:endParaRPr lang="en-US" altLang="zh-CN" sz="2000">
              <a:latin typeface="Times New Roman" panose="02020603050405020304" pitchFamily="18" charset="0"/>
              <a:ea typeface="楷体_GB2312" pitchFamily="49" charset="-122"/>
            </a:endParaRPr>
          </a:p>
        </p:txBody>
      </p:sp>
      <p:sp>
        <p:nvSpPr>
          <p:cNvPr id="214043" name="文本框 214042"/>
          <p:cNvSpPr txBox="1"/>
          <p:nvPr/>
        </p:nvSpPr>
        <p:spPr>
          <a:xfrm>
            <a:off x="893763" y="3770313"/>
            <a:ext cx="503237"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25</a:t>
            </a:r>
            <a:endParaRPr lang="en-US" altLang="zh-CN" sz="2000">
              <a:latin typeface="Times New Roman" panose="02020603050405020304" pitchFamily="18" charset="0"/>
              <a:ea typeface="楷体_GB2312" pitchFamily="49" charset="-122"/>
            </a:endParaRPr>
          </a:p>
        </p:txBody>
      </p:sp>
      <p:sp>
        <p:nvSpPr>
          <p:cNvPr id="214044" name="文本框 214043"/>
          <p:cNvSpPr txBox="1"/>
          <p:nvPr/>
        </p:nvSpPr>
        <p:spPr>
          <a:xfrm>
            <a:off x="1468438" y="3554413"/>
            <a:ext cx="503237"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24</a:t>
            </a:r>
            <a:endParaRPr lang="en-US" altLang="zh-CN" sz="2000">
              <a:latin typeface="Times New Roman" panose="02020603050405020304" pitchFamily="18" charset="0"/>
              <a:ea typeface="楷体_GB2312" pitchFamily="49" charset="-122"/>
            </a:endParaRPr>
          </a:p>
        </p:txBody>
      </p:sp>
      <p:sp>
        <p:nvSpPr>
          <p:cNvPr id="214045" name="文本框 214044"/>
          <p:cNvSpPr txBox="1"/>
          <p:nvPr/>
        </p:nvSpPr>
        <p:spPr>
          <a:xfrm>
            <a:off x="2332038" y="3481388"/>
            <a:ext cx="503237"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18</a:t>
            </a:r>
            <a:endParaRPr lang="en-US" altLang="zh-CN" sz="2000">
              <a:latin typeface="Times New Roman" panose="02020603050405020304" pitchFamily="18" charset="0"/>
              <a:ea typeface="楷体_GB2312" pitchFamily="49" charset="-122"/>
            </a:endParaRPr>
          </a:p>
        </p:txBody>
      </p:sp>
      <p:sp>
        <p:nvSpPr>
          <p:cNvPr id="214046" name="文本框 214045"/>
          <p:cNvSpPr txBox="1"/>
          <p:nvPr/>
        </p:nvSpPr>
        <p:spPr>
          <a:xfrm>
            <a:off x="1900238" y="4238625"/>
            <a:ext cx="503237"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22</a:t>
            </a:r>
            <a:endParaRPr lang="en-US" altLang="zh-CN" sz="2000">
              <a:latin typeface="Times New Roman" panose="02020603050405020304" pitchFamily="18" charset="0"/>
              <a:ea typeface="楷体_GB2312" pitchFamily="49" charset="-122"/>
            </a:endParaRPr>
          </a:p>
        </p:txBody>
      </p:sp>
      <p:sp>
        <p:nvSpPr>
          <p:cNvPr id="214047" name="文本框 214046"/>
          <p:cNvSpPr txBox="1"/>
          <p:nvPr/>
        </p:nvSpPr>
        <p:spPr>
          <a:xfrm>
            <a:off x="2765425" y="3770313"/>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12</a:t>
            </a:r>
            <a:endParaRPr lang="en-US" altLang="zh-CN" sz="2000">
              <a:latin typeface="Times New Roman" panose="02020603050405020304" pitchFamily="18" charset="0"/>
              <a:ea typeface="楷体_GB2312" pitchFamily="49" charset="-122"/>
            </a:endParaRPr>
          </a:p>
        </p:txBody>
      </p:sp>
      <p:sp>
        <p:nvSpPr>
          <p:cNvPr id="214048" name="文本框 214047"/>
          <p:cNvSpPr txBox="1"/>
          <p:nvPr/>
        </p:nvSpPr>
        <p:spPr>
          <a:xfrm>
            <a:off x="1684338" y="4886325"/>
            <a:ext cx="935037" cy="368300"/>
          </a:xfrm>
          <a:prstGeom prst="rect">
            <a:avLst/>
          </a:prstGeom>
          <a:noFill/>
          <a:ln w="19050">
            <a:noFill/>
          </a:ln>
        </p:spPr>
        <p:txBody>
          <a:bodyPr>
            <a:spAutoFit/>
          </a:bodyPr>
          <a:lstStyle/>
          <a:p>
            <a:pPr algn="l">
              <a:spcBef>
                <a:spcPct val="50000"/>
              </a:spcBef>
              <a:buClrTx/>
            </a:pPr>
            <a:r>
              <a:rPr lang="zh-CN" altLang="en-US" dirty="0">
                <a:latin typeface="Times New Roman" panose="02020603050405020304" pitchFamily="18" charset="0"/>
                <a:ea typeface="楷体_GB2312" pitchFamily="49" charset="-122"/>
              </a:rPr>
              <a:t>图</a:t>
            </a:r>
            <a:r>
              <a:rPr lang="en-US" altLang="zh-CN">
                <a:latin typeface="Times New Roman" panose="02020603050405020304" pitchFamily="18" charset="0"/>
                <a:ea typeface="楷体_GB2312" pitchFamily="49" charset="-122"/>
              </a:rPr>
              <a:t>G</a:t>
            </a:r>
            <a:endParaRPr lang="en-US" altLang="zh-CN">
              <a:latin typeface="Times New Roman" panose="02020603050405020304" pitchFamily="18" charset="0"/>
              <a:ea typeface="楷体_GB2312" pitchFamily="49" charset="-122"/>
            </a:endParaRPr>
          </a:p>
        </p:txBody>
      </p:sp>
      <p:sp>
        <p:nvSpPr>
          <p:cNvPr id="214049" name="矩形 214048"/>
          <p:cNvSpPr/>
          <p:nvPr/>
        </p:nvSpPr>
        <p:spPr>
          <a:xfrm>
            <a:off x="747713" y="1984375"/>
            <a:ext cx="2665412" cy="3455988"/>
          </a:xfrm>
          <a:prstGeom prst="rect">
            <a:avLst/>
          </a:prstGeom>
          <a:solidFill>
            <a:schemeClr val="accent1">
              <a:alpha val="0"/>
            </a:schemeClr>
          </a:solidFill>
          <a:ln w="38100" cap="rnd" cmpd="sng">
            <a:solidFill>
              <a:srgbClr val="3333FF"/>
            </a:solidFill>
            <a:prstDash val="sysDot"/>
            <a:miter/>
            <a:headEnd type="none" w="med" len="med"/>
            <a:tailEnd type="none" w="med" len="lg"/>
          </a:ln>
        </p:spPr>
        <p:txBody>
          <a:bodyPr/>
          <a:lstStyle/>
          <a:p>
            <a:endParaRPr lang="zh-CN" altLang="en-US"/>
          </a:p>
        </p:txBody>
      </p:sp>
      <p:sp>
        <p:nvSpPr>
          <p:cNvPr id="214050" name="椭圆 214049"/>
          <p:cNvSpPr/>
          <p:nvPr/>
        </p:nvSpPr>
        <p:spPr>
          <a:xfrm>
            <a:off x="5219700" y="2606675"/>
            <a:ext cx="360363" cy="431800"/>
          </a:xfrm>
          <a:prstGeom prst="ellipse">
            <a:avLst/>
          </a:prstGeom>
          <a:solidFill>
            <a:srgbClr val="D1DCBE"/>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0</a:t>
            </a:r>
            <a:endParaRPr lang="en-US" altLang="zh-CN">
              <a:latin typeface="Times New Roman" panose="02020603050405020304" pitchFamily="18" charset="0"/>
              <a:ea typeface="楷体_GB2312" pitchFamily="49" charset="-122"/>
            </a:endParaRPr>
          </a:p>
        </p:txBody>
      </p:sp>
      <p:sp>
        <p:nvSpPr>
          <p:cNvPr id="214051" name="椭圆 214050"/>
          <p:cNvSpPr/>
          <p:nvPr/>
        </p:nvSpPr>
        <p:spPr>
          <a:xfrm>
            <a:off x="6300788" y="2606675"/>
            <a:ext cx="360362" cy="431800"/>
          </a:xfrm>
          <a:prstGeom prst="ellipse">
            <a:avLst/>
          </a:prstGeom>
          <a:solidFill>
            <a:srgbClr val="D1DCBE"/>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1</a:t>
            </a:r>
            <a:endParaRPr lang="en-US" altLang="zh-CN">
              <a:latin typeface="Times New Roman" panose="02020603050405020304" pitchFamily="18" charset="0"/>
              <a:ea typeface="楷体_GB2312" pitchFamily="49" charset="-122"/>
            </a:endParaRPr>
          </a:p>
        </p:txBody>
      </p:sp>
      <p:sp>
        <p:nvSpPr>
          <p:cNvPr id="214052" name="椭圆 214051"/>
          <p:cNvSpPr/>
          <p:nvPr/>
        </p:nvSpPr>
        <p:spPr>
          <a:xfrm>
            <a:off x="4643438" y="3471863"/>
            <a:ext cx="360362" cy="431800"/>
          </a:xfrm>
          <a:prstGeom prst="ellipse">
            <a:avLst/>
          </a:prstGeom>
          <a:solidFill>
            <a:srgbClr val="D1DCBE"/>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5</a:t>
            </a:r>
            <a:endParaRPr lang="en-US" altLang="zh-CN">
              <a:latin typeface="Times New Roman" panose="02020603050405020304" pitchFamily="18" charset="0"/>
              <a:ea typeface="楷体_GB2312" pitchFamily="49" charset="-122"/>
            </a:endParaRPr>
          </a:p>
        </p:txBody>
      </p:sp>
      <p:sp>
        <p:nvSpPr>
          <p:cNvPr id="214053" name="椭圆 214052"/>
          <p:cNvSpPr/>
          <p:nvPr/>
        </p:nvSpPr>
        <p:spPr>
          <a:xfrm>
            <a:off x="5292725" y="4191000"/>
            <a:ext cx="360363" cy="431800"/>
          </a:xfrm>
          <a:prstGeom prst="ellipse">
            <a:avLst/>
          </a:prstGeom>
          <a:solidFill>
            <a:srgbClr val="D1DCBE"/>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4</a:t>
            </a:r>
            <a:endParaRPr lang="en-US" altLang="zh-CN">
              <a:latin typeface="Times New Roman" panose="02020603050405020304" pitchFamily="18" charset="0"/>
              <a:ea typeface="楷体_GB2312" pitchFamily="49" charset="-122"/>
            </a:endParaRPr>
          </a:p>
        </p:txBody>
      </p:sp>
      <p:sp>
        <p:nvSpPr>
          <p:cNvPr id="214054" name="椭圆 214053"/>
          <p:cNvSpPr/>
          <p:nvPr/>
        </p:nvSpPr>
        <p:spPr>
          <a:xfrm>
            <a:off x="6227763" y="4191000"/>
            <a:ext cx="360362" cy="431800"/>
          </a:xfrm>
          <a:prstGeom prst="ellipse">
            <a:avLst/>
          </a:prstGeom>
          <a:solidFill>
            <a:srgbClr val="D1DCBE"/>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3</a:t>
            </a:r>
            <a:endParaRPr lang="en-US" altLang="zh-CN">
              <a:latin typeface="Times New Roman" panose="02020603050405020304" pitchFamily="18" charset="0"/>
              <a:ea typeface="楷体_GB2312" pitchFamily="49" charset="-122"/>
            </a:endParaRPr>
          </a:p>
        </p:txBody>
      </p:sp>
      <p:sp>
        <p:nvSpPr>
          <p:cNvPr id="214055" name="椭圆 214054"/>
          <p:cNvSpPr/>
          <p:nvPr/>
        </p:nvSpPr>
        <p:spPr>
          <a:xfrm>
            <a:off x="5795963" y="3398838"/>
            <a:ext cx="360362" cy="431800"/>
          </a:xfrm>
          <a:prstGeom prst="ellipse">
            <a:avLst/>
          </a:prstGeom>
          <a:solidFill>
            <a:srgbClr val="D1DCBE"/>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6</a:t>
            </a:r>
            <a:endParaRPr lang="en-US" altLang="zh-CN">
              <a:latin typeface="Times New Roman" panose="02020603050405020304" pitchFamily="18" charset="0"/>
              <a:ea typeface="楷体_GB2312" pitchFamily="49" charset="-122"/>
            </a:endParaRPr>
          </a:p>
        </p:txBody>
      </p:sp>
      <p:sp>
        <p:nvSpPr>
          <p:cNvPr id="214056" name="椭圆 214055"/>
          <p:cNvSpPr/>
          <p:nvPr/>
        </p:nvSpPr>
        <p:spPr>
          <a:xfrm>
            <a:off x="6659563" y="3398838"/>
            <a:ext cx="360362" cy="431800"/>
          </a:xfrm>
          <a:prstGeom prst="ellipse">
            <a:avLst/>
          </a:prstGeom>
          <a:solidFill>
            <a:srgbClr val="D1DCBE"/>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2</a:t>
            </a:r>
            <a:endParaRPr lang="en-US" altLang="zh-CN">
              <a:latin typeface="Times New Roman" panose="02020603050405020304" pitchFamily="18" charset="0"/>
              <a:ea typeface="楷体_GB2312" pitchFamily="49" charset="-122"/>
            </a:endParaRPr>
          </a:p>
        </p:txBody>
      </p:sp>
      <p:sp>
        <p:nvSpPr>
          <p:cNvPr id="214070" name="文本框 214069"/>
          <p:cNvSpPr txBox="1"/>
          <p:nvPr/>
        </p:nvSpPr>
        <p:spPr>
          <a:xfrm>
            <a:off x="684213" y="2824163"/>
            <a:ext cx="287337"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1</a:t>
            </a:r>
            <a:endParaRPr lang="en-US" altLang="zh-CN" sz="1200">
              <a:solidFill>
                <a:srgbClr val="FF3300"/>
              </a:solidFill>
              <a:latin typeface="Times New Roman" panose="02020603050405020304" pitchFamily="18" charset="0"/>
              <a:ea typeface="楷体_GB2312" pitchFamily="49" charset="-122"/>
            </a:endParaRPr>
          </a:p>
        </p:txBody>
      </p:sp>
      <p:sp>
        <p:nvSpPr>
          <p:cNvPr id="214071" name="文本框 214070"/>
          <p:cNvSpPr txBox="1"/>
          <p:nvPr/>
        </p:nvSpPr>
        <p:spPr>
          <a:xfrm>
            <a:off x="3052763" y="3773488"/>
            <a:ext cx="287337"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2</a:t>
            </a:r>
            <a:endParaRPr lang="en-US" altLang="zh-CN" sz="1200">
              <a:solidFill>
                <a:srgbClr val="FF3300"/>
              </a:solidFill>
              <a:latin typeface="Times New Roman" panose="02020603050405020304" pitchFamily="18" charset="0"/>
              <a:ea typeface="楷体_GB2312" pitchFamily="49" charset="-122"/>
            </a:endParaRPr>
          </a:p>
        </p:txBody>
      </p:sp>
      <p:sp>
        <p:nvSpPr>
          <p:cNvPr id="214072" name="文本框 214071"/>
          <p:cNvSpPr txBox="1"/>
          <p:nvPr/>
        </p:nvSpPr>
        <p:spPr>
          <a:xfrm>
            <a:off x="1876425" y="2763838"/>
            <a:ext cx="287338"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3</a:t>
            </a:r>
            <a:endParaRPr lang="en-US" altLang="zh-CN" sz="1200">
              <a:solidFill>
                <a:srgbClr val="FF3300"/>
              </a:solidFill>
              <a:latin typeface="Times New Roman" panose="02020603050405020304" pitchFamily="18" charset="0"/>
              <a:ea typeface="楷体_GB2312" pitchFamily="49" charset="-122"/>
            </a:endParaRPr>
          </a:p>
        </p:txBody>
      </p:sp>
      <p:sp>
        <p:nvSpPr>
          <p:cNvPr id="214073" name="文本框 214072"/>
          <p:cNvSpPr txBox="1"/>
          <p:nvPr/>
        </p:nvSpPr>
        <p:spPr>
          <a:xfrm>
            <a:off x="965200" y="4060825"/>
            <a:ext cx="287338"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8</a:t>
            </a:r>
            <a:endParaRPr lang="en-US" altLang="zh-CN" sz="1200">
              <a:solidFill>
                <a:srgbClr val="FF3300"/>
              </a:solidFill>
              <a:latin typeface="Times New Roman" panose="02020603050405020304" pitchFamily="18" charset="0"/>
              <a:ea typeface="楷体_GB2312" pitchFamily="49" charset="-122"/>
            </a:endParaRPr>
          </a:p>
        </p:txBody>
      </p:sp>
      <p:sp>
        <p:nvSpPr>
          <p:cNvPr id="214074" name="文本框 214073"/>
          <p:cNvSpPr txBox="1"/>
          <p:nvPr/>
        </p:nvSpPr>
        <p:spPr>
          <a:xfrm>
            <a:off x="2189163" y="4421188"/>
            <a:ext cx="287337"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6</a:t>
            </a:r>
            <a:endParaRPr lang="en-US" altLang="zh-CN" sz="1200">
              <a:solidFill>
                <a:srgbClr val="FF3300"/>
              </a:solidFill>
              <a:latin typeface="Times New Roman" panose="02020603050405020304" pitchFamily="18" charset="0"/>
              <a:ea typeface="楷体_GB2312" pitchFamily="49" charset="-122"/>
            </a:endParaRPr>
          </a:p>
        </p:txBody>
      </p:sp>
      <p:sp>
        <p:nvSpPr>
          <p:cNvPr id="214075" name="文本框 214074"/>
          <p:cNvSpPr txBox="1"/>
          <p:nvPr/>
        </p:nvSpPr>
        <p:spPr>
          <a:xfrm>
            <a:off x="1541463" y="3413125"/>
            <a:ext cx="287337"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7</a:t>
            </a:r>
            <a:endParaRPr lang="en-US" altLang="zh-CN" sz="1200">
              <a:solidFill>
                <a:srgbClr val="FF3300"/>
              </a:solidFill>
              <a:latin typeface="Times New Roman" panose="02020603050405020304" pitchFamily="18" charset="0"/>
              <a:ea typeface="楷体_GB2312" pitchFamily="49" charset="-122"/>
            </a:endParaRPr>
          </a:p>
        </p:txBody>
      </p:sp>
      <p:sp>
        <p:nvSpPr>
          <p:cNvPr id="214076" name="文本框 214075"/>
          <p:cNvSpPr txBox="1"/>
          <p:nvPr/>
        </p:nvSpPr>
        <p:spPr>
          <a:xfrm>
            <a:off x="1901825" y="2176463"/>
            <a:ext cx="287338"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9</a:t>
            </a:r>
            <a:endParaRPr lang="en-US" altLang="zh-CN" sz="1200">
              <a:solidFill>
                <a:srgbClr val="FF3300"/>
              </a:solidFill>
              <a:latin typeface="Times New Roman" panose="02020603050405020304" pitchFamily="18" charset="0"/>
              <a:ea typeface="楷体_GB2312" pitchFamily="49" charset="-122"/>
            </a:endParaRPr>
          </a:p>
        </p:txBody>
      </p:sp>
      <p:sp>
        <p:nvSpPr>
          <p:cNvPr id="214077" name="文本框 214076"/>
          <p:cNvSpPr txBox="1"/>
          <p:nvPr/>
        </p:nvSpPr>
        <p:spPr>
          <a:xfrm>
            <a:off x="2405063" y="3327400"/>
            <a:ext cx="287337"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5</a:t>
            </a:r>
            <a:endParaRPr lang="en-US" altLang="zh-CN" sz="1200">
              <a:solidFill>
                <a:srgbClr val="FF3300"/>
              </a:solidFill>
              <a:latin typeface="Times New Roman" panose="02020603050405020304" pitchFamily="18" charset="0"/>
              <a:ea typeface="楷体_GB2312" pitchFamily="49" charset="-122"/>
            </a:endParaRPr>
          </a:p>
        </p:txBody>
      </p:sp>
      <p:sp>
        <p:nvSpPr>
          <p:cNvPr id="214078" name="文本框 214077"/>
          <p:cNvSpPr txBox="1"/>
          <p:nvPr/>
        </p:nvSpPr>
        <p:spPr>
          <a:xfrm>
            <a:off x="3125788" y="2765425"/>
            <a:ext cx="287337"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4</a:t>
            </a:r>
            <a:endParaRPr lang="en-US" altLang="zh-CN" sz="1200">
              <a:solidFill>
                <a:srgbClr val="FF3300"/>
              </a:solidFill>
              <a:latin typeface="Times New Roman" panose="02020603050405020304" pitchFamily="18" charset="0"/>
              <a:ea typeface="楷体_GB2312" pitchFamily="49" charset="-122"/>
            </a:endParaRPr>
          </a:p>
        </p:txBody>
      </p:sp>
      <p:sp>
        <p:nvSpPr>
          <p:cNvPr id="214081" name="文本框 214080"/>
          <p:cNvSpPr txBox="1"/>
          <p:nvPr/>
        </p:nvSpPr>
        <p:spPr>
          <a:xfrm>
            <a:off x="5005388" y="2430463"/>
            <a:ext cx="287337"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0</a:t>
            </a:r>
            <a:endParaRPr lang="en-US" altLang="zh-CN" sz="1200">
              <a:solidFill>
                <a:schemeClr val="tx2"/>
              </a:solidFill>
              <a:latin typeface="Times New Roman" panose="02020603050405020304" pitchFamily="18" charset="0"/>
              <a:ea typeface="楷体_GB2312" pitchFamily="49" charset="-122"/>
            </a:endParaRPr>
          </a:p>
        </p:txBody>
      </p:sp>
      <p:sp>
        <p:nvSpPr>
          <p:cNvPr id="214082" name="文本框 214081"/>
          <p:cNvSpPr txBox="1"/>
          <p:nvPr/>
        </p:nvSpPr>
        <p:spPr>
          <a:xfrm>
            <a:off x="6084888" y="2417763"/>
            <a:ext cx="287337"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1</a:t>
            </a:r>
            <a:endParaRPr lang="en-US" altLang="zh-CN" sz="1200">
              <a:solidFill>
                <a:schemeClr val="tx2"/>
              </a:solidFill>
              <a:latin typeface="Times New Roman" panose="02020603050405020304" pitchFamily="18" charset="0"/>
              <a:ea typeface="楷体_GB2312" pitchFamily="49" charset="-122"/>
            </a:endParaRPr>
          </a:p>
        </p:txBody>
      </p:sp>
      <p:sp>
        <p:nvSpPr>
          <p:cNvPr id="214083" name="文本框 214082"/>
          <p:cNvSpPr txBox="1"/>
          <p:nvPr/>
        </p:nvSpPr>
        <p:spPr>
          <a:xfrm>
            <a:off x="4356100" y="3425825"/>
            <a:ext cx="287338"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5</a:t>
            </a:r>
            <a:endParaRPr lang="en-US" altLang="zh-CN" sz="1200">
              <a:solidFill>
                <a:schemeClr val="tx2"/>
              </a:solidFill>
              <a:latin typeface="Times New Roman" panose="02020603050405020304" pitchFamily="18" charset="0"/>
              <a:ea typeface="楷体_GB2312" pitchFamily="49" charset="-122"/>
            </a:endParaRPr>
          </a:p>
        </p:txBody>
      </p:sp>
      <p:sp>
        <p:nvSpPr>
          <p:cNvPr id="214084" name="文本框 214083"/>
          <p:cNvSpPr txBox="1"/>
          <p:nvPr/>
        </p:nvSpPr>
        <p:spPr>
          <a:xfrm>
            <a:off x="5580063" y="3222625"/>
            <a:ext cx="287337"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6</a:t>
            </a:r>
            <a:endParaRPr lang="en-US" altLang="zh-CN" sz="1200">
              <a:solidFill>
                <a:schemeClr val="tx2"/>
              </a:solidFill>
              <a:latin typeface="Times New Roman" panose="02020603050405020304" pitchFamily="18" charset="0"/>
              <a:ea typeface="楷体_GB2312" pitchFamily="49" charset="-122"/>
            </a:endParaRPr>
          </a:p>
        </p:txBody>
      </p:sp>
      <p:sp>
        <p:nvSpPr>
          <p:cNvPr id="214085" name="文本框 214084"/>
          <p:cNvSpPr txBox="1"/>
          <p:nvPr/>
        </p:nvSpPr>
        <p:spPr>
          <a:xfrm>
            <a:off x="6948488" y="3294063"/>
            <a:ext cx="287337"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2</a:t>
            </a:r>
            <a:endParaRPr lang="en-US" altLang="zh-CN" sz="1200">
              <a:solidFill>
                <a:schemeClr val="tx2"/>
              </a:solidFill>
              <a:latin typeface="Times New Roman" panose="02020603050405020304" pitchFamily="18" charset="0"/>
              <a:ea typeface="楷体_GB2312" pitchFamily="49" charset="-122"/>
            </a:endParaRPr>
          </a:p>
        </p:txBody>
      </p:sp>
      <p:sp>
        <p:nvSpPr>
          <p:cNvPr id="214086" name="文本框 214085"/>
          <p:cNvSpPr txBox="1"/>
          <p:nvPr/>
        </p:nvSpPr>
        <p:spPr>
          <a:xfrm>
            <a:off x="5076825" y="4505325"/>
            <a:ext cx="287338"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4</a:t>
            </a:r>
            <a:endParaRPr lang="en-US" altLang="zh-CN" sz="1200">
              <a:solidFill>
                <a:schemeClr val="tx2"/>
              </a:solidFill>
              <a:latin typeface="Times New Roman" panose="02020603050405020304" pitchFamily="18" charset="0"/>
              <a:ea typeface="楷体_GB2312" pitchFamily="49" charset="-122"/>
            </a:endParaRPr>
          </a:p>
        </p:txBody>
      </p:sp>
      <p:sp>
        <p:nvSpPr>
          <p:cNvPr id="214087" name="文本框 214086"/>
          <p:cNvSpPr txBox="1"/>
          <p:nvPr/>
        </p:nvSpPr>
        <p:spPr>
          <a:xfrm>
            <a:off x="6588125" y="4446588"/>
            <a:ext cx="287338"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3</a:t>
            </a:r>
            <a:endParaRPr lang="en-US" altLang="zh-CN" sz="1200">
              <a:solidFill>
                <a:schemeClr val="tx2"/>
              </a:solidFill>
              <a:latin typeface="Times New Roman" panose="02020603050405020304" pitchFamily="18" charset="0"/>
              <a:ea typeface="楷体_GB2312" pitchFamily="49"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文本框 215041"/>
          <p:cNvSpPr txBox="1"/>
          <p:nvPr/>
        </p:nvSpPr>
        <p:spPr>
          <a:xfrm>
            <a:off x="323850" y="1121728"/>
            <a:ext cx="3743325" cy="368300"/>
          </a:xfrm>
          <a:prstGeom prst="rect">
            <a:avLst/>
          </a:prstGeom>
          <a:noFill/>
          <a:ln w="19050">
            <a:noFill/>
          </a:ln>
        </p:spPr>
        <p:txBody>
          <a:bodyPr>
            <a:spAutoFit/>
          </a:bodyPr>
          <a:lstStyle/>
          <a:p>
            <a:pPr algn="l">
              <a:spcBef>
                <a:spcPct val="50000"/>
              </a:spcBef>
              <a:buClrTx/>
            </a:pPr>
            <a:r>
              <a:rPr lang="zh-CN" altLang="en-US" dirty="0">
                <a:solidFill>
                  <a:srgbClr val="FF3300"/>
                </a:solidFill>
                <a:latin typeface="Times New Roman" panose="02020603050405020304" pitchFamily="18" charset="0"/>
                <a:ea typeface="隶书" panose="02010509060101010101" pitchFamily="49" charset="-122"/>
              </a:rPr>
              <a:t>如何解决出现回路的问题</a:t>
            </a:r>
            <a:endParaRPr lang="zh-CN" altLang="en-US" dirty="0">
              <a:solidFill>
                <a:srgbClr val="FF3300"/>
              </a:solidFill>
              <a:latin typeface="Times New Roman" panose="02020603050405020304" pitchFamily="18" charset="0"/>
              <a:ea typeface="隶书" panose="02010509060101010101" pitchFamily="49" charset="-122"/>
            </a:endParaRPr>
          </a:p>
        </p:txBody>
      </p:sp>
      <p:sp>
        <p:nvSpPr>
          <p:cNvPr id="215043" name="矩形 215042"/>
          <p:cNvSpPr/>
          <p:nvPr/>
        </p:nvSpPr>
        <p:spPr>
          <a:xfrm>
            <a:off x="2228850" y="2862263"/>
            <a:ext cx="9144000" cy="0"/>
          </a:xfrm>
          <a:prstGeom prst="rect">
            <a:avLst/>
          </a:prstGeom>
          <a:noFill/>
          <a:ln w="9525">
            <a:noFill/>
          </a:ln>
        </p:spPr>
        <p:txBody>
          <a:bodyPr/>
          <a:lstStyle/>
          <a:p>
            <a:endParaRPr lang="zh-CN" altLang="en-US"/>
          </a:p>
        </p:txBody>
      </p:sp>
      <p:sp>
        <p:nvSpPr>
          <p:cNvPr id="215044" name="文本框 215043"/>
          <p:cNvSpPr txBox="1"/>
          <p:nvPr/>
        </p:nvSpPr>
        <p:spPr>
          <a:xfrm>
            <a:off x="1524000" y="5992178"/>
            <a:ext cx="6553200" cy="368300"/>
          </a:xfrm>
          <a:prstGeom prst="rect">
            <a:avLst/>
          </a:prstGeom>
          <a:noFill/>
          <a:ln w="9525">
            <a:noFill/>
          </a:ln>
        </p:spPr>
        <p:txBody>
          <a:bodyPr>
            <a:spAutoFit/>
          </a:bodyPr>
          <a:lstStyle/>
          <a:p>
            <a:pPr algn="l">
              <a:spcBef>
                <a:spcPct val="50000"/>
              </a:spcBef>
            </a:pPr>
            <a:r>
              <a:rPr lang="zh-CN" altLang="en-US" dirty="0">
                <a:latin typeface="Times New Roman" panose="02020603050405020304" pitchFamily="18" charset="0"/>
                <a:ea typeface="楷体_GB2312" pitchFamily="49" charset="-122"/>
              </a:rPr>
              <a:t>克鲁斯卡尔算法求解最小生成树的过程（</a:t>
            </a:r>
            <a:r>
              <a:rPr lang="en-US" altLang="zh-CN" dirty="0">
                <a:latin typeface="Times New Roman" panose="02020603050405020304" pitchFamily="18" charset="0"/>
                <a:ea typeface="楷体_GB2312" pitchFamily="49" charset="-122"/>
              </a:rPr>
              <a:t>1</a:t>
            </a:r>
            <a:r>
              <a:rPr lang="zh-CN" altLang="en-US" dirty="0">
                <a:latin typeface="Times New Roman" panose="02020603050405020304" pitchFamily="18" charset="0"/>
                <a:ea typeface="楷体_GB2312" pitchFamily="49" charset="-122"/>
              </a:rPr>
              <a:t>） </a:t>
            </a:r>
            <a:endParaRPr lang="zh-CN" altLang="en-US" dirty="0">
              <a:latin typeface="Times New Roman" panose="02020603050405020304" pitchFamily="18" charset="0"/>
              <a:ea typeface="楷体_GB2312" pitchFamily="49" charset="-122"/>
            </a:endParaRPr>
          </a:p>
        </p:txBody>
      </p:sp>
      <p:sp>
        <p:nvSpPr>
          <p:cNvPr id="215045" name="椭圆 215044"/>
          <p:cNvSpPr/>
          <p:nvPr/>
        </p:nvSpPr>
        <p:spPr>
          <a:xfrm>
            <a:off x="746125" y="2294890"/>
            <a:ext cx="360363"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0</a:t>
            </a:r>
            <a:endParaRPr lang="en-US" altLang="zh-CN">
              <a:latin typeface="Times New Roman" panose="02020603050405020304" pitchFamily="18" charset="0"/>
              <a:ea typeface="楷体_GB2312" pitchFamily="49" charset="-122"/>
            </a:endParaRPr>
          </a:p>
        </p:txBody>
      </p:sp>
      <p:sp>
        <p:nvSpPr>
          <p:cNvPr id="215046" name="椭圆 215045"/>
          <p:cNvSpPr/>
          <p:nvPr/>
        </p:nvSpPr>
        <p:spPr>
          <a:xfrm>
            <a:off x="1827213" y="2294890"/>
            <a:ext cx="360362"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1</a:t>
            </a:r>
            <a:endParaRPr lang="en-US" altLang="zh-CN">
              <a:latin typeface="Times New Roman" panose="02020603050405020304" pitchFamily="18" charset="0"/>
              <a:ea typeface="楷体_GB2312" pitchFamily="49" charset="-122"/>
            </a:endParaRPr>
          </a:p>
        </p:txBody>
      </p:sp>
      <p:sp>
        <p:nvSpPr>
          <p:cNvPr id="215047" name="椭圆 215046"/>
          <p:cNvSpPr/>
          <p:nvPr/>
        </p:nvSpPr>
        <p:spPr>
          <a:xfrm>
            <a:off x="169863" y="3160078"/>
            <a:ext cx="360362"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5</a:t>
            </a:r>
            <a:endParaRPr lang="en-US" altLang="zh-CN">
              <a:latin typeface="Times New Roman" panose="02020603050405020304" pitchFamily="18" charset="0"/>
              <a:ea typeface="楷体_GB2312" pitchFamily="49" charset="-122"/>
            </a:endParaRPr>
          </a:p>
        </p:txBody>
      </p:sp>
      <p:sp>
        <p:nvSpPr>
          <p:cNvPr id="215048" name="椭圆 215047"/>
          <p:cNvSpPr/>
          <p:nvPr/>
        </p:nvSpPr>
        <p:spPr>
          <a:xfrm>
            <a:off x="819150" y="3879215"/>
            <a:ext cx="360363"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4</a:t>
            </a:r>
            <a:endParaRPr lang="en-US" altLang="zh-CN">
              <a:latin typeface="Times New Roman" panose="02020603050405020304" pitchFamily="18" charset="0"/>
              <a:ea typeface="楷体_GB2312" pitchFamily="49" charset="-122"/>
            </a:endParaRPr>
          </a:p>
        </p:txBody>
      </p:sp>
      <p:sp>
        <p:nvSpPr>
          <p:cNvPr id="215049" name="椭圆 215048"/>
          <p:cNvSpPr/>
          <p:nvPr/>
        </p:nvSpPr>
        <p:spPr>
          <a:xfrm>
            <a:off x="1754188" y="3879215"/>
            <a:ext cx="360362"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3</a:t>
            </a:r>
            <a:endParaRPr lang="en-US" altLang="zh-CN">
              <a:latin typeface="Times New Roman" panose="02020603050405020304" pitchFamily="18" charset="0"/>
              <a:ea typeface="楷体_GB2312" pitchFamily="49" charset="-122"/>
            </a:endParaRPr>
          </a:p>
        </p:txBody>
      </p:sp>
      <p:sp>
        <p:nvSpPr>
          <p:cNvPr id="215050" name="椭圆 215049"/>
          <p:cNvSpPr/>
          <p:nvPr/>
        </p:nvSpPr>
        <p:spPr>
          <a:xfrm>
            <a:off x="1322388" y="3087053"/>
            <a:ext cx="360362"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6</a:t>
            </a:r>
            <a:endParaRPr lang="en-US" altLang="zh-CN">
              <a:latin typeface="Times New Roman" panose="02020603050405020304" pitchFamily="18" charset="0"/>
              <a:ea typeface="楷体_GB2312" pitchFamily="49" charset="-122"/>
            </a:endParaRPr>
          </a:p>
        </p:txBody>
      </p:sp>
      <p:sp>
        <p:nvSpPr>
          <p:cNvPr id="215051" name="椭圆 215050"/>
          <p:cNvSpPr/>
          <p:nvPr/>
        </p:nvSpPr>
        <p:spPr>
          <a:xfrm>
            <a:off x="2185988" y="3087053"/>
            <a:ext cx="360362"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2</a:t>
            </a:r>
            <a:endParaRPr lang="en-US" altLang="zh-CN">
              <a:latin typeface="Times New Roman" panose="02020603050405020304" pitchFamily="18" charset="0"/>
              <a:ea typeface="楷体_GB2312" pitchFamily="49" charset="-122"/>
            </a:endParaRPr>
          </a:p>
        </p:txBody>
      </p:sp>
      <p:sp>
        <p:nvSpPr>
          <p:cNvPr id="215052" name="直接连接符 215051"/>
          <p:cNvSpPr/>
          <p:nvPr/>
        </p:nvSpPr>
        <p:spPr>
          <a:xfrm>
            <a:off x="1106488" y="2510790"/>
            <a:ext cx="720725" cy="0"/>
          </a:xfrm>
          <a:prstGeom prst="line">
            <a:avLst/>
          </a:prstGeom>
          <a:ln w="19050" cap="flat" cmpd="sng">
            <a:solidFill>
              <a:srgbClr val="3333FF"/>
            </a:solidFill>
            <a:prstDash val="solid"/>
            <a:headEnd type="none" w="med" len="med"/>
            <a:tailEnd type="none" w="med" len="lg"/>
          </a:ln>
        </p:spPr>
      </p:sp>
      <p:sp>
        <p:nvSpPr>
          <p:cNvPr id="215053" name="任意多边形 215052"/>
          <p:cNvSpPr/>
          <p:nvPr/>
        </p:nvSpPr>
        <p:spPr>
          <a:xfrm>
            <a:off x="387350" y="2631440"/>
            <a:ext cx="395288" cy="528638"/>
          </a:xfrm>
          <a:custGeom>
            <a:avLst/>
            <a:gdLst/>
            <a:ahLst/>
            <a:cxnLst/>
            <a:rect l="0" t="0" r="0" b="0"/>
            <a:pathLst>
              <a:path w="249" h="333">
                <a:moveTo>
                  <a:pt x="249" y="0"/>
                </a:moveTo>
                <a:lnTo>
                  <a:pt x="0" y="333"/>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215054" name="任意多边形 215053"/>
          <p:cNvSpPr/>
          <p:nvPr/>
        </p:nvSpPr>
        <p:spPr>
          <a:xfrm>
            <a:off x="452438" y="3558540"/>
            <a:ext cx="392112" cy="419100"/>
          </a:xfrm>
          <a:custGeom>
            <a:avLst/>
            <a:gdLst/>
            <a:ahLst/>
            <a:cxnLst/>
            <a:rect l="0" t="0" r="0" b="0"/>
            <a:pathLst>
              <a:path w="247" h="264">
                <a:moveTo>
                  <a:pt x="0" y="0"/>
                </a:moveTo>
                <a:lnTo>
                  <a:pt x="247" y="264"/>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215055" name="任意多边形 215054"/>
          <p:cNvSpPr/>
          <p:nvPr/>
        </p:nvSpPr>
        <p:spPr>
          <a:xfrm>
            <a:off x="1177925" y="4130040"/>
            <a:ext cx="582613" cy="1588"/>
          </a:xfrm>
          <a:custGeom>
            <a:avLst/>
            <a:gdLst/>
            <a:ahLst/>
            <a:cxnLst/>
            <a:rect l="0" t="0" r="0" b="0"/>
            <a:pathLst>
              <a:path w="367" h="1">
                <a:moveTo>
                  <a:pt x="0" y="0"/>
                </a:moveTo>
                <a:lnTo>
                  <a:pt x="367" y="0"/>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215056" name="任意多边形 215055"/>
          <p:cNvSpPr/>
          <p:nvPr/>
        </p:nvSpPr>
        <p:spPr>
          <a:xfrm>
            <a:off x="1035050" y="3456940"/>
            <a:ext cx="357188" cy="422275"/>
          </a:xfrm>
          <a:custGeom>
            <a:avLst/>
            <a:gdLst/>
            <a:ahLst/>
            <a:cxnLst/>
            <a:rect l="0" t="0" r="0" b="0"/>
            <a:pathLst>
              <a:path w="225" h="266">
                <a:moveTo>
                  <a:pt x="0" y="266"/>
                </a:moveTo>
                <a:lnTo>
                  <a:pt x="225" y="0"/>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215057" name="直接连接符 215056"/>
          <p:cNvSpPr/>
          <p:nvPr/>
        </p:nvSpPr>
        <p:spPr>
          <a:xfrm>
            <a:off x="1611313" y="3447415"/>
            <a:ext cx="287337" cy="431800"/>
          </a:xfrm>
          <a:prstGeom prst="line">
            <a:avLst/>
          </a:prstGeom>
          <a:ln w="19050" cap="flat" cmpd="sng">
            <a:solidFill>
              <a:srgbClr val="3333FF"/>
            </a:solidFill>
            <a:prstDash val="solid"/>
            <a:headEnd type="none" w="med" len="med"/>
            <a:tailEnd type="none" w="med" len="lg"/>
          </a:ln>
        </p:spPr>
      </p:sp>
      <p:sp>
        <p:nvSpPr>
          <p:cNvPr id="215058" name="直接连接符 215057"/>
          <p:cNvSpPr/>
          <p:nvPr/>
        </p:nvSpPr>
        <p:spPr>
          <a:xfrm flipH="1">
            <a:off x="1598613" y="2680653"/>
            <a:ext cx="287337" cy="431800"/>
          </a:xfrm>
          <a:prstGeom prst="line">
            <a:avLst/>
          </a:prstGeom>
          <a:ln w="19050" cap="flat" cmpd="sng">
            <a:solidFill>
              <a:srgbClr val="3333FF"/>
            </a:solidFill>
            <a:prstDash val="solid"/>
            <a:headEnd type="none" w="med" len="med"/>
            <a:tailEnd type="none" w="med" len="lg"/>
          </a:ln>
        </p:spPr>
      </p:sp>
      <p:sp>
        <p:nvSpPr>
          <p:cNvPr id="215059" name="直接连接符 215058"/>
          <p:cNvSpPr/>
          <p:nvPr/>
        </p:nvSpPr>
        <p:spPr>
          <a:xfrm>
            <a:off x="2114550" y="2655253"/>
            <a:ext cx="215900" cy="431800"/>
          </a:xfrm>
          <a:prstGeom prst="line">
            <a:avLst/>
          </a:prstGeom>
          <a:ln w="19050" cap="flat" cmpd="sng">
            <a:solidFill>
              <a:srgbClr val="3333FF"/>
            </a:solidFill>
            <a:prstDash val="solid"/>
            <a:headEnd type="none" w="med" len="med"/>
            <a:tailEnd type="none" w="med" len="lg"/>
          </a:ln>
        </p:spPr>
      </p:sp>
      <p:sp>
        <p:nvSpPr>
          <p:cNvPr id="215060" name="任意多边形 215059"/>
          <p:cNvSpPr/>
          <p:nvPr/>
        </p:nvSpPr>
        <p:spPr>
          <a:xfrm>
            <a:off x="2057400" y="3515678"/>
            <a:ext cx="266700" cy="411162"/>
          </a:xfrm>
          <a:custGeom>
            <a:avLst/>
            <a:gdLst/>
            <a:ahLst/>
            <a:cxnLst/>
            <a:rect l="0" t="0" r="0" b="0"/>
            <a:pathLst>
              <a:path w="168" h="259">
                <a:moveTo>
                  <a:pt x="168" y="0"/>
                </a:moveTo>
                <a:lnTo>
                  <a:pt x="0" y="259"/>
                </a:lnTo>
              </a:path>
            </a:pathLst>
          </a:custGeom>
          <a:noFill/>
          <a:ln w="19050" cap="flat" cmpd="sng">
            <a:solidFill>
              <a:srgbClr val="3333FF"/>
            </a:solidFill>
            <a:prstDash val="solid"/>
            <a:headEnd type="none" w="med" len="med"/>
            <a:tailEnd type="none" w="med" len="lg"/>
          </a:ln>
        </p:spPr>
        <p:txBody>
          <a:bodyPr/>
          <a:lstStyle/>
          <a:p>
            <a:endParaRPr lang="zh-CN" altLang="en-US"/>
          </a:p>
        </p:txBody>
      </p:sp>
      <p:sp>
        <p:nvSpPr>
          <p:cNvPr id="215061" name="文本框 215060"/>
          <p:cNvSpPr txBox="1"/>
          <p:nvPr/>
        </p:nvSpPr>
        <p:spPr>
          <a:xfrm>
            <a:off x="1250950" y="2152015"/>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28</a:t>
            </a:r>
            <a:endParaRPr lang="en-US" altLang="zh-CN" sz="2000">
              <a:latin typeface="Times New Roman" panose="02020603050405020304" pitchFamily="18" charset="0"/>
              <a:ea typeface="楷体_GB2312" pitchFamily="49" charset="-122"/>
            </a:endParaRPr>
          </a:p>
        </p:txBody>
      </p:sp>
      <p:sp>
        <p:nvSpPr>
          <p:cNvPr id="215062" name="文本框 215061"/>
          <p:cNvSpPr txBox="1"/>
          <p:nvPr/>
        </p:nvSpPr>
        <p:spPr>
          <a:xfrm>
            <a:off x="171450" y="2618740"/>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10</a:t>
            </a:r>
            <a:endParaRPr lang="en-US" altLang="zh-CN" sz="2000">
              <a:latin typeface="Times New Roman" panose="02020603050405020304" pitchFamily="18" charset="0"/>
              <a:ea typeface="楷体_GB2312" pitchFamily="49" charset="-122"/>
            </a:endParaRPr>
          </a:p>
        </p:txBody>
      </p:sp>
      <p:sp>
        <p:nvSpPr>
          <p:cNvPr id="215063" name="文本框 215062"/>
          <p:cNvSpPr txBox="1"/>
          <p:nvPr/>
        </p:nvSpPr>
        <p:spPr>
          <a:xfrm>
            <a:off x="2187575" y="2583815"/>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16</a:t>
            </a:r>
            <a:endParaRPr lang="en-US" altLang="zh-CN" sz="2000">
              <a:latin typeface="Times New Roman" panose="02020603050405020304" pitchFamily="18" charset="0"/>
              <a:ea typeface="楷体_GB2312" pitchFamily="49" charset="-122"/>
            </a:endParaRPr>
          </a:p>
        </p:txBody>
      </p:sp>
      <p:sp>
        <p:nvSpPr>
          <p:cNvPr id="215064" name="文本框 215063"/>
          <p:cNvSpPr txBox="1"/>
          <p:nvPr/>
        </p:nvSpPr>
        <p:spPr>
          <a:xfrm>
            <a:off x="1322388" y="2690178"/>
            <a:ext cx="503237"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14</a:t>
            </a:r>
            <a:endParaRPr lang="en-US" altLang="zh-CN" sz="2000">
              <a:latin typeface="Times New Roman" panose="02020603050405020304" pitchFamily="18" charset="0"/>
              <a:ea typeface="楷体_GB2312" pitchFamily="49" charset="-122"/>
            </a:endParaRPr>
          </a:p>
        </p:txBody>
      </p:sp>
      <p:sp>
        <p:nvSpPr>
          <p:cNvPr id="215065" name="文本框 215064"/>
          <p:cNvSpPr txBox="1"/>
          <p:nvPr/>
        </p:nvSpPr>
        <p:spPr>
          <a:xfrm>
            <a:off x="244475" y="3626803"/>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25</a:t>
            </a:r>
            <a:endParaRPr lang="en-US" altLang="zh-CN" sz="2000">
              <a:latin typeface="Times New Roman" panose="02020603050405020304" pitchFamily="18" charset="0"/>
              <a:ea typeface="楷体_GB2312" pitchFamily="49" charset="-122"/>
            </a:endParaRPr>
          </a:p>
        </p:txBody>
      </p:sp>
      <p:sp>
        <p:nvSpPr>
          <p:cNvPr id="215066" name="文本框 215065"/>
          <p:cNvSpPr txBox="1"/>
          <p:nvPr/>
        </p:nvSpPr>
        <p:spPr>
          <a:xfrm>
            <a:off x="819150" y="3410903"/>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24</a:t>
            </a:r>
            <a:endParaRPr lang="en-US" altLang="zh-CN" sz="2000">
              <a:latin typeface="Times New Roman" panose="02020603050405020304" pitchFamily="18" charset="0"/>
              <a:ea typeface="楷体_GB2312" pitchFamily="49" charset="-122"/>
            </a:endParaRPr>
          </a:p>
        </p:txBody>
      </p:sp>
      <p:sp>
        <p:nvSpPr>
          <p:cNvPr id="215067" name="文本框 215066"/>
          <p:cNvSpPr txBox="1"/>
          <p:nvPr/>
        </p:nvSpPr>
        <p:spPr>
          <a:xfrm>
            <a:off x="1682750" y="3337878"/>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18</a:t>
            </a:r>
            <a:endParaRPr lang="en-US" altLang="zh-CN" sz="2000">
              <a:latin typeface="Times New Roman" panose="02020603050405020304" pitchFamily="18" charset="0"/>
              <a:ea typeface="楷体_GB2312" pitchFamily="49" charset="-122"/>
            </a:endParaRPr>
          </a:p>
        </p:txBody>
      </p:sp>
      <p:sp>
        <p:nvSpPr>
          <p:cNvPr id="215068" name="文本框 215067"/>
          <p:cNvSpPr txBox="1"/>
          <p:nvPr/>
        </p:nvSpPr>
        <p:spPr>
          <a:xfrm>
            <a:off x="1250950" y="4095115"/>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22</a:t>
            </a:r>
            <a:endParaRPr lang="en-US" altLang="zh-CN" sz="2000">
              <a:latin typeface="Times New Roman" panose="02020603050405020304" pitchFamily="18" charset="0"/>
              <a:ea typeface="楷体_GB2312" pitchFamily="49" charset="-122"/>
            </a:endParaRPr>
          </a:p>
        </p:txBody>
      </p:sp>
      <p:sp>
        <p:nvSpPr>
          <p:cNvPr id="215069" name="文本框 215068"/>
          <p:cNvSpPr txBox="1"/>
          <p:nvPr/>
        </p:nvSpPr>
        <p:spPr>
          <a:xfrm>
            <a:off x="2116138" y="3626803"/>
            <a:ext cx="503237"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12</a:t>
            </a:r>
            <a:endParaRPr lang="en-US" altLang="zh-CN" sz="2000">
              <a:latin typeface="Times New Roman" panose="02020603050405020304" pitchFamily="18" charset="0"/>
              <a:ea typeface="楷体_GB2312" pitchFamily="49" charset="-122"/>
            </a:endParaRPr>
          </a:p>
        </p:txBody>
      </p:sp>
      <p:sp>
        <p:nvSpPr>
          <p:cNvPr id="215070" name="文本框 215069"/>
          <p:cNvSpPr txBox="1"/>
          <p:nvPr/>
        </p:nvSpPr>
        <p:spPr>
          <a:xfrm>
            <a:off x="1035050" y="4742815"/>
            <a:ext cx="935038" cy="368300"/>
          </a:xfrm>
          <a:prstGeom prst="rect">
            <a:avLst/>
          </a:prstGeom>
          <a:noFill/>
          <a:ln w="19050">
            <a:noFill/>
          </a:ln>
        </p:spPr>
        <p:txBody>
          <a:bodyPr>
            <a:spAutoFit/>
          </a:bodyPr>
          <a:lstStyle/>
          <a:p>
            <a:pPr algn="l">
              <a:spcBef>
                <a:spcPct val="50000"/>
              </a:spcBef>
              <a:buClrTx/>
            </a:pPr>
            <a:r>
              <a:rPr lang="zh-CN" altLang="en-US" dirty="0">
                <a:latin typeface="Times New Roman" panose="02020603050405020304" pitchFamily="18" charset="0"/>
                <a:ea typeface="楷体_GB2312" pitchFamily="49" charset="-122"/>
              </a:rPr>
              <a:t>图</a:t>
            </a:r>
            <a:r>
              <a:rPr lang="en-US" altLang="zh-CN">
                <a:latin typeface="Times New Roman" panose="02020603050405020304" pitchFamily="18" charset="0"/>
                <a:ea typeface="楷体_GB2312" pitchFamily="49" charset="-122"/>
              </a:rPr>
              <a:t>G</a:t>
            </a:r>
            <a:endParaRPr lang="en-US" altLang="zh-CN">
              <a:latin typeface="Times New Roman" panose="02020603050405020304" pitchFamily="18" charset="0"/>
              <a:ea typeface="楷体_GB2312" pitchFamily="49" charset="-122"/>
            </a:endParaRPr>
          </a:p>
        </p:txBody>
      </p:sp>
      <p:sp>
        <p:nvSpPr>
          <p:cNvPr id="215071" name="矩形 215070"/>
          <p:cNvSpPr/>
          <p:nvPr/>
        </p:nvSpPr>
        <p:spPr>
          <a:xfrm>
            <a:off x="98425" y="1840865"/>
            <a:ext cx="2665413" cy="3455988"/>
          </a:xfrm>
          <a:prstGeom prst="rect">
            <a:avLst/>
          </a:prstGeom>
          <a:solidFill>
            <a:schemeClr val="accent1">
              <a:alpha val="0"/>
            </a:schemeClr>
          </a:solidFill>
          <a:ln w="38100" cap="rnd" cmpd="sng">
            <a:solidFill>
              <a:srgbClr val="3333FF"/>
            </a:solidFill>
            <a:prstDash val="sysDot"/>
            <a:miter/>
            <a:headEnd type="none" w="med" len="med"/>
            <a:tailEnd type="none" w="med" len="lg"/>
          </a:ln>
        </p:spPr>
        <p:txBody>
          <a:bodyPr/>
          <a:lstStyle/>
          <a:p>
            <a:endParaRPr lang="zh-CN" altLang="en-US"/>
          </a:p>
        </p:txBody>
      </p:sp>
      <p:sp>
        <p:nvSpPr>
          <p:cNvPr id="215072" name="椭圆 215071"/>
          <p:cNvSpPr/>
          <p:nvPr/>
        </p:nvSpPr>
        <p:spPr>
          <a:xfrm>
            <a:off x="3852863" y="2417128"/>
            <a:ext cx="360362"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0</a:t>
            </a:r>
            <a:endParaRPr lang="en-US" altLang="zh-CN">
              <a:latin typeface="Times New Roman" panose="02020603050405020304" pitchFamily="18" charset="0"/>
              <a:ea typeface="楷体_GB2312" pitchFamily="49" charset="-122"/>
            </a:endParaRPr>
          </a:p>
        </p:txBody>
      </p:sp>
      <p:sp>
        <p:nvSpPr>
          <p:cNvPr id="215073" name="椭圆 215072"/>
          <p:cNvSpPr/>
          <p:nvPr/>
        </p:nvSpPr>
        <p:spPr>
          <a:xfrm>
            <a:off x="4933950" y="2417128"/>
            <a:ext cx="360363"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1</a:t>
            </a:r>
            <a:endParaRPr lang="en-US" altLang="zh-CN">
              <a:latin typeface="Times New Roman" panose="02020603050405020304" pitchFamily="18" charset="0"/>
              <a:ea typeface="楷体_GB2312" pitchFamily="49" charset="-122"/>
            </a:endParaRPr>
          </a:p>
        </p:txBody>
      </p:sp>
      <p:sp>
        <p:nvSpPr>
          <p:cNvPr id="215074" name="椭圆 215073"/>
          <p:cNvSpPr/>
          <p:nvPr/>
        </p:nvSpPr>
        <p:spPr>
          <a:xfrm>
            <a:off x="3276600" y="3282315"/>
            <a:ext cx="360363"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5</a:t>
            </a:r>
            <a:endParaRPr lang="en-US" altLang="zh-CN">
              <a:latin typeface="Times New Roman" panose="02020603050405020304" pitchFamily="18" charset="0"/>
              <a:ea typeface="楷体_GB2312" pitchFamily="49" charset="-122"/>
            </a:endParaRPr>
          </a:p>
        </p:txBody>
      </p:sp>
      <p:sp>
        <p:nvSpPr>
          <p:cNvPr id="215075" name="椭圆 215074"/>
          <p:cNvSpPr/>
          <p:nvPr/>
        </p:nvSpPr>
        <p:spPr>
          <a:xfrm>
            <a:off x="3925888" y="4001453"/>
            <a:ext cx="360362"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4</a:t>
            </a:r>
            <a:endParaRPr lang="en-US" altLang="zh-CN">
              <a:latin typeface="Times New Roman" panose="02020603050405020304" pitchFamily="18" charset="0"/>
              <a:ea typeface="楷体_GB2312" pitchFamily="49" charset="-122"/>
            </a:endParaRPr>
          </a:p>
        </p:txBody>
      </p:sp>
      <p:sp>
        <p:nvSpPr>
          <p:cNvPr id="215076" name="椭圆 215075"/>
          <p:cNvSpPr/>
          <p:nvPr/>
        </p:nvSpPr>
        <p:spPr>
          <a:xfrm>
            <a:off x="4860925" y="4001453"/>
            <a:ext cx="360363"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3</a:t>
            </a:r>
            <a:endParaRPr lang="en-US" altLang="zh-CN">
              <a:latin typeface="Times New Roman" panose="02020603050405020304" pitchFamily="18" charset="0"/>
              <a:ea typeface="楷体_GB2312" pitchFamily="49" charset="-122"/>
            </a:endParaRPr>
          </a:p>
        </p:txBody>
      </p:sp>
      <p:sp>
        <p:nvSpPr>
          <p:cNvPr id="215077" name="椭圆 215076"/>
          <p:cNvSpPr/>
          <p:nvPr/>
        </p:nvSpPr>
        <p:spPr>
          <a:xfrm>
            <a:off x="4429125" y="3209290"/>
            <a:ext cx="360363"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6</a:t>
            </a:r>
            <a:endParaRPr lang="en-US" altLang="zh-CN">
              <a:latin typeface="Times New Roman" panose="02020603050405020304" pitchFamily="18" charset="0"/>
              <a:ea typeface="楷体_GB2312" pitchFamily="49" charset="-122"/>
            </a:endParaRPr>
          </a:p>
        </p:txBody>
      </p:sp>
      <p:sp>
        <p:nvSpPr>
          <p:cNvPr id="215078" name="椭圆 215077"/>
          <p:cNvSpPr/>
          <p:nvPr/>
        </p:nvSpPr>
        <p:spPr>
          <a:xfrm>
            <a:off x="5292725" y="3209290"/>
            <a:ext cx="360363"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2</a:t>
            </a:r>
            <a:endParaRPr lang="en-US" altLang="zh-CN">
              <a:latin typeface="Times New Roman" panose="02020603050405020304" pitchFamily="18" charset="0"/>
              <a:ea typeface="楷体_GB2312" pitchFamily="49" charset="-122"/>
            </a:endParaRPr>
          </a:p>
        </p:txBody>
      </p:sp>
      <p:sp>
        <p:nvSpPr>
          <p:cNvPr id="215079" name="任意多边形 215078"/>
          <p:cNvSpPr/>
          <p:nvPr/>
        </p:nvSpPr>
        <p:spPr>
          <a:xfrm>
            <a:off x="3494088" y="2753678"/>
            <a:ext cx="395287" cy="528637"/>
          </a:xfrm>
          <a:custGeom>
            <a:avLst/>
            <a:gdLst/>
            <a:ahLst/>
            <a:cxnLst/>
            <a:rect l="0" t="0" r="0" b="0"/>
            <a:pathLst>
              <a:path w="249" h="333">
                <a:moveTo>
                  <a:pt x="249" y="0"/>
                </a:moveTo>
                <a:lnTo>
                  <a:pt x="0" y="333"/>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215080" name="文本框 215079"/>
          <p:cNvSpPr txBox="1"/>
          <p:nvPr/>
        </p:nvSpPr>
        <p:spPr>
          <a:xfrm>
            <a:off x="3278188" y="2740978"/>
            <a:ext cx="503237"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10</a:t>
            </a:r>
            <a:endParaRPr lang="en-US" altLang="zh-CN" sz="2000">
              <a:latin typeface="Times New Roman" panose="02020603050405020304" pitchFamily="18" charset="0"/>
              <a:ea typeface="楷体_GB2312" pitchFamily="49" charset="-122"/>
            </a:endParaRPr>
          </a:p>
        </p:txBody>
      </p:sp>
      <p:sp>
        <p:nvSpPr>
          <p:cNvPr id="215081" name="直接连接符 215080"/>
          <p:cNvSpPr/>
          <p:nvPr/>
        </p:nvSpPr>
        <p:spPr>
          <a:xfrm flipH="1">
            <a:off x="8185150" y="3599815"/>
            <a:ext cx="287338" cy="433388"/>
          </a:xfrm>
          <a:prstGeom prst="line">
            <a:avLst/>
          </a:prstGeom>
          <a:ln w="19050" cap="flat" cmpd="sng">
            <a:solidFill>
              <a:srgbClr val="3333FF"/>
            </a:solidFill>
            <a:prstDash val="solid"/>
            <a:headEnd type="none" w="med" len="med"/>
            <a:tailEnd type="none" w="med" len="lg"/>
          </a:ln>
        </p:spPr>
      </p:sp>
      <p:sp>
        <p:nvSpPr>
          <p:cNvPr id="215082" name="文本框 215081"/>
          <p:cNvSpPr txBox="1"/>
          <p:nvPr/>
        </p:nvSpPr>
        <p:spPr>
          <a:xfrm>
            <a:off x="8245475" y="3733165"/>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12</a:t>
            </a:r>
            <a:endParaRPr lang="en-US" altLang="zh-CN" sz="2000">
              <a:latin typeface="Times New Roman" panose="02020603050405020304" pitchFamily="18" charset="0"/>
              <a:ea typeface="楷体_GB2312" pitchFamily="49" charset="-122"/>
            </a:endParaRPr>
          </a:p>
        </p:txBody>
      </p:sp>
      <p:sp>
        <p:nvSpPr>
          <p:cNvPr id="215083" name="椭圆 215082"/>
          <p:cNvSpPr/>
          <p:nvPr/>
        </p:nvSpPr>
        <p:spPr>
          <a:xfrm>
            <a:off x="6948488" y="2418715"/>
            <a:ext cx="360362"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0</a:t>
            </a:r>
            <a:endParaRPr lang="en-US" altLang="zh-CN">
              <a:latin typeface="Times New Roman" panose="02020603050405020304" pitchFamily="18" charset="0"/>
              <a:ea typeface="楷体_GB2312" pitchFamily="49" charset="-122"/>
            </a:endParaRPr>
          </a:p>
        </p:txBody>
      </p:sp>
      <p:sp>
        <p:nvSpPr>
          <p:cNvPr id="215084" name="椭圆 215083"/>
          <p:cNvSpPr/>
          <p:nvPr/>
        </p:nvSpPr>
        <p:spPr>
          <a:xfrm>
            <a:off x="8029575" y="2418715"/>
            <a:ext cx="360363"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1</a:t>
            </a:r>
            <a:endParaRPr lang="en-US" altLang="zh-CN">
              <a:latin typeface="Times New Roman" panose="02020603050405020304" pitchFamily="18" charset="0"/>
              <a:ea typeface="楷体_GB2312" pitchFamily="49" charset="-122"/>
            </a:endParaRPr>
          </a:p>
        </p:txBody>
      </p:sp>
      <p:sp>
        <p:nvSpPr>
          <p:cNvPr id="215085" name="椭圆 215084"/>
          <p:cNvSpPr/>
          <p:nvPr/>
        </p:nvSpPr>
        <p:spPr>
          <a:xfrm>
            <a:off x="6372225" y="3283903"/>
            <a:ext cx="360363"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5</a:t>
            </a:r>
            <a:endParaRPr lang="en-US" altLang="zh-CN">
              <a:latin typeface="Times New Roman" panose="02020603050405020304" pitchFamily="18" charset="0"/>
              <a:ea typeface="楷体_GB2312" pitchFamily="49" charset="-122"/>
            </a:endParaRPr>
          </a:p>
        </p:txBody>
      </p:sp>
      <p:sp>
        <p:nvSpPr>
          <p:cNvPr id="215086" name="椭圆 215085"/>
          <p:cNvSpPr/>
          <p:nvPr/>
        </p:nvSpPr>
        <p:spPr>
          <a:xfrm>
            <a:off x="7021513" y="4003040"/>
            <a:ext cx="360362"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4</a:t>
            </a:r>
            <a:endParaRPr lang="en-US" altLang="zh-CN">
              <a:latin typeface="Times New Roman" panose="02020603050405020304" pitchFamily="18" charset="0"/>
              <a:ea typeface="楷体_GB2312" pitchFamily="49" charset="-122"/>
            </a:endParaRPr>
          </a:p>
        </p:txBody>
      </p:sp>
      <p:sp>
        <p:nvSpPr>
          <p:cNvPr id="215087" name="椭圆 215086"/>
          <p:cNvSpPr/>
          <p:nvPr/>
        </p:nvSpPr>
        <p:spPr>
          <a:xfrm>
            <a:off x="7956550" y="4003040"/>
            <a:ext cx="360363"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3</a:t>
            </a:r>
            <a:endParaRPr lang="en-US" altLang="zh-CN">
              <a:latin typeface="Times New Roman" panose="02020603050405020304" pitchFamily="18" charset="0"/>
              <a:ea typeface="楷体_GB2312" pitchFamily="49" charset="-122"/>
            </a:endParaRPr>
          </a:p>
        </p:txBody>
      </p:sp>
      <p:sp>
        <p:nvSpPr>
          <p:cNvPr id="215088" name="椭圆 215087"/>
          <p:cNvSpPr/>
          <p:nvPr/>
        </p:nvSpPr>
        <p:spPr>
          <a:xfrm>
            <a:off x="7524750" y="3210878"/>
            <a:ext cx="360363"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6</a:t>
            </a:r>
            <a:endParaRPr lang="en-US" altLang="zh-CN">
              <a:latin typeface="Times New Roman" panose="02020603050405020304" pitchFamily="18" charset="0"/>
              <a:ea typeface="楷体_GB2312" pitchFamily="49" charset="-122"/>
            </a:endParaRPr>
          </a:p>
        </p:txBody>
      </p:sp>
      <p:sp>
        <p:nvSpPr>
          <p:cNvPr id="215089" name="椭圆 215088"/>
          <p:cNvSpPr/>
          <p:nvPr/>
        </p:nvSpPr>
        <p:spPr>
          <a:xfrm>
            <a:off x="8388350" y="3210878"/>
            <a:ext cx="360363"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2</a:t>
            </a:r>
            <a:endParaRPr lang="en-US" altLang="zh-CN">
              <a:latin typeface="Times New Roman" panose="02020603050405020304" pitchFamily="18" charset="0"/>
              <a:ea typeface="楷体_GB2312" pitchFamily="49" charset="-122"/>
            </a:endParaRPr>
          </a:p>
        </p:txBody>
      </p:sp>
      <p:sp>
        <p:nvSpPr>
          <p:cNvPr id="215090" name="任意多边形 215089"/>
          <p:cNvSpPr/>
          <p:nvPr/>
        </p:nvSpPr>
        <p:spPr>
          <a:xfrm>
            <a:off x="6589713" y="2755265"/>
            <a:ext cx="395287" cy="528638"/>
          </a:xfrm>
          <a:custGeom>
            <a:avLst/>
            <a:gdLst/>
            <a:ahLst/>
            <a:cxnLst/>
            <a:rect l="0" t="0" r="0" b="0"/>
            <a:pathLst>
              <a:path w="249" h="333">
                <a:moveTo>
                  <a:pt x="249" y="0"/>
                </a:moveTo>
                <a:lnTo>
                  <a:pt x="0" y="333"/>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215091" name="文本框 215090"/>
          <p:cNvSpPr txBox="1"/>
          <p:nvPr/>
        </p:nvSpPr>
        <p:spPr>
          <a:xfrm>
            <a:off x="6373813" y="2742565"/>
            <a:ext cx="503237"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10</a:t>
            </a:r>
            <a:endParaRPr lang="en-US" altLang="zh-CN" sz="2000">
              <a:latin typeface="Times New Roman" panose="02020603050405020304" pitchFamily="18" charset="0"/>
              <a:ea typeface="楷体_GB2312" pitchFamily="49" charset="-122"/>
            </a:endParaRPr>
          </a:p>
        </p:txBody>
      </p:sp>
      <p:sp>
        <p:nvSpPr>
          <p:cNvPr id="215092" name="文本框 215091"/>
          <p:cNvSpPr txBox="1"/>
          <p:nvPr/>
        </p:nvSpPr>
        <p:spPr>
          <a:xfrm>
            <a:off x="34925" y="2680653"/>
            <a:ext cx="287338"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1</a:t>
            </a:r>
            <a:endParaRPr lang="en-US" altLang="zh-CN" sz="1200">
              <a:solidFill>
                <a:srgbClr val="FF3300"/>
              </a:solidFill>
              <a:latin typeface="Times New Roman" panose="02020603050405020304" pitchFamily="18" charset="0"/>
              <a:ea typeface="楷体_GB2312" pitchFamily="49" charset="-122"/>
            </a:endParaRPr>
          </a:p>
        </p:txBody>
      </p:sp>
      <p:sp>
        <p:nvSpPr>
          <p:cNvPr id="215093" name="文本框 215092"/>
          <p:cNvSpPr txBox="1"/>
          <p:nvPr/>
        </p:nvSpPr>
        <p:spPr>
          <a:xfrm>
            <a:off x="2403475" y="3629978"/>
            <a:ext cx="287338"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2</a:t>
            </a:r>
            <a:endParaRPr lang="en-US" altLang="zh-CN" sz="1200">
              <a:solidFill>
                <a:srgbClr val="FF3300"/>
              </a:solidFill>
              <a:latin typeface="Times New Roman" panose="02020603050405020304" pitchFamily="18" charset="0"/>
              <a:ea typeface="楷体_GB2312" pitchFamily="49" charset="-122"/>
            </a:endParaRPr>
          </a:p>
        </p:txBody>
      </p:sp>
      <p:sp>
        <p:nvSpPr>
          <p:cNvPr id="215094" name="文本框 215093"/>
          <p:cNvSpPr txBox="1"/>
          <p:nvPr/>
        </p:nvSpPr>
        <p:spPr>
          <a:xfrm>
            <a:off x="1227138" y="2620328"/>
            <a:ext cx="287337"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3</a:t>
            </a:r>
            <a:endParaRPr lang="en-US" altLang="zh-CN" sz="1200">
              <a:solidFill>
                <a:srgbClr val="FF3300"/>
              </a:solidFill>
              <a:latin typeface="Times New Roman" panose="02020603050405020304" pitchFamily="18" charset="0"/>
              <a:ea typeface="楷体_GB2312" pitchFamily="49" charset="-122"/>
            </a:endParaRPr>
          </a:p>
        </p:txBody>
      </p:sp>
      <p:sp>
        <p:nvSpPr>
          <p:cNvPr id="215095" name="文本框 215094"/>
          <p:cNvSpPr txBox="1"/>
          <p:nvPr/>
        </p:nvSpPr>
        <p:spPr>
          <a:xfrm>
            <a:off x="315913" y="3917315"/>
            <a:ext cx="287337"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8</a:t>
            </a:r>
            <a:endParaRPr lang="en-US" altLang="zh-CN" sz="1200">
              <a:solidFill>
                <a:srgbClr val="FF3300"/>
              </a:solidFill>
              <a:latin typeface="Times New Roman" panose="02020603050405020304" pitchFamily="18" charset="0"/>
              <a:ea typeface="楷体_GB2312" pitchFamily="49" charset="-122"/>
            </a:endParaRPr>
          </a:p>
        </p:txBody>
      </p:sp>
      <p:sp>
        <p:nvSpPr>
          <p:cNvPr id="215096" name="文本框 215095"/>
          <p:cNvSpPr txBox="1"/>
          <p:nvPr/>
        </p:nvSpPr>
        <p:spPr>
          <a:xfrm>
            <a:off x="1539875" y="4277678"/>
            <a:ext cx="287338"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6</a:t>
            </a:r>
            <a:endParaRPr lang="en-US" altLang="zh-CN" sz="1200">
              <a:solidFill>
                <a:srgbClr val="FF3300"/>
              </a:solidFill>
              <a:latin typeface="Times New Roman" panose="02020603050405020304" pitchFamily="18" charset="0"/>
              <a:ea typeface="楷体_GB2312" pitchFamily="49" charset="-122"/>
            </a:endParaRPr>
          </a:p>
        </p:txBody>
      </p:sp>
      <p:sp>
        <p:nvSpPr>
          <p:cNvPr id="215097" name="文本框 215096"/>
          <p:cNvSpPr txBox="1"/>
          <p:nvPr/>
        </p:nvSpPr>
        <p:spPr>
          <a:xfrm>
            <a:off x="892175" y="3269615"/>
            <a:ext cx="287338"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7</a:t>
            </a:r>
            <a:endParaRPr lang="en-US" altLang="zh-CN" sz="1200">
              <a:solidFill>
                <a:srgbClr val="FF3300"/>
              </a:solidFill>
              <a:latin typeface="Times New Roman" panose="02020603050405020304" pitchFamily="18" charset="0"/>
              <a:ea typeface="楷体_GB2312" pitchFamily="49" charset="-122"/>
            </a:endParaRPr>
          </a:p>
        </p:txBody>
      </p:sp>
      <p:sp>
        <p:nvSpPr>
          <p:cNvPr id="215098" name="文本框 215097"/>
          <p:cNvSpPr txBox="1"/>
          <p:nvPr/>
        </p:nvSpPr>
        <p:spPr>
          <a:xfrm>
            <a:off x="1252538" y="2032953"/>
            <a:ext cx="287337"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9</a:t>
            </a:r>
            <a:endParaRPr lang="en-US" altLang="zh-CN" sz="1200">
              <a:solidFill>
                <a:srgbClr val="FF3300"/>
              </a:solidFill>
              <a:latin typeface="Times New Roman" panose="02020603050405020304" pitchFamily="18" charset="0"/>
              <a:ea typeface="楷体_GB2312" pitchFamily="49" charset="-122"/>
            </a:endParaRPr>
          </a:p>
        </p:txBody>
      </p:sp>
      <p:sp>
        <p:nvSpPr>
          <p:cNvPr id="215099" name="文本框 215098"/>
          <p:cNvSpPr txBox="1"/>
          <p:nvPr/>
        </p:nvSpPr>
        <p:spPr>
          <a:xfrm>
            <a:off x="1755775" y="3183890"/>
            <a:ext cx="287338"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5</a:t>
            </a:r>
            <a:endParaRPr lang="en-US" altLang="zh-CN" sz="1200">
              <a:solidFill>
                <a:srgbClr val="FF3300"/>
              </a:solidFill>
              <a:latin typeface="Times New Roman" panose="02020603050405020304" pitchFamily="18" charset="0"/>
              <a:ea typeface="楷体_GB2312" pitchFamily="49" charset="-122"/>
            </a:endParaRPr>
          </a:p>
        </p:txBody>
      </p:sp>
      <p:sp>
        <p:nvSpPr>
          <p:cNvPr id="215100" name="文本框 215099"/>
          <p:cNvSpPr txBox="1"/>
          <p:nvPr/>
        </p:nvSpPr>
        <p:spPr>
          <a:xfrm>
            <a:off x="2476500" y="2621915"/>
            <a:ext cx="287338"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4</a:t>
            </a:r>
            <a:endParaRPr lang="en-US" altLang="zh-CN" sz="1200">
              <a:solidFill>
                <a:srgbClr val="FF3300"/>
              </a:solidFill>
              <a:latin typeface="Times New Roman" panose="02020603050405020304" pitchFamily="18" charset="0"/>
              <a:ea typeface="楷体_GB2312" pitchFamily="49" charset="-122"/>
            </a:endParaRPr>
          </a:p>
        </p:txBody>
      </p:sp>
      <p:sp>
        <p:nvSpPr>
          <p:cNvPr id="215101" name="文本框 215100"/>
          <p:cNvSpPr txBox="1"/>
          <p:nvPr/>
        </p:nvSpPr>
        <p:spPr>
          <a:xfrm>
            <a:off x="3997325" y="4650740"/>
            <a:ext cx="1368425" cy="398780"/>
          </a:xfrm>
          <a:prstGeom prst="rect">
            <a:avLst/>
          </a:prstGeom>
          <a:noFill/>
          <a:ln w="19050">
            <a:noFill/>
          </a:ln>
        </p:spPr>
        <p:txBody>
          <a:bodyPr>
            <a:spAutoFit/>
          </a:bodyPr>
          <a:lstStyle/>
          <a:p>
            <a:pPr>
              <a:spcBef>
                <a:spcPct val="50000"/>
              </a:spcBef>
              <a:buClrTx/>
            </a:pPr>
            <a:r>
              <a:rPr lang="zh-CN" altLang="en-US" sz="2000" dirty="0">
                <a:latin typeface="Times New Roman" panose="02020603050405020304" pitchFamily="18" charset="0"/>
                <a:ea typeface="楷体_GB2312" pitchFamily="49" charset="-122"/>
              </a:rPr>
              <a:t>取</a:t>
            </a:r>
            <a:r>
              <a:rPr lang="en-US" altLang="zh-CN" sz="2000">
                <a:solidFill>
                  <a:srgbClr val="FF3300"/>
                </a:solidFill>
                <a:latin typeface="Times New Roman" panose="02020603050405020304" pitchFamily="18" charset="0"/>
                <a:ea typeface="楷体_GB2312" pitchFamily="49" charset="-122"/>
              </a:rPr>
              <a:t>1</a:t>
            </a:r>
            <a:r>
              <a:rPr lang="zh-CN" altLang="en-US" sz="2000" dirty="0">
                <a:latin typeface="Times New Roman" panose="02020603050405020304" pitchFamily="18" charset="0"/>
                <a:ea typeface="楷体_GB2312" pitchFamily="49" charset="-122"/>
              </a:rPr>
              <a:t>号边</a:t>
            </a:r>
            <a:endParaRPr lang="zh-CN" altLang="en-US" sz="2000" dirty="0">
              <a:latin typeface="Times New Roman" panose="02020603050405020304" pitchFamily="18" charset="0"/>
              <a:ea typeface="楷体_GB2312" pitchFamily="49" charset="-122"/>
            </a:endParaRPr>
          </a:p>
        </p:txBody>
      </p:sp>
      <p:sp>
        <p:nvSpPr>
          <p:cNvPr id="215102" name="文本框 215101"/>
          <p:cNvSpPr txBox="1"/>
          <p:nvPr/>
        </p:nvSpPr>
        <p:spPr>
          <a:xfrm>
            <a:off x="6877050" y="4795203"/>
            <a:ext cx="1368425" cy="398780"/>
          </a:xfrm>
          <a:prstGeom prst="rect">
            <a:avLst/>
          </a:prstGeom>
          <a:noFill/>
          <a:ln w="19050">
            <a:noFill/>
          </a:ln>
        </p:spPr>
        <p:txBody>
          <a:bodyPr>
            <a:spAutoFit/>
          </a:bodyPr>
          <a:lstStyle/>
          <a:p>
            <a:pPr>
              <a:spcBef>
                <a:spcPct val="50000"/>
              </a:spcBef>
              <a:buClrTx/>
            </a:pPr>
            <a:r>
              <a:rPr lang="zh-CN" altLang="en-US" sz="2000" dirty="0">
                <a:latin typeface="Times New Roman" panose="02020603050405020304" pitchFamily="18" charset="0"/>
                <a:ea typeface="楷体_GB2312" pitchFamily="49" charset="-122"/>
              </a:rPr>
              <a:t>取</a:t>
            </a:r>
            <a:r>
              <a:rPr lang="en-US" altLang="zh-CN" sz="2000">
                <a:solidFill>
                  <a:srgbClr val="FF3300"/>
                </a:solidFill>
                <a:latin typeface="Times New Roman" panose="02020603050405020304" pitchFamily="18" charset="0"/>
                <a:ea typeface="楷体_GB2312" pitchFamily="49" charset="-122"/>
              </a:rPr>
              <a:t>2</a:t>
            </a:r>
            <a:r>
              <a:rPr lang="zh-CN" altLang="en-US" sz="2000" dirty="0">
                <a:latin typeface="Times New Roman" panose="02020603050405020304" pitchFamily="18" charset="0"/>
                <a:ea typeface="楷体_GB2312" pitchFamily="49" charset="-122"/>
              </a:rPr>
              <a:t>号边</a:t>
            </a:r>
            <a:endParaRPr lang="zh-CN" altLang="en-US" sz="2000" dirty="0">
              <a:latin typeface="Times New Roman" panose="02020603050405020304" pitchFamily="18" charset="0"/>
              <a:ea typeface="楷体_GB2312" pitchFamily="49" charset="-122"/>
            </a:endParaRPr>
          </a:p>
        </p:txBody>
      </p:sp>
      <p:sp>
        <p:nvSpPr>
          <p:cNvPr id="215104" name="文本框 215103"/>
          <p:cNvSpPr txBox="1"/>
          <p:nvPr/>
        </p:nvSpPr>
        <p:spPr>
          <a:xfrm>
            <a:off x="3670300" y="2286953"/>
            <a:ext cx="287338"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0</a:t>
            </a:r>
            <a:endParaRPr lang="en-US" altLang="zh-CN" sz="1200">
              <a:solidFill>
                <a:schemeClr val="tx2"/>
              </a:solidFill>
              <a:latin typeface="Times New Roman" panose="02020603050405020304" pitchFamily="18" charset="0"/>
              <a:ea typeface="楷体_GB2312" pitchFamily="49" charset="-122"/>
            </a:endParaRPr>
          </a:p>
        </p:txBody>
      </p:sp>
      <p:sp>
        <p:nvSpPr>
          <p:cNvPr id="215105" name="文本框 215104"/>
          <p:cNvSpPr txBox="1"/>
          <p:nvPr/>
        </p:nvSpPr>
        <p:spPr>
          <a:xfrm>
            <a:off x="4749800" y="2274253"/>
            <a:ext cx="287338"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1</a:t>
            </a:r>
            <a:endParaRPr lang="en-US" altLang="zh-CN" sz="1200">
              <a:solidFill>
                <a:schemeClr val="tx2"/>
              </a:solidFill>
              <a:latin typeface="Times New Roman" panose="02020603050405020304" pitchFamily="18" charset="0"/>
              <a:ea typeface="楷体_GB2312" pitchFamily="49" charset="-122"/>
            </a:endParaRPr>
          </a:p>
        </p:txBody>
      </p:sp>
      <p:sp>
        <p:nvSpPr>
          <p:cNvPr id="215106" name="文本框 215105"/>
          <p:cNvSpPr txBox="1"/>
          <p:nvPr/>
        </p:nvSpPr>
        <p:spPr>
          <a:xfrm>
            <a:off x="3021013" y="3282315"/>
            <a:ext cx="287337"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0</a:t>
            </a:r>
            <a:endParaRPr lang="en-US" altLang="zh-CN" sz="1200">
              <a:solidFill>
                <a:schemeClr val="tx2"/>
              </a:solidFill>
              <a:latin typeface="Times New Roman" panose="02020603050405020304" pitchFamily="18" charset="0"/>
              <a:ea typeface="楷体_GB2312" pitchFamily="49" charset="-122"/>
            </a:endParaRPr>
          </a:p>
        </p:txBody>
      </p:sp>
      <p:sp>
        <p:nvSpPr>
          <p:cNvPr id="215107" name="文本框 215106"/>
          <p:cNvSpPr txBox="1"/>
          <p:nvPr/>
        </p:nvSpPr>
        <p:spPr>
          <a:xfrm>
            <a:off x="4244975" y="3079115"/>
            <a:ext cx="287338"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6</a:t>
            </a:r>
            <a:endParaRPr lang="en-US" altLang="zh-CN" sz="1200">
              <a:solidFill>
                <a:schemeClr val="tx2"/>
              </a:solidFill>
              <a:latin typeface="Times New Roman" panose="02020603050405020304" pitchFamily="18" charset="0"/>
              <a:ea typeface="楷体_GB2312" pitchFamily="49" charset="-122"/>
            </a:endParaRPr>
          </a:p>
        </p:txBody>
      </p:sp>
      <p:sp>
        <p:nvSpPr>
          <p:cNvPr id="215108" name="文本框 215107"/>
          <p:cNvSpPr txBox="1"/>
          <p:nvPr/>
        </p:nvSpPr>
        <p:spPr>
          <a:xfrm>
            <a:off x="5613400" y="3150553"/>
            <a:ext cx="287338"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2</a:t>
            </a:r>
            <a:endParaRPr lang="en-US" altLang="zh-CN" sz="1200">
              <a:solidFill>
                <a:schemeClr val="tx2"/>
              </a:solidFill>
              <a:latin typeface="Times New Roman" panose="02020603050405020304" pitchFamily="18" charset="0"/>
              <a:ea typeface="楷体_GB2312" pitchFamily="49" charset="-122"/>
            </a:endParaRPr>
          </a:p>
        </p:txBody>
      </p:sp>
      <p:sp>
        <p:nvSpPr>
          <p:cNvPr id="215109" name="文本框 215108"/>
          <p:cNvSpPr txBox="1"/>
          <p:nvPr/>
        </p:nvSpPr>
        <p:spPr>
          <a:xfrm>
            <a:off x="3741738" y="4361815"/>
            <a:ext cx="287337"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4</a:t>
            </a:r>
            <a:endParaRPr lang="en-US" altLang="zh-CN" sz="1200">
              <a:solidFill>
                <a:schemeClr val="tx2"/>
              </a:solidFill>
              <a:latin typeface="Times New Roman" panose="02020603050405020304" pitchFamily="18" charset="0"/>
              <a:ea typeface="楷体_GB2312" pitchFamily="49" charset="-122"/>
            </a:endParaRPr>
          </a:p>
        </p:txBody>
      </p:sp>
      <p:sp>
        <p:nvSpPr>
          <p:cNvPr id="215110" name="文本框 215109"/>
          <p:cNvSpPr txBox="1"/>
          <p:nvPr/>
        </p:nvSpPr>
        <p:spPr>
          <a:xfrm>
            <a:off x="5253038" y="4303078"/>
            <a:ext cx="287337"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3</a:t>
            </a:r>
            <a:endParaRPr lang="en-US" altLang="zh-CN" sz="1200">
              <a:solidFill>
                <a:schemeClr val="tx2"/>
              </a:solidFill>
              <a:latin typeface="Times New Roman" panose="02020603050405020304" pitchFamily="18" charset="0"/>
              <a:ea typeface="楷体_GB2312" pitchFamily="49" charset="-122"/>
            </a:endParaRPr>
          </a:p>
        </p:txBody>
      </p:sp>
      <p:sp>
        <p:nvSpPr>
          <p:cNvPr id="215111" name="文本框 215110"/>
          <p:cNvSpPr txBox="1"/>
          <p:nvPr/>
        </p:nvSpPr>
        <p:spPr>
          <a:xfrm>
            <a:off x="6797675" y="2244090"/>
            <a:ext cx="287338"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0</a:t>
            </a:r>
            <a:endParaRPr lang="en-US" altLang="zh-CN" sz="1200">
              <a:solidFill>
                <a:schemeClr val="tx2"/>
              </a:solidFill>
              <a:latin typeface="Times New Roman" panose="02020603050405020304" pitchFamily="18" charset="0"/>
              <a:ea typeface="楷体_GB2312" pitchFamily="49" charset="-122"/>
            </a:endParaRPr>
          </a:p>
        </p:txBody>
      </p:sp>
      <p:sp>
        <p:nvSpPr>
          <p:cNvPr id="215112" name="文本框 215111"/>
          <p:cNvSpPr txBox="1"/>
          <p:nvPr/>
        </p:nvSpPr>
        <p:spPr>
          <a:xfrm>
            <a:off x="7877175" y="2231390"/>
            <a:ext cx="287338"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1</a:t>
            </a:r>
            <a:endParaRPr lang="en-US" altLang="zh-CN" sz="1200">
              <a:solidFill>
                <a:schemeClr val="tx2"/>
              </a:solidFill>
              <a:latin typeface="Times New Roman" panose="02020603050405020304" pitchFamily="18" charset="0"/>
              <a:ea typeface="楷体_GB2312" pitchFamily="49" charset="-122"/>
            </a:endParaRPr>
          </a:p>
        </p:txBody>
      </p:sp>
      <p:sp>
        <p:nvSpPr>
          <p:cNvPr id="215113" name="文本框 215112"/>
          <p:cNvSpPr txBox="1"/>
          <p:nvPr/>
        </p:nvSpPr>
        <p:spPr>
          <a:xfrm>
            <a:off x="6148388" y="3125153"/>
            <a:ext cx="287337"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0</a:t>
            </a:r>
            <a:endParaRPr lang="en-US" altLang="zh-CN" sz="1200">
              <a:solidFill>
                <a:schemeClr val="tx2"/>
              </a:solidFill>
              <a:latin typeface="Times New Roman" panose="02020603050405020304" pitchFamily="18" charset="0"/>
              <a:ea typeface="楷体_GB2312" pitchFamily="49" charset="-122"/>
            </a:endParaRPr>
          </a:p>
        </p:txBody>
      </p:sp>
      <p:sp>
        <p:nvSpPr>
          <p:cNvPr id="215114" name="文本框 215113"/>
          <p:cNvSpPr txBox="1"/>
          <p:nvPr/>
        </p:nvSpPr>
        <p:spPr>
          <a:xfrm>
            <a:off x="7372350" y="2972753"/>
            <a:ext cx="287338"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6</a:t>
            </a:r>
            <a:endParaRPr lang="en-US" altLang="zh-CN" sz="1200">
              <a:solidFill>
                <a:schemeClr val="tx2"/>
              </a:solidFill>
              <a:latin typeface="Times New Roman" panose="02020603050405020304" pitchFamily="18" charset="0"/>
              <a:ea typeface="楷体_GB2312" pitchFamily="49" charset="-122"/>
            </a:endParaRPr>
          </a:p>
        </p:txBody>
      </p:sp>
      <p:sp>
        <p:nvSpPr>
          <p:cNvPr id="215115" name="文本框 215114"/>
          <p:cNvSpPr txBox="1"/>
          <p:nvPr/>
        </p:nvSpPr>
        <p:spPr>
          <a:xfrm>
            <a:off x="8728075" y="3183890"/>
            <a:ext cx="287338"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2</a:t>
            </a:r>
            <a:endParaRPr lang="en-US" altLang="zh-CN" sz="1200">
              <a:solidFill>
                <a:schemeClr val="tx2"/>
              </a:solidFill>
              <a:latin typeface="Times New Roman" panose="02020603050405020304" pitchFamily="18" charset="0"/>
              <a:ea typeface="楷体_GB2312" pitchFamily="49" charset="-122"/>
            </a:endParaRPr>
          </a:p>
        </p:txBody>
      </p:sp>
      <p:sp>
        <p:nvSpPr>
          <p:cNvPr id="215116" name="文本框 215115"/>
          <p:cNvSpPr txBox="1"/>
          <p:nvPr/>
        </p:nvSpPr>
        <p:spPr>
          <a:xfrm>
            <a:off x="6780213" y="4242753"/>
            <a:ext cx="287337"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4</a:t>
            </a:r>
            <a:endParaRPr lang="en-US" altLang="zh-CN" sz="1200">
              <a:solidFill>
                <a:schemeClr val="tx2"/>
              </a:solidFill>
              <a:latin typeface="Times New Roman" panose="02020603050405020304" pitchFamily="18" charset="0"/>
              <a:ea typeface="楷体_GB2312" pitchFamily="49" charset="-122"/>
            </a:endParaRPr>
          </a:p>
        </p:txBody>
      </p:sp>
      <p:sp>
        <p:nvSpPr>
          <p:cNvPr id="215117" name="文本框 215116"/>
          <p:cNvSpPr txBox="1"/>
          <p:nvPr/>
        </p:nvSpPr>
        <p:spPr>
          <a:xfrm>
            <a:off x="8228013" y="4272915"/>
            <a:ext cx="287337"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2</a:t>
            </a:r>
            <a:endParaRPr lang="en-US" altLang="zh-CN" sz="1200">
              <a:solidFill>
                <a:schemeClr val="tx2"/>
              </a:solidFill>
              <a:latin typeface="Times New Roman" panose="02020603050405020304" pitchFamily="18" charset="0"/>
              <a:ea typeface="楷体_GB2312" pitchFamily="49"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矩形 217089"/>
          <p:cNvSpPr/>
          <p:nvPr/>
        </p:nvSpPr>
        <p:spPr>
          <a:xfrm>
            <a:off x="2228850" y="2095500"/>
            <a:ext cx="9144000" cy="0"/>
          </a:xfrm>
          <a:prstGeom prst="rect">
            <a:avLst/>
          </a:prstGeom>
          <a:noFill/>
          <a:ln w="9525">
            <a:noFill/>
          </a:ln>
        </p:spPr>
        <p:txBody>
          <a:bodyPr/>
          <a:lstStyle/>
          <a:p>
            <a:endParaRPr lang="zh-CN" altLang="en-US"/>
          </a:p>
        </p:txBody>
      </p:sp>
      <p:sp>
        <p:nvSpPr>
          <p:cNvPr id="217091" name="文本框 217090"/>
          <p:cNvSpPr txBox="1"/>
          <p:nvPr/>
        </p:nvSpPr>
        <p:spPr>
          <a:xfrm>
            <a:off x="1524000" y="4221163"/>
            <a:ext cx="6553200" cy="368300"/>
          </a:xfrm>
          <a:prstGeom prst="rect">
            <a:avLst/>
          </a:prstGeom>
          <a:noFill/>
          <a:ln w="9525">
            <a:noFill/>
          </a:ln>
        </p:spPr>
        <p:txBody>
          <a:bodyPr>
            <a:spAutoFit/>
          </a:bodyPr>
          <a:lstStyle/>
          <a:p>
            <a:pPr algn="l">
              <a:spcBef>
                <a:spcPct val="50000"/>
              </a:spcBef>
            </a:pPr>
            <a:r>
              <a:rPr lang="zh-CN" altLang="en-US" dirty="0">
                <a:latin typeface="Times New Roman" panose="02020603050405020304" pitchFamily="18" charset="0"/>
                <a:ea typeface="楷体_GB2312" pitchFamily="49" charset="-122"/>
              </a:rPr>
              <a:t>克鲁斯卡尔算法求解最小生成树的过程（</a:t>
            </a:r>
            <a:r>
              <a:rPr lang="en-US" altLang="zh-CN" dirty="0">
                <a:latin typeface="Times New Roman" panose="02020603050405020304" pitchFamily="18" charset="0"/>
                <a:ea typeface="楷体_GB2312" pitchFamily="49" charset="-122"/>
              </a:rPr>
              <a:t>2</a:t>
            </a:r>
            <a:r>
              <a:rPr lang="zh-CN" altLang="en-US" dirty="0">
                <a:latin typeface="Times New Roman" panose="02020603050405020304" pitchFamily="18" charset="0"/>
                <a:ea typeface="楷体_GB2312" pitchFamily="49" charset="-122"/>
              </a:rPr>
              <a:t>） </a:t>
            </a:r>
            <a:endParaRPr lang="zh-CN" altLang="en-US" dirty="0">
              <a:latin typeface="Times New Roman" panose="02020603050405020304" pitchFamily="18" charset="0"/>
              <a:ea typeface="楷体_GB2312" pitchFamily="49" charset="-122"/>
            </a:endParaRPr>
          </a:p>
        </p:txBody>
      </p:sp>
      <p:sp>
        <p:nvSpPr>
          <p:cNvPr id="217092" name="直接连接符 217091"/>
          <p:cNvSpPr/>
          <p:nvPr/>
        </p:nvSpPr>
        <p:spPr>
          <a:xfrm flipH="1">
            <a:off x="5232400" y="1873250"/>
            <a:ext cx="287338" cy="433388"/>
          </a:xfrm>
          <a:prstGeom prst="line">
            <a:avLst/>
          </a:prstGeom>
          <a:ln w="19050" cap="flat" cmpd="sng">
            <a:solidFill>
              <a:srgbClr val="3333FF"/>
            </a:solidFill>
            <a:prstDash val="solid"/>
            <a:headEnd type="none" w="med" len="med"/>
            <a:tailEnd type="none" w="med" len="lg"/>
          </a:ln>
        </p:spPr>
      </p:sp>
      <p:sp>
        <p:nvSpPr>
          <p:cNvPr id="217093" name="文本框 217092"/>
          <p:cNvSpPr txBox="1"/>
          <p:nvPr/>
        </p:nvSpPr>
        <p:spPr>
          <a:xfrm>
            <a:off x="5292725" y="2006600"/>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12</a:t>
            </a:r>
            <a:endParaRPr lang="en-US" altLang="zh-CN" sz="2000">
              <a:latin typeface="Times New Roman" panose="02020603050405020304" pitchFamily="18" charset="0"/>
              <a:ea typeface="楷体_GB2312" pitchFamily="49" charset="-122"/>
            </a:endParaRPr>
          </a:p>
        </p:txBody>
      </p:sp>
      <p:sp>
        <p:nvSpPr>
          <p:cNvPr id="217094" name="椭圆 217093"/>
          <p:cNvSpPr/>
          <p:nvPr/>
        </p:nvSpPr>
        <p:spPr>
          <a:xfrm>
            <a:off x="3995738" y="692150"/>
            <a:ext cx="360362"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0</a:t>
            </a:r>
            <a:endParaRPr lang="en-US" altLang="zh-CN">
              <a:latin typeface="Times New Roman" panose="02020603050405020304" pitchFamily="18" charset="0"/>
              <a:ea typeface="楷体_GB2312" pitchFamily="49" charset="-122"/>
            </a:endParaRPr>
          </a:p>
        </p:txBody>
      </p:sp>
      <p:sp>
        <p:nvSpPr>
          <p:cNvPr id="217095" name="椭圆 217094"/>
          <p:cNvSpPr/>
          <p:nvPr/>
        </p:nvSpPr>
        <p:spPr>
          <a:xfrm>
            <a:off x="5076825" y="692150"/>
            <a:ext cx="360363"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1</a:t>
            </a:r>
            <a:endParaRPr lang="en-US" altLang="zh-CN">
              <a:latin typeface="Times New Roman" panose="02020603050405020304" pitchFamily="18" charset="0"/>
              <a:ea typeface="楷体_GB2312" pitchFamily="49" charset="-122"/>
            </a:endParaRPr>
          </a:p>
        </p:txBody>
      </p:sp>
      <p:sp>
        <p:nvSpPr>
          <p:cNvPr id="217096" name="椭圆 217095"/>
          <p:cNvSpPr/>
          <p:nvPr/>
        </p:nvSpPr>
        <p:spPr>
          <a:xfrm>
            <a:off x="3419475" y="1557338"/>
            <a:ext cx="360363"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5</a:t>
            </a:r>
            <a:endParaRPr lang="en-US" altLang="zh-CN">
              <a:latin typeface="Times New Roman" panose="02020603050405020304" pitchFamily="18" charset="0"/>
              <a:ea typeface="楷体_GB2312" pitchFamily="49" charset="-122"/>
            </a:endParaRPr>
          </a:p>
        </p:txBody>
      </p:sp>
      <p:sp>
        <p:nvSpPr>
          <p:cNvPr id="217097" name="椭圆 217096"/>
          <p:cNvSpPr/>
          <p:nvPr/>
        </p:nvSpPr>
        <p:spPr>
          <a:xfrm>
            <a:off x="4068763" y="2276475"/>
            <a:ext cx="360362"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4</a:t>
            </a:r>
            <a:endParaRPr lang="en-US" altLang="zh-CN">
              <a:latin typeface="Times New Roman" panose="02020603050405020304" pitchFamily="18" charset="0"/>
              <a:ea typeface="楷体_GB2312" pitchFamily="49" charset="-122"/>
            </a:endParaRPr>
          </a:p>
        </p:txBody>
      </p:sp>
      <p:sp>
        <p:nvSpPr>
          <p:cNvPr id="217098" name="椭圆 217097"/>
          <p:cNvSpPr/>
          <p:nvPr/>
        </p:nvSpPr>
        <p:spPr>
          <a:xfrm>
            <a:off x="5003800" y="2276475"/>
            <a:ext cx="360363"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3</a:t>
            </a:r>
            <a:endParaRPr lang="en-US" altLang="zh-CN">
              <a:latin typeface="Times New Roman" panose="02020603050405020304" pitchFamily="18" charset="0"/>
              <a:ea typeface="楷体_GB2312" pitchFamily="49" charset="-122"/>
            </a:endParaRPr>
          </a:p>
        </p:txBody>
      </p:sp>
      <p:sp>
        <p:nvSpPr>
          <p:cNvPr id="217099" name="椭圆 217098"/>
          <p:cNvSpPr/>
          <p:nvPr/>
        </p:nvSpPr>
        <p:spPr>
          <a:xfrm>
            <a:off x="4572000" y="1484313"/>
            <a:ext cx="360363"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6</a:t>
            </a:r>
            <a:endParaRPr lang="en-US" altLang="zh-CN">
              <a:latin typeface="Times New Roman" panose="02020603050405020304" pitchFamily="18" charset="0"/>
              <a:ea typeface="楷体_GB2312" pitchFamily="49" charset="-122"/>
            </a:endParaRPr>
          </a:p>
        </p:txBody>
      </p:sp>
      <p:sp>
        <p:nvSpPr>
          <p:cNvPr id="217100" name="椭圆 217099"/>
          <p:cNvSpPr/>
          <p:nvPr/>
        </p:nvSpPr>
        <p:spPr>
          <a:xfrm>
            <a:off x="5435600" y="1484313"/>
            <a:ext cx="360363"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2</a:t>
            </a:r>
            <a:endParaRPr lang="en-US" altLang="zh-CN">
              <a:latin typeface="Times New Roman" panose="02020603050405020304" pitchFamily="18" charset="0"/>
              <a:ea typeface="楷体_GB2312" pitchFamily="49" charset="-122"/>
            </a:endParaRPr>
          </a:p>
        </p:txBody>
      </p:sp>
      <p:sp>
        <p:nvSpPr>
          <p:cNvPr id="217101" name="任意多边形 217100"/>
          <p:cNvSpPr/>
          <p:nvPr/>
        </p:nvSpPr>
        <p:spPr>
          <a:xfrm>
            <a:off x="3636963" y="1028700"/>
            <a:ext cx="395287" cy="528638"/>
          </a:xfrm>
          <a:custGeom>
            <a:avLst/>
            <a:gdLst/>
            <a:ahLst/>
            <a:cxnLst/>
            <a:rect l="0" t="0" r="0" b="0"/>
            <a:pathLst>
              <a:path w="249" h="333">
                <a:moveTo>
                  <a:pt x="249" y="0"/>
                </a:moveTo>
                <a:lnTo>
                  <a:pt x="0" y="333"/>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217102" name="文本框 217101"/>
          <p:cNvSpPr txBox="1"/>
          <p:nvPr/>
        </p:nvSpPr>
        <p:spPr>
          <a:xfrm>
            <a:off x="3421063" y="1016000"/>
            <a:ext cx="503237"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10</a:t>
            </a:r>
            <a:endParaRPr lang="en-US" altLang="zh-CN" sz="2000">
              <a:latin typeface="Times New Roman" panose="02020603050405020304" pitchFamily="18" charset="0"/>
              <a:ea typeface="楷体_GB2312" pitchFamily="49" charset="-122"/>
            </a:endParaRPr>
          </a:p>
        </p:txBody>
      </p:sp>
      <p:sp>
        <p:nvSpPr>
          <p:cNvPr id="217103" name="文本框 217102"/>
          <p:cNvSpPr txBox="1"/>
          <p:nvPr/>
        </p:nvSpPr>
        <p:spPr>
          <a:xfrm>
            <a:off x="4643438" y="1016000"/>
            <a:ext cx="503237"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14</a:t>
            </a:r>
            <a:endParaRPr lang="en-US" altLang="zh-CN" sz="2000">
              <a:latin typeface="Times New Roman" panose="02020603050405020304" pitchFamily="18" charset="0"/>
              <a:ea typeface="楷体_GB2312" pitchFamily="49" charset="-122"/>
            </a:endParaRPr>
          </a:p>
        </p:txBody>
      </p:sp>
      <p:sp>
        <p:nvSpPr>
          <p:cNvPr id="217104" name="任意多边形 217103"/>
          <p:cNvSpPr/>
          <p:nvPr/>
        </p:nvSpPr>
        <p:spPr>
          <a:xfrm>
            <a:off x="4864100" y="1077913"/>
            <a:ext cx="280988" cy="420687"/>
          </a:xfrm>
          <a:custGeom>
            <a:avLst/>
            <a:gdLst/>
            <a:ahLst/>
            <a:cxnLst/>
            <a:rect l="0" t="0" r="0" b="0"/>
            <a:pathLst>
              <a:path w="177" h="265">
                <a:moveTo>
                  <a:pt x="177" y="0"/>
                </a:moveTo>
                <a:lnTo>
                  <a:pt x="0" y="265"/>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217105" name="直接连接符 217104"/>
          <p:cNvSpPr/>
          <p:nvPr/>
        </p:nvSpPr>
        <p:spPr>
          <a:xfrm flipH="1">
            <a:off x="8185150" y="1873250"/>
            <a:ext cx="287338" cy="433388"/>
          </a:xfrm>
          <a:prstGeom prst="line">
            <a:avLst/>
          </a:prstGeom>
          <a:ln w="19050" cap="flat" cmpd="sng">
            <a:solidFill>
              <a:srgbClr val="3333FF"/>
            </a:solidFill>
            <a:prstDash val="solid"/>
            <a:headEnd type="none" w="med" len="med"/>
            <a:tailEnd type="none" w="med" len="lg"/>
          </a:ln>
        </p:spPr>
      </p:sp>
      <p:sp>
        <p:nvSpPr>
          <p:cNvPr id="217106" name="文本框 217105"/>
          <p:cNvSpPr txBox="1"/>
          <p:nvPr/>
        </p:nvSpPr>
        <p:spPr>
          <a:xfrm>
            <a:off x="8245475" y="2006600"/>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12</a:t>
            </a:r>
            <a:endParaRPr lang="en-US" altLang="zh-CN" sz="2000">
              <a:latin typeface="Times New Roman" panose="02020603050405020304" pitchFamily="18" charset="0"/>
              <a:ea typeface="楷体_GB2312" pitchFamily="49" charset="-122"/>
            </a:endParaRPr>
          </a:p>
        </p:txBody>
      </p:sp>
      <p:sp>
        <p:nvSpPr>
          <p:cNvPr id="217107" name="椭圆 217106"/>
          <p:cNvSpPr/>
          <p:nvPr/>
        </p:nvSpPr>
        <p:spPr>
          <a:xfrm>
            <a:off x="6948488" y="692150"/>
            <a:ext cx="360362"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0</a:t>
            </a:r>
            <a:endParaRPr lang="en-US" altLang="zh-CN">
              <a:latin typeface="Times New Roman" panose="02020603050405020304" pitchFamily="18" charset="0"/>
              <a:ea typeface="楷体_GB2312" pitchFamily="49" charset="-122"/>
            </a:endParaRPr>
          </a:p>
        </p:txBody>
      </p:sp>
      <p:sp>
        <p:nvSpPr>
          <p:cNvPr id="217108" name="椭圆 217107"/>
          <p:cNvSpPr/>
          <p:nvPr/>
        </p:nvSpPr>
        <p:spPr>
          <a:xfrm>
            <a:off x="8029575" y="692150"/>
            <a:ext cx="360363"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1</a:t>
            </a:r>
            <a:endParaRPr lang="en-US" altLang="zh-CN">
              <a:latin typeface="Times New Roman" panose="02020603050405020304" pitchFamily="18" charset="0"/>
              <a:ea typeface="楷体_GB2312" pitchFamily="49" charset="-122"/>
            </a:endParaRPr>
          </a:p>
        </p:txBody>
      </p:sp>
      <p:sp>
        <p:nvSpPr>
          <p:cNvPr id="217109" name="椭圆 217108"/>
          <p:cNvSpPr/>
          <p:nvPr/>
        </p:nvSpPr>
        <p:spPr>
          <a:xfrm>
            <a:off x="6372225" y="1557338"/>
            <a:ext cx="360363"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5</a:t>
            </a:r>
            <a:endParaRPr lang="en-US" altLang="zh-CN">
              <a:latin typeface="Times New Roman" panose="02020603050405020304" pitchFamily="18" charset="0"/>
              <a:ea typeface="楷体_GB2312" pitchFamily="49" charset="-122"/>
            </a:endParaRPr>
          </a:p>
        </p:txBody>
      </p:sp>
      <p:sp>
        <p:nvSpPr>
          <p:cNvPr id="217110" name="椭圆 217109"/>
          <p:cNvSpPr/>
          <p:nvPr/>
        </p:nvSpPr>
        <p:spPr>
          <a:xfrm>
            <a:off x="7021513" y="2276475"/>
            <a:ext cx="360362"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4</a:t>
            </a:r>
            <a:endParaRPr lang="en-US" altLang="zh-CN">
              <a:latin typeface="Times New Roman" panose="02020603050405020304" pitchFamily="18" charset="0"/>
              <a:ea typeface="楷体_GB2312" pitchFamily="49" charset="-122"/>
            </a:endParaRPr>
          </a:p>
        </p:txBody>
      </p:sp>
      <p:sp>
        <p:nvSpPr>
          <p:cNvPr id="217111" name="椭圆 217110"/>
          <p:cNvSpPr/>
          <p:nvPr/>
        </p:nvSpPr>
        <p:spPr>
          <a:xfrm>
            <a:off x="7956550" y="2276475"/>
            <a:ext cx="360363"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3</a:t>
            </a:r>
            <a:endParaRPr lang="en-US" altLang="zh-CN">
              <a:latin typeface="Times New Roman" panose="02020603050405020304" pitchFamily="18" charset="0"/>
              <a:ea typeface="楷体_GB2312" pitchFamily="49" charset="-122"/>
            </a:endParaRPr>
          </a:p>
        </p:txBody>
      </p:sp>
      <p:sp>
        <p:nvSpPr>
          <p:cNvPr id="217112" name="椭圆 217111"/>
          <p:cNvSpPr/>
          <p:nvPr/>
        </p:nvSpPr>
        <p:spPr>
          <a:xfrm>
            <a:off x="7524750" y="1484313"/>
            <a:ext cx="360363"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6</a:t>
            </a:r>
            <a:endParaRPr lang="en-US" altLang="zh-CN">
              <a:latin typeface="Times New Roman" panose="02020603050405020304" pitchFamily="18" charset="0"/>
              <a:ea typeface="楷体_GB2312" pitchFamily="49" charset="-122"/>
            </a:endParaRPr>
          </a:p>
        </p:txBody>
      </p:sp>
      <p:sp>
        <p:nvSpPr>
          <p:cNvPr id="217113" name="椭圆 217112"/>
          <p:cNvSpPr/>
          <p:nvPr/>
        </p:nvSpPr>
        <p:spPr>
          <a:xfrm>
            <a:off x="8388350" y="1484313"/>
            <a:ext cx="360363"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2</a:t>
            </a:r>
            <a:endParaRPr lang="en-US" altLang="zh-CN">
              <a:latin typeface="Times New Roman" panose="02020603050405020304" pitchFamily="18" charset="0"/>
              <a:ea typeface="楷体_GB2312" pitchFamily="49" charset="-122"/>
            </a:endParaRPr>
          </a:p>
        </p:txBody>
      </p:sp>
      <p:sp>
        <p:nvSpPr>
          <p:cNvPr id="217114" name="任意多边形 217113"/>
          <p:cNvSpPr/>
          <p:nvPr/>
        </p:nvSpPr>
        <p:spPr>
          <a:xfrm>
            <a:off x="6589713" y="1028700"/>
            <a:ext cx="395287" cy="528638"/>
          </a:xfrm>
          <a:custGeom>
            <a:avLst/>
            <a:gdLst/>
            <a:ahLst/>
            <a:cxnLst/>
            <a:rect l="0" t="0" r="0" b="0"/>
            <a:pathLst>
              <a:path w="249" h="333">
                <a:moveTo>
                  <a:pt x="249" y="0"/>
                </a:moveTo>
                <a:lnTo>
                  <a:pt x="0" y="333"/>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217115" name="文本框 217114"/>
          <p:cNvSpPr txBox="1"/>
          <p:nvPr/>
        </p:nvSpPr>
        <p:spPr>
          <a:xfrm>
            <a:off x="6373813" y="1016000"/>
            <a:ext cx="503237"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10</a:t>
            </a:r>
            <a:endParaRPr lang="en-US" altLang="zh-CN" sz="2000">
              <a:latin typeface="Times New Roman" panose="02020603050405020304" pitchFamily="18" charset="0"/>
              <a:ea typeface="楷体_GB2312" pitchFamily="49" charset="-122"/>
            </a:endParaRPr>
          </a:p>
        </p:txBody>
      </p:sp>
      <p:sp>
        <p:nvSpPr>
          <p:cNvPr id="217116" name="文本框 217115"/>
          <p:cNvSpPr txBox="1"/>
          <p:nvPr/>
        </p:nvSpPr>
        <p:spPr>
          <a:xfrm>
            <a:off x="7596188" y="1016000"/>
            <a:ext cx="503237"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14</a:t>
            </a:r>
            <a:endParaRPr lang="en-US" altLang="zh-CN" sz="2000">
              <a:latin typeface="Times New Roman" panose="02020603050405020304" pitchFamily="18" charset="0"/>
              <a:ea typeface="楷体_GB2312" pitchFamily="49" charset="-122"/>
            </a:endParaRPr>
          </a:p>
        </p:txBody>
      </p:sp>
      <p:sp>
        <p:nvSpPr>
          <p:cNvPr id="217117" name="任意多边形 217116"/>
          <p:cNvSpPr/>
          <p:nvPr/>
        </p:nvSpPr>
        <p:spPr>
          <a:xfrm>
            <a:off x="7816850" y="1077913"/>
            <a:ext cx="280988" cy="420687"/>
          </a:xfrm>
          <a:custGeom>
            <a:avLst/>
            <a:gdLst/>
            <a:ahLst/>
            <a:cxnLst/>
            <a:rect l="0" t="0" r="0" b="0"/>
            <a:pathLst>
              <a:path w="177" h="265">
                <a:moveTo>
                  <a:pt x="177" y="0"/>
                </a:moveTo>
                <a:lnTo>
                  <a:pt x="0" y="265"/>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217118" name="直接连接符 217117"/>
          <p:cNvSpPr/>
          <p:nvPr/>
        </p:nvSpPr>
        <p:spPr>
          <a:xfrm>
            <a:off x="8316913" y="1069975"/>
            <a:ext cx="215900" cy="431800"/>
          </a:xfrm>
          <a:prstGeom prst="line">
            <a:avLst/>
          </a:prstGeom>
          <a:ln w="19050" cap="flat" cmpd="sng">
            <a:solidFill>
              <a:srgbClr val="3333FF"/>
            </a:solidFill>
            <a:prstDash val="solid"/>
            <a:headEnd type="none" w="med" len="med"/>
            <a:tailEnd type="none" w="med" len="lg"/>
          </a:ln>
        </p:spPr>
      </p:sp>
      <p:sp>
        <p:nvSpPr>
          <p:cNvPr id="217119" name="文本框 217118"/>
          <p:cNvSpPr txBox="1"/>
          <p:nvPr/>
        </p:nvSpPr>
        <p:spPr>
          <a:xfrm>
            <a:off x="8389938" y="998538"/>
            <a:ext cx="503237"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16</a:t>
            </a:r>
            <a:endParaRPr lang="en-US" altLang="zh-CN" sz="2000">
              <a:latin typeface="Times New Roman" panose="02020603050405020304" pitchFamily="18" charset="0"/>
              <a:ea typeface="楷体_GB2312" pitchFamily="49" charset="-122"/>
            </a:endParaRPr>
          </a:p>
        </p:txBody>
      </p:sp>
      <p:sp>
        <p:nvSpPr>
          <p:cNvPr id="217120" name="椭圆 217119"/>
          <p:cNvSpPr/>
          <p:nvPr/>
        </p:nvSpPr>
        <p:spPr>
          <a:xfrm>
            <a:off x="898525" y="595313"/>
            <a:ext cx="360363"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0</a:t>
            </a:r>
            <a:endParaRPr lang="en-US" altLang="zh-CN">
              <a:latin typeface="Times New Roman" panose="02020603050405020304" pitchFamily="18" charset="0"/>
              <a:ea typeface="楷体_GB2312" pitchFamily="49" charset="-122"/>
            </a:endParaRPr>
          </a:p>
        </p:txBody>
      </p:sp>
      <p:sp>
        <p:nvSpPr>
          <p:cNvPr id="217121" name="椭圆 217120"/>
          <p:cNvSpPr/>
          <p:nvPr/>
        </p:nvSpPr>
        <p:spPr>
          <a:xfrm>
            <a:off x="1979613" y="595313"/>
            <a:ext cx="360362"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1</a:t>
            </a:r>
            <a:endParaRPr lang="en-US" altLang="zh-CN">
              <a:latin typeface="Times New Roman" panose="02020603050405020304" pitchFamily="18" charset="0"/>
              <a:ea typeface="楷体_GB2312" pitchFamily="49" charset="-122"/>
            </a:endParaRPr>
          </a:p>
        </p:txBody>
      </p:sp>
      <p:sp>
        <p:nvSpPr>
          <p:cNvPr id="217122" name="椭圆 217121"/>
          <p:cNvSpPr/>
          <p:nvPr/>
        </p:nvSpPr>
        <p:spPr>
          <a:xfrm>
            <a:off x="322263" y="1460500"/>
            <a:ext cx="360362"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5</a:t>
            </a:r>
            <a:endParaRPr lang="en-US" altLang="zh-CN">
              <a:latin typeface="Times New Roman" panose="02020603050405020304" pitchFamily="18" charset="0"/>
              <a:ea typeface="楷体_GB2312" pitchFamily="49" charset="-122"/>
            </a:endParaRPr>
          </a:p>
        </p:txBody>
      </p:sp>
      <p:sp>
        <p:nvSpPr>
          <p:cNvPr id="217123" name="椭圆 217122"/>
          <p:cNvSpPr/>
          <p:nvPr/>
        </p:nvSpPr>
        <p:spPr>
          <a:xfrm>
            <a:off x="971550" y="2179638"/>
            <a:ext cx="360363"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4</a:t>
            </a:r>
            <a:endParaRPr lang="en-US" altLang="zh-CN">
              <a:latin typeface="Times New Roman" panose="02020603050405020304" pitchFamily="18" charset="0"/>
              <a:ea typeface="楷体_GB2312" pitchFamily="49" charset="-122"/>
            </a:endParaRPr>
          </a:p>
        </p:txBody>
      </p:sp>
      <p:sp>
        <p:nvSpPr>
          <p:cNvPr id="217124" name="椭圆 217123"/>
          <p:cNvSpPr/>
          <p:nvPr/>
        </p:nvSpPr>
        <p:spPr>
          <a:xfrm>
            <a:off x="1906588" y="2179638"/>
            <a:ext cx="360362"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3</a:t>
            </a:r>
            <a:endParaRPr lang="en-US" altLang="zh-CN">
              <a:latin typeface="Times New Roman" panose="02020603050405020304" pitchFamily="18" charset="0"/>
              <a:ea typeface="楷体_GB2312" pitchFamily="49" charset="-122"/>
            </a:endParaRPr>
          </a:p>
        </p:txBody>
      </p:sp>
      <p:sp>
        <p:nvSpPr>
          <p:cNvPr id="217125" name="椭圆 217124"/>
          <p:cNvSpPr/>
          <p:nvPr/>
        </p:nvSpPr>
        <p:spPr>
          <a:xfrm>
            <a:off x="1474788" y="1387475"/>
            <a:ext cx="360362"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6</a:t>
            </a:r>
            <a:endParaRPr lang="en-US" altLang="zh-CN">
              <a:latin typeface="Times New Roman" panose="02020603050405020304" pitchFamily="18" charset="0"/>
              <a:ea typeface="楷体_GB2312" pitchFamily="49" charset="-122"/>
            </a:endParaRPr>
          </a:p>
        </p:txBody>
      </p:sp>
      <p:sp>
        <p:nvSpPr>
          <p:cNvPr id="217126" name="椭圆 217125"/>
          <p:cNvSpPr/>
          <p:nvPr/>
        </p:nvSpPr>
        <p:spPr>
          <a:xfrm>
            <a:off x="2338388" y="1387475"/>
            <a:ext cx="360362"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2</a:t>
            </a:r>
            <a:endParaRPr lang="en-US" altLang="zh-CN">
              <a:latin typeface="Times New Roman" panose="02020603050405020304" pitchFamily="18" charset="0"/>
              <a:ea typeface="楷体_GB2312" pitchFamily="49" charset="-122"/>
            </a:endParaRPr>
          </a:p>
        </p:txBody>
      </p:sp>
      <p:sp>
        <p:nvSpPr>
          <p:cNvPr id="217127" name="直接连接符 217126"/>
          <p:cNvSpPr/>
          <p:nvPr/>
        </p:nvSpPr>
        <p:spPr>
          <a:xfrm>
            <a:off x="1258888" y="811213"/>
            <a:ext cx="720725" cy="0"/>
          </a:xfrm>
          <a:prstGeom prst="line">
            <a:avLst/>
          </a:prstGeom>
          <a:ln w="19050" cap="flat" cmpd="sng">
            <a:solidFill>
              <a:srgbClr val="3333FF"/>
            </a:solidFill>
            <a:prstDash val="solid"/>
            <a:headEnd type="none" w="med" len="med"/>
            <a:tailEnd type="none" w="med" len="lg"/>
          </a:ln>
        </p:spPr>
      </p:sp>
      <p:sp>
        <p:nvSpPr>
          <p:cNvPr id="217128" name="任意多边形 217127"/>
          <p:cNvSpPr/>
          <p:nvPr/>
        </p:nvSpPr>
        <p:spPr>
          <a:xfrm>
            <a:off x="539750" y="931863"/>
            <a:ext cx="395288" cy="528637"/>
          </a:xfrm>
          <a:custGeom>
            <a:avLst/>
            <a:gdLst/>
            <a:ahLst/>
            <a:cxnLst/>
            <a:rect l="0" t="0" r="0" b="0"/>
            <a:pathLst>
              <a:path w="249" h="333">
                <a:moveTo>
                  <a:pt x="249" y="0"/>
                </a:moveTo>
                <a:lnTo>
                  <a:pt x="0" y="333"/>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217129" name="任意多边形 217128"/>
          <p:cNvSpPr/>
          <p:nvPr/>
        </p:nvSpPr>
        <p:spPr>
          <a:xfrm>
            <a:off x="604838" y="1858963"/>
            <a:ext cx="392112" cy="419100"/>
          </a:xfrm>
          <a:custGeom>
            <a:avLst/>
            <a:gdLst/>
            <a:ahLst/>
            <a:cxnLst/>
            <a:rect l="0" t="0" r="0" b="0"/>
            <a:pathLst>
              <a:path w="247" h="264">
                <a:moveTo>
                  <a:pt x="0" y="0"/>
                </a:moveTo>
                <a:lnTo>
                  <a:pt x="247" y="264"/>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217130" name="任意多边形 217129"/>
          <p:cNvSpPr/>
          <p:nvPr/>
        </p:nvSpPr>
        <p:spPr>
          <a:xfrm>
            <a:off x="1330325" y="2430463"/>
            <a:ext cx="582613" cy="1587"/>
          </a:xfrm>
          <a:custGeom>
            <a:avLst/>
            <a:gdLst/>
            <a:ahLst/>
            <a:cxnLst/>
            <a:rect l="0" t="0" r="0" b="0"/>
            <a:pathLst>
              <a:path w="367" h="1">
                <a:moveTo>
                  <a:pt x="0" y="0"/>
                </a:moveTo>
                <a:lnTo>
                  <a:pt x="367" y="0"/>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217131" name="任意多边形 217130"/>
          <p:cNvSpPr/>
          <p:nvPr/>
        </p:nvSpPr>
        <p:spPr>
          <a:xfrm>
            <a:off x="1187450" y="1757363"/>
            <a:ext cx="357188" cy="422275"/>
          </a:xfrm>
          <a:custGeom>
            <a:avLst/>
            <a:gdLst/>
            <a:ahLst/>
            <a:cxnLst/>
            <a:rect l="0" t="0" r="0" b="0"/>
            <a:pathLst>
              <a:path w="225" h="266">
                <a:moveTo>
                  <a:pt x="0" y="266"/>
                </a:moveTo>
                <a:lnTo>
                  <a:pt x="225" y="0"/>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217132" name="直接连接符 217131"/>
          <p:cNvSpPr/>
          <p:nvPr/>
        </p:nvSpPr>
        <p:spPr>
          <a:xfrm>
            <a:off x="1763713" y="1747838"/>
            <a:ext cx="287337" cy="431800"/>
          </a:xfrm>
          <a:prstGeom prst="line">
            <a:avLst/>
          </a:prstGeom>
          <a:ln w="19050" cap="flat" cmpd="sng">
            <a:solidFill>
              <a:srgbClr val="3333FF"/>
            </a:solidFill>
            <a:prstDash val="solid"/>
            <a:headEnd type="none" w="med" len="med"/>
            <a:tailEnd type="none" w="med" len="lg"/>
          </a:ln>
        </p:spPr>
      </p:sp>
      <p:sp>
        <p:nvSpPr>
          <p:cNvPr id="217133" name="直接连接符 217132"/>
          <p:cNvSpPr/>
          <p:nvPr/>
        </p:nvSpPr>
        <p:spPr>
          <a:xfrm flipH="1">
            <a:off x="1751013" y="981075"/>
            <a:ext cx="287337" cy="431800"/>
          </a:xfrm>
          <a:prstGeom prst="line">
            <a:avLst/>
          </a:prstGeom>
          <a:ln w="19050" cap="flat" cmpd="sng">
            <a:solidFill>
              <a:srgbClr val="3333FF"/>
            </a:solidFill>
            <a:prstDash val="solid"/>
            <a:headEnd type="none" w="med" len="med"/>
            <a:tailEnd type="none" w="med" len="lg"/>
          </a:ln>
        </p:spPr>
      </p:sp>
      <p:sp>
        <p:nvSpPr>
          <p:cNvPr id="217134" name="直接连接符 217133"/>
          <p:cNvSpPr/>
          <p:nvPr/>
        </p:nvSpPr>
        <p:spPr>
          <a:xfrm>
            <a:off x="2266950" y="955675"/>
            <a:ext cx="215900" cy="431800"/>
          </a:xfrm>
          <a:prstGeom prst="line">
            <a:avLst/>
          </a:prstGeom>
          <a:ln w="19050" cap="flat" cmpd="sng">
            <a:solidFill>
              <a:srgbClr val="3333FF"/>
            </a:solidFill>
            <a:prstDash val="solid"/>
            <a:headEnd type="none" w="med" len="med"/>
            <a:tailEnd type="none" w="med" len="lg"/>
          </a:ln>
        </p:spPr>
      </p:sp>
      <p:sp>
        <p:nvSpPr>
          <p:cNvPr id="217135" name="任意多边形 217134"/>
          <p:cNvSpPr/>
          <p:nvPr/>
        </p:nvSpPr>
        <p:spPr>
          <a:xfrm>
            <a:off x="2209800" y="1816100"/>
            <a:ext cx="266700" cy="411163"/>
          </a:xfrm>
          <a:custGeom>
            <a:avLst/>
            <a:gdLst/>
            <a:ahLst/>
            <a:cxnLst/>
            <a:rect l="0" t="0" r="0" b="0"/>
            <a:pathLst>
              <a:path w="168" h="259">
                <a:moveTo>
                  <a:pt x="168" y="0"/>
                </a:moveTo>
                <a:lnTo>
                  <a:pt x="0" y="259"/>
                </a:lnTo>
              </a:path>
            </a:pathLst>
          </a:custGeom>
          <a:noFill/>
          <a:ln w="19050" cap="flat" cmpd="sng">
            <a:solidFill>
              <a:srgbClr val="3333FF"/>
            </a:solidFill>
            <a:prstDash val="solid"/>
            <a:headEnd type="none" w="med" len="med"/>
            <a:tailEnd type="none" w="med" len="lg"/>
          </a:ln>
        </p:spPr>
        <p:txBody>
          <a:bodyPr/>
          <a:lstStyle/>
          <a:p>
            <a:endParaRPr lang="zh-CN" altLang="en-US"/>
          </a:p>
        </p:txBody>
      </p:sp>
      <p:sp>
        <p:nvSpPr>
          <p:cNvPr id="217136" name="文本框 217135"/>
          <p:cNvSpPr txBox="1"/>
          <p:nvPr/>
        </p:nvSpPr>
        <p:spPr>
          <a:xfrm>
            <a:off x="1403350" y="452438"/>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28</a:t>
            </a:r>
            <a:endParaRPr lang="en-US" altLang="zh-CN" sz="2000">
              <a:latin typeface="Times New Roman" panose="02020603050405020304" pitchFamily="18" charset="0"/>
              <a:ea typeface="楷体_GB2312" pitchFamily="49" charset="-122"/>
            </a:endParaRPr>
          </a:p>
        </p:txBody>
      </p:sp>
      <p:sp>
        <p:nvSpPr>
          <p:cNvPr id="217137" name="文本框 217136"/>
          <p:cNvSpPr txBox="1"/>
          <p:nvPr/>
        </p:nvSpPr>
        <p:spPr>
          <a:xfrm>
            <a:off x="323850" y="919163"/>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10</a:t>
            </a:r>
            <a:endParaRPr lang="en-US" altLang="zh-CN" sz="2000">
              <a:latin typeface="Times New Roman" panose="02020603050405020304" pitchFamily="18" charset="0"/>
              <a:ea typeface="楷体_GB2312" pitchFamily="49" charset="-122"/>
            </a:endParaRPr>
          </a:p>
        </p:txBody>
      </p:sp>
      <p:sp>
        <p:nvSpPr>
          <p:cNvPr id="217138" name="文本框 217137"/>
          <p:cNvSpPr txBox="1"/>
          <p:nvPr/>
        </p:nvSpPr>
        <p:spPr>
          <a:xfrm>
            <a:off x="2339975" y="884238"/>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16</a:t>
            </a:r>
            <a:endParaRPr lang="en-US" altLang="zh-CN" sz="2000">
              <a:latin typeface="Times New Roman" panose="02020603050405020304" pitchFamily="18" charset="0"/>
              <a:ea typeface="楷体_GB2312" pitchFamily="49" charset="-122"/>
            </a:endParaRPr>
          </a:p>
        </p:txBody>
      </p:sp>
      <p:sp>
        <p:nvSpPr>
          <p:cNvPr id="217139" name="文本框 217138"/>
          <p:cNvSpPr txBox="1"/>
          <p:nvPr/>
        </p:nvSpPr>
        <p:spPr>
          <a:xfrm>
            <a:off x="1474788" y="990600"/>
            <a:ext cx="503237"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14</a:t>
            </a:r>
            <a:endParaRPr lang="en-US" altLang="zh-CN" sz="2000">
              <a:latin typeface="Times New Roman" panose="02020603050405020304" pitchFamily="18" charset="0"/>
              <a:ea typeface="楷体_GB2312" pitchFamily="49" charset="-122"/>
            </a:endParaRPr>
          </a:p>
        </p:txBody>
      </p:sp>
      <p:sp>
        <p:nvSpPr>
          <p:cNvPr id="217140" name="文本框 217139"/>
          <p:cNvSpPr txBox="1"/>
          <p:nvPr/>
        </p:nvSpPr>
        <p:spPr>
          <a:xfrm>
            <a:off x="396875" y="1927225"/>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25</a:t>
            </a:r>
            <a:endParaRPr lang="en-US" altLang="zh-CN" sz="2000">
              <a:latin typeface="Times New Roman" panose="02020603050405020304" pitchFamily="18" charset="0"/>
              <a:ea typeface="楷体_GB2312" pitchFamily="49" charset="-122"/>
            </a:endParaRPr>
          </a:p>
        </p:txBody>
      </p:sp>
      <p:sp>
        <p:nvSpPr>
          <p:cNvPr id="217141" name="文本框 217140"/>
          <p:cNvSpPr txBox="1"/>
          <p:nvPr/>
        </p:nvSpPr>
        <p:spPr>
          <a:xfrm>
            <a:off x="971550" y="1711325"/>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24</a:t>
            </a:r>
            <a:endParaRPr lang="en-US" altLang="zh-CN" sz="2000">
              <a:latin typeface="Times New Roman" panose="02020603050405020304" pitchFamily="18" charset="0"/>
              <a:ea typeface="楷体_GB2312" pitchFamily="49" charset="-122"/>
            </a:endParaRPr>
          </a:p>
        </p:txBody>
      </p:sp>
      <p:sp>
        <p:nvSpPr>
          <p:cNvPr id="217142" name="文本框 217141"/>
          <p:cNvSpPr txBox="1"/>
          <p:nvPr/>
        </p:nvSpPr>
        <p:spPr>
          <a:xfrm>
            <a:off x="1835150" y="1638300"/>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18</a:t>
            </a:r>
            <a:endParaRPr lang="en-US" altLang="zh-CN" sz="2000">
              <a:latin typeface="Times New Roman" panose="02020603050405020304" pitchFamily="18" charset="0"/>
              <a:ea typeface="楷体_GB2312" pitchFamily="49" charset="-122"/>
            </a:endParaRPr>
          </a:p>
        </p:txBody>
      </p:sp>
      <p:sp>
        <p:nvSpPr>
          <p:cNvPr id="217143" name="文本框 217142"/>
          <p:cNvSpPr txBox="1"/>
          <p:nvPr/>
        </p:nvSpPr>
        <p:spPr>
          <a:xfrm>
            <a:off x="1403350" y="2395538"/>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22</a:t>
            </a:r>
            <a:endParaRPr lang="en-US" altLang="zh-CN" sz="2000">
              <a:latin typeface="Times New Roman" panose="02020603050405020304" pitchFamily="18" charset="0"/>
              <a:ea typeface="楷体_GB2312" pitchFamily="49" charset="-122"/>
            </a:endParaRPr>
          </a:p>
        </p:txBody>
      </p:sp>
      <p:sp>
        <p:nvSpPr>
          <p:cNvPr id="217144" name="文本框 217143"/>
          <p:cNvSpPr txBox="1"/>
          <p:nvPr/>
        </p:nvSpPr>
        <p:spPr>
          <a:xfrm>
            <a:off x="2268538" y="1927225"/>
            <a:ext cx="503237"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12</a:t>
            </a:r>
            <a:endParaRPr lang="en-US" altLang="zh-CN" sz="2000">
              <a:latin typeface="Times New Roman" panose="02020603050405020304" pitchFamily="18" charset="0"/>
              <a:ea typeface="楷体_GB2312" pitchFamily="49" charset="-122"/>
            </a:endParaRPr>
          </a:p>
        </p:txBody>
      </p:sp>
      <p:sp>
        <p:nvSpPr>
          <p:cNvPr id="217145" name="文本框 217144"/>
          <p:cNvSpPr txBox="1"/>
          <p:nvPr/>
        </p:nvSpPr>
        <p:spPr>
          <a:xfrm>
            <a:off x="1187450" y="3043238"/>
            <a:ext cx="935038" cy="368300"/>
          </a:xfrm>
          <a:prstGeom prst="rect">
            <a:avLst/>
          </a:prstGeom>
          <a:noFill/>
          <a:ln w="19050">
            <a:noFill/>
          </a:ln>
        </p:spPr>
        <p:txBody>
          <a:bodyPr>
            <a:spAutoFit/>
          </a:bodyPr>
          <a:lstStyle/>
          <a:p>
            <a:pPr algn="l">
              <a:spcBef>
                <a:spcPct val="50000"/>
              </a:spcBef>
              <a:buClrTx/>
            </a:pPr>
            <a:r>
              <a:rPr lang="zh-CN" altLang="en-US" dirty="0">
                <a:latin typeface="Times New Roman" panose="02020603050405020304" pitchFamily="18" charset="0"/>
                <a:ea typeface="楷体_GB2312" pitchFamily="49" charset="-122"/>
              </a:rPr>
              <a:t>图</a:t>
            </a:r>
            <a:r>
              <a:rPr lang="en-US" altLang="zh-CN">
                <a:latin typeface="Times New Roman" panose="02020603050405020304" pitchFamily="18" charset="0"/>
                <a:ea typeface="楷体_GB2312" pitchFamily="49" charset="-122"/>
              </a:rPr>
              <a:t>G</a:t>
            </a:r>
            <a:endParaRPr lang="en-US" altLang="zh-CN">
              <a:latin typeface="Times New Roman" panose="02020603050405020304" pitchFamily="18" charset="0"/>
              <a:ea typeface="楷体_GB2312" pitchFamily="49" charset="-122"/>
            </a:endParaRPr>
          </a:p>
        </p:txBody>
      </p:sp>
      <p:sp>
        <p:nvSpPr>
          <p:cNvPr id="217146" name="矩形 217145"/>
          <p:cNvSpPr/>
          <p:nvPr/>
        </p:nvSpPr>
        <p:spPr>
          <a:xfrm>
            <a:off x="107950" y="188913"/>
            <a:ext cx="2808288" cy="3455987"/>
          </a:xfrm>
          <a:prstGeom prst="rect">
            <a:avLst/>
          </a:prstGeom>
          <a:solidFill>
            <a:schemeClr val="accent1">
              <a:alpha val="0"/>
            </a:schemeClr>
          </a:solidFill>
          <a:ln w="38100" cap="rnd" cmpd="sng">
            <a:solidFill>
              <a:srgbClr val="3333FF"/>
            </a:solidFill>
            <a:prstDash val="sysDot"/>
            <a:miter/>
            <a:headEnd type="none" w="med" len="med"/>
            <a:tailEnd type="none" w="med" len="lg"/>
          </a:ln>
        </p:spPr>
        <p:txBody>
          <a:bodyPr/>
          <a:lstStyle/>
          <a:p>
            <a:endParaRPr lang="zh-CN" altLang="en-US"/>
          </a:p>
        </p:txBody>
      </p:sp>
      <p:sp>
        <p:nvSpPr>
          <p:cNvPr id="217147" name="文本框 217146"/>
          <p:cNvSpPr txBox="1"/>
          <p:nvPr/>
        </p:nvSpPr>
        <p:spPr>
          <a:xfrm>
            <a:off x="187325" y="981075"/>
            <a:ext cx="287338"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1</a:t>
            </a:r>
            <a:endParaRPr lang="en-US" altLang="zh-CN" sz="1200">
              <a:solidFill>
                <a:srgbClr val="FF3300"/>
              </a:solidFill>
              <a:latin typeface="Times New Roman" panose="02020603050405020304" pitchFamily="18" charset="0"/>
              <a:ea typeface="楷体_GB2312" pitchFamily="49" charset="-122"/>
            </a:endParaRPr>
          </a:p>
        </p:txBody>
      </p:sp>
      <p:sp>
        <p:nvSpPr>
          <p:cNvPr id="217148" name="文本框 217147"/>
          <p:cNvSpPr txBox="1"/>
          <p:nvPr/>
        </p:nvSpPr>
        <p:spPr>
          <a:xfrm>
            <a:off x="2555875" y="1930400"/>
            <a:ext cx="287338"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2</a:t>
            </a:r>
            <a:endParaRPr lang="en-US" altLang="zh-CN" sz="1200">
              <a:solidFill>
                <a:srgbClr val="FF3300"/>
              </a:solidFill>
              <a:latin typeface="Times New Roman" panose="02020603050405020304" pitchFamily="18" charset="0"/>
              <a:ea typeface="楷体_GB2312" pitchFamily="49" charset="-122"/>
            </a:endParaRPr>
          </a:p>
        </p:txBody>
      </p:sp>
      <p:sp>
        <p:nvSpPr>
          <p:cNvPr id="217149" name="文本框 217148"/>
          <p:cNvSpPr txBox="1"/>
          <p:nvPr/>
        </p:nvSpPr>
        <p:spPr>
          <a:xfrm>
            <a:off x="1379538" y="920750"/>
            <a:ext cx="287337"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3</a:t>
            </a:r>
            <a:endParaRPr lang="en-US" altLang="zh-CN" sz="1200">
              <a:solidFill>
                <a:srgbClr val="FF3300"/>
              </a:solidFill>
              <a:latin typeface="Times New Roman" panose="02020603050405020304" pitchFamily="18" charset="0"/>
              <a:ea typeface="楷体_GB2312" pitchFamily="49" charset="-122"/>
            </a:endParaRPr>
          </a:p>
        </p:txBody>
      </p:sp>
      <p:sp>
        <p:nvSpPr>
          <p:cNvPr id="217150" name="文本框 217149"/>
          <p:cNvSpPr txBox="1"/>
          <p:nvPr/>
        </p:nvSpPr>
        <p:spPr>
          <a:xfrm>
            <a:off x="468313" y="2217738"/>
            <a:ext cx="287337"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8</a:t>
            </a:r>
            <a:endParaRPr lang="en-US" altLang="zh-CN" sz="1200">
              <a:solidFill>
                <a:srgbClr val="FF3300"/>
              </a:solidFill>
              <a:latin typeface="Times New Roman" panose="02020603050405020304" pitchFamily="18" charset="0"/>
              <a:ea typeface="楷体_GB2312" pitchFamily="49" charset="-122"/>
            </a:endParaRPr>
          </a:p>
        </p:txBody>
      </p:sp>
      <p:sp>
        <p:nvSpPr>
          <p:cNvPr id="217151" name="文本框 217150"/>
          <p:cNvSpPr txBox="1"/>
          <p:nvPr/>
        </p:nvSpPr>
        <p:spPr>
          <a:xfrm>
            <a:off x="1692275" y="2578100"/>
            <a:ext cx="287338"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6</a:t>
            </a:r>
            <a:endParaRPr lang="en-US" altLang="zh-CN" sz="1200">
              <a:solidFill>
                <a:srgbClr val="FF3300"/>
              </a:solidFill>
              <a:latin typeface="Times New Roman" panose="02020603050405020304" pitchFamily="18" charset="0"/>
              <a:ea typeface="楷体_GB2312" pitchFamily="49" charset="-122"/>
            </a:endParaRPr>
          </a:p>
        </p:txBody>
      </p:sp>
      <p:sp>
        <p:nvSpPr>
          <p:cNvPr id="217152" name="文本框 217151"/>
          <p:cNvSpPr txBox="1"/>
          <p:nvPr/>
        </p:nvSpPr>
        <p:spPr>
          <a:xfrm>
            <a:off x="1044575" y="1570038"/>
            <a:ext cx="287338"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7</a:t>
            </a:r>
            <a:endParaRPr lang="en-US" altLang="zh-CN" sz="1200">
              <a:solidFill>
                <a:srgbClr val="FF3300"/>
              </a:solidFill>
              <a:latin typeface="Times New Roman" panose="02020603050405020304" pitchFamily="18" charset="0"/>
              <a:ea typeface="楷体_GB2312" pitchFamily="49" charset="-122"/>
            </a:endParaRPr>
          </a:p>
        </p:txBody>
      </p:sp>
      <p:sp>
        <p:nvSpPr>
          <p:cNvPr id="217153" name="文本框 217152"/>
          <p:cNvSpPr txBox="1"/>
          <p:nvPr/>
        </p:nvSpPr>
        <p:spPr>
          <a:xfrm>
            <a:off x="1404938" y="333375"/>
            <a:ext cx="287337"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9</a:t>
            </a:r>
            <a:endParaRPr lang="en-US" altLang="zh-CN" sz="1200">
              <a:solidFill>
                <a:srgbClr val="FF3300"/>
              </a:solidFill>
              <a:latin typeface="Times New Roman" panose="02020603050405020304" pitchFamily="18" charset="0"/>
              <a:ea typeface="楷体_GB2312" pitchFamily="49" charset="-122"/>
            </a:endParaRPr>
          </a:p>
        </p:txBody>
      </p:sp>
      <p:sp>
        <p:nvSpPr>
          <p:cNvPr id="217154" name="文本框 217153"/>
          <p:cNvSpPr txBox="1"/>
          <p:nvPr/>
        </p:nvSpPr>
        <p:spPr>
          <a:xfrm>
            <a:off x="1908175" y="1484313"/>
            <a:ext cx="287338"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5</a:t>
            </a:r>
            <a:endParaRPr lang="en-US" altLang="zh-CN" sz="1200">
              <a:solidFill>
                <a:srgbClr val="FF3300"/>
              </a:solidFill>
              <a:latin typeface="Times New Roman" panose="02020603050405020304" pitchFamily="18" charset="0"/>
              <a:ea typeface="楷体_GB2312" pitchFamily="49" charset="-122"/>
            </a:endParaRPr>
          </a:p>
        </p:txBody>
      </p:sp>
      <p:sp>
        <p:nvSpPr>
          <p:cNvPr id="217155" name="文本框 217154"/>
          <p:cNvSpPr txBox="1"/>
          <p:nvPr/>
        </p:nvSpPr>
        <p:spPr>
          <a:xfrm>
            <a:off x="2628900" y="922338"/>
            <a:ext cx="287338"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4</a:t>
            </a:r>
            <a:endParaRPr lang="en-US" altLang="zh-CN" sz="1200">
              <a:solidFill>
                <a:srgbClr val="FF3300"/>
              </a:solidFill>
              <a:latin typeface="Times New Roman" panose="02020603050405020304" pitchFamily="18" charset="0"/>
              <a:ea typeface="楷体_GB2312" pitchFamily="49" charset="-122"/>
            </a:endParaRPr>
          </a:p>
        </p:txBody>
      </p:sp>
      <p:sp>
        <p:nvSpPr>
          <p:cNvPr id="217156" name="文本框 217155"/>
          <p:cNvSpPr txBox="1"/>
          <p:nvPr/>
        </p:nvSpPr>
        <p:spPr>
          <a:xfrm>
            <a:off x="4140200" y="2997200"/>
            <a:ext cx="1368425" cy="398780"/>
          </a:xfrm>
          <a:prstGeom prst="rect">
            <a:avLst/>
          </a:prstGeom>
          <a:noFill/>
          <a:ln w="19050">
            <a:noFill/>
          </a:ln>
        </p:spPr>
        <p:txBody>
          <a:bodyPr>
            <a:spAutoFit/>
          </a:bodyPr>
          <a:lstStyle/>
          <a:p>
            <a:pPr>
              <a:spcBef>
                <a:spcPct val="50000"/>
              </a:spcBef>
              <a:buClrTx/>
            </a:pPr>
            <a:r>
              <a:rPr lang="zh-CN" altLang="en-US" sz="2000" dirty="0">
                <a:latin typeface="Times New Roman" panose="02020603050405020304" pitchFamily="18" charset="0"/>
                <a:ea typeface="楷体_GB2312" pitchFamily="49" charset="-122"/>
              </a:rPr>
              <a:t>取</a:t>
            </a:r>
            <a:r>
              <a:rPr lang="en-US" altLang="zh-CN" sz="2000">
                <a:solidFill>
                  <a:srgbClr val="FF3300"/>
                </a:solidFill>
                <a:latin typeface="Times New Roman" panose="02020603050405020304" pitchFamily="18" charset="0"/>
                <a:ea typeface="楷体_GB2312" pitchFamily="49" charset="-122"/>
              </a:rPr>
              <a:t>3</a:t>
            </a:r>
            <a:r>
              <a:rPr lang="zh-CN" altLang="en-US" sz="2000" dirty="0">
                <a:latin typeface="Times New Roman" panose="02020603050405020304" pitchFamily="18" charset="0"/>
                <a:ea typeface="楷体_GB2312" pitchFamily="49" charset="-122"/>
              </a:rPr>
              <a:t>号边</a:t>
            </a:r>
            <a:endParaRPr lang="zh-CN" altLang="en-US" sz="2000" dirty="0">
              <a:latin typeface="Times New Roman" panose="02020603050405020304" pitchFamily="18" charset="0"/>
              <a:ea typeface="楷体_GB2312" pitchFamily="49" charset="-122"/>
            </a:endParaRPr>
          </a:p>
        </p:txBody>
      </p:sp>
      <p:sp>
        <p:nvSpPr>
          <p:cNvPr id="217157" name="文本框 217156"/>
          <p:cNvSpPr txBox="1"/>
          <p:nvPr/>
        </p:nvSpPr>
        <p:spPr>
          <a:xfrm>
            <a:off x="7019925" y="3068638"/>
            <a:ext cx="1368425" cy="398780"/>
          </a:xfrm>
          <a:prstGeom prst="rect">
            <a:avLst/>
          </a:prstGeom>
          <a:noFill/>
          <a:ln w="19050">
            <a:noFill/>
          </a:ln>
        </p:spPr>
        <p:txBody>
          <a:bodyPr>
            <a:spAutoFit/>
          </a:bodyPr>
          <a:lstStyle/>
          <a:p>
            <a:pPr>
              <a:spcBef>
                <a:spcPct val="50000"/>
              </a:spcBef>
              <a:buClrTx/>
            </a:pPr>
            <a:r>
              <a:rPr lang="zh-CN" altLang="en-US" sz="2000" dirty="0">
                <a:latin typeface="Times New Roman" panose="02020603050405020304" pitchFamily="18" charset="0"/>
                <a:ea typeface="楷体_GB2312" pitchFamily="49" charset="-122"/>
              </a:rPr>
              <a:t>取</a:t>
            </a:r>
            <a:r>
              <a:rPr lang="en-US" altLang="zh-CN" sz="2000">
                <a:solidFill>
                  <a:srgbClr val="FF3300"/>
                </a:solidFill>
                <a:latin typeface="Times New Roman" panose="02020603050405020304" pitchFamily="18" charset="0"/>
                <a:ea typeface="楷体_GB2312" pitchFamily="49" charset="-122"/>
              </a:rPr>
              <a:t>4</a:t>
            </a:r>
            <a:r>
              <a:rPr lang="zh-CN" altLang="en-US" sz="2000" dirty="0">
                <a:latin typeface="Times New Roman" panose="02020603050405020304" pitchFamily="18" charset="0"/>
                <a:ea typeface="楷体_GB2312" pitchFamily="49" charset="-122"/>
              </a:rPr>
              <a:t>号边</a:t>
            </a:r>
            <a:endParaRPr lang="zh-CN" altLang="en-US" sz="2000" dirty="0">
              <a:latin typeface="Times New Roman" panose="02020603050405020304" pitchFamily="18" charset="0"/>
              <a:ea typeface="楷体_GB2312" pitchFamily="49" charset="-122"/>
            </a:endParaRPr>
          </a:p>
        </p:txBody>
      </p:sp>
      <p:sp>
        <p:nvSpPr>
          <p:cNvPr id="217158" name="文本框 217157"/>
          <p:cNvSpPr txBox="1"/>
          <p:nvPr/>
        </p:nvSpPr>
        <p:spPr>
          <a:xfrm>
            <a:off x="3781425" y="544513"/>
            <a:ext cx="287338"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0</a:t>
            </a:r>
            <a:endParaRPr lang="en-US" altLang="zh-CN" sz="1200">
              <a:solidFill>
                <a:schemeClr val="tx2"/>
              </a:solidFill>
              <a:latin typeface="Times New Roman" panose="02020603050405020304" pitchFamily="18" charset="0"/>
              <a:ea typeface="楷体_GB2312" pitchFamily="49" charset="-122"/>
            </a:endParaRPr>
          </a:p>
        </p:txBody>
      </p:sp>
      <p:sp>
        <p:nvSpPr>
          <p:cNvPr id="217159" name="文本框 217158"/>
          <p:cNvSpPr txBox="1"/>
          <p:nvPr/>
        </p:nvSpPr>
        <p:spPr>
          <a:xfrm>
            <a:off x="4860925" y="531813"/>
            <a:ext cx="287338"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1</a:t>
            </a:r>
            <a:endParaRPr lang="en-US" altLang="zh-CN" sz="1200">
              <a:solidFill>
                <a:schemeClr val="tx2"/>
              </a:solidFill>
              <a:latin typeface="Times New Roman" panose="02020603050405020304" pitchFamily="18" charset="0"/>
              <a:ea typeface="楷体_GB2312" pitchFamily="49" charset="-122"/>
            </a:endParaRPr>
          </a:p>
        </p:txBody>
      </p:sp>
      <p:sp>
        <p:nvSpPr>
          <p:cNvPr id="217160" name="文本框 217159"/>
          <p:cNvSpPr txBox="1"/>
          <p:nvPr/>
        </p:nvSpPr>
        <p:spPr>
          <a:xfrm>
            <a:off x="3132138" y="1539875"/>
            <a:ext cx="287337"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0</a:t>
            </a:r>
            <a:endParaRPr lang="en-US" altLang="zh-CN" sz="1200">
              <a:solidFill>
                <a:schemeClr val="tx2"/>
              </a:solidFill>
              <a:latin typeface="Times New Roman" panose="02020603050405020304" pitchFamily="18" charset="0"/>
              <a:ea typeface="楷体_GB2312" pitchFamily="49" charset="-122"/>
            </a:endParaRPr>
          </a:p>
        </p:txBody>
      </p:sp>
      <p:sp>
        <p:nvSpPr>
          <p:cNvPr id="217161" name="文本框 217160"/>
          <p:cNvSpPr txBox="1"/>
          <p:nvPr/>
        </p:nvSpPr>
        <p:spPr>
          <a:xfrm>
            <a:off x="4356100" y="1336675"/>
            <a:ext cx="287338"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1</a:t>
            </a:r>
            <a:endParaRPr lang="en-US" altLang="zh-CN" sz="1200">
              <a:solidFill>
                <a:schemeClr val="tx2"/>
              </a:solidFill>
              <a:latin typeface="Times New Roman" panose="02020603050405020304" pitchFamily="18" charset="0"/>
              <a:ea typeface="楷体_GB2312" pitchFamily="49" charset="-122"/>
            </a:endParaRPr>
          </a:p>
        </p:txBody>
      </p:sp>
      <p:sp>
        <p:nvSpPr>
          <p:cNvPr id="217162" name="文本框 217161"/>
          <p:cNvSpPr txBox="1"/>
          <p:nvPr/>
        </p:nvSpPr>
        <p:spPr>
          <a:xfrm>
            <a:off x="5724525" y="1408113"/>
            <a:ext cx="287338"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2</a:t>
            </a:r>
            <a:endParaRPr lang="en-US" altLang="zh-CN" sz="1200">
              <a:solidFill>
                <a:schemeClr val="tx2"/>
              </a:solidFill>
              <a:latin typeface="Times New Roman" panose="02020603050405020304" pitchFamily="18" charset="0"/>
              <a:ea typeface="楷体_GB2312" pitchFamily="49" charset="-122"/>
            </a:endParaRPr>
          </a:p>
        </p:txBody>
      </p:sp>
      <p:sp>
        <p:nvSpPr>
          <p:cNvPr id="217163" name="文本框 217162"/>
          <p:cNvSpPr txBox="1"/>
          <p:nvPr/>
        </p:nvSpPr>
        <p:spPr>
          <a:xfrm>
            <a:off x="3852863" y="2619375"/>
            <a:ext cx="287337"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4</a:t>
            </a:r>
            <a:endParaRPr lang="en-US" altLang="zh-CN" sz="1200">
              <a:solidFill>
                <a:schemeClr val="tx2"/>
              </a:solidFill>
              <a:latin typeface="Times New Roman" panose="02020603050405020304" pitchFamily="18" charset="0"/>
              <a:ea typeface="楷体_GB2312" pitchFamily="49" charset="-122"/>
            </a:endParaRPr>
          </a:p>
        </p:txBody>
      </p:sp>
      <p:sp>
        <p:nvSpPr>
          <p:cNvPr id="217164" name="文本框 217163"/>
          <p:cNvSpPr txBox="1"/>
          <p:nvPr/>
        </p:nvSpPr>
        <p:spPr>
          <a:xfrm>
            <a:off x="5237163" y="2598738"/>
            <a:ext cx="287337"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2</a:t>
            </a:r>
            <a:endParaRPr lang="en-US" altLang="zh-CN" sz="1200">
              <a:solidFill>
                <a:schemeClr val="tx2"/>
              </a:solidFill>
              <a:latin typeface="Times New Roman" panose="02020603050405020304" pitchFamily="18" charset="0"/>
              <a:ea typeface="楷体_GB2312" pitchFamily="49" charset="-122"/>
            </a:endParaRPr>
          </a:p>
        </p:txBody>
      </p:sp>
      <p:sp>
        <p:nvSpPr>
          <p:cNvPr id="217165" name="文本框 217164"/>
          <p:cNvSpPr txBox="1"/>
          <p:nvPr/>
        </p:nvSpPr>
        <p:spPr>
          <a:xfrm>
            <a:off x="6772275" y="557213"/>
            <a:ext cx="287338"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0</a:t>
            </a:r>
            <a:endParaRPr lang="en-US" altLang="zh-CN" sz="1200">
              <a:solidFill>
                <a:schemeClr val="tx2"/>
              </a:solidFill>
              <a:latin typeface="Times New Roman" panose="02020603050405020304" pitchFamily="18" charset="0"/>
              <a:ea typeface="楷体_GB2312" pitchFamily="49" charset="-122"/>
            </a:endParaRPr>
          </a:p>
        </p:txBody>
      </p:sp>
      <p:sp>
        <p:nvSpPr>
          <p:cNvPr id="217166" name="文本框 217165"/>
          <p:cNvSpPr txBox="1"/>
          <p:nvPr/>
        </p:nvSpPr>
        <p:spPr>
          <a:xfrm>
            <a:off x="7851775" y="544513"/>
            <a:ext cx="287338"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1</a:t>
            </a:r>
            <a:endParaRPr lang="en-US" altLang="zh-CN" sz="1200">
              <a:solidFill>
                <a:schemeClr val="tx2"/>
              </a:solidFill>
              <a:latin typeface="Times New Roman" panose="02020603050405020304" pitchFamily="18" charset="0"/>
              <a:ea typeface="楷体_GB2312" pitchFamily="49" charset="-122"/>
            </a:endParaRPr>
          </a:p>
        </p:txBody>
      </p:sp>
      <p:sp>
        <p:nvSpPr>
          <p:cNvPr id="217167" name="文本框 217166"/>
          <p:cNvSpPr txBox="1"/>
          <p:nvPr/>
        </p:nvSpPr>
        <p:spPr>
          <a:xfrm>
            <a:off x="6135688" y="1616075"/>
            <a:ext cx="287337"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0</a:t>
            </a:r>
            <a:endParaRPr lang="en-US" altLang="zh-CN" sz="1200">
              <a:solidFill>
                <a:schemeClr val="tx2"/>
              </a:solidFill>
              <a:latin typeface="Times New Roman" panose="02020603050405020304" pitchFamily="18" charset="0"/>
              <a:ea typeface="楷体_GB2312" pitchFamily="49" charset="-122"/>
            </a:endParaRPr>
          </a:p>
        </p:txBody>
      </p:sp>
      <p:sp>
        <p:nvSpPr>
          <p:cNvPr id="217168" name="文本框 217167"/>
          <p:cNvSpPr txBox="1"/>
          <p:nvPr/>
        </p:nvSpPr>
        <p:spPr>
          <a:xfrm>
            <a:off x="7308850" y="1374775"/>
            <a:ext cx="287338"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1</a:t>
            </a:r>
            <a:endParaRPr lang="en-US" altLang="zh-CN" sz="1200">
              <a:solidFill>
                <a:schemeClr val="tx2"/>
              </a:solidFill>
              <a:latin typeface="Times New Roman" panose="02020603050405020304" pitchFamily="18" charset="0"/>
              <a:ea typeface="楷体_GB2312" pitchFamily="49" charset="-122"/>
            </a:endParaRPr>
          </a:p>
        </p:txBody>
      </p:sp>
      <p:sp>
        <p:nvSpPr>
          <p:cNvPr id="217169" name="文本框 217168"/>
          <p:cNvSpPr txBox="1"/>
          <p:nvPr/>
        </p:nvSpPr>
        <p:spPr>
          <a:xfrm>
            <a:off x="8728075" y="1484313"/>
            <a:ext cx="287338"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1</a:t>
            </a:r>
            <a:endParaRPr lang="en-US" altLang="zh-CN" sz="1200">
              <a:solidFill>
                <a:schemeClr val="tx2"/>
              </a:solidFill>
              <a:latin typeface="Times New Roman" panose="02020603050405020304" pitchFamily="18" charset="0"/>
              <a:ea typeface="楷体_GB2312" pitchFamily="49" charset="-122"/>
            </a:endParaRPr>
          </a:p>
        </p:txBody>
      </p:sp>
      <p:sp>
        <p:nvSpPr>
          <p:cNvPr id="217170" name="文本框 217169"/>
          <p:cNvSpPr txBox="1"/>
          <p:nvPr/>
        </p:nvSpPr>
        <p:spPr>
          <a:xfrm>
            <a:off x="6856413" y="2619375"/>
            <a:ext cx="287337"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4</a:t>
            </a:r>
            <a:endParaRPr lang="en-US" altLang="zh-CN" sz="1200">
              <a:solidFill>
                <a:schemeClr val="tx2"/>
              </a:solidFill>
              <a:latin typeface="Times New Roman" panose="02020603050405020304" pitchFamily="18" charset="0"/>
              <a:ea typeface="楷体_GB2312" pitchFamily="49" charset="-122"/>
            </a:endParaRPr>
          </a:p>
        </p:txBody>
      </p:sp>
      <p:sp>
        <p:nvSpPr>
          <p:cNvPr id="217171" name="文本框 217170"/>
          <p:cNvSpPr txBox="1"/>
          <p:nvPr/>
        </p:nvSpPr>
        <p:spPr>
          <a:xfrm>
            <a:off x="8177213" y="2636838"/>
            <a:ext cx="287337"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1</a:t>
            </a:r>
            <a:endParaRPr lang="en-US" altLang="zh-CN" sz="1200">
              <a:solidFill>
                <a:schemeClr val="tx2"/>
              </a:solidFill>
              <a:latin typeface="Times New Roman" panose="02020603050405020304" pitchFamily="18" charset="0"/>
              <a:ea typeface="楷体_GB2312" pitchFamily="49"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矩形 218113"/>
          <p:cNvSpPr/>
          <p:nvPr/>
        </p:nvSpPr>
        <p:spPr>
          <a:xfrm>
            <a:off x="2228850" y="2095500"/>
            <a:ext cx="9144000" cy="0"/>
          </a:xfrm>
          <a:prstGeom prst="rect">
            <a:avLst/>
          </a:prstGeom>
          <a:noFill/>
          <a:ln w="9525">
            <a:noFill/>
          </a:ln>
        </p:spPr>
        <p:txBody>
          <a:bodyPr/>
          <a:lstStyle/>
          <a:p>
            <a:endParaRPr lang="zh-CN" altLang="en-US"/>
          </a:p>
        </p:txBody>
      </p:sp>
      <p:sp>
        <p:nvSpPr>
          <p:cNvPr id="218115" name="文本框 218114"/>
          <p:cNvSpPr txBox="1"/>
          <p:nvPr/>
        </p:nvSpPr>
        <p:spPr>
          <a:xfrm>
            <a:off x="1524000" y="5199380"/>
            <a:ext cx="6553200" cy="368300"/>
          </a:xfrm>
          <a:prstGeom prst="rect">
            <a:avLst/>
          </a:prstGeom>
          <a:noFill/>
          <a:ln w="9525">
            <a:noFill/>
          </a:ln>
        </p:spPr>
        <p:txBody>
          <a:bodyPr>
            <a:spAutoFit/>
          </a:bodyPr>
          <a:lstStyle/>
          <a:p>
            <a:pPr algn="l">
              <a:spcBef>
                <a:spcPct val="50000"/>
              </a:spcBef>
            </a:pPr>
            <a:r>
              <a:rPr lang="zh-CN" altLang="en-US" dirty="0">
                <a:latin typeface="Times New Roman" panose="02020603050405020304" pitchFamily="18" charset="0"/>
                <a:ea typeface="楷体_GB2312" pitchFamily="49" charset="-122"/>
              </a:rPr>
              <a:t>克鲁斯卡尔算法求解最小生成树的过程（</a:t>
            </a:r>
            <a:r>
              <a:rPr lang="en-US" altLang="zh-CN" dirty="0">
                <a:latin typeface="Times New Roman" panose="02020603050405020304" pitchFamily="18" charset="0"/>
                <a:ea typeface="楷体_GB2312" pitchFamily="49" charset="-122"/>
              </a:rPr>
              <a:t>3</a:t>
            </a:r>
            <a:r>
              <a:rPr lang="zh-CN" altLang="en-US" dirty="0">
                <a:latin typeface="Times New Roman" panose="02020603050405020304" pitchFamily="18" charset="0"/>
                <a:ea typeface="楷体_GB2312" pitchFamily="49" charset="-122"/>
              </a:rPr>
              <a:t>） </a:t>
            </a:r>
            <a:endParaRPr lang="zh-CN" altLang="en-US" dirty="0">
              <a:latin typeface="Times New Roman" panose="02020603050405020304" pitchFamily="18" charset="0"/>
              <a:ea typeface="楷体_GB2312" pitchFamily="49" charset="-122"/>
            </a:endParaRPr>
          </a:p>
        </p:txBody>
      </p:sp>
      <p:sp>
        <p:nvSpPr>
          <p:cNvPr id="218116" name="直接连接符 218115"/>
          <p:cNvSpPr/>
          <p:nvPr/>
        </p:nvSpPr>
        <p:spPr>
          <a:xfrm flipH="1">
            <a:off x="5089525" y="3021330"/>
            <a:ext cx="287338" cy="433388"/>
          </a:xfrm>
          <a:prstGeom prst="line">
            <a:avLst/>
          </a:prstGeom>
          <a:ln w="19050" cap="flat" cmpd="sng">
            <a:solidFill>
              <a:srgbClr val="3333FF"/>
            </a:solidFill>
            <a:prstDash val="solid"/>
            <a:headEnd type="none" w="med" len="med"/>
            <a:tailEnd type="none" w="med" len="lg"/>
          </a:ln>
        </p:spPr>
      </p:sp>
      <p:sp>
        <p:nvSpPr>
          <p:cNvPr id="218117" name="文本框 218116"/>
          <p:cNvSpPr txBox="1"/>
          <p:nvPr/>
        </p:nvSpPr>
        <p:spPr>
          <a:xfrm>
            <a:off x="5149850" y="3154680"/>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12</a:t>
            </a:r>
            <a:endParaRPr lang="en-US" altLang="zh-CN" sz="2000">
              <a:latin typeface="Times New Roman" panose="02020603050405020304" pitchFamily="18" charset="0"/>
              <a:ea typeface="楷体_GB2312" pitchFamily="49" charset="-122"/>
            </a:endParaRPr>
          </a:p>
        </p:txBody>
      </p:sp>
      <p:sp>
        <p:nvSpPr>
          <p:cNvPr id="218118" name="椭圆 218117"/>
          <p:cNvSpPr/>
          <p:nvPr/>
        </p:nvSpPr>
        <p:spPr>
          <a:xfrm>
            <a:off x="3852863" y="1840230"/>
            <a:ext cx="360362"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0</a:t>
            </a:r>
            <a:endParaRPr lang="en-US" altLang="zh-CN">
              <a:latin typeface="Times New Roman" panose="02020603050405020304" pitchFamily="18" charset="0"/>
              <a:ea typeface="楷体_GB2312" pitchFamily="49" charset="-122"/>
            </a:endParaRPr>
          </a:p>
        </p:txBody>
      </p:sp>
      <p:sp>
        <p:nvSpPr>
          <p:cNvPr id="218119" name="椭圆 218118"/>
          <p:cNvSpPr/>
          <p:nvPr/>
        </p:nvSpPr>
        <p:spPr>
          <a:xfrm>
            <a:off x="4933950" y="1840230"/>
            <a:ext cx="360363"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1</a:t>
            </a:r>
            <a:endParaRPr lang="en-US" altLang="zh-CN">
              <a:latin typeface="Times New Roman" panose="02020603050405020304" pitchFamily="18" charset="0"/>
              <a:ea typeface="楷体_GB2312" pitchFamily="49" charset="-122"/>
            </a:endParaRPr>
          </a:p>
        </p:txBody>
      </p:sp>
      <p:sp>
        <p:nvSpPr>
          <p:cNvPr id="218120" name="椭圆 218119"/>
          <p:cNvSpPr/>
          <p:nvPr/>
        </p:nvSpPr>
        <p:spPr>
          <a:xfrm>
            <a:off x="3276600" y="2705418"/>
            <a:ext cx="360363"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5</a:t>
            </a:r>
            <a:endParaRPr lang="en-US" altLang="zh-CN">
              <a:latin typeface="Times New Roman" panose="02020603050405020304" pitchFamily="18" charset="0"/>
              <a:ea typeface="楷体_GB2312" pitchFamily="49" charset="-122"/>
            </a:endParaRPr>
          </a:p>
        </p:txBody>
      </p:sp>
      <p:sp>
        <p:nvSpPr>
          <p:cNvPr id="218121" name="椭圆 218120"/>
          <p:cNvSpPr/>
          <p:nvPr/>
        </p:nvSpPr>
        <p:spPr>
          <a:xfrm>
            <a:off x="3925888" y="3424555"/>
            <a:ext cx="360362"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4</a:t>
            </a:r>
            <a:endParaRPr lang="en-US" altLang="zh-CN">
              <a:latin typeface="Times New Roman" panose="02020603050405020304" pitchFamily="18" charset="0"/>
              <a:ea typeface="楷体_GB2312" pitchFamily="49" charset="-122"/>
            </a:endParaRPr>
          </a:p>
        </p:txBody>
      </p:sp>
      <p:sp>
        <p:nvSpPr>
          <p:cNvPr id="218122" name="椭圆 218121"/>
          <p:cNvSpPr/>
          <p:nvPr/>
        </p:nvSpPr>
        <p:spPr>
          <a:xfrm>
            <a:off x="4860925" y="3424555"/>
            <a:ext cx="360363"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3</a:t>
            </a:r>
            <a:endParaRPr lang="en-US" altLang="zh-CN">
              <a:latin typeface="Times New Roman" panose="02020603050405020304" pitchFamily="18" charset="0"/>
              <a:ea typeface="楷体_GB2312" pitchFamily="49" charset="-122"/>
            </a:endParaRPr>
          </a:p>
        </p:txBody>
      </p:sp>
      <p:sp>
        <p:nvSpPr>
          <p:cNvPr id="218123" name="椭圆 218122"/>
          <p:cNvSpPr/>
          <p:nvPr/>
        </p:nvSpPr>
        <p:spPr>
          <a:xfrm>
            <a:off x="4429125" y="2632393"/>
            <a:ext cx="360363"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6</a:t>
            </a:r>
            <a:endParaRPr lang="en-US" altLang="zh-CN">
              <a:latin typeface="Times New Roman" panose="02020603050405020304" pitchFamily="18" charset="0"/>
              <a:ea typeface="楷体_GB2312" pitchFamily="49" charset="-122"/>
            </a:endParaRPr>
          </a:p>
        </p:txBody>
      </p:sp>
      <p:sp>
        <p:nvSpPr>
          <p:cNvPr id="218124" name="椭圆 218123"/>
          <p:cNvSpPr/>
          <p:nvPr/>
        </p:nvSpPr>
        <p:spPr>
          <a:xfrm>
            <a:off x="5292725" y="2632393"/>
            <a:ext cx="360363"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2</a:t>
            </a:r>
            <a:endParaRPr lang="en-US" altLang="zh-CN">
              <a:latin typeface="Times New Roman" panose="02020603050405020304" pitchFamily="18" charset="0"/>
              <a:ea typeface="楷体_GB2312" pitchFamily="49" charset="-122"/>
            </a:endParaRPr>
          </a:p>
        </p:txBody>
      </p:sp>
      <p:sp>
        <p:nvSpPr>
          <p:cNvPr id="218125" name="任意多边形 218124"/>
          <p:cNvSpPr/>
          <p:nvPr/>
        </p:nvSpPr>
        <p:spPr>
          <a:xfrm>
            <a:off x="3494088" y="2176780"/>
            <a:ext cx="395287" cy="528638"/>
          </a:xfrm>
          <a:custGeom>
            <a:avLst/>
            <a:gdLst/>
            <a:ahLst/>
            <a:cxnLst/>
            <a:rect l="0" t="0" r="0" b="0"/>
            <a:pathLst>
              <a:path w="249" h="333">
                <a:moveTo>
                  <a:pt x="249" y="0"/>
                </a:moveTo>
                <a:lnTo>
                  <a:pt x="0" y="333"/>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218126" name="文本框 218125"/>
          <p:cNvSpPr txBox="1"/>
          <p:nvPr/>
        </p:nvSpPr>
        <p:spPr>
          <a:xfrm>
            <a:off x="3278188" y="2164080"/>
            <a:ext cx="503237"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10</a:t>
            </a:r>
            <a:endParaRPr lang="en-US" altLang="zh-CN" sz="2000">
              <a:latin typeface="Times New Roman" panose="02020603050405020304" pitchFamily="18" charset="0"/>
              <a:ea typeface="楷体_GB2312" pitchFamily="49" charset="-122"/>
            </a:endParaRPr>
          </a:p>
        </p:txBody>
      </p:sp>
      <p:sp>
        <p:nvSpPr>
          <p:cNvPr id="218127" name="文本框 218126"/>
          <p:cNvSpPr txBox="1"/>
          <p:nvPr/>
        </p:nvSpPr>
        <p:spPr>
          <a:xfrm>
            <a:off x="4500563" y="2164080"/>
            <a:ext cx="503237"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14</a:t>
            </a:r>
            <a:endParaRPr lang="en-US" altLang="zh-CN" sz="2000">
              <a:latin typeface="Times New Roman" panose="02020603050405020304" pitchFamily="18" charset="0"/>
              <a:ea typeface="楷体_GB2312" pitchFamily="49" charset="-122"/>
            </a:endParaRPr>
          </a:p>
        </p:txBody>
      </p:sp>
      <p:sp>
        <p:nvSpPr>
          <p:cNvPr id="218128" name="任意多边形 218127"/>
          <p:cNvSpPr/>
          <p:nvPr/>
        </p:nvSpPr>
        <p:spPr>
          <a:xfrm>
            <a:off x="4721225" y="2225993"/>
            <a:ext cx="280988" cy="420687"/>
          </a:xfrm>
          <a:custGeom>
            <a:avLst/>
            <a:gdLst/>
            <a:ahLst/>
            <a:cxnLst/>
            <a:rect l="0" t="0" r="0" b="0"/>
            <a:pathLst>
              <a:path w="177" h="265">
                <a:moveTo>
                  <a:pt x="177" y="0"/>
                </a:moveTo>
                <a:lnTo>
                  <a:pt x="0" y="265"/>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218129" name="直接连接符 218128"/>
          <p:cNvSpPr/>
          <p:nvPr/>
        </p:nvSpPr>
        <p:spPr>
          <a:xfrm>
            <a:off x="5221288" y="2218055"/>
            <a:ext cx="215900" cy="431800"/>
          </a:xfrm>
          <a:prstGeom prst="line">
            <a:avLst/>
          </a:prstGeom>
          <a:ln w="19050" cap="flat" cmpd="sng">
            <a:solidFill>
              <a:srgbClr val="3333FF"/>
            </a:solidFill>
            <a:prstDash val="solid"/>
            <a:headEnd type="none" w="med" len="med"/>
            <a:tailEnd type="none" w="med" len="lg"/>
          </a:ln>
        </p:spPr>
      </p:sp>
      <p:sp>
        <p:nvSpPr>
          <p:cNvPr id="218130" name="文本框 218129"/>
          <p:cNvSpPr txBox="1"/>
          <p:nvPr/>
        </p:nvSpPr>
        <p:spPr>
          <a:xfrm>
            <a:off x="5294313" y="2146618"/>
            <a:ext cx="503237"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16</a:t>
            </a:r>
            <a:endParaRPr lang="en-US" altLang="zh-CN" sz="2000">
              <a:latin typeface="Times New Roman" panose="02020603050405020304" pitchFamily="18" charset="0"/>
              <a:ea typeface="楷体_GB2312" pitchFamily="49" charset="-122"/>
            </a:endParaRPr>
          </a:p>
        </p:txBody>
      </p:sp>
      <p:sp>
        <p:nvSpPr>
          <p:cNvPr id="218131" name="任意多边形 218130"/>
          <p:cNvSpPr/>
          <p:nvPr/>
        </p:nvSpPr>
        <p:spPr>
          <a:xfrm>
            <a:off x="4276725" y="3629343"/>
            <a:ext cx="582613" cy="1587"/>
          </a:xfrm>
          <a:custGeom>
            <a:avLst/>
            <a:gdLst/>
            <a:ahLst/>
            <a:cxnLst/>
            <a:rect l="0" t="0" r="0" b="0"/>
            <a:pathLst>
              <a:path w="367" h="1">
                <a:moveTo>
                  <a:pt x="0" y="0"/>
                </a:moveTo>
                <a:lnTo>
                  <a:pt x="367" y="0"/>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218132" name="文本框 218131"/>
          <p:cNvSpPr txBox="1"/>
          <p:nvPr/>
        </p:nvSpPr>
        <p:spPr>
          <a:xfrm>
            <a:off x="4349750" y="3594418"/>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22</a:t>
            </a:r>
            <a:endParaRPr lang="en-US" altLang="zh-CN" sz="2000">
              <a:latin typeface="Times New Roman" panose="02020603050405020304" pitchFamily="18" charset="0"/>
              <a:ea typeface="楷体_GB2312" pitchFamily="49" charset="-122"/>
            </a:endParaRPr>
          </a:p>
        </p:txBody>
      </p:sp>
      <p:sp>
        <p:nvSpPr>
          <p:cNvPr id="218133" name="直接连接符 218132"/>
          <p:cNvSpPr/>
          <p:nvPr/>
        </p:nvSpPr>
        <p:spPr>
          <a:xfrm flipH="1">
            <a:off x="8040688" y="3021330"/>
            <a:ext cx="287337" cy="433388"/>
          </a:xfrm>
          <a:prstGeom prst="line">
            <a:avLst/>
          </a:prstGeom>
          <a:ln w="19050" cap="flat" cmpd="sng">
            <a:solidFill>
              <a:srgbClr val="3333FF"/>
            </a:solidFill>
            <a:prstDash val="solid"/>
            <a:headEnd type="none" w="med" len="med"/>
            <a:tailEnd type="none" w="med" len="lg"/>
          </a:ln>
        </p:spPr>
      </p:sp>
      <p:sp>
        <p:nvSpPr>
          <p:cNvPr id="218134" name="文本框 218133"/>
          <p:cNvSpPr txBox="1"/>
          <p:nvPr/>
        </p:nvSpPr>
        <p:spPr>
          <a:xfrm>
            <a:off x="8101013" y="3154680"/>
            <a:ext cx="503237"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12</a:t>
            </a:r>
            <a:endParaRPr lang="en-US" altLang="zh-CN" sz="2000">
              <a:latin typeface="Times New Roman" panose="02020603050405020304" pitchFamily="18" charset="0"/>
              <a:ea typeface="楷体_GB2312" pitchFamily="49" charset="-122"/>
            </a:endParaRPr>
          </a:p>
        </p:txBody>
      </p:sp>
      <p:sp>
        <p:nvSpPr>
          <p:cNvPr id="218135" name="椭圆 218134"/>
          <p:cNvSpPr/>
          <p:nvPr/>
        </p:nvSpPr>
        <p:spPr>
          <a:xfrm>
            <a:off x="6804025" y="1840230"/>
            <a:ext cx="360363"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0</a:t>
            </a:r>
            <a:endParaRPr lang="en-US" altLang="zh-CN">
              <a:latin typeface="Times New Roman" panose="02020603050405020304" pitchFamily="18" charset="0"/>
              <a:ea typeface="楷体_GB2312" pitchFamily="49" charset="-122"/>
            </a:endParaRPr>
          </a:p>
        </p:txBody>
      </p:sp>
      <p:sp>
        <p:nvSpPr>
          <p:cNvPr id="218136" name="椭圆 218135"/>
          <p:cNvSpPr/>
          <p:nvPr/>
        </p:nvSpPr>
        <p:spPr>
          <a:xfrm>
            <a:off x="7885113" y="1840230"/>
            <a:ext cx="360362"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1</a:t>
            </a:r>
            <a:endParaRPr lang="en-US" altLang="zh-CN">
              <a:latin typeface="Times New Roman" panose="02020603050405020304" pitchFamily="18" charset="0"/>
              <a:ea typeface="楷体_GB2312" pitchFamily="49" charset="-122"/>
            </a:endParaRPr>
          </a:p>
        </p:txBody>
      </p:sp>
      <p:sp>
        <p:nvSpPr>
          <p:cNvPr id="218137" name="椭圆 218136"/>
          <p:cNvSpPr/>
          <p:nvPr/>
        </p:nvSpPr>
        <p:spPr>
          <a:xfrm>
            <a:off x="6227763" y="2705418"/>
            <a:ext cx="360362"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5</a:t>
            </a:r>
            <a:endParaRPr lang="en-US" altLang="zh-CN">
              <a:latin typeface="Times New Roman" panose="02020603050405020304" pitchFamily="18" charset="0"/>
              <a:ea typeface="楷体_GB2312" pitchFamily="49" charset="-122"/>
            </a:endParaRPr>
          </a:p>
        </p:txBody>
      </p:sp>
      <p:sp>
        <p:nvSpPr>
          <p:cNvPr id="218138" name="椭圆 218137"/>
          <p:cNvSpPr/>
          <p:nvPr/>
        </p:nvSpPr>
        <p:spPr>
          <a:xfrm>
            <a:off x="6877050" y="3424555"/>
            <a:ext cx="360363"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4</a:t>
            </a:r>
            <a:endParaRPr lang="en-US" altLang="zh-CN">
              <a:latin typeface="Times New Roman" panose="02020603050405020304" pitchFamily="18" charset="0"/>
              <a:ea typeface="楷体_GB2312" pitchFamily="49" charset="-122"/>
            </a:endParaRPr>
          </a:p>
        </p:txBody>
      </p:sp>
      <p:sp>
        <p:nvSpPr>
          <p:cNvPr id="218139" name="椭圆 218138"/>
          <p:cNvSpPr/>
          <p:nvPr/>
        </p:nvSpPr>
        <p:spPr>
          <a:xfrm>
            <a:off x="7812088" y="3424555"/>
            <a:ext cx="360362"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3</a:t>
            </a:r>
            <a:endParaRPr lang="en-US" altLang="zh-CN">
              <a:latin typeface="Times New Roman" panose="02020603050405020304" pitchFamily="18" charset="0"/>
              <a:ea typeface="楷体_GB2312" pitchFamily="49" charset="-122"/>
            </a:endParaRPr>
          </a:p>
        </p:txBody>
      </p:sp>
      <p:sp>
        <p:nvSpPr>
          <p:cNvPr id="218140" name="椭圆 218139"/>
          <p:cNvSpPr/>
          <p:nvPr/>
        </p:nvSpPr>
        <p:spPr>
          <a:xfrm>
            <a:off x="7380288" y="2632393"/>
            <a:ext cx="360362"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6</a:t>
            </a:r>
            <a:endParaRPr lang="en-US" altLang="zh-CN">
              <a:latin typeface="Times New Roman" panose="02020603050405020304" pitchFamily="18" charset="0"/>
              <a:ea typeface="楷体_GB2312" pitchFamily="49" charset="-122"/>
            </a:endParaRPr>
          </a:p>
        </p:txBody>
      </p:sp>
      <p:sp>
        <p:nvSpPr>
          <p:cNvPr id="218141" name="椭圆 218140"/>
          <p:cNvSpPr/>
          <p:nvPr/>
        </p:nvSpPr>
        <p:spPr>
          <a:xfrm>
            <a:off x="8243888" y="2632393"/>
            <a:ext cx="360362" cy="431800"/>
          </a:xfrm>
          <a:prstGeom prst="ellipse">
            <a:avLst/>
          </a:prstGeom>
          <a:solidFill>
            <a:srgbClr val="DDDDDD"/>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2</a:t>
            </a:r>
            <a:endParaRPr lang="en-US" altLang="zh-CN">
              <a:latin typeface="Times New Roman" panose="02020603050405020304" pitchFamily="18" charset="0"/>
              <a:ea typeface="楷体_GB2312" pitchFamily="49" charset="-122"/>
            </a:endParaRPr>
          </a:p>
        </p:txBody>
      </p:sp>
      <p:sp>
        <p:nvSpPr>
          <p:cNvPr id="218142" name="任意多边形 218141"/>
          <p:cNvSpPr/>
          <p:nvPr/>
        </p:nvSpPr>
        <p:spPr>
          <a:xfrm>
            <a:off x="6445250" y="2176780"/>
            <a:ext cx="395288" cy="528638"/>
          </a:xfrm>
          <a:custGeom>
            <a:avLst/>
            <a:gdLst/>
            <a:ahLst/>
            <a:cxnLst/>
            <a:rect l="0" t="0" r="0" b="0"/>
            <a:pathLst>
              <a:path w="249" h="333">
                <a:moveTo>
                  <a:pt x="249" y="0"/>
                </a:moveTo>
                <a:lnTo>
                  <a:pt x="0" y="333"/>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218143" name="文本框 218142"/>
          <p:cNvSpPr txBox="1"/>
          <p:nvPr/>
        </p:nvSpPr>
        <p:spPr>
          <a:xfrm>
            <a:off x="6229350" y="2164080"/>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10</a:t>
            </a:r>
            <a:endParaRPr lang="en-US" altLang="zh-CN" sz="2000">
              <a:latin typeface="Times New Roman" panose="02020603050405020304" pitchFamily="18" charset="0"/>
              <a:ea typeface="楷体_GB2312" pitchFamily="49" charset="-122"/>
            </a:endParaRPr>
          </a:p>
        </p:txBody>
      </p:sp>
      <p:sp>
        <p:nvSpPr>
          <p:cNvPr id="218144" name="文本框 218143"/>
          <p:cNvSpPr txBox="1"/>
          <p:nvPr/>
        </p:nvSpPr>
        <p:spPr>
          <a:xfrm>
            <a:off x="7451725" y="2164080"/>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14</a:t>
            </a:r>
            <a:endParaRPr lang="en-US" altLang="zh-CN" sz="2000">
              <a:latin typeface="Times New Roman" panose="02020603050405020304" pitchFamily="18" charset="0"/>
              <a:ea typeface="楷体_GB2312" pitchFamily="49" charset="-122"/>
            </a:endParaRPr>
          </a:p>
        </p:txBody>
      </p:sp>
      <p:sp>
        <p:nvSpPr>
          <p:cNvPr id="218145" name="任意多边形 218144"/>
          <p:cNvSpPr/>
          <p:nvPr/>
        </p:nvSpPr>
        <p:spPr>
          <a:xfrm>
            <a:off x="7672388" y="2225993"/>
            <a:ext cx="280987" cy="420687"/>
          </a:xfrm>
          <a:custGeom>
            <a:avLst/>
            <a:gdLst/>
            <a:ahLst/>
            <a:cxnLst/>
            <a:rect l="0" t="0" r="0" b="0"/>
            <a:pathLst>
              <a:path w="177" h="265">
                <a:moveTo>
                  <a:pt x="177" y="0"/>
                </a:moveTo>
                <a:lnTo>
                  <a:pt x="0" y="265"/>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218146" name="直接连接符 218145"/>
          <p:cNvSpPr/>
          <p:nvPr/>
        </p:nvSpPr>
        <p:spPr>
          <a:xfrm>
            <a:off x="8172450" y="2218055"/>
            <a:ext cx="215900" cy="431800"/>
          </a:xfrm>
          <a:prstGeom prst="line">
            <a:avLst/>
          </a:prstGeom>
          <a:ln w="19050" cap="flat" cmpd="sng">
            <a:solidFill>
              <a:srgbClr val="3333FF"/>
            </a:solidFill>
            <a:prstDash val="solid"/>
            <a:headEnd type="none" w="med" len="med"/>
            <a:tailEnd type="none" w="med" len="lg"/>
          </a:ln>
        </p:spPr>
      </p:sp>
      <p:sp>
        <p:nvSpPr>
          <p:cNvPr id="218147" name="文本框 218146"/>
          <p:cNvSpPr txBox="1"/>
          <p:nvPr/>
        </p:nvSpPr>
        <p:spPr>
          <a:xfrm>
            <a:off x="8245475" y="2146618"/>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16</a:t>
            </a:r>
            <a:endParaRPr lang="en-US" altLang="zh-CN" sz="2000">
              <a:latin typeface="Times New Roman" panose="02020603050405020304" pitchFamily="18" charset="0"/>
              <a:ea typeface="楷体_GB2312" pitchFamily="49" charset="-122"/>
            </a:endParaRPr>
          </a:p>
        </p:txBody>
      </p:sp>
      <p:sp>
        <p:nvSpPr>
          <p:cNvPr id="218148" name="任意多边形 218147"/>
          <p:cNvSpPr/>
          <p:nvPr/>
        </p:nvSpPr>
        <p:spPr>
          <a:xfrm>
            <a:off x="7227888" y="3629343"/>
            <a:ext cx="582612" cy="1587"/>
          </a:xfrm>
          <a:custGeom>
            <a:avLst/>
            <a:gdLst/>
            <a:ahLst/>
            <a:cxnLst/>
            <a:rect l="0" t="0" r="0" b="0"/>
            <a:pathLst>
              <a:path w="367" h="1">
                <a:moveTo>
                  <a:pt x="0" y="0"/>
                </a:moveTo>
                <a:lnTo>
                  <a:pt x="367" y="0"/>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218149" name="文本框 218148"/>
          <p:cNvSpPr txBox="1"/>
          <p:nvPr/>
        </p:nvSpPr>
        <p:spPr>
          <a:xfrm>
            <a:off x="7300913" y="3594418"/>
            <a:ext cx="503237"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22</a:t>
            </a:r>
            <a:endParaRPr lang="en-US" altLang="zh-CN" sz="2000">
              <a:latin typeface="Times New Roman" panose="02020603050405020304" pitchFamily="18" charset="0"/>
              <a:ea typeface="楷体_GB2312" pitchFamily="49" charset="-122"/>
            </a:endParaRPr>
          </a:p>
        </p:txBody>
      </p:sp>
      <p:sp>
        <p:nvSpPr>
          <p:cNvPr id="218150" name="直接连接符 218149"/>
          <p:cNvSpPr/>
          <p:nvPr/>
        </p:nvSpPr>
        <p:spPr>
          <a:xfrm>
            <a:off x="6529388" y="3073718"/>
            <a:ext cx="360362" cy="431800"/>
          </a:xfrm>
          <a:prstGeom prst="line">
            <a:avLst/>
          </a:prstGeom>
          <a:ln w="19050" cap="flat" cmpd="sng">
            <a:solidFill>
              <a:srgbClr val="3333FF"/>
            </a:solidFill>
            <a:prstDash val="solid"/>
            <a:headEnd type="none" w="med" len="med"/>
            <a:tailEnd type="none" w="med" len="lg"/>
          </a:ln>
        </p:spPr>
      </p:sp>
      <p:sp>
        <p:nvSpPr>
          <p:cNvPr id="218151" name="文本框 218150"/>
          <p:cNvSpPr txBox="1"/>
          <p:nvPr/>
        </p:nvSpPr>
        <p:spPr>
          <a:xfrm>
            <a:off x="6351588" y="3183255"/>
            <a:ext cx="503237"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25</a:t>
            </a:r>
            <a:endParaRPr lang="en-US" altLang="zh-CN" sz="2000">
              <a:latin typeface="Times New Roman" panose="02020603050405020304" pitchFamily="18" charset="0"/>
              <a:ea typeface="楷体_GB2312" pitchFamily="49" charset="-122"/>
            </a:endParaRPr>
          </a:p>
        </p:txBody>
      </p:sp>
      <p:sp>
        <p:nvSpPr>
          <p:cNvPr id="218152" name="椭圆 218151"/>
          <p:cNvSpPr/>
          <p:nvPr/>
        </p:nvSpPr>
        <p:spPr>
          <a:xfrm>
            <a:off x="898525" y="1743393"/>
            <a:ext cx="360363"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0</a:t>
            </a:r>
            <a:endParaRPr lang="en-US" altLang="zh-CN">
              <a:latin typeface="Times New Roman" panose="02020603050405020304" pitchFamily="18" charset="0"/>
              <a:ea typeface="楷体_GB2312" pitchFamily="49" charset="-122"/>
            </a:endParaRPr>
          </a:p>
        </p:txBody>
      </p:sp>
      <p:sp>
        <p:nvSpPr>
          <p:cNvPr id="218153" name="椭圆 218152"/>
          <p:cNvSpPr/>
          <p:nvPr/>
        </p:nvSpPr>
        <p:spPr>
          <a:xfrm>
            <a:off x="1979613" y="1743393"/>
            <a:ext cx="360362"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1</a:t>
            </a:r>
            <a:endParaRPr lang="en-US" altLang="zh-CN">
              <a:latin typeface="Times New Roman" panose="02020603050405020304" pitchFamily="18" charset="0"/>
              <a:ea typeface="楷体_GB2312" pitchFamily="49" charset="-122"/>
            </a:endParaRPr>
          </a:p>
        </p:txBody>
      </p:sp>
      <p:sp>
        <p:nvSpPr>
          <p:cNvPr id="218154" name="椭圆 218153"/>
          <p:cNvSpPr/>
          <p:nvPr/>
        </p:nvSpPr>
        <p:spPr>
          <a:xfrm>
            <a:off x="322263" y="2608580"/>
            <a:ext cx="360362"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5</a:t>
            </a:r>
            <a:endParaRPr lang="en-US" altLang="zh-CN">
              <a:latin typeface="Times New Roman" panose="02020603050405020304" pitchFamily="18" charset="0"/>
              <a:ea typeface="楷体_GB2312" pitchFamily="49" charset="-122"/>
            </a:endParaRPr>
          </a:p>
        </p:txBody>
      </p:sp>
      <p:sp>
        <p:nvSpPr>
          <p:cNvPr id="218155" name="椭圆 218154"/>
          <p:cNvSpPr/>
          <p:nvPr/>
        </p:nvSpPr>
        <p:spPr>
          <a:xfrm>
            <a:off x="971550" y="3327718"/>
            <a:ext cx="360363"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4</a:t>
            </a:r>
            <a:endParaRPr lang="en-US" altLang="zh-CN">
              <a:latin typeface="Times New Roman" panose="02020603050405020304" pitchFamily="18" charset="0"/>
              <a:ea typeface="楷体_GB2312" pitchFamily="49" charset="-122"/>
            </a:endParaRPr>
          </a:p>
        </p:txBody>
      </p:sp>
      <p:sp>
        <p:nvSpPr>
          <p:cNvPr id="218156" name="椭圆 218155"/>
          <p:cNvSpPr/>
          <p:nvPr/>
        </p:nvSpPr>
        <p:spPr>
          <a:xfrm>
            <a:off x="1906588" y="3327718"/>
            <a:ext cx="360362"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3</a:t>
            </a:r>
            <a:endParaRPr lang="en-US" altLang="zh-CN">
              <a:latin typeface="Times New Roman" panose="02020603050405020304" pitchFamily="18" charset="0"/>
              <a:ea typeface="楷体_GB2312" pitchFamily="49" charset="-122"/>
            </a:endParaRPr>
          </a:p>
        </p:txBody>
      </p:sp>
      <p:sp>
        <p:nvSpPr>
          <p:cNvPr id="218157" name="椭圆 218156"/>
          <p:cNvSpPr/>
          <p:nvPr/>
        </p:nvSpPr>
        <p:spPr>
          <a:xfrm>
            <a:off x="1474788" y="2535555"/>
            <a:ext cx="360362"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6</a:t>
            </a:r>
            <a:endParaRPr lang="en-US" altLang="zh-CN">
              <a:latin typeface="Times New Roman" panose="02020603050405020304" pitchFamily="18" charset="0"/>
              <a:ea typeface="楷体_GB2312" pitchFamily="49" charset="-122"/>
            </a:endParaRPr>
          </a:p>
        </p:txBody>
      </p:sp>
      <p:sp>
        <p:nvSpPr>
          <p:cNvPr id="218158" name="椭圆 218157"/>
          <p:cNvSpPr/>
          <p:nvPr/>
        </p:nvSpPr>
        <p:spPr>
          <a:xfrm>
            <a:off x="2338388" y="2535555"/>
            <a:ext cx="360362" cy="431800"/>
          </a:xfrm>
          <a:prstGeom prst="ellipse">
            <a:avLst/>
          </a:prstGeom>
          <a:solidFill>
            <a:schemeClr val="accent1"/>
          </a:solidFill>
          <a:ln w="19050" cap="flat" cmpd="sng">
            <a:solidFill>
              <a:srgbClr val="3333FF"/>
            </a:solidFill>
            <a:prstDash val="solid"/>
            <a:headEnd type="none" w="med" len="med"/>
            <a:tailEnd type="none" w="med" len="lg"/>
          </a:ln>
        </p:spPr>
        <p:txBody>
          <a:bodyPr wrap="none" anchor="ctr"/>
          <a:lstStyle/>
          <a:p>
            <a:pPr>
              <a:buClrTx/>
            </a:pPr>
            <a:r>
              <a:rPr lang="en-US" altLang="zh-CN">
                <a:latin typeface="Times New Roman" panose="02020603050405020304" pitchFamily="18" charset="0"/>
                <a:ea typeface="楷体_GB2312" pitchFamily="49" charset="-122"/>
              </a:rPr>
              <a:t>2</a:t>
            </a:r>
            <a:endParaRPr lang="en-US" altLang="zh-CN">
              <a:latin typeface="Times New Roman" panose="02020603050405020304" pitchFamily="18" charset="0"/>
              <a:ea typeface="楷体_GB2312" pitchFamily="49" charset="-122"/>
            </a:endParaRPr>
          </a:p>
        </p:txBody>
      </p:sp>
      <p:sp>
        <p:nvSpPr>
          <p:cNvPr id="218159" name="直接连接符 218158"/>
          <p:cNvSpPr/>
          <p:nvPr/>
        </p:nvSpPr>
        <p:spPr>
          <a:xfrm>
            <a:off x="1258888" y="1959293"/>
            <a:ext cx="720725" cy="0"/>
          </a:xfrm>
          <a:prstGeom prst="line">
            <a:avLst/>
          </a:prstGeom>
          <a:ln w="19050" cap="flat" cmpd="sng">
            <a:solidFill>
              <a:srgbClr val="3333FF"/>
            </a:solidFill>
            <a:prstDash val="solid"/>
            <a:headEnd type="none" w="med" len="med"/>
            <a:tailEnd type="none" w="med" len="lg"/>
          </a:ln>
        </p:spPr>
      </p:sp>
      <p:sp>
        <p:nvSpPr>
          <p:cNvPr id="218160" name="任意多边形 218159"/>
          <p:cNvSpPr/>
          <p:nvPr/>
        </p:nvSpPr>
        <p:spPr>
          <a:xfrm>
            <a:off x="539750" y="2079943"/>
            <a:ext cx="395288" cy="528637"/>
          </a:xfrm>
          <a:custGeom>
            <a:avLst/>
            <a:gdLst/>
            <a:ahLst/>
            <a:cxnLst/>
            <a:rect l="0" t="0" r="0" b="0"/>
            <a:pathLst>
              <a:path w="249" h="333">
                <a:moveTo>
                  <a:pt x="249" y="0"/>
                </a:moveTo>
                <a:lnTo>
                  <a:pt x="0" y="333"/>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218161" name="任意多边形 218160"/>
          <p:cNvSpPr/>
          <p:nvPr/>
        </p:nvSpPr>
        <p:spPr>
          <a:xfrm>
            <a:off x="604838" y="3007043"/>
            <a:ext cx="392112" cy="419100"/>
          </a:xfrm>
          <a:custGeom>
            <a:avLst/>
            <a:gdLst/>
            <a:ahLst/>
            <a:cxnLst/>
            <a:rect l="0" t="0" r="0" b="0"/>
            <a:pathLst>
              <a:path w="247" h="264">
                <a:moveTo>
                  <a:pt x="0" y="0"/>
                </a:moveTo>
                <a:lnTo>
                  <a:pt x="247" y="264"/>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218162" name="任意多边形 218161"/>
          <p:cNvSpPr/>
          <p:nvPr/>
        </p:nvSpPr>
        <p:spPr>
          <a:xfrm>
            <a:off x="1330325" y="3578543"/>
            <a:ext cx="582613" cy="1587"/>
          </a:xfrm>
          <a:custGeom>
            <a:avLst/>
            <a:gdLst/>
            <a:ahLst/>
            <a:cxnLst/>
            <a:rect l="0" t="0" r="0" b="0"/>
            <a:pathLst>
              <a:path w="367" h="1">
                <a:moveTo>
                  <a:pt x="0" y="0"/>
                </a:moveTo>
                <a:lnTo>
                  <a:pt x="367" y="0"/>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218163" name="任意多边形 218162"/>
          <p:cNvSpPr/>
          <p:nvPr/>
        </p:nvSpPr>
        <p:spPr>
          <a:xfrm>
            <a:off x="1187450" y="2905443"/>
            <a:ext cx="357188" cy="422275"/>
          </a:xfrm>
          <a:custGeom>
            <a:avLst/>
            <a:gdLst/>
            <a:ahLst/>
            <a:cxnLst/>
            <a:rect l="0" t="0" r="0" b="0"/>
            <a:pathLst>
              <a:path w="225" h="266">
                <a:moveTo>
                  <a:pt x="0" y="266"/>
                </a:moveTo>
                <a:lnTo>
                  <a:pt x="225" y="0"/>
                </a:lnTo>
              </a:path>
            </a:pathLst>
          </a:custGeom>
          <a:noFill/>
          <a:ln w="19050" cap="flat" cmpd="sng">
            <a:solidFill>
              <a:srgbClr val="3333FF">
                <a:alpha val="100000"/>
              </a:srgbClr>
            </a:solidFill>
            <a:prstDash val="solid"/>
            <a:headEnd type="none" w="med" len="med"/>
            <a:tailEnd type="none" w="med" len="lg"/>
          </a:ln>
        </p:spPr>
        <p:txBody>
          <a:bodyPr/>
          <a:lstStyle/>
          <a:p>
            <a:endParaRPr lang="zh-CN" altLang="en-US"/>
          </a:p>
        </p:txBody>
      </p:sp>
      <p:sp>
        <p:nvSpPr>
          <p:cNvPr id="218164" name="直接连接符 218163"/>
          <p:cNvSpPr/>
          <p:nvPr/>
        </p:nvSpPr>
        <p:spPr>
          <a:xfrm>
            <a:off x="1763713" y="2895918"/>
            <a:ext cx="287337" cy="431800"/>
          </a:xfrm>
          <a:prstGeom prst="line">
            <a:avLst/>
          </a:prstGeom>
          <a:ln w="19050" cap="flat" cmpd="sng">
            <a:solidFill>
              <a:srgbClr val="3333FF"/>
            </a:solidFill>
            <a:prstDash val="solid"/>
            <a:headEnd type="none" w="med" len="med"/>
            <a:tailEnd type="none" w="med" len="lg"/>
          </a:ln>
        </p:spPr>
      </p:sp>
      <p:sp>
        <p:nvSpPr>
          <p:cNvPr id="218165" name="直接连接符 218164"/>
          <p:cNvSpPr/>
          <p:nvPr/>
        </p:nvSpPr>
        <p:spPr>
          <a:xfrm flipH="1">
            <a:off x="1751013" y="2129155"/>
            <a:ext cx="287337" cy="431800"/>
          </a:xfrm>
          <a:prstGeom prst="line">
            <a:avLst/>
          </a:prstGeom>
          <a:ln w="19050" cap="flat" cmpd="sng">
            <a:solidFill>
              <a:srgbClr val="3333FF"/>
            </a:solidFill>
            <a:prstDash val="solid"/>
            <a:headEnd type="none" w="med" len="med"/>
            <a:tailEnd type="none" w="med" len="lg"/>
          </a:ln>
        </p:spPr>
      </p:sp>
      <p:sp>
        <p:nvSpPr>
          <p:cNvPr id="218166" name="直接连接符 218165"/>
          <p:cNvSpPr/>
          <p:nvPr/>
        </p:nvSpPr>
        <p:spPr>
          <a:xfrm>
            <a:off x="2266950" y="2103755"/>
            <a:ext cx="215900" cy="431800"/>
          </a:xfrm>
          <a:prstGeom prst="line">
            <a:avLst/>
          </a:prstGeom>
          <a:ln w="19050" cap="flat" cmpd="sng">
            <a:solidFill>
              <a:srgbClr val="3333FF"/>
            </a:solidFill>
            <a:prstDash val="solid"/>
            <a:headEnd type="none" w="med" len="med"/>
            <a:tailEnd type="none" w="med" len="lg"/>
          </a:ln>
        </p:spPr>
      </p:sp>
      <p:sp>
        <p:nvSpPr>
          <p:cNvPr id="218167" name="任意多边形 218166"/>
          <p:cNvSpPr/>
          <p:nvPr/>
        </p:nvSpPr>
        <p:spPr>
          <a:xfrm>
            <a:off x="2209800" y="2964180"/>
            <a:ext cx="266700" cy="411163"/>
          </a:xfrm>
          <a:custGeom>
            <a:avLst/>
            <a:gdLst/>
            <a:ahLst/>
            <a:cxnLst/>
            <a:rect l="0" t="0" r="0" b="0"/>
            <a:pathLst>
              <a:path w="168" h="259">
                <a:moveTo>
                  <a:pt x="168" y="0"/>
                </a:moveTo>
                <a:lnTo>
                  <a:pt x="0" y="259"/>
                </a:lnTo>
              </a:path>
            </a:pathLst>
          </a:custGeom>
          <a:noFill/>
          <a:ln w="19050" cap="flat" cmpd="sng">
            <a:solidFill>
              <a:srgbClr val="3333FF"/>
            </a:solidFill>
            <a:prstDash val="solid"/>
            <a:headEnd type="none" w="med" len="med"/>
            <a:tailEnd type="none" w="med" len="lg"/>
          </a:ln>
        </p:spPr>
        <p:txBody>
          <a:bodyPr/>
          <a:lstStyle/>
          <a:p>
            <a:endParaRPr lang="zh-CN" altLang="en-US"/>
          </a:p>
        </p:txBody>
      </p:sp>
      <p:sp>
        <p:nvSpPr>
          <p:cNvPr id="218168" name="文本框 218167"/>
          <p:cNvSpPr txBox="1"/>
          <p:nvPr/>
        </p:nvSpPr>
        <p:spPr>
          <a:xfrm>
            <a:off x="1403350" y="1600518"/>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28</a:t>
            </a:r>
            <a:endParaRPr lang="en-US" altLang="zh-CN" sz="2000">
              <a:latin typeface="Times New Roman" panose="02020603050405020304" pitchFamily="18" charset="0"/>
              <a:ea typeface="楷体_GB2312" pitchFamily="49" charset="-122"/>
            </a:endParaRPr>
          </a:p>
        </p:txBody>
      </p:sp>
      <p:sp>
        <p:nvSpPr>
          <p:cNvPr id="218169" name="文本框 218168"/>
          <p:cNvSpPr txBox="1"/>
          <p:nvPr/>
        </p:nvSpPr>
        <p:spPr>
          <a:xfrm>
            <a:off x="323850" y="2067243"/>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10</a:t>
            </a:r>
            <a:endParaRPr lang="en-US" altLang="zh-CN" sz="2000">
              <a:latin typeface="Times New Roman" panose="02020603050405020304" pitchFamily="18" charset="0"/>
              <a:ea typeface="楷体_GB2312" pitchFamily="49" charset="-122"/>
            </a:endParaRPr>
          </a:p>
        </p:txBody>
      </p:sp>
      <p:sp>
        <p:nvSpPr>
          <p:cNvPr id="218170" name="文本框 218169"/>
          <p:cNvSpPr txBox="1"/>
          <p:nvPr/>
        </p:nvSpPr>
        <p:spPr>
          <a:xfrm>
            <a:off x="2339975" y="2032318"/>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16</a:t>
            </a:r>
            <a:endParaRPr lang="en-US" altLang="zh-CN" sz="2000">
              <a:latin typeface="Times New Roman" panose="02020603050405020304" pitchFamily="18" charset="0"/>
              <a:ea typeface="楷体_GB2312" pitchFamily="49" charset="-122"/>
            </a:endParaRPr>
          </a:p>
        </p:txBody>
      </p:sp>
      <p:sp>
        <p:nvSpPr>
          <p:cNvPr id="218171" name="文本框 218170"/>
          <p:cNvSpPr txBox="1"/>
          <p:nvPr/>
        </p:nvSpPr>
        <p:spPr>
          <a:xfrm>
            <a:off x="1474788" y="2138680"/>
            <a:ext cx="503237"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14</a:t>
            </a:r>
            <a:endParaRPr lang="en-US" altLang="zh-CN" sz="2000">
              <a:latin typeface="Times New Roman" panose="02020603050405020304" pitchFamily="18" charset="0"/>
              <a:ea typeface="楷体_GB2312" pitchFamily="49" charset="-122"/>
            </a:endParaRPr>
          </a:p>
        </p:txBody>
      </p:sp>
      <p:sp>
        <p:nvSpPr>
          <p:cNvPr id="218172" name="文本框 218171"/>
          <p:cNvSpPr txBox="1"/>
          <p:nvPr/>
        </p:nvSpPr>
        <p:spPr>
          <a:xfrm>
            <a:off x="396875" y="3075305"/>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25</a:t>
            </a:r>
            <a:endParaRPr lang="en-US" altLang="zh-CN" sz="2000">
              <a:latin typeface="Times New Roman" panose="02020603050405020304" pitchFamily="18" charset="0"/>
              <a:ea typeface="楷体_GB2312" pitchFamily="49" charset="-122"/>
            </a:endParaRPr>
          </a:p>
        </p:txBody>
      </p:sp>
      <p:sp>
        <p:nvSpPr>
          <p:cNvPr id="218173" name="文本框 218172"/>
          <p:cNvSpPr txBox="1"/>
          <p:nvPr/>
        </p:nvSpPr>
        <p:spPr>
          <a:xfrm>
            <a:off x="971550" y="2859405"/>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24</a:t>
            </a:r>
            <a:endParaRPr lang="en-US" altLang="zh-CN" sz="2000">
              <a:latin typeface="Times New Roman" panose="02020603050405020304" pitchFamily="18" charset="0"/>
              <a:ea typeface="楷体_GB2312" pitchFamily="49" charset="-122"/>
            </a:endParaRPr>
          </a:p>
        </p:txBody>
      </p:sp>
      <p:sp>
        <p:nvSpPr>
          <p:cNvPr id="218174" name="文本框 218173"/>
          <p:cNvSpPr txBox="1"/>
          <p:nvPr/>
        </p:nvSpPr>
        <p:spPr>
          <a:xfrm>
            <a:off x="1835150" y="2786380"/>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18</a:t>
            </a:r>
            <a:endParaRPr lang="en-US" altLang="zh-CN" sz="2000">
              <a:latin typeface="Times New Roman" panose="02020603050405020304" pitchFamily="18" charset="0"/>
              <a:ea typeface="楷体_GB2312" pitchFamily="49" charset="-122"/>
            </a:endParaRPr>
          </a:p>
        </p:txBody>
      </p:sp>
      <p:sp>
        <p:nvSpPr>
          <p:cNvPr id="218175" name="文本框 218174"/>
          <p:cNvSpPr txBox="1"/>
          <p:nvPr/>
        </p:nvSpPr>
        <p:spPr>
          <a:xfrm>
            <a:off x="1403350" y="3543618"/>
            <a:ext cx="503238"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22</a:t>
            </a:r>
            <a:endParaRPr lang="en-US" altLang="zh-CN" sz="2000">
              <a:latin typeface="Times New Roman" panose="02020603050405020304" pitchFamily="18" charset="0"/>
              <a:ea typeface="楷体_GB2312" pitchFamily="49" charset="-122"/>
            </a:endParaRPr>
          </a:p>
        </p:txBody>
      </p:sp>
      <p:sp>
        <p:nvSpPr>
          <p:cNvPr id="218176" name="文本框 218175"/>
          <p:cNvSpPr txBox="1"/>
          <p:nvPr/>
        </p:nvSpPr>
        <p:spPr>
          <a:xfrm>
            <a:off x="2268538" y="3075305"/>
            <a:ext cx="503237" cy="398780"/>
          </a:xfrm>
          <a:prstGeom prst="rect">
            <a:avLst/>
          </a:prstGeom>
          <a:noFill/>
          <a:ln w="19050">
            <a:noFill/>
          </a:ln>
        </p:spPr>
        <p:txBody>
          <a:bodyPr>
            <a:spAutoFit/>
          </a:bodyPr>
          <a:lstStyle/>
          <a:p>
            <a:pPr algn="l">
              <a:spcBef>
                <a:spcPct val="50000"/>
              </a:spcBef>
              <a:buClrTx/>
            </a:pPr>
            <a:r>
              <a:rPr lang="en-US" altLang="zh-CN" sz="2000">
                <a:latin typeface="Times New Roman" panose="02020603050405020304" pitchFamily="18" charset="0"/>
                <a:ea typeface="楷体_GB2312" pitchFamily="49" charset="-122"/>
              </a:rPr>
              <a:t>12</a:t>
            </a:r>
            <a:endParaRPr lang="en-US" altLang="zh-CN" sz="2000">
              <a:latin typeface="Times New Roman" panose="02020603050405020304" pitchFamily="18" charset="0"/>
              <a:ea typeface="楷体_GB2312" pitchFamily="49" charset="-122"/>
            </a:endParaRPr>
          </a:p>
        </p:txBody>
      </p:sp>
      <p:sp>
        <p:nvSpPr>
          <p:cNvPr id="218177" name="文本框 218176"/>
          <p:cNvSpPr txBox="1"/>
          <p:nvPr/>
        </p:nvSpPr>
        <p:spPr>
          <a:xfrm>
            <a:off x="1187450" y="4191318"/>
            <a:ext cx="935038" cy="368300"/>
          </a:xfrm>
          <a:prstGeom prst="rect">
            <a:avLst/>
          </a:prstGeom>
          <a:noFill/>
          <a:ln w="19050">
            <a:noFill/>
          </a:ln>
        </p:spPr>
        <p:txBody>
          <a:bodyPr>
            <a:spAutoFit/>
          </a:bodyPr>
          <a:lstStyle/>
          <a:p>
            <a:pPr algn="l">
              <a:spcBef>
                <a:spcPct val="50000"/>
              </a:spcBef>
              <a:buClrTx/>
            </a:pPr>
            <a:r>
              <a:rPr lang="zh-CN" altLang="en-US" dirty="0">
                <a:latin typeface="Times New Roman" panose="02020603050405020304" pitchFamily="18" charset="0"/>
                <a:ea typeface="楷体_GB2312" pitchFamily="49" charset="-122"/>
              </a:rPr>
              <a:t>图</a:t>
            </a:r>
            <a:r>
              <a:rPr lang="en-US" altLang="zh-CN">
                <a:latin typeface="Times New Roman" panose="02020603050405020304" pitchFamily="18" charset="0"/>
                <a:ea typeface="楷体_GB2312" pitchFamily="49" charset="-122"/>
              </a:rPr>
              <a:t>G</a:t>
            </a:r>
            <a:endParaRPr lang="en-US" altLang="zh-CN">
              <a:latin typeface="Times New Roman" panose="02020603050405020304" pitchFamily="18" charset="0"/>
              <a:ea typeface="楷体_GB2312" pitchFamily="49" charset="-122"/>
            </a:endParaRPr>
          </a:p>
        </p:txBody>
      </p:sp>
      <p:sp>
        <p:nvSpPr>
          <p:cNvPr id="218178" name="矩形 218177"/>
          <p:cNvSpPr/>
          <p:nvPr/>
        </p:nvSpPr>
        <p:spPr>
          <a:xfrm>
            <a:off x="107950" y="1336993"/>
            <a:ext cx="2808288" cy="3455987"/>
          </a:xfrm>
          <a:prstGeom prst="rect">
            <a:avLst/>
          </a:prstGeom>
          <a:solidFill>
            <a:schemeClr val="accent1">
              <a:alpha val="0"/>
            </a:schemeClr>
          </a:solidFill>
          <a:ln w="38100" cap="rnd" cmpd="sng">
            <a:solidFill>
              <a:srgbClr val="3333FF"/>
            </a:solidFill>
            <a:prstDash val="sysDot"/>
            <a:miter/>
            <a:headEnd type="none" w="med" len="med"/>
            <a:tailEnd type="none" w="med" len="lg"/>
          </a:ln>
        </p:spPr>
        <p:txBody>
          <a:bodyPr/>
          <a:lstStyle/>
          <a:p>
            <a:endParaRPr lang="zh-CN" altLang="en-US"/>
          </a:p>
        </p:txBody>
      </p:sp>
      <p:sp>
        <p:nvSpPr>
          <p:cNvPr id="218179" name="文本框 218178"/>
          <p:cNvSpPr txBox="1"/>
          <p:nvPr/>
        </p:nvSpPr>
        <p:spPr>
          <a:xfrm>
            <a:off x="187325" y="2129155"/>
            <a:ext cx="287338"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1</a:t>
            </a:r>
            <a:endParaRPr lang="en-US" altLang="zh-CN" sz="1200">
              <a:solidFill>
                <a:srgbClr val="FF3300"/>
              </a:solidFill>
              <a:latin typeface="Times New Roman" panose="02020603050405020304" pitchFamily="18" charset="0"/>
              <a:ea typeface="楷体_GB2312" pitchFamily="49" charset="-122"/>
            </a:endParaRPr>
          </a:p>
        </p:txBody>
      </p:sp>
      <p:sp>
        <p:nvSpPr>
          <p:cNvPr id="218180" name="文本框 218179"/>
          <p:cNvSpPr txBox="1"/>
          <p:nvPr/>
        </p:nvSpPr>
        <p:spPr>
          <a:xfrm>
            <a:off x="2555875" y="3078480"/>
            <a:ext cx="287338"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2</a:t>
            </a:r>
            <a:endParaRPr lang="en-US" altLang="zh-CN" sz="1200">
              <a:solidFill>
                <a:srgbClr val="FF3300"/>
              </a:solidFill>
              <a:latin typeface="Times New Roman" panose="02020603050405020304" pitchFamily="18" charset="0"/>
              <a:ea typeface="楷体_GB2312" pitchFamily="49" charset="-122"/>
            </a:endParaRPr>
          </a:p>
        </p:txBody>
      </p:sp>
      <p:sp>
        <p:nvSpPr>
          <p:cNvPr id="218181" name="文本框 218180"/>
          <p:cNvSpPr txBox="1"/>
          <p:nvPr/>
        </p:nvSpPr>
        <p:spPr>
          <a:xfrm>
            <a:off x="1379538" y="2068830"/>
            <a:ext cx="287337"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3</a:t>
            </a:r>
            <a:endParaRPr lang="en-US" altLang="zh-CN" sz="1200">
              <a:solidFill>
                <a:srgbClr val="FF3300"/>
              </a:solidFill>
              <a:latin typeface="Times New Roman" panose="02020603050405020304" pitchFamily="18" charset="0"/>
              <a:ea typeface="楷体_GB2312" pitchFamily="49" charset="-122"/>
            </a:endParaRPr>
          </a:p>
        </p:txBody>
      </p:sp>
      <p:sp>
        <p:nvSpPr>
          <p:cNvPr id="218182" name="文本框 218181"/>
          <p:cNvSpPr txBox="1"/>
          <p:nvPr/>
        </p:nvSpPr>
        <p:spPr>
          <a:xfrm>
            <a:off x="468313" y="3365818"/>
            <a:ext cx="287337"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8</a:t>
            </a:r>
            <a:endParaRPr lang="en-US" altLang="zh-CN" sz="1200">
              <a:solidFill>
                <a:srgbClr val="FF3300"/>
              </a:solidFill>
              <a:latin typeface="Times New Roman" panose="02020603050405020304" pitchFamily="18" charset="0"/>
              <a:ea typeface="楷体_GB2312" pitchFamily="49" charset="-122"/>
            </a:endParaRPr>
          </a:p>
        </p:txBody>
      </p:sp>
      <p:sp>
        <p:nvSpPr>
          <p:cNvPr id="218183" name="文本框 218182"/>
          <p:cNvSpPr txBox="1"/>
          <p:nvPr/>
        </p:nvSpPr>
        <p:spPr>
          <a:xfrm>
            <a:off x="1692275" y="3726180"/>
            <a:ext cx="287338"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6</a:t>
            </a:r>
            <a:endParaRPr lang="en-US" altLang="zh-CN" sz="1200">
              <a:solidFill>
                <a:srgbClr val="FF3300"/>
              </a:solidFill>
              <a:latin typeface="Times New Roman" panose="02020603050405020304" pitchFamily="18" charset="0"/>
              <a:ea typeface="楷体_GB2312" pitchFamily="49" charset="-122"/>
            </a:endParaRPr>
          </a:p>
        </p:txBody>
      </p:sp>
      <p:sp>
        <p:nvSpPr>
          <p:cNvPr id="218184" name="文本框 218183"/>
          <p:cNvSpPr txBox="1"/>
          <p:nvPr/>
        </p:nvSpPr>
        <p:spPr>
          <a:xfrm>
            <a:off x="1044575" y="2718118"/>
            <a:ext cx="287338"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7</a:t>
            </a:r>
            <a:endParaRPr lang="en-US" altLang="zh-CN" sz="1200">
              <a:solidFill>
                <a:srgbClr val="FF3300"/>
              </a:solidFill>
              <a:latin typeface="Times New Roman" panose="02020603050405020304" pitchFamily="18" charset="0"/>
              <a:ea typeface="楷体_GB2312" pitchFamily="49" charset="-122"/>
            </a:endParaRPr>
          </a:p>
        </p:txBody>
      </p:sp>
      <p:sp>
        <p:nvSpPr>
          <p:cNvPr id="218185" name="文本框 218184"/>
          <p:cNvSpPr txBox="1"/>
          <p:nvPr/>
        </p:nvSpPr>
        <p:spPr>
          <a:xfrm>
            <a:off x="1404938" y="1481455"/>
            <a:ext cx="287337"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9</a:t>
            </a:r>
            <a:endParaRPr lang="en-US" altLang="zh-CN" sz="1200">
              <a:solidFill>
                <a:srgbClr val="FF3300"/>
              </a:solidFill>
              <a:latin typeface="Times New Roman" panose="02020603050405020304" pitchFamily="18" charset="0"/>
              <a:ea typeface="楷体_GB2312" pitchFamily="49" charset="-122"/>
            </a:endParaRPr>
          </a:p>
        </p:txBody>
      </p:sp>
      <p:sp>
        <p:nvSpPr>
          <p:cNvPr id="218186" name="文本框 218185"/>
          <p:cNvSpPr txBox="1"/>
          <p:nvPr/>
        </p:nvSpPr>
        <p:spPr>
          <a:xfrm>
            <a:off x="1908175" y="2632393"/>
            <a:ext cx="287338"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5</a:t>
            </a:r>
            <a:endParaRPr lang="en-US" altLang="zh-CN" sz="1200">
              <a:solidFill>
                <a:srgbClr val="FF3300"/>
              </a:solidFill>
              <a:latin typeface="Times New Roman" panose="02020603050405020304" pitchFamily="18" charset="0"/>
              <a:ea typeface="楷体_GB2312" pitchFamily="49" charset="-122"/>
            </a:endParaRPr>
          </a:p>
        </p:txBody>
      </p:sp>
      <p:sp>
        <p:nvSpPr>
          <p:cNvPr id="218187" name="文本框 218186"/>
          <p:cNvSpPr txBox="1"/>
          <p:nvPr/>
        </p:nvSpPr>
        <p:spPr>
          <a:xfrm>
            <a:off x="2628900" y="2070418"/>
            <a:ext cx="287338" cy="275590"/>
          </a:xfrm>
          <a:prstGeom prst="rect">
            <a:avLst/>
          </a:prstGeom>
          <a:noFill/>
          <a:ln w="19050">
            <a:noFill/>
          </a:ln>
        </p:spPr>
        <p:txBody>
          <a:bodyPr>
            <a:spAutoFit/>
          </a:bodyPr>
          <a:lstStyle/>
          <a:p>
            <a:pPr>
              <a:spcBef>
                <a:spcPct val="50000"/>
              </a:spcBef>
              <a:buClrTx/>
            </a:pPr>
            <a:r>
              <a:rPr lang="en-US" altLang="zh-CN" sz="1200">
                <a:solidFill>
                  <a:srgbClr val="FF3300"/>
                </a:solidFill>
                <a:latin typeface="Times New Roman" panose="02020603050405020304" pitchFamily="18" charset="0"/>
                <a:ea typeface="楷体_GB2312" pitchFamily="49" charset="-122"/>
              </a:rPr>
              <a:t>4</a:t>
            </a:r>
            <a:endParaRPr lang="en-US" altLang="zh-CN" sz="1200">
              <a:solidFill>
                <a:srgbClr val="FF3300"/>
              </a:solidFill>
              <a:latin typeface="Times New Roman" panose="02020603050405020304" pitchFamily="18" charset="0"/>
              <a:ea typeface="楷体_GB2312" pitchFamily="49" charset="-122"/>
            </a:endParaRPr>
          </a:p>
        </p:txBody>
      </p:sp>
      <p:sp>
        <p:nvSpPr>
          <p:cNvPr id="218188" name="文本框 218187"/>
          <p:cNvSpPr txBox="1"/>
          <p:nvPr/>
        </p:nvSpPr>
        <p:spPr>
          <a:xfrm>
            <a:off x="2987675" y="4145280"/>
            <a:ext cx="3168650" cy="398780"/>
          </a:xfrm>
          <a:prstGeom prst="rect">
            <a:avLst/>
          </a:prstGeom>
          <a:noFill/>
          <a:ln w="19050">
            <a:noFill/>
          </a:ln>
        </p:spPr>
        <p:txBody>
          <a:bodyPr>
            <a:spAutoFit/>
          </a:bodyPr>
          <a:lstStyle/>
          <a:p>
            <a:pPr>
              <a:spcBef>
                <a:spcPct val="50000"/>
              </a:spcBef>
              <a:buClrTx/>
            </a:pPr>
            <a:r>
              <a:rPr lang="zh-CN" altLang="en-US" sz="2000" dirty="0">
                <a:latin typeface="Times New Roman" panose="02020603050405020304" pitchFamily="18" charset="0"/>
                <a:ea typeface="楷体_GB2312" pitchFamily="49" charset="-122"/>
              </a:rPr>
              <a:t>取</a:t>
            </a:r>
            <a:r>
              <a:rPr lang="en-US" altLang="zh-CN" sz="2000">
                <a:solidFill>
                  <a:srgbClr val="FF3300"/>
                </a:solidFill>
                <a:latin typeface="Times New Roman" panose="02020603050405020304" pitchFamily="18" charset="0"/>
                <a:ea typeface="楷体_GB2312" pitchFamily="49" charset="-122"/>
              </a:rPr>
              <a:t>6</a:t>
            </a:r>
            <a:r>
              <a:rPr lang="zh-CN" altLang="en-US" sz="2000" dirty="0">
                <a:latin typeface="Times New Roman" panose="02020603050405020304" pitchFamily="18" charset="0"/>
                <a:ea typeface="楷体_GB2312" pitchFamily="49" charset="-122"/>
              </a:rPr>
              <a:t>号边（不能取</a:t>
            </a:r>
            <a:r>
              <a:rPr lang="en-US" altLang="zh-CN" sz="2000">
                <a:solidFill>
                  <a:srgbClr val="FF3300"/>
                </a:solidFill>
                <a:latin typeface="Times New Roman" panose="02020603050405020304" pitchFamily="18" charset="0"/>
                <a:ea typeface="楷体_GB2312" pitchFamily="49" charset="-122"/>
              </a:rPr>
              <a:t>5</a:t>
            </a:r>
            <a:r>
              <a:rPr lang="zh-CN" altLang="en-US" sz="2000" dirty="0">
                <a:latin typeface="Times New Roman" panose="02020603050405020304" pitchFamily="18" charset="0"/>
                <a:ea typeface="楷体_GB2312" pitchFamily="49" charset="-122"/>
              </a:rPr>
              <a:t>号边）</a:t>
            </a:r>
            <a:endParaRPr lang="zh-CN" altLang="en-US" sz="2000" dirty="0">
              <a:latin typeface="Times New Roman" panose="02020603050405020304" pitchFamily="18" charset="0"/>
              <a:ea typeface="楷体_GB2312" pitchFamily="49" charset="-122"/>
            </a:endParaRPr>
          </a:p>
        </p:txBody>
      </p:sp>
      <p:sp>
        <p:nvSpPr>
          <p:cNvPr id="218189" name="文本框 218188"/>
          <p:cNvSpPr txBox="1"/>
          <p:nvPr/>
        </p:nvSpPr>
        <p:spPr>
          <a:xfrm>
            <a:off x="5975350" y="4145280"/>
            <a:ext cx="3168650" cy="398780"/>
          </a:xfrm>
          <a:prstGeom prst="rect">
            <a:avLst/>
          </a:prstGeom>
          <a:noFill/>
          <a:ln w="19050">
            <a:noFill/>
          </a:ln>
        </p:spPr>
        <p:txBody>
          <a:bodyPr>
            <a:spAutoFit/>
          </a:bodyPr>
          <a:lstStyle/>
          <a:p>
            <a:pPr>
              <a:spcBef>
                <a:spcPct val="50000"/>
              </a:spcBef>
              <a:buClrTx/>
            </a:pPr>
            <a:r>
              <a:rPr lang="zh-CN" altLang="en-US" sz="2000" dirty="0">
                <a:latin typeface="Times New Roman" panose="02020603050405020304" pitchFamily="18" charset="0"/>
                <a:ea typeface="楷体_GB2312" pitchFamily="49" charset="-122"/>
              </a:rPr>
              <a:t>取</a:t>
            </a:r>
            <a:r>
              <a:rPr lang="en-US" altLang="zh-CN" sz="2000">
                <a:solidFill>
                  <a:srgbClr val="FF3300"/>
                </a:solidFill>
                <a:latin typeface="Times New Roman" panose="02020603050405020304" pitchFamily="18" charset="0"/>
                <a:ea typeface="楷体_GB2312" pitchFamily="49" charset="-122"/>
              </a:rPr>
              <a:t>8</a:t>
            </a:r>
            <a:r>
              <a:rPr lang="zh-CN" altLang="en-US" sz="2000" dirty="0">
                <a:latin typeface="Times New Roman" panose="02020603050405020304" pitchFamily="18" charset="0"/>
                <a:ea typeface="楷体_GB2312" pitchFamily="49" charset="-122"/>
              </a:rPr>
              <a:t>号边（不能取</a:t>
            </a:r>
            <a:r>
              <a:rPr lang="en-US" altLang="zh-CN" sz="2000">
                <a:solidFill>
                  <a:srgbClr val="FF3300"/>
                </a:solidFill>
                <a:latin typeface="Times New Roman" panose="02020603050405020304" pitchFamily="18" charset="0"/>
                <a:ea typeface="楷体_GB2312" pitchFamily="49" charset="-122"/>
              </a:rPr>
              <a:t>7</a:t>
            </a:r>
            <a:r>
              <a:rPr lang="zh-CN" altLang="en-US" sz="2000" dirty="0">
                <a:latin typeface="Times New Roman" panose="02020603050405020304" pitchFamily="18" charset="0"/>
                <a:ea typeface="楷体_GB2312" pitchFamily="49" charset="-122"/>
              </a:rPr>
              <a:t>号边）</a:t>
            </a:r>
            <a:endParaRPr lang="zh-CN" altLang="en-US" sz="2000" dirty="0">
              <a:latin typeface="Times New Roman" panose="02020603050405020304" pitchFamily="18" charset="0"/>
              <a:ea typeface="楷体_GB2312" pitchFamily="49" charset="-122"/>
            </a:endParaRPr>
          </a:p>
        </p:txBody>
      </p:sp>
      <p:sp>
        <p:nvSpPr>
          <p:cNvPr id="218190" name="文本框 218189"/>
          <p:cNvSpPr txBox="1"/>
          <p:nvPr/>
        </p:nvSpPr>
        <p:spPr>
          <a:xfrm>
            <a:off x="3705225" y="1629093"/>
            <a:ext cx="287338"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0</a:t>
            </a:r>
            <a:endParaRPr lang="en-US" altLang="zh-CN" sz="1200">
              <a:solidFill>
                <a:schemeClr val="tx2"/>
              </a:solidFill>
              <a:latin typeface="Times New Roman" panose="02020603050405020304" pitchFamily="18" charset="0"/>
              <a:ea typeface="楷体_GB2312" pitchFamily="49" charset="-122"/>
            </a:endParaRPr>
          </a:p>
        </p:txBody>
      </p:sp>
      <p:sp>
        <p:nvSpPr>
          <p:cNvPr id="218191" name="文本框 218190"/>
          <p:cNvSpPr txBox="1"/>
          <p:nvPr/>
        </p:nvSpPr>
        <p:spPr>
          <a:xfrm>
            <a:off x="4784725" y="1616393"/>
            <a:ext cx="287338"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1</a:t>
            </a:r>
            <a:endParaRPr lang="en-US" altLang="zh-CN" sz="1200">
              <a:solidFill>
                <a:schemeClr val="tx2"/>
              </a:solidFill>
              <a:latin typeface="Times New Roman" panose="02020603050405020304" pitchFamily="18" charset="0"/>
              <a:ea typeface="楷体_GB2312" pitchFamily="49" charset="-122"/>
            </a:endParaRPr>
          </a:p>
        </p:txBody>
      </p:sp>
      <p:sp>
        <p:nvSpPr>
          <p:cNvPr id="218192" name="文本框 218191"/>
          <p:cNvSpPr txBox="1"/>
          <p:nvPr/>
        </p:nvSpPr>
        <p:spPr>
          <a:xfrm>
            <a:off x="3055938" y="2624455"/>
            <a:ext cx="287337"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0</a:t>
            </a:r>
            <a:endParaRPr lang="en-US" altLang="zh-CN" sz="1200">
              <a:solidFill>
                <a:schemeClr val="tx2"/>
              </a:solidFill>
              <a:latin typeface="Times New Roman" panose="02020603050405020304" pitchFamily="18" charset="0"/>
              <a:ea typeface="楷体_GB2312" pitchFamily="49" charset="-122"/>
            </a:endParaRPr>
          </a:p>
        </p:txBody>
      </p:sp>
      <p:sp>
        <p:nvSpPr>
          <p:cNvPr id="218193" name="文本框 218192"/>
          <p:cNvSpPr txBox="1"/>
          <p:nvPr/>
        </p:nvSpPr>
        <p:spPr>
          <a:xfrm>
            <a:off x="4279900" y="2421255"/>
            <a:ext cx="287338"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1</a:t>
            </a:r>
            <a:endParaRPr lang="en-US" altLang="zh-CN" sz="1200">
              <a:solidFill>
                <a:schemeClr val="tx2"/>
              </a:solidFill>
              <a:latin typeface="Times New Roman" panose="02020603050405020304" pitchFamily="18" charset="0"/>
              <a:ea typeface="楷体_GB2312" pitchFamily="49" charset="-122"/>
            </a:endParaRPr>
          </a:p>
        </p:txBody>
      </p:sp>
      <p:sp>
        <p:nvSpPr>
          <p:cNvPr id="218194" name="文本框 218193"/>
          <p:cNvSpPr txBox="1"/>
          <p:nvPr/>
        </p:nvSpPr>
        <p:spPr>
          <a:xfrm>
            <a:off x="5648325" y="2492693"/>
            <a:ext cx="287338"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1</a:t>
            </a:r>
            <a:endParaRPr lang="en-US" altLang="zh-CN" sz="1200">
              <a:solidFill>
                <a:schemeClr val="tx2"/>
              </a:solidFill>
              <a:latin typeface="Times New Roman" panose="02020603050405020304" pitchFamily="18" charset="0"/>
              <a:ea typeface="楷体_GB2312" pitchFamily="49" charset="-122"/>
            </a:endParaRPr>
          </a:p>
        </p:txBody>
      </p:sp>
      <p:sp>
        <p:nvSpPr>
          <p:cNvPr id="218195" name="文本框 218194"/>
          <p:cNvSpPr txBox="1"/>
          <p:nvPr/>
        </p:nvSpPr>
        <p:spPr>
          <a:xfrm>
            <a:off x="3776663" y="3703955"/>
            <a:ext cx="287337"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1</a:t>
            </a:r>
            <a:endParaRPr lang="en-US" altLang="zh-CN" sz="1200">
              <a:solidFill>
                <a:schemeClr val="tx2"/>
              </a:solidFill>
              <a:latin typeface="Times New Roman" panose="02020603050405020304" pitchFamily="18" charset="0"/>
              <a:ea typeface="楷体_GB2312" pitchFamily="49" charset="-122"/>
            </a:endParaRPr>
          </a:p>
        </p:txBody>
      </p:sp>
      <p:sp>
        <p:nvSpPr>
          <p:cNvPr id="218196" name="文本框 218195"/>
          <p:cNvSpPr txBox="1"/>
          <p:nvPr/>
        </p:nvSpPr>
        <p:spPr>
          <a:xfrm>
            <a:off x="5173663" y="3645218"/>
            <a:ext cx="287337"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1</a:t>
            </a:r>
            <a:endParaRPr lang="en-US" altLang="zh-CN" sz="1200">
              <a:solidFill>
                <a:schemeClr val="tx2"/>
              </a:solidFill>
              <a:latin typeface="Times New Roman" panose="02020603050405020304" pitchFamily="18" charset="0"/>
              <a:ea typeface="楷体_GB2312" pitchFamily="49" charset="-122"/>
            </a:endParaRPr>
          </a:p>
        </p:txBody>
      </p:sp>
      <p:sp>
        <p:nvSpPr>
          <p:cNvPr id="218197" name="文本框 218196"/>
          <p:cNvSpPr txBox="1"/>
          <p:nvPr/>
        </p:nvSpPr>
        <p:spPr>
          <a:xfrm>
            <a:off x="6632575" y="1654493"/>
            <a:ext cx="287338"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0</a:t>
            </a:r>
            <a:endParaRPr lang="en-US" altLang="zh-CN" sz="1200">
              <a:solidFill>
                <a:schemeClr val="tx2"/>
              </a:solidFill>
              <a:latin typeface="Times New Roman" panose="02020603050405020304" pitchFamily="18" charset="0"/>
              <a:ea typeface="楷体_GB2312" pitchFamily="49" charset="-122"/>
            </a:endParaRPr>
          </a:p>
        </p:txBody>
      </p:sp>
      <p:sp>
        <p:nvSpPr>
          <p:cNvPr id="218198" name="文本框 218197"/>
          <p:cNvSpPr txBox="1"/>
          <p:nvPr/>
        </p:nvSpPr>
        <p:spPr>
          <a:xfrm>
            <a:off x="7712075" y="1641793"/>
            <a:ext cx="287338"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0</a:t>
            </a:r>
            <a:endParaRPr lang="en-US" altLang="zh-CN" sz="1200">
              <a:solidFill>
                <a:schemeClr val="tx2"/>
              </a:solidFill>
              <a:latin typeface="Times New Roman" panose="02020603050405020304" pitchFamily="18" charset="0"/>
              <a:ea typeface="楷体_GB2312" pitchFamily="49" charset="-122"/>
            </a:endParaRPr>
          </a:p>
        </p:txBody>
      </p:sp>
      <p:sp>
        <p:nvSpPr>
          <p:cNvPr id="218199" name="文本框 218198"/>
          <p:cNvSpPr txBox="1"/>
          <p:nvPr/>
        </p:nvSpPr>
        <p:spPr>
          <a:xfrm>
            <a:off x="5983288" y="2649855"/>
            <a:ext cx="287337"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0</a:t>
            </a:r>
            <a:endParaRPr lang="en-US" altLang="zh-CN" sz="1200">
              <a:solidFill>
                <a:schemeClr val="tx2"/>
              </a:solidFill>
              <a:latin typeface="Times New Roman" panose="02020603050405020304" pitchFamily="18" charset="0"/>
              <a:ea typeface="楷体_GB2312" pitchFamily="49" charset="-122"/>
            </a:endParaRPr>
          </a:p>
        </p:txBody>
      </p:sp>
      <p:sp>
        <p:nvSpPr>
          <p:cNvPr id="218200" name="文本框 218199"/>
          <p:cNvSpPr txBox="1"/>
          <p:nvPr/>
        </p:nvSpPr>
        <p:spPr>
          <a:xfrm>
            <a:off x="7207250" y="2446655"/>
            <a:ext cx="287338"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0</a:t>
            </a:r>
            <a:endParaRPr lang="en-US" altLang="zh-CN" sz="1200">
              <a:solidFill>
                <a:schemeClr val="tx2"/>
              </a:solidFill>
              <a:latin typeface="Times New Roman" panose="02020603050405020304" pitchFamily="18" charset="0"/>
              <a:ea typeface="楷体_GB2312" pitchFamily="49" charset="-122"/>
            </a:endParaRPr>
          </a:p>
        </p:txBody>
      </p:sp>
      <p:sp>
        <p:nvSpPr>
          <p:cNvPr id="218201" name="文本框 218200"/>
          <p:cNvSpPr txBox="1"/>
          <p:nvPr/>
        </p:nvSpPr>
        <p:spPr>
          <a:xfrm>
            <a:off x="8575675" y="2518093"/>
            <a:ext cx="287338"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0</a:t>
            </a:r>
            <a:endParaRPr lang="en-US" altLang="zh-CN" sz="1200">
              <a:solidFill>
                <a:schemeClr val="tx2"/>
              </a:solidFill>
              <a:latin typeface="Times New Roman" panose="02020603050405020304" pitchFamily="18" charset="0"/>
              <a:ea typeface="楷体_GB2312" pitchFamily="49" charset="-122"/>
            </a:endParaRPr>
          </a:p>
        </p:txBody>
      </p:sp>
      <p:sp>
        <p:nvSpPr>
          <p:cNvPr id="218202" name="文本框 218201"/>
          <p:cNvSpPr txBox="1"/>
          <p:nvPr/>
        </p:nvSpPr>
        <p:spPr>
          <a:xfrm>
            <a:off x="6704013" y="3729355"/>
            <a:ext cx="287337"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0</a:t>
            </a:r>
            <a:endParaRPr lang="en-US" altLang="zh-CN" sz="1200">
              <a:solidFill>
                <a:schemeClr val="tx2"/>
              </a:solidFill>
              <a:latin typeface="Times New Roman" panose="02020603050405020304" pitchFamily="18" charset="0"/>
              <a:ea typeface="楷体_GB2312" pitchFamily="49" charset="-122"/>
            </a:endParaRPr>
          </a:p>
        </p:txBody>
      </p:sp>
      <p:sp>
        <p:nvSpPr>
          <p:cNvPr id="218203" name="文本框 218202"/>
          <p:cNvSpPr txBox="1"/>
          <p:nvPr/>
        </p:nvSpPr>
        <p:spPr>
          <a:xfrm>
            <a:off x="8151813" y="3670618"/>
            <a:ext cx="287337" cy="275590"/>
          </a:xfrm>
          <a:prstGeom prst="rect">
            <a:avLst/>
          </a:prstGeom>
          <a:noFill/>
          <a:ln w="19050">
            <a:noFill/>
          </a:ln>
        </p:spPr>
        <p:txBody>
          <a:bodyPr>
            <a:spAutoFit/>
          </a:bodyPr>
          <a:lstStyle/>
          <a:p>
            <a:pPr>
              <a:spcBef>
                <a:spcPct val="50000"/>
              </a:spcBef>
              <a:buClrTx/>
            </a:pPr>
            <a:r>
              <a:rPr lang="en-US" altLang="zh-CN" sz="1200">
                <a:solidFill>
                  <a:schemeClr val="tx2"/>
                </a:solidFill>
                <a:latin typeface="Times New Roman" panose="02020603050405020304" pitchFamily="18" charset="0"/>
                <a:ea typeface="楷体_GB2312" pitchFamily="49" charset="-122"/>
              </a:rPr>
              <a:t>0</a:t>
            </a:r>
            <a:endParaRPr lang="en-US" altLang="zh-CN" sz="1200">
              <a:solidFill>
                <a:schemeClr val="tx2"/>
              </a:solidFill>
              <a:latin typeface="Times New Roman" panose="02020603050405020304" pitchFamily="18" charset="0"/>
              <a:ea typeface="楷体_GB2312" pitchFamily="49"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文本框 73729"/>
          <p:cNvSpPr txBox="1"/>
          <p:nvPr/>
        </p:nvSpPr>
        <p:spPr>
          <a:xfrm>
            <a:off x="228600" y="1395730"/>
            <a:ext cx="8534400" cy="3063875"/>
          </a:xfrm>
          <a:prstGeom prst="rect">
            <a:avLst/>
          </a:prstGeom>
          <a:noFill/>
          <a:ln w="9525">
            <a:noFill/>
          </a:ln>
        </p:spPr>
        <p:txBody>
          <a:bodyPr>
            <a:spAutoFit/>
          </a:bodyPr>
          <a:lstStyle/>
          <a:p>
            <a:pPr algn="just">
              <a:lnSpc>
                <a:spcPct val="120000"/>
              </a:lnSpc>
              <a:spcBef>
                <a:spcPct val="50000"/>
              </a:spcBef>
            </a:pPr>
            <a:r>
              <a:rPr lang="en-US" altLang="zh-CN" dirty="0">
                <a:solidFill>
                  <a:srgbClr val="FF3300"/>
                </a:solidFill>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为了简便，在实现克鲁斯卡尔算法</a:t>
            </a:r>
            <a:r>
              <a:rPr lang="en-US" altLang="zh-CN" err="1">
                <a:latin typeface="Times New Roman" panose="02020603050405020304" pitchFamily="18" charset="0"/>
                <a:ea typeface="楷体_GB2312" pitchFamily="49" charset="-122"/>
              </a:rPr>
              <a:t>Kruskal</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时，参数</a:t>
            </a:r>
            <a:r>
              <a:rPr lang="en-US" altLang="zh-CN" dirty="0">
                <a:latin typeface="Times New Roman" panose="02020603050405020304" pitchFamily="18" charset="0"/>
                <a:ea typeface="楷体_GB2312" pitchFamily="49" charset="-122"/>
              </a:rPr>
              <a:t>E</a:t>
            </a:r>
            <a:r>
              <a:rPr lang="zh-CN" altLang="en-US" dirty="0">
                <a:latin typeface="Times New Roman" panose="02020603050405020304" pitchFamily="18" charset="0"/>
                <a:ea typeface="楷体_GB2312" pitchFamily="49" charset="-122"/>
              </a:rPr>
              <a:t>存放图</a:t>
            </a:r>
            <a:r>
              <a:rPr lang="en-US" altLang="zh-CN" dirty="0">
                <a:latin typeface="Times New Roman" panose="02020603050405020304" pitchFamily="18" charset="0"/>
                <a:ea typeface="楷体_GB2312" pitchFamily="49" charset="-122"/>
              </a:rPr>
              <a:t>G</a:t>
            </a:r>
            <a:r>
              <a:rPr lang="zh-CN" altLang="en-US" dirty="0">
                <a:latin typeface="Times New Roman" panose="02020603050405020304" pitchFamily="18" charset="0"/>
                <a:ea typeface="楷体_GB2312" pitchFamily="49" charset="-122"/>
              </a:rPr>
              <a:t>中的所有边，假设它们是按权值从小到大的顺序排列的。</a:t>
            </a:r>
            <a:r>
              <a:rPr lang="en-US" altLang="zh-CN" dirty="0">
                <a:latin typeface="Times New Roman" panose="02020603050405020304" pitchFamily="18" charset="0"/>
                <a:ea typeface="楷体_GB2312" pitchFamily="49" charset="-122"/>
              </a:rPr>
              <a:t>n</a:t>
            </a:r>
            <a:r>
              <a:rPr lang="zh-CN" altLang="en-US" dirty="0">
                <a:latin typeface="Times New Roman" panose="02020603050405020304" pitchFamily="18" charset="0"/>
                <a:ea typeface="楷体_GB2312" pitchFamily="49" charset="-122"/>
              </a:rPr>
              <a:t>为图</a:t>
            </a:r>
            <a:r>
              <a:rPr lang="en-US" altLang="zh-CN" dirty="0">
                <a:latin typeface="Times New Roman" panose="02020603050405020304" pitchFamily="18" charset="0"/>
                <a:ea typeface="楷体_GB2312" pitchFamily="49" charset="-122"/>
              </a:rPr>
              <a:t>G</a:t>
            </a:r>
            <a:r>
              <a:rPr lang="zh-CN" altLang="en-US" dirty="0">
                <a:latin typeface="Times New Roman" panose="02020603050405020304" pitchFamily="18" charset="0"/>
                <a:ea typeface="楷体_GB2312" pitchFamily="49" charset="-122"/>
              </a:rPr>
              <a:t>的顶点个数，</a:t>
            </a:r>
            <a:r>
              <a:rPr lang="en-US" altLang="zh-CN" dirty="0">
                <a:latin typeface="Times New Roman" panose="02020603050405020304" pitchFamily="18" charset="0"/>
                <a:ea typeface="楷体_GB2312" pitchFamily="49" charset="-122"/>
              </a:rPr>
              <a:t>e</a:t>
            </a:r>
            <a:r>
              <a:rPr lang="zh-CN" altLang="en-US" dirty="0">
                <a:latin typeface="Times New Roman" panose="02020603050405020304" pitchFamily="18" charset="0"/>
                <a:ea typeface="楷体_GB2312" pitchFamily="49" charset="-122"/>
              </a:rPr>
              <a:t>为图</a:t>
            </a:r>
            <a:r>
              <a:rPr lang="en-US" altLang="zh-CN" dirty="0">
                <a:latin typeface="Times New Roman" panose="02020603050405020304" pitchFamily="18" charset="0"/>
                <a:ea typeface="楷体_GB2312" pitchFamily="49" charset="-122"/>
              </a:rPr>
              <a:t>G</a:t>
            </a:r>
            <a:r>
              <a:rPr lang="zh-CN" altLang="en-US" dirty="0">
                <a:latin typeface="Times New Roman" panose="02020603050405020304" pitchFamily="18" charset="0"/>
                <a:ea typeface="楷体_GB2312" pitchFamily="49" charset="-122"/>
              </a:rPr>
              <a:t>的边数。</a:t>
            </a:r>
            <a:endParaRPr lang="zh-CN" altLang="en-US" dirty="0">
              <a:latin typeface="Times New Roman" panose="02020603050405020304" pitchFamily="18" charset="0"/>
              <a:ea typeface="楷体_GB2312" pitchFamily="49" charset="-122"/>
            </a:endParaRPr>
          </a:p>
          <a:p>
            <a:pPr algn="just">
              <a:spcBef>
                <a:spcPct val="50000"/>
              </a:spcBef>
            </a:pPr>
            <a:r>
              <a:rPr lang="zh-CN" altLang="en-US" dirty="0">
                <a:solidFill>
                  <a:srgbClr val="FF3300"/>
                </a:solidFill>
                <a:latin typeface="Times New Roman" panose="02020603050405020304" pitchFamily="18" charset="0"/>
                <a:ea typeface="楷体_GB2312" pitchFamily="49" charset="-122"/>
              </a:rPr>
              <a:t>  </a:t>
            </a:r>
            <a:r>
              <a:rPr lang="zh-CN" altLang="en-US">
                <a:solidFill>
                  <a:srgbClr val="FF3300"/>
                </a:solidFill>
                <a:latin typeface="Times New Roman" panose="02020603050405020304" pitchFamily="18" charset="0"/>
                <a:ea typeface="楷体_GB2312" pitchFamily="49" charset="-122"/>
              </a:rPr>
              <a:t>    </a:t>
            </a:r>
            <a:r>
              <a:rPr lang="en-US" altLang="zh-CN" sz="2000" err="1">
                <a:solidFill>
                  <a:srgbClr val="996600"/>
                </a:solidFill>
                <a:latin typeface="Courier New" panose="02070309020205020404" pitchFamily="49" charset="0"/>
                <a:ea typeface="楷体_GB2312" pitchFamily="49" charset="-122"/>
              </a:rPr>
              <a:t>typedef struct</a:t>
            </a:r>
            <a:r>
              <a:rPr lang="en-US" altLang="zh-CN" sz="2000">
                <a:solidFill>
                  <a:srgbClr val="996600"/>
                </a:solidFill>
                <a:latin typeface="Courier New" panose="02070309020205020404" pitchFamily="49" charset="0"/>
                <a:ea typeface="楷体_GB2312" pitchFamily="49" charset="-122"/>
              </a:rPr>
              <a:t> </a:t>
            </a:r>
            <a:endParaRPr lang="en-US" altLang="zh-CN" sz="2000">
              <a:solidFill>
                <a:srgbClr val="996600"/>
              </a:solidFill>
              <a:latin typeface="Courier New" panose="02070309020205020404" pitchFamily="49" charset="0"/>
              <a:ea typeface="楷体_GB2312" pitchFamily="49" charset="-122"/>
            </a:endParaRPr>
          </a:p>
          <a:p>
            <a:pPr algn="just">
              <a:spcBef>
                <a:spcPct val="50000"/>
              </a:spcBef>
            </a:pPr>
            <a:r>
              <a:rPr lang="en-US" altLang="zh-CN" sz="2000" err="1">
                <a:solidFill>
                  <a:srgbClr val="996600"/>
                </a:solidFill>
                <a:latin typeface="Courier New" panose="02070309020205020404" pitchFamily="49" charset="0"/>
                <a:ea typeface="楷体_GB2312" pitchFamily="49" charset="-122"/>
              </a:rPr>
              <a:t>   {	 int</a:t>
            </a:r>
            <a:r>
              <a:rPr lang="en-US" altLang="zh-CN" sz="2000" dirty="0">
                <a:solidFill>
                  <a:srgbClr val="996600"/>
                </a:solidFill>
                <a:latin typeface="Courier New" panose="02070309020205020404" pitchFamily="49" charset="0"/>
                <a:ea typeface="楷体_GB2312" pitchFamily="49" charset="-122"/>
              </a:rPr>
              <a:t> u;     //</a:t>
            </a:r>
            <a:r>
              <a:rPr lang="zh-CN" altLang="en-US" sz="2000" dirty="0">
                <a:solidFill>
                  <a:srgbClr val="996600"/>
                </a:solidFill>
                <a:latin typeface="Courier New" panose="02070309020205020404" pitchFamily="49" charset="0"/>
                <a:ea typeface="楷体_GB2312" pitchFamily="49" charset="-122"/>
              </a:rPr>
              <a:t>边的起始顶点</a:t>
            </a:r>
            <a:endParaRPr lang="zh-CN" altLang="en-US" sz="2000">
              <a:solidFill>
                <a:srgbClr val="996600"/>
              </a:solidFill>
              <a:latin typeface="Courier New" panose="02070309020205020404" pitchFamily="49" charset="0"/>
              <a:ea typeface="楷体_GB2312" pitchFamily="49" charset="-122"/>
            </a:endParaRPr>
          </a:p>
          <a:p>
            <a:pPr algn="just">
              <a:spcBef>
                <a:spcPct val="50000"/>
              </a:spcBef>
            </a:pPr>
            <a:r>
              <a:rPr lang="zh-CN" altLang="en-US" sz="2000" err="1">
                <a:solidFill>
                  <a:srgbClr val="996600"/>
                </a:solidFill>
                <a:latin typeface="Courier New" panose="02070309020205020404" pitchFamily="49" charset="0"/>
                <a:ea typeface="楷体_GB2312" pitchFamily="49" charset="-122"/>
              </a:rPr>
              <a:t>    	 </a:t>
            </a:r>
            <a:r>
              <a:rPr lang="en-US" altLang="zh-CN" sz="2000" err="1">
                <a:solidFill>
                  <a:srgbClr val="996600"/>
                </a:solidFill>
                <a:latin typeface="Courier New" panose="02070309020205020404" pitchFamily="49" charset="0"/>
                <a:ea typeface="楷体_GB2312" pitchFamily="49" charset="-122"/>
              </a:rPr>
              <a:t>int</a:t>
            </a:r>
            <a:r>
              <a:rPr lang="en-US" altLang="zh-CN" sz="2000" dirty="0">
                <a:solidFill>
                  <a:srgbClr val="996600"/>
                </a:solidFill>
                <a:latin typeface="Courier New" panose="02070309020205020404" pitchFamily="49" charset="0"/>
                <a:ea typeface="楷体_GB2312" pitchFamily="49" charset="-122"/>
              </a:rPr>
              <a:t> v;     //</a:t>
            </a:r>
            <a:r>
              <a:rPr lang="zh-CN" altLang="en-US" sz="2000" dirty="0">
                <a:solidFill>
                  <a:srgbClr val="996600"/>
                </a:solidFill>
                <a:latin typeface="Courier New" panose="02070309020205020404" pitchFamily="49" charset="0"/>
                <a:ea typeface="楷体_GB2312" pitchFamily="49" charset="-122"/>
              </a:rPr>
              <a:t>边的终止顶点</a:t>
            </a:r>
            <a:endParaRPr lang="zh-CN" altLang="en-US" sz="2000">
              <a:solidFill>
                <a:srgbClr val="996600"/>
              </a:solidFill>
              <a:latin typeface="Courier New" panose="02070309020205020404" pitchFamily="49" charset="0"/>
              <a:ea typeface="楷体_GB2312" pitchFamily="49" charset="-122"/>
            </a:endParaRPr>
          </a:p>
          <a:p>
            <a:pPr algn="just">
              <a:spcBef>
                <a:spcPct val="50000"/>
              </a:spcBef>
            </a:pPr>
            <a:r>
              <a:rPr lang="zh-CN" altLang="en-US" sz="2000" err="1">
                <a:solidFill>
                  <a:srgbClr val="996600"/>
                </a:solidFill>
                <a:latin typeface="Courier New" panose="02070309020205020404" pitchFamily="49" charset="0"/>
                <a:ea typeface="楷体_GB2312" pitchFamily="49" charset="-122"/>
              </a:rPr>
              <a:t>    	 </a:t>
            </a:r>
            <a:r>
              <a:rPr lang="en-US" altLang="zh-CN" sz="2000" err="1">
                <a:solidFill>
                  <a:srgbClr val="996600"/>
                </a:solidFill>
                <a:latin typeface="Courier New" panose="02070309020205020404" pitchFamily="49" charset="0"/>
                <a:ea typeface="楷体_GB2312" pitchFamily="49" charset="-122"/>
              </a:rPr>
              <a:t>int</a:t>
            </a:r>
            <a:r>
              <a:rPr lang="en-US" altLang="zh-CN" sz="2000" dirty="0">
                <a:solidFill>
                  <a:srgbClr val="996600"/>
                </a:solidFill>
                <a:latin typeface="Courier New" panose="02070309020205020404" pitchFamily="49" charset="0"/>
                <a:ea typeface="楷体_GB2312" pitchFamily="49" charset="-122"/>
              </a:rPr>
              <a:t> w;     //</a:t>
            </a:r>
            <a:r>
              <a:rPr lang="zh-CN" altLang="en-US" sz="2000" dirty="0">
                <a:solidFill>
                  <a:srgbClr val="996600"/>
                </a:solidFill>
                <a:latin typeface="Courier New" panose="02070309020205020404" pitchFamily="49" charset="0"/>
                <a:ea typeface="楷体_GB2312" pitchFamily="49" charset="-122"/>
              </a:rPr>
              <a:t>边的权值</a:t>
            </a:r>
            <a:endParaRPr lang="zh-CN" altLang="en-US" sz="2000">
              <a:solidFill>
                <a:srgbClr val="996600"/>
              </a:solidFill>
              <a:latin typeface="Courier New" panose="02070309020205020404" pitchFamily="49" charset="0"/>
              <a:ea typeface="楷体_GB2312" pitchFamily="49" charset="-122"/>
            </a:endParaRPr>
          </a:p>
          <a:p>
            <a:pPr algn="l">
              <a:spcBef>
                <a:spcPct val="50000"/>
              </a:spcBef>
            </a:pPr>
            <a:r>
              <a:rPr lang="zh-CN" altLang="en-US" sz="2000">
                <a:solidFill>
                  <a:srgbClr val="996600"/>
                </a:solidFill>
                <a:latin typeface="Courier New" panose="02070309020205020404" pitchFamily="49" charset="0"/>
                <a:ea typeface="楷体_GB2312" pitchFamily="49" charset="-122"/>
              </a:rPr>
              <a:t>   </a:t>
            </a:r>
            <a:r>
              <a:rPr lang="en-US" altLang="zh-CN" sz="2000">
                <a:solidFill>
                  <a:srgbClr val="996600"/>
                </a:solidFill>
                <a:latin typeface="Courier New" panose="02070309020205020404" pitchFamily="49" charset="0"/>
                <a:ea typeface="楷体_GB2312" pitchFamily="49" charset="-122"/>
              </a:rPr>
              <a:t>} Edge; </a:t>
            </a:r>
            <a:endParaRPr lang="en-US" altLang="zh-CN" sz="2000">
              <a:solidFill>
                <a:srgbClr val="996600"/>
              </a:solidFill>
              <a:latin typeface="Courier New" panose="02070309020205020404" pitchFamily="49" charset="0"/>
              <a:ea typeface="楷体_GB2312" pitchFamily="49"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文本框 74753"/>
          <p:cNvSpPr txBox="1"/>
          <p:nvPr/>
        </p:nvSpPr>
        <p:spPr>
          <a:xfrm>
            <a:off x="34925" y="1265873"/>
            <a:ext cx="9109075" cy="4399915"/>
          </a:xfrm>
          <a:prstGeom prst="rect">
            <a:avLst/>
          </a:prstGeom>
          <a:noFill/>
          <a:ln w="9525">
            <a:noFill/>
          </a:ln>
        </p:spPr>
        <p:txBody>
          <a:bodyPr>
            <a:spAutoFit/>
          </a:bodyPr>
          <a:lstStyle/>
          <a:p>
            <a:pPr algn="l">
              <a:buClrTx/>
            </a:pPr>
            <a:r>
              <a:rPr lang="en-US" altLang="zh-CN" sz="2000">
                <a:latin typeface="Courier New" panose="02070309020205020404" pitchFamily="49" charset="0"/>
                <a:ea typeface="楷体_GB2312" pitchFamily="49" charset="-122"/>
              </a:rPr>
              <a:t>void </a:t>
            </a:r>
            <a:r>
              <a:rPr lang="en-US" altLang="zh-CN" sz="2000" err="1">
                <a:solidFill>
                  <a:srgbClr val="FF3300"/>
                </a:solidFill>
                <a:latin typeface="Courier New" panose="02070309020205020404" pitchFamily="49" charset="0"/>
                <a:ea typeface="楷体_GB2312" pitchFamily="49" charset="-122"/>
              </a:rPr>
              <a:t>Kruskal</a:t>
            </a:r>
            <a:r>
              <a:rPr lang="en-US" altLang="zh-CN" sz="2000" err="1">
                <a:latin typeface="Courier New" panose="02070309020205020404" pitchFamily="49" charset="0"/>
                <a:ea typeface="楷体_GB2312" pitchFamily="49" charset="-122"/>
              </a:rPr>
              <a:t>(MGraph</a:t>
            </a:r>
            <a:r>
              <a:rPr lang="en-US" altLang="zh-CN" sz="2000">
                <a:latin typeface="Courier New" panose="02070309020205020404" pitchFamily="49" charset="0"/>
                <a:ea typeface="楷体_GB2312" pitchFamily="49" charset="-122"/>
              </a:rPr>
              <a:t> g)</a:t>
            </a:r>
            <a:endParaRPr lang="en-US" altLang="zh-CN" sz="2000">
              <a:latin typeface="Courier New" panose="02070309020205020404" pitchFamily="49" charset="0"/>
              <a:ea typeface="楷体_GB2312" pitchFamily="49" charset="-122"/>
            </a:endParaRPr>
          </a:p>
          <a:p>
            <a:pPr algn="l">
              <a:buClrTx/>
            </a:pPr>
            <a:r>
              <a:rPr lang="en-US" altLang="zh-CN" sz="2000" err="1">
                <a:latin typeface="Courier New" panose="02070309020205020404" pitchFamily="49" charset="0"/>
                <a:ea typeface="楷体_GB2312" pitchFamily="49" charset="-122"/>
              </a:rPr>
              <a:t>{  int</a:t>
            </a:r>
            <a:r>
              <a:rPr lang="en-US" altLang="zh-CN" sz="2000">
                <a:latin typeface="Courier New" panose="02070309020205020404" pitchFamily="49" charset="0"/>
                <a:ea typeface="楷体_GB2312" pitchFamily="49" charset="-122"/>
              </a:rPr>
              <a:t> i,j,u1,v1,sn1,sn2,k;</a:t>
            </a:r>
            <a:endParaRPr lang="en-US" altLang="zh-CN" sz="2000">
              <a:latin typeface="Courier New" panose="02070309020205020404" pitchFamily="49" charset="0"/>
              <a:ea typeface="楷体_GB2312" pitchFamily="49" charset="-122"/>
            </a:endParaRPr>
          </a:p>
          <a:p>
            <a:pPr algn="l">
              <a:buClrTx/>
            </a:pPr>
            <a:r>
              <a:rPr lang="en-US" altLang="zh-CN" sz="2000" err="1">
                <a:latin typeface="Courier New" panose="02070309020205020404" pitchFamily="49" charset="0"/>
                <a:ea typeface="楷体_GB2312" pitchFamily="49" charset="-122"/>
              </a:rPr>
              <a:t>   int vset[MAXV</a:t>
            </a:r>
            <a:r>
              <a:rPr lang="en-US" altLang="zh-CN" sz="2000">
                <a:latin typeface="Courier New" panose="02070309020205020404" pitchFamily="49" charset="0"/>
                <a:ea typeface="楷体_GB2312" pitchFamily="49" charset="-122"/>
              </a:rPr>
              <a:t>];</a:t>
            </a:r>
            <a:endParaRPr lang="en-US" altLang="zh-CN" sz="2000">
              <a:latin typeface="Courier New" panose="02070309020205020404" pitchFamily="49" charset="0"/>
              <a:ea typeface="楷体_GB2312" pitchFamily="49" charset="-122"/>
            </a:endParaRPr>
          </a:p>
          <a:p>
            <a:pPr algn="l">
              <a:buClrTx/>
            </a:pPr>
            <a:r>
              <a:rPr lang="en-US" altLang="zh-CN" sz="2000" err="1">
                <a:latin typeface="Courier New" panose="02070309020205020404" pitchFamily="49" charset="0"/>
                <a:ea typeface="楷体_GB2312" pitchFamily="49" charset="-122"/>
              </a:rPr>
              <a:t>   Edge E[MaxSize</a:t>
            </a:r>
            <a:r>
              <a:rPr lang="en-US" altLang="zh-CN" sz="2000" dirty="0">
                <a:latin typeface="Courier New" panose="02070309020205020404" pitchFamily="49" charset="0"/>
                <a:ea typeface="楷体_GB2312" pitchFamily="49" charset="-122"/>
              </a:rPr>
              <a:t>];	//</a:t>
            </a:r>
            <a:r>
              <a:rPr lang="zh-CN" altLang="en-US" sz="2000" dirty="0">
                <a:latin typeface="Courier New" panose="02070309020205020404" pitchFamily="49" charset="0"/>
                <a:ea typeface="楷体_GB2312" pitchFamily="49" charset="-122"/>
              </a:rPr>
              <a:t>存放所有边</a:t>
            </a:r>
            <a:endParaRPr lang="zh-CN" altLang="en-US" sz="2000" dirty="0">
              <a:latin typeface="Courier New" panose="02070309020205020404" pitchFamily="49" charset="0"/>
              <a:ea typeface="楷体_GB2312" pitchFamily="49" charset="-122"/>
            </a:endParaRPr>
          </a:p>
          <a:p>
            <a:pPr algn="l">
              <a:buClrTx/>
            </a:pPr>
            <a:r>
              <a:rPr lang="zh-CN" altLang="en-US" sz="2000" dirty="0">
                <a:latin typeface="Courier New" panose="02070309020205020404" pitchFamily="49" charset="0"/>
                <a:ea typeface="楷体_GB2312" pitchFamily="49" charset="-122"/>
              </a:rPr>
              <a:t>   </a:t>
            </a:r>
            <a:r>
              <a:rPr lang="en-US" altLang="zh-CN" sz="2000" dirty="0">
                <a:latin typeface="Courier New" panose="02070309020205020404" pitchFamily="49" charset="0"/>
                <a:ea typeface="楷体_GB2312" pitchFamily="49" charset="-122"/>
              </a:rPr>
              <a:t>k=0;			//E</a:t>
            </a:r>
            <a:r>
              <a:rPr lang="zh-CN" altLang="en-US" sz="2000" dirty="0">
                <a:latin typeface="Courier New" panose="02070309020205020404" pitchFamily="49" charset="0"/>
                <a:ea typeface="楷体_GB2312" pitchFamily="49" charset="-122"/>
              </a:rPr>
              <a:t>数组的下标从</a:t>
            </a:r>
            <a:r>
              <a:rPr lang="en-US" altLang="zh-CN" sz="2000" dirty="0">
                <a:latin typeface="Courier New" panose="02070309020205020404" pitchFamily="49" charset="0"/>
                <a:ea typeface="楷体_GB2312" pitchFamily="49" charset="-122"/>
              </a:rPr>
              <a:t>0</a:t>
            </a:r>
            <a:r>
              <a:rPr lang="zh-CN" altLang="en-US" sz="2000" dirty="0">
                <a:latin typeface="Courier New" panose="02070309020205020404" pitchFamily="49" charset="0"/>
                <a:ea typeface="楷体_GB2312" pitchFamily="49" charset="-122"/>
              </a:rPr>
              <a:t>开始计</a:t>
            </a:r>
            <a:endParaRPr lang="zh-CN" altLang="en-US" sz="2000" dirty="0">
              <a:latin typeface="Courier New" panose="02070309020205020404" pitchFamily="49" charset="0"/>
              <a:ea typeface="楷体_GB2312" pitchFamily="49" charset="-122"/>
            </a:endParaRPr>
          </a:p>
          <a:p>
            <a:pPr algn="l">
              <a:buClrTx/>
            </a:pPr>
            <a:r>
              <a:rPr lang="zh-CN" altLang="en-US" sz="2000" err="1">
                <a:latin typeface="Courier New" panose="02070309020205020404" pitchFamily="49" charset="0"/>
                <a:ea typeface="楷体_GB2312" pitchFamily="49" charset="-122"/>
              </a:rPr>
              <a:t>   </a:t>
            </a:r>
            <a:r>
              <a:rPr lang="en-US" altLang="zh-CN" sz="2000" err="1">
                <a:latin typeface="Courier New" panose="02070309020205020404" pitchFamily="49" charset="0"/>
                <a:ea typeface="楷体_GB2312" pitchFamily="49" charset="-122"/>
              </a:rPr>
              <a:t>for (i=0;i&lt;g.n;i</a:t>
            </a:r>
            <a:r>
              <a:rPr lang="en-US" altLang="zh-CN" sz="2000" dirty="0">
                <a:latin typeface="Courier New" panose="02070309020205020404" pitchFamily="49" charset="0"/>
                <a:ea typeface="楷体_GB2312" pitchFamily="49" charset="-122"/>
              </a:rPr>
              <a:t>++)	//</a:t>
            </a:r>
            <a:r>
              <a:rPr lang="zh-CN" altLang="en-US" sz="2000" dirty="0">
                <a:latin typeface="Courier New" panose="02070309020205020404" pitchFamily="49" charset="0"/>
                <a:ea typeface="楷体_GB2312" pitchFamily="49" charset="-122"/>
              </a:rPr>
              <a:t>由</a:t>
            </a:r>
            <a:r>
              <a:rPr lang="en-US" altLang="zh-CN" sz="2000" dirty="0">
                <a:latin typeface="Courier New" panose="02070309020205020404" pitchFamily="49" charset="0"/>
                <a:ea typeface="楷体_GB2312" pitchFamily="49" charset="-122"/>
              </a:rPr>
              <a:t>g</a:t>
            </a:r>
            <a:r>
              <a:rPr lang="zh-CN" altLang="en-US" sz="2000" dirty="0">
                <a:latin typeface="Courier New" panose="02070309020205020404" pitchFamily="49" charset="0"/>
                <a:ea typeface="楷体_GB2312" pitchFamily="49" charset="-122"/>
              </a:rPr>
              <a:t>产生的边集</a:t>
            </a:r>
            <a:r>
              <a:rPr lang="en-US" altLang="zh-CN" sz="2000">
                <a:latin typeface="Courier New" panose="02070309020205020404" pitchFamily="49" charset="0"/>
                <a:ea typeface="楷体_GB2312" pitchFamily="49" charset="-122"/>
              </a:rPr>
              <a:t>E</a:t>
            </a:r>
            <a:endParaRPr lang="en-US" altLang="zh-CN" sz="2000">
              <a:latin typeface="Courier New" panose="02070309020205020404" pitchFamily="49" charset="0"/>
              <a:ea typeface="楷体_GB2312" pitchFamily="49" charset="-122"/>
            </a:endParaRPr>
          </a:p>
          <a:p>
            <a:pPr algn="l">
              <a:buClrTx/>
            </a:pPr>
            <a:r>
              <a:rPr lang="en-US" altLang="zh-CN" sz="2000" err="1">
                <a:latin typeface="Courier New" panose="02070309020205020404" pitchFamily="49" charset="0"/>
                <a:ea typeface="楷体_GB2312" pitchFamily="49" charset="-122"/>
              </a:rPr>
              <a:t>	for (j=0;j&lt;g.n;j</a:t>
            </a:r>
            <a:r>
              <a:rPr lang="en-US" altLang="zh-CN" sz="2000">
                <a:latin typeface="Courier New" panose="02070309020205020404" pitchFamily="49" charset="0"/>
                <a:ea typeface="楷体_GB2312" pitchFamily="49" charset="-122"/>
              </a:rPr>
              <a:t>++)</a:t>
            </a:r>
            <a:endParaRPr lang="en-US" altLang="zh-CN" sz="2000">
              <a:latin typeface="Courier New" panose="02070309020205020404" pitchFamily="49" charset="0"/>
              <a:ea typeface="楷体_GB2312" pitchFamily="49" charset="-122"/>
            </a:endParaRPr>
          </a:p>
          <a:p>
            <a:pPr algn="l">
              <a:buClrTx/>
            </a:pPr>
            <a:r>
              <a:rPr lang="en-US" altLang="zh-CN" sz="2000" err="1">
                <a:latin typeface="Courier New" panose="02070309020205020404" pitchFamily="49" charset="0"/>
                <a:ea typeface="楷体_GB2312" pitchFamily="49" charset="-122"/>
              </a:rPr>
              <a:t>		if (g.edges[i][j]!=0 &amp;&amp; g.edges[i][j</a:t>
            </a:r>
            <a:r>
              <a:rPr lang="en-US" altLang="zh-CN" sz="2000">
                <a:latin typeface="Courier New" panose="02070309020205020404" pitchFamily="49" charset="0"/>
                <a:ea typeface="楷体_GB2312" pitchFamily="49" charset="-122"/>
              </a:rPr>
              <a:t>]!=INF)</a:t>
            </a:r>
            <a:endParaRPr lang="en-US" altLang="zh-CN" sz="2000">
              <a:latin typeface="Courier New" panose="02070309020205020404" pitchFamily="49" charset="0"/>
              <a:ea typeface="楷体_GB2312" pitchFamily="49" charset="-122"/>
            </a:endParaRPr>
          </a:p>
          <a:p>
            <a:pPr algn="l">
              <a:buClrTx/>
            </a:pPr>
            <a:r>
              <a:rPr lang="en-US" altLang="zh-CN" sz="2000" err="1">
                <a:latin typeface="Courier New" panose="02070309020205020404" pitchFamily="49" charset="0"/>
                <a:ea typeface="楷体_GB2312" pitchFamily="49" charset="-122"/>
              </a:rPr>
              <a:t>		{  E[k].u=i;E[k].v=j;E[k].w=g.edges[i][j</a:t>
            </a:r>
            <a:r>
              <a:rPr lang="en-US" altLang="zh-CN" sz="2000">
                <a:latin typeface="Courier New" panose="02070309020205020404" pitchFamily="49" charset="0"/>
                <a:ea typeface="楷体_GB2312" pitchFamily="49" charset="-122"/>
              </a:rPr>
              <a:t>];</a:t>
            </a:r>
            <a:endParaRPr lang="en-US" altLang="zh-CN" sz="2000">
              <a:latin typeface="Courier New" panose="02070309020205020404" pitchFamily="49" charset="0"/>
              <a:ea typeface="楷体_GB2312" pitchFamily="49" charset="-122"/>
            </a:endParaRPr>
          </a:p>
          <a:p>
            <a:pPr algn="l">
              <a:buClrTx/>
            </a:pPr>
            <a:r>
              <a:rPr lang="en-US" altLang="zh-CN" sz="2000">
                <a:latin typeface="Courier New" panose="02070309020205020404" pitchFamily="49" charset="0"/>
                <a:ea typeface="楷体_GB2312" pitchFamily="49" charset="-122"/>
              </a:rPr>
              <a:t>		   k++;</a:t>
            </a:r>
            <a:endParaRPr lang="en-US" altLang="zh-CN" sz="2000">
              <a:latin typeface="Courier New" panose="02070309020205020404" pitchFamily="49" charset="0"/>
              <a:ea typeface="楷体_GB2312" pitchFamily="49" charset="-122"/>
            </a:endParaRPr>
          </a:p>
          <a:p>
            <a:pPr algn="l">
              <a:buClrTx/>
            </a:pPr>
            <a:r>
              <a:rPr lang="en-US" altLang="zh-CN" sz="2000">
                <a:latin typeface="Courier New" panose="02070309020205020404" pitchFamily="49" charset="0"/>
                <a:ea typeface="楷体_GB2312" pitchFamily="49" charset="-122"/>
              </a:rPr>
              <a:t>		}</a:t>
            </a:r>
            <a:endParaRPr lang="en-US" altLang="zh-CN" sz="2000">
              <a:latin typeface="Courier New" panose="02070309020205020404" pitchFamily="49" charset="0"/>
              <a:ea typeface="楷体_GB2312" pitchFamily="49" charset="-122"/>
            </a:endParaRPr>
          </a:p>
          <a:p>
            <a:pPr algn="l">
              <a:buClrTx/>
            </a:pPr>
            <a:r>
              <a:rPr lang="en-US" altLang="zh-CN" sz="2000">
                <a:latin typeface="Courier New" panose="02070309020205020404" pitchFamily="49" charset="0"/>
                <a:ea typeface="楷体_GB2312" pitchFamily="49" charset="-122"/>
              </a:rPr>
              <a:t>	</a:t>
            </a:r>
            <a:r>
              <a:rPr lang="en-US" altLang="zh-CN" sz="2000" err="1">
                <a:solidFill>
                  <a:srgbClr val="DB0303"/>
                </a:solidFill>
                <a:latin typeface="Courier New" panose="02070309020205020404" pitchFamily="49" charset="0"/>
                <a:ea typeface="楷体_GB2312" pitchFamily="49" charset="-122"/>
              </a:rPr>
              <a:t>InsertSort(E,g.e</a:t>
            </a:r>
            <a:r>
              <a:rPr lang="en-US" altLang="zh-CN" sz="2000">
                <a:solidFill>
                  <a:srgbClr val="DB0303"/>
                </a:solidFill>
                <a:latin typeface="Courier New" panose="02070309020205020404" pitchFamily="49" charset="0"/>
                <a:ea typeface="楷体_GB2312" pitchFamily="49" charset="-122"/>
              </a:rPr>
              <a:t>)</a:t>
            </a:r>
            <a:r>
              <a:rPr lang="en-US" altLang="zh-CN" sz="2000" dirty="0">
                <a:latin typeface="Courier New" panose="02070309020205020404" pitchFamily="49" charset="0"/>
                <a:ea typeface="楷体_GB2312" pitchFamily="49" charset="-122"/>
              </a:rPr>
              <a:t>;//</a:t>
            </a:r>
            <a:r>
              <a:rPr lang="zh-CN" altLang="en-US" sz="2000" dirty="0">
                <a:latin typeface="Courier New" panose="02070309020205020404" pitchFamily="49" charset="0"/>
                <a:ea typeface="楷体_GB2312" pitchFamily="49" charset="-122"/>
              </a:rPr>
              <a:t>采用直接插入排序对</a:t>
            </a:r>
            <a:r>
              <a:rPr lang="en-US" altLang="zh-CN" sz="2000" dirty="0">
                <a:latin typeface="Courier New" panose="02070309020205020404" pitchFamily="49" charset="0"/>
                <a:ea typeface="楷体_GB2312" pitchFamily="49" charset="-122"/>
              </a:rPr>
              <a:t>E</a:t>
            </a:r>
            <a:r>
              <a:rPr lang="zh-CN" altLang="en-US" sz="2000" dirty="0">
                <a:latin typeface="Courier New" panose="02070309020205020404" pitchFamily="49" charset="0"/>
                <a:ea typeface="楷体_GB2312" pitchFamily="49" charset="-122"/>
              </a:rPr>
              <a:t>数组按权值递增排序</a:t>
            </a:r>
            <a:endParaRPr lang="zh-CN" altLang="en-US" sz="2000" dirty="0">
              <a:latin typeface="Courier New" panose="02070309020205020404" pitchFamily="49" charset="0"/>
              <a:ea typeface="楷体_GB2312" pitchFamily="49" charset="-122"/>
            </a:endParaRPr>
          </a:p>
          <a:p>
            <a:pPr algn="l">
              <a:buClrTx/>
            </a:pPr>
            <a:r>
              <a:rPr lang="zh-CN" altLang="en-US" sz="2000" dirty="0">
                <a:latin typeface="Courier New" panose="02070309020205020404" pitchFamily="49" charset="0"/>
                <a:ea typeface="楷体_GB2312" pitchFamily="49" charset="-122"/>
              </a:rPr>
              <a:t>	</a:t>
            </a:r>
            <a:r>
              <a:rPr lang="en-US" altLang="zh-CN" sz="2000" err="1">
                <a:latin typeface="Courier New" panose="02070309020205020404" pitchFamily="49" charset="0"/>
                <a:ea typeface="楷体_GB2312" pitchFamily="49" charset="-122"/>
              </a:rPr>
              <a:t>for (i=0;i&lt;g.n;i</a:t>
            </a:r>
            <a:r>
              <a:rPr lang="en-US" altLang="zh-CN" sz="2000" dirty="0">
                <a:latin typeface="Courier New" panose="02070309020205020404" pitchFamily="49" charset="0"/>
                <a:ea typeface="楷体_GB2312" pitchFamily="49" charset="-122"/>
              </a:rPr>
              <a:t>++) //</a:t>
            </a:r>
            <a:r>
              <a:rPr lang="zh-CN" altLang="en-US" sz="2000" dirty="0">
                <a:latin typeface="Courier New" panose="02070309020205020404" pitchFamily="49" charset="0"/>
                <a:ea typeface="楷体_GB2312" pitchFamily="49" charset="-122"/>
              </a:rPr>
              <a:t>初始化辅助数组</a:t>
            </a:r>
            <a:endParaRPr lang="zh-CN" altLang="en-US" sz="2000" dirty="0">
              <a:latin typeface="Courier New" panose="02070309020205020404" pitchFamily="49" charset="0"/>
              <a:ea typeface="楷体_GB2312" pitchFamily="49" charset="-122"/>
            </a:endParaRPr>
          </a:p>
          <a:p>
            <a:pPr algn="l">
              <a:buClrTx/>
            </a:pPr>
            <a:r>
              <a:rPr lang="zh-CN" altLang="en-US" sz="2000" dirty="0">
                <a:latin typeface="Courier New" panose="02070309020205020404" pitchFamily="49" charset="0"/>
                <a:ea typeface="楷体_GB2312" pitchFamily="49" charset="-122"/>
              </a:rPr>
              <a:t>	   </a:t>
            </a:r>
            <a:r>
              <a:rPr lang="en-US" altLang="zh-CN" sz="2000" err="1">
                <a:latin typeface="Courier New" panose="02070309020205020404" pitchFamily="49" charset="0"/>
                <a:ea typeface="楷体_GB2312" pitchFamily="49" charset="-122"/>
              </a:rPr>
              <a:t>vset[i</a:t>
            </a:r>
            <a:r>
              <a:rPr lang="en-US" altLang="zh-CN" sz="2000">
                <a:latin typeface="Courier New" panose="02070309020205020404" pitchFamily="49" charset="0"/>
                <a:ea typeface="楷体_GB2312" pitchFamily="49" charset="-122"/>
              </a:rPr>
              <a:t>]=i;</a:t>
            </a:r>
            <a:endParaRPr lang="en-US" altLang="zh-CN" sz="2000">
              <a:latin typeface="Courier New" panose="02070309020205020404" pitchFamily="49" charset="0"/>
              <a:ea typeface="楷体_GB2312" pitchFamily="49"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文本框 75777"/>
          <p:cNvSpPr txBox="1"/>
          <p:nvPr/>
        </p:nvSpPr>
        <p:spPr>
          <a:xfrm>
            <a:off x="0" y="976948"/>
            <a:ext cx="8991600" cy="5015865"/>
          </a:xfrm>
          <a:prstGeom prst="rect">
            <a:avLst/>
          </a:prstGeom>
          <a:noFill/>
          <a:ln w="9525">
            <a:noFill/>
          </a:ln>
        </p:spPr>
        <p:txBody>
          <a:bodyPr>
            <a:spAutoFit/>
          </a:bodyPr>
          <a:lstStyle/>
          <a:p>
            <a:pPr algn="l">
              <a:buClrTx/>
            </a:pPr>
            <a:r>
              <a:rPr lang="en-US" altLang="zh-CN" sz="2000" dirty="0">
                <a:latin typeface="Courier New" panose="02070309020205020404" pitchFamily="49" charset="0"/>
                <a:ea typeface="楷体_GB2312" pitchFamily="49" charset="-122"/>
              </a:rPr>
              <a:t>	k=1;	//k</a:t>
            </a:r>
            <a:r>
              <a:rPr lang="zh-CN" altLang="en-US" sz="2000" dirty="0">
                <a:latin typeface="Courier New" panose="02070309020205020404" pitchFamily="49" charset="0"/>
                <a:ea typeface="楷体_GB2312" pitchFamily="49" charset="-122"/>
              </a:rPr>
              <a:t>表示当前构造生成树的第几条边</a:t>
            </a:r>
            <a:r>
              <a:rPr lang="en-US" altLang="zh-CN" sz="2000" dirty="0">
                <a:latin typeface="Courier New" panose="02070309020205020404" pitchFamily="49" charset="0"/>
                <a:ea typeface="楷体_GB2312" pitchFamily="49" charset="-122"/>
              </a:rPr>
              <a:t>,</a:t>
            </a:r>
            <a:r>
              <a:rPr lang="zh-CN" altLang="en-US" sz="2000" dirty="0">
                <a:latin typeface="Courier New" panose="02070309020205020404" pitchFamily="49" charset="0"/>
                <a:ea typeface="楷体_GB2312" pitchFamily="49" charset="-122"/>
              </a:rPr>
              <a:t>初值为</a:t>
            </a:r>
            <a:r>
              <a:rPr lang="en-US" altLang="zh-CN" sz="2000">
                <a:latin typeface="Courier New" panose="02070309020205020404" pitchFamily="49" charset="0"/>
                <a:ea typeface="楷体_GB2312" pitchFamily="49" charset="-122"/>
              </a:rPr>
              <a:t>1</a:t>
            </a:r>
            <a:endParaRPr lang="en-US" altLang="zh-CN" sz="2000">
              <a:latin typeface="Courier New" panose="02070309020205020404" pitchFamily="49" charset="0"/>
              <a:ea typeface="楷体_GB2312" pitchFamily="49" charset="-122"/>
            </a:endParaRPr>
          </a:p>
          <a:p>
            <a:pPr algn="l">
              <a:buClrTx/>
            </a:pPr>
            <a:r>
              <a:rPr lang="en-US" altLang="zh-CN" sz="2000" dirty="0">
                <a:latin typeface="Courier New" panose="02070309020205020404" pitchFamily="49" charset="0"/>
                <a:ea typeface="楷体_GB2312" pitchFamily="49" charset="-122"/>
              </a:rPr>
              <a:t>	j=0;	//E</a:t>
            </a:r>
            <a:r>
              <a:rPr lang="zh-CN" altLang="en-US" sz="2000" dirty="0">
                <a:latin typeface="Courier New" panose="02070309020205020404" pitchFamily="49" charset="0"/>
                <a:ea typeface="楷体_GB2312" pitchFamily="49" charset="-122"/>
              </a:rPr>
              <a:t>中边的下标</a:t>
            </a:r>
            <a:r>
              <a:rPr lang="en-US" altLang="zh-CN" sz="2000" dirty="0">
                <a:latin typeface="Courier New" panose="02070309020205020404" pitchFamily="49" charset="0"/>
                <a:ea typeface="楷体_GB2312" pitchFamily="49" charset="-122"/>
              </a:rPr>
              <a:t>,</a:t>
            </a:r>
            <a:r>
              <a:rPr lang="zh-CN" altLang="en-US" sz="2000" dirty="0">
                <a:latin typeface="Courier New" panose="02070309020205020404" pitchFamily="49" charset="0"/>
                <a:ea typeface="楷体_GB2312" pitchFamily="49" charset="-122"/>
              </a:rPr>
              <a:t>初值为</a:t>
            </a:r>
            <a:r>
              <a:rPr lang="en-US" altLang="zh-CN" sz="2000">
                <a:latin typeface="Courier New" panose="02070309020205020404" pitchFamily="49" charset="0"/>
                <a:ea typeface="楷体_GB2312" pitchFamily="49" charset="-122"/>
              </a:rPr>
              <a:t>0</a:t>
            </a:r>
            <a:endParaRPr lang="en-US" altLang="zh-CN" sz="2000">
              <a:latin typeface="Courier New" panose="02070309020205020404" pitchFamily="49" charset="0"/>
              <a:ea typeface="楷体_GB2312" pitchFamily="49" charset="-122"/>
            </a:endParaRPr>
          </a:p>
          <a:p>
            <a:pPr algn="l">
              <a:buClrTx/>
            </a:pPr>
            <a:r>
              <a:rPr lang="en-US" altLang="zh-CN" sz="2000" err="1">
                <a:latin typeface="Courier New" panose="02070309020205020404" pitchFamily="49" charset="0"/>
                <a:ea typeface="楷体_GB2312" pitchFamily="49" charset="-122"/>
              </a:rPr>
              <a:t>	while (k&lt;g.n</a:t>
            </a:r>
            <a:r>
              <a:rPr lang="en-US" altLang="zh-CN" sz="2000" dirty="0">
                <a:latin typeface="Courier New" panose="02070309020205020404" pitchFamily="49" charset="0"/>
                <a:ea typeface="楷体_GB2312" pitchFamily="49" charset="-122"/>
              </a:rPr>
              <a:t>)	//</a:t>
            </a:r>
            <a:r>
              <a:rPr lang="zh-CN" altLang="en-US" sz="2000" dirty="0">
                <a:latin typeface="Courier New" panose="02070309020205020404" pitchFamily="49" charset="0"/>
                <a:ea typeface="楷体_GB2312" pitchFamily="49" charset="-122"/>
              </a:rPr>
              <a:t>生成的边数小于</a:t>
            </a:r>
            <a:r>
              <a:rPr lang="en-US" altLang="zh-CN" sz="2000" dirty="0">
                <a:latin typeface="Courier New" panose="02070309020205020404" pitchFamily="49" charset="0"/>
                <a:ea typeface="楷体_GB2312" pitchFamily="49" charset="-122"/>
              </a:rPr>
              <a:t>n</a:t>
            </a:r>
            <a:r>
              <a:rPr lang="zh-CN" altLang="en-US" sz="2000" dirty="0">
                <a:latin typeface="Courier New" panose="02070309020205020404" pitchFamily="49" charset="0"/>
                <a:ea typeface="楷体_GB2312" pitchFamily="49" charset="-122"/>
              </a:rPr>
              <a:t>时循环</a:t>
            </a:r>
            <a:endParaRPr lang="zh-CN" altLang="en-US" sz="2000" dirty="0">
              <a:latin typeface="Courier New" panose="02070309020205020404" pitchFamily="49" charset="0"/>
              <a:ea typeface="楷体_GB2312" pitchFamily="49" charset="-122"/>
            </a:endParaRPr>
          </a:p>
          <a:p>
            <a:pPr algn="l">
              <a:buClrTx/>
            </a:pPr>
            <a:r>
              <a:rPr lang="zh-CN" altLang="en-US" sz="2000" dirty="0">
                <a:latin typeface="Courier New" panose="02070309020205020404" pitchFamily="49" charset="0"/>
                <a:ea typeface="楷体_GB2312" pitchFamily="49" charset="-122"/>
              </a:rPr>
              <a:t>	</a:t>
            </a:r>
            <a:r>
              <a:rPr lang="en-US" altLang="zh-CN" sz="2000" err="1">
                <a:latin typeface="Courier New" panose="02070309020205020404" pitchFamily="49" charset="0"/>
                <a:ea typeface="楷体_GB2312" pitchFamily="49" charset="-122"/>
              </a:rPr>
              <a:t>{  u1=E[j].u;v1=E[j].v</a:t>
            </a:r>
            <a:r>
              <a:rPr lang="en-US" altLang="zh-CN" sz="2000" dirty="0">
                <a:latin typeface="Courier New" panose="02070309020205020404" pitchFamily="49" charset="0"/>
                <a:ea typeface="楷体_GB2312" pitchFamily="49" charset="-122"/>
              </a:rPr>
              <a:t>;	//</a:t>
            </a:r>
            <a:r>
              <a:rPr lang="zh-CN" altLang="en-US" sz="2000" dirty="0">
                <a:latin typeface="Courier New" panose="02070309020205020404" pitchFamily="49" charset="0"/>
                <a:ea typeface="楷体_GB2312" pitchFamily="49" charset="-122"/>
              </a:rPr>
              <a:t>取一条边的头尾顶点</a:t>
            </a:r>
            <a:endParaRPr lang="zh-CN" altLang="en-US" sz="2000" dirty="0">
              <a:latin typeface="Courier New" panose="02070309020205020404" pitchFamily="49" charset="0"/>
              <a:ea typeface="楷体_GB2312" pitchFamily="49" charset="-122"/>
            </a:endParaRPr>
          </a:p>
          <a:p>
            <a:pPr algn="l">
              <a:buClrTx/>
            </a:pPr>
            <a:r>
              <a:rPr lang="zh-CN" altLang="en-US" sz="2000" dirty="0">
                <a:latin typeface="Courier New" panose="02070309020205020404" pitchFamily="49" charset="0"/>
                <a:ea typeface="楷体_GB2312" pitchFamily="49" charset="-122"/>
              </a:rPr>
              <a:t>	   </a:t>
            </a:r>
            <a:r>
              <a:rPr lang="en-US" altLang="zh-CN" sz="2000">
                <a:latin typeface="Courier New" panose="02070309020205020404" pitchFamily="49" charset="0"/>
                <a:ea typeface="楷体_GB2312" pitchFamily="49" charset="-122"/>
              </a:rPr>
              <a:t>sn1=vset[u1];</a:t>
            </a:r>
            <a:endParaRPr lang="en-US" altLang="zh-CN" sz="2000">
              <a:latin typeface="Courier New" panose="02070309020205020404" pitchFamily="49" charset="0"/>
              <a:ea typeface="楷体_GB2312" pitchFamily="49" charset="-122"/>
            </a:endParaRPr>
          </a:p>
          <a:p>
            <a:pPr algn="l">
              <a:buClrTx/>
            </a:pPr>
            <a:r>
              <a:rPr lang="en-US" altLang="zh-CN" sz="2000" dirty="0">
                <a:latin typeface="Courier New" panose="02070309020205020404" pitchFamily="49" charset="0"/>
                <a:ea typeface="楷体_GB2312" pitchFamily="49" charset="-122"/>
              </a:rPr>
              <a:t>	   sn2=vset[v1];	//</a:t>
            </a:r>
            <a:r>
              <a:rPr lang="zh-CN" altLang="en-US" sz="2000" dirty="0">
                <a:latin typeface="Courier New" panose="02070309020205020404" pitchFamily="49" charset="0"/>
                <a:ea typeface="楷体_GB2312" pitchFamily="49" charset="-122"/>
              </a:rPr>
              <a:t>分别得到两个顶点所属的集合编号</a:t>
            </a:r>
            <a:endParaRPr lang="zh-CN" altLang="en-US" sz="2000" dirty="0">
              <a:latin typeface="Courier New" panose="02070309020205020404" pitchFamily="49" charset="0"/>
              <a:ea typeface="楷体_GB2312" pitchFamily="49" charset="-122"/>
            </a:endParaRPr>
          </a:p>
          <a:p>
            <a:pPr algn="l">
              <a:buClrTx/>
            </a:pPr>
            <a:r>
              <a:rPr lang="zh-CN" altLang="en-US" sz="2000" dirty="0">
                <a:latin typeface="Courier New" panose="02070309020205020404" pitchFamily="49" charset="0"/>
                <a:ea typeface="楷体_GB2312" pitchFamily="49" charset="-122"/>
              </a:rPr>
              <a:t> 	   </a:t>
            </a:r>
            <a:r>
              <a:rPr lang="en-US" altLang="zh-CN" sz="2000">
                <a:latin typeface="Courier New" panose="02070309020205020404" pitchFamily="49" charset="0"/>
                <a:ea typeface="楷体_GB2312" pitchFamily="49" charset="-122"/>
              </a:rPr>
              <a:t>if (</a:t>
            </a:r>
            <a:r>
              <a:rPr lang="en-US" altLang="zh-CN" sz="2000">
                <a:solidFill>
                  <a:srgbClr val="DB0303"/>
                </a:solidFill>
                <a:latin typeface="Courier New" panose="02070309020205020404" pitchFamily="49" charset="0"/>
                <a:ea typeface="楷体_GB2312" pitchFamily="49" charset="-122"/>
              </a:rPr>
              <a:t>sn1!=sn2</a:t>
            </a:r>
            <a:r>
              <a:rPr lang="en-US" altLang="zh-CN" sz="2000" dirty="0">
                <a:latin typeface="Courier New" panose="02070309020205020404" pitchFamily="49" charset="0"/>
                <a:ea typeface="楷体_GB2312" pitchFamily="49" charset="-122"/>
              </a:rPr>
              <a:t>)  //</a:t>
            </a:r>
            <a:r>
              <a:rPr lang="zh-CN" altLang="en-US" sz="2000" dirty="0">
                <a:latin typeface="Courier New" panose="02070309020205020404" pitchFamily="49" charset="0"/>
                <a:ea typeface="楷体_GB2312" pitchFamily="49" charset="-122"/>
              </a:rPr>
              <a:t>两顶点属于不同的集合</a:t>
            </a:r>
            <a:endParaRPr lang="zh-CN" altLang="en-US" sz="2000" dirty="0">
              <a:latin typeface="Courier New" panose="02070309020205020404" pitchFamily="49" charset="0"/>
              <a:ea typeface="楷体_GB2312" pitchFamily="49" charset="-122"/>
            </a:endParaRPr>
          </a:p>
          <a:p>
            <a:pPr algn="l">
              <a:buClrTx/>
            </a:pPr>
            <a:r>
              <a:rPr lang="zh-CN" altLang="en-US" sz="2000" dirty="0">
                <a:latin typeface="Courier New" panose="02070309020205020404" pitchFamily="49" charset="0"/>
                <a:ea typeface="楷体_GB2312" pitchFamily="49" charset="-122"/>
              </a:rPr>
              <a:t>	   </a:t>
            </a:r>
            <a:r>
              <a:rPr lang="en-US" altLang="zh-CN" sz="2000" err="1">
                <a:latin typeface="Courier New" panose="02070309020205020404" pitchFamily="49" charset="0"/>
                <a:ea typeface="楷体_GB2312" pitchFamily="49" charset="-122"/>
              </a:rPr>
              <a:t>{	printf</a:t>
            </a:r>
            <a:r>
              <a:rPr lang="en-US" altLang="zh-CN" sz="2000">
                <a:latin typeface="Courier New" panose="02070309020205020404" pitchFamily="49" charset="0"/>
                <a:ea typeface="楷体_GB2312" pitchFamily="49" charset="-122"/>
              </a:rPr>
              <a:t>("  (%d,%d):%d\n",u1,v1,E[j].w);</a:t>
            </a:r>
            <a:endParaRPr lang="en-US" altLang="zh-CN" sz="2000">
              <a:latin typeface="Courier New" panose="02070309020205020404" pitchFamily="49" charset="0"/>
              <a:ea typeface="楷体_GB2312" pitchFamily="49" charset="-122"/>
            </a:endParaRPr>
          </a:p>
          <a:p>
            <a:pPr algn="l">
              <a:buClrTx/>
            </a:pPr>
            <a:r>
              <a:rPr lang="en-US" altLang="zh-CN" sz="2000" dirty="0">
                <a:latin typeface="Courier New" panose="02070309020205020404" pitchFamily="49" charset="0"/>
                <a:ea typeface="楷体_GB2312" pitchFamily="49" charset="-122"/>
              </a:rPr>
              <a:t>		k++;			   //</a:t>
            </a:r>
            <a:r>
              <a:rPr lang="zh-CN" altLang="en-US" sz="2000" dirty="0">
                <a:latin typeface="Courier New" panose="02070309020205020404" pitchFamily="49" charset="0"/>
                <a:ea typeface="楷体_GB2312" pitchFamily="49" charset="-122"/>
              </a:rPr>
              <a:t>生成边数增</a:t>
            </a:r>
            <a:r>
              <a:rPr lang="en-US" altLang="zh-CN" sz="2000">
                <a:latin typeface="Courier New" panose="02070309020205020404" pitchFamily="49" charset="0"/>
                <a:ea typeface="楷体_GB2312" pitchFamily="49" charset="-122"/>
              </a:rPr>
              <a:t>1</a:t>
            </a:r>
            <a:endParaRPr lang="en-US" altLang="zh-CN" sz="2000">
              <a:latin typeface="Courier New" panose="02070309020205020404" pitchFamily="49" charset="0"/>
              <a:ea typeface="楷体_GB2312" pitchFamily="49" charset="-122"/>
            </a:endParaRPr>
          </a:p>
          <a:p>
            <a:pPr algn="l">
              <a:buClrTx/>
            </a:pPr>
            <a:r>
              <a:rPr lang="en-US" altLang="zh-CN" sz="2000" err="1">
                <a:latin typeface="Courier New" panose="02070309020205020404" pitchFamily="49" charset="0"/>
                <a:ea typeface="楷体_GB2312" pitchFamily="49" charset="-122"/>
              </a:rPr>
              <a:t>		for (i=0;i&lt;g.n;i</a:t>
            </a:r>
            <a:r>
              <a:rPr lang="en-US" altLang="zh-CN" sz="2000" dirty="0">
                <a:latin typeface="Courier New" panose="02070309020205020404" pitchFamily="49" charset="0"/>
                <a:ea typeface="楷体_GB2312" pitchFamily="49" charset="-122"/>
              </a:rPr>
              <a:t>++)  //</a:t>
            </a:r>
            <a:r>
              <a:rPr lang="zh-CN" altLang="en-US" sz="2000" dirty="0">
                <a:latin typeface="Courier New" panose="02070309020205020404" pitchFamily="49" charset="0"/>
                <a:ea typeface="楷体_GB2312" pitchFamily="49" charset="-122"/>
              </a:rPr>
              <a:t>两个集合统一编号</a:t>
            </a:r>
            <a:endParaRPr lang="zh-CN" altLang="en-US" sz="2000" dirty="0">
              <a:latin typeface="Courier New" panose="02070309020205020404" pitchFamily="49" charset="0"/>
              <a:ea typeface="楷体_GB2312" pitchFamily="49" charset="-122"/>
            </a:endParaRPr>
          </a:p>
          <a:p>
            <a:pPr algn="l">
              <a:buClrTx/>
            </a:pPr>
            <a:r>
              <a:rPr lang="zh-CN" altLang="en-US" sz="2000" dirty="0">
                <a:latin typeface="Courier New" panose="02070309020205020404" pitchFamily="49" charset="0"/>
                <a:ea typeface="楷体_GB2312" pitchFamily="49" charset="-122"/>
              </a:rPr>
              <a:t>		   </a:t>
            </a:r>
            <a:r>
              <a:rPr lang="en-US" altLang="zh-CN" sz="2000" err="1">
                <a:latin typeface="Courier New" panose="02070309020205020404" pitchFamily="49" charset="0"/>
                <a:ea typeface="楷体_GB2312" pitchFamily="49" charset="-122"/>
              </a:rPr>
              <a:t>if (vset[i</a:t>
            </a:r>
            <a:r>
              <a:rPr lang="en-US" altLang="zh-CN" sz="2000" dirty="0">
                <a:latin typeface="Courier New" panose="02070309020205020404" pitchFamily="49" charset="0"/>
                <a:ea typeface="楷体_GB2312" pitchFamily="49" charset="-122"/>
              </a:rPr>
              <a:t>]==sn2) //</a:t>
            </a:r>
            <a:r>
              <a:rPr lang="zh-CN" altLang="en-US" sz="2000" dirty="0">
                <a:latin typeface="Courier New" panose="02070309020205020404" pitchFamily="49" charset="0"/>
                <a:ea typeface="楷体_GB2312" pitchFamily="49" charset="-122"/>
              </a:rPr>
              <a:t>集合编号为</a:t>
            </a:r>
            <a:r>
              <a:rPr lang="en-US" altLang="zh-CN" sz="2000" dirty="0">
                <a:latin typeface="Courier New" panose="02070309020205020404" pitchFamily="49" charset="0"/>
                <a:ea typeface="楷体_GB2312" pitchFamily="49" charset="-122"/>
              </a:rPr>
              <a:t>sn2</a:t>
            </a:r>
            <a:r>
              <a:rPr lang="zh-CN" altLang="en-US" sz="2000" dirty="0">
                <a:latin typeface="Courier New" panose="02070309020205020404" pitchFamily="49" charset="0"/>
                <a:ea typeface="楷体_GB2312" pitchFamily="49" charset="-122"/>
              </a:rPr>
              <a:t>的改为</a:t>
            </a:r>
            <a:r>
              <a:rPr lang="en-US" altLang="zh-CN" sz="2000">
                <a:latin typeface="Courier New" panose="02070309020205020404" pitchFamily="49" charset="0"/>
                <a:ea typeface="楷体_GB2312" pitchFamily="49" charset="-122"/>
              </a:rPr>
              <a:t>sn1</a:t>
            </a:r>
            <a:endParaRPr lang="en-US" altLang="zh-CN" sz="2000">
              <a:latin typeface="Courier New" panose="02070309020205020404" pitchFamily="49" charset="0"/>
              <a:ea typeface="楷体_GB2312" pitchFamily="49" charset="-122"/>
            </a:endParaRPr>
          </a:p>
          <a:p>
            <a:pPr algn="l">
              <a:buClrTx/>
            </a:pPr>
            <a:r>
              <a:rPr lang="en-US" altLang="zh-CN" sz="2000" err="1">
                <a:latin typeface="Courier New" panose="02070309020205020404" pitchFamily="49" charset="0"/>
                <a:ea typeface="楷体_GB2312" pitchFamily="49" charset="-122"/>
              </a:rPr>
              <a:t>			vset[i</a:t>
            </a:r>
            <a:r>
              <a:rPr lang="en-US" altLang="zh-CN" sz="2000">
                <a:latin typeface="Courier New" panose="02070309020205020404" pitchFamily="49" charset="0"/>
                <a:ea typeface="楷体_GB2312" pitchFamily="49" charset="-122"/>
              </a:rPr>
              <a:t>]=sn1;</a:t>
            </a:r>
            <a:endParaRPr lang="en-US" altLang="zh-CN" sz="2000">
              <a:latin typeface="Courier New" panose="02070309020205020404" pitchFamily="49" charset="0"/>
              <a:ea typeface="楷体_GB2312" pitchFamily="49" charset="-122"/>
            </a:endParaRPr>
          </a:p>
          <a:p>
            <a:pPr algn="l">
              <a:buClrTx/>
            </a:pPr>
            <a:r>
              <a:rPr lang="en-US" altLang="zh-CN" sz="2000">
                <a:latin typeface="Courier New" panose="02070309020205020404" pitchFamily="49" charset="0"/>
                <a:ea typeface="楷体_GB2312" pitchFamily="49" charset="-122"/>
              </a:rPr>
              <a:t>	   }</a:t>
            </a:r>
            <a:endParaRPr lang="en-US" altLang="zh-CN" sz="2000">
              <a:latin typeface="Courier New" panose="02070309020205020404" pitchFamily="49" charset="0"/>
              <a:ea typeface="楷体_GB2312" pitchFamily="49" charset="-122"/>
            </a:endParaRPr>
          </a:p>
          <a:p>
            <a:pPr algn="l">
              <a:buClrTx/>
            </a:pPr>
            <a:r>
              <a:rPr lang="en-US" altLang="zh-CN" sz="2000" dirty="0">
                <a:latin typeface="Courier New" panose="02070309020205020404" pitchFamily="49" charset="0"/>
                <a:ea typeface="楷体_GB2312" pitchFamily="49" charset="-122"/>
              </a:rPr>
              <a:t>	   j++;			   //</a:t>
            </a:r>
            <a:r>
              <a:rPr lang="zh-CN" altLang="en-US" sz="2000" dirty="0">
                <a:latin typeface="Courier New" panose="02070309020205020404" pitchFamily="49" charset="0"/>
                <a:ea typeface="楷体_GB2312" pitchFamily="49" charset="-122"/>
              </a:rPr>
              <a:t>扫描下一条边</a:t>
            </a:r>
            <a:endParaRPr lang="zh-CN" altLang="en-US" sz="2000" dirty="0">
              <a:latin typeface="Courier New" panose="02070309020205020404" pitchFamily="49" charset="0"/>
              <a:ea typeface="楷体_GB2312" pitchFamily="49" charset="-122"/>
            </a:endParaRPr>
          </a:p>
          <a:p>
            <a:pPr algn="l">
              <a:buClrTx/>
            </a:pPr>
            <a:r>
              <a:rPr lang="zh-CN" altLang="en-US" sz="2000">
                <a:latin typeface="Courier New" panose="02070309020205020404" pitchFamily="49" charset="0"/>
                <a:ea typeface="楷体_GB2312" pitchFamily="49" charset="-122"/>
              </a:rPr>
              <a:t>    </a:t>
            </a:r>
            <a:r>
              <a:rPr lang="en-US" altLang="zh-CN" sz="2000">
                <a:latin typeface="Courier New" panose="02070309020205020404" pitchFamily="49" charset="0"/>
                <a:ea typeface="楷体_GB2312" pitchFamily="49" charset="-122"/>
              </a:rPr>
              <a:t>}</a:t>
            </a:r>
            <a:endParaRPr lang="en-US" altLang="zh-CN" sz="2000">
              <a:latin typeface="Courier New" panose="02070309020205020404" pitchFamily="49" charset="0"/>
              <a:ea typeface="楷体_GB2312" pitchFamily="49" charset="-122"/>
            </a:endParaRPr>
          </a:p>
          <a:p>
            <a:pPr algn="l">
              <a:buClrTx/>
            </a:pPr>
            <a:r>
              <a:rPr lang="en-US" altLang="zh-CN" sz="2000">
                <a:latin typeface="Courier New" panose="02070309020205020404" pitchFamily="49" charset="0"/>
                <a:ea typeface="楷体_GB2312" pitchFamily="49" charset="-122"/>
              </a:rPr>
              <a:t>}</a:t>
            </a:r>
            <a:endParaRPr lang="en-US" altLang="zh-CN" sz="2000">
              <a:latin typeface="Courier New" panose="02070309020205020404" pitchFamily="49" charset="0"/>
              <a:ea typeface="楷体_GB2312" pitchFamily="49" charset="-122"/>
            </a:endParaRPr>
          </a:p>
        </p:txBody>
      </p:sp>
      <p:sp>
        <p:nvSpPr>
          <p:cNvPr id="75779" name="文本框 75778"/>
          <p:cNvSpPr txBox="1"/>
          <p:nvPr/>
        </p:nvSpPr>
        <p:spPr>
          <a:xfrm>
            <a:off x="539750" y="6090285"/>
            <a:ext cx="6911975" cy="368300"/>
          </a:xfrm>
          <a:prstGeom prst="rect">
            <a:avLst/>
          </a:prstGeom>
          <a:noFill/>
          <a:ln w="19050">
            <a:noFill/>
          </a:ln>
        </p:spPr>
        <p:txBody>
          <a:bodyPr>
            <a:spAutoFit/>
          </a:bodyPr>
          <a:lstStyle/>
          <a:p>
            <a:pPr algn="l">
              <a:spcBef>
                <a:spcPct val="50000"/>
              </a:spcBef>
              <a:buClrTx/>
            </a:pPr>
            <a:r>
              <a:rPr lang="zh-CN" altLang="en-US" dirty="0">
                <a:latin typeface="Times New Roman" panose="02020603050405020304" pitchFamily="18" charset="0"/>
                <a:ea typeface="楷体_GB2312" pitchFamily="49" charset="-122"/>
              </a:rPr>
              <a:t>本算法的时间复杂度不是</a:t>
            </a:r>
            <a:r>
              <a:rPr lang="en-US" altLang="zh-CN">
                <a:latin typeface="Times New Roman" panose="02020603050405020304" pitchFamily="18" charset="0"/>
                <a:ea typeface="楷体_GB2312" pitchFamily="49" charset="-122"/>
              </a:rPr>
              <a:t>O(</a:t>
            </a:r>
            <a:r>
              <a:rPr lang="en-US" altLang="zh-CN" i="1">
                <a:latin typeface="Times New Roman" panose="02020603050405020304" pitchFamily="18" charset="0"/>
                <a:ea typeface="楷体_GB2312" pitchFamily="49" charset="-122"/>
              </a:rPr>
              <a:t>e</a:t>
            </a:r>
            <a:r>
              <a:rPr lang="en-US" altLang="zh-CN">
                <a:latin typeface="Times New Roman" panose="02020603050405020304" pitchFamily="18" charset="0"/>
                <a:ea typeface="楷体_GB2312" pitchFamily="49" charset="-122"/>
              </a:rPr>
              <a:t>log</a:t>
            </a:r>
            <a:r>
              <a:rPr lang="en-US" altLang="zh-CN" baseline="-25000">
                <a:latin typeface="Times New Roman" panose="02020603050405020304" pitchFamily="18" charset="0"/>
                <a:ea typeface="楷体_GB2312" pitchFamily="49" charset="-122"/>
              </a:rPr>
              <a:t>2</a:t>
            </a:r>
            <a:r>
              <a:rPr lang="en-US" altLang="zh-CN" i="1">
                <a:latin typeface="Times New Roman" panose="02020603050405020304" pitchFamily="18" charset="0"/>
                <a:ea typeface="楷体_GB2312" pitchFamily="49" charset="-122"/>
              </a:rPr>
              <a:t>e</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a:t>
            </a:r>
            <a:endParaRPr lang="zh-CN" altLang="en-US" dirty="0">
              <a:latin typeface="Times New Roman" panose="02020603050405020304" pitchFamily="18" charset="0"/>
              <a:ea typeface="楷体_GB2312" pitchFamily="49" charset="-122"/>
            </a:endParaRPr>
          </a:p>
        </p:txBody>
      </p:sp>
      <p:sp>
        <p:nvSpPr>
          <p:cNvPr id="75780" name="矩形 75779"/>
          <p:cNvSpPr/>
          <p:nvPr/>
        </p:nvSpPr>
        <p:spPr>
          <a:xfrm>
            <a:off x="1403350" y="2850198"/>
            <a:ext cx="7056438" cy="2160587"/>
          </a:xfrm>
          <a:prstGeom prst="rect">
            <a:avLst/>
          </a:prstGeom>
          <a:solidFill>
            <a:schemeClr val="accent1">
              <a:alpha val="0"/>
            </a:schemeClr>
          </a:solidFill>
          <a:ln w="38100" cap="flat" cmpd="sng">
            <a:solidFill>
              <a:srgbClr val="339933"/>
            </a:solidFill>
            <a:prstDash val="sysDot"/>
            <a:miter/>
            <a:headEnd type="none" w="med" len="med"/>
            <a:tailEnd type="none" w="med" len="lg"/>
          </a:ln>
        </p:spPr>
        <p:txBody>
          <a:bodyPr/>
          <a:lstStyle/>
          <a:p>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1476" name="Text Box 4"/>
          <p:cNvSpPr txBox="1"/>
          <p:nvPr/>
        </p:nvSpPr>
        <p:spPr>
          <a:xfrm>
            <a:off x="684213" y="404813"/>
            <a:ext cx="7732712" cy="579437"/>
          </a:xfrm>
          <a:prstGeom prst="rect">
            <a:avLst/>
          </a:prstGeom>
          <a:noFill/>
          <a:ln w="12700">
            <a:noFill/>
          </a:ln>
        </p:spPr>
        <p:txBody>
          <a:bodyPr wrap="none">
            <a:spAutoFit/>
          </a:bodyPr>
          <a:p>
            <a:r>
              <a:rPr lang="zh-CN" altLang="en-US" sz="3200" b="1" dirty="0">
                <a:solidFill>
                  <a:srgbClr val="FF0000"/>
                </a:solidFill>
                <a:latin typeface="楷体_GB2312" pitchFamily="49" charset="-122"/>
                <a:ea typeface="楷体_GB2312" pitchFamily="49" charset="-122"/>
              </a:rPr>
              <a:t>例如</a:t>
            </a:r>
            <a:r>
              <a:rPr lang="en-US" altLang="zh-CN" sz="3200" b="1">
                <a:solidFill>
                  <a:srgbClr val="FF0000"/>
                </a:solidFill>
                <a:latin typeface="楷体_GB2312" pitchFamily="49" charset="-122"/>
                <a:ea typeface="楷体_GB2312" pitchFamily="49" charset="-122"/>
              </a:rPr>
              <a:t>:</a:t>
            </a:r>
            <a:r>
              <a:rPr lang="zh-CN" altLang="en-US" sz="3200" b="1" dirty="0">
                <a:solidFill>
                  <a:srgbClr val="FF0000"/>
                </a:solidFill>
                <a:latin typeface="楷体_GB2312" pitchFamily="49" charset="-122"/>
                <a:ea typeface="楷体_GB2312" pitchFamily="49" charset="-122"/>
              </a:rPr>
              <a:t>利用克鲁斯卡尔算法构造最小生成树</a:t>
            </a:r>
            <a:endParaRPr lang="en-US" altLang="zh-CN" sz="3200" b="1">
              <a:solidFill>
                <a:srgbClr val="FF0000"/>
              </a:solidFill>
              <a:latin typeface="楷体_GB2312" pitchFamily="49" charset="-122"/>
              <a:ea typeface="楷体_GB2312" pitchFamily="49" charset="-122"/>
            </a:endParaRPr>
          </a:p>
        </p:txBody>
      </p:sp>
      <p:sp>
        <p:nvSpPr>
          <p:cNvPr id="361477" name="Oval 5"/>
          <p:cNvSpPr/>
          <p:nvPr/>
        </p:nvSpPr>
        <p:spPr>
          <a:xfrm>
            <a:off x="2514600" y="1570038"/>
            <a:ext cx="533400" cy="533400"/>
          </a:xfrm>
          <a:prstGeom prst="ellipse">
            <a:avLst/>
          </a:prstGeom>
          <a:solidFill>
            <a:srgbClr val="CCFFCC"/>
          </a:solidFill>
          <a:ln w="28575" cap="sq" cmpd="sng">
            <a:solidFill>
              <a:schemeClr val="tx2"/>
            </a:solidFill>
            <a:prstDash val="solid"/>
            <a:headEnd type="none" w="sm" len="sm"/>
            <a:tailEnd type="none" w="sm" len="sm"/>
          </a:ln>
        </p:spPr>
        <p:txBody>
          <a:bodyPr wrap="none" anchor="ctr"/>
          <a:p>
            <a:pPr algn="ctr"/>
            <a:r>
              <a:rPr lang="en-US" altLang="zh-CN" sz="3600" b="1">
                <a:solidFill>
                  <a:schemeClr val="tx2"/>
                </a:solidFill>
                <a:latin typeface="Times New Roman" panose="02020603050405020304" pitchFamily="18" charset="0"/>
              </a:rPr>
              <a:t>a</a:t>
            </a:r>
            <a:endParaRPr lang="en-US" altLang="zh-CN" sz="2400">
              <a:latin typeface="Times New Roman" panose="02020603050405020304" pitchFamily="18" charset="0"/>
            </a:endParaRPr>
          </a:p>
        </p:txBody>
      </p:sp>
      <p:sp>
        <p:nvSpPr>
          <p:cNvPr id="361478" name="Oval 6"/>
          <p:cNvSpPr/>
          <p:nvPr/>
        </p:nvSpPr>
        <p:spPr>
          <a:xfrm>
            <a:off x="5334000" y="1570038"/>
            <a:ext cx="533400" cy="533400"/>
          </a:xfrm>
          <a:prstGeom prst="ellipse">
            <a:avLst/>
          </a:prstGeom>
          <a:solidFill>
            <a:srgbClr val="CCFFCC"/>
          </a:solidFill>
          <a:ln w="28575" cap="sq" cmpd="sng">
            <a:solidFill>
              <a:schemeClr val="tx2"/>
            </a:solidFill>
            <a:prstDash val="solid"/>
            <a:headEnd type="none" w="sm" len="sm"/>
            <a:tailEnd type="none" w="sm" len="sm"/>
          </a:ln>
        </p:spPr>
        <p:txBody>
          <a:bodyPr wrap="none" anchor="ctr"/>
          <a:p>
            <a:pPr algn="ctr"/>
            <a:r>
              <a:rPr lang="en-US" altLang="zh-CN" sz="3600" b="1">
                <a:solidFill>
                  <a:schemeClr val="tx2"/>
                </a:solidFill>
                <a:latin typeface="Times New Roman" panose="02020603050405020304" pitchFamily="18" charset="0"/>
              </a:rPr>
              <a:t>b</a:t>
            </a:r>
            <a:endParaRPr lang="en-US" altLang="zh-CN" sz="2400">
              <a:latin typeface="Times New Roman" panose="02020603050405020304" pitchFamily="18" charset="0"/>
            </a:endParaRPr>
          </a:p>
        </p:txBody>
      </p:sp>
      <p:sp>
        <p:nvSpPr>
          <p:cNvPr id="361479" name="Oval 7"/>
          <p:cNvSpPr/>
          <p:nvPr/>
        </p:nvSpPr>
        <p:spPr>
          <a:xfrm>
            <a:off x="7086600" y="2408238"/>
            <a:ext cx="533400" cy="533400"/>
          </a:xfrm>
          <a:prstGeom prst="ellipse">
            <a:avLst/>
          </a:prstGeom>
          <a:solidFill>
            <a:srgbClr val="CCFFCC"/>
          </a:solidFill>
          <a:ln w="28575" cap="sq" cmpd="sng">
            <a:solidFill>
              <a:schemeClr val="tx2"/>
            </a:solidFill>
            <a:prstDash val="solid"/>
            <a:headEnd type="none" w="sm" len="sm"/>
            <a:tailEnd type="none" w="sm" len="sm"/>
          </a:ln>
        </p:spPr>
        <p:txBody>
          <a:bodyPr wrap="none" anchor="ctr"/>
          <a:p>
            <a:pPr algn="ctr"/>
            <a:r>
              <a:rPr lang="en-US" altLang="zh-CN" sz="3600" b="1">
                <a:solidFill>
                  <a:schemeClr val="tx2"/>
                </a:solidFill>
                <a:latin typeface="Times New Roman" panose="02020603050405020304" pitchFamily="18" charset="0"/>
              </a:rPr>
              <a:t>c</a:t>
            </a:r>
            <a:endParaRPr lang="en-US" altLang="zh-CN" sz="2400">
              <a:latin typeface="Times New Roman" panose="02020603050405020304" pitchFamily="18" charset="0"/>
            </a:endParaRPr>
          </a:p>
        </p:txBody>
      </p:sp>
      <p:sp>
        <p:nvSpPr>
          <p:cNvPr id="361480" name="Oval 8"/>
          <p:cNvSpPr/>
          <p:nvPr/>
        </p:nvSpPr>
        <p:spPr>
          <a:xfrm>
            <a:off x="5562600" y="4084638"/>
            <a:ext cx="533400" cy="533400"/>
          </a:xfrm>
          <a:prstGeom prst="ellipse">
            <a:avLst/>
          </a:prstGeom>
          <a:solidFill>
            <a:srgbClr val="CCFFCC"/>
          </a:solidFill>
          <a:ln w="28575" cap="sq" cmpd="sng">
            <a:solidFill>
              <a:schemeClr val="tx2"/>
            </a:solidFill>
            <a:prstDash val="solid"/>
            <a:headEnd type="none" w="sm" len="sm"/>
            <a:tailEnd type="none" w="sm" len="sm"/>
          </a:ln>
        </p:spPr>
        <p:txBody>
          <a:bodyPr wrap="none" anchor="ctr"/>
          <a:p>
            <a:pPr algn="ctr"/>
            <a:r>
              <a:rPr lang="en-US" altLang="zh-CN" sz="3600" b="1">
                <a:solidFill>
                  <a:schemeClr val="tx2"/>
                </a:solidFill>
                <a:latin typeface="Times New Roman" panose="02020603050405020304" pitchFamily="18" charset="0"/>
              </a:rPr>
              <a:t>d</a:t>
            </a:r>
            <a:endParaRPr lang="en-US" altLang="zh-CN" sz="2400">
              <a:latin typeface="Times New Roman" panose="02020603050405020304" pitchFamily="18" charset="0"/>
            </a:endParaRPr>
          </a:p>
        </p:txBody>
      </p:sp>
      <p:sp>
        <p:nvSpPr>
          <p:cNvPr id="361481" name="Oval 9"/>
          <p:cNvSpPr/>
          <p:nvPr/>
        </p:nvSpPr>
        <p:spPr>
          <a:xfrm>
            <a:off x="3886200" y="3170238"/>
            <a:ext cx="533400" cy="533400"/>
          </a:xfrm>
          <a:prstGeom prst="ellipse">
            <a:avLst/>
          </a:prstGeom>
          <a:solidFill>
            <a:srgbClr val="CCFFCC"/>
          </a:solidFill>
          <a:ln w="28575" cap="sq" cmpd="sng">
            <a:solidFill>
              <a:schemeClr val="tx2"/>
            </a:solidFill>
            <a:prstDash val="solid"/>
            <a:headEnd type="none" w="sm" len="sm"/>
            <a:tailEnd type="none" w="sm" len="sm"/>
          </a:ln>
        </p:spPr>
        <p:txBody>
          <a:bodyPr wrap="none" anchor="ctr"/>
          <a:p>
            <a:pPr algn="ctr"/>
            <a:r>
              <a:rPr lang="en-US" altLang="zh-CN" sz="3600" b="1">
                <a:solidFill>
                  <a:schemeClr val="tx2"/>
                </a:solidFill>
                <a:latin typeface="Times New Roman" panose="02020603050405020304" pitchFamily="18" charset="0"/>
              </a:rPr>
              <a:t>e</a:t>
            </a:r>
            <a:endParaRPr lang="en-US" altLang="zh-CN" sz="2400">
              <a:latin typeface="Times New Roman" panose="02020603050405020304" pitchFamily="18" charset="0"/>
            </a:endParaRPr>
          </a:p>
        </p:txBody>
      </p:sp>
      <p:sp>
        <p:nvSpPr>
          <p:cNvPr id="361482" name="Oval 10"/>
          <p:cNvSpPr/>
          <p:nvPr/>
        </p:nvSpPr>
        <p:spPr>
          <a:xfrm>
            <a:off x="1905000" y="4084638"/>
            <a:ext cx="533400" cy="533400"/>
          </a:xfrm>
          <a:prstGeom prst="ellipse">
            <a:avLst/>
          </a:prstGeom>
          <a:solidFill>
            <a:srgbClr val="CCFFCC"/>
          </a:solidFill>
          <a:ln w="28575" cap="sq" cmpd="sng">
            <a:solidFill>
              <a:schemeClr val="tx2"/>
            </a:solidFill>
            <a:prstDash val="solid"/>
            <a:headEnd type="none" w="sm" len="sm"/>
            <a:tailEnd type="none" w="sm" len="sm"/>
          </a:ln>
        </p:spPr>
        <p:txBody>
          <a:bodyPr wrap="none" anchor="ctr"/>
          <a:p>
            <a:pPr algn="ctr"/>
            <a:r>
              <a:rPr lang="en-US" altLang="zh-CN" sz="3600" b="1">
                <a:solidFill>
                  <a:schemeClr val="tx2"/>
                </a:solidFill>
                <a:latin typeface="Times New Roman" panose="02020603050405020304" pitchFamily="18" charset="0"/>
              </a:rPr>
              <a:t>g</a:t>
            </a:r>
            <a:endParaRPr lang="en-US" altLang="zh-CN" sz="2400">
              <a:latin typeface="Times New Roman" panose="02020603050405020304" pitchFamily="18" charset="0"/>
            </a:endParaRPr>
          </a:p>
        </p:txBody>
      </p:sp>
      <p:sp>
        <p:nvSpPr>
          <p:cNvPr id="361483" name="Oval 11"/>
          <p:cNvSpPr/>
          <p:nvPr/>
        </p:nvSpPr>
        <p:spPr>
          <a:xfrm>
            <a:off x="4191000" y="5227638"/>
            <a:ext cx="533400" cy="533400"/>
          </a:xfrm>
          <a:prstGeom prst="ellipse">
            <a:avLst/>
          </a:prstGeom>
          <a:solidFill>
            <a:srgbClr val="CCFFCC"/>
          </a:solidFill>
          <a:ln w="28575" cap="sq" cmpd="sng">
            <a:solidFill>
              <a:schemeClr val="tx2"/>
            </a:solidFill>
            <a:prstDash val="solid"/>
            <a:headEnd type="none" w="sm" len="sm"/>
            <a:tailEnd type="none" w="sm" len="sm"/>
          </a:ln>
        </p:spPr>
        <p:txBody>
          <a:bodyPr wrap="none" anchor="ctr"/>
          <a:p>
            <a:pPr algn="ctr"/>
            <a:r>
              <a:rPr lang="en-US" altLang="zh-CN" sz="3600" b="1">
                <a:solidFill>
                  <a:schemeClr val="tx2"/>
                </a:solidFill>
                <a:latin typeface="Times New Roman" panose="02020603050405020304" pitchFamily="18" charset="0"/>
              </a:rPr>
              <a:t>f</a:t>
            </a:r>
            <a:endParaRPr lang="en-US" altLang="zh-CN" sz="2400">
              <a:latin typeface="Times New Roman" panose="02020603050405020304" pitchFamily="18" charset="0"/>
            </a:endParaRPr>
          </a:p>
        </p:txBody>
      </p:sp>
      <p:sp>
        <p:nvSpPr>
          <p:cNvPr id="153610" name="Line 12"/>
          <p:cNvSpPr/>
          <p:nvPr/>
        </p:nvSpPr>
        <p:spPr>
          <a:xfrm>
            <a:off x="3059113" y="1844675"/>
            <a:ext cx="2286000" cy="0"/>
          </a:xfrm>
          <a:prstGeom prst="line">
            <a:avLst/>
          </a:prstGeom>
          <a:ln w="28575" cap="sq" cmpd="sng">
            <a:solidFill>
              <a:srgbClr val="000000"/>
            </a:solidFill>
            <a:prstDash val="solid"/>
            <a:headEnd type="none" w="sm" len="sm"/>
            <a:tailEnd type="none" w="sm" len="sm"/>
          </a:ln>
        </p:spPr>
      </p:sp>
      <p:sp>
        <p:nvSpPr>
          <p:cNvPr id="153611" name="Line 13"/>
          <p:cNvSpPr/>
          <p:nvPr/>
        </p:nvSpPr>
        <p:spPr>
          <a:xfrm>
            <a:off x="2987675" y="2060575"/>
            <a:ext cx="990600" cy="1219200"/>
          </a:xfrm>
          <a:prstGeom prst="line">
            <a:avLst/>
          </a:prstGeom>
          <a:ln w="28575" cap="sq" cmpd="sng">
            <a:solidFill>
              <a:srgbClr val="000000"/>
            </a:solidFill>
            <a:prstDash val="solid"/>
            <a:headEnd type="none" w="sm" len="sm"/>
            <a:tailEnd type="none" w="sm" len="sm"/>
          </a:ln>
        </p:spPr>
      </p:sp>
      <p:sp>
        <p:nvSpPr>
          <p:cNvPr id="153612" name="Line 14"/>
          <p:cNvSpPr/>
          <p:nvPr/>
        </p:nvSpPr>
        <p:spPr>
          <a:xfrm flipH="1">
            <a:off x="4356100" y="2060575"/>
            <a:ext cx="1066800" cy="1219200"/>
          </a:xfrm>
          <a:prstGeom prst="line">
            <a:avLst/>
          </a:prstGeom>
          <a:ln w="28575" cap="sq" cmpd="sng">
            <a:solidFill>
              <a:srgbClr val="000000"/>
            </a:solidFill>
            <a:prstDash val="solid"/>
            <a:headEnd type="none" w="sm" len="sm"/>
            <a:tailEnd type="none" w="sm" len="sm"/>
          </a:ln>
        </p:spPr>
      </p:sp>
      <p:sp>
        <p:nvSpPr>
          <p:cNvPr id="153613" name="Line 15"/>
          <p:cNvSpPr/>
          <p:nvPr/>
        </p:nvSpPr>
        <p:spPr>
          <a:xfrm flipH="1">
            <a:off x="2195513" y="2060575"/>
            <a:ext cx="457200" cy="2057400"/>
          </a:xfrm>
          <a:prstGeom prst="line">
            <a:avLst/>
          </a:prstGeom>
          <a:ln w="28575" cap="sq" cmpd="sng">
            <a:solidFill>
              <a:srgbClr val="000000"/>
            </a:solidFill>
            <a:prstDash val="solid"/>
            <a:headEnd type="none" w="sm" len="sm"/>
            <a:tailEnd type="none" w="sm" len="sm"/>
          </a:ln>
        </p:spPr>
      </p:sp>
      <p:sp>
        <p:nvSpPr>
          <p:cNvPr id="153614" name="Line 16"/>
          <p:cNvSpPr/>
          <p:nvPr/>
        </p:nvSpPr>
        <p:spPr>
          <a:xfrm flipV="1">
            <a:off x="2411413" y="3573463"/>
            <a:ext cx="1524000" cy="762000"/>
          </a:xfrm>
          <a:prstGeom prst="line">
            <a:avLst/>
          </a:prstGeom>
          <a:ln w="28575" cap="sq" cmpd="sng">
            <a:solidFill>
              <a:srgbClr val="000000"/>
            </a:solidFill>
            <a:prstDash val="solid"/>
            <a:headEnd type="none" w="sm" len="sm"/>
            <a:tailEnd type="none" w="sm" len="sm"/>
          </a:ln>
        </p:spPr>
      </p:sp>
      <p:sp>
        <p:nvSpPr>
          <p:cNvPr id="153615" name="Line 17"/>
          <p:cNvSpPr/>
          <p:nvPr/>
        </p:nvSpPr>
        <p:spPr>
          <a:xfrm>
            <a:off x="4427538" y="3573463"/>
            <a:ext cx="1219200" cy="685800"/>
          </a:xfrm>
          <a:prstGeom prst="line">
            <a:avLst/>
          </a:prstGeom>
          <a:ln w="28575" cap="sq" cmpd="sng">
            <a:solidFill>
              <a:srgbClr val="000000"/>
            </a:solidFill>
            <a:prstDash val="solid"/>
            <a:headEnd type="none" w="sm" len="sm"/>
            <a:tailEnd type="none" w="sm" len="sm"/>
          </a:ln>
        </p:spPr>
      </p:sp>
      <p:sp>
        <p:nvSpPr>
          <p:cNvPr id="153616" name="Line 18"/>
          <p:cNvSpPr/>
          <p:nvPr/>
        </p:nvSpPr>
        <p:spPr>
          <a:xfrm>
            <a:off x="5867400" y="1844675"/>
            <a:ext cx="1295400" cy="685800"/>
          </a:xfrm>
          <a:prstGeom prst="line">
            <a:avLst/>
          </a:prstGeom>
          <a:ln w="28575" cap="sq" cmpd="sng">
            <a:solidFill>
              <a:srgbClr val="000000"/>
            </a:solidFill>
            <a:prstDash val="solid"/>
            <a:headEnd type="none" w="sm" len="sm"/>
            <a:tailEnd type="none" w="sm" len="sm"/>
          </a:ln>
        </p:spPr>
      </p:sp>
      <p:sp>
        <p:nvSpPr>
          <p:cNvPr id="153617" name="Line 19"/>
          <p:cNvSpPr/>
          <p:nvPr/>
        </p:nvSpPr>
        <p:spPr>
          <a:xfrm flipH="1">
            <a:off x="6011863" y="2852738"/>
            <a:ext cx="1143000" cy="1371600"/>
          </a:xfrm>
          <a:prstGeom prst="line">
            <a:avLst/>
          </a:prstGeom>
          <a:ln w="28575" cap="sq" cmpd="sng">
            <a:solidFill>
              <a:srgbClr val="000000"/>
            </a:solidFill>
            <a:prstDash val="solid"/>
            <a:headEnd type="none" w="sm" len="sm"/>
            <a:tailEnd type="none" w="sm" len="sm"/>
          </a:ln>
        </p:spPr>
      </p:sp>
      <p:sp>
        <p:nvSpPr>
          <p:cNvPr id="153618" name="Line 20"/>
          <p:cNvSpPr/>
          <p:nvPr/>
        </p:nvSpPr>
        <p:spPr>
          <a:xfrm>
            <a:off x="5651500" y="2133600"/>
            <a:ext cx="152400" cy="1981200"/>
          </a:xfrm>
          <a:prstGeom prst="line">
            <a:avLst/>
          </a:prstGeom>
          <a:ln w="28575" cap="sq" cmpd="sng">
            <a:solidFill>
              <a:srgbClr val="000000"/>
            </a:solidFill>
            <a:prstDash val="solid"/>
            <a:headEnd type="none" w="sm" len="sm"/>
            <a:tailEnd type="none" w="sm" len="sm"/>
          </a:ln>
        </p:spPr>
      </p:sp>
      <p:sp>
        <p:nvSpPr>
          <p:cNvPr id="153619" name="Line 21"/>
          <p:cNvSpPr/>
          <p:nvPr/>
        </p:nvSpPr>
        <p:spPr>
          <a:xfrm>
            <a:off x="2339975" y="4535488"/>
            <a:ext cx="1828800" cy="838200"/>
          </a:xfrm>
          <a:prstGeom prst="line">
            <a:avLst/>
          </a:prstGeom>
          <a:ln w="28575" cap="sq" cmpd="sng">
            <a:solidFill>
              <a:srgbClr val="000000"/>
            </a:solidFill>
            <a:prstDash val="solid"/>
            <a:headEnd type="none" w="sm" len="sm"/>
            <a:tailEnd type="none" w="sm" len="sm"/>
          </a:ln>
        </p:spPr>
      </p:sp>
      <p:sp>
        <p:nvSpPr>
          <p:cNvPr id="153620" name="Line 22"/>
          <p:cNvSpPr/>
          <p:nvPr/>
        </p:nvSpPr>
        <p:spPr>
          <a:xfrm flipH="1">
            <a:off x="4716463" y="4508500"/>
            <a:ext cx="914400" cy="838200"/>
          </a:xfrm>
          <a:prstGeom prst="line">
            <a:avLst/>
          </a:prstGeom>
          <a:ln w="28575" cap="sq" cmpd="sng">
            <a:solidFill>
              <a:srgbClr val="000000"/>
            </a:solidFill>
            <a:prstDash val="solid"/>
            <a:headEnd type="none" w="sm" len="sm"/>
            <a:tailEnd type="none" w="sm" len="sm"/>
          </a:ln>
        </p:spPr>
      </p:sp>
      <p:sp>
        <p:nvSpPr>
          <p:cNvPr id="361495" name="Text Box 23"/>
          <p:cNvSpPr txBox="1"/>
          <p:nvPr/>
        </p:nvSpPr>
        <p:spPr>
          <a:xfrm>
            <a:off x="3717925" y="1371600"/>
            <a:ext cx="590550" cy="579438"/>
          </a:xfrm>
          <a:prstGeom prst="rect">
            <a:avLst/>
          </a:prstGeom>
          <a:noFill/>
          <a:ln w="12700">
            <a:noFill/>
          </a:ln>
        </p:spPr>
        <p:txBody>
          <a:bodyPr wrap="none">
            <a:spAutoFit/>
          </a:bodyPr>
          <a:p>
            <a:r>
              <a:rPr lang="en-US" altLang="zh-CN" sz="3200">
                <a:solidFill>
                  <a:schemeClr val="tx2"/>
                </a:solidFill>
                <a:latin typeface="Times New Roman" panose="02020603050405020304" pitchFamily="18" charset="0"/>
              </a:rPr>
              <a:t>19</a:t>
            </a:r>
            <a:endParaRPr lang="en-US" altLang="zh-CN" sz="2400">
              <a:latin typeface="Times New Roman" panose="02020603050405020304" pitchFamily="18" charset="0"/>
            </a:endParaRPr>
          </a:p>
        </p:txBody>
      </p:sp>
      <p:sp>
        <p:nvSpPr>
          <p:cNvPr id="361496" name="Text Box 24"/>
          <p:cNvSpPr txBox="1"/>
          <p:nvPr/>
        </p:nvSpPr>
        <p:spPr>
          <a:xfrm>
            <a:off x="6248400" y="1676400"/>
            <a:ext cx="387350" cy="579438"/>
          </a:xfrm>
          <a:prstGeom prst="rect">
            <a:avLst/>
          </a:prstGeom>
          <a:noFill/>
          <a:ln w="12700">
            <a:noFill/>
          </a:ln>
        </p:spPr>
        <p:txBody>
          <a:bodyPr wrap="none">
            <a:spAutoFit/>
          </a:bodyPr>
          <a:p>
            <a:r>
              <a:rPr lang="en-US" altLang="zh-CN" sz="3200">
                <a:solidFill>
                  <a:schemeClr val="tx2"/>
                </a:solidFill>
                <a:latin typeface="Times New Roman" panose="02020603050405020304" pitchFamily="18" charset="0"/>
              </a:rPr>
              <a:t>5</a:t>
            </a:r>
            <a:endParaRPr lang="en-US" altLang="zh-CN" sz="2400">
              <a:solidFill>
                <a:schemeClr val="tx2"/>
              </a:solidFill>
              <a:latin typeface="Times New Roman" panose="02020603050405020304" pitchFamily="18" charset="0"/>
            </a:endParaRPr>
          </a:p>
        </p:txBody>
      </p:sp>
      <p:sp>
        <p:nvSpPr>
          <p:cNvPr id="361497" name="Text Box 25"/>
          <p:cNvSpPr txBox="1"/>
          <p:nvPr/>
        </p:nvSpPr>
        <p:spPr>
          <a:xfrm>
            <a:off x="3352800" y="2255838"/>
            <a:ext cx="590550" cy="579437"/>
          </a:xfrm>
          <a:prstGeom prst="rect">
            <a:avLst/>
          </a:prstGeom>
          <a:noFill/>
          <a:ln w="12700">
            <a:noFill/>
          </a:ln>
        </p:spPr>
        <p:txBody>
          <a:bodyPr wrap="none">
            <a:spAutoFit/>
          </a:bodyPr>
          <a:p>
            <a:r>
              <a:rPr lang="en-US" altLang="zh-CN" sz="3200">
                <a:solidFill>
                  <a:schemeClr val="tx2"/>
                </a:solidFill>
                <a:latin typeface="Times New Roman" panose="02020603050405020304" pitchFamily="18" charset="0"/>
              </a:rPr>
              <a:t>14</a:t>
            </a:r>
            <a:endParaRPr lang="en-US" altLang="zh-CN" sz="2400">
              <a:latin typeface="Times New Roman" panose="02020603050405020304" pitchFamily="18" charset="0"/>
            </a:endParaRPr>
          </a:p>
        </p:txBody>
      </p:sp>
      <p:sp>
        <p:nvSpPr>
          <p:cNvPr id="361498" name="Text Box 26"/>
          <p:cNvSpPr txBox="1"/>
          <p:nvPr/>
        </p:nvSpPr>
        <p:spPr>
          <a:xfrm>
            <a:off x="1905000" y="2732088"/>
            <a:ext cx="590550" cy="579437"/>
          </a:xfrm>
          <a:prstGeom prst="rect">
            <a:avLst/>
          </a:prstGeom>
          <a:noFill/>
          <a:ln w="12700">
            <a:noFill/>
          </a:ln>
        </p:spPr>
        <p:txBody>
          <a:bodyPr wrap="none">
            <a:spAutoFit/>
          </a:bodyPr>
          <a:p>
            <a:r>
              <a:rPr lang="en-US" altLang="zh-CN" sz="3200">
                <a:solidFill>
                  <a:schemeClr val="tx2"/>
                </a:solidFill>
                <a:latin typeface="Times New Roman" panose="02020603050405020304" pitchFamily="18" charset="0"/>
              </a:rPr>
              <a:t>18</a:t>
            </a:r>
            <a:endParaRPr lang="en-US" altLang="zh-CN" sz="3200">
              <a:latin typeface="Times New Roman" panose="02020603050405020304" pitchFamily="18" charset="0"/>
            </a:endParaRPr>
          </a:p>
        </p:txBody>
      </p:sp>
      <p:sp>
        <p:nvSpPr>
          <p:cNvPr id="361499" name="Text Box 27"/>
          <p:cNvSpPr txBox="1"/>
          <p:nvPr/>
        </p:nvSpPr>
        <p:spPr>
          <a:xfrm>
            <a:off x="2955925" y="4865688"/>
            <a:ext cx="590550" cy="579437"/>
          </a:xfrm>
          <a:prstGeom prst="rect">
            <a:avLst/>
          </a:prstGeom>
          <a:noFill/>
          <a:ln w="12700">
            <a:noFill/>
          </a:ln>
        </p:spPr>
        <p:txBody>
          <a:bodyPr wrap="none">
            <a:spAutoFit/>
          </a:bodyPr>
          <a:p>
            <a:r>
              <a:rPr lang="en-US" altLang="zh-CN" sz="3200">
                <a:latin typeface="Times New Roman" panose="02020603050405020304" pitchFamily="18" charset="0"/>
              </a:rPr>
              <a:t>27</a:t>
            </a:r>
            <a:endParaRPr lang="en-US" altLang="zh-CN" sz="3200">
              <a:latin typeface="Times New Roman" panose="02020603050405020304" pitchFamily="18" charset="0"/>
            </a:endParaRPr>
          </a:p>
        </p:txBody>
      </p:sp>
      <p:sp>
        <p:nvSpPr>
          <p:cNvPr id="361500" name="Text Box 28"/>
          <p:cNvSpPr txBox="1"/>
          <p:nvPr/>
        </p:nvSpPr>
        <p:spPr>
          <a:xfrm>
            <a:off x="2879725" y="3417888"/>
            <a:ext cx="590550" cy="579437"/>
          </a:xfrm>
          <a:prstGeom prst="rect">
            <a:avLst/>
          </a:prstGeom>
          <a:noFill/>
          <a:ln w="12700">
            <a:noFill/>
          </a:ln>
        </p:spPr>
        <p:txBody>
          <a:bodyPr wrap="none">
            <a:spAutoFit/>
          </a:bodyPr>
          <a:p>
            <a:r>
              <a:rPr lang="en-US" altLang="zh-CN" sz="3200">
                <a:solidFill>
                  <a:schemeClr val="tx2"/>
                </a:solidFill>
                <a:latin typeface="Times New Roman" panose="02020603050405020304" pitchFamily="18" charset="0"/>
              </a:rPr>
              <a:t>16</a:t>
            </a:r>
            <a:endParaRPr lang="en-US" altLang="zh-CN" sz="3200">
              <a:latin typeface="Times New Roman" panose="02020603050405020304" pitchFamily="18" charset="0"/>
            </a:endParaRPr>
          </a:p>
        </p:txBody>
      </p:sp>
      <p:sp>
        <p:nvSpPr>
          <p:cNvPr id="361501" name="Text Box 29"/>
          <p:cNvSpPr txBox="1"/>
          <p:nvPr/>
        </p:nvSpPr>
        <p:spPr>
          <a:xfrm>
            <a:off x="4870450" y="3429000"/>
            <a:ext cx="387350" cy="579438"/>
          </a:xfrm>
          <a:prstGeom prst="rect">
            <a:avLst/>
          </a:prstGeom>
          <a:noFill/>
          <a:ln w="12700">
            <a:noFill/>
          </a:ln>
        </p:spPr>
        <p:txBody>
          <a:bodyPr wrap="none">
            <a:spAutoFit/>
          </a:bodyPr>
          <a:p>
            <a:r>
              <a:rPr lang="en-US" altLang="zh-CN" sz="3200">
                <a:solidFill>
                  <a:schemeClr val="tx2"/>
                </a:solidFill>
                <a:latin typeface="Times New Roman" panose="02020603050405020304" pitchFamily="18" charset="0"/>
              </a:rPr>
              <a:t>8</a:t>
            </a:r>
            <a:endParaRPr lang="en-US" altLang="zh-CN" sz="3200">
              <a:latin typeface="Times New Roman" panose="02020603050405020304" pitchFamily="18" charset="0"/>
            </a:endParaRPr>
          </a:p>
        </p:txBody>
      </p:sp>
      <p:sp>
        <p:nvSpPr>
          <p:cNvPr id="361502" name="Text Box 30"/>
          <p:cNvSpPr txBox="1"/>
          <p:nvPr/>
        </p:nvSpPr>
        <p:spPr>
          <a:xfrm>
            <a:off x="4953000" y="4846638"/>
            <a:ext cx="590550" cy="579437"/>
          </a:xfrm>
          <a:prstGeom prst="rect">
            <a:avLst/>
          </a:prstGeom>
          <a:noFill/>
          <a:ln w="12700">
            <a:noFill/>
          </a:ln>
        </p:spPr>
        <p:txBody>
          <a:bodyPr wrap="none">
            <a:spAutoFit/>
          </a:bodyPr>
          <a:p>
            <a:r>
              <a:rPr lang="en-US" altLang="zh-CN" sz="3200">
                <a:solidFill>
                  <a:schemeClr val="tx2"/>
                </a:solidFill>
                <a:latin typeface="Times New Roman" panose="02020603050405020304" pitchFamily="18" charset="0"/>
              </a:rPr>
              <a:t>21</a:t>
            </a:r>
            <a:endParaRPr lang="en-US" altLang="zh-CN" sz="3200">
              <a:latin typeface="Times New Roman" panose="02020603050405020304" pitchFamily="18" charset="0"/>
            </a:endParaRPr>
          </a:p>
        </p:txBody>
      </p:sp>
      <p:sp>
        <p:nvSpPr>
          <p:cNvPr id="361503" name="Text Box 31"/>
          <p:cNvSpPr txBox="1"/>
          <p:nvPr/>
        </p:nvSpPr>
        <p:spPr>
          <a:xfrm>
            <a:off x="6384925" y="3494088"/>
            <a:ext cx="387350" cy="579437"/>
          </a:xfrm>
          <a:prstGeom prst="rect">
            <a:avLst/>
          </a:prstGeom>
          <a:noFill/>
          <a:ln w="12700">
            <a:noFill/>
          </a:ln>
        </p:spPr>
        <p:txBody>
          <a:bodyPr wrap="none">
            <a:spAutoFit/>
          </a:bodyPr>
          <a:p>
            <a:r>
              <a:rPr lang="en-US" altLang="zh-CN" sz="3200">
                <a:solidFill>
                  <a:schemeClr val="tx2"/>
                </a:solidFill>
                <a:latin typeface="Times New Roman" panose="02020603050405020304" pitchFamily="18" charset="0"/>
              </a:rPr>
              <a:t>3</a:t>
            </a:r>
            <a:endParaRPr lang="en-US" altLang="zh-CN" sz="3200">
              <a:latin typeface="Times New Roman" panose="02020603050405020304" pitchFamily="18" charset="0"/>
            </a:endParaRPr>
          </a:p>
        </p:txBody>
      </p:sp>
      <p:sp>
        <p:nvSpPr>
          <p:cNvPr id="361504" name="Oval 32"/>
          <p:cNvSpPr/>
          <p:nvPr/>
        </p:nvSpPr>
        <p:spPr>
          <a:xfrm>
            <a:off x="2514600" y="1570038"/>
            <a:ext cx="533400" cy="533400"/>
          </a:xfrm>
          <a:prstGeom prst="ellipse">
            <a:avLst/>
          </a:prstGeom>
          <a:solidFill>
            <a:srgbClr val="FFFF99"/>
          </a:solidFill>
          <a:ln w="28575" cap="sq" cmpd="sng">
            <a:solidFill>
              <a:srgbClr val="993300"/>
            </a:solidFill>
            <a:prstDash val="solid"/>
            <a:headEnd type="none" w="sm" len="sm"/>
            <a:tailEnd type="none" w="sm" len="sm"/>
          </a:ln>
        </p:spPr>
        <p:txBody>
          <a:bodyPr wrap="none" anchor="ctr"/>
          <a:p>
            <a:pPr algn="ctr"/>
            <a:r>
              <a:rPr lang="en-US" altLang="zh-CN" sz="3600" b="1">
                <a:solidFill>
                  <a:srgbClr val="800000"/>
                </a:solidFill>
                <a:latin typeface="Times New Roman" panose="02020603050405020304" pitchFamily="18" charset="0"/>
              </a:rPr>
              <a:t>a</a:t>
            </a:r>
            <a:endParaRPr lang="en-US" altLang="zh-CN" sz="2400">
              <a:latin typeface="Times New Roman" panose="02020603050405020304" pitchFamily="18" charset="0"/>
            </a:endParaRPr>
          </a:p>
        </p:txBody>
      </p:sp>
      <p:sp>
        <p:nvSpPr>
          <p:cNvPr id="361505" name="Line 33"/>
          <p:cNvSpPr/>
          <p:nvPr/>
        </p:nvSpPr>
        <p:spPr>
          <a:xfrm>
            <a:off x="3005138" y="2060575"/>
            <a:ext cx="990600" cy="1219200"/>
          </a:xfrm>
          <a:prstGeom prst="line">
            <a:avLst/>
          </a:prstGeom>
          <a:ln w="28575" cap="sq" cmpd="sng">
            <a:solidFill>
              <a:srgbClr val="FF6600"/>
            </a:solidFill>
            <a:prstDash val="solid"/>
            <a:headEnd type="none" w="sm" len="sm"/>
            <a:tailEnd type="none" w="sm" len="sm"/>
          </a:ln>
        </p:spPr>
      </p:sp>
      <p:sp>
        <p:nvSpPr>
          <p:cNvPr id="361506" name="Oval 34"/>
          <p:cNvSpPr/>
          <p:nvPr/>
        </p:nvSpPr>
        <p:spPr>
          <a:xfrm>
            <a:off x="3886200" y="3170238"/>
            <a:ext cx="533400" cy="533400"/>
          </a:xfrm>
          <a:prstGeom prst="ellipse">
            <a:avLst/>
          </a:prstGeom>
          <a:solidFill>
            <a:srgbClr val="FFFF99"/>
          </a:solidFill>
          <a:ln w="28575" cap="sq" cmpd="sng">
            <a:solidFill>
              <a:srgbClr val="993300"/>
            </a:solidFill>
            <a:prstDash val="solid"/>
            <a:headEnd type="none" w="sm" len="sm"/>
            <a:tailEnd type="none" w="sm" len="sm"/>
          </a:ln>
        </p:spPr>
        <p:txBody>
          <a:bodyPr wrap="none" anchor="ctr"/>
          <a:p>
            <a:pPr algn="ctr"/>
            <a:r>
              <a:rPr lang="en-US" altLang="zh-CN" sz="3600" b="1">
                <a:solidFill>
                  <a:srgbClr val="800000"/>
                </a:solidFill>
                <a:latin typeface="Times New Roman" panose="02020603050405020304" pitchFamily="18" charset="0"/>
              </a:rPr>
              <a:t>e</a:t>
            </a:r>
            <a:endParaRPr lang="en-US" altLang="zh-CN" sz="2400">
              <a:latin typeface="Times New Roman" panose="02020603050405020304" pitchFamily="18" charset="0"/>
            </a:endParaRPr>
          </a:p>
        </p:txBody>
      </p:sp>
      <p:sp>
        <p:nvSpPr>
          <p:cNvPr id="361507" name="Line 35"/>
          <p:cNvSpPr/>
          <p:nvPr/>
        </p:nvSpPr>
        <p:spPr>
          <a:xfrm>
            <a:off x="4360863" y="3535363"/>
            <a:ext cx="1219200" cy="685800"/>
          </a:xfrm>
          <a:prstGeom prst="line">
            <a:avLst/>
          </a:prstGeom>
          <a:ln w="28575" cap="sq" cmpd="sng">
            <a:solidFill>
              <a:srgbClr val="FF6600"/>
            </a:solidFill>
            <a:prstDash val="solid"/>
            <a:headEnd type="none" w="sm" len="sm"/>
            <a:tailEnd type="none" w="sm" len="sm"/>
          </a:ln>
        </p:spPr>
      </p:sp>
      <p:sp>
        <p:nvSpPr>
          <p:cNvPr id="361508" name="Text Box 36"/>
          <p:cNvSpPr txBox="1"/>
          <p:nvPr/>
        </p:nvSpPr>
        <p:spPr>
          <a:xfrm>
            <a:off x="4495800" y="2057400"/>
            <a:ext cx="590550" cy="579438"/>
          </a:xfrm>
          <a:prstGeom prst="rect">
            <a:avLst/>
          </a:prstGeom>
          <a:noFill/>
          <a:ln w="12700">
            <a:noFill/>
          </a:ln>
        </p:spPr>
        <p:txBody>
          <a:bodyPr wrap="none">
            <a:spAutoFit/>
          </a:bodyPr>
          <a:p>
            <a:r>
              <a:rPr lang="en-US" altLang="zh-CN" sz="3200">
                <a:solidFill>
                  <a:schemeClr val="tx2"/>
                </a:solidFill>
                <a:latin typeface="Times New Roman" panose="02020603050405020304" pitchFamily="18" charset="0"/>
              </a:rPr>
              <a:t>12</a:t>
            </a:r>
            <a:endParaRPr lang="en-US" altLang="zh-CN" sz="3200">
              <a:latin typeface="Times New Roman" panose="02020603050405020304" pitchFamily="18" charset="0"/>
            </a:endParaRPr>
          </a:p>
        </p:txBody>
      </p:sp>
      <p:sp>
        <p:nvSpPr>
          <p:cNvPr id="361509" name="Oval 37"/>
          <p:cNvSpPr/>
          <p:nvPr/>
        </p:nvSpPr>
        <p:spPr>
          <a:xfrm>
            <a:off x="5562600" y="4084638"/>
            <a:ext cx="533400" cy="533400"/>
          </a:xfrm>
          <a:prstGeom prst="ellipse">
            <a:avLst/>
          </a:prstGeom>
          <a:solidFill>
            <a:srgbClr val="FFFF99"/>
          </a:solidFill>
          <a:ln w="28575" cap="sq" cmpd="sng">
            <a:solidFill>
              <a:srgbClr val="993300"/>
            </a:solidFill>
            <a:prstDash val="solid"/>
            <a:headEnd type="none" w="sm" len="sm"/>
            <a:tailEnd type="none" w="sm" len="sm"/>
          </a:ln>
        </p:spPr>
        <p:txBody>
          <a:bodyPr wrap="none" anchor="ctr"/>
          <a:p>
            <a:pPr algn="ctr"/>
            <a:r>
              <a:rPr lang="en-US" altLang="zh-CN" sz="3600" b="1">
                <a:solidFill>
                  <a:srgbClr val="800000"/>
                </a:solidFill>
                <a:latin typeface="Times New Roman" panose="02020603050405020304" pitchFamily="18" charset="0"/>
              </a:rPr>
              <a:t>d</a:t>
            </a:r>
            <a:endParaRPr lang="en-US" altLang="zh-CN" sz="2400">
              <a:latin typeface="Times New Roman" panose="02020603050405020304" pitchFamily="18" charset="0"/>
            </a:endParaRPr>
          </a:p>
        </p:txBody>
      </p:sp>
      <p:sp>
        <p:nvSpPr>
          <p:cNvPr id="361510" name="Line 38"/>
          <p:cNvSpPr/>
          <p:nvPr/>
        </p:nvSpPr>
        <p:spPr>
          <a:xfrm flipH="1">
            <a:off x="6021388" y="2852738"/>
            <a:ext cx="1143000" cy="1371600"/>
          </a:xfrm>
          <a:prstGeom prst="line">
            <a:avLst/>
          </a:prstGeom>
          <a:ln w="28575" cap="sq" cmpd="sng">
            <a:solidFill>
              <a:srgbClr val="FF6600"/>
            </a:solidFill>
            <a:prstDash val="solid"/>
            <a:headEnd type="none" w="sm" len="sm"/>
            <a:tailEnd type="none" w="sm" len="sm"/>
          </a:ln>
        </p:spPr>
      </p:sp>
      <p:sp>
        <p:nvSpPr>
          <p:cNvPr id="361511" name="Oval 39"/>
          <p:cNvSpPr/>
          <p:nvPr/>
        </p:nvSpPr>
        <p:spPr>
          <a:xfrm>
            <a:off x="7086600" y="2408238"/>
            <a:ext cx="533400" cy="533400"/>
          </a:xfrm>
          <a:prstGeom prst="ellipse">
            <a:avLst/>
          </a:prstGeom>
          <a:solidFill>
            <a:srgbClr val="FFFF99"/>
          </a:solidFill>
          <a:ln w="28575" cap="sq" cmpd="sng">
            <a:solidFill>
              <a:srgbClr val="993300"/>
            </a:solidFill>
            <a:prstDash val="solid"/>
            <a:headEnd type="none" w="sm" len="sm"/>
            <a:tailEnd type="none" w="sm" len="sm"/>
          </a:ln>
        </p:spPr>
        <p:txBody>
          <a:bodyPr wrap="none" anchor="ctr"/>
          <a:p>
            <a:pPr algn="ctr"/>
            <a:r>
              <a:rPr lang="en-US" altLang="zh-CN" sz="3600" b="1">
                <a:solidFill>
                  <a:srgbClr val="800000"/>
                </a:solidFill>
                <a:latin typeface="Times New Roman" panose="02020603050405020304" pitchFamily="18" charset="0"/>
              </a:rPr>
              <a:t>c</a:t>
            </a:r>
            <a:endParaRPr lang="en-US" altLang="zh-CN" sz="2400">
              <a:latin typeface="Times New Roman" panose="02020603050405020304" pitchFamily="18" charset="0"/>
            </a:endParaRPr>
          </a:p>
        </p:txBody>
      </p:sp>
      <p:sp>
        <p:nvSpPr>
          <p:cNvPr id="361512" name="Line 40"/>
          <p:cNvSpPr/>
          <p:nvPr/>
        </p:nvSpPr>
        <p:spPr>
          <a:xfrm>
            <a:off x="5867400" y="1844675"/>
            <a:ext cx="1295400" cy="685800"/>
          </a:xfrm>
          <a:prstGeom prst="line">
            <a:avLst/>
          </a:prstGeom>
          <a:ln w="28575" cap="sq" cmpd="sng">
            <a:solidFill>
              <a:srgbClr val="FF6600"/>
            </a:solidFill>
            <a:prstDash val="solid"/>
            <a:headEnd type="none" w="sm" len="sm"/>
            <a:tailEnd type="none" w="sm" len="sm"/>
          </a:ln>
        </p:spPr>
      </p:sp>
      <p:sp>
        <p:nvSpPr>
          <p:cNvPr id="361513" name="Oval 41"/>
          <p:cNvSpPr/>
          <p:nvPr/>
        </p:nvSpPr>
        <p:spPr>
          <a:xfrm>
            <a:off x="5334000" y="1570038"/>
            <a:ext cx="533400" cy="533400"/>
          </a:xfrm>
          <a:prstGeom prst="ellipse">
            <a:avLst/>
          </a:prstGeom>
          <a:solidFill>
            <a:srgbClr val="FFFF99"/>
          </a:solidFill>
          <a:ln w="28575" cap="sq" cmpd="sng">
            <a:solidFill>
              <a:srgbClr val="993300"/>
            </a:solidFill>
            <a:prstDash val="solid"/>
            <a:headEnd type="none" w="sm" len="sm"/>
            <a:tailEnd type="none" w="sm" len="sm"/>
          </a:ln>
        </p:spPr>
        <p:txBody>
          <a:bodyPr wrap="none" anchor="ctr"/>
          <a:p>
            <a:pPr algn="ctr"/>
            <a:r>
              <a:rPr lang="en-US" altLang="zh-CN" sz="3600" b="1">
                <a:solidFill>
                  <a:srgbClr val="800000"/>
                </a:solidFill>
                <a:latin typeface="Times New Roman" panose="02020603050405020304" pitchFamily="18" charset="0"/>
              </a:rPr>
              <a:t>b</a:t>
            </a:r>
            <a:endParaRPr lang="en-US" altLang="zh-CN" sz="2400">
              <a:latin typeface="Times New Roman" panose="02020603050405020304" pitchFamily="18" charset="0"/>
            </a:endParaRPr>
          </a:p>
        </p:txBody>
      </p:sp>
      <p:sp>
        <p:nvSpPr>
          <p:cNvPr id="361514" name="Line 42"/>
          <p:cNvSpPr/>
          <p:nvPr/>
        </p:nvSpPr>
        <p:spPr>
          <a:xfrm flipV="1">
            <a:off x="2339975" y="3603625"/>
            <a:ext cx="1524000" cy="762000"/>
          </a:xfrm>
          <a:prstGeom prst="line">
            <a:avLst/>
          </a:prstGeom>
          <a:ln w="28575" cap="sq" cmpd="sng">
            <a:solidFill>
              <a:srgbClr val="FF6600"/>
            </a:solidFill>
            <a:prstDash val="solid"/>
            <a:headEnd type="none" w="sm" len="sm"/>
            <a:tailEnd type="none" w="sm" len="sm"/>
          </a:ln>
        </p:spPr>
      </p:sp>
      <p:sp>
        <p:nvSpPr>
          <p:cNvPr id="361515" name="Oval 43"/>
          <p:cNvSpPr/>
          <p:nvPr/>
        </p:nvSpPr>
        <p:spPr>
          <a:xfrm>
            <a:off x="1905000" y="4084638"/>
            <a:ext cx="533400" cy="533400"/>
          </a:xfrm>
          <a:prstGeom prst="ellipse">
            <a:avLst/>
          </a:prstGeom>
          <a:solidFill>
            <a:srgbClr val="FFFF99"/>
          </a:solidFill>
          <a:ln w="28575" cap="sq" cmpd="sng">
            <a:solidFill>
              <a:srgbClr val="993300"/>
            </a:solidFill>
            <a:prstDash val="solid"/>
            <a:headEnd type="none" w="sm" len="sm"/>
            <a:tailEnd type="none" w="sm" len="sm"/>
          </a:ln>
        </p:spPr>
        <p:txBody>
          <a:bodyPr wrap="none" anchor="ctr"/>
          <a:p>
            <a:pPr algn="ctr"/>
            <a:r>
              <a:rPr lang="en-US" altLang="zh-CN" sz="3600" b="1">
                <a:solidFill>
                  <a:srgbClr val="800000"/>
                </a:solidFill>
                <a:latin typeface="Times New Roman" panose="02020603050405020304" pitchFamily="18" charset="0"/>
              </a:rPr>
              <a:t>g</a:t>
            </a:r>
            <a:endParaRPr lang="en-US" altLang="zh-CN" sz="2400">
              <a:latin typeface="Times New Roman" panose="02020603050405020304" pitchFamily="18" charset="0"/>
            </a:endParaRPr>
          </a:p>
        </p:txBody>
      </p:sp>
      <p:sp>
        <p:nvSpPr>
          <p:cNvPr id="361516" name="Line 44"/>
          <p:cNvSpPr/>
          <p:nvPr/>
        </p:nvSpPr>
        <p:spPr>
          <a:xfrm flipH="1">
            <a:off x="4716463" y="4508500"/>
            <a:ext cx="914400" cy="838200"/>
          </a:xfrm>
          <a:prstGeom prst="line">
            <a:avLst/>
          </a:prstGeom>
          <a:ln w="28575" cap="sq" cmpd="sng">
            <a:solidFill>
              <a:srgbClr val="FF6600"/>
            </a:solidFill>
            <a:prstDash val="solid"/>
            <a:headEnd type="none" w="sm" len="sm"/>
            <a:tailEnd type="none" w="sm" len="sm"/>
          </a:ln>
        </p:spPr>
      </p:sp>
      <p:sp>
        <p:nvSpPr>
          <p:cNvPr id="361517" name="Oval 45"/>
          <p:cNvSpPr/>
          <p:nvPr/>
        </p:nvSpPr>
        <p:spPr>
          <a:xfrm>
            <a:off x="4191000" y="5227638"/>
            <a:ext cx="533400" cy="533400"/>
          </a:xfrm>
          <a:prstGeom prst="ellipse">
            <a:avLst/>
          </a:prstGeom>
          <a:solidFill>
            <a:srgbClr val="FFFF99"/>
          </a:solidFill>
          <a:ln w="28575" cap="sq" cmpd="sng">
            <a:solidFill>
              <a:srgbClr val="800000"/>
            </a:solidFill>
            <a:prstDash val="solid"/>
            <a:headEnd type="none" w="sm" len="sm"/>
            <a:tailEnd type="none" w="sm" len="sm"/>
          </a:ln>
        </p:spPr>
        <p:txBody>
          <a:bodyPr wrap="none" anchor="ctr"/>
          <a:p>
            <a:pPr algn="ctr"/>
            <a:r>
              <a:rPr lang="en-US" altLang="zh-CN" sz="3600" b="1">
                <a:solidFill>
                  <a:srgbClr val="800000"/>
                </a:solidFill>
                <a:latin typeface="Times New Roman" panose="02020603050405020304" pitchFamily="18" charset="0"/>
              </a:rPr>
              <a:t>f</a:t>
            </a:r>
            <a:endParaRPr lang="en-US" altLang="zh-CN" sz="2400">
              <a:latin typeface="Times New Roman" panose="02020603050405020304" pitchFamily="18" charset="0"/>
            </a:endParaRPr>
          </a:p>
        </p:txBody>
      </p:sp>
      <p:sp>
        <p:nvSpPr>
          <p:cNvPr id="361518" name="Text Box 46"/>
          <p:cNvSpPr txBox="1"/>
          <p:nvPr/>
        </p:nvSpPr>
        <p:spPr>
          <a:xfrm>
            <a:off x="5699125" y="2579688"/>
            <a:ext cx="387350" cy="579437"/>
          </a:xfrm>
          <a:prstGeom prst="rect">
            <a:avLst/>
          </a:prstGeom>
          <a:noFill/>
          <a:ln w="12700">
            <a:noFill/>
          </a:ln>
        </p:spPr>
        <p:txBody>
          <a:bodyPr wrap="none">
            <a:spAutoFit/>
          </a:bodyPr>
          <a:p>
            <a:r>
              <a:rPr lang="en-US" altLang="zh-CN" sz="3200">
                <a:solidFill>
                  <a:schemeClr val="tx2"/>
                </a:solidFill>
                <a:latin typeface="Times New Roman" panose="02020603050405020304" pitchFamily="18" charset="0"/>
              </a:rPr>
              <a:t>7</a:t>
            </a:r>
            <a:endParaRPr lang="en-US" altLang="zh-CN" sz="3200">
              <a:latin typeface="Times New Roman" panose="02020603050405020304" pitchFamily="18" charset="0"/>
            </a:endParaRPr>
          </a:p>
        </p:txBody>
      </p:sp>
      <p:sp>
        <p:nvSpPr>
          <p:cNvPr id="361519" name="Text Box 47"/>
          <p:cNvSpPr txBox="1"/>
          <p:nvPr/>
        </p:nvSpPr>
        <p:spPr>
          <a:xfrm>
            <a:off x="3348038" y="2276475"/>
            <a:ext cx="590550" cy="579438"/>
          </a:xfrm>
          <a:prstGeom prst="rect">
            <a:avLst/>
          </a:prstGeom>
          <a:noFill/>
          <a:ln w="12700">
            <a:noFill/>
          </a:ln>
        </p:spPr>
        <p:txBody>
          <a:bodyPr wrap="none">
            <a:spAutoFit/>
          </a:bodyPr>
          <a:p>
            <a:r>
              <a:rPr lang="en-US" altLang="zh-CN" sz="3200" b="1">
                <a:solidFill>
                  <a:srgbClr val="FF0000"/>
                </a:solidFill>
                <a:latin typeface="Times New Roman" panose="02020603050405020304" pitchFamily="18" charset="0"/>
              </a:rPr>
              <a:t>14</a:t>
            </a:r>
            <a:endParaRPr lang="en-US" altLang="zh-CN" sz="2400" b="1">
              <a:solidFill>
                <a:srgbClr val="FF0000"/>
              </a:solidFill>
              <a:latin typeface="Times New Roman" panose="02020603050405020304" pitchFamily="18" charset="0"/>
            </a:endParaRPr>
          </a:p>
        </p:txBody>
      </p:sp>
      <p:sp>
        <p:nvSpPr>
          <p:cNvPr id="361520" name="Text Box 48"/>
          <p:cNvSpPr txBox="1"/>
          <p:nvPr/>
        </p:nvSpPr>
        <p:spPr>
          <a:xfrm>
            <a:off x="4859338" y="3429000"/>
            <a:ext cx="387350" cy="579438"/>
          </a:xfrm>
          <a:prstGeom prst="rect">
            <a:avLst/>
          </a:prstGeom>
          <a:noFill/>
          <a:ln w="12700">
            <a:noFill/>
          </a:ln>
        </p:spPr>
        <p:txBody>
          <a:bodyPr wrap="none">
            <a:spAutoFit/>
          </a:bodyPr>
          <a:p>
            <a:r>
              <a:rPr lang="en-US" altLang="zh-CN" sz="3200" b="1">
                <a:solidFill>
                  <a:srgbClr val="FF0000"/>
                </a:solidFill>
                <a:latin typeface="Times New Roman" panose="02020603050405020304" pitchFamily="18" charset="0"/>
              </a:rPr>
              <a:t>8</a:t>
            </a:r>
            <a:endParaRPr lang="en-US" altLang="zh-CN" sz="3200">
              <a:latin typeface="Times New Roman" panose="02020603050405020304" pitchFamily="18" charset="0"/>
            </a:endParaRPr>
          </a:p>
        </p:txBody>
      </p:sp>
      <p:sp>
        <p:nvSpPr>
          <p:cNvPr id="361521" name="Text Box 49"/>
          <p:cNvSpPr txBox="1"/>
          <p:nvPr/>
        </p:nvSpPr>
        <p:spPr>
          <a:xfrm>
            <a:off x="6248400" y="1676400"/>
            <a:ext cx="387350" cy="579438"/>
          </a:xfrm>
          <a:prstGeom prst="rect">
            <a:avLst/>
          </a:prstGeom>
          <a:noFill/>
          <a:ln w="12700">
            <a:noFill/>
          </a:ln>
        </p:spPr>
        <p:txBody>
          <a:bodyPr wrap="none">
            <a:spAutoFit/>
          </a:bodyPr>
          <a:p>
            <a:r>
              <a:rPr lang="en-US" altLang="zh-CN" sz="3200" b="1">
                <a:solidFill>
                  <a:srgbClr val="FF0000"/>
                </a:solidFill>
                <a:latin typeface="Times New Roman" panose="02020603050405020304" pitchFamily="18" charset="0"/>
              </a:rPr>
              <a:t>5</a:t>
            </a:r>
            <a:endParaRPr lang="en-US" altLang="zh-CN" sz="2400">
              <a:solidFill>
                <a:schemeClr val="tx2"/>
              </a:solidFill>
              <a:latin typeface="Times New Roman" panose="02020603050405020304" pitchFamily="18" charset="0"/>
            </a:endParaRPr>
          </a:p>
        </p:txBody>
      </p:sp>
      <p:sp>
        <p:nvSpPr>
          <p:cNvPr id="361522" name="Text Box 50"/>
          <p:cNvSpPr txBox="1"/>
          <p:nvPr/>
        </p:nvSpPr>
        <p:spPr>
          <a:xfrm>
            <a:off x="6372225" y="3500438"/>
            <a:ext cx="387350" cy="579437"/>
          </a:xfrm>
          <a:prstGeom prst="rect">
            <a:avLst/>
          </a:prstGeom>
          <a:noFill/>
          <a:ln w="12700">
            <a:noFill/>
          </a:ln>
        </p:spPr>
        <p:txBody>
          <a:bodyPr wrap="none">
            <a:spAutoFit/>
          </a:bodyPr>
          <a:p>
            <a:r>
              <a:rPr lang="en-US" altLang="zh-CN" sz="3200" b="1">
                <a:solidFill>
                  <a:srgbClr val="FF0000"/>
                </a:solidFill>
                <a:latin typeface="Times New Roman" panose="02020603050405020304" pitchFamily="18" charset="0"/>
              </a:rPr>
              <a:t>3</a:t>
            </a:r>
            <a:endParaRPr lang="en-US" altLang="zh-CN" sz="3200">
              <a:latin typeface="Times New Roman" panose="02020603050405020304" pitchFamily="18" charset="0"/>
            </a:endParaRPr>
          </a:p>
        </p:txBody>
      </p:sp>
      <p:sp>
        <p:nvSpPr>
          <p:cNvPr id="361523" name="Text Box 51"/>
          <p:cNvSpPr txBox="1"/>
          <p:nvPr/>
        </p:nvSpPr>
        <p:spPr>
          <a:xfrm>
            <a:off x="2901950" y="3425825"/>
            <a:ext cx="590550" cy="579438"/>
          </a:xfrm>
          <a:prstGeom prst="rect">
            <a:avLst/>
          </a:prstGeom>
          <a:noFill/>
          <a:ln w="12700">
            <a:noFill/>
          </a:ln>
        </p:spPr>
        <p:txBody>
          <a:bodyPr wrap="none">
            <a:spAutoFit/>
          </a:bodyPr>
          <a:p>
            <a:r>
              <a:rPr lang="en-US" altLang="zh-CN" sz="3200" b="1">
                <a:solidFill>
                  <a:srgbClr val="FF0000"/>
                </a:solidFill>
                <a:latin typeface="Times New Roman" panose="02020603050405020304" pitchFamily="18" charset="0"/>
              </a:rPr>
              <a:t>16</a:t>
            </a:r>
            <a:endParaRPr lang="en-US" altLang="zh-CN" sz="3200" b="1">
              <a:solidFill>
                <a:srgbClr val="FF0000"/>
              </a:solidFill>
              <a:latin typeface="Times New Roman" panose="02020603050405020304" pitchFamily="18" charset="0"/>
            </a:endParaRPr>
          </a:p>
        </p:txBody>
      </p:sp>
      <p:sp>
        <p:nvSpPr>
          <p:cNvPr id="361524" name="Text Box 52"/>
          <p:cNvSpPr txBox="1"/>
          <p:nvPr/>
        </p:nvSpPr>
        <p:spPr>
          <a:xfrm>
            <a:off x="4932363" y="4865688"/>
            <a:ext cx="590550" cy="579437"/>
          </a:xfrm>
          <a:prstGeom prst="rect">
            <a:avLst/>
          </a:prstGeom>
          <a:noFill/>
          <a:ln w="12700">
            <a:noFill/>
          </a:ln>
        </p:spPr>
        <p:txBody>
          <a:bodyPr wrap="none">
            <a:spAutoFit/>
          </a:bodyPr>
          <a:p>
            <a:r>
              <a:rPr lang="en-US" altLang="zh-CN" sz="3200" b="1">
                <a:solidFill>
                  <a:srgbClr val="FF0000"/>
                </a:solidFill>
                <a:latin typeface="Times New Roman" panose="02020603050405020304" pitchFamily="18" charset="0"/>
              </a:rPr>
              <a:t>21</a:t>
            </a:r>
            <a:endParaRPr lang="en-US" altLang="zh-CN" sz="3200">
              <a:latin typeface="Times New Roman" panose="02020603050405020304" pitchFamily="18" charset="0"/>
            </a:endParaRPr>
          </a:p>
        </p:txBody>
      </p:sp>
      <p:sp>
        <p:nvSpPr>
          <p:cNvPr id="361525" name="Line 53"/>
          <p:cNvSpPr/>
          <p:nvPr/>
        </p:nvSpPr>
        <p:spPr>
          <a:xfrm>
            <a:off x="5651500" y="2133600"/>
            <a:ext cx="152400" cy="1981200"/>
          </a:xfrm>
          <a:prstGeom prst="line">
            <a:avLst/>
          </a:prstGeom>
          <a:ln w="28575" cap="sq" cmpd="sng">
            <a:solidFill>
              <a:srgbClr val="DFAFFF"/>
            </a:solidFill>
            <a:prstDash val="solid"/>
            <a:headEnd type="none" w="sm" len="sm"/>
            <a:tailEnd type="none" w="sm" len="sm"/>
          </a:ln>
        </p:spPr>
      </p:sp>
      <p:sp>
        <p:nvSpPr>
          <p:cNvPr id="361526" name="Line 54"/>
          <p:cNvSpPr/>
          <p:nvPr/>
        </p:nvSpPr>
        <p:spPr>
          <a:xfrm flipH="1">
            <a:off x="4427538" y="1989138"/>
            <a:ext cx="1066800" cy="1219200"/>
          </a:xfrm>
          <a:prstGeom prst="line">
            <a:avLst/>
          </a:prstGeom>
          <a:ln w="28575" cap="sq" cmpd="sng">
            <a:solidFill>
              <a:srgbClr val="DFAFFF"/>
            </a:solidFill>
            <a:prstDash val="solid"/>
            <a:headEnd type="none" w="sm" len="sm"/>
            <a:tailEnd type="none" w="sm" len="sm"/>
          </a:ln>
        </p:spPr>
      </p:sp>
      <p:sp>
        <p:nvSpPr>
          <p:cNvPr id="361527" name="Line 55"/>
          <p:cNvSpPr/>
          <p:nvPr/>
        </p:nvSpPr>
        <p:spPr>
          <a:xfrm flipH="1">
            <a:off x="2195513" y="2060575"/>
            <a:ext cx="457200" cy="2057400"/>
          </a:xfrm>
          <a:prstGeom prst="line">
            <a:avLst/>
          </a:prstGeom>
          <a:ln w="28575" cap="sq" cmpd="sng">
            <a:solidFill>
              <a:srgbClr val="DFAFFF"/>
            </a:solidFill>
            <a:prstDash val="solid"/>
            <a:headEnd type="none" w="sm" len="sm"/>
            <a:tailEnd type="none" w="sm" len="sm"/>
          </a:ln>
        </p:spPr>
      </p:sp>
      <p:sp>
        <p:nvSpPr>
          <p:cNvPr id="361528" name="Line 56"/>
          <p:cNvSpPr/>
          <p:nvPr/>
        </p:nvSpPr>
        <p:spPr>
          <a:xfrm>
            <a:off x="3059113" y="1844675"/>
            <a:ext cx="2286000" cy="0"/>
          </a:xfrm>
          <a:prstGeom prst="line">
            <a:avLst/>
          </a:prstGeom>
          <a:ln w="28575" cap="sq" cmpd="sng">
            <a:solidFill>
              <a:srgbClr val="DFAFFF"/>
            </a:solidFill>
            <a:prstDash val="solid"/>
            <a:headEnd type="none" w="sm" len="sm"/>
            <a:tailEnd type="none" w="sm" len="sm"/>
          </a:ln>
        </p:spPr>
      </p:sp>
      <p:sp>
        <p:nvSpPr>
          <p:cNvPr id="361529" name="Text Box 57"/>
          <p:cNvSpPr txBox="1"/>
          <p:nvPr/>
        </p:nvSpPr>
        <p:spPr>
          <a:xfrm>
            <a:off x="5697538" y="2565400"/>
            <a:ext cx="387350" cy="579438"/>
          </a:xfrm>
          <a:prstGeom prst="rect">
            <a:avLst/>
          </a:prstGeom>
          <a:noFill/>
          <a:ln w="12700">
            <a:noFill/>
          </a:ln>
        </p:spPr>
        <p:txBody>
          <a:bodyPr wrap="none">
            <a:spAutoFit/>
          </a:bodyPr>
          <a:p>
            <a:r>
              <a:rPr lang="en-US" altLang="zh-CN" sz="3200">
                <a:solidFill>
                  <a:srgbClr val="DFAFFF"/>
                </a:solidFill>
                <a:latin typeface="Times New Roman" panose="02020603050405020304" pitchFamily="18" charset="0"/>
              </a:rPr>
              <a:t>7</a:t>
            </a:r>
            <a:endParaRPr lang="en-US" altLang="zh-CN" sz="3200">
              <a:latin typeface="Times New Roman" panose="02020603050405020304" pitchFamily="18" charset="0"/>
            </a:endParaRPr>
          </a:p>
        </p:txBody>
      </p:sp>
      <p:sp>
        <p:nvSpPr>
          <p:cNvPr id="361530" name="Text Box 58"/>
          <p:cNvSpPr txBox="1"/>
          <p:nvPr/>
        </p:nvSpPr>
        <p:spPr>
          <a:xfrm>
            <a:off x="4495800" y="2057400"/>
            <a:ext cx="590550" cy="579438"/>
          </a:xfrm>
          <a:prstGeom prst="rect">
            <a:avLst/>
          </a:prstGeom>
          <a:noFill/>
          <a:ln w="12700">
            <a:noFill/>
          </a:ln>
        </p:spPr>
        <p:txBody>
          <a:bodyPr wrap="none">
            <a:spAutoFit/>
          </a:bodyPr>
          <a:p>
            <a:r>
              <a:rPr lang="en-US" altLang="zh-CN" sz="3200">
                <a:solidFill>
                  <a:srgbClr val="DFAFFF"/>
                </a:solidFill>
                <a:latin typeface="Times New Roman" panose="02020603050405020304" pitchFamily="18" charset="0"/>
              </a:rPr>
              <a:t>12</a:t>
            </a:r>
            <a:endParaRPr lang="en-US" altLang="zh-CN" sz="3200">
              <a:latin typeface="Times New Roman" panose="02020603050405020304" pitchFamily="18" charset="0"/>
            </a:endParaRPr>
          </a:p>
        </p:txBody>
      </p:sp>
      <p:sp>
        <p:nvSpPr>
          <p:cNvPr id="361531" name="Text Box 59"/>
          <p:cNvSpPr txBox="1"/>
          <p:nvPr/>
        </p:nvSpPr>
        <p:spPr>
          <a:xfrm>
            <a:off x="1908175" y="2708275"/>
            <a:ext cx="590550" cy="579438"/>
          </a:xfrm>
          <a:prstGeom prst="rect">
            <a:avLst/>
          </a:prstGeom>
          <a:noFill/>
          <a:ln w="12700">
            <a:noFill/>
          </a:ln>
        </p:spPr>
        <p:txBody>
          <a:bodyPr wrap="none">
            <a:spAutoFit/>
          </a:bodyPr>
          <a:p>
            <a:r>
              <a:rPr lang="en-US" altLang="zh-CN" sz="3200">
                <a:solidFill>
                  <a:srgbClr val="DFAFFF"/>
                </a:solidFill>
                <a:latin typeface="Times New Roman" panose="02020603050405020304" pitchFamily="18" charset="0"/>
              </a:rPr>
              <a:t>18</a:t>
            </a:r>
            <a:endParaRPr lang="en-US" altLang="zh-CN" sz="3200">
              <a:latin typeface="Times New Roman" panose="02020603050405020304" pitchFamily="18" charset="0"/>
            </a:endParaRPr>
          </a:p>
        </p:txBody>
      </p:sp>
      <p:sp>
        <p:nvSpPr>
          <p:cNvPr id="361532" name="Text Box 60"/>
          <p:cNvSpPr txBox="1"/>
          <p:nvPr/>
        </p:nvSpPr>
        <p:spPr>
          <a:xfrm>
            <a:off x="3708400" y="1341438"/>
            <a:ext cx="590550" cy="579437"/>
          </a:xfrm>
          <a:prstGeom prst="rect">
            <a:avLst/>
          </a:prstGeom>
          <a:noFill/>
          <a:ln w="12700">
            <a:noFill/>
          </a:ln>
        </p:spPr>
        <p:txBody>
          <a:bodyPr wrap="none">
            <a:spAutoFit/>
          </a:bodyPr>
          <a:p>
            <a:r>
              <a:rPr lang="en-US" altLang="zh-CN" sz="3200">
                <a:solidFill>
                  <a:srgbClr val="DFAFFF"/>
                </a:solidFill>
                <a:latin typeface="Times New Roman" panose="02020603050405020304" pitchFamily="18" charset="0"/>
              </a:rPr>
              <a:t>19</a:t>
            </a:r>
            <a:endParaRPr lang="en-US" altLang="zh-CN" sz="2400">
              <a:latin typeface="Times New Roman" panose="02020603050405020304" pitchFamily="18" charset="0"/>
            </a:endParaRPr>
          </a:p>
        </p:txBody>
      </p:sp>
      <p:sp>
        <p:nvSpPr>
          <p:cNvPr id="2" name="Line 56"/>
          <p:cNvSpPr/>
          <p:nvPr/>
        </p:nvSpPr>
        <p:spPr>
          <a:xfrm>
            <a:off x="2411413" y="4581525"/>
            <a:ext cx="1800225" cy="792163"/>
          </a:xfrm>
          <a:prstGeom prst="line">
            <a:avLst/>
          </a:prstGeom>
          <a:ln w="28575" cap="sq" cmpd="sng">
            <a:solidFill>
              <a:srgbClr val="DFAFFF"/>
            </a:solidFill>
            <a:prstDash val="solid"/>
            <a:headEnd type="none" w="sm" len="sm"/>
            <a:tailEnd type="none" w="sm" len="sm"/>
          </a:ln>
        </p:spPr>
      </p:sp>
      <p:sp>
        <p:nvSpPr>
          <p:cNvPr id="3" name="Text Box 59"/>
          <p:cNvSpPr txBox="1"/>
          <p:nvPr/>
        </p:nvSpPr>
        <p:spPr>
          <a:xfrm>
            <a:off x="2973388" y="4865688"/>
            <a:ext cx="590550" cy="579437"/>
          </a:xfrm>
          <a:prstGeom prst="rect">
            <a:avLst/>
          </a:prstGeom>
          <a:noFill/>
          <a:ln w="12700">
            <a:noFill/>
          </a:ln>
        </p:spPr>
        <p:txBody>
          <a:bodyPr wrap="none">
            <a:spAutoFit/>
          </a:bodyPr>
          <a:p>
            <a:r>
              <a:rPr lang="en-US" altLang="zh-CN" sz="3200">
                <a:solidFill>
                  <a:srgbClr val="DFAFFF"/>
                </a:solidFill>
                <a:latin typeface="Times New Roman" panose="02020603050405020304" pitchFamily="18" charset="0"/>
              </a:rPr>
              <a:t>27</a:t>
            </a:r>
            <a:endParaRPr lang="en-US" altLang="zh-CN" sz="32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1476"/>
                                        </p:tgtEl>
                                        <p:attrNameLst>
                                          <p:attrName>style.visibility</p:attrName>
                                        </p:attrNameLst>
                                      </p:cBhvr>
                                      <p:to>
                                        <p:strVal val="visible"/>
                                      </p:to>
                                    </p:set>
                                    <p:anim calcmode="lin" valueType="num">
                                      <p:cBhvr additive="base">
                                        <p:cTn id="7" dur="500" fill="hold"/>
                                        <p:tgtEl>
                                          <p:spTgt spid="361476"/>
                                        </p:tgtEl>
                                        <p:attrNameLst>
                                          <p:attrName>ppt_x</p:attrName>
                                        </p:attrNameLst>
                                      </p:cBhvr>
                                      <p:tavLst>
                                        <p:tav tm="0">
                                          <p:val>
                                            <p:strVal val="0-#ppt_w/2"/>
                                          </p:val>
                                        </p:tav>
                                        <p:tav tm="100000">
                                          <p:val>
                                            <p:strVal val="#ppt_x"/>
                                          </p:val>
                                        </p:tav>
                                      </p:tavLst>
                                    </p:anim>
                                    <p:anim calcmode="lin" valueType="num">
                                      <p:cBhvr additive="base">
                                        <p:cTn id="8" dur="500" fill="hold"/>
                                        <p:tgtEl>
                                          <p:spTgt spid="36147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361477"/>
                                        </p:tgtEl>
                                        <p:attrNameLst>
                                          <p:attrName>style.visibility</p:attrName>
                                        </p:attrNameLst>
                                      </p:cBhvr>
                                      <p:to>
                                        <p:strVal val="visible"/>
                                      </p:to>
                                    </p:se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361478"/>
                                        </p:tgtEl>
                                        <p:attrNameLst>
                                          <p:attrName>style.visibility</p:attrName>
                                        </p:attrNameLst>
                                      </p:cBhvr>
                                      <p:to>
                                        <p:strVal val="visible"/>
                                      </p:to>
                                    </p:set>
                                  </p:childTnLst>
                                </p:cTn>
                              </p:par>
                            </p:childTnLst>
                          </p:cTn>
                        </p:par>
                        <p:par>
                          <p:cTn id="15" fill="hold">
                            <p:stCondLst>
                              <p:cond delay="1500"/>
                            </p:stCondLst>
                            <p:childTnLst>
                              <p:par>
                                <p:cTn id="16" presetID="1" presetClass="entr" presetSubtype="0" fill="hold" grpId="0" nodeType="afterEffect">
                                  <p:stCondLst>
                                    <p:cond delay="0"/>
                                  </p:stCondLst>
                                  <p:childTnLst>
                                    <p:set>
                                      <p:cBhvr>
                                        <p:cTn id="17" dur="1" fill="hold">
                                          <p:stCondLst>
                                            <p:cond delay="499"/>
                                          </p:stCondLst>
                                        </p:cTn>
                                        <p:tgtEl>
                                          <p:spTgt spid="361479"/>
                                        </p:tgtEl>
                                        <p:attrNameLst>
                                          <p:attrName>style.visibility</p:attrName>
                                        </p:attrNameLst>
                                      </p:cBhvr>
                                      <p:to>
                                        <p:strVal val="visible"/>
                                      </p:to>
                                    </p:set>
                                  </p:childTnLst>
                                </p:cTn>
                              </p:par>
                            </p:childTnLst>
                          </p:cTn>
                        </p:par>
                        <p:par>
                          <p:cTn id="18" fill="hold">
                            <p:stCondLst>
                              <p:cond delay="2000"/>
                            </p:stCondLst>
                            <p:childTnLst>
                              <p:par>
                                <p:cTn id="19" presetID="1" presetClass="entr" presetSubtype="0" fill="hold" grpId="0" nodeType="afterEffect">
                                  <p:stCondLst>
                                    <p:cond delay="0"/>
                                  </p:stCondLst>
                                  <p:childTnLst>
                                    <p:set>
                                      <p:cBhvr>
                                        <p:cTn id="20" dur="1" fill="hold">
                                          <p:stCondLst>
                                            <p:cond delay="499"/>
                                          </p:stCondLst>
                                        </p:cTn>
                                        <p:tgtEl>
                                          <p:spTgt spid="361480"/>
                                        </p:tgtEl>
                                        <p:attrNameLst>
                                          <p:attrName>style.visibility</p:attrName>
                                        </p:attrNameLst>
                                      </p:cBhvr>
                                      <p:to>
                                        <p:strVal val="visible"/>
                                      </p:to>
                                    </p:set>
                                  </p:childTnLst>
                                </p:cTn>
                              </p:par>
                            </p:childTnLst>
                          </p:cTn>
                        </p:par>
                        <p:par>
                          <p:cTn id="21" fill="hold">
                            <p:stCondLst>
                              <p:cond delay="2500"/>
                            </p:stCondLst>
                            <p:childTnLst>
                              <p:par>
                                <p:cTn id="22" presetID="1" presetClass="entr" presetSubtype="0" fill="hold" grpId="0" nodeType="afterEffect">
                                  <p:stCondLst>
                                    <p:cond delay="0"/>
                                  </p:stCondLst>
                                  <p:childTnLst>
                                    <p:set>
                                      <p:cBhvr>
                                        <p:cTn id="23" dur="1" fill="hold">
                                          <p:stCondLst>
                                            <p:cond delay="499"/>
                                          </p:stCondLst>
                                        </p:cTn>
                                        <p:tgtEl>
                                          <p:spTgt spid="361481"/>
                                        </p:tgtEl>
                                        <p:attrNameLst>
                                          <p:attrName>style.visibility</p:attrName>
                                        </p:attrNameLst>
                                      </p:cBhvr>
                                      <p:to>
                                        <p:strVal val="visible"/>
                                      </p:to>
                                    </p:set>
                                  </p:childTnLst>
                                </p:cTn>
                              </p:par>
                            </p:childTnLst>
                          </p:cTn>
                        </p:par>
                        <p:par>
                          <p:cTn id="24" fill="hold">
                            <p:stCondLst>
                              <p:cond delay="3000"/>
                            </p:stCondLst>
                            <p:childTnLst>
                              <p:par>
                                <p:cTn id="25" presetID="1" presetClass="entr" presetSubtype="0" fill="hold" grpId="0" nodeType="afterEffect">
                                  <p:stCondLst>
                                    <p:cond delay="0"/>
                                  </p:stCondLst>
                                  <p:childTnLst>
                                    <p:set>
                                      <p:cBhvr>
                                        <p:cTn id="26" dur="1" fill="hold">
                                          <p:stCondLst>
                                            <p:cond delay="499"/>
                                          </p:stCondLst>
                                        </p:cTn>
                                        <p:tgtEl>
                                          <p:spTgt spid="361482"/>
                                        </p:tgtEl>
                                        <p:attrNameLst>
                                          <p:attrName>style.visibility</p:attrName>
                                        </p:attrNameLst>
                                      </p:cBhvr>
                                      <p:to>
                                        <p:strVal val="visible"/>
                                      </p:to>
                                    </p:set>
                                  </p:childTnLst>
                                </p:cTn>
                              </p:par>
                            </p:childTnLst>
                          </p:cTn>
                        </p:par>
                        <p:par>
                          <p:cTn id="27" fill="hold">
                            <p:stCondLst>
                              <p:cond delay="3500"/>
                            </p:stCondLst>
                            <p:childTnLst>
                              <p:par>
                                <p:cTn id="28" presetID="1" presetClass="entr" presetSubtype="0" fill="hold" grpId="0" nodeType="afterEffect">
                                  <p:stCondLst>
                                    <p:cond delay="0"/>
                                  </p:stCondLst>
                                  <p:childTnLst>
                                    <p:set>
                                      <p:cBhvr>
                                        <p:cTn id="29" dur="1" fill="hold">
                                          <p:stCondLst>
                                            <p:cond delay="499"/>
                                          </p:stCondLst>
                                        </p:cTn>
                                        <p:tgtEl>
                                          <p:spTgt spid="361483"/>
                                        </p:tgtEl>
                                        <p:attrNameLst>
                                          <p:attrName>style.visibility</p:attrName>
                                        </p:attrNameLst>
                                      </p:cBhvr>
                                      <p:to>
                                        <p:strVal val="visible"/>
                                      </p:to>
                                    </p:set>
                                  </p:childTnLst>
                                </p:cTn>
                              </p:par>
                            </p:childTnLst>
                          </p:cTn>
                        </p:par>
                        <p:par>
                          <p:cTn id="30" fill="hold">
                            <p:stCondLst>
                              <p:cond delay="4000"/>
                            </p:stCondLst>
                            <p:childTnLst>
                              <p:par>
                                <p:cTn id="31" presetID="1" presetClass="entr" presetSubtype="0" fill="hold" nodeType="afterEffect">
                                  <p:stCondLst>
                                    <p:cond delay="0"/>
                                  </p:stCondLst>
                                  <p:childTnLst>
                                    <p:set>
                                      <p:cBhvr>
                                        <p:cTn id="32" dur="1" fill="hold">
                                          <p:stCondLst>
                                            <p:cond delay="499"/>
                                          </p:stCondLst>
                                        </p:cTn>
                                        <p:tgtEl>
                                          <p:spTgt spid="153610"/>
                                        </p:tgtEl>
                                        <p:attrNameLst>
                                          <p:attrName>style.visibility</p:attrName>
                                        </p:attrNameLst>
                                      </p:cBhvr>
                                      <p:to>
                                        <p:strVal val="visible"/>
                                      </p:to>
                                    </p:set>
                                  </p:childTnLst>
                                </p:cTn>
                              </p:par>
                            </p:childTnLst>
                          </p:cTn>
                        </p:par>
                        <p:par>
                          <p:cTn id="33" fill="hold">
                            <p:stCondLst>
                              <p:cond delay="4500"/>
                            </p:stCondLst>
                            <p:childTnLst>
                              <p:par>
                                <p:cTn id="34" presetID="1" presetClass="entr" presetSubtype="0" fill="hold" nodeType="afterEffect">
                                  <p:stCondLst>
                                    <p:cond delay="0"/>
                                  </p:stCondLst>
                                  <p:childTnLst>
                                    <p:set>
                                      <p:cBhvr>
                                        <p:cTn id="35" dur="1" fill="hold">
                                          <p:stCondLst>
                                            <p:cond delay="499"/>
                                          </p:stCondLst>
                                        </p:cTn>
                                        <p:tgtEl>
                                          <p:spTgt spid="153611"/>
                                        </p:tgtEl>
                                        <p:attrNameLst>
                                          <p:attrName>style.visibility</p:attrName>
                                        </p:attrNameLst>
                                      </p:cBhvr>
                                      <p:to>
                                        <p:strVal val="visible"/>
                                      </p:to>
                                    </p:set>
                                  </p:childTnLst>
                                </p:cTn>
                              </p:par>
                            </p:childTnLst>
                          </p:cTn>
                        </p:par>
                        <p:par>
                          <p:cTn id="36" fill="hold">
                            <p:stCondLst>
                              <p:cond delay="5000"/>
                            </p:stCondLst>
                            <p:childTnLst>
                              <p:par>
                                <p:cTn id="37" presetID="1" presetClass="entr" presetSubtype="0" fill="hold" nodeType="afterEffect">
                                  <p:stCondLst>
                                    <p:cond delay="0"/>
                                  </p:stCondLst>
                                  <p:childTnLst>
                                    <p:set>
                                      <p:cBhvr>
                                        <p:cTn id="38" dur="1" fill="hold">
                                          <p:stCondLst>
                                            <p:cond delay="499"/>
                                          </p:stCondLst>
                                        </p:cTn>
                                        <p:tgtEl>
                                          <p:spTgt spid="153612"/>
                                        </p:tgtEl>
                                        <p:attrNameLst>
                                          <p:attrName>style.visibility</p:attrName>
                                        </p:attrNameLst>
                                      </p:cBhvr>
                                      <p:to>
                                        <p:strVal val="visible"/>
                                      </p:to>
                                    </p:set>
                                  </p:childTnLst>
                                </p:cTn>
                              </p:par>
                            </p:childTnLst>
                          </p:cTn>
                        </p:par>
                        <p:par>
                          <p:cTn id="39" fill="hold">
                            <p:stCondLst>
                              <p:cond delay="5500"/>
                            </p:stCondLst>
                            <p:childTnLst>
                              <p:par>
                                <p:cTn id="40" presetID="1" presetClass="entr" presetSubtype="0" fill="hold" nodeType="afterEffect">
                                  <p:stCondLst>
                                    <p:cond delay="0"/>
                                  </p:stCondLst>
                                  <p:childTnLst>
                                    <p:set>
                                      <p:cBhvr>
                                        <p:cTn id="41" dur="1" fill="hold">
                                          <p:stCondLst>
                                            <p:cond delay="499"/>
                                          </p:stCondLst>
                                        </p:cTn>
                                        <p:tgtEl>
                                          <p:spTgt spid="153613"/>
                                        </p:tgtEl>
                                        <p:attrNameLst>
                                          <p:attrName>style.visibility</p:attrName>
                                        </p:attrNameLst>
                                      </p:cBhvr>
                                      <p:to>
                                        <p:strVal val="visible"/>
                                      </p:to>
                                    </p:set>
                                  </p:childTnLst>
                                </p:cTn>
                              </p:par>
                            </p:childTnLst>
                          </p:cTn>
                        </p:par>
                        <p:par>
                          <p:cTn id="42" fill="hold">
                            <p:stCondLst>
                              <p:cond delay="6000"/>
                            </p:stCondLst>
                            <p:childTnLst>
                              <p:par>
                                <p:cTn id="43" presetID="1" presetClass="entr" presetSubtype="0" fill="hold" nodeType="afterEffect">
                                  <p:stCondLst>
                                    <p:cond delay="0"/>
                                  </p:stCondLst>
                                  <p:childTnLst>
                                    <p:set>
                                      <p:cBhvr>
                                        <p:cTn id="44" dur="1" fill="hold">
                                          <p:stCondLst>
                                            <p:cond delay="499"/>
                                          </p:stCondLst>
                                        </p:cTn>
                                        <p:tgtEl>
                                          <p:spTgt spid="153614"/>
                                        </p:tgtEl>
                                        <p:attrNameLst>
                                          <p:attrName>style.visibility</p:attrName>
                                        </p:attrNameLst>
                                      </p:cBhvr>
                                      <p:to>
                                        <p:strVal val="visible"/>
                                      </p:to>
                                    </p:set>
                                  </p:childTnLst>
                                </p:cTn>
                              </p:par>
                            </p:childTnLst>
                          </p:cTn>
                        </p:par>
                        <p:par>
                          <p:cTn id="45" fill="hold">
                            <p:stCondLst>
                              <p:cond delay="6500"/>
                            </p:stCondLst>
                            <p:childTnLst>
                              <p:par>
                                <p:cTn id="46" presetID="1" presetClass="entr" presetSubtype="0" fill="hold" nodeType="afterEffect">
                                  <p:stCondLst>
                                    <p:cond delay="0"/>
                                  </p:stCondLst>
                                  <p:childTnLst>
                                    <p:set>
                                      <p:cBhvr>
                                        <p:cTn id="47" dur="1" fill="hold">
                                          <p:stCondLst>
                                            <p:cond delay="499"/>
                                          </p:stCondLst>
                                        </p:cTn>
                                        <p:tgtEl>
                                          <p:spTgt spid="153615"/>
                                        </p:tgtEl>
                                        <p:attrNameLst>
                                          <p:attrName>style.visibility</p:attrName>
                                        </p:attrNameLst>
                                      </p:cBhvr>
                                      <p:to>
                                        <p:strVal val="visible"/>
                                      </p:to>
                                    </p:set>
                                  </p:childTnLst>
                                </p:cTn>
                              </p:par>
                            </p:childTnLst>
                          </p:cTn>
                        </p:par>
                        <p:par>
                          <p:cTn id="48" fill="hold">
                            <p:stCondLst>
                              <p:cond delay="7000"/>
                            </p:stCondLst>
                            <p:childTnLst>
                              <p:par>
                                <p:cTn id="49" presetID="1" presetClass="entr" presetSubtype="0" fill="hold" nodeType="afterEffect">
                                  <p:stCondLst>
                                    <p:cond delay="0"/>
                                  </p:stCondLst>
                                  <p:childTnLst>
                                    <p:set>
                                      <p:cBhvr>
                                        <p:cTn id="50" dur="1" fill="hold">
                                          <p:stCondLst>
                                            <p:cond delay="499"/>
                                          </p:stCondLst>
                                        </p:cTn>
                                        <p:tgtEl>
                                          <p:spTgt spid="153616"/>
                                        </p:tgtEl>
                                        <p:attrNameLst>
                                          <p:attrName>style.visibility</p:attrName>
                                        </p:attrNameLst>
                                      </p:cBhvr>
                                      <p:to>
                                        <p:strVal val="visible"/>
                                      </p:to>
                                    </p:set>
                                  </p:childTnLst>
                                </p:cTn>
                              </p:par>
                            </p:childTnLst>
                          </p:cTn>
                        </p:par>
                        <p:par>
                          <p:cTn id="51" fill="hold">
                            <p:stCondLst>
                              <p:cond delay="7500"/>
                            </p:stCondLst>
                            <p:childTnLst>
                              <p:par>
                                <p:cTn id="52" presetID="1" presetClass="entr" presetSubtype="0" fill="hold" nodeType="afterEffect">
                                  <p:stCondLst>
                                    <p:cond delay="0"/>
                                  </p:stCondLst>
                                  <p:childTnLst>
                                    <p:set>
                                      <p:cBhvr>
                                        <p:cTn id="53" dur="1" fill="hold">
                                          <p:stCondLst>
                                            <p:cond delay="499"/>
                                          </p:stCondLst>
                                        </p:cTn>
                                        <p:tgtEl>
                                          <p:spTgt spid="153617"/>
                                        </p:tgtEl>
                                        <p:attrNameLst>
                                          <p:attrName>style.visibility</p:attrName>
                                        </p:attrNameLst>
                                      </p:cBhvr>
                                      <p:to>
                                        <p:strVal val="visible"/>
                                      </p:to>
                                    </p:set>
                                  </p:childTnLst>
                                </p:cTn>
                              </p:par>
                            </p:childTnLst>
                          </p:cTn>
                        </p:par>
                        <p:par>
                          <p:cTn id="54" fill="hold">
                            <p:stCondLst>
                              <p:cond delay="8000"/>
                            </p:stCondLst>
                            <p:childTnLst>
                              <p:par>
                                <p:cTn id="55" presetID="1" presetClass="entr" presetSubtype="0" fill="hold" nodeType="afterEffect">
                                  <p:stCondLst>
                                    <p:cond delay="0"/>
                                  </p:stCondLst>
                                  <p:childTnLst>
                                    <p:set>
                                      <p:cBhvr>
                                        <p:cTn id="56" dur="1" fill="hold">
                                          <p:stCondLst>
                                            <p:cond delay="499"/>
                                          </p:stCondLst>
                                        </p:cTn>
                                        <p:tgtEl>
                                          <p:spTgt spid="153618"/>
                                        </p:tgtEl>
                                        <p:attrNameLst>
                                          <p:attrName>style.visibility</p:attrName>
                                        </p:attrNameLst>
                                      </p:cBhvr>
                                      <p:to>
                                        <p:strVal val="visible"/>
                                      </p:to>
                                    </p:set>
                                  </p:childTnLst>
                                </p:cTn>
                              </p:par>
                            </p:childTnLst>
                          </p:cTn>
                        </p:par>
                        <p:par>
                          <p:cTn id="57" fill="hold">
                            <p:stCondLst>
                              <p:cond delay="8500"/>
                            </p:stCondLst>
                            <p:childTnLst>
                              <p:par>
                                <p:cTn id="58" presetID="1" presetClass="entr" presetSubtype="0" fill="hold" nodeType="afterEffect">
                                  <p:stCondLst>
                                    <p:cond delay="0"/>
                                  </p:stCondLst>
                                  <p:childTnLst>
                                    <p:set>
                                      <p:cBhvr>
                                        <p:cTn id="59" dur="1" fill="hold">
                                          <p:stCondLst>
                                            <p:cond delay="499"/>
                                          </p:stCondLst>
                                        </p:cTn>
                                        <p:tgtEl>
                                          <p:spTgt spid="153619"/>
                                        </p:tgtEl>
                                        <p:attrNameLst>
                                          <p:attrName>style.visibility</p:attrName>
                                        </p:attrNameLst>
                                      </p:cBhvr>
                                      <p:to>
                                        <p:strVal val="visible"/>
                                      </p:to>
                                    </p:set>
                                  </p:childTnLst>
                                </p:cTn>
                              </p:par>
                            </p:childTnLst>
                          </p:cTn>
                        </p:par>
                        <p:par>
                          <p:cTn id="60" fill="hold">
                            <p:stCondLst>
                              <p:cond delay="9000"/>
                            </p:stCondLst>
                            <p:childTnLst>
                              <p:par>
                                <p:cTn id="61" presetID="1" presetClass="entr" presetSubtype="0" fill="hold" nodeType="afterEffect">
                                  <p:stCondLst>
                                    <p:cond delay="0"/>
                                  </p:stCondLst>
                                  <p:childTnLst>
                                    <p:set>
                                      <p:cBhvr>
                                        <p:cTn id="62" dur="1" fill="hold">
                                          <p:stCondLst>
                                            <p:cond delay="499"/>
                                          </p:stCondLst>
                                        </p:cTn>
                                        <p:tgtEl>
                                          <p:spTgt spid="153620"/>
                                        </p:tgtEl>
                                        <p:attrNameLst>
                                          <p:attrName>style.visibility</p:attrName>
                                        </p:attrNameLst>
                                      </p:cBhvr>
                                      <p:to>
                                        <p:strVal val="visible"/>
                                      </p:to>
                                    </p:set>
                                  </p:childTnLst>
                                </p:cTn>
                              </p:par>
                            </p:childTnLst>
                          </p:cTn>
                        </p:par>
                        <p:par>
                          <p:cTn id="63" fill="hold">
                            <p:stCondLst>
                              <p:cond delay="9500"/>
                            </p:stCondLst>
                            <p:childTnLst>
                              <p:par>
                                <p:cTn id="64" presetID="1" presetClass="entr" presetSubtype="0" fill="hold" grpId="0" nodeType="afterEffect">
                                  <p:stCondLst>
                                    <p:cond delay="0"/>
                                  </p:stCondLst>
                                  <p:childTnLst>
                                    <p:set>
                                      <p:cBhvr>
                                        <p:cTn id="65" dur="1" fill="hold">
                                          <p:stCondLst>
                                            <p:cond delay="499"/>
                                          </p:stCondLst>
                                        </p:cTn>
                                        <p:tgtEl>
                                          <p:spTgt spid="361495"/>
                                        </p:tgtEl>
                                        <p:attrNameLst>
                                          <p:attrName>style.visibility</p:attrName>
                                        </p:attrNameLst>
                                      </p:cBhvr>
                                      <p:to>
                                        <p:strVal val="visible"/>
                                      </p:to>
                                    </p:set>
                                  </p:childTnLst>
                                </p:cTn>
                              </p:par>
                            </p:childTnLst>
                          </p:cTn>
                        </p:par>
                        <p:par>
                          <p:cTn id="66" fill="hold">
                            <p:stCondLst>
                              <p:cond delay="10000"/>
                            </p:stCondLst>
                            <p:childTnLst>
                              <p:par>
                                <p:cTn id="67" presetID="1" presetClass="entr" presetSubtype="0" fill="hold" grpId="0" nodeType="afterEffect">
                                  <p:stCondLst>
                                    <p:cond delay="0"/>
                                  </p:stCondLst>
                                  <p:childTnLst>
                                    <p:set>
                                      <p:cBhvr>
                                        <p:cTn id="68" dur="1" fill="hold">
                                          <p:stCondLst>
                                            <p:cond delay="499"/>
                                          </p:stCondLst>
                                        </p:cTn>
                                        <p:tgtEl>
                                          <p:spTgt spid="361496"/>
                                        </p:tgtEl>
                                        <p:attrNameLst>
                                          <p:attrName>style.visibility</p:attrName>
                                        </p:attrNameLst>
                                      </p:cBhvr>
                                      <p:to>
                                        <p:strVal val="visible"/>
                                      </p:to>
                                    </p:set>
                                  </p:childTnLst>
                                </p:cTn>
                              </p:par>
                            </p:childTnLst>
                          </p:cTn>
                        </p:par>
                        <p:par>
                          <p:cTn id="69" fill="hold">
                            <p:stCondLst>
                              <p:cond delay="10500"/>
                            </p:stCondLst>
                            <p:childTnLst>
                              <p:par>
                                <p:cTn id="70" presetID="1" presetClass="entr" presetSubtype="0" fill="hold" grpId="0" nodeType="afterEffect">
                                  <p:stCondLst>
                                    <p:cond delay="0"/>
                                  </p:stCondLst>
                                  <p:childTnLst>
                                    <p:set>
                                      <p:cBhvr>
                                        <p:cTn id="71" dur="1" fill="hold">
                                          <p:stCondLst>
                                            <p:cond delay="499"/>
                                          </p:stCondLst>
                                        </p:cTn>
                                        <p:tgtEl>
                                          <p:spTgt spid="361497"/>
                                        </p:tgtEl>
                                        <p:attrNameLst>
                                          <p:attrName>style.visibility</p:attrName>
                                        </p:attrNameLst>
                                      </p:cBhvr>
                                      <p:to>
                                        <p:strVal val="visible"/>
                                      </p:to>
                                    </p:set>
                                  </p:childTnLst>
                                </p:cTn>
                              </p:par>
                            </p:childTnLst>
                          </p:cTn>
                        </p:par>
                        <p:par>
                          <p:cTn id="72" fill="hold">
                            <p:stCondLst>
                              <p:cond delay="11000"/>
                            </p:stCondLst>
                            <p:childTnLst>
                              <p:par>
                                <p:cTn id="73" presetID="1" presetClass="entr" presetSubtype="0" fill="hold" grpId="0" nodeType="afterEffect">
                                  <p:stCondLst>
                                    <p:cond delay="0"/>
                                  </p:stCondLst>
                                  <p:childTnLst>
                                    <p:set>
                                      <p:cBhvr>
                                        <p:cTn id="74" dur="1" fill="hold">
                                          <p:stCondLst>
                                            <p:cond delay="499"/>
                                          </p:stCondLst>
                                        </p:cTn>
                                        <p:tgtEl>
                                          <p:spTgt spid="361498"/>
                                        </p:tgtEl>
                                        <p:attrNameLst>
                                          <p:attrName>style.visibility</p:attrName>
                                        </p:attrNameLst>
                                      </p:cBhvr>
                                      <p:to>
                                        <p:strVal val="visible"/>
                                      </p:to>
                                    </p:set>
                                  </p:childTnLst>
                                </p:cTn>
                              </p:par>
                            </p:childTnLst>
                          </p:cTn>
                        </p:par>
                        <p:par>
                          <p:cTn id="75" fill="hold">
                            <p:stCondLst>
                              <p:cond delay="11500"/>
                            </p:stCondLst>
                            <p:childTnLst>
                              <p:par>
                                <p:cTn id="76" presetID="1" presetClass="entr" presetSubtype="0" fill="hold" grpId="0" nodeType="afterEffect">
                                  <p:stCondLst>
                                    <p:cond delay="0"/>
                                  </p:stCondLst>
                                  <p:childTnLst>
                                    <p:set>
                                      <p:cBhvr>
                                        <p:cTn id="77" dur="1" fill="hold">
                                          <p:stCondLst>
                                            <p:cond delay="499"/>
                                          </p:stCondLst>
                                        </p:cTn>
                                        <p:tgtEl>
                                          <p:spTgt spid="361499"/>
                                        </p:tgtEl>
                                        <p:attrNameLst>
                                          <p:attrName>style.visibility</p:attrName>
                                        </p:attrNameLst>
                                      </p:cBhvr>
                                      <p:to>
                                        <p:strVal val="visible"/>
                                      </p:to>
                                    </p:set>
                                  </p:childTnLst>
                                </p:cTn>
                              </p:par>
                            </p:childTnLst>
                          </p:cTn>
                        </p:par>
                        <p:par>
                          <p:cTn id="78" fill="hold">
                            <p:stCondLst>
                              <p:cond delay="12000"/>
                            </p:stCondLst>
                            <p:childTnLst>
                              <p:par>
                                <p:cTn id="79" presetID="1" presetClass="entr" presetSubtype="0" fill="hold" grpId="0" nodeType="afterEffect">
                                  <p:stCondLst>
                                    <p:cond delay="0"/>
                                  </p:stCondLst>
                                  <p:childTnLst>
                                    <p:set>
                                      <p:cBhvr>
                                        <p:cTn id="80" dur="1" fill="hold">
                                          <p:stCondLst>
                                            <p:cond delay="499"/>
                                          </p:stCondLst>
                                        </p:cTn>
                                        <p:tgtEl>
                                          <p:spTgt spid="361500"/>
                                        </p:tgtEl>
                                        <p:attrNameLst>
                                          <p:attrName>style.visibility</p:attrName>
                                        </p:attrNameLst>
                                      </p:cBhvr>
                                      <p:to>
                                        <p:strVal val="visible"/>
                                      </p:to>
                                    </p:set>
                                  </p:childTnLst>
                                </p:cTn>
                              </p:par>
                            </p:childTnLst>
                          </p:cTn>
                        </p:par>
                        <p:par>
                          <p:cTn id="81" fill="hold">
                            <p:stCondLst>
                              <p:cond delay="12500"/>
                            </p:stCondLst>
                            <p:childTnLst>
                              <p:par>
                                <p:cTn id="82" presetID="1" presetClass="entr" presetSubtype="0" fill="hold" grpId="0" nodeType="afterEffect">
                                  <p:stCondLst>
                                    <p:cond delay="0"/>
                                  </p:stCondLst>
                                  <p:childTnLst>
                                    <p:set>
                                      <p:cBhvr>
                                        <p:cTn id="83" dur="1" fill="hold">
                                          <p:stCondLst>
                                            <p:cond delay="499"/>
                                          </p:stCondLst>
                                        </p:cTn>
                                        <p:tgtEl>
                                          <p:spTgt spid="361502"/>
                                        </p:tgtEl>
                                        <p:attrNameLst>
                                          <p:attrName>style.visibility</p:attrName>
                                        </p:attrNameLst>
                                      </p:cBhvr>
                                      <p:to>
                                        <p:strVal val="visible"/>
                                      </p:to>
                                    </p:set>
                                  </p:childTnLst>
                                </p:cTn>
                              </p:par>
                            </p:childTnLst>
                          </p:cTn>
                        </p:par>
                        <p:par>
                          <p:cTn id="84" fill="hold">
                            <p:stCondLst>
                              <p:cond delay="13000"/>
                            </p:stCondLst>
                            <p:childTnLst>
                              <p:par>
                                <p:cTn id="85" presetID="1" presetClass="entr" presetSubtype="0" fill="hold" grpId="0" nodeType="afterEffect">
                                  <p:stCondLst>
                                    <p:cond delay="0"/>
                                  </p:stCondLst>
                                  <p:childTnLst>
                                    <p:set>
                                      <p:cBhvr>
                                        <p:cTn id="86" dur="1" fill="hold">
                                          <p:stCondLst>
                                            <p:cond delay="499"/>
                                          </p:stCondLst>
                                        </p:cTn>
                                        <p:tgtEl>
                                          <p:spTgt spid="361503"/>
                                        </p:tgtEl>
                                        <p:attrNameLst>
                                          <p:attrName>style.visibility</p:attrName>
                                        </p:attrNameLst>
                                      </p:cBhvr>
                                      <p:to>
                                        <p:strVal val="visible"/>
                                      </p:to>
                                    </p:set>
                                  </p:childTnLst>
                                </p:cTn>
                              </p:par>
                            </p:childTnLst>
                          </p:cTn>
                        </p:par>
                        <p:par>
                          <p:cTn id="87" fill="hold">
                            <p:stCondLst>
                              <p:cond delay="13500"/>
                            </p:stCondLst>
                            <p:childTnLst>
                              <p:par>
                                <p:cTn id="88" presetID="1" presetClass="entr" presetSubtype="0" fill="hold" grpId="0" nodeType="afterEffect">
                                  <p:stCondLst>
                                    <p:cond delay="0"/>
                                  </p:stCondLst>
                                  <p:childTnLst>
                                    <p:set>
                                      <p:cBhvr>
                                        <p:cTn id="89" dur="1" fill="hold">
                                          <p:stCondLst>
                                            <p:cond delay="499"/>
                                          </p:stCondLst>
                                        </p:cTn>
                                        <p:tgtEl>
                                          <p:spTgt spid="361508"/>
                                        </p:tgtEl>
                                        <p:attrNameLst>
                                          <p:attrName>style.visibility</p:attrName>
                                        </p:attrNameLst>
                                      </p:cBhvr>
                                      <p:to>
                                        <p:strVal val="visible"/>
                                      </p:to>
                                    </p:set>
                                  </p:childTnLst>
                                </p:cTn>
                              </p:par>
                            </p:childTnLst>
                          </p:cTn>
                        </p:par>
                        <p:par>
                          <p:cTn id="90" fill="hold">
                            <p:stCondLst>
                              <p:cond delay="14000"/>
                            </p:stCondLst>
                            <p:childTnLst>
                              <p:par>
                                <p:cTn id="91" presetID="1" presetClass="entr" presetSubtype="0" fill="hold" grpId="0" nodeType="afterEffect">
                                  <p:stCondLst>
                                    <p:cond delay="0"/>
                                  </p:stCondLst>
                                  <p:childTnLst>
                                    <p:set>
                                      <p:cBhvr>
                                        <p:cTn id="92" dur="1" fill="hold">
                                          <p:stCondLst>
                                            <p:cond delay="499"/>
                                          </p:stCondLst>
                                        </p:cTn>
                                        <p:tgtEl>
                                          <p:spTgt spid="361518"/>
                                        </p:tgtEl>
                                        <p:attrNameLst>
                                          <p:attrName>style.visibility</p:attrName>
                                        </p:attrNameLst>
                                      </p:cBhvr>
                                      <p:to>
                                        <p:strVal val="visible"/>
                                      </p:to>
                                    </p:set>
                                  </p:childTnLst>
                                </p:cTn>
                              </p:par>
                            </p:childTnLst>
                          </p:cTn>
                        </p:par>
                        <p:par>
                          <p:cTn id="93" fill="hold">
                            <p:stCondLst>
                              <p:cond delay="14500"/>
                            </p:stCondLst>
                            <p:childTnLst>
                              <p:par>
                                <p:cTn id="94" presetID="1" presetClass="entr" presetSubtype="0" fill="hold" grpId="0" nodeType="afterEffect">
                                  <p:stCondLst>
                                    <p:cond delay="0"/>
                                  </p:stCondLst>
                                  <p:childTnLst>
                                    <p:set>
                                      <p:cBhvr>
                                        <p:cTn id="95" dur="1" fill="hold">
                                          <p:stCondLst>
                                            <p:cond delay="499"/>
                                          </p:stCondLst>
                                        </p:cTn>
                                        <p:tgtEl>
                                          <p:spTgt spid="361501"/>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22" presetClass="entr" presetSubtype="1" fill="hold" grpId="0" nodeType="clickEffect">
                                  <p:stCondLst>
                                    <p:cond delay="0"/>
                                  </p:stCondLst>
                                  <p:childTnLst>
                                    <p:set>
                                      <p:cBhvr>
                                        <p:cTn id="99" dur="1" fill="hold">
                                          <p:stCondLst>
                                            <p:cond delay="0"/>
                                          </p:stCondLst>
                                        </p:cTn>
                                        <p:tgtEl>
                                          <p:spTgt spid="361504"/>
                                        </p:tgtEl>
                                        <p:attrNameLst>
                                          <p:attrName>style.visibility</p:attrName>
                                        </p:attrNameLst>
                                      </p:cBhvr>
                                      <p:to>
                                        <p:strVal val="visible"/>
                                      </p:to>
                                    </p:set>
                                    <p:animEffect transition="in" filter="wipe(up)">
                                      <p:cBhvr>
                                        <p:cTn id="100" dur="500"/>
                                        <p:tgtEl>
                                          <p:spTgt spid="361504"/>
                                        </p:tgtEl>
                                      </p:cBhvr>
                                    </p:animEffect>
                                  </p:childTnLst>
                                </p:cTn>
                              </p:par>
                            </p:childTnLst>
                          </p:cTn>
                        </p:par>
                        <p:par>
                          <p:cTn id="101" fill="hold">
                            <p:stCondLst>
                              <p:cond delay="500"/>
                            </p:stCondLst>
                            <p:childTnLst>
                              <p:par>
                                <p:cTn id="102" presetID="22" presetClass="entr" presetSubtype="1" fill="hold" grpId="0" nodeType="afterEffect">
                                  <p:stCondLst>
                                    <p:cond delay="0"/>
                                  </p:stCondLst>
                                  <p:childTnLst>
                                    <p:set>
                                      <p:cBhvr>
                                        <p:cTn id="103" dur="1" fill="hold">
                                          <p:stCondLst>
                                            <p:cond delay="0"/>
                                          </p:stCondLst>
                                        </p:cTn>
                                        <p:tgtEl>
                                          <p:spTgt spid="361513"/>
                                        </p:tgtEl>
                                        <p:attrNameLst>
                                          <p:attrName>style.visibility</p:attrName>
                                        </p:attrNameLst>
                                      </p:cBhvr>
                                      <p:to>
                                        <p:strVal val="visible"/>
                                      </p:to>
                                    </p:set>
                                    <p:animEffect transition="in" filter="wipe(up)">
                                      <p:cBhvr>
                                        <p:cTn id="104" dur="500"/>
                                        <p:tgtEl>
                                          <p:spTgt spid="361513"/>
                                        </p:tgtEl>
                                      </p:cBhvr>
                                    </p:animEffect>
                                  </p:childTnLst>
                                </p:cTn>
                              </p:par>
                            </p:childTnLst>
                          </p:cTn>
                        </p:par>
                        <p:par>
                          <p:cTn id="105" fill="hold">
                            <p:stCondLst>
                              <p:cond delay="1000"/>
                            </p:stCondLst>
                            <p:childTnLst>
                              <p:par>
                                <p:cTn id="106" presetID="22" presetClass="entr" presetSubtype="8" fill="hold" grpId="0" nodeType="afterEffect">
                                  <p:stCondLst>
                                    <p:cond delay="0"/>
                                  </p:stCondLst>
                                  <p:childTnLst>
                                    <p:set>
                                      <p:cBhvr>
                                        <p:cTn id="107" dur="1" fill="hold">
                                          <p:stCondLst>
                                            <p:cond delay="0"/>
                                          </p:stCondLst>
                                        </p:cTn>
                                        <p:tgtEl>
                                          <p:spTgt spid="361511"/>
                                        </p:tgtEl>
                                        <p:attrNameLst>
                                          <p:attrName>style.visibility</p:attrName>
                                        </p:attrNameLst>
                                      </p:cBhvr>
                                      <p:to>
                                        <p:strVal val="visible"/>
                                      </p:to>
                                    </p:set>
                                    <p:animEffect transition="in" filter="wipe(left)">
                                      <p:cBhvr>
                                        <p:cTn id="108" dur="500"/>
                                        <p:tgtEl>
                                          <p:spTgt spid="361511"/>
                                        </p:tgtEl>
                                      </p:cBhvr>
                                    </p:animEffect>
                                  </p:childTnLst>
                                </p:cTn>
                              </p:par>
                            </p:childTnLst>
                          </p:cTn>
                        </p:par>
                        <p:par>
                          <p:cTn id="109" fill="hold">
                            <p:stCondLst>
                              <p:cond delay="1500"/>
                            </p:stCondLst>
                            <p:childTnLst>
                              <p:par>
                                <p:cTn id="110" presetID="22" presetClass="entr" presetSubtype="1" fill="hold" grpId="0" nodeType="afterEffect">
                                  <p:stCondLst>
                                    <p:cond delay="0"/>
                                  </p:stCondLst>
                                  <p:childTnLst>
                                    <p:set>
                                      <p:cBhvr>
                                        <p:cTn id="111" dur="1" fill="hold">
                                          <p:stCondLst>
                                            <p:cond delay="0"/>
                                          </p:stCondLst>
                                        </p:cTn>
                                        <p:tgtEl>
                                          <p:spTgt spid="361509"/>
                                        </p:tgtEl>
                                        <p:attrNameLst>
                                          <p:attrName>style.visibility</p:attrName>
                                        </p:attrNameLst>
                                      </p:cBhvr>
                                      <p:to>
                                        <p:strVal val="visible"/>
                                      </p:to>
                                    </p:set>
                                    <p:animEffect transition="in" filter="wipe(up)">
                                      <p:cBhvr>
                                        <p:cTn id="112" dur="500"/>
                                        <p:tgtEl>
                                          <p:spTgt spid="361509"/>
                                        </p:tgtEl>
                                      </p:cBhvr>
                                    </p:animEffect>
                                  </p:childTnLst>
                                </p:cTn>
                              </p:par>
                            </p:childTnLst>
                          </p:cTn>
                        </p:par>
                        <p:par>
                          <p:cTn id="113" fill="hold">
                            <p:stCondLst>
                              <p:cond delay="2000"/>
                            </p:stCondLst>
                            <p:childTnLst>
                              <p:par>
                                <p:cTn id="114" presetID="22" presetClass="entr" presetSubtype="1" fill="hold" grpId="0" nodeType="afterEffect">
                                  <p:stCondLst>
                                    <p:cond delay="0"/>
                                  </p:stCondLst>
                                  <p:childTnLst>
                                    <p:set>
                                      <p:cBhvr>
                                        <p:cTn id="115" dur="1" fill="hold">
                                          <p:stCondLst>
                                            <p:cond delay="0"/>
                                          </p:stCondLst>
                                        </p:cTn>
                                        <p:tgtEl>
                                          <p:spTgt spid="361506"/>
                                        </p:tgtEl>
                                        <p:attrNameLst>
                                          <p:attrName>style.visibility</p:attrName>
                                        </p:attrNameLst>
                                      </p:cBhvr>
                                      <p:to>
                                        <p:strVal val="visible"/>
                                      </p:to>
                                    </p:set>
                                    <p:animEffect transition="in" filter="wipe(up)">
                                      <p:cBhvr>
                                        <p:cTn id="116" dur="500"/>
                                        <p:tgtEl>
                                          <p:spTgt spid="361506"/>
                                        </p:tgtEl>
                                      </p:cBhvr>
                                    </p:animEffect>
                                  </p:childTnLst>
                                </p:cTn>
                              </p:par>
                            </p:childTnLst>
                          </p:cTn>
                        </p:par>
                        <p:par>
                          <p:cTn id="117" fill="hold">
                            <p:stCondLst>
                              <p:cond delay="2500"/>
                            </p:stCondLst>
                            <p:childTnLst>
                              <p:par>
                                <p:cTn id="118" presetID="22" presetClass="entr" presetSubtype="1" fill="hold" grpId="0" nodeType="afterEffect">
                                  <p:stCondLst>
                                    <p:cond delay="0"/>
                                  </p:stCondLst>
                                  <p:childTnLst>
                                    <p:set>
                                      <p:cBhvr>
                                        <p:cTn id="119" dur="1" fill="hold">
                                          <p:stCondLst>
                                            <p:cond delay="0"/>
                                          </p:stCondLst>
                                        </p:cTn>
                                        <p:tgtEl>
                                          <p:spTgt spid="361517"/>
                                        </p:tgtEl>
                                        <p:attrNameLst>
                                          <p:attrName>style.visibility</p:attrName>
                                        </p:attrNameLst>
                                      </p:cBhvr>
                                      <p:to>
                                        <p:strVal val="visible"/>
                                      </p:to>
                                    </p:set>
                                    <p:animEffect transition="in" filter="wipe(up)">
                                      <p:cBhvr>
                                        <p:cTn id="120" dur="500"/>
                                        <p:tgtEl>
                                          <p:spTgt spid="361517"/>
                                        </p:tgtEl>
                                      </p:cBhvr>
                                    </p:animEffect>
                                  </p:childTnLst>
                                </p:cTn>
                              </p:par>
                            </p:childTnLst>
                          </p:cTn>
                        </p:par>
                        <p:par>
                          <p:cTn id="121" fill="hold">
                            <p:stCondLst>
                              <p:cond delay="3000"/>
                            </p:stCondLst>
                            <p:childTnLst>
                              <p:par>
                                <p:cTn id="122" presetID="22" presetClass="entr" presetSubtype="1" fill="hold" grpId="0" nodeType="afterEffect">
                                  <p:stCondLst>
                                    <p:cond delay="0"/>
                                  </p:stCondLst>
                                  <p:childTnLst>
                                    <p:set>
                                      <p:cBhvr>
                                        <p:cTn id="123" dur="1" fill="hold">
                                          <p:stCondLst>
                                            <p:cond delay="0"/>
                                          </p:stCondLst>
                                        </p:cTn>
                                        <p:tgtEl>
                                          <p:spTgt spid="361515"/>
                                        </p:tgtEl>
                                        <p:attrNameLst>
                                          <p:attrName>style.visibility</p:attrName>
                                        </p:attrNameLst>
                                      </p:cBhvr>
                                      <p:to>
                                        <p:strVal val="visible"/>
                                      </p:to>
                                    </p:set>
                                    <p:animEffect transition="in" filter="wipe(up)">
                                      <p:cBhvr>
                                        <p:cTn id="124" dur="500"/>
                                        <p:tgtEl>
                                          <p:spTgt spid="361515"/>
                                        </p:tgtEl>
                                      </p:cBhvr>
                                    </p:animEffect>
                                  </p:childTnLst>
                                </p:cTn>
                              </p:par>
                            </p:childTnLst>
                          </p:cTn>
                        </p:par>
                      </p:childTnLst>
                    </p:cTn>
                  </p:par>
                  <p:par>
                    <p:cTn id="125" fill="hold">
                      <p:stCondLst>
                        <p:cond delay="indefinite"/>
                      </p:stCondLst>
                      <p:childTnLst>
                        <p:par>
                          <p:cTn id="126" fill="hold">
                            <p:stCondLst>
                              <p:cond delay="0"/>
                            </p:stCondLst>
                            <p:childTnLst>
                              <p:par>
                                <p:cTn id="127" presetID="17" presetClass="entr" presetSubtype="1" fill="hold" nodeType="clickEffect">
                                  <p:stCondLst>
                                    <p:cond delay="0"/>
                                  </p:stCondLst>
                                  <p:childTnLst>
                                    <p:set>
                                      <p:cBhvr>
                                        <p:cTn id="128" dur="1" fill="hold">
                                          <p:stCondLst>
                                            <p:cond delay="0"/>
                                          </p:stCondLst>
                                        </p:cTn>
                                        <p:tgtEl>
                                          <p:spTgt spid="361510"/>
                                        </p:tgtEl>
                                        <p:attrNameLst>
                                          <p:attrName>style.visibility</p:attrName>
                                        </p:attrNameLst>
                                      </p:cBhvr>
                                      <p:to>
                                        <p:strVal val="visible"/>
                                      </p:to>
                                    </p:set>
                                    <p:anim calcmode="lin" valueType="num">
                                      <p:cBhvr>
                                        <p:cTn id="129" dur="500" fill="hold"/>
                                        <p:tgtEl>
                                          <p:spTgt spid="361510"/>
                                        </p:tgtEl>
                                        <p:attrNameLst>
                                          <p:attrName>ppt_x</p:attrName>
                                        </p:attrNameLst>
                                      </p:cBhvr>
                                      <p:tavLst>
                                        <p:tav tm="0">
                                          <p:val>
                                            <p:strVal val="#ppt_x"/>
                                          </p:val>
                                        </p:tav>
                                        <p:tav tm="100000">
                                          <p:val>
                                            <p:strVal val="#ppt_x"/>
                                          </p:val>
                                        </p:tav>
                                      </p:tavLst>
                                    </p:anim>
                                    <p:anim calcmode="lin" valueType="num">
                                      <p:cBhvr>
                                        <p:cTn id="130" dur="500" fill="hold"/>
                                        <p:tgtEl>
                                          <p:spTgt spid="361510"/>
                                        </p:tgtEl>
                                        <p:attrNameLst>
                                          <p:attrName>ppt_y</p:attrName>
                                        </p:attrNameLst>
                                      </p:cBhvr>
                                      <p:tavLst>
                                        <p:tav tm="0">
                                          <p:val>
                                            <p:strVal val="#ppt_y-#ppt_h/2"/>
                                          </p:val>
                                        </p:tav>
                                        <p:tav tm="100000">
                                          <p:val>
                                            <p:strVal val="#ppt_y"/>
                                          </p:val>
                                        </p:tav>
                                      </p:tavLst>
                                    </p:anim>
                                    <p:anim calcmode="lin" valueType="num">
                                      <p:cBhvr>
                                        <p:cTn id="131" dur="500" fill="hold"/>
                                        <p:tgtEl>
                                          <p:spTgt spid="361510"/>
                                        </p:tgtEl>
                                        <p:attrNameLst>
                                          <p:attrName>ppt_w</p:attrName>
                                        </p:attrNameLst>
                                      </p:cBhvr>
                                      <p:tavLst>
                                        <p:tav tm="0">
                                          <p:val>
                                            <p:strVal val="#ppt_w"/>
                                          </p:val>
                                        </p:tav>
                                        <p:tav tm="100000">
                                          <p:val>
                                            <p:strVal val="#ppt_w"/>
                                          </p:val>
                                        </p:tav>
                                      </p:tavLst>
                                    </p:anim>
                                    <p:anim calcmode="lin" valueType="num">
                                      <p:cBhvr>
                                        <p:cTn id="132" dur="500" fill="hold"/>
                                        <p:tgtEl>
                                          <p:spTgt spid="361510"/>
                                        </p:tgtEl>
                                        <p:attrNameLst>
                                          <p:attrName>ppt_h</p:attrName>
                                        </p:attrNameLst>
                                      </p:cBhvr>
                                      <p:tavLst>
                                        <p:tav tm="0">
                                          <p:val>
                                            <p:fltVal val="0.000000"/>
                                          </p:val>
                                        </p:tav>
                                        <p:tav tm="100000">
                                          <p:val>
                                            <p:strVal val="#ppt_h"/>
                                          </p:val>
                                        </p:tav>
                                      </p:tavLst>
                                    </p:anim>
                                  </p:childTnLst>
                                </p:cTn>
                              </p:par>
                            </p:childTnLst>
                          </p:cTn>
                        </p:par>
                        <p:par>
                          <p:cTn id="133" fill="hold">
                            <p:stCondLst>
                              <p:cond delay="500"/>
                            </p:stCondLst>
                            <p:childTnLst>
                              <p:par>
                                <p:cTn id="134" presetID="12" presetClass="entr" presetSubtype="1" fill="hold" grpId="0" nodeType="afterEffect">
                                  <p:stCondLst>
                                    <p:cond delay="0"/>
                                  </p:stCondLst>
                                  <p:childTnLst>
                                    <p:set>
                                      <p:cBhvr>
                                        <p:cTn id="135" dur="1" fill="hold">
                                          <p:stCondLst>
                                            <p:cond delay="0"/>
                                          </p:stCondLst>
                                        </p:cTn>
                                        <p:tgtEl>
                                          <p:spTgt spid="361522"/>
                                        </p:tgtEl>
                                        <p:attrNameLst>
                                          <p:attrName>style.visibility</p:attrName>
                                        </p:attrNameLst>
                                      </p:cBhvr>
                                      <p:to>
                                        <p:strVal val="visible"/>
                                      </p:to>
                                    </p:set>
                                    <p:animEffect transition="in" filter="slide(fromTop)">
                                      <p:cBhvr>
                                        <p:cTn id="136" dur="500"/>
                                        <p:tgtEl>
                                          <p:spTgt spid="361522"/>
                                        </p:tgtEl>
                                      </p:cBhvr>
                                    </p:animEffect>
                                  </p:childTnLst>
                                </p:cTn>
                              </p:par>
                            </p:childTnLst>
                          </p:cTn>
                        </p:par>
                      </p:childTnLst>
                    </p:cTn>
                  </p:par>
                  <p:par>
                    <p:cTn id="137" fill="hold">
                      <p:stCondLst>
                        <p:cond delay="indefinite"/>
                      </p:stCondLst>
                      <p:childTnLst>
                        <p:par>
                          <p:cTn id="138" fill="hold">
                            <p:stCondLst>
                              <p:cond delay="0"/>
                            </p:stCondLst>
                            <p:childTnLst>
                              <p:par>
                                <p:cTn id="139" presetID="17" presetClass="entr" presetSubtype="1" fill="hold" nodeType="clickEffect">
                                  <p:stCondLst>
                                    <p:cond delay="0"/>
                                  </p:stCondLst>
                                  <p:childTnLst>
                                    <p:set>
                                      <p:cBhvr>
                                        <p:cTn id="140" dur="1" fill="hold">
                                          <p:stCondLst>
                                            <p:cond delay="0"/>
                                          </p:stCondLst>
                                        </p:cTn>
                                        <p:tgtEl>
                                          <p:spTgt spid="361512"/>
                                        </p:tgtEl>
                                        <p:attrNameLst>
                                          <p:attrName>style.visibility</p:attrName>
                                        </p:attrNameLst>
                                      </p:cBhvr>
                                      <p:to>
                                        <p:strVal val="visible"/>
                                      </p:to>
                                    </p:set>
                                    <p:anim calcmode="lin" valueType="num">
                                      <p:cBhvr>
                                        <p:cTn id="141" dur="500" fill="hold"/>
                                        <p:tgtEl>
                                          <p:spTgt spid="361512"/>
                                        </p:tgtEl>
                                        <p:attrNameLst>
                                          <p:attrName>ppt_x</p:attrName>
                                        </p:attrNameLst>
                                      </p:cBhvr>
                                      <p:tavLst>
                                        <p:tav tm="0">
                                          <p:val>
                                            <p:strVal val="#ppt_x"/>
                                          </p:val>
                                        </p:tav>
                                        <p:tav tm="100000">
                                          <p:val>
                                            <p:strVal val="#ppt_x"/>
                                          </p:val>
                                        </p:tav>
                                      </p:tavLst>
                                    </p:anim>
                                    <p:anim calcmode="lin" valueType="num">
                                      <p:cBhvr>
                                        <p:cTn id="142" dur="500" fill="hold"/>
                                        <p:tgtEl>
                                          <p:spTgt spid="361512"/>
                                        </p:tgtEl>
                                        <p:attrNameLst>
                                          <p:attrName>ppt_y</p:attrName>
                                        </p:attrNameLst>
                                      </p:cBhvr>
                                      <p:tavLst>
                                        <p:tav tm="0">
                                          <p:val>
                                            <p:strVal val="#ppt_y-#ppt_h/2"/>
                                          </p:val>
                                        </p:tav>
                                        <p:tav tm="100000">
                                          <p:val>
                                            <p:strVal val="#ppt_y"/>
                                          </p:val>
                                        </p:tav>
                                      </p:tavLst>
                                    </p:anim>
                                    <p:anim calcmode="lin" valueType="num">
                                      <p:cBhvr>
                                        <p:cTn id="143" dur="500" fill="hold"/>
                                        <p:tgtEl>
                                          <p:spTgt spid="361512"/>
                                        </p:tgtEl>
                                        <p:attrNameLst>
                                          <p:attrName>ppt_w</p:attrName>
                                        </p:attrNameLst>
                                      </p:cBhvr>
                                      <p:tavLst>
                                        <p:tav tm="0">
                                          <p:val>
                                            <p:strVal val="#ppt_w"/>
                                          </p:val>
                                        </p:tav>
                                        <p:tav tm="100000">
                                          <p:val>
                                            <p:strVal val="#ppt_w"/>
                                          </p:val>
                                        </p:tav>
                                      </p:tavLst>
                                    </p:anim>
                                    <p:anim calcmode="lin" valueType="num">
                                      <p:cBhvr>
                                        <p:cTn id="144" dur="500" fill="hold"/>
                                        <p:tgtEl>
                                          <p:spTgt spid="361512"/>
                                        </p:tgtEl>
                                        <p:attrNameLst>
                                          <p:attrName>ppt_h</p:attrName>
                                        </p:attrNameLst>
                                      </p:cBhvr>
                                      <p:tavLst>
                                        <p:tav tm="0">
                                          <p:val>
                                            <p:fltVal val="0.000000"/>
                                          </p:val>
                                        </p:tav>
                                        <p:tav tm="100000">
                                          <p:val>
                                            <p:strVal val="#ppt_h"/>
                                          </p:val>
                                        </p:tav>
                                      </p:tavLst>
                                    </p:anim>
                                  </p:childTnLst>
                                </p:cTn>
                              </p:par>
                            </p:childTnLst>
                          </p:cTn>
                        </p:par>
                        <p:par>
                          <p:cTn id="145" fill="hold">
                            <p:stCondLst>
                              <p:cond delay="500"/>
                            </p:stCondLst>
                            <p:childTnLst>
                              <p:par>
                                <p:cTn id="146" presetID="12" presetClass="entr" presetSubtype="1" fill="hold" grpId="0" nodeType="afterEffect">
                                  <p:stCondLst>
                                    <p:cond delay="0"/>
                                  </p:stCondLst>
                                  <p:childTnLst>
                                    <p:set>
                                      <p:cBhvr>
                                        <p:cTn id="147" dur="1" fill="hold">
                                          <p:stCondLst>
                                            <p:cond delay="0"/>
                                          </p:stCondLst>
                                        </p:cTn>
                                        <p:tgtEl>
                                          <p:spTgt spid="361521"/>
                                        </p:tgtEl>
                                        <p:attrNameLst>
                                          <p:attrName>style.visibility</p:attrName>
                                        </p:attrNameLst>
                                      </p:cBhvr>
                                      <p:to>
                                        <p:strVal val="visible"/>
                                      </p:to>
                                    </p:set>
                                    <p:animEffect transition="in" filter="slide(fromTop)">
                                      <p:cBhvr>
                                        <p:cTn id="148" dur="500"/>
                                        <p:tgtEl>
                                          <p:spTgt spid="361521"/>
                                        </p:tgtEl>
                                      </p:cBhvr>
                                    </p:animEffect>
                                  </p:childTnLst>
                                </p:cTn>
                              </p:par>
                            </p:childTnLst>
                          </p:cTn>
                        </p:par>
                      </p:childTnLst>
                    </p:cTn>
                  </p:par>
                  <p:par>
                    <p:cTn id="149" fill="hold">
                      <p:stCondLst>
                        <p:cond delay="indefinite"/>
                      </p:stCondLst>
                      <p:childTnLst>
                        <p:par>
                          <p:cTn id="150" fill="hold">
                            <p:stCondLst>
                              <p:cond delay="0"/>
                            </p:stCondLst>
                            <p:childTnLst>
                              <p:par>
                                <p:cTn id="151" presetID="17" presetClass="entr" presetSubtype="1" fill="hold" nodeType="clickEffect">
                                  <p:stCondLst>
                                    <p:cond delay="0"/>
                                  </p:stCondLst>
                                  <p:childTnLst>
                                    <p:set>
                                      <p:cBhvr>
                                        <p:cTn id="152" dur="1" fill="hold">
                                          <p:stCondLst>
                                            <p:cond delay="0"/>
                                          </p:stCondLst>
                                        </p:cTn>
                                        <p:tgtEl>
                                          <p:spTgt spid="361525"/>
                                        </p:tgtEl>
                                        <p:attrNameLst>
                                          <p:attrName>style.visibility</p:attrName>
                                        </p:attrNameLst>
                                      </p:cBhvr>
                                      <p:to>
                                        <p:strVal val="visible"/>
                                      </p:to>
                                    </p:set>
                                    <p:anim calcmode="lin" valueType="num">
                                      <p:cBhvr>
                                        <p:cTn id="153" dur="500" fill="hold"/>
                                        <p:tgtEl>
                                          <p:spTgt spid="361525"/>
                                        </p:tgtEl>
                                        <p:attrNameLst>
                                          <p:attrName>ppt_x</p:attrName>
                                        </p:attrNameLst>
                                      </p:cBhvr>
                                      <p:tavLst>
                                        <p:tav tm="0">
                                          <p:val>
                                            <p:strVal val="#ppt_x"/>
                                          </p:val>
                                        </p:tav>
                                        <p:tav tm="100000">
                                          <p:val>
                                            <p:strVal val="#ppt_x"/>
                                          </p:val>
                                        </p:tav>
                                      </p:tavLst>
                                    </p:anim>
                                    <p:anim calcmode="lin" valueType="num">
                                      <p:cBhvr>
                                        <p:cTn id="154" dur="500" fill="hold"/>
                                        <p:tgtEl>
                                          <p:spTgt spid="361525"/>
                                        </p:tgtEl>
                                        <p:attrNameLst>
                                          <p:attrName>ppt_y</p:attrName>
                                        </p:attrNameLst>
                                      </p:cBhvr>
                                      <p:tavLst>
                                        <p:tav tm="0">
                                          <p:val>
                                            <p:strVal val="#ppt_y-#ppt_h/2"/>
                                          </p:val>
                                        </p:tav>
                                        <p:tav tm="100000">
                                          <p:val>
                                            <p:strVal val="#ppt_y"/>
                                          </p:val>
                                        </p:tav>
                                      </p:tavLst>
                                    </p:anim>
                                    <p:anim calcmode="lin" valueType="num">
                                      <p:cBhvr>
                                        <p:cTn id="155" dur="500" fill="hold"/>
                                        <p:tgtEl>
                                          <p:spTgt spid="361525"/>
                                        </p:tgtEl>
                                        <p:attrNameLst>
                                          <p:attrName>ppt_w</p:attrName>
                                        </p:attrNameLst>
                                      </p:cBhvr>
                                      <p:tavLst>
                                        <p:tav tm="0">
                                          <p:val>
                                            <p:strVal val="#ppt_w"/>
                                          </p:val>
                                        </p:tav>
                                        <p:tav tm="100000">
                                          <p:val>
                                            <p:strVal val="#ppt_w"/>
                                          </p:val>
                                        </p:tav>
                                      </p:tavLst>
                                    </p:anim>
                                    <p:anim calcmode="lin" valueType="num">
                                      <p:cBhvr>
                                        <p:cTn id="156" dur="500" fill="hold"/>
                                        <p:tgtEl>
                                          <p:spTgt spid="361525"/>
                                        </p:tgtEl>
                                        <p:attrNameLst>
                                          <p:attrName>ppt_h</p:attrName>
                                        </p:attrNameLst>
                                      </p:cBhvr>
                                      <p:tavLst>
                                        <p:tav tm="0">
                                          <p:val>
                                            <p:fltVal val="0.000000"/>
                                          </p:val>
                                        </p:tav>
                                        <p:tav tm="100000">
                                          <p:val>
                                            <p:strVal val="#ppt_h"/>
                                          </p:val>
                                        </p:tav>
                                      </p:tavLst>
                                    </p:anim>
                                  </p:childTnLst>
                                </p:cTn>
                              </p:par>
                            </p:childTnLst>
                          </p:cTn>
                        </p:par>
                        <p:par>
                          <p:cTn id="157" fill="hold">
                            <p:stCondLst>
                              <p:cond delay="500"/>
                            </p:stCondLst>
                            <p:childTnLst>
                              <p:par>
                                <p:cTn id="158" presetID="4" presetClass="entr" presetSubtype="32" fill="hold" grpId="0" nodeType="afterEffect">
                                  <p:stCondLst>
                                    <p:cond delay="0"/>
                                  </p:stCondLst>
                                  <p:childTnLst>
                                    <p:set>
                                      <p:cBhvr>
                                        <p:cTn id="159" dur="1" fill="hold">
                                          <p:stCondLst>
                                            <p:cond delay="0"/>
                                          </p:stCondLst>
                                        </p:cTn>
                                        <p:tgtEl>
                                          <p:spTgt spid="361529"/>
                                        </p:tgtEl>
                                        <p:attrNameLst>
                                          <p:attrName>style.visibility</p:attrName>
                                        </p:attrNameLst>
                                      </p:cBhvr>
                                      <p:to>
                                        <p:strVal val="visible"/>
                                      </p:to>
                                    </p:set>
                                    <p:animEffect transition="in" filter="box(out)">
                                      <p:cBhvr>
                                        <p:cTn id="160" dur="500"/>
                                        <p:tgtEl>
                                          <p:spTgt spid="361529"/>
                                        </p:tgtEl>
                                      </p:cBhvr>
                                    </p:animEffect>
                                  </p:childTnLst>
                                </p:cTn>
                              </p:par>
                            </p:childTnLst>
                          </p:cTn>
                        </p:par>
                      </p:childTnLst>
                    </p:cTn>
                  </p:par>
                  <p:par>
                    <p:cTn id="161" fill="hold">
                      <p:stCondLst>
                        <p:cond delay="indefinite"/>
                      </p:stCondLst>
                      <p:childTnLst>
                        <p:par>
                          <p:cTn id="162" fill="hold">
                            <p:stCondLst>
                              <p:cond delay="0"/>
                            </p:stCondLst>
                            <p:childTnLst>
                              <p:par>
                                <p:cTn id="163" presetID="17" presetClass="entr" presetSubtype="1" fill="hold" nodeType="clickEffect">
                                  <p:stCondLst>
                                    <p:cond delay="0"/>
                                  </p:stCondLst>
                                  <p:childTnLst>
                                    <p:set>
                                      <p:cBhvr>
                                        <p:cTn id="164" dur="1" fill="hold">
                                          <p:stCondLst>
                                            <p:cond delay="0"/>
                                          </p:stCondLst>
                                        </p:cTn>
                                        <p:tgtEl>
                                          <p:spTgt spid="361507"/>
                                        </p:tgtEl>
                                        <p:attrNameLst>
                                          <p:attrName>style.visibility</p:attrName>
                                        </p:attrNameLst>
                                      </p:cBhvr>
                                      <p:to>
                                        <p:strVal val="visible"/>
                                      </p:to>
                                    </p:set>
                                    <p:anim calcmode="lin" valueType="num">
                                      <p:cBhvr>
                                        <p:cTn id="165" dur="500" fill="hold"/>
                                        <p:tgtEl>
                                          <p:spTgt spid="361507"/>
                                        </p:tgtEl>
                                        <p:attrNameLst>
                                          <p:attrName>ppt_x</p:attrName>
                                        </p:attrNameLst>
                                      </p:cBhvr>
                                      <p:tavLst>
                                        <p:tav tm="0">
                                          <p:val>
                                            <p:strVal val="#ppt_x"/>
                                          </p:val>
                                        </p:tav>
                                        <p:tav tm="100000">
                                          <p:val>
                                            <p:strVal val="#ppt_x"/>
                                          </p:val>
                                        </p:tav>
                                      </p:tavLst>
                                    </p:anim>
                                    <p:anim calcmode="lin" valueType="num">
                                      <p:cBhvr>
                                        <p:cTn id="166" dur="500" fill="hold"/>
                                        <p:tgtEl>
                                          <p:spTgt spid="361507"/>
                                        </p:tgtEl>
                                        <p:attrNameLst>
                                          <p:attrName>ppt_y</p:attrName>
                                        </p:attrNameLst>
                                      </p:cBhvr>
                                      <p:tavLst>
                                        <p:tav tm="0">
                                          <p:val>
                                            <p:strVal val="#ppt_y-#ppt_h/2"/>
                                          </p:val>
                                        </p:tav>
                                        <p:tav tm="100000">
                                          <p:val>
                                            <p:strVal val="#ppt_y"/>
                                          </p:val>
                                        </p:tav>
                                      </p:tavLst>
                                    </p:anim>
                                    <p:anim calcmode="lin" valueType="num">
                                      <p:cBhvr>
                                        <p:cTn id="167" dur="500" fill="hold"/>
                                        <p:tgtEl>
                                          <p:spTgt spid="361507"/>
                                        </p:tgtEl>
                                        <p:attrNameLst>
                                          <p:attrName>ppt_w</p:attrName>
                                        </p:attrNameLst>
                                      </p:cBhvr>
                                      <p:tavLst>
                                        <p:tav tm="0">
                                          <p:val>
                                            <p:strVal val="#ppt_w"/>
                                          </p:val>
                                        </p:tav>
                                        <p:tav tm="100000">
                                          <p:val>
                                            <p:strVal val="#ppt_w"/>
                                          </p:val>
                                        </p:tav>
                                      </p:tavLst>
                                    </p:anim>
                                    <p:anim calcmode="lin" valueType="num">
                                      <p:cBhvr>
                                        <p:cTn id="168" dur="500" fill="hold"/>
                                        <p:tgtEl>
                                          <p:spTgt spid="361507"/>
                                        </p:tgtEl>
                                        <p:attrNameLst>
                                          <p:attrName>ppt_h</p:attrName>
                                        </p:attrNameLst>
                                      </p:cBhvr>
                                      <p:tavLst>
                                        <p:tav tm="0">
                                          <p:val>
                                            <p:fltVal val="0.000000"/>
                                          </p:val>
                                        </p:tav>
                                        <p:tav tm="100000">
                                          <p:val>
                                            <p:strVal val="#ppt_h"/>
                                          </p:val>
                                        </p:tav>
                                      </p:tavLst>
                                    </p:anim>
                                  </p:childTnLst>
                                </p:cTn>
                              </p:par>
                            </p:childTnLst>
                          </p:cTn>
                        </p:par>
                        <p:par>
                          <p:cTn id="169" fill="hold">
                            <p:stCondLst>
                              <p:cond delay="500"/>
                            </p:stCondLst>
                            <p:childTnLst>
                              <p:par>
                                <p:cTn id="170" presetID="12" presetClass="entr" presetSubtype="1" fill="hold" grpId="0" nodeType="afterEffect">
                                  <p:stCondLst>
                                    <p:cond delay="0"/>
                                  </p:stCondLst>
                                  <p:childTnLst>
                                    <p:set>
                                      <p:cBhvr>
                                        <p:cTn id="171" dur="1" fill="hold">
                                          <p:stCondLst>
                                            <p:cond delay="0"/>
                                          </p:stCondLst>
                                        </p:cTn>
                                        <p:tgtEl>
                                          <p:spTgt spid="361520"/>
                                        </p:tgtEl>
                                        <p:attrNameLst>
                                          <p:attrName>style.visibility</p:attrName>
                                        </p:attrNameLst>
                                      </p:cBhvr>
                                      <p:to>
                                        <p:strVal val="visible"/>
                                      </p:to>
                                    </p:set>
                                    <p:animEffect transition="in" filter="slide(fromTop)">
                                      <p:cBhvr>
                                        <p:cTn id="172" dur="500"/>
                                        <p:tgtEl>
                                          <p:spTgt spid="361520"/>
                                        </p:tgtEl>
                                      </p:cBhvr>
                                    </p:animEffect>
                                  </p:childTnLst>
                                </p:cTn>
                              </p:par>
                            </p:childTnLst>
                          </p:cTn>
                        </p:par>
                      </p:childTnLst>
                    </p:cTn>
                  </p:par>
                  <p:par>
                    <p:cTn id="173" fill="hold">
                      <p:stCondLst>
                        <p:cond delay="indefinite"/>
                      </p:stCondLst>
                      <p:childTnLst>
                        <p:par>
                          <p:cTn id="174" fill="hold">
                            <p:stCondLst>
                              <p:cond delay="0"/>
                            </p:stCondLst>
                            <p:childTnLst>
                              <p:par>
                                <p:cTn id="175" presetID="17" presetClass="entr" presetSubtype="1" fill="hold" nodeType="clickEffect">
                                  <p:stCondLst>
                                    <p:cond delay="0"/>
                                  </p:stCondLst>
                                  <p:childTnLst>
                                    <p:set>
                                      <p:cBhvr>
                                        <p:cTn id="176" dur="1" fill="hold">
                                          <p:stCondLst>
                                            <p:cond delay="0"/>
                                          </p:stCondLst>
                                        </p:cTn>
                                        <p:tgtEl>
                                          <p:spTgt spid="361526"/>
                                        </p:tgtEl>
                                        <p:attrNameLst>
                                          <p:attrName>style.visibility</p:attrName>
                                        </p:attrNameLst>
                                      </p:cBhvr>
                                      <p:to>
                                        <p:strVal val="visible"/>
                                      </p:to>
                                    </p:set>
                                    <p:anim calcmode="lin" valueType="num">
                                      <p:cBhvr>
                                        <p:cTn id="177" dur="500" fill="hold"/>
                                        <p:tgtEl>
                                          <p:spTgt spid="361526"/>
                                        </p:tgtEl>
                                        <p:attrNameLst>
                                          <p:attrName>ppt_x</p:attrName>
                                        </p:attrNameLst>
                                      </p:cBhvr>
                                      <p:tavLst>
                                        <p:tav tm="0">
                                          <p:val>
                                            <p:strVal val="#ppt_x"/>
                                          </p:val>
                                        </p:tav>
                                        <p:tav tm="100000">
                                          <p:val>
                                            <p:strVal val="#ppt_x"/>
                                          </p:val>
                                        </p:tav>
                                      </p:tavLst>
                                    </p:anim>
                                    <p:anim calcmode="lin" valueType="num">
                                      <p:cBhvr>
                                        <p:cTn id="178" dur="500" fill="hold"/>
                                        <p:tgtEl>
                                          <p:spTgt spid="361526"/>
                                        </p:tgtEl>
                                        <p:attrNameLst>
                                          <p:attrName>ppt_y</p:attrName>
                                        </p:attrNameLst>
                                      </p:cBhvr>
                                      <p:tavLst>
                                        <p:tav tm="0">
                                          <p:val>
                                            <p:strVal val="#ppt_y-#ppt_h/2"/>
                                          </p:val>
                                        </p:tav>
                                        <p:tav tm="100000">
                                          <p:val>
                                            <p:strVal val="#ppt_y"/>
                                          </p:val>
                                        </p:tav>
                                      </p:tavLst>
                                    </p:anim>
                                    <p:anim calcmode="lin" valueType="num">
                                      <p:cBhvr>
                                        <p:cTn id="179" dur="500" fill="hold"/>
                                        <p:tgtEl>
                                          <p:spTgt spid="361526"/>
                                        </p:tgtEl>
                                        <p:attrNameLst>
                                          <p:attrName>ppt_w</p:attrName>
                                        </p:attrNameLst>
                                      </p:cBhvr>
                                      <p:tavLst>
                                        <p:tav tm="0">
                                          <p:val>
                                            <p:strVal val="#ppt_w"/>
                                          </p:val>
                                        </p:tav>
                                        <p:tav tm="100000">
                                          <p:val>
                                            <p:strVal val="#ppt_w"/>
                                          </p:val>
                                        </p:tav>
                                      </p:tavLst>
                                    </p:anim>
                                    <p:anim calcmode="lin" valueType="num">
                                      <p:cBhvr>
                                        <p:cTn id="180" dur="500" fill="hold"/>
                                        <p:tgtEl>
                                          <p:spTgt spid="361526"/>
                                        </p:tgtEl>
                                        <p:attrNameLst>
                                          <p:attrName>ppt_h</p:attrName>
                                        </p:attrNameLst>
                                      </p:cBhvr>
                                      <p:tavLst>
                                        <p:tav tm="0">
                                          <p:val>
                                            <p:fltVal val="0.000000"/>
                                          </p:val>
                                        </p:tav>
                                        <p:tav tm="100000">
                                          <p:val>
                                            <p:strVal val="#ppt_h"/>
                                          </p:val>
                                        </p:tav>
                                      </p:tavLst>
                                    </p:anim>
                                  </p:childTnLst>
                                </p:cTn>
                              </p:par>
                            </p:childTnLst>
                          </p:cTn>
                        </p:par>
                        <p:par>
                          <p:cTn id="181" fill="hold">
                            <p:stCondLst>
                              <p:cond delay="500"/>
                            </p:stCondLst>
                            <p:childTnLst>
                              <p:par>
                                <p:cTn id="182" presetID="4" presetClass="entr" presetSubtype="32" fill="hold" grpId="0" nodeType="afterEffect">
                                  <p:stCondLst>
                                    <p:cond delay="0"/>
                                  </p:stCondLst>
                                  <p:childTnLst>
                                    <p:set>
                                      <p:cBhvr>
                                        <p:cTn id="183" dur="1" fill="hold">
                                          <p:stCondLst>
                                            <p:cond delay="0"/>
                                          </p:stCondLst>
                                        </p:cTn>
                                        <p:tgtEl>
                                          <p:spTgt spid="361530"/>
                                        </p:tgtEl>
                                        <p:attrNameLst>
                                          <p:attrName>style.visibility</p:attrName>
                                        </p:attrNameLst>
                                      </p:cBhvr>
                                      <p:to>
                                        <p:strVal val="visible"/>
                                      </p:to>
                                    </p:set>
                                    <p:animEffect transition="in" filter="box(out)">
                                      <p:cBhvr>
                                        <p:cTn id="184" dur="500"/>
                                        <p:tgtEl>
                                          <p:spTgt spid="361530"/>
                                        </p:tgtEl>
                                      </p:cBhvr>
                                    </p:animEffect>
                                  </p:childTnLst>
                                </p:cTn>
                              </p:par>
                            </p:childTnLst>
                          </p:cTn>
                        </p:par>
                      </p:childTnLst>
                    </p:cTn>
                  </p:par>
                  <p:par>
                    <p:cTn id="185" fill="hold">
                      <p:stCondLst>
                        <p:cond delay="indefinite"/>
                      </p:stCondLst>
                      <p:childTnLst>
                        <p:par>
                          <p:cTn id="186" fill="hold">
                            <p:stCondLst>
                              <p:cond delay="0"/>
                            </p:stCondLst>
                            <p:childTnLst>
                              <p:par>
                                <p:cTn id="187" presetID="17" presetClass="entr" presetSubtype="1" fill="hold" nodeType="clickEffect">
                                  <p:stCondLst>
                                    <p:cond delay="0"/>
                                  </p:stCondLst>
                                  <p:childTnLst>
                                    <p:set>
                                      <p:cBhvr>
                                        <p:cTn id="188" dur="1" fill="hold">
                                          <p:stCondLst>
                                            <p:cond delay="0"/>
                                          </p:stCondLst>
                                        </p:cTn>
                                        <p:tgtEl>
                                          <p:spTgt spid="361505"/>
                                        </p:tgtEl>
                                        <p:attrNameLst>
                                          <p:attrName>style.visibility</p:attrName>
                                        </p:attrNameLst>
                                      </p:cBhvr>
                                      <p:to>
                                        <p:strVal val="visible"/>
                                      </p:to>
                                    </p:set>
                                    <p:anim calcmode="lin" valueType="num">
                                      <p:cBhvr>
                                        <p:cTn id="189" dur="500" fill="hold"/>
                                        <p:tgtEl>
                                          <p:spTgt spid="361505"/>
                                        </p:tgtEl>
                                        <p:attrNameLst>
                                          <p:attrName>ppt_x</p:attrName>
                                        </p:attrNameLst>
                                      </p:cBhvr>
                                      <p:tavLst>
                                        <p:tav tm="0">
                                          <p:val>
                                            <p:strVal val="#ppt_x"/>
                                          </p:val>
                                        </p:tav>
                                        <p:tav tm="100000">
                                          <p:val>
                                            <p:strVal val="#ppt_x"/>
                                          </p:val>
                                        </p:tav>
                                      </p:tavLst>
                                    </p:anim>
                                    <p:anim calcmode="lin" valueType="num">
                                      <p:cBhvr>
                                        <p:cTn id="190" dur="500" fill="hold"/>
                                        <p:tgtEl>
                                          <p:spTgt spid="361505"/>
                                        </p:tgtEl>
                                        <p:attrNameLst>
                                          <p:attrName>ppt_y</p:attrName>
                                        </p:attrNameLst>
                                      </p:cBhvr>
                                      <p:tavLst>
                                        <p:tav tm="0">
                                          <p:val>
                                            <p:strVal val="#ppt_y-#ppt_h/2"/>
                                          </p:val>
                                        </p:tav>
                                        <p:tav tm="100000">
                                          <p:val>
                                            <p:strVal val="#ppt_y"/>
                                          </p:val>
                                        </p:tav>
                                      </p:tavLst>
                                    </p:anim>
                                    <p:anim calcmode="lin" valueType="num">
                                      <p:cBhvr>
                                        <p:cTn id="191" dur="500" fill="hold"/>
                                        <p:tgtEl>
                                          <p:spTgt spid="361505"/>
                                        </p:tgtEl>
                                        <p:attrNameLst>
                                          <p:attrName>ppt_w</p:attrName>
                                        </p:attrNameLst>
                                      </p:cBhvr>
                                      <p:tavLst>
                                        <p:tav tm="0">
                                          <p:val>
                                            <p:strVal val="#ppt_w"/>
                                          </p:val>
                                        </p:tav>
                                        <p:tav tm="100000">
                                          <p:val>
                                            <p:strVal val="#ppt_w"/>
                                          </p:val>
                                        </p:tav>
                                      </p:tavLst>
                                    </p:anim>
                                    <p:anim calcmode="lin" valueType="num">
                                      <p:cBhvr>
                                        <p:cTn id="192" dur="500" fill="hold"/>
                                        <p:tgtEl>
                                          <p:spTgt spid="361505"/>
                                        </p:tgtEl>
                                        <p:attrNameLst>
                                          <p:attrName>ppt_h</p:attrName>
                                        </p:attrNameLst>
                                      </p:cBhvr>
                                      <p:tavLst>
                                        <p:tav tm="0">
                                          <p:val>
                                            <p:fltVal val="0.000000"/>
                                          </p:val>
                                        </p:tav>
                                        <p:tav tm="100000">
                                          <p:val>
                                            <p:strVal val="#ppt_h"/>
                                          </p:val>
                                        </p:tav>
                                      </p:tavLst>
                                    </p:anim>
                                  </p:childTnLst>
                                </p:cTn>
                              </p:par>
                            </p:childTnLst>
                          </p:cTn>
                        </p:par>
                        <p:par>
                          <p:cTn id="193" fill="hold">
                            <p:stCondLst>
                              <p:cond delay="500"/>
                            </p:stCondLst>
                            <p:childTnLst>
                              <p:par>
                                <p:cTn id="194" presetID="12" presetClass="entr" presetSubtype="1" fill="hold" grpId="0" nodeType="afterEffect">
                                  <p:stCondLst>
                                    <p:cond delay="0"/>
                                  </p:stCondLst>
                                  <p:childTnLst>
                                    <p:set>
                                      <p:cBhvr>
                                        <p:cTn id="195" dur="1" fill="hold">
                                          <p:stCondLst>
                                            <p:cond delay="0"/>
                                          </p:stCondLst>
                                        </p:cTn>
                                        <p:tgtEl>
                                          <p:spTgt spid="361519"/>
                                        </p:tgtEl>
                                        <p:attrNameLst>
                                          <p:attrName>style.visibility</p:attrName>
                                        </p:attrNameLst>
                                      </p:cBhvr>
                                      <p:to>
                                        <p:strVal val="visible"/>
                                      </p:to>
                                    </p:set>
                                    <p:animEffect transition="in" filter="slide(fromTop)">
                                      <p:cBhvr>
                                        <p:cTn id="196" dur="500"/>
                                        <p:tgtEl>
                                          <p:spTgt spid="361519"/>
                                        </p:tgtEl>
                                      </p:cBhvr>
                                    </p:animEffect>
                                  </p:childTnLst>
                                </p:cTn>
                              </p:par>
                            </p:childTnLst>
                          </p:cTn>
                        </p:par>
                      </p:childTnLst>
                    </p:cTn>
                  </p:par>
                  <p:par>
                    <p:cTn id="197" fill="hold">
                      <p:stCondLst>
                        <p:cond delay="indefinite"/>
                      </p:stCondLst>
                      <p:childTnLst>
                        <p:par>
                          <p:cTn id="198" fill="hold">
                            <p:stCondLst>
                              <p:cond delay="0"/>
                            </p:stCondLst>
                            <p:childTnLst>
                              <p:par>
                                <p:cTn id="199" presetID="17" presetClass="entr" presetSubtype="1" fill="hold" nodeType="clickEffect">
                                  <p:stCondLst>
                                    <p:cond delay="0"/>
                                  </p:stCondLst>
                                  <p:childTnLst>
                                    <p:set>
                                      <p:cBhvr>
                                        <p:cTn id="200" dur="1" fill="hold">
                                          <p:stCondLst>
                                            <p:cond delay="0"/>
                                          </p:stCondLst>
                                        </p:cTn>
                                        <p:tgtEl>
                                          <p:spTgt spid="361514"/>
                                        </p:tgtEl>
                                        <p:attrNameLst>
                                          <p:attrName>style.visibility</p:attrName>
                                        </p:attrNameLst>
                                      </p:cBhvr>
                                      <p:to>
                                        <p:strVal val="visible"/>
                                      </p:to>
                                    </p:set>
                                    <p:anim calcmode="lin" valueType="num">
                                      <p:cBhvr>
                                        <p:cTn id="201" dur="500" fill="hold"/>
                                        <p:tgtEl>
                                          <p:spTgt spid="361514"/>
                                        </p:tgtEl>
                                        <p:attrNameLst>
                                          <p:attrName>ppt_x</p:attrName>
                                        </p:attrNameLst>
                                      </p:cBhvr>
                                      <p:tavLst>
                                        <p:tav tm="0">
                                          <p:val>
                                            <p:strVal val="#ppt_x"/>
                                          </p:val>
                                        </p:tav>
                                        <p:tav tm="100000">
                                          <p:val>
                                            <p:strVal val="#ppt_x"/>
                                          </p:val>
                                        </p:tav>
                                      </p:tavLst>
                                    </p:anim>
                                    <p:anim calcmode="lin" valueType="num">
                                      <p:cBhvr>
                                        <p:cTn id="202" dur="500" fill="hold"/>
                                        <p:tgtEl>
                                          <p:spTgt spid="361514"/>
                                        </p:tgtEl>
                                        <p:attrNameLst>
                                          <p:attrName>ppt_y</p:attrName>
                                        </p:attrNameLst>
                                      </p:cBhvr>
                                      <p:tavLst>
                                        <p:tav tm="0">
                                          <p:val>
                                            <p:strVal val="#ppt_y-#ppt_h/2"/>
                                          </p:val>
                                        </p:tav>
                                        <p:tav tm="100000">
                                          <p:val>
                                            <p:strVal val="#ppt_y"/>
                                          </p:val>
                                        </p:tav>
                                      </p:tavLst>
                                    </p:anim>
                                    <p:anim calcmode="lin" valueType="num">
                                      <p:cBhvr>
                                        <p:cTn id="203" dur="500" fill="hold"/>
                                        <p:tgtEl>
                                          <p:spTgt spid="361514"/>
                                        </p:tgtEl>
                                        <p:attrNameLst>
                                          <p:attrName>ppt_w</p:attrName>
                                        </p:attrNameLst>
                                      </p:cBhvr>
                                      <p:tavLst>
                                        <p:tav tm="0">
                                          <p:val>
                                            <p:strVal val="#ppt_w"/>
                                          </p:val>
                                        </p:tav>
                                        <p:tav tm="100000">
                                          <p:val>
                                            <p:strVal val="#ppt_w"/>
                                          </p:val>
                                        </p:tav>
                                      </p:tavLst>
                                    </p:anim>
                                    <p:anim calcmode="lin" valueType="num">
                                      <p:cBhvr>
                                        <p:cTn id="204" dur="500" fill="hold"/>
                                        <p:tgtEl>
                                          <p:spTgt spid="361514"/>
                                        </p:tgtEl>
                                        <p:attrNameLst>
                                          <p:attrName>ppt_h</p:attrName>
                                        </p:attrNameLst>
                                      </p:cBhvr>
                                      <p:tavLst>
                                        <p:tav tm="0">
                                          <p:val>
                                            <p:fltVal val="0.000000"/>
                                          </p:val>
                                        </p:tav>
                                        <p:tav tm="100000">
                                          <p:val>
                                            <p:strVal val="#ppt_h"/>
                                          </p:val>
                                        </p:tav>
                                      </p:tavLst>
                                    </p:anim>
                                  </p:childTnLst>
                                </p:cTn>
                              </p:par>
                            </p:childTnLst>
                          </p:cTn>
                        </p:par>
                        <p:par>
                          <p:cTn id="205" fill="hold">
                            <p:stCondLst>
                              <p:cond delay="500"/>
                            </p:stCondLst>
                            <p:childTnLst>
                              <p:par>
                                <p:cTn id="206" presetID="12" presetClass="entr" presetSubtype="1" fill="hold" grpId="0" nodeType="afterEffect">
                                  <p:stCondLst>
                                    <p:cond delay="0"/>
                                  </p:stCondLst>
                                  <p:childTnLst>
                                    <p:set>
                                      <p:cBhvr>
                                        <p:cTn id="207" dur="1" fill="hold">
                                          <p:stCondLst>
                                            <p:cond delay="0"/>
                                          </p:stCondLst>
                                        </p:cTn>
                                        <p:tgtEl>
                                          <p:spTgt spid="361523"/>
                                        </p:tgtEl>
                                        <p:attrNameLst>
                                          <p:attrName>style.visibility</p:attrName>
                                        </p:attrNameLst>
                                      </p:cBhvr>
                                      <p:to>
                                        <p:strVal val="visible"/>
                                      </p:to>
                                    </p:set>
                                    <p:animEffect transition="in" filter="slide(fromTop)">
                                      <p:cBhvr>
                                        <p:cTn id="208" dur="500"/>
                                        <p:tgtEl>
                                          <p:spTgt spid="361523"/>
                                        </p:tgtEl>
                                      </p:cBhvr>
                                    </p:animEffect>
                                  </p:childTnLst>
                                </p:cTn>
                              </p:par>
                            </p:childTnLst>
                          </p:cTn>
                        </p:par>
                      </p:childTnLst>
                    </p:cTn>
                  </p:par>
                  <p:par>
                    <p:cTn id="209" fill="hold">
                      <p:stCondLst>
                        <p:cond delay="indefinite"/>
                      </p:stCondLst>
                      <p:childTnLst>
                        <p:par>
                          <p:cTn id="210" fill="hold">
                            <p:stCondLst>
                              <p:cond delay="0"/>
                            </p:stCondLst>
                            <p:childTnLst>
                              <p:par>
                                <p:cTn id="211" presetID="17" presetClass="entr" presetSubtype="1" fill="hold" nodeType="clickEffect">
                                  <p:stCondLst>
                                    <p:cond delay="0"/>
                                  </p:stCondLst>
                                  <p:childTnLst>
                                    <p:set>
                                      <p:cBhvr>
                                        <p:cTn id="212" dur="1" fill="hold">
                                          <p:stCondLst>
                                            <p:cond delay="0"/>
                                          </p:stCondLst>
                                        </p:cTn>
                                        <p:tgtEl>
                                          <p:spTgt spid="361527"/>
                                        </p:tgtEl>
                                        <p:attrNameLst>
                                          <p:attrName>style.visibility</p:attrName>
                                        </p:attrNameLst>
                                      </p:cBhvr>
                                      <p:to>
                                        <p:strVal val="visible"/>
                                      </p:to>
                                    </p:set>
                                    <p:anim calcmode="lin" valueType="num">
                                      <p:cBhvr>
                                        <p:cTn id="213" dur="500" fill="hold"/>
                                        <p:tgtEl>
                                          <p:spTgt spid="361527"/>
                                        </p:tgtEl>
                                        <p:attrNameLst>
                                          <p:attrName>ppt_x</p:attrName>
                                        </p:attrNameLst>
                                      </p:cBhvr>
                                      <p:tavLst>
                                        <p:tav tm="0">
                                          <p:val>
                                            <p:strVal val="#ppt_x"/>
                                          </p:val>
                                        </p:tav>
                                        <p:tav tm="100000">
                                          <p:val>
                                            <p:strVal val="#ppt_x"/>
                                          </p:val>
                                        </p:tav>
                                      </p:tavLst>
                                    </p:anim>
                                    <p:anim calcmode="lin" valueType="num">
                                      <p:cBhvr>
                                        <p:cTn id="214" dur="500" fill="hold"/>
                                        <p:tgtEl>
                                          <p:spTgt spid="361527"/>
                                        </p:tgtEl>
                                        <p:attrNameLst>
                                          <p:attrName>ppt_y</p:attrName>
                                        </p:attrNameLst>
                                      </p:cBhvr>
                                      <p:tavLst>
                                        <p:tav tm="0">
                                          <p:val>
                                            <p:strVal val="#ppt_y-#ppt_h/2"/>
                                          </p:val>
                                        </p:tav>
                                        <p:tav tm="100000">
                                          <p:val>
                                            <p:strVal val="#ppt_y"/>
                                          </p:val>
                                        </p:tav>
                                      </p:tavLst>
                                    </p:anim>
                                    <p:anim calcmode="lin" valueType="num">
                                      <p:cBhvr>
                                        <p:cTn id="215" dur="500" fill="hold"/>
                                        <p:tgtEl>
                                          <p:spTgt spid="361527"/>
                                        </p:tgtEl>
                                        <p:attrNameLst>
                                          <p:attrName>ppt_w</p:attrName>
                                        </p:attrNameLst>
                                      </p:cBhvr>
                                      <p:tavLst>
                                        <p:tav tm="0">
                                          <p:val>
                                            <p:strVal val="#ppt_w"/>
                                          </p:val>
                                        </p:tav>
                                        <p:tav tm="100000">
                                          <p:val>
                                            <p:strVal val="#ppt_w"/>
                                          </p:val>
                                        </p:tav>
                                      </p:tavLst>
                                    </p:anim>
                                    <p:anim calcmode="lin" valueType="num">
                                      <p:cBhvr>
                                        <p:cTn id="216" dur="500" fill="hold"/>
                                        <p:tgtEl>
                                          <p:spTgt spid="361527"/>
                                        </p:tgtEl>
                                        <p:attrNameLst>
                                          <p:attrName>ppt_h</p:attrName>
                                        </p:attrNameLst>
                                      </p:cBhvr>
                                      <p:tavLst>
                                        <p:tav tm="0">
                                          <p:val>
                                            <p:fltVal val="0.000000"/>
                                          </p:val>
                                        </p:tav>
                                        <p:tav tm="100000">
                                          <p:val>
                                            <p:strVal val="#ppt_h"/>
                                          </p:val>
                                        </p:tav>
                                      </p:tavLst>
                                    </p:anim>
                                  </p:childTnLst>
                                </p:cTn>
                              </p:par>
                            </p:childTnLst>
                          </p:cTn>
                        </p:par>
                        <p:par>
                          <p:cTn id="217" fill="hold">
                            <p:stCondLst>
                              <p:cond delay="500"/>
                            </p:stCondLst>
                            <p:childTnLst>
                              <p:par>
                                <p:cTn id="218" presetID="4" presetClass="entr" presetSubtype="32" fill="hold" grpId="0" nodeType="afterEffect">
                                  <p:stCondLst>
                                    <p:cond delay="0"/>
                                  </p:stCondLst>
                                  <p:childTnLst>
                                    <p:set>
                                      <p:cBhvr>
                                        <p:cTn id="219" dur="1" fill="hold">
                                          <p:stCondLst>
                                            <p:cond delay="0"/>
                                          </p:stCondLst>
                                        </p:cTn>
                                        <p:tgtEl>
                                          <p:spTgt spid="361531"/>
                                        </p:tgtEl>
                                        <p:attrNameLst>
                                          <p:attrName>style.visibility</p:attrName>
                                        </p:attrNameLst>
                                      </p:cBhvr>
                                      <p:to>
                                        <p:strVal val="visible"/>
                                      </p:to>
                                    </p:set>
                                    <p:animEffect transition="in" filter="box(out)">
                                      <p:cBhvr>
                                        <p:cTn id="220" dur="500"/>
                                        <p:tgtEl>
                                          <p:spTgt spid="361531"/>
                                        </p:tgtEl>
                                      </p:cBhvr>
                                    </p:animEffect>
                                  </p:childTnLst>
                                </p:cTn>
                              </p:par>
                            </p:childTnLst>
                          </p:cTn>
                        </p:par>
                      </p:childTnLst>
                    </p:cTn>
                  </p:par>
                  <p:par>
                    <p:cTn id="221" fill="hold">
                      <p:stCondLst>
                        <p:cond delay="indefinite"/>
                      </p:stCondLst>
                      <p:childTnLst>
                        <p:par>
                          <p:cTn id="222" fill="hold">
                            <p:stCondLst>
                              <p:cond delay="0"/>
                            </p:stCondLst>
                            <p:childTnLst>
                              <p:par>
                                <p:cTn id="223" presetID="17" presetClass="entr" presetSubtype="8" fill="hold" nodeType="clickEffect">
                                  <p:stCondLst>
                                    <p:cond delay="0"/>
                                  </p:stCondLst>
                                  <p:childTnLst>
                                    <p:set>
                                      <p:cBhvr>
                                        <p:cTn id="224" dur="1" fill="hold">
                                          <p:stCondLst>
                                            <p:cond delay="0"/>
                                          </p:stCondLst>
                                        </p:cTn>
                                        <p:tgtEl>
                                          <p:spTgt spid="361528"/>
                                        </p:tgtEl>
                                        <p:attrNameLst>
                                          <p:attrName>style.visibility</p:attrName>
                                        </p:attrNameLst>
                                      </p:cBhvr>
                                      <p:to>
                                        <p:strVal val="visible"/>
                                      </p:to>
                                    </p:set>
                                    <p:anim calcmode="lin" valueType="num">
                                      <p:cBhvr>
                                        <p:cTn id="225" dur="500" fill="hold"/>
                                        <p:tgtEl>
                                          <p:spTgt spid="361528"/>
                                        </p:tgtEl>
                                        <p:attrNameLst>
                                          <p:attrName>ppt_x</p:attrName>
                                        </p:attrNameLst>
                                      </p:cBhvr>
                                      <p:tavLst>
                                        <p:tav tm="0">
                                          <p:val>
                                            <p:strVal val="#ppt_x-#ppt_w/2"/>
                                          </p:val>
                                        </p:tav>
                                        <p:tav tm="100000">
                                          <p:val>
                                            <p:strVal val="#ppt_x"/>
                                          </p:val>
                                        </p:tav>
                                      </p:tavLst>
                                    </p:anim>
                                    <p:anim calcmode="lin" valueType="num">
                                      <p:cBhvr>
                                        <p:cTn id="226" dur="500" fill="hold"/>
                                        <p:tgtEl>
                                          <p:spTgt spid="361528"/>
                                        </p:tgtEl>
                                        <p:attrNameLst>
                                          <p:attrName>ppt_y</p:attrName>
                                        </p:attrNameLst>
                                      </p:cBhvr>
                                      <p:tavLst>
                                        <p:tav tm="0">
                                          <p:val>
                                            <p:strVal val="#ppt_y"/>
                                          </p:val>
                                        </p:tav>
                                        <p:tav tm="100000">
                                          <p:val>
                                            <p:strVal val="#ppt_y"/>
                                          </p:val>
                                        </p:tav>
                                      </p:tavLst>
                                    </p:anim>
                                    <p:anim calcmode="lin" valueType="num">
                                      <p:cBhvr>
                                        <p:cTn id="227" dur="500" fill="hold"/>
                                        <p:tgtEl>
                                          <p:spTgt spid="361528"/>
                                        </p:tgtEl>
                                        <p:attrNameLst>
                                          <p:attrName>ppt_w</p:attrName>
                                        </p:attrNameLst>
                                      </p:cBhvr>
                                      <p:tavLst>
                                        <p:tav tm="0">
                                          <p:val>
                                            <p:fltVal val="0.000000"/>
                                          </p:val>
                                        </p:tav>
                                        <p:tav tm="100000">
                                          <p:val>
                                            <p:strVal val="#ppt_w"/>
                                          </p:val>
                                        </p:tav>
                                      </p:tavLst>
                                    </p:anim>
                                    <p:anim calcmode="lin" valueType="num">
                                      <p:cBhvr>
                                        <p:cTn id="228" dur="500" fill="hold"/>
                                        <p:tgtEl>
                                          <p:spTgt spid="361528"/>
                                        </p:tgtEl>
                                        <p:attrNameLst>
                                          <p:attrName>ppt_h</p:attrName>
                                        </p:attrNameLst>
                                      </p:cBhvr>
                                      <p:tavLst>
                                        <p:tav tm="0">
                                          <p:val>
                                            <p:strVal val="#ppt_h"/>
                                          </p:val>
                                        </p:tav>
                                        <p:tav tm="100000">
                                          <p:val>
                                            <p:strVal val="#ppt_h"/>
                                          </p:val>
                                        </p:tav>
                                      </p:tavLst>
                                    </p:anim>
                                  </p:childTnLst>
                                </p:cTn>
                              </p:par>
                            </p:childTnLst>
                          </p:cTn>
                        </p:par>
                        <p:par>
                          <p:cTn id="229" fill="hold">
                            <p:stCondLst>
                              <p:cond delay="500"/>
                            </p:stCondLst>
                            <p:childTnLst>
                              <p:par>
                                <p:cTn id="230" presetID="4" presetClass="entr" presetSubtype="32" fill="hold" grpId="0" nodeType="afterEffect">
                                  <p:stCondLst>
                                    <p:cond delay="0"/>
                                  </p:stCondLst>
                                  <p:childTnLst>
                                    <p:set>
                                      <p:cBhvr>
                                        <p:cTn id="231" dur="1" fill="hold">
                                          <p:stCondLst>
                                            <p:cond delay="0"/>
                                          </p:stCondLst>
                                        </p:cTn>
                                        <p:tgtEl>
                                          <p:spTgt spid="361532"/>
                                        </p:tgtEl>
                                        <p:attrNameLst>
                                          <p:attrName>style.visibility</p:attrName>
                                        </p:attrNameLst>
                                      </p:cBhvr>
                                      <p:to>
                                        <p:strVal val="visible"/>
                                      </p:to>
                                    </p:set>
                                    <p:animEffect transition="in" filter="box(out)">
                                      <p:cBhvr>
                                        <p:cTn id="232" dur="500"/>
                                        <p:tgtEl>
                                          <p:spTgt spid="361532"/>
                                        </p:tgtEl>
                                      </p:cBhvr>
                                    </p:animEffect>
                                  </p:childTnLst>
                                </p:cTn>
                              </p:par>
                            </p:childTnLst>
                          </p:cTn>
                        </p:par>
                      </p:childTnLst>
                    </p:cTn>
                  </p:par>
                  <p:par>
                    <p:cTn id="233" fill="hold">
                      <p:stCondLst>
                        <p:cond delay="indefinite"/>
                      </p:stCondLst>
                      <p:childTnLst>
                        <p:par>
                          <p:cTn id="234" fill="hold">
                            <p:stCondLst>
                              <p:cond delay="0"/>
                            </p:stCondLst>
                            <p:childTnLst>
                              <p:par>
                                <p:cTn id="235" presetID="17" presetClass="entr" presetSubtype="1" fill="hold" nodeType="clickEffect">
                                  <p:stCondLst>
                                    <p:cond delay="0"/>
                                  </p:stCondLst>
                                  <p:childTnLst>
                                    <p:set>
                                      <p:cBhvr>
                                        <p:cTn id="236" dur="1" fill="hold">
                                          <p:stCondLst>
                                            <p:cond delay="0"/>
                                          </p:stCondLst>
                                        </p:cTn>
                                        <p:tgtEl>
                                          <p:spTgt spid="361516"/>
                                        </p:tgtEl>
                                        <p:attrNameLst>
                                          <p:attrName>style.visibility</p:attrName>
                                        </p:attrNameLst>
                                      </p:cBhvr>
                                      <p:to>
                                        <p:strVal val="visible"/>
                                      </p:to>
                                    </p:set>
                                    <p:anim calcmode="lin" valueType="num">
                                      <p:cBhvr>
                                        <p:cTn id="237" dur="500" fill="hold"/>
                                        <p:tgtEl>
                                          <p:spTgt spid="361516"/>
                                        </p:tgtEl>
                                        <p:attrNameLst>
                                          <p:attrName>ppt_x</p:attrName>
                                        </p:attrNameLst>
                                      </p:cBhvr>
                                      <p:tavLst>
                                        <p:tav tm="0">
                                          <p:val>
                                            <p:strVal val="#ppt_x"/>
                                          </p:val>
                                        </p:tav>
                                        <p:tav tm="100000">
                                          <p:val>
                                            <p:strVal val="#ppt_x"/>
                                          </p:val>
                                        </p:tav>
                                      </p:tavLst>
                                    </p:anim>
                                    <p:anim calcmode="lin" valueType="num">
                                      <p:cBhvr>
                                        <p:cTn id="238" dur="500" fill="hold"/>
                                        <p:tgtEl>
                                          <p:spTgt spid="361516"/>
                                        </p:tgtEl>
                                        <p:attrNameLst>
                                          <p:attrName>ppt_y</p:attrName>
                                        </p:attrNameLst>
                                      </p:cBhvr>
                                      <p:tavLst>
                                        <p:tav tm="0">
                                          <p:val>
                                            <p:strVal val="#ppt_y-#ppt_h/2"/>
                                          </p:val>
                                        </p:tav>
                                        <p:tav tm="100000">
                                          <p:val>
                                            <p:strVal val="#ppt_y"/>
                                          </p:val>
                                        </p:tav>
                                      </p:tavLst>
                                    </p:anim>
                                    <p:anim calcmode="lin" valueType="num">
                                      <p:cBhvr>
                                        <p:cTn id="239" dur="500" fill="hold"/>
                                        <p:tgtEl>
                                          <p:spTgt spid="361516"/>
                                        </p:tgtEl>
                                        <p:attrNameLst>
                                          <p:attrName>ppt_w</p:attrName>
                                        </p:attrNameLst>
                                      </p:cBhvr>
                                      <p:tavLst>
                                        <p:tav tm="0">
                                          <p:val>
                                            <p:strVal val="#ppt_w"/>
                                          </p:val>
                                        </p:tav>
                                        <p:tav tm="100000">
                                          <p:val>
                                            <p:strVal val="#ppt_w"/>
                                          </p:val>
                                        </p:tav>
                                      </p:tavLst>
                                    </p:anim>
                                    <p:anim calcmode="lin" valueType="num">
                                      <p:cBhvr>
                                        <p:cTn id="240" dur="500" fill="hold"/>
                                        <p:tgtEl>
                                          <p:spTgt spid="361516"/>
                                        </p:tgtEl>
                                        <p:attrNameLst>
                                          <p:attrName>ppt_h</p:attrName>
                                        </p:attrNameLst>
                                      </p:cBhvr>
                                      <p:tavLst>
                                        <p:tav tm="0">
                                          <p:val>
                                            <p:fltVal val="0.000000"/>
                                          </p:val>
                                        </p:tav>
                                        <p:tav tm="100000">
                                          <p:val>
                                            <p:strVal val="#ppt_h"/>
                                          </p:val>
                                        </p:tav>
                                      </p:tavLst>
                                    </p:anim>
                                  </p:childTnLst>
                                </p:cTn>
                              </p:par>
                            </p:childTnLst>
                          </p:cTn>
                        </p:par>
                        <p:par>
                          <p:cTn id="241" fill="hold">
                            <p:stCondLst>
                              <p:cond delay="500"/>
                            </p:stCondLst>
                            <p:childTnLst>
                              <p:par>
                                <p:cTn id="242" presetID="12" presetClass="entr" presetSubtype="1" fill="hold" grpId="0" nodeType="afterEffect">
                                  <p:stCondLst>
                                    <p:cond delay="0"/>
                                  </p:stCondLst>
                                  <p:childTnLst>
                                    <p:set>
                                      <p:cBhvr>
                                        <p:cTn id="243" dur="1" fill="hold">
                                          <p:stCondLst>
                                            <p:cond delay="0"/>
                                          </p:stCondLst>
                                        </p:cTn>
                                        <p:tgtEl>
                                          <p:spTgt spid="361524"/>
                                        </p:tgtEl>
                                        <p:attrNameLst>
                                          <p:attrName>style.visibility</p:attrName>
                                        </p:attrNameLst>
                                      </p:cBhvr>
                                      <p:to>
                                        <p:strVal val="visible"/>
                                      </p:to>
                                    </p:set>
                                    <p:animEffect transition="in" filter="slide(fromTop)">
                                      <p:cBhvr>
                                        <p:cTn id="244" dur="500"/>
                                        <p:tgtEl>
                                          <p:spTgt spid="361524"/>
                                        </p:tgtEl>
                                      </p:cBhvr>
                                    </p:animEffect>
                                  </p:childTnLst>
                                </p:cTn>
                              </p:par>
                            </p:childTnLst>
                          </p:cTn>
                        </p:par>
                      </p:childTnLst>
                    </p:cTn>
                  </p:par>
                  <p:par>
                    <p:cTn id="245" fill="hold">
                      <p:stCondLst>
                        <p:cond delay="indefinite"/>
                      </p:stCondLst>
                      <p:childTnLst>
                        <p:par>
                          <p:cTn id="246" fill="hold">
                            <p:stCondLst>
                              <p:cond delay="0"/>
                            </p:stCondLst>
                            <p:childTnLst>
                              <p:par>
                                <p:cTn id="247" presetID="17" presetClass="entr" presetSubtype="8" fill="hold" nodeType="clickEffect">
                                  <p:stCondLst>
                                    <p:cond delay="0"/>
                                  </p:stCondLst>
                                  <p:childTnLst>
                                    <p:set>
                                      <p:cBhvr>
                                        <p:cTn id="248" dur="1" fill="hold">
                                          <p:stCondLst>
                                            <p:cond delay="0"/>
                                          </p:stCondLst>
                                        </p:cTn>
                                        <p:tgtEl>
                                          <p:spTgt spid="2"/>
                                        </p:tgtEl>
                                        <p:attrNameLst>
                                          <p:attrName>style.visibility</p:attrName>
                                        </p:attrNameLst>
                                      </p:cBhvr>
                                      <p:to>
                                        <p:strVal val="visible"/>
                                      </p:to>
                                    </p:set>
                                    <p:anim calcmode="lin" valueType="num">
                                      <p:cBhvr>
                                        <p:cTn id="249" dur="500" fill="hold"/>
                                        <p:tgtEl>
                                          <p:spTgt spid="2"/>
                                        </p:tgtEl>
                                        <p:attrNameLst>
                                          <p:attrName>ppt_x</p:attrName>
                                        </p:attrNameLst>
                                      </p:cBhvr>
                                      <p:tavLst>
                                        <p:tav tm="0">
                                          <p:val>
                                            <p:strVal val="#ppt_x-#ppt_w/2"/>
                                          </p:val>
                                        </p:tav>
                                        <p:tav tm="100000">
                                          <p:val>
                                            <p:strVal val="#ppt_x"/>
                                          </p:val>
                                        </p:tav>
                                      </p:tavLst>
                                    </p:anim>
                                    <p:anim calcmode="lin" valueType="num">
                                      <p:cBhvr>
                                        <p:cTn id="250" dur="500" fill="hold"/>
                                        <p:tgtEl>
                                          <p:spTgt spid="2"/>
                                        </p:tgtEl>
                                        <p:attrNameLst>
                                          <p:attrName>ppt_y</p:attrName>
                                        </p:attrNameLst>
                                      </p:cBhvr>
                                      <p:tavLst>
                                        <p:tav tm="0">
                                          <p:val>
                                            <p:strVal val="#ppt_y"/>
                                          </p:val>
                                        </p:tav>
                                        <p:tav tm="100000">
                                          <p:val>
                                            <p:strVal val="#ppt_y"/>
                                          </p:val>
                                        </p:tav>
                                      </p:tavLst>
                                    </p:anim>
                                    <p:anim calcmode="lin" valueType="num">
                                      <p:cBhvr>
                                        <p:cTn id="251" dur="500" fill="hold"/>
                                        <p:tgtEl>
                                          <p:spTgt spid="2"/>
                                        </p:tgtEl>
                                        <p:attrNameLst>
                                          <p:attrName>ppt_w</p:attrName>
                                        </p:attrNameLst>
                                      </p:cBhvr>
                                      <p:tavLst>
                                        <p:tav tm="0">
                                          <p:val>
                                            <p:fltVal val="0.000000"/>
                                          </p:val>
                                        </p:tav>
                                        <p:tav tm="100000">
                                          <p:val>
                                            <p:strVal val="#ppt_w"/>
                                          </p:val>
                                        </p:tav>
                                      </p:tavLst>
                                    </p:anim>
                                    <p:anim calcmode="lin" valueType="num">
                                      <p:cBhvr>
                                        <p:cTn id="252" dur="500" fill="hold"/>
                                        <p:tgtEl>
                                          <p:spTgt spid="2"/>
                                        </p:tgtEl>
                                        <p:attrNameLst>
                                          <p:attrName>ppt_h</p:attrName>
                                        </p:attrNameLst>
                                      </p:cBhvr>
                                      <p:tavLst>
                                        <p:tav tm="0">
                                          <p:val>
                                            <p:strVal val="#ppt_h"/>
                                          </p:val>
                                        </p:tav>
                                        <p:tav tm="100000">
                                          <p:val>
                                            <p:strVal val="#ppt_h"/>
                                          </p:val>
                                        </p:tav>
                                      </p:tavLst>
                                    </p:anim>
                                  </p:childTnLst>
                                </p:cTn>
                              </p:par>
                            </p:childTnLst>
                          </p:cTn>
                        </p:par>
                        <p:par>
                          <p:cTn id="253" fill="hold">
                            <p:stCondLst>
                              <p:cond delay="500"/>
                            </p:stCondLst>
                            <p:childTnLst>
                              <p:par>
                                <p:cTn id="254" presetID="4" presetClass="entr" presetSubtype="32" fill="hold" grpId="0" nodeType="afterEffect">
                                  <p:stCondLst>
                                    <p:cond delay="0"/>
                                  </p:stCondLst>
                                  <p:childTnLst>
                                    <p:set>
                                      <p:cBhvr>
                                        <p:cTn id="255" dur="1" fill="hold">
                                          <p:stCondLst>
                                            <p:cond delay="0"/>
                                          </p:stCondLst>
                                        </p:cTn>
                                        <p:tgtEl>
                                          <p:spTgt spid="3"/>
                                        </p:tgtEl>
                                        <p:attrNameLst>
                                          <p:attrName>style.visibility</p:attrName>
                                        </p:attrNameLst>
                                      </p:cBhvr>
                                      <p:to>
                                        <p:strVal val="visible"/>
                                      </p:to>
                                    </p:set>
                                    <p:animEffect transition="in" filter="box(out)">
                                      <p:cBhvr>
                                        <p:cTn id="25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6" grpId="0"/>
      <p:bldP spid="361477" grpId="0" bldLvl="0" animBg="1"/>
      <p:bldP spid="361478" grpId="0" bldLvl="0" animBg="1"/>
      <p:bldP spid="361479" grpId="0" bldLvl="0" animBg="1"/>
      <p:bldP spid="361480" grpId="0" bldLvl="0" animBg="1"/>
      <p:bldP spid="361481" grpId="0" bldLvl="0" animBg="1"/>
      <p:bldP spid="361482" grpId="0" bldLvl="0" animBg="1"/>
      <p:bldP spid="361483" grpId="0" bldLvl="0" animBg="1"/>
      <p:bldP spid="361495" grpId="0"/>
      <p:bldP spid="361496" grpId="0"/>
      <p:bldP spid="361497" grpId="0"/>
      <p:bldP spid="361498" grpId="0"/>
      <p:bldP spid="361499" grpId="0"/>
      <p:bldP spid="361500" grpId="0"/>
      <p:bldP spid="361501" grpId="0"/>
      <p:bldP spid="361502" grpId="0"/>
      <p:bldP spid="361503" grpId="0"/>
      <p:bldP spid="361504" grpId="0" bldLvl="0" animBg="1"/>
      <p:bldP spid="361506" grpId="0" bldLvl="0" animBg="1"/>
      <p:bldP spid="361508" grpId="0"/>
      <p:bldP spid="361509" grpId="0" bldLvl="0" animBg="1"/>
      <p:bldP spid="361511" grpId="0" bldLvl="0" animBg="1"/>
      <p:bldP spid="361513" grpId="0" bldLvl="0" animBg="1"/>
      <p:bldP spid="361515" grpId="0" bldLvl="0" animBg="1"/>
      <p:bldP spid="361517" grpId="0" bldLvl="0" animBg="1"/>
      <p:bldP spid="361518" grpId="0"/>
      <p:bldP spid="361519" grpId="0"/>
      <p:bldP spid="361520" grpId="0"/>
      <p:bldP spid="361521" grpId="0"/>
      <p:bldP spid="361522" grpId="0"/>
      <p:bldP spid="361523" grpId="0"/>
      <p:bldP spid="361524" grpId="0"/>
      <p:bldP spid="361529" grpId="0"/>
      <p:bldP spid="361530" grpId="0"/>
      <p:bldP spid="361531" grpId="0"/>
      <p:bldP spid="36153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569" name="Group 4"/>
          <p:cNvGrpSpPr/>
          <p:nvPr/>
        </p:nvGrpSpPr>
        <p:grpSpPr>
          <a:xfrm>
            <a:off x="4829175" y="3733800"/>
            <a:ext cx="647700" cy="466725"/>
            <a:chOff x="2928" y="3312"/>
            <a:chExt cx="408" cy="294"/>
          </a:xfrm>
        </p:grpSpPr>
        <p:sp>
          <p:nvSpPr>
            <p:cNvPr id="109570" name="Oval 5"/>
            <p:cNvSpPr/>
            <p:nvPr/>
          </p:nvSpPr>
          <p:spPr>
            <a:xfrm>
              <a:off x="2976" y="3312"/>
              <a:ext cx="295" cy="294"/>
            </a:xfrm>
            <a:prstGeom prst="ellipse">
              <a:avLst/>
            </a:prstGeom>
            <a:solidFill>
              <a:srgbClr val="FFFFCC"/>
            </a:solidFill>
            <a:ln w="28575" cap="rnd" cmpd="sng">
              <a:solidFill>
                <a:schemeClr val="tx1"/>
              </a:solidFill>
              <a:prstDash val="solid"/>
              <a:round/>
              <a:headEnd type="none" w="med" len="med"/>
              <a:tailEnd type="none" w="med" len="med"/>
            </a:ln>
          </p:spPr>
          <p:txBody>
            <a:bodyPr wrap="none" anchor="ctr"/>
            <a:lstStyle/>
            <a:p>
              <a:pPr algn="just"/>
              <a:endParaRPr lang="zh-CN" altLang="en-US" dirty="0">
                <a:latin typeface="Arial" panose="020B0604020202020204" pitchFamily="34" charset="0"/>
                <a:ea typeface="宋体" panose="02010600030101010101" pitchFamily="2" charset="-122"/>
              </a:endParaRPr>
            </a:p>
          </p:txBody>
        </p:sp>
        <p:sp>
          <p:nvSpPr>
            <p:cNvPr id="311302" name="Text Box 6"/>
            <p:cNvSpPr txBox="1">
              <a:spLocks noChangeArrowheads="1"/>
            </p:cNvSpPr>
            <p:nvPr/>
          </p:nvSpPr>
          <p:spPr bwMode="auto">
            <a:xfrm>
              <a:off x="2928" y="3312"/>
              <a:ext cx="408" cy="288"/>
            </a:xfrm>
            <a:prstGeom prst="rect">
              <a:avLst/>
            </a:prstGeom>
            <a:noFill/>
            <a:ln w="12700" cap="rnd">
              <a:noFill/>
              <a:miter lim="800000"/>
            </a:ln>
            <a:effectLst/>
          </p:spPr>
          <p:txBody>
            <a:bodyPr>
              <a:spAutoFit/>
            </a:bodyPr>
            <a:lstStyle/>
            <a:p>
              <a:pPr marR="0" algn="just" defTabSz="914400" rtl="0" eaLnBrk="0" hangingPunct="0">
                <a:spcBef>
                  <a:spcPct val="20000"/>
                </a:spcBef>
                <a:buClr>
                  <a:schemeClr val="accent1"/>
                </a:buClr>
                <a:buSzTx/>
                <a:buFont typeface="Wingdings" panose="05000000000000000000" pitchFamily="2" charset="2"/>
                <a:buNone/>
                <a:defRPr/>
              </a:pPr>
              <a:r>
                <a:rPr kumimoji="0" lang="en-US" altLang="zh-CN" sz="1000" b="1" kern="1200" cap="none" spc="0" normalizeH="0" baseline="0" noProof="0">
                  <a:effectLst>
                    <a:outerShdw blurRad="38100" dist="38100" dir="2700000" algn="tl">
                      <a:srgbClr val="C0C0C0"/>
                    </a:outerShdw>
                  </a:effectLst>
                  <a:latin typeface="黑体" panose="02010609060101010101" pitchFamily="49" charset="-122"/>
                  <a:ea typeface="黑体" panose="02010609060101010101" pitchFamily="49" charset="-122"/>
                  <a:cs typeface="+mn-cs"/>
                </a:rPr>
                <a:t> </a:t>
              </a:r>
              <a:r>
                <a:rPr kumimoji="0" lang="en-US" altLang="zh-CN" sz="2400" b="1" kern="1200" cap="none" spc="0" normalizeH="0" baseline="0" noProof="0">
                  <a:effectLst>
                    <a:outerShdw blurRad="38100" dist="38100" dir="2700000" algn="tl">
                      <a:srgbClr val="C0C0C0"/>
                    </a:outerShdw>
                  </a:effectLst>
                  <a:latin typeface="黑体" panose="02010609060101010101" pitchFamily="49" charset="-122"/>
                  <a:ea typeface="黑体" panose="02010609060101010101" pitchFamily="49" charset="-122"/>
                  <a:cs typeface="+mn-cs"/>
                </a:rPr>
                <a:t>V0</a:t>
              </a:r>
              <a:endParaRPr kumimoji="0" lang="en-US" altLang="zh-CN" sz="2400" b="1" kern="1200" cap="none" spc="0" normalizeH="0" baseline="0" noProof="0">
                <a:effectLst>
                  <a:outerShdw blurRad="38100" dist="38100" dir="2700000" algn="tl">
                    <a:srgbClr val="C0C0C0"/>
                  </a:outerShdw>
                </a:effectLst>
                <a:latin typeface="黑体" panose="02010609060101010101" pitchFamily="49" charset="-122"/>
                <a:ea typeface="黑体" panose="02010609060101010101" pitchFamily="49" charset="-122"/>
                <a:cs typeface="+mn-cs"/>
              </a:endParaRPr>
            </a:p>
          </p:txBody>
        </p:sp>
      </p:grpSp>
      <p:sp>
        <p:nvSpPr>
          <p:cNvPr id="109572" name="Line 7"/>
          <p:cNvSpPr/>
          <p:nvPr/>
        </p:nvSpPr>
        <p:spPr>
          <a:xfrm flipV="1">
            <a:off x="3381375" y="4556125"/>
            <a:ext cx="482600" cy="346075"/>
          </a:xfrm>
          <a:prstGeom prst="line">
            <a:avLst/>
          </a:prstGeom>
          <a:ln w="38100" cap="flat" cmpd="sng">
            <a:solidFill>
              <a:srgbClr val="FF6600"/>
            </a:solidFill>
            <a:prstDash val="solid"/>
            <a:round/>
            <a:headEnd type="none" w="med" len="med"/>
            <a:tailEnd type="none" w="med" len="med"/>
          </a:ln>
        </p:spPr>
        <p:txBody>
          <a:bodyPr anchor="t"/>
          <a:lstStyle/>
          <a:p>
            <a:pPr algn="just"/>
            <a:endParaRPr lang="zh-CN" altLang="en-US">
              <a:latin typeface="Arial" panose="020B0604020202020204" pitchFamily="34" charset="0"/>
              <a:ea typeface="宋体" panose="02010600030101010101" pitchFamily="2" charset="-122"/>
            </a:endParaRPr>
          </a:p>
        </p:txBody>
      </p:sp>
      <p:sp>
        <p:nvSpPr>
          <p:cNvPr id="109573" name="Line 8"/>
          <p:cNvSpPr/>
          <p:nvPr/>
        </p:nvSpPr>
        <p:spPr>
          <a:xfrm flipV="1">
            <a:off x="4213225" y="3962400"/>
            <a:ext cx="711200" cy="373063"/>
          </a:xfrm>
          <a:prstGeom prst="line">
            <a:avLst/>
          </a:prstGeom>
          <a:ln w="38100" cap="flat" cmpd="sng">
            <a:solidFill>
              <a:srgbClr val="FF6600"/>
            </a:solidFill>
            <a:prstDash val="solid"/>
            <a:round/>
            <a:headEnd type="none" w="med" len="med"/>
            <a:tailEnd type="none" w="med" len="med"/>
          </a:ln>
        </p:spPr>
        <p:txBody>
          <a:bodyPr anchor="t"/>
          <a:lstStyle/>
          <a:p>
            <a:pPr algn="just"/>
            <a:endParaRPr lang="zh-CN" altLang="en-US">
              <a:latin typeface="Arial" panose="020B0604020202020204" pitchFamily="34" charset="0"/>
              <a:ea typeface="宋体" panose="02010600030101010101" pitchFamily="2" charset="-122"/>
            </a:endParaRPr>
          </a:p>
        </p:txBody>
      </p:sp>
      <p:sp>
        <p:nvSpPr>
          <p:cNvPr id="109574" name="Line 9"/>
          <p:cNvSpPr/>
          <p:nvPr/>
        </p:nvSpPr>
        <p:spPr>
          <a:xfrm>
            <a:off x="4249738" y="4556125"/>
            <a:ext cx="481012" cy="346075"/>
          </a:xfrm>
          <a:prstGeom prst="line">
            <a:avLst/>
          </a:prstGeom>
          <a:ln w="38100" cap="flat" cmpd="sng">
            <a:solidFill>
              <a:srgbClr val="FF6600"/>
            </a:solidFill>
            <a:prstDash val="solid"/>
            <a:round/>
            <a:headEnd type="none" w="med" len="med"/>
            <a:tailEnd type="none" w="med" len="med"/>
          </a:ln>
        </p:spPr>
        <p:txBody>
          <a:bodyPr anchor="t"/>
          <a:lstStyle/>
          <a:p>
            <a:pPr algn="just"/>
            <a:endParaRPr lang="zh-CN" altLang="en-US">
              <a:latin typeface="Arial" panose="020B0604020202020204" pitchFamily="34" charset="0"/>
              <a:ea typeface="宋体" panose="02010600030101010101" pitchFamily="2" charset="-122"/>
            </a:endParaRPr>
          </a:p>
        </p:txBody>
      </p:sp>
      <p:sp>
        <p:nvSpPr>
          <p:cNvPr id="109575" name="Line 10"/>
          <p:cNvSpPr/>
          <p:nvPr/>
        </p:nvSpPr>
        <p:spPr>
          <a:xfrm>
            <a:off x="5407025" y="3962400"/>
            <a:ext cx="819150" cy="395288"/>
          </a:xfrm>
          <a:prstGeom prst="line">
            <a:avLst/>
          </a:prstGeom>
          <a:ln w="38100" cap="flat" cmpd="sng">
            <a:solidFill>
              <a:srgbClr val="FF6600"/>
            </a:solidFill>
            <a:prstDash val="solid"/>
            <a:round/>
            <a:headEnd type="none" w="med" len="med"/>
            <a:tailEnd type="none" w="med" len="med"/>
          </a:ln>
        </p:spPr>
        <p:txBody>
          <a:bodyPr anchor="t"/>
          <a:lstStyle/>
          <a:p>
            <a:pPr algn="just"/>
            <a:endParaRPr lang="zh-CN" altLang="en-US">
              <a:latin typeface="Arial" panose="020B0604020202020204" pitchFamily="34" charset="0"/>
              <a:ea typeface="宋体" panose="02010600030101010101" pitchFamily="2" charset="-122"/>
            </a:endParaRPr>
          </a:p>
        </p:txBody>
      </p:sp>
      <p:sp>
        <p:nvSpPr>
          <p:cNvPr id="109576" name="Line 11"/>
          <p:cNvSpPr/>
          <p:nvPr/>
        </p:nvSpPr>
        <p:spPr>
          <a:xfrm>
            <a:off x="6565900" y="4605338"/>
            <a:ext cx="336550" cy="246062"/>
          </a:xfrm>
          <a:prstGeom prst="line">
            <a:avLst/>
          </a:prstGeom>
          <a:ln w="38100" cap="flat" cmpd="sng">
            <a:solidFill>
              <a:srgbClr val="FF6600"/>
            </a:solidFill>
            <a:prstDash val="solid"/>
            <a:round/>
            <a:headEnd type="none" w="med" len="med"/>
            <a:tailEnd type="none" w="med" len="med"/>
          </a:ln>
        </p:spPr>
        <p:txBody>
          <a:bodyPr anchor="t"/>
          <a:lstStyle/>
          <a:p>
            <a:pPr algn="just"/>
            <a:endParaRPr lang="zh-CN" altLang="en-US">
              <a:latin typeface="Arial" panose="020B0604020202020204" pitchFamily="34" charset="0"/>
              <a:ea typeface="宋体" panose="02010600030101010101" pitchFamily="2" charset="-122"/>
            </a:endParaRPr>
          </a:p>
        </p:txBody>
      </p:sp>
      <p:sp>
        <p:nvSpPr>
          <p:cNvPr id="109577" name="Line 12"/>
          <p:cNvSpPr/>
          <p:nvPr/>
        </p:nvSpPr>
        <p:spPr>
          <a:xfrm flipV="1">
            <a:off x="5986463" y="4605338"/>
            <a:ext cx="288925" cy="296862"/>
          </a:xfrm>
          <a:prstGeom prst="line">
            <a:avLst/>
          </a:prstGeom>
          <a:ln w="38100" cap="flat" cmpd="sng">
            <a:solidFill>
              <a:srgbClr val="FF6600"/>
            </a:solidFill>
            <a:prstDash val="solid"/>
            <a:round/>
            <a:headEnd type="none" w="med" len="med"/>
            <a:tailEnd type="none" w="med" len="med"/>
          </a:ln>
        </p:spPr>
        <p:txBody>
          <a:bodyPr anchor="t"/>
          <a:lstStyle/>
          <a:p>
            <a:pPr algn="just"/>
            <a:endParaRPr lang="zh-CN" altLang="en-US">
              <a:latin typeface="Arial" panose="020B0604020202020204" pitchFamily="34" charset="0"/>
              <a:ea typeface="宋体" panose="02010600030101010101" pitchFamily="2" charset="-122"/>
            </a:endParaRPr>
          </a:p>
        </p:txBody>
      </p:sp>
      <p:sp>
        <p:nvSpPr>
          <p:cNvPr id="109578" name="Line 13"/>
          <p:cNvSpPr/>
          <p:nvPr/>
        </p:nvSpPr>
        <p:spPr>
          <a:xfrm flipV="1">
            <a:off x="6083300" y="5049838"/>
            <a:ext cx="652463" cy="0"/>
          </a:xfrm>
          <a:prstGeom prst="line">
            <a:avLst/>
          </a:prstGeom>
          <a:ln w="38100" cap="flat" cmpd="sng">
            <a:solidFill>
              <a:srgbClr val="FF6600"/>
            </a:solidFill>
            <a:prstDash val="solid"/>
            <a:round/>
            <a:headEnd type="none" w="med" len="med"/>
            <a:tailEnd type="none" w="med" len="med"/>
          </a:ln>
        </p:spPr>
        <p:txBody>
          <a:bodyPr anchor="t"/>
          <a:lstStyle/>
          <a:p>
            <a:pPr algn="just"/>
            <a:endParaRPr lang="zh-CN" altLang="en-US">
              <a:latin typeface="Arial" panose="020B0604020202020204" pitchFamily="34" charset="0"/>
              <a:ea typeface="宋体" panose="02010600030101010101" pitchFamily="2" charset="-122"/>
            </a:endParaRPr>
          </a:p>
        </p:txBody>
      </p:sp>
      <p:sp>
        <p:nvSpPr>
          <p:cNvPr id="109579" name="Line 14"/>
          <p:cNvSpPr/>
          <p:nvPr/>
        </p:nvSpPr>
        <p:spPr>
          <a:xfrm flipV="1">
            <a:off x="4249738" y="5199063"/>
            <a:ext cx="530225" cy="395287"/>
          </a:xfrm>
          <a:prstGeom prst="line">
            <a:avLst/>
          </a:prstGeom>
          <a:ln w="38100" cap="flat" cmpd="sng">
            <a:solidFill>
              <a:srgbClr val="FF6600"/>
            </a:solidFill>
            <a:prstDash val="solid"/>
            <a:round/>
            <a:headEnd type="none" w="med" len="med"/>
            <a:tailEnd type="none" w="med" len="med"/>
          </a:ln>
        </p:spPr>
        <p:txBody>
          <a:bodyPr anchor="t"/>
          <a:lstStyle/>
          <a:p>
            <a:pPr algn="just"/>
            <a:endParaRPr lang="zh-CN" altLang="en-US">
              <a:latin typeface="Arial" panose="020B0604020202020204" pitchFamily="34" charset="0"/>
              <a:ea typeface="宋体" panose="02010600030101010101" pitchFamily="2" charset="-122"/>
            </a:endParaRPr>
          </a:p>
        </p:txBody>
      </p:sp>
      <p:sp>
        <p:nvSpPr>
          <p:cNvPr id="109580" name="Line 15"/>
          <p:cNvSpPr/>
          <p:nvPr/>
        </p:nvSpPr>
        <p:spPr>
          <a:xfrm>
            <a:off x="3457575" y="5257800"/>
            <a:ext cx="457200" cy="304800"/>
          </a:xfrm>
          <a:prstGeom prst="line">
            <a:avLst/>
          </a:prstGeom>
          <a:ln w="38100" cap="rnd" cmpd="sng">
            <a:solidFill>
              <a:srgbClr val="FF6600"/>
            </a:solidFill>
            <a:prstDash val="solid"/>
            <a:round/>
            <a:headEnd type="none" w="med" len="med"/>
            <a:tailEnd type="none" w="med" len="med"/>
          </a:ln>
        </p:spPr>
        <p:txBody>
          <a:bodyPr anchor="t"/>
          <a:lstStyle/>
          <a:p>
            <a:pPr algn="just"/>
            <a:endParaRPr lang="zh-CN" altLang="en-US">
              <a:latin typeface="Arial" panose="020B0604020202020204" pitchFamily="34" charset="0"/>
              <a:ea typeface="宋体" panose="02010600030101010101" pitchFamily="2" charset="-122"/>
            </a:endParaRPr>
          </a:p>
        </p:txBody>
      </p:sp>
      <p:grpSp>
        <p:nvGrpSpPr>
          <p:cNvPr id="109581" name="Group 16"/>
          <p:cNvGrpSpPr/>
          <p:nvPr/>
        </p:nvGrpSpPr>
        <p:grpSpPr>
          <a:xfrm>
            <a:off x="3762375" y="5410200"/>
            <a:ext cx="647700" cy="466725"/>
            <a:chOff x="2928" y="3312"/>
            <a:chExt cx="408" cy="294"/>
          </a:xfrm>
        </p:grpSpPr>
        <p:sp>
          <p:nvSpPr>
            <p:cNvPr id="109582" name="Oval 17"/>
            <p:cNvSpPr/>
            <p:nvPr/>
          </p:nvSpPr>
          <p:spPr>
            <a:xfrm>
              <a:off x="2976" y="3312"/>
              <a:ext cx="295" cy="294"/>
            </a:xfrm>
            <a:prstGeom prst="ellipse">
              <a:avLst/>
            </a:prstGeom>
            <a:solidFill>
              <a:srgbClr val="FFFFCC"/>
            </a:solidFill>
            <a:ln w="28575" cap="rnd" cmpd="sng">
              <a:solidFill>
                <a:schemeClr val="tx1"/>
              </a:solidFill>
              <a:prstDash val="solid"/>
              <a:round/>
              <a:headEnd type="none" w="med" len="med"/>
              <a:tailEnd type="none" w="med" len="med"/>
            </a:ln>
          </p:spPr>
          <p:txBody>
            <a:bodyPr wrap="none" anchor="ctr"/>
            <a:lstStyle/>
            <a:p>
              <a:pPr algn="just"/>
              <a:endParaRPr lang="zh-CN" altLang="en-US" dirty="0">
                <a:latin typeface="Arial" panose="020B0604020202020204" pitchFamily="34" charset="0"/>
                <a:ea typeface="宋体" panose="02010600030101010101" pitchFamily="2" charset="-122"/>
              </a:endParaRPr>
            </a:p>
          </p:txBody>
        </p:sp>
        <p:sp>
          <p:nvSpPr>
            <p:cNvPr id="311314" name="Text Box 18"/>
            <p:cNvSpPr txBox="1">
              <a:spLocks noChangeArrowheads="1"/>
            </p:cNvSpPr>
            <p:nvPr/>
          </p:nvSpPr>
          <p:spPr bwMode="auto">
            <a:xfrm>
              <a:off x="2928" y="3312"/>
              <a:ext cx="408" cy="288"/>
            </a:xfrm>
            <a:prstGeom prst="rect">
              <a:avLst/>
            </a:prstGeom>
            <a:noFill/>
            <a:ln w="12700" cap="rnd">
              <a:noFill/>
              <a:miter lim="800000"/>
            </a:ln>
            <a:effectLst/>
          </p:spPr>
          <p:txBody>
            <a:bodyPr>
              <a:spAutoFit/>
            </a:bodyPr>
            <a:lstStyle/>
            <a:p>
              <a:pPr marR="0" algn="just" defTabSz="914400" rtl="0" eaLnBrk="0" hangingPunct="0">
                <a:spcBef>
                  <a:spcPct val="20000"/>
                </a:spcBef>
                <a:buClr>
                  <a:schemeClr val="accent1"/>
                </a:buClr>
                <a:buSzTx/>
                <a:buFont typeface="Wingdings" panose="05000000000000000000" pitchFamily="2" charset="2"/>
                <a:buNone/>
                <a:defRPr/>
              </a:pPr>
              <a:r>
                <a:rPr kumimoji="0" lang="en-US" altLang="zh-CN" sz="1000" b="1" kern="1200" cap="none" spc="0" normalizeH="0" baseline="0" noProof="0">
                  <a:effectLst>
                    <a:outerShdw blurRad="38100" dist="38100" dir="2700000" algn="tl">
                      <a:srgbClr val="C0C0C0"/>
                    </a:outerShdw>
                  </a:effectLst>
                  <a:latin typeface="黑体" panose="02010609060101010101" pitchFamily="49" charset="-122"/>
                  <a:ea typeface="黑体" panose="02010609060101010101" pitchFamily="49" charset="-122"/>
                  <a:cs typeface="+mn-cs"/>
                </a:rPr>
                <a:t> </a:t>
              </a:r>
              <a:r>
                <a:rPr kumimoji="0" lang="en-US" altLang="zh-CN" sz="2400" b="1" kern="1200" cap="none" spc="0" normalizeH="0" baseline="0" noProof="0">
                  <a:effectLst>
                    <a:outerShdw blurRad="38100" dist="38100" dir="2700000" algn="tl">
                      <a:srgbClr val="C0C0C0"/>
                    </a:outerShdw>
                  </a:effectLst>
                  <a:latin typeface="黑体" panose="02010609060101010101" pitchFamily="49" charset="-122"/>
                  <a:ea typeface="黑体" panose="02010609060101010101" pitchFamily="49" charset="-122"/>
                  <a:cs typeface="+mn-cs"/>
                </a:rPr>
                <a:t>V7</a:t>
              </a:r>
              <a:endParaRPr kumimoji="0" lang="en-US" altLang="zh-CN" sz="2400" b="1" kern="1200" cap="none" spc="0" normalizeH="0" baseline="0" noProof="0">
                <a:effectLst>
                  <a:outerShdw blurRad="38100" dist="38100" dir="2700000" algn="tl">
                    <a:srgbClr val="C0C0C0"/>
                  </a:outerShdw>
                </a:effectLst>
                <a:latin typeface="黑体" panose="02010609060101010101" pitchFamily="49" charset="-122"/>
                <a:ea typeface="黑体" panose="02010609060101010101" pitchFamily="49" charset="-122"/>
                <a:cs typeface="+mn-cs"/>
              </a:endParaRPr>
            </a:p>
          </p:txBody>
        </p:sp>
      </p:grpSp>
      <p:grpSp>
        <p:nvGrpSpPr>
          <p:cNvPr id="109584" name="Group 19"/>
          <p:cNvGrpSpPr/>
          <p:nvPr/>
        </p:nvGrpSpPr>
        <p:grpSpPr>
          <a:xfrm>
            <a:off x="6657975" y="4876800"/>
            <a:ext cx="647700" cy="466725"/>
            <a:chOff x="2928" y="3312"/>
            <a:chExt cx="408" cy="294"/>
          </a:xfrm>
        </p:grpSpPr>
        <p:sp>
          <p:nvSpPr>
            <p:cNvPr id="109585" name="Oval 20"/>
            <p:cNvSpPr/>
            <p:nvPr/>
          </p:nvSpPr>
          <p:spPr>
            <a:xfrm>
              <a:off x="2976" y="3312"/>
              <a:ext cx="295" cy="294"/>
            </a:xfrm>
            <a:prstGeom prst="ellipse">
              <a:avLst/>
            </a:prstGeom>
            <a:solidFill>
              <a:srgbClr val="FFFFCC"/>
            </a:solidFill>
            <a:ln w="28575" cap="rnd" cmpd="sng">
              <a:solidFill>
                <a:schemeClr val="tx1"/>
              </a:solidFill>
              <a:prstDash val="solid"/>
              <a:round/>
              <a:headEnd type="none" w="med" len="med"/>
              <a:tailEnd type="none" w="med" len="med"/>
            </a:ln>
          </p:spPr>
          <p:txBody>
            <a:bodyPr wrap="none" anchor="ctr"/>
            <a:lstStyle/>
            <a:p>
              <a:pPr algn="just"/>
              <a:endParaRPr lang="zh-CN" altLang="en-US" dirty="0">
                <a:latin typeface="Arial" panose="020B0604020202020204" pitchFamily="34" charset="0"/>
                <a:ea typeface="宋体" panose="02010600030101010101" pitchFamily="2" charset="-122"/>
              </a:endParaRPr>
            </a:p>
          </p:txBody>
        </p:sp>
        <p:sp>
          <p:nvSpPr>
            <p:cNvPr id="311317" name="Text Box 21"/>
            <p:cNvSpPr txBox="1">
              <a:spLocks noChangeArrowheads="1"/>
            </p:cNvSpPr>
            <p:nvPr/>
          </p:nvSpPr>
          <p:spPr bwMode="auto">
            <a:xfrm>
              <a:off x="2928" y="3312"/>
              <a:ext cx="408" cy="288"/>
            </a:xfrm>
            <a:prstGeom prst="rect">
              <a:avLst/>
            </a:prstGeom>
            <a:noFill/>
            <a:ln w="12700" cap="rnd">
              <a:noFill/>
              <a:miter lim="800000"/>
            </a:ln>
            <a:effectLst/>
          </p:spPr>
          <p:txBody>
            <a:bodyPr>
              <a:spAutoFit/>
            </a:bodyPr>
            <a:lstStyle/>
            <a:p>
              <a:pPr marR="0" algn="just" defTabSz="914400" rtl="0" eaLnBrk="0" hangingPunct="0">
                <a:spcBef>
                  <a:spcPct val="20000"/>
                </a:spcBef>
                <a:buClr>
                  <a:schemeClr val="accent1"/>
                </a:buClr>
                <a:buSzTx/>
                <a:buFont typeface="Wingdings" panose="05000000000000000000" pitchFamily="2" charset="2"/>
                <a:buNone/>
                <a:defRPr/>
              </a:pPr>
              <a:r>
                <a:rPr kumimoji="0" lang="en-US" altLang="zh-CN" sz="1000" b="1" kern="1200" cap="none" spc="0" normalizeH="0" baseline="0" noProof="0">
                  <a:effectLst>
                    <a:outerShdw blurRad="38100" dist="38100" dir="2700000" algn="tl">
                      <a:srgbClr val="C0C0C0"/>
                    </a:outerShdw>
                  </a:effectLst>
                  <a:latin typeface="黑体" panose="02010609060101010101" pitchFamily="49" charset="-122"/>
                  <a:ea typeface="黑体" panose="02010609060101010101" pitchFamily="49" charset="-122"/>
                  <a:cs typeface="+mn-cs"/>
                </a:rPr>
                <a:t> </a:t>
              </a:r>
              <a:r>
                <a:rPr kumimoji="0" lang="en-US" altLang="zh-CN" sz="2400" b="1" kern="1200" cap="none" spc="0" normalizeH="0" baseline="0" noProof="0">
                  <a:effectLst>
                    <a:outerShdw blurRad="38100" dist="38100" dir="2700000" algn="tl">
                      <a:srgbClr val="C0C0C0"/>
                    </a:outerShdw>
                  </a:effectLst>
                  <a:latin typeface="黑体" panose="02010609060101010101" pitchFamily="49" charset="-122"/>
                  <a:ea typeface="黑体" panose="02010609060101010101" pitchFamily="49" charset="-122"/>
                  <a:cs typeface="+mn-cs"/>
                </a:rPr>
                <a:t>V6</a:t>
              </a:r>
              <a:endParaRPr kumimoji="0" lang="en-US" altLang="zh-CN" sz="2400" b="1" kern="1200" cap="none" spc="0" normalizeH="0" baseline="0" noProof="0">
                <a:effectLst>
                  <a:outerShdw blurRad="38100" dist="38100" dir="2700000" algn="tl">
                    <a:srgbClr val="C0C0C0"/>
                  </a:outerShdw>
                </a:effectLst>
                <a:latin typeface="黑体" panose="02010609060101010101" pitchFamily="49" charset="-122"/>
                <a:ea typeface="黑体" panose="02010609060101010101" pitchFamily="49" charset="-122"/>
                <a:cs typeface="+mn-cs"/>
              </a:endParaRPr>
            </a:p>
          </p:txBody>
        </p:sp>
      </p:grpSp>
      <p:grpSp>
        <p:nvGrpSpPr>
          <p:cNvPr id="109587" name="Group 22"/>
          <p:cNvGrpSpPr/>
          <p:nvPr/>
        </p:nvGrpSpPr>
        <p:grpSpPr>
          <a:xfrm>
            <a:off x="5591175" y="4876800"/>
            <a:ext cx="647700" cy="466725"/>
            <a:chOff x="2928" y="3312"/>
            <a:chExt cx="408" cy="294"/>
          </a:xfrm>
        </p:grpSpPr>
        <p:sp>
          <p:nvSpPr>
            <p:cNvPr id="109588" name="Oval 23"/>
            <p:cNvSpPr/>
            <p:nvPr/>
          </p:nvSpPr>
          <p:spPr>
            <a:xfrm>
              <a:off x="2976" y="3312"/>
              <a:ext cx="295" cy="294"/>
            </a:xfrm>
            <a:prstGeom prst="ellipse">
              <a:avLst/>
            </a:prstGeom>
            <a:solidFill>
              <a:srgbClr val="FFFFCC"/>
            </a:solidFill>
            <a:ln w="28575" cap="rnd" cmpd="sng">
              <a:solidFill>
                <a:schemeClr val="tx1"/>
              </a:solidFill>
              <a:prstDash val="solid"/>
              <a:round/>
              <a:headEnd type="none" w="med" len="med"/>
              <a:tailEnd type="none" w="med" len="med"/>
            </a:ln>
          </p:spPr>
          <p:txBody>
            <a:bodyPr wrap="none" anchor="ctr"/>
            <a:lstStyle/>
            <a:p>
              <a:pPr algn="just"/>
              <a:endParaRPr lang="zh-CN" altLang="en-US" dirty="0">
                <a:latin typeface="Arial" panose="020B0604020202020204" pitchFamily="34" charset="0"/>
                <a:ea typeface="宋体" panose="02010600030101010101" pitchFamily="2" charset="-122"/>
              </a:endParaRPr>
            </a:p>
          </p:txBody>
        </p:sp>
        <p:sp>
          <p:nvSpPr>
            <p:cNvPr id="311320" name="Text Box 24"/>
            <p:cNvSpPr txBox="1">
              <a:spLocks noChangeArrowheads="1"/>
            </p:cNvSpPr>
            <p:nvPr/>
          </p:nvSpPr>
          <p:spPr bwMode="auto">
            <a:xfrm>
              <a:off x="2928" y="3312"/>
              <a:ext cx="408" cy="288"/>
            </a:xfrm>
            <a:prstGeom prst="rect">
              <a:avLst/>
            </a:prstGeom>
            <a:noFill/>
            <a:ln w="12700" cap="rnd">
              <a:noFill/>
              <a:miter lim="800000"/>
            </a:ln>
            <a:effectLst/>
          </p:spPr>
          <p:txBody>
            <a:bodyPr>
              <a:spAutoFit/>
            </a:bodyPr>
            <a:lstStyle/>
            <a:p>
              <a:pPr marR="0" algn="just" defTabSz="914400" rtl="0" eaLnBrk="0" hangingPunct="0">
                <a:spcBef>
                  <a:spcPct val="20000"/>
                </a:spcBef>
                <a:buClr>
                  <a:schemeClr val="accent1"/>
                </a:buClr>
                <a:buSzTx/>
                <a:buFont typeface="Wingdings" panose="05000000000000000000" pitchFamily="2" charset="2"/>
                <a:buNone/>
                <a:defRPr/>
              </a:pPr>
              <a:r>
                <a:rPr kumimoji="0" lang="en-US" altLang="zh-CN" sz="1000" b="1" kern="1200" cap="none" spc="0" normalizeH="0" baseline="0" noProof="0">
                  <a:effectLst>
                    <a:outerShdw blurRad="38100" dist="38100" dir="2700000" algn="tl">
                      <a:srgbClr val="C0C0C0"/>
                    </a:outerShdw>
                  </a:effectLst>
                  <a:latin typeface="黑体" panose="02010609060101010101" pitchFamily="49" charset="-122"/>
                  <a:ea typeface="黑体" panose="02010609060101010101" pitchFamily="49" charset="-122"/>
                  <a:cs typeface="+mn-cs"/>
                </a:rPr>
                <a:t> </a:t>
              </a:r>
              <a:r>
                <a:rPr kumimoji="0" lang="en-US" altLang="zh-CN" sz="2400" b="1" kern="1200" cap="none" spc="0" normalizeH="0" baseline="0" noProof="0">
                  <a:effectLst>
                    <a:outerShdw blurRad="38100" dist="38100" dir="2700000" algn="tl">
                      <a:srgbClr val="C0C0C0"/>
                    </a:outerShdw>
                  </a:effectLst>
                  <a:latin typeface="黑体" panose="02010609060101010101" pitchFamily="49" charset="-122"/>
                  <a:ea typeface="黑体" panose="02010609060101010101" pitchFamily="49" charset="-122"/>
                  <a:cs typeface="+mn-cs"/>
                </a:rPr>
                <a:t>V5</a:t>
              </a:r>
              <a:endParaRPr kumimoji="0" lang="en-US" altLang="zh-CN" sz="2400" b="1" kern="1200" cap="none" spc="0" normalizeH="0" baseline="0" noProof="0">
                <a:effectLst>
                  <a:outerShdw blurRad="38100" dist="38100" dir="2700000" algn="tl">
                    <a:srgbClr val="C0C0C0"/>
                  </a:outerShdw>
                </a:effectLst>
                <a:latin typeface="黑体" panose="02010609060101010101" pitchFamily="49" charset="-122"/>
                <a:ea typeface="黑体" panose="02010609060101010101" pitchFamily="49" charset="-122"/>
                <a:cs typeface="+mn-cs"/>
              </a:endParaRPr>
            </a:p>
          </p:txBody>
        </p:sp>
      </p:grpSp>
      <p:grpSp>
        <p:nvGrpSpPr>
          <p:cNvPr id="109590" name="Group 25"/>
          <p:cNvGrpSpPr/>
          <p:nvPr/>
        </p:nvGrpSpPr>
        <p:grpSpPr>
          <a:xfrm>
            <a:off x="4524375" y="4876800"/>
            <a:ext cx="647700" cy="466725"/>
            <a:chOff x="2928" y="3312"/>
            <a:chExt cx="408" cy="294"/>
          </a:xfrm>
        </p:grpSpPr>
        <p:sp>
          <p:nvSpPr>
            <p:cNvPr id="109591" name="Oval 26"/>
            <p:cNvSpPr/>
            <p:nvPr/>
          </p:nvSpPr>
          <p:spPr>
            <a:xfrm>
              <a:off x="2976" y="3312"/>
              <a:ext cx="295" cy="294"/>
            </a:xfrm>
            <a:prstGeom prst="ellipse">
              <a:avLst/>
            </a:prstGeom>
            <a:solidFill>
              <a:srgbClr val="FFFFCC"/>
            </a:solidFill>
            <a:ln w="28575" cap="rnd" cmpd="sng">
              <a:solidFill>
                <a:schemeClr val="tx1"/>
              </a:solidFill>
              <a:prstDash val="solid"/>
              <a:round/>
              <a:headEnd type="none" w="med" len="med"/>
              <a:tailEnd type="none" w="med" len="med"/>
            </a:ln>
          </p:spPr>
          <p:txBody>
            <a:bodyPr wrap="none" anchor="ctr"/>
            <a:lstStyle/>
            <a:p>
              <a:pPr algn="just"/>
              <a:endParaRPr lang="zh-CN" altLang="en-US" dirty="0">
                <a:latin typeface="Arial" panose="020B0604020202020204" pitchFamily="34" charset="0"/>
                <a:ea typeface="宋体" panose="02010600030101010101" pitchFamily="2" charset="-122"/>
              </a:endParaRPr>
            </a:p>
          </p:txBody>
        </p:sp>
        <p:sp>
          <p:nvSpPr>
            <p:cNvPr id="311323" name="Text Box 27"/>
            <p:cNvSpPr txBox="1">
              <a:spLocks noChangeArrowheads="1"/>
            </p:cNvSpPr>
            <p:nvPr/>
          </p:nvSpPr>
          <p:spPr bwMode="auto">
            <a:xfrm>
              <a:off x="2928" y="3312"/>
              <a:ext cx="408" cy="288"/>
            </a:xfrm>
            <a:prstGeom prst="rect">
              <a:avLst/>
            </a:prstGeom>
            <a:noFill/>
            <a:ln w="12700" cap="rnd">
              <a:noFill/>
              <a:miter lim="800000"/>
            </a:ln>
            <a:effectLst/>
          </p:spPr>
          <p:txBody>
            <a:bodyPr>
              <a:spAutoFit/>
            </a:bodyPr>
            <a:lstStyle/>
            <a:p>
              <a:pPr marR="0" algn="just" defTabSz="914400" rtl="0" eaLnBrk="0" hangingPunct="0">
                <a:spcBef>
                  <a:spcPct val="20000"/>
                </a:spcBef>
                <a:buClr>
                  <a:schemeClr val="accent1"/>
                </a:buClr>
                <a:buSzTx/>
                <a:buFont typeface="Wingdings" panose="05000000000000000000" pitchFamily="2" charset="2"/>
                <a:buNone/>
                <a:defRPr/>
              </a:pPr>
              <a:r>
                <a:rPr kumimoji="0" lang="en-US" altLang="zh-CN" sz="1000" b="1" kern="1200" cap="none" spc="0" normalizeH="0" baseline="0" noProof="0">
                  <a:effectLst>
                    <a:outerShdw blurRad="38100" dist="38100" dir="2700000" algn="tl">
                      <a:srgbClr val="C0C0C0"/>
                    </a:outerShdw>
                  </a:effectLst>
                  <a:latin typeface="黑体" panose="02010609060101010101" pitchFamily="49" charset="-122"/>
                  <a:ea typeface="黑体" panose="02010609060101010101" pitchFamily="49" charset="-122"/>
                  <a:cs typeface="+mn-cs"/>
                </a:rPr>
                <a:t> </a:t>
              </a:r>
              <a:r>
                <a:rPr kumimoji="0" lang="en-US" altLang="zh-CN" sz="2400" b="1" kern="1200" cap="none" spc="0" normalizeH="0" baseline="0" noProof="0">
                  <a:effectLst>
                    <a:outerShdw blurRad="38100" dist="38100" dir="2700000" algn="tl">
                      <a:srgbClr val="C0C0C0"/>
                    </a:outerShdw>
                  </a:effectLst>
                  <a:latin typeface="黑体" panose="02010609060101010101" pitchFamily="49" charset="-122"/>
                  <a:ea typeface="黑体" panose="02010609060101010101" pitchFamily="49" charset="-122"/>
                  <a:cs typeface="+mn-cs"/>
                </a:rPr>
                <a:t>V4</a:t>
              </a:r>
              <a:endParaRPr kumimoji="0" lang="en-US" altLang="zh-CN" sz="2400" b="1" kern="1200" cap="none" spc="0" normalizeH="0" baseline="0" noProof="0">
                <a:effectLst>
                  <a:outerShdw blurRad="38100" dist="38100" dir="2700000" algn="tl">
                    <a:srgbClr val="C0C0C0"/>
                  </a:outerShdw>
                </a:effectLst>
                <a:latin typeface="黑体" panose="02010609060101010101" pitchFamily="49" charset="-122"/>
                <a:ea typeface="黑体" panose="02010609060101010101" pitchFamily="49" charset="-122"/>
                <a:cs typeface="+mn-cs"/>
              </a:endParaRPr>
            </a:p>
          </p:txBody>
        </p:sp>
      </p:grpSp>
      <p:grpSp>
        <p:nvGrpSpPr>
          <p:cNvPr id="109593" name="Group 28"/>
          <p:cNvGrpSpPr/>
          <p:nvPr/>
        </p:nvGrpSpPr>
        <p:grpSpPr>
          <a:xfrm>
            <a:off x="3000375" y="4876800"/>
            <a:ext cx="647700" cy="466725"/>
            <a:chOff x="2928" y="3312"/>
            <a:chExt cx="408" cy="294"/>
          </a:xfrm>
        </p:grpSpPr>
        <p:sp>
          <p:nvSpPr>
            <p:cNvPr id="109594" name="Oval 29"/>
            <p:cNvSpPr/>
            <p:nvPr/>
          </p:nvSpPr>
          <p:spPr>
            <a:xfrm>
              <a:off x="2976" y="3312"/>
              <a:ext cx="295" cy="294"/>
            </a:xfrm>
            <a:prstGeom prst="ellipse">
              <a:avLst/>
            </a:prstGeom>
            <a:solidFill>
              <a:srgbClr val="FFFFCC"/>
            </a:solidFill>
            <a:ln w="28575" cap="rnd" cmpd="sng">
              <a:solidFill>
                <a:schemeClr val="tx1"/>
              </a:solidFill>
              <a:prstDash val="solid"/>
              <a:round/>
              <a:headEnd type="none" w="med" len="med"/>
              <a:tailEnd type="none" w="med" len="med"/>
            </a:ln>
          </p:spPr>
          <p:txBody>
            <a:bodyPr wrap="none" anchor="ctr"/>
            <a:lstStyle/>
            <a:p>
              <a:pPr algn="just"/>
              <a:endParaRPr lang="zh-CN" altLang="en-US" dirty="0">
                <a:latin typeface="Arial" panose="020B0604020202020204" pitchFamily="34" charset="0"/>
                <a:ea typeface="宋体" panose="02010600030101010101" pitchFamily="2" charset="-122"/>
              </a:endParaRPr>
            </a:p>
          </p:txBody>
        </p:sp>
        <p:sp>
          <p:nvSpPr>
            <p:cNvPr id="311326" name="Text Box 30"/>
            <p:cNvSpPr txBox="1">
              <a:spLocks noChangeArrowheads="1"/>
            </p:cNvSpPr>
            <p:nvPr/>
          </p:nvSpPr>
          <p:spPr bwMode="auto">
            <a:xfrm>
              <a:off x="2928" y="3312"/>
              <a:ext cx="408" cy="288"/>
            </a:xfrm>
            <a:prstGeom prst="rect">
              <a:avLst/>
            </a:prstGeom>
            <a:noFill/>
            <a:ln w="12700" cap="rnd">
              <a:noFill/>
              <a:miter lim="800000"/>
            </a:ln>
            <a:effectLst/>
          </p:spPr>
          <p:txBody>
            <a:bodyPr>
              <a:spAutoFit/>
            </a:bodyPr>
            <a:lstStyle/>
            <a:p>
              <a:pPr marR="0" algn="just" defTabSz="914400" rtl="0" eaLnBrk="0" hangingPunct="0">
                <a:spcBef>
                  <a:spcPct val="20000"/>
                </a:spcBef>
                <a:buClr>
                  <a:schemeClr val="accent1"/>
                </a:buClr>
                <a:buSzTx/>
                <a:buFont typeface="Wingdings" panose="05000000000000000000" pitchFamily="2" charset="2"/>
                <a:buNone/>
                <a:defRPr/>
              </a:pPr>
              <a:r>
                <a:rPr kumimoji="0" lang="en-US" altLang="zh-CN" sz="1000" b="1" kern="1200" cap="none" spc="0" normalizeH="0" baseline="0" noProof="0">
                  <a:effectLst>
                    <a:outerShdw blurRad="38100" dist="38100" dir="2700000" algn="tl">
                      <a:srgbClr val="C0C0C0"/>
                    </a:outerShdw>
                  </a:effectLst>
                  <a:latin typeface="黑体" panose="02010609060101010101" pitchFamily="49" charset="-122"/>
                  <a:ea typeface="黑体" panose="02010609060101010101" pitchFamily="49" charset="-122"/>
                  <a:cs typeface="+mn-cs"/>
                </a:rPr>
                <a:t> </a:t>
              </a:r>
              <a:r>
                <a:rPr kumimoji="0" lang="en-US" altLang="zh-CN" sz="2400" b="1" kern="1200" cap="none" spc="0" normalizeH="0" baseline="0" noProof="0">
                  <a:effectLst>
                    <a:outerShdw blurRad="38100" dist="38100" dir="2700000" algn="tl">
                      <a:srgbClr val="C0C0C0"/>
                    </a:outerShdw>
                  </a:effectLst>
                  <a:latin typeface="黑体" panose="02010609060101010101" pitchFamily="49" charset="-122"/>
                  <a:ea typeface="黑体" panose="02010609060101010101" pitchFamily="49" charset="-122"/>
                  <a:cs typeface="+mn-cs"/>
                </a:rPr>
                <a:t>V3</a:t>
              </a:r>
              <a:endParaRPr kumimoji="0" lang="en-US" altLang="zh-CN" sz="2400" b="1" kern="1200" cap="none" spc="0" normalizeH="0" baseline="0" noProof="0">
                <a:effectLst>
                  <a:outerShdw blurRad="38100" dist="38100" dir="2700000" algn="tl">
                    <a:srgbClr val="C0C0C0"/>
                  </a:outerShdw>
                </a:effectLst>
                <a:latin typeface="黑体" panose="02010609060101010101" pitchFamily="49" charset="-122"/>
                <a:ea typeface="黑体" panose="02010609060101010101" pitchFamily="49" charset="-122"/>
                <a:cs typeface="+mn-cs"/>
              </a:endParaRPr>
            </a:p>
          </p:txBody>
        </p:sp>
      </p:grpSp>
      <p:grpSp>
        <p:nvGrpSpPr>
          <p:cNvPr id="109596" name="Group 31"/>
          <p:cNvGrpSpPr/>
          <p:nvPr/>
        </p:nvGrpSpPr>
        <p:grpSpPr>
          <a:xfrm>
            <a:off x="6048375" y="4267200"/>
            <a:ext cx="647700" cy="466725"/>
            <a:chOff x="2928" y="3312"/>
            <a:chExt cx="408" cy="294"/>
          </a:xfrm>
        </p:grpSpPr>
        <p:sp>
          <p:nvSpPr>
            <p:cNvPr id="109597" name="Oval 32"/>
            <p:cNvSpPr/>
            <p:nvPr/>
          </p:nvSpPr>
          <p:spPr>
            <a:xfrm>
              <a:off x="2976" y="3312"/>
              <a:ext cx="295" cy="294"/>
            </a:xfrm>
            <a:prstGeom prst="ellipse">
              <a:avLst/>
            </a:prstGeom>
            <a:solidFill>
              <a:srgbClr val="FFFFCC"/>
            </a:solidFill>
            <a:ln w="28575" cap="rnd" cmpd="sng">
              <a:solidFill>
                <a:schemeClr val="tx1"/>
              </a:solidFill>
              <a:prstDash val="solid"/>
              <a:round/>
              <a:headEnd type="none" w="med" len="med"/>
              <a:tailEnd type="none" w="med" len="med"/>
            </a:ln>
          </p:spPr>
          <p:txBody>
            <a:bodyPr wrap="none" anchor="ctr"/>
            <a:lstStyle/>
            <a:p>
              <a:pPr algn="just"/>
              <a:endParaRPr lang="zh-CN" altLang="en-US" dirty="0">
                <a:latin typeface="Arial" panose="020B0604020202020204" pitchFamily="34" charset="0"/>
                <a:ea typeface="宋体" panose="02010600030101010101" pitchFamily="2" charset="-122"/>
              </a:endParaRPr>
            </a:p>
          </p:txBody>
        </p:sp>
        <p:sp>
          <p:nvSpPr>
            <p:cNvPr id="311329" name="Text Box 33"/>
            <p:cNvSpPr txBox="1">
              <a:spLocks noChangeArrowheads="1"/>
            </p:cNvSpPr>
            <p:nvPr/>
          </p:nvSpPr>
          <p:spPr bwMode="auto">
            <a:xfrm>
              <a:off x="2928" y="3312"/>
              <a:ext cx="408" cy="288"/>
            </a:xfrm>
            <a:prstGeom prst="rect">
              <a:avLst/>
            </a:prstGeom>
            <a:noFill/>
            <a:ln w="12700" cap="rnd">
              <a:noFill/>
              <a:miter lim="800000"/>
            </a:ln>
            <a:effectLst/>
          </p:spPr>
          <p:txBody>
            <a:bodyPr>
              <a:spAutoFit/>
            </a:bodyPr>
            <a:lstStyle/>
            <a:p>
              <a:pPr marR="0" algn="just" defTabSz="914400" rtl="0" eaLnBrk="0" hangingPunct="0">
                <a:spcBef>
                  <a:spcPct val="20000"/>
                </a:spcBef>
                <a:buClr>
                  <a:schemeClr val="accent1"/>
                </a:buClr>
                <a:buSzTx/>
                <a:buFont typeface="Wingdings" panose="05000000000000000000" pitchFamily="2" charset="2"/>
                <a:buNone/>
                <a:defRPr/>
              </a:pPr>
              <a:r>
                <a:rPr kumimoji="0" lang="en-US" altLang="zh-CN" sz="1000" b="1" kern="1200" cap="none" spc="0" normalizeH="0" baseline="0" noProof="0">
                  <a:effectLst>
                    <a:outerShdw blurRad="38100" dist="38100" dir="2700000" algn="tl">
                      <a:srgbClr val="C0C0C0"/>
                    </a:outerShdw>
                  </a:effectLst>
                  <a:latin typeface="黑体" panose="02010609060101010101" pitchFamily="49" charset="-122"/>
                  <a:ea typeface="黑体" panose="02010609060101010101" pitchFamily="49" charset="-122"/>
                  <a:cs typeface="+mn-cs"/>
                </a:rPr>
                <a:t> </a:t>
              </a:r>
              <a:r>
                <a:rPr kumimoji="0" lang="en-US" altLang="zh-CN" sz="2400" b="1" kern="1200" cap="none" spc="0" normalizeH="0" baseline="0" noProof="0">
                  <a:effectLst>
                    <a:outerShdw blurRad="38100" dist="38100" dir="2700000" algn="tl">
                      <a:srgbClr val="C0C0C0"/>
                    </a:outerShdw>
                  </a:effectLst>
                  <a:latin typeface="黑体" panose="02010609060101010101" pitchFamily="49" charset="-122"/>
                  <a:ea typeface="黑体" panose="02010609060101010101" pitchFamily="49" charset="-122"/>
                  <a:cs typeface="+mn-cs"/>
                </a:rPr>
                <a:t>V2</a:t>
              </a:r>
              <a:endParaRPr kumimoji="0" lang="en-US" altLang="zh-CN" sz="2400" b="1" kern="1200" cap="none" spc="0" normalizeH="0" baseline="0" noProof="0">
                <a:effectLst>
                  <a:outerShdw blurRad="38100" dist="38100" dir="2700000" algn="tl">
                    <a:srgbClr val="C0C0C0"/>
                  </a:outerShdw>
                </a:effectLst>
                <a:latin typeface="黑体" panose="02010609060101010101" pitchFamily="49" charset="-122"/>
                <a:ea typeface="黑体" panose="02010609060101010101" pitchFamily="49" charset="-122"/>
                <a:cs typeface="+mn-cs"/>
              </a:endParaRPr>
            </a:p>
          </p:txBody>
        </p:sp>
      </p:grpSp>
      <p:grpSp>
        <p:nvGrpSpPr>
          <p:cNvPr id="109599" name="Group 34"/>
          <p:cNvGrpSpPr/>
          <p:nvPr/>
        </p:nvGrpSpPr>
        <p:grpSpPr>
          <a:xfrm>
            <a:off x="3762375" y="4191000"/>
            <a:ext cx="647700" cy="466725"/>
            <a:chOff x="2928" y="3312"/>
            <a:chExt cx="408" cy="294"/>
          </a:xfrm>
        </p:grpSpPr>
        <p:sp>
          <p:nvSpPr>
            <p:cNvPr id="109600" name="Oval 35"/>
            <p:cNvSpPr/>
            <p:nvPr/>
          </p:nvSpPr>
          <p:spPr>
            <a:xfrm>
              <a:off x="2976" y="3312"/>
              <a:ext cx="295" cy="294"/>
            </a:xfrm>
            <a:prstGeom prst="ellipse">
              <a:avLst/>
            </a:prstGeom>
            <a:solidFill>
              <a:srgbClr val="FFFFCC"/>
            </a:solidFill>
            <a:ln w="28575" cap="rnd" cmpd="sng">
              <a:solidFill>
                <a:schemeClr val="tx1"/>
              </a:solidFill>
              <a:prstDash val="solid"/>
              <a:round/>
              <a:headEnd type="none" w="med" len="med"/>
              <a:tailEnd type="none" w="med" len="med"/>
            </a:ln>
          </p:spPr>
          <p:txBody>
            <a:bodyPr wrap="none" anchor="ctr"/>
            <a:lstStyle/>
            <a:p>
              <a:pPr algn="just"/>
              <a:endParaRPr lang="zh-CN" altLang="en-US" dirty="0">
                <a:latin typeface="Arial" panose="020B0604020202020204" pitchFamily="34" charset="0"/>
                <a:ea typeface="宋体" panose="02010600030101010101" pitchFamily="2" charset="-122"/>
              </a:endParaRPr>
            </a:p>
          </p:txBody>
        </p:sp>
        <p:sp>
          <p:nvSpPr>
            <p:cNvPr id="311332" name="Text Box 36"/>
            <p:cNvSpPr txBox="1">
              <a:spLocks noChangeArrowheads="1"/>
            </p:cNvSpPr>
            <p:nvPr/>
          </p:nvSpPr>
          <p:spPr bwMode="auto">
            <a:xfrm>
              <a:off x="2928" y="3312"/>
              <a:ext cx="408" cy="288"/>
            </a:xfrm>
            <a:prstGeom prst="rect">
              <a:avLst/>
            </a:prstGeom>
            <a:noFill/>
            <a:ln w="12700" cap="rnd">
              <a:noFill/>
              <a:miter lim="800000"/>
            </a:ln>
            <a:effectLst/>
          </p:spPr>
          <p:txBody>
            <a:bodyPr>
              <a:spAutoFit/>
            </a:bodyPr>
            <a:lstStyle/>
            <a:p>
              <a:pPr marR="0" algn="just" defTabSz="914400" rtl="0" eaLnBrk="0" hangingPunct="0">
                <a:spcBef>
                  <a:spcPct val="20000"/>
                </a:spcBef>
                <a:buClr>
                  <a:schemeClr val="accent1"/>
                </a:buClr>
                <a:buSzTx/>
                <a:buFont typeface="Wingdings" panose="05000000000000000000" pitchFamily="2" charset="2"/>
                <a:buNone/>
                <a:defRPr/>
              </a:pPr>
              <a:r>
                <a:rPr kumimoji="0" lang="en-US" altLang="zh-CN" sz="1000" b="1" kern="1200" cap="none" spc="0" normalizeH="0" baseline="0" noProof="0">
                  <a:effectLst>
                    <a:outerShdw blurRad="38100" dist="38100" dir="2700000" algn="tl">
                      <a:srgbClr val="C0C0C0"/>
                    </a:outerShdw>
                  </a:effectLst>
                  <a:latin typeface="黑体" panose="02010609060101010101" pitchFamily="49" charset="-122"/>
                  <a:ea typeface="黑体" panose="02010609060101010101" pitchFamily="49" charset="-122"/>
                  <a:cs typeface="+mn-cs"/>
                </a:rPr>
                <a:t> </a:t>
              </a:r>
              <a:r>
                <a:rPr kumimoji="0" lang="en-US" altLang="zh-CN" sz="2400" b="1" kern="1200" cap="none" spc="0" normalizeH="0" baseline="0" noProof="0">
                  <a:effectLst>
                    <a:outerShdw blurRad="38100" dist="38100" dir="2700000" algn="tl">
                      <a:srgbClr val="C0C0C0"/>
                    </a:outerShdw>
                  </a:effectLst>
                  <a:latin typeface="黑体" panose="02010609060101010101" pitchFamily="49" charset="-122"/>
                  <a:ea typeface="黑体" panose="02010609060101010101" pitchFamily="49" charset="-122"/>
                  <a:cs typeface="+mn-cs"/>
                </a:rPr>
                <a:t>V1</a:t>
              </a:r>
              <a:endParaRPr kumimoji="0" lang="en-US" altLang="zh-CN" sz="2400" b="1" kern="1200" cap="none" spc="0" normalizeH="0" baseline="0" noProof="0">
                <a:effectLst>
                  <a:outerShdw blurRad="38100" dist="38100" dir="2700000" algn="tl">
                    <a:srgbClr val="C0C0C0"/>
                  </a:outerShdw>
                </a:effectLst>
                <a:latin typeface="黑体" panose="02010609060101010101" pitchFamily="49" charset="-122"/>
                <a:ea typeface="黑体" panose="02010609060101010101" pitchFamily="49" charset="-122"/>
                <a:cs typeface="+mn-cs"/>
              </a:endParaRPr>
            </a:p>
          </p:txBody>
        </p:sp>
      </p:grpSp>
      <p:grpSp>
        <p:nvGrpSpPr>
          <p:cNvPr id="10" name="Group 37"/>
          <p:cNvGrpSpPr/>
          <p:nvPr/>
        </p:nvGrpSpPr>
        <p:grpSpPr>
          <a:xfrm>
            <a:off x="4829175" y="3743325"/>
            <a:ext cx="609600" cy="457200"/>
            <a:chOff x="1344" y="2304"/>
            <a:chExt cx="334" cy="256"/>
          </a:xfrm>
        </p:grpSpPr>
        <p:sp>
          <p:nvSpPr>
            <p:cNvPr id="311334" name="Oval 38"/>
            <p:cNvSpPr>
              <a:spLocks noChangeArrowheads="1"/>
            </p:cNvSpPr>
            <p:nvPr/>
          </p:nvSpPr>
          <p:spPr bwMode="auto">
            <a:xfrm>
              <a:off x="1392" y="2304"/>
              <a:ext cx="257" cy="256"/>
            </a:xfrm>
            <a:prstGeom prst="ellipse">
              <a:avLst/>
            </a:prstGeom>
            <a:solidFill>
              <a:srgbClr val="FFCC00"/>
            </a:solidFill>
            <a:ln w="12700" cap="rnd">
              <a:solidFill>
                <a:srgbClr val="FFCC00"/>
              </a:solidFill>
              <a:round/>
            </a:ln>
            <a:effectLst/>
          </p:spPr>
          <p:txBody>
            <a:bodyPr wrap="none" anchor="ctr"/>
            <a:lstStyle/>
            <a:p>
              <a:pPr marL="0" marR="0" lvl="0" indent="0" algn="ctr" defTabSz="914400" rtl="0" eaLnBrk="1" fontAlgn="base" latinLnBrk="0" hangingPunct="1">
                <a:spcBef>
                  <a:spcPct val="50000"/>
                </a:spcBef>
                <a:spcAft>
                  <a:spcPct val="0"/>
                </a:spcAft>
                <a:buClr>
                  <a:schemeClr val="accent1"/>
                </a:buClr>
                <a:buSzTx/>
                <a:buFont typeface="Wingdings" panose="05000000000000000000" pitchFamily="2" charset="2"/>
                <a:buNone/>
                <a:defRPr/>
              </a:pPr>
              <a:endParaRPr kumimoji="1" lang="zh-CN" altLang="zh-CN" sz="2400"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311335" name="Text Box 39"/>
            <p:cNvSpPr txBox="1">
              <a:spLocks noChangeArrowheads="1"/>
            </p:cNvSpPr>
            <p:nvPr/>
          </p:nvSpPr>
          <p:spPr bwMode="auto">
            <a:xfrm>
              <a:off x="1344" y="2304"/>
              <a:ext cx="334" cy="222"/>
            </a:xfrm>
            <a:prstGeom prst="rect">
              <a:avLst/>
            </a:prstGeom>
            <a:noFill/>
            <a:ln w="12700" cap="rnd">
              <a:noFill/>
              <a:miter lim="800000"/>
            </a:ln>
            <a:effectLst/>
          </p:spPr>
          <p:txBody>
            <a:bodyPr>
              <a:spAutoFit/>
            </a:bodyPr>
            <a:lstStyle/>
            <a:p>
              <a:pPr marR="0" algn="ctr" defTabSz="914400" rtl="0" eaLnBrk="0" hangingPunct="0">
                <a:spcBef>
                  <a:spcPct val="20000"/>
                </a:spcBef>
                <a:buClr>
                  <a:schemeClr val="accent1"/>
                </a:buClr>
                <a:buSzTx/>
                <a:buFont typeface="Wingdings" panose="05000000000000000000" pitchFamily="2" charset="2"/>
                <a:buNone/>
                <a:defRPr/>
              </a:pPr>
              <a:r>
                <a:rPr kumimoji="0" lang="en-US" altLang="zh-CN" sz="2000" b="1" kern="1200" cap="none" spc="0" normalizeH="0" baseline="0" noProof="0">
                  <a:effectLst>
                    <a:outerShdw blurRad="38100" dist="38100" dir="2700000" algn="tl">
                      <a:srgbClr val="C0C0C0"/>
                    </a:outerShdw>
                  </a:effectLst>
                  <a:latin typeface="黑体" panose="02010609060101010101" pitchFamily="49" charset="-122"/>
                  <a:ea typeface="黑体" panose="02010609060101010101" pitchFamily="49" charset="-122"/>
                  <a:cs typeface="+mn-cs"/>
                </a:rPr>
                <a:t>V0</a:t>
              </a:r>
              <a:endParaRPr kumimoji="0" lang="en-US" altLang="zh-CN" sz="2000" b="1" kern="1200" cap="none" spc="0" normalizeH="0" baseline="0" noProof="0">
                <a:effectLst>
                  <a:outerShdw blurRad="38100" dist="38100" dir="2700000" algn="tl">
                    <a:srgbClr val="C0C0C0"/>
                  </a:outerShdw>
                </a:effectLst>
                <a:latin typeface="黑体" panose="02010609060101010101" pitchFamily="49" charset="-122"/>
                <a:ea typeface="黑体" panose="02010609060101010101" pitchFamily="49" charset="-122"/>
                <a:cs typeface="+mn-cs"/>
              </a:endParaRPr>
            </a:p>
          </p:txBody>
        </p:sp>
      </p:grpSp>
      <p:grpSp>
        <p:nvGrpSpPr>
          <p:cNvPr id="11" name="Group 40"/>
          <p:cNvGrpSpPr/>
          <p:nvPr/>
        </p:nvGrpSpPr>
        <p:grpSpPr>
          <a:xfrm>
            <a:off x="3762375" y="4200525"/>
            <a:ext cx="609600" cy="457200"/>
            <a:chOff x="1344" y="2304"/>
            <a:chExt cx="334" cy="256"/>
          </a:xfrm>
        </p:grpSpPr>
        <p:sp>
          <p:nvSpPr>
            <p:cNvPr id="311337" name="Oval 41"/>
            <p:cNvSpPr>
              <a:spLocks noChangeArrowheads="1"/>
            </p:cNvSpPr>
            <p:nvPr/>
          </p:nvSpPr>
          <p:spPr bwMode="auto">
            <a:xfrm>
              <a:off x="1392" y="2304"/>
              <a:ext cx="257" cy="256"/>
            </a:xfrm>
            <a:prstGeom prst="ellipse">
              <a:avLst/>
            </a:prstGeom>
            <a:solidFill>
              <a:srgbClr val="FFCC00"/>
            </a:solidFill>
            <a:ln w="12700" cap="rnd">
              <a:solidFill>
                <a:srgbClr val="FFCC00"/>
              </a:solidFill>
              <a:round/>
            </a:ln>
            <a:effectLst/>
          </p:spPr>
          <p:txBody>
            <a:bodyPr wrap="none" anchor="ctr"/>
            <a:lstStyle/>
            <a:p>
              <a:pPr marL="0" marR="0" lvl="0" indent="0" algn="ctr" defTabSz="914400" rtl="0" eaLnBrk="1" fontAlgn="base" latinLnBrk="0" hangingPunct="1">
                <a:spcBef>
                  <a:spcPct val="50000"/>
                </a:spcBef>
                <a:spcAft>
                  <a:spcPct val="0"/>
                </a:spcAft>
                <a:buClr>
                  <a:schemeClr val="accent1"/>
                </a:buClr>
                <a:buSzTx/>
                <a:buFont typeface="Wingdings" panose="05000000000000000000" pitchFamily="2" charset="2"/>
                <a:buNone/>
                <a:defRPr/>
              </a:pPr>
              <a:endParaRPr kumimoji="1" lang="zh-CN" altLang="zh-CN" sz="2400"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311338" name="Text Box 42"/>
            <p:cNvSpPr txBox="1">
              <a:spLocks noChangeArrowheads="1"/>
            </p:cNvSpPr>
            <p:nvPr/>
          </p:nvSpPr>
          <p:spPr bwMode="auto">
            <a:xfrm>
              <a:off x="1344" y="2304"/>
              <a:ext cx="334" cy="222"/>
            </a:xfrm>
            <a:prstGeom prst="rect">
              <a:avLst/>
            </a:prstGeom>
            <a:noFill/>
            <a:ln w="12700" cap="rnd">
              <a:noFill/>
              <a:miter lim="800000"/>
            </a:ln>
            <a:effectLst/>
          </p:spPr>
          <p:txBody>
            <a:bodyPr>
              <a:spAutoFit/>
            </a:bodyPr>
            <a:lstStyle/>
            <a:p>
              <a:pPr marR="0" algn="just" defTabSz="914400" rtl="0" eaLnBrk="0" hangingPunct="0">
                <a:spcBef>
                  <a:spcPct val="20000"/>
                </a:spcBef>
                <a:buClr>
                  <a:schemeClr val="accent1"/>
                </a:buClr>
                <a:buSzTx/>
                <a:buFont typeface="Wingdings" panose="05000000000000000000" pitchFamily="2" charset="2"/>
                <a:buNone/>
                <a:defRPr/>
              </a:pPr>
              <a:r>
                <a:rPr kumimoji="0" lang="en-US" altLang="zh-CN" sz="1200" b="1" kern="1200" cap="none" spc="0" normalizeH="0" baseline="0" noProof="0">
                  <a:effectLst>
                    <a:outerShdw blurRad="38100" dist="38100" dir="2700000" algn="tl">
                      <a:srgbClr val="C0C0C0"/>
                    </a:outerShdw>
                  </a:effectLst>
                  <a:latin typeface="黑体" panose="02010609060101010101" pitchFamily="49" charset="-122"/>
                  <a:ea typeface="黑体" panose="02010609060101010101" pitchFamily="49" charset="-122"/>
                  <a:cs typeface="+mn-cs"/>
                </a:rPr>
                <a:t> </a:t>
              </a:r>
              <a:r>
                <a:rPr kumimoji="0" lang="en-US" altLang="zh-CN" sz="2000" b="1" kern="1200" cap="none" spc="0" normalizeH="0" baseline="0" noProof="0">
                  <a:effectLst>
                    <a:outerShdw blurRad="38100" dist="38100" dir="2700000" algn="tl">
                      <a:srgbClr val="C0C0C0"/>
                    </a:outerShdw>
                  </a:effectLst>
                  <a:latin typeface="黑体" panose="02010609060101010101" pitchFamily="49" charset="-122"/>
                  <a:ea typeface="黑体" panose="02010609060101010101" pitchFamily="49" charset="-122"/>
                  <a:cs typeface="+mn-cs"/>
                </a:rPr>
                <a:t>V1</a:t>
              </a:r>
              <a:endParaRPr kumimoji="0" lang="en-US" altLang="zh-CN" sz="2000" b="1" kern="1200" cap="none" spc="0" normalizeH="0" baseline="0" noProof="0">
                <a:effectLst>
                  <a:outerShdw blurRad="38100" dist="38100" dir="2700000" algn="tl">
                    <a:srgbClr val="C0C0C0"/>
                  </a:outerShdw>
                </a:effectLst>
                <a:latin typeface="黑体" panose="02010609060101010101" pitchFamily="49" charset="-122"/>
                <a:ea typeface="黑体" panose="02010609060101010101" pitchFamily="49" charset="-122"/>
                <a:cs typeface="+mn-cs"/>
              </a:endParaRPr>
            </a:p>
          </p:txBody>
        </p:sp>
      </p:grpSp>
      <p:grpSp>
        <p:nvGrpSpPr>
          <p:cNvPr id="12" name="Group 43"/>
          <p:cNvGrpSpPr/>
          <p:nvPr/>
        </p:nvGrpSpPr>
        <p:grpSpPr>
          <a:xfrm>
            <a:off x="3000375" y="4886325"/>
            <a:ext cx="606425" cy="457200"/>
            <a:chOff x="1344" y="2304"/>
            <a:chExt cx="334" cy="256"/>
          </a:xfrm>
        </p:grpSpPr>
        <p:sp>
          <p:nvSpPr>
            <p:cNvPr id="311340" name="Oval 44"/>
            <p:cNvSpPr>
              <a:spLocks noChangeArrowheads="1"/>
            </p:cNvSpPr>
            <p:nvPr/>
          </p:nvSpPr>
          <p:spPr bwMode="auto">
            <a:xfrm>
              <a:off x="1392" y="2304"/>
              <a:ext cx="256" cy="256"/>
            </a:xfrm>
            <a:prstGeom prst="ellipse">
              <a:avLst/>
            </a:prstGeom>
            <a:solidFill>
              <a:srgbClr val="FFCC00"/>
            </a:solidFill>
            <a:ln w="12700" cap="rnd">
              <a:solidFill>
                <a:srgbClr val="FFCC00"/>
              </a:solidFill>
              <a:round/>
            </a:ln>
            <a:effectLst/>
          </p:spPr>
          <p:txBody>
            <a:bodyPr wrap="none" anchor="ctr"/>
            <a:lstStyle/>
            <a:p>
              <a:pPr marL="0" marR="0" lvl="0" indent="0" algn="ctr" defTabSz="914400" rtl="0" eaLnBrk="1" fontAlgn="base" latinLnBrk="0" hangingPunct="1">
                <a:spcBef>
                  <a:spcPct val="50000"/>
                </a:spcBef>
                <a:spcAft>
                  <a:spcPct val="0"/>
                </a:spcAft>
                <a:buClr>
                  <a:schemeClr val="accent1"/>
                </a:buClr>
                <a:buSzTx/>
                <a:buFont typeface="Wingdings" panose="05000000000000000000" pitchFamily="2" charset="2"/>
                <a:buNone/>
                <a:defRPr/>
              </a:pPr>
              <a:endParaRPr kumimoji="1" lang="zh-CN" altLang="zh-CN" sz="2400"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311341" name="Text Box 45"/>
            <p:cNvSpPr txBox="1">
              <a:spLocks noChangeArrowheads="1"/>
            </p:cNvSpPr>
            <p:nvPr/>
          </p:nvSpPr>
          <p:spPr bwMode="auto">
            <a:xfrm>
              <a:off x="1344" y="2304"/>
              <a:ext cx="334" cy="222"/>
            </a:xfrm>
            <a:prstGeom prst="rect">
              <a:avLst/>
            </a:prstGeom>
            <a:noFill/>
            <a:ln w="12700" cap="rnd">
              <a:noFill/>
              <a:miter lim="800000"/>
            </a:ln>
            <a:effectLst/>
          </p:spPr>
          <p:txBody>
            <a:bodyPr>
              <a:spAutoFit/>
            </a:bodyPr>
            <a:lstStyle/>
            <a:p>
              <a:pPr marR="0" algn="just" defTabSz="914400" rtl="0" eaLnBrk="0" hangingPunct="0">
                <a:spcBef>
                  <a:spcPct val="20000"/>
                </a:spcBef>
                <a:buClr>
                  <a:schemeClr val="accent1"/>
                </a:buClr>
                <a:buSzTx/>
                <a:buFont typeface="Wingdings" panose="05000000000000000000" pitchFamily="2" charset="2"/>
                <a:buNone/>
                <a:defRPr/>
              </a:pPr>
              <a:r>
                <a:rPr kumimoji="0" lang="en-US" altLang="zh-CN" sz="1200" b="1" kern="1200" cap="none" spc="0" normalizeH="0" baseline="0" noProof="0">
                  <a:effectLst>
                    <a:outerShdw blurRad="38100" dist="38100" dir="2700000" algn="tl">
                      <a:srgbClr val="C0C0C0"/>
                    </a:outerShdw>
                  </a:effectLst>
                  <a:latin typeface="黑体" panose="02010609060101010101" pitchFamily="49" charset="-122"/>
                  <a:ea typeface="黑体" panose="02010609060101010101" pitchFamily="49" charset="-122"/>
                  <a:cs typeface="+mn-cs"/>
                </a:rPr>
                <a:t> </a:t>
              </a:r>
              <a:r>
                <a:rPr kumimoji="0" lang="en-US" altLang="zh-CN" sz="2000" b="1" kern="1200" cap="none" spc="0" normalizeH="0" baseline="0" noProof="0">
                  <a:effectLst>
                    <a:outerShdw blurRad="38100" dist="38100" dir="2700000" algn="tl">
                      <a:srgbClr val="C0C0C0"/>
                    </a:outerShdw>
                  </a:effectLst>
                  <a:latin typeface="黑体" panose="02010609060101010101" pitchFamily="49" charset="-122"/>
                  <a:ea typeface="黑体" panose="02010609060101010101" pitchFamily="49" charset="-122"/>
                  <a:cs typeface="+mn-cs"/>
                </a:rPr>
                <a:t>V3</a:t>
              </a:r>
              <a:endParaRPr kumimoji="0" lang="en-US" altLang="zh-CN" sz="2000" b="1" kern="1200" cap="none" spc="0" normalizeH="0" baseline="0" noProof="0">
                <a:effectLst>
                  <a:outerShdw blurRad="38100" dist="38100" dir="2700000" algn="tl">
                    <a:srgbClr val="C0C0C0"/>
                  </a:outerShdw>
                </a:effectLst>
                <a:latin typeface="黑体" panose="02010609060101010101" pitchFamily="49" charset="-122"/>
                <a:ea typeface="黑体" panose="02010609060101010101" pitchFamily="49" charset="-122"/>
                <a:cs typeface="+mn-cs"/>
              </a:endParaRPr>
            </a:p>
          </p:txBody>
        </p:sp>
      </p:grpSp>
      <p:grpSp>
        <p:nvGrpSpPr>
          <p:cNvPr id="13" name="Group 46"/>
          <p:cNvGrpSpPr/>
          <p:nvPr/>
        </p:nvGrpSpPr>
        <p:grpSpPr>
          <a:xfrm>
            <a:off x="6048375" y="4276725"/>
            <a:ext cx="609600" cy="457200"/>
            <a:chOff x="1344" y="2304"/>
            <a:chExt cx="334" cy="256"/>
          </a:xfrm>
        </p:grpSpPr>
        <p:sp>
          <p:nvSpPr>
            <p:cNvPr id="311343" name="Oval 47"/>
            <p:cNvSpPr>
              <a:spLocks noChangeArrowheads="1"/>
            </p:cNvSpPr>
            <p:nvPr/>
          </p:nvSpPr>
          <p:spPr bwMode="auto">
            <a:xfrm>
              <a:off x="1392" y="2304"/>
              <a:ext cx="257" cy="256"/>
            </a:xfrm>
            <a:prstGeom prst="ellipse">
              <a:avLst/>
            </a:prstGeom>
            <a:solidFill>
              <a:srgbClr val="FFCC00"/>
            </a:solidFill>
            <a:ln w="12700" cap="rnd">
              <a:solidFill>
                <a:srgbClr val="FFCC00"/>
              </a:solidFill>
              <a:round/>
            </a:ln>
            <a:effectLst/>
          </p:spPr>
          <p:txBody>
            <a:bodyPr wrap="none" anchor="ctr"/>
            <a:lstStyle/>
            <a:p>
              <a:pPr marL="0" marR="0" lvl="0" indent="0" algn="ctr" defTabSz="914400" rtl="0" eaLnBrk="1" fontAlgn="base" latinLnBrk="0" hangingPunct="1">
                <a:spcBef>
                  <a:spcPct val="50000"/>
                </a:spcBef>
                <a:spcAft>
                  <a:spcPct val="0"/>
                </a:spcAft>
                <a:buClr>
                  <a:schemeClr val="accent1"/>
                </a:buClr>
                <a:buSzTx/>
                <a:buFont typeface="Wingdings" panose="05000000000000000000" pitchFamily="2" charset="2"/>
                <a:buNone/>
                <a:defRPr/>
              </a:pPr>
              <a:endParaRPr kumimoji="1" lang="zh-CN" altLang="zh-CN" sz="2400"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311344" name="Text Box 48"/>
            <p:cNvSpPr txBox="1">
              <a:spLocks noChangeArrowheads="1"/>
            </p:cNvSpPr>
            <p:nvPr/>
          </p:nvSpPr>
          <p:spPr bwMode="auto">
            <a:xfrm>
              <a:off x="1344" y="2304"/>
              <a:ext cx="334" cy="222"/>
            </a:xfrm>
            <a:prstGeom prst="rect">
              <a:avLst/>
            </a:prstGeom>
            <a:noFill/>
            <a:ln w="12700" cap="rnd">
              <a:noFill/>
              <a:miter lim="800000"/>
            </a:ln>
            <a:effectLst/>
          </p:spPr>
          <p:txBody>
            <a:bodyPr>
              <a:spAutoFit/>
            </a:bodyPr>
            <a:lstStyle/>
            <a:p>
              <a:pPr marR="0" algn="just" defTabSz="914400" rtl="0" eaLnBrk="0" hangingPunct="0">
                <a:spcBef>
                  <a:spcPct val="20000"/>
                </a:spcBef>
                <a:buClr>
                  <a:schemeClr val="accent1"/>
                </a:buClr>
                <a:buSzTx/>
                <a:buFont typeface="Wingdings" panose="05000000000000000000" pitchFamily="2" charset="2"/>
                <a:buNone/>
                <a:defRPr/>
              </a:pPr>
              <a:r>
                <a:rPr kumimoji="0" lang="en-US" altLang="zh-CN" sz="1200" b="1" kern="1200" cap="none" spc="0" normalizeH="0" baseline="0" noProof="0">
                  <a:effectLst>
                    <a:outerShdw blurRad="38100" dist="38100" dir="2700000" algn="tl">
                      <a:srgbClr val="C0C0C0"/>
                    </a:outerShdw>
                  </a:effectLst>
                  <a:latin typeface="黑体" panose="02010609060101010101" pitchFamily="49" charset="-122"/>
                  <a:ea typeface="黑体" panose="02010609060101010101" pitchFamily="49" charset="-122"/>
                  <a:cs typeface="+mn-cs"/>
                </a:rPr>
                <a:t> </a:t>
              </a:r>
              <a:r>
                <a:rPr kumimoji="0" lang="en-US" altLang="zh-CN" sz="2000" b="1" kern="1200" cap="none" spc="0" normalizeH="0" baseline="0" noProof="0">
                  <a:effectLst>
                    <a:outerShdw blurRad="38100" dist="38100" dir="2700000" algn="tl">
                      <a:srgbClr val="C0C0C0"/>
                    </a:outerShdw>
                  </a:effectLst>
                  <a:latin typeface="黑体" panose="02010609060101010101" pitchFamily="49" charset="-122"/>
                  <a:ea typeface="黑体" panose="02010609060101010101" pitchFamily="49" charset="-122"/>
                  <a:cs typeface="+mn-cs"/>
                </a:rPr>
                <a:t>V2</a:t>
              </a:r>
              <a:endParaRPr kumimoji="0" lang="en-US" altLang="zh-CN" sz="2000" b="1" kern="1200" cap="none" spc="0" normalizeH="0" baseline="0" noProof="0">
                <a:effectLst>
                  <a:outerShdw blurRad="38100" dist="38100" dir="2700000" algn="tl">
                    <a:srgbClr val="C0C0C0"/>
                  </a:outerShdw>
                </a:effectLst>
                <a:latin typeface="黑体" panose="02010609060101010101" pitchFamily="49" charset="-122"/>
                <a:ea typeface="黑体" panose="02010609060101010101" pitchFamily="49" charset="-122"/>
                <a:cs typeface="+mn-cs"/>
              </a:endParaRPr>
            </a:p>
          </p:txBody>
        </p:sp>
      </p:grpSp>
      <p:grpSp>
        <p:nvGrpSpPr>
          <p:cNvPr id="14" name="Group 49"/>
          <p:cNvGrpSpPr/>
          <p:nvPr/>
        </p:nvGrpSpPr>
        <p:grpSpPr>
          <a:xfrm>
            <a:off x="3686175" y="5419725"/>
            <a:ext cx="685800" cy="457200"/>
            <a:chOff x="1344" y="2304"/>
            <a:chExt cx="334" cy="256"/>
          </a:xfrm>
        </p:grpSpPr>
        <p:sp>
          <p:nvSpPr>
            <p:cNvPr id="311346" name="Oval 50"/>
            <p:cNvSpPr>
              <a:spLocks noChangeArrowheads="1"/>
            </p:cNvSpPr>
            <p:nvPr/>
          </p:nvSpPr>
          <p:spPr bwMode="auto">
            <a:xfrm>
              <a:off x="1392" y="2304"/>
              <a:ext cx="256" cy="256"/>
            </a:xfrm>
            <a:prstGeom prst="ellipse">
              <a:avLst/>
            </a:prstGeom>
            <a:solidFill>
              <a:srgbClr val="FFCC00"/>
            </a:solidFill>
            <a:ln w="12700" cap="rnd">
              <a:solidFill>
                <a:srgbClr val="FFCC00"/>
              </a:solidFill>
              <a:round/>
            </a:ln>
            <a:effectLst/>
          </p:spPr>
          <p:txBody>
            <a:bodyPr wrap="none" anchor="ctr"/>
            <a:lstStyle/>
            <a:p>
              <a:pPr marL="0" marR="0" lvl="0" indent="0" algn="ctr" defTabSz="914400" rtl="0" eaLnBrk="1" fontAlgn="base" latinLnBrk="0" hangingPunct="1">
                <a:spcBef>
                  <a:spcPct val="50000"/>
                </a:spcBef>
                <a:spcAft>
                  <a:spcPct val="0"/>
                </a:spcAft>
                <a:buClr>
                  <a:schemeClr val="accent1"/>
                </a:buClr>
                <a:buSzTx/>
                <a:buFont typeface="Wingdings" panose="05000000000000000000" pitchFamily="2" charset="2"/>
                <a:buNone/>
                <a:defRPr/>
              </a:pPr>
              <a:endParaRPr kumimoji="1" lang="zh-CN" altLang="zh-CN" sz="2400"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311347" name="Text Box 51"/>
            <p:cNvSpPr txBox="1">
              <a:spLocks noChangeArrowheads="1"/>
            </p:cNvSpPr>
            <p:nvPr/>
          </p:nvSpPr>
          <p:spPr bwMode="auto">
            <a:xfrm>
              <a:off x="1344" y="2304"/>
              <a:ext cx="334" cy="222"/>
            </a:xfrm>
            <a:prstGeom prst="rect">
              <a:avLst/>
            </a:prstGeom>
            <a:noFill/>
            <a:ln w="12700" cap="rnd">
              <a:noFill/>
              <a:miter lim="800000"/>
            </a:ln>
            <a:effectLst/>
          </p:spPr>
          <p:txBody>
            <a:bodyPr>
              <a:spAutoFit/>
            </a:bodyPr>
            <a:lstStyle/>
            <a:p>
              <a:pPr marR="0" algn="just" defTabSz="914400" rtl="0" eaLnBrk="0" hangingPunct="0">
                <a:spcBef>
                  <a:spcPct val="20000"/>
                </a:spcBef>
                <a:buClr>
                  <a:schemeClr val="accent1"/>
                </a:buClr>
                <a:buSzTx/>
                <a:buFont typeface="Wingdings" panose="05000000000000000000" pitchFamily="2" charset="2"/>
                <a:buNone/>
                <a:defRPr/>
              </a:pPr>
              <a:r>
                <a:rPr kumimoji="0" lang="en-US" altLang="zh-CN" sz="1200" b="1" kern="1200" cap="none" spc="0" normalizeH="0" baseline="0" noProof="0">
                  <a:effectLst>
                    <a:outerShdw blurRad="38100" dist="38100" dir="2700000" algn="tl">
                      <a:srgbClr val="C0C0C0"/>
                    </a:outerShdw>
                  </a:effectLst>
                  <a:latin typeface="黑体" panose="02010609060101010101" pitchFamily="49" charset="-122"/>
                  <a:ea typeface="黑体" panose="02010609060101010101" pitchFamily="49" charset="-122"/>
                  <a:cs typeface="+mn-cs"/>
                </a:rPr>
                <a:t> </a:t>
              </a:r>
              <a:r>
                <a:rPr kumimoji="0" lang="en-US" altLang="zh-CN" sz="2000" b="1" kern="1200" cap="none" spc="0" normalizeH="0" baseline="0" noProof="0">
                  <a:effectLst>
                    <a:outerShdw blurRad="38100" dist="38100" dir="2700000" algn="tl">
                      <a:srgbClr val="C0C0C0"/>
                    </a:outerShdw>
                  </a:effectLst>
                  <a:latin typeface="黑体" panose="02010609060101010101" pitchFamily="49" charset="-122"/>
                  <a:ea typeface="黑体" panose="02010609060101010101" pitchFamily="49" charset="-122"/>
                  <a:cs typeface="+mn-cs"/>
                </a:rPr>
                <a:t>V7</a:t>
              </a:r>
              <a:endParaRPr kumimoji="0" lang="en-US" altLang="zh-CN" sz="2000" b="1" kern="1200" cap="none" spc="0" normalizeH="0" baseline="0" noProof="0">
                <a:effectLst>
                  <a:outerShdw blurRad="38100" dist="38100" dir="2700000" algn="tl">
                    <a:srgbClr val="C0C0C0"/>
                  </a:outerShdw>
                </a:effectLst>
                <a:latin typeface="黑体" panose="02010609060101010101" pitchFamily="49" charset="-122"/>
                <a:ea typeface="黑体" panose="02010609060101010101" pitchFamily="49" charset="-122"/>
                <a:cs typeface="+mn-cs"/>
              </a:endParaRPr>
            </a:p>
          </p:txBody>
        </p:sp>
      </p:grpSp>
      <p:grpSp>
        <p:nvGrpSpPr>
          <p:cNvPr id="15" name="Group 52"/>
          <p:cNvGrpSpPr/>
          <p:nvPr/>
        </p:nvGrpSpPr>
        <p:grpSpPr>
          <a:xfrm>
            <a:off x="6657975" y="4886325"/>
            <a:ext cx="606425" cy="457200"/>
            <a:chOff x="1344" y="2304"/>
            <a:chExt cx="334" cy="256"/>
          </a:xfrm>
        </p:grpSpPr>
        <p:sp>
          <p:nvSpPr>
            <p:cNvPr id="311349" name="Oval 53"/>
            <p:cNvSpPr>
              <a:spLocks noChangeArrowheads="1"/>
            </p:cNvSpPr>
            <p:nvPr/>
          </p:nvSpPr>
          <p:spPr bwMode="auto">
            <a:xfrm>
              <a:off x="1392" y="2304"/>
              <a:ext cx="256" cy="256"/>
            </a:xfrm>
            <a:prstGeom prst="ellipse">
              <a:avLst/>
            </a:prstGeom>
            <a:solidFill>
              <a:srgbClr val="FFCC00"/>
            </a:solidFill>
            <a:ln w="12700" cap="rnd">
              <a:solidFill>
                <a:srgbClr val="FFCC00"/>
              </a:solidFill>
              <a:round/>
            </a:ln>
            <a:effectLst/>
          </p:spPr>
          <p:txBody>
            <a:bodyPr wrap="none" anchor="ctr"/>
            <a:lstStyle/>
            <a:p>
              <a:pPr marL="0" marR="0" lvl="0" indent="0" algn="ctr" defTabSz="914400" rtl="0" eaLnBrk="1" fontAlgn="base" latinLnBrk="0" hangingPunct="1">
                <a:spcBef>
                  <a:spcPct val="50000"/>
                </a:spcBef>
                <a:spcAft>
                  <a:spcPct val="0"/>
                </a:spcAft>
                <a:buClr>
                  <a:schemeClr val="accent1"/>
                </a:buClr>
                <a:buSzTx/>
                <a:buFont typeface="Wingdings" panose="05000000000000000000" pitchFamily="2" charset="2"/>
                <a:buNone/>
                <a:defRPr/>
              </a:pPr>
              <a:endParaRPr kumimoji="1" lang="zh-CN" altLang="zh-CN" sz="2400"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311350" name="Text Box 54"/>
            <p:cNvSpPr txBox="1">
              <a:spLocks noChangeArrowheads="1"/>
            </p:cNvSpPr>
            <p:nvPr/>
          </p:nvSpPr>
          <p:spPr bwMode="auto">
            <a:xfrm>
              <a:off x="1344" y="2304"/>
              <a:ext cx="334" cy="222"/>
            </a:xfrm>
            <a:prstGeom prst="rect">
              <a:avLst/>
            </a:prstGeom>
            <a:noFill/>
            <a:ln w="12700" cap="rnd">
              <a:noFill/>
              <a:miter lim="800000"/>
            </a:ln>
            <a:effectLst/>
          </p:spPr>
          <p:txBody>
            <a:bodyPr>
              <a:spAutoFit/>
            </a:bodyPr>
            <a:lstStyle/>
            <a:p>
              <a:pPr marR="0" algn="just" defTabSz="914400" rtl="0" eaLnBrk="0" hangingPunct="0">
                <a:spcBef>
                  <a:spcPct val="20000"/>
                </a:spcBef>
                <a:buClr>
                  <a:schemeClr val="accent1"/>
                </a:buClr>
                <a:buSzTx/>
                <a:buFont typeface="Wingdings" panose="05000000000000000000" pitchFamily="2" charset="2"/>
                <a:buNone/>
                <a:defRPr/>
              </a:pPr>
              <a:r>
                <a:rPr kumimoji="0" lang="en-US" altLang="zh-CN" sz="1200" b="1" kern="1200" cap="none" spc="0" normalizeH="0" baseline="0" noProof="0">
                  <a:effectLst>
                    <a:outerShdw blurRad="38100" dist="38100" dir="2700000" algn="tl">
                      <a:srgbClr val="C0C0C0"/>
                    </a:outerShdw>
                  </a:effectLst>
                  <a:latin typeface="黑体" panose="02010609060101010101" pitchFamily="49" charset="-122"/>
                  <a:ea typeface="黑体" panose="02010609060101010101" pitchFamily="49" charset="-122"/>
                  <a:cs typeface="+mn-cs"/>
                </a:rPr>
                <a:t> </a:t>
              </a:r>
              <a:r>
                <a:rPr kumimoji="0" lang="en-US" altLang="zh-CN" sz="2000" b="1" kern="1200" cap="none" spc="0" normalizeH="0" baseline="0" noProof="0">
                  <a:effectLst>
                    <a:outerShdw blurRad="38100" dist="38100" dir="2700000" algn="tl">
                      <a:srgbClr val="C0C0C0"/>
                    </a:outerShdw>
                  </a:effectLst>
                  <a:latin typeface="黑体" panose="02010609060101010101" pitchFamily="49" charset="-122"/>
                  <a:ea typeface="黑体" panose="02010609060101010101" pitchFamily="49" charset="-122"/>
                  <a:cs typeface="+mn-cs"/>
                </a:rPr>
                <a:t>V6</a:t>
              </a:r>
              <a:endParaRPr kumimoji="0" lang="en-US" altLang="zh-CN" sz="2000" b="1" kern="1200" cap="none" spc="0" normalizeH="0" baseline="0" noProof="0">
                <a:effectLst>
                  <a:outerShdw blurRad="38100" dist="38100" dir="2700000" algn="tl">
                    <a:srgbClr val="C0C0C0"/>
                  </a:outerShdw>
                </a:effectLst>
                <a:latin typeface="黑体" panose="02010609060101010101" pitchFamily="49" charset="-122"/>
                <a:ea typeface="黑体" panose="02010609060101010101" pitchFamily="49" charset="-122"/>
                <a:cs typeface="+mn-cs"/>
              </a:endParaRPr>
            </a:p>
          </p:txBody>
        </p:sp>
      </p:grpSp>
      <p:grpSp>
        <p:nvGrpSpPr>
          <p:cNvPr id="16" name="Group 55"/>
          <p:cNvGrpSpPr/>
          <p:nvPr/>
        </p:nvGrpSpPr>
        <p:grpSpPr>
          <a:xfrm>
            <a:off x="5591175" y="4886325"/>
            <a:ext cx="609600" cy="457200"/>
            <a:chOff x="1344" y="2304"/>
            <a:chExt cx="334" cy="256"/>
          </a:xfrm>
        </p:grpSpPr>
        <p:sp>
          <p:nvSpPr>
            <p:cNvPr id="311352" name="Oval 56"/>
            <p:cNvSpPr>
              <a:spLocks noChangeArrowheads="1"/>
            </p:cNvSpPr>
            <p:nvPr/>
          </p:nvSpPr>
          <p:spPr bwMode="auto">
            <a:xfrm>
              <a:off x="1392" y="2304"/>
              <a:ext cx="257" cy="256"/>
            </a:xfrm>
            <a:prstGeom prst="ellipse">
              <a:avLst/>
            </a:prstGeom>
            <a:solidFill>
              <a:srgbClr val="FFCC00"/>
            </a:solidFill>
            <a:ln w="12700" cap="rnd">
              <a:solidFill>
                <a:srgbClr val="FFCC00"/>
              </a:solidFill>
              <a:round/>
            </a:ln>
            <a:effectLst/>
          </p:spPr>
          <p:txBody>
            <a:bodyPr wrap="none" anchor="ctr"/>
            <a:lstStyle/>
            <a:p>
              <a:pPr marL="0" marR="0" lvl="0" indent="0" algn="ctr" defTabSz="914400" rtl="0" eaLnBrk="1" fontAlgn="base" latinLnBrk="0" hangingPunct="1">
                <a:spcBef>
                  <a:spcPct val="50000"/>
                </a:spcBef>
                <a:spcAft>
                  <a:spcPct val="0"/>
                </a:spcAft>
                <a:buClr>
                  <a:schemeClr val="accent1"/>
                </a:buClr>
                <a:buSzTx/>
                <a:buFont typeface="Wingdings" panose="05000000000000000000" pitchFamily="2" charset="2"/>
                <a:buNone/>
                <a:defRPr/>
              </a:pPr>
              <a:endParaRPr kumimoji="1" lang="zh-CN" altLang="zh-CN" sz="2400"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311353" name="Text Box 57"/>
            <p:cNvSpPr txBox="1">
              <a:spLocks noChangeArrowheads="1"/>
            </p:cNvSpPr>
            <p:nvPr/>
          </p:nvSpPr>
          <p:spPr bwMode="auto">
            <a:xfrm>
              <a:off x="1344" y="2304"/>
              <a:ext cx="334" cy="222"/>
            </a:xfrm>
            <a:prstGeom prst="rect">
              <a:avLst/>
            </a:prstGeom>
            <a:noFill/>
            <a:ln w="12700" cap="rnd">
              <a:noFill/>
              <a:miter lim="800000"/>
            </a:ln>
            <a:effectLst/>
          </p:spPr>
          <p:txBody>
            <a:bodyPr>
              <a:spAutoFit/>
            </a:bodyPr>
            <a:lstStyle/>
            <a:p>
              <a:pPr marR="0" algn="just" defTabSz="914400" rtl="0" eaLnBrk="0" hangingPunct="0">
                <a:spcBef>
                  <a:spcPct val="20000"/>
                </a:spcBef>
                <a:buClr>
                  <a:schemeClr val="accent1"/>
                </a:buClr>
                <a:buSzTx/>
                <a:buFont typeface="Wingdings" panose="05000000000000000000" pitchFamily="2" charset="2"/>
                <a:buNone/>
                <a:defRPr/>
              </a:pPr>
              <a:r>
                <a:rPr kumimoji="0" lang="en-US" altLang="zh-CN" sz="1200" b="1" kern="1200" cap="none" spc="0" normalizeH="0" baseline="0" noProof="0">
                  <a:effectLst>
                    <a:outerShdw blurRad="38100" dist="38100" dir="2700000" algn="tl">
                      <a:srgbClr val="C0C0C0"/>
                    </a:outerShdw>
                  </a:effectLst>
                  <a:latin typeface="黑体" panose="02010609060101010101" pitchFamily="49" charset="-122"/>
                  <a:ea typeface="黑体" panose="02010609060101010101" pitchFamily="49" charset="-122"/>
                  <a:cs typeface="+mn-cs"/>
                </a:rPr>
                <a:t> </a:t>
              </a:r>
              <a:r>
                <a:rPr kumimoji="0" lang="en-US" altLang="zh-CN" sz="2000" b="1" kern="1200" cap="none" spc="0" normalizeH="0" baseline="0" noProof="0">
                  <a:effectLst>
                    <a:outerShdw blurRad="38100" dist="38100" dir="2700000" algn="tl">
                      <a:srgbClr val="C0C0C0"/>
                    </a:outerShdw>
                  </a:effectLst>
                  <a:latin typeface="黑体" panose="02010609060101010101" pitchFamily="49" charset="-122"/>
                  <a:ea typeface="黑体" panose="02010609060101010101" pitchFamily="49" charset="-122"/>
                  <a:cs typeface="+mn-cs"/>
                </a:rPr>
                <a:t>V5</a:t>
              </a:r>
              <a:endParaRPr kumimoji="0" lang="en-US" altLang="zh-CN" sz="2000" b="1" kern="1200" cap="none" spc="0" normalizeH="0" baseline="0" noProof="0">
                <a:effectLst>
                  <a:outerShdw blurRad="38100" dist="38100" dir="2700000" algn="tl">
                    <a:srgbClr val="C0C0C0"/>
                  </a:outerShdw>
                </a:effectLst>
                <a:latin typeface="黑体" panose="02010609060101010101" pitchFamily="49" charset="-122"/>
                <a:ea typeface="黑体" panose="02010609060101010101" pitchFamily="49" charset="-122"/>
                <a:cs typeface="+mn-cs"/>
              </a:endParaRPr>
            </a:p>
          </p:txBody>
        </p:sp>
      </p:grpSp>
      <p:grpSp>
        <p:nvGrpSpPr>
          <p:cNvPr id="17" name="Group 58"/>
          <p:cNvGrpSpPr/>
          <p:nvPr/>
        </p:nvGrpSpPr>
        <p:grpSpPr>
          <a:xfrm>
            <a:off x="4524375" y="4886325"/>
            <a:ext cx="606425" cy="438150"/>
            <a:chOff x="1344" y="2304"/>
            <a:chExt cx="334" cy="256"/>
          </a:xfrm>
        </p:grpSpPr>
        <p:sp>
          <p:nvSpPr>
            <p:cNvPr id="311355" name="Oval 59"/>
            <p:cNvSpPr>
              <a:spLocks noChangeArrowheads="1"/>
            </p:cNvSpPr>
            <p:nvPr/>
          </p:nvSpPr>
          <p:spPr bwMode="auto">
            <a:xfrm>
              <a:off x="1392" y="2304"/>
              <a:ext cx="256" cy="256"/>
            </a:xfrm>
            <a:prstGeom prst="ellipse">
              <a:avLst/>
            </a:prstGeom>
            <a:solidFill>
              <a:srgbClr val="FFCC00"/>
            </a:solidFill>
            <a:ln w="12700" cap="rnd">
              <a:solidFill>
                <a:srgbClr val="FFCC00"/>
              </a:solidFill>
              <a:round/>
            </a:ln>
            <a:effectLst/>
          </p:spPr>
          <p:txBody>
            <a:bodyPr wrap="none" anchor="ctr"/>
            <a:lstStyle/>
            <a:p>
              <a:pPr marL="0" marR="0" lvl="0" indent="0" algn="ctr" defTabSz="914400" rtl="0" eaLnBrk="1" fontAlgn="base" latinLnBrk="0" hangingPunct="1">
                <a:spcBef>
                  <a:spcPct val="50000"/>
                </a:spcBef>
                <a:spcAft>
                  <a:spcPct val="0"/>
                </a:spcAft>
                <a:buClr>
                  <a:schemeClr val="accent1"/>
                </a:buClr>
                <a:buSzTx/>
                <a:buFont typeface="Wingdings" panose="05000000000000000000" pitchFamily="2" charset="2"/>
                <a:buNone/>
                <a:defRPr/>
              </a:pPr>
              <a:endParaRPr kumimoji="1" lang="zh-CN" altLang="zh-CN" sz="2400"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311356" name="Text Box 60"/>
            <p:cNvSpPr txBox="1">
              <a:spLocks noChangeArrowheads="1"/>
            </p:cNvSpPr>
            <p:nvPr/>
          </p:nvSpPr>
          <p:spPr bwMode="auto">
            <a:xfrm>
              <a:off x="1344" y="2304"/>
              <a:ext cx="334" cy="232"/>
            </a:xfrm>
            <a:prstGeom prst="rect">
              <a:avLst/>
            </a:prstGeom>
            <a:noFill/>
            <a:ln w="12700" cap="rnd">
              <a:noFill/>
              <a:miter lim="800000"/>
            </a:ln>
            <a:effectLst/>
          </p:spPr>
          <p:txBody>
            <a:bodyPr>
              <a:spAutoFit/>
            </a:bodyPr>
            <a:lstStyle/>
            <a:p>
              <a:pPr marR="0" algn="just" defTabSz="914400" rtl="0" eaLnBrk="0" hangingPunct="0">
                <a:spcBef>
                  <a:spcPct val="20000"/>
                </a:spcBef>
                <a:buClr>
                  <a:schemeClr val="accent1"/>
                </a:buClr>
                <a:buSzTx/>
                <a:buFont typeface="Wingdings" panose="05000000000000000000" pitchFamily="2" charset="2"/>
                <a:buNone/>
                <a:defRPr/>
              </a:pPr>
              <a:r>
                <a:rPr kumimoji="0" lang="en-US" altLang="zh-CN" sz="1200" b="1" kern="1200" cap="none" spc="0" normalizeH="0" baseline="0" noProof="0">
                  <a:effectLst>
                    <a:outerShdw blurRad="38100" dist="38100" dir="2700000" algn="tl">
                      <a:srgbClr val="C0C0C0"/>
                    </a:outerShdw>
                  </a:effectLst>
                  <a:latin typeface="黑体" panose="02010609060101010101" pitchFamily="49" charset="-122"/>
                  <a:ea typeface="黑体" panose="02010609060101010101" pitchFamily="49" charset="-122"/>
                  <a:cs typeface="+mn-cs"/>
                </a:rPr>
                <a:t> </a:t>
              </a:r>
              <a:r>
                <a:rPr kumimoji="0" lang="en-US" altLang="zh-CN" sz="2000" b="1" kern="1200" cap="none" spc="0" normalizeH="0" baseline="0" noProof="0">
                  <a:effectLst>
                    <a:outerShdw blurRad="38100" dist="38100" dir="2700000" algn="tl">
                      <a:srgbClr val="C0C0C0"/>
                    </a:outerShdw>
                  </a:effectLst>
                  <a:latin typeface="黑体" panose="02010609060101010101" pitchFamily="49" charset="-122"/>
                  <a:ea typeface="黑体" panose="02010609060101010101" pitchFamily="49" charset="-122"/>
                  <a:cs typeface="+mn-cs"/>
                </a:rPr>
                <a:t>V4</a:t>
              </a:r>
              <a:endParaRPr kumimoji="0" lang="en-US" altLang="zh-CN" sz="2000" b="1" kern="1200" cap="none" spc="0" normalizeH="0" baseline="0" noProof="0">
                <a:effectLst>
                  <a:outerShdw blurRad="38100" dist="38100" dir="2700000" algn="tl">
                    <a:srgbClr val="C0C0C0"/>
                  </a:outerShdw>
                </a:effectLst>
                <a:latin typeface="黑体" panose="02010609060101010101" pitchFamily="49" charset="-122"/>
                <a:ea typeface="黑体" panose="02010609060101010101" pitchFamily="49" charset="-122"/>
                <a:cs typeface="+mn-cs"/>
              </a:endParaRPr>
            </a:p>
          </p:txBody>
        </p:sp>
      </p:grpSp>
      <p:sp>
        <p:nvSpPr>
          <p:cNvPr id="311357" name="Text Box 61"/>
          <p:cNvSpPr txBox="1"/>
          <p:nvPr/>
        </p:nvSpPr>
        <p:spPr>
          <a:xfrm>
            <a:off x="539750" y="2060575"/>
            <a:ext cx="8208963" cy="521970"/>
          </a:xfrm>
          <a:prstGeom prst="rect">
            <a:avLst/>
          </a:prstGeom>
          <a:noFill/>
          <a:ln w="9525">
            <a:noFill/>
          </a:ln>
        </p:spPr>
        <p:txBody>
          <a:bodyPr anchor="t">
            <a:spAutoFit/>
          </a:bodyPr>
          <a:lstStyle/>
          <a:p>
            <a:pPr algn="just">
              <a:spcBef>
                <a:spcPct val="50000"/>
              </a:spcBef>
            </a:pPr>
            <a:r>
              <a:rPr lang="zh-CN" altLang="en-US" sz="2800" b="1" dirty="0">
                <a:latin typeface="Arial" panose="020B0604020202020204" pitchFamily="34" charset="0"/>
                <a:ea typeface="宋体" panose="02010600030101010101" pitchFamily="2" charset="-122"/>
              </a:rPr>
              <a:t>求图</a:t>
            </a:r>
            <a:r>
              <a:rPr lang="en-US" altLang="zh-CN" sz="2800" b="1" dirty="0">
                <a:latin typeface="Arial" panose="020B0604020202020204" pitchFamily="34" charset="0"/>
                <a:ea typeface="宋体" panose="02010600030101010101" pitchFamily="2" charset="-122"/>
              </a:rPr>
              <a:t>G </a:t>
            </a:r>
            <a:r>
              <a:rPr lang="zh-CN" altLang="en-US" sz="2800" b="1" dirty="0">
                <a:latin typeface="Arial" panose="020B0604020202020204" pitchFamily="34" charset="0"/>
                <a:ea typeface="宋体" panose="02010600030101010101" pitchFamily="2" charset="-122"/>
              </a:rPr>
              <a:t>的以</a:t>
            </a:r>
            <a:r>
              <a:rPr lang="en-US" altLang="zh-CN" sz="2800" b="1" dirty="0">
                <a:latin typeface="Arial" panose="020B0604020202020204" pitchFamily="34" charset="0"/>
                <a:ea typeface="宋体" panose="02010600030101010101" pitchFamily="2" charset="-122"/>
              </a:rPr>
              <a:t>V0</a:t>
            </a:r>
            <a:r>
              <a:rPr lang="zh-CN" altLang="en-US" sz="2800" b="1" dirty="0">
                <a:latin typeface="Arial" panose="020B0604020202020204" pitchFamily="34" charset="0"/>
                <a:ea typeface="宋体" panose="02010600030101010101" pitchFamily="2" charset="-122"/>
              </a:rPr>
              <a:t>起点的的广度优先序列</a:t>
            </a:r>
            <a:r>
              <a:rPr lang="en-US" altLang="zh-CN" sz="28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p:txBody>
      </p:sp>
      <p:sp>
        <p:nvSpPr>
          <p:cNvPr id="311358" name="Text Box 62"/>
          <p:cNvSpPr txBox="1"/>
          <p:nvPr/>
        </p:nvSpPr>
        <p:spPr>
          <a:xfrm>
            <a:off x="682625" y="2852738"/>
            <a:ext cx="6143625" cy="521970"/>
          </a:xfrm>
          <a:prstGeom prst="rect">
            <a:avLst/>
          </a:prstGeom>
          <a:noFill/>
          <a:ln w="9525">
            <a:noFill/>
          </a:ln>
        </p:spPr>
        <p:txBody>
          <a:bodyPr anchor="t">
            <a:spAutoFit/>
          </a:bodyPr>
          <a:lstStyle/>
          <a:p>
            <a:pPr algn="just">
              <a:spcBef>
                <a:spcPct val="50000"/>
              </a:spcBef>
            </a:pPr>
            <a:r>
              <a:rPr lang="en-US" altLang="zh-CN" b="1" dirty="0">
                <a:latin typeface="Arial" panose="020B0604020202020204" pitchFamily="34" charset="0"/>
                <a:ea typeface="宋体" panose="02010600030101010101" pitchFamily="2" charset="-122"/>
              </a:rPr>
              <a:t> </a:t>
            </a:r>
            <a:r>
              <a:rPr lang="en-US" altLang="zh-CN" sz="2800" b="1" dirty="0">
                <a:latin typeface="Arial" panose="020B0604020202020204" pitchFamily="34" charset="0"/>
                <a:ea typeface="宋体" panose="02010600030101010101" pitchFamily="2" charset="-122"/>
              </a:rPr>
              <a:t>V0,V1,V2,V3,V4,V5,V6,V7</a:t>
            </a:r>
            <a:endParaRPr lang="en-US" altLang="zh-CN" sz="2800" b="1" dirty="0">
              <a:latin typeface="Arial" panose="020B0604020202020204" pitchFamily="34" charset="0"/>
              <a:ea typeface="宋体" panose="02010600030101010101" pitchFamily="2" charset="-122"/>
            </a:endParaRPr>
          </a:p>
        </p:txBody>
      </p:sp>
      <p:sp>
        <p:nvSpPr>
          <p:cNvPr id="311359" name="Oval 63"/>
          <p:cNvSpPr>
            <a:spLocks noChangeArrowheads="1"/>
          </p:cNvSpPr>
          <p:nvPr/>
        </p:nvSpPr>
        <p:spPr bwMode="auto">
          <a:xfrm>
            <a:off x="323850" y="1284288"/>
            <a:ext cx="1143000" cy="381000"/>
          </a:xfrm>
          <a:prstGeom prst="ellipse">
            <a:avLst/>
          </a:prstGeom>
          <a:gradFill rotWithShape="0">
            <a:gsLst>
              <a:gs pos="0">
                <a:schemeClr val="accent2">
                  <a:gamma/>
                  <a:shade val="65882"/>
                  <a:invGamma/>
                </a:schemeClr>
              </a:gs>
              <a:gs pos="50000">
                <a:schemeClr val="accent2"/>
              </a:gs>
              <a:gs pos="100000">
                <a:schemeClr val="accent2">
                  <a:gamma/>
                  <a:shade val="65882"/>
                  <a:invGamma/>
                </a:schemeClr>
              </a:gs>
            </a:gsLst>
            <a:lin ang="18900000" scaled="1"/>
          </a:gradFill>
          <a:ln w="9525">
            <a:solidFill>
              <a:srgbClr val="CCFFCC"/>
            </a:solidFill>
            <a:round/>
          </a:ln>
          <a:effectLst/>
        </p:spPr>
        <p:txBody>
          <a:bodyPr wrap="none" anchor="ctr"/>
          <a:lstStyle/>
          <a:p>
            <a:pPr marL="0" marR="0" lvl="0" indent="0" algn="ctr" defTabSz="914400" rtl="0" eaLnBrk="1" fontAlgn="base" latinLnBrk="0" hangingPunct="1">
              <a:spcBef>
                <a:spcPct val="20000"/>
              </a:spcBef>
              <a:spcAft>
                <a:spcPct val="0"/>
              </a:spcAft>
              <a:buClr>
                <a:schemeClr val="accent1"/>
              </a:buClr>
              <a:buSzTx/>
              <a:buFont typeface="Wingdings" panose="05000000000000000000" pitchFamily="2" charset="2"/>
              <a:buNone/>
              <a:defRPr/>
            </a:pPr>
            <a:r>
              <a:rPr kumimoji="1" lang="zh-CN" altLang="en-US" sz="32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例</a:t>
            </a:r>
            <a:endParaRPr kumimoji="1" lang="zh-CN" altLang="en-US" sz="32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11357"/>
                                        </p:tgtEl>
                                        <p:attrNameLst>
                                          <p:attrName>style.visibility</p:attrName>
                                        </p:attrNameLst>
                                      </p:cBhvr>
                                      <p:to>
                                        <p:strVal val="visible"/>
                                      </p:to>
                                    </p:set>
                                    <p:animEffect transition="in" filter="slide(fromBottom)">
                                      <p:cBhvr>
                                        <p:cTn id="7" dur="500"/>
                                        <p:tgtEl>
                                          <p:spTgt spid="31135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11359"/>
                                        </p:tgtEl>
                                        <p:attrNameLst>
                                          <p:attrName>style.visibility</p:attrName>
                                        </p:attrNameLst>
                                      </p:cBhvr>
                                      <p:to>
                                        <p:strVal val="visible"/>
                                      </p:to>
                                    </p:set>
                                    <p:animEffect transition="in" filter="blinds(horizontal)">
                                      <p:cBhvr>
                                        <p:cTn id="11" dur="500"/>
                                        <p:tgtEl>
                                          <p:spTgt spid="311359"/>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childTnLst>
                          </p:cTn>
                        </p:par>
                        <p:par>
                          <p:cTn id="17" fill="hold">
                            <p:stCondLst>
                              <p:cond delay="500"/>
                            </p:stCondLst>
                            <p:childTnLst>
                              <p:par>
                                <p:cTn id="18" presetID="9" presetClass="entr" presetSubtype="0" fill="hold" nodeType="afterEffect">
                                  <p:stCondLst>
                                    <p:cond delay="1000"/>
                                  </p:stCondLst>
                                  <p:childTnLst>
                                    <p:set>
                                      <p:cBhvr>
                                        <p:cTn id="19" dur="1" fill="hold">
                                          <p:stCondLst>
                                            <p:cond delay="0"/>
                                          </p:stCondLst>
                                        </p:cTn>
                                        <p:tgtEl>
                                          <p:spTgt spid="11"/>
                                        </p:tgtEl>
                                        <p:attrNameLst>
                                          <p:attrName>style.visibility</p:attrName>
                                        </p:attrNameLst>
                                      </p:cBhvr>
                                      <p:to>
                                        <p:strVal val="visible"/>
                                      </p:to>
                                    </p:set>
                                    <p:animEffect transition="in" filter="dissolve">
                                      <p:cBhvr>
                                        <p:cTn id="20" dur="500"/>
                                        <p:tgtEl>
                                          <p:spTgt spid="11"/>
                                        </p:tgtEl>
                                      </p:cBhvr>
                                    </p:animEffect>
                                  </p:childTnLst>
                                </p:cTn>
                              </p:par>
                            </p:childTnLst>
                          </p:cTn>
                        </p:par>
                        <p:par>
                          <p:cTn id="21" fill="hold">
                            <p:stCondLst>
                              <p:cond delay="2000"/>
                            </p:stCondLst>
                            <p:childTnLst>
                              <p:par>
                                <p:cTn id="22" presetID="9" presetClass="entr" presetSubtype="0" fill="hold" nodeType="afterEffect">
                                  <p:stCondLst>
                                    <p:cond delay="1000"/>
                                  </p:stCondLst>
                                  <p:childTnLst>
                                    <p:set>
                                      <p:cBhvr>
                                        <p:cTn id="23" dur="1" fill="hold">
                                          <p:stCondLst>
                                            <p:cond delay="0"/>
                                          </p:stCondLst>
                                        </p:cTn>
                                        <p:tgtEl>
                                          <p:spTgt spid="13"/>
                                        </p:tgtEl>
                                        <p:attrNameLst>
                                          <p:attrName>style.visibility</p:attrName>
                                        </p:attrNameLst>
                                      </p:cBhvr>
                                      <p:to>
                                        <p:strVal val="visible"/>
                                      </p:to>
                                    </p:set>
                                    <p:animEffect transition="in" filter="dissolve">
                                      <p:cBhvr>
                                        <p:cTn id="24" dur="500"/>
                                        <p:tgtEl>
                                          <p:spTgt spid="13"/>
                                        </p:tgtEl>
                                      </p:cBhvr>
                                    </p:animEffect>
                                  </p:childTnLst>
                                </p:cTn>
                              </p:par>
                            </p:childTnLst>
                          </p:cTn>
                        </p:par>
                        <p:par>
                          <p:cTn id="25" fill="hold">
                            <p:stCondLst>
                              <p:cond delay="3500"/>
                            </p:stCondLst>
                            <p:childTnLst>
                              <p:par>
                                <p:cTn id="26" presetID="9" presetClass="entr" presetSubtype="0" fill="hold" nodeType="afterEffect">
                                  <p:stCondLst>
                                    <p:cond delay="100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childTnLst>
                          </p:cTn>
                        </p:par>
                        <p:par>
                          <p:cTn id="29" fill="hold">
                            <p:stCondLst>
                              <p:cond delay="5000"/>
                            </p:stCondLst>
                            <p:childTnLst>
                              <p:par>
                                <p:cTn id="30" presetID="9" presetClass="entr" presetSubtype="0" fill="hold" nodeType="afterEffect">
                                  <p:stCondLst>
                                    <p:cond delay="1000"/>
                                  </p:stCondLst>
                                  <p:childTnLst>
                                    <p:set>
                                      <p:cBhvr>
                                        <p:cTn id="31" dur="1" fill="hold">
                                          <p:stCondLst>
                                            <p:cond delay="0"/>
                                          </p:stCondLst>
                                        </p:cTn>
                                        <p:tgtEl>
                                          <p:spTgt spid="17"/>
                                        </p:tgtEl>
                                        <p:attrNameLst>
                                          <p:attrName>style.visibility</p:attrName>
                                        </p:attrNameLst>
                                      </p:cBhvr>
                                      <p:to>
                                        <p:strVal val="visible"/>
                                      </p:to>
                                    </p:set>
                                    <p:animEffect transition="in" filter="dissolve">
                                      <p:cBhvr>
                                        <p:cTn id="32" dur="500"/>
                                        <p:tgtEl>
                                          <p:spTgt spid="17"/>
                                        </p:tgtEl>
                                      </p:cBhvr>
                                    </p:animEffect>
                                  </p:childTnLst>
                                </p:cTn>
                              </p:par>
                            </p:childTnLst>
                          </p:cTn>
                        </p:par>
                        <p:par>
                          <p:cTn id="33" fill="hold">
                            <p:stCondLst>
                              <p:cond delay="6500"/>
                            </p:stCondLst>
                            <p:childTnLst>
                              <p:par>
                                <p:cTn id="34" presetID="9" presetClass="entr" presetSubtype="0" fill="hold" nodeType="afterEffect">
                                  <p:stCondLst>
                                    <p:cond delay="1000"/>
                                  </p:stCondLst>
                                  <p:childTnLst>
                                    <p:set>
                                      <p:cBhvr>
                                        <p:cTn id="35" dur="1" fill="hold">
                                          <p:stCondLst>
                                            <p:cond delay="0"/>
                                          </p:stCondLst>
                                        </p:cTn>
                                        <p:tgtEl>
                                          <p:spTgt spid="16"/>
                                        </p:tgtEl>
                                        <p:attrNameLst>
                                          <p:attrName>style.visibility</p:attrName>
                                        </p:attrNameLst>
                                      </p:cBhvr>
                                      <p:to>
                                        <p:strVal val="visible"/>
                                      </p:to>
                                    </p:set>
                                    <p:animEffect transition="in" filter="dissolve">
                                      <p:cBhvr>
                                        <p:cTn id="36" dur="500"/>
                                        <p:tgtEl>
                                          <p:spTgt spid="16"/>
                                        </p:tgtEl>
                                      </p:cBhvr>
                                    </p:animEffect>
                                  </p:childTnLst>
                                </p:cTn>
                              </p:par>
                            </p:childTnLst>
                          </p:cTn>
                        </p:par>
                        <p:par>
                          <p:cTn id="37" fill="hold">
                            <p:stCondLst>
                              <p:cond delay="8000"/>
                            </p:stCondLst>
                            <p:childTnLst>
                              <p:par>
                                <p:cTn id="38" presetID="9" presetClass="entr" presetSubtype="0" fill="hold" nodeType="afterEffect">
                                  <p:stCondLst>
                                    <p:cond delay="100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childTnLst>
                          </p:cTn>
                        </p:par>
                        <p:par>
                          <p:cTn id="41" fill="hold">
                            <p:stCondLst>
                              <p:cond delay="9500"/>
                            </p:stCondLst>
                            <p:childTnLst>
                              <p:par>
                                <p:cTn id="42" presetID="9" presetClass="entr" presetSubtype="0" fill="hold" nodeType="afterEffect">
                                  <p:stCondLst>
                                    <p:cond delay="1000"/>
                                  </p:stCondLst>
                                  <p:childTnLst>
                                    <p:set>
                                      <p:cBhvr>
                                        <p:cTn id="43" dur="1" fill="hold">
                                          <p:stCondLst>
                                            <p:cond delay="0"/>
                                          </p:stCondLst>
                                        </p:cTn>
                                        <p:tgtEl>
                                          <p:spTgt spid="14"/>
                                        </p:tgtEl>
                                        <p:attrNameLst>
                                          <p:attrName>style.visibility</p:attrName>
                                        </p:attrNameLst>
                                      </p:cBhvr>
                                      <p:to>
                                        <p:strVal val="visible"/>
                                      </p:to>
                                    </p:set>
                                    <p:animEffect transition="in" filter="dissolve">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11358"/>
                                        </p:tgtEl>
                                        <p:attrNameLst>
                                          <p:attrName>style.visibility</p:attrName>
                                        </p:attrNameLst>
                                      </p:cBhvr>
                                      <p:to>
                                        <p:strVal val="visible"/>
                                      </p:to>
                                    </p:set>
                                    <p:animEffect transition="in" filter="wipe(left)">
                                      <p:cBhvr>
                                        <p:cTn id="49" dur="500"/>
                                        <p:tgtEl>
                                          <p:spTgt spid="311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57" grpId="0"/>
      <p:bldP spid="311358" grpId="0"/>
      <p:bldP spid="311359" grpId="0" bldLvl="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Rectangle 2"/>
          <p:cNvSpPr>
            <a:spLocks noGrp="1"/>
          </p:cNvSpPr>
          <p:nvPr>
            <p:ph type="title"/>
          </p:nvPr>
        </p:nvSpPr>
        <p:spPr>
          <a:xfrm>
            <a:off x="442913" y="260350"/>
            <a:ext cx="8243887" cy="725488"/>
          </a:xfrm>
        </p:spPr>
        <p:txBody>
          <a:bodyPr wrap="square" lIns="91440" tIns="45720" rIns="91440" bIns="45720" anchor="b"/>
          <a:p>
            <a:r>
              <a:rPr lang="zh-CN" altLang="en-US" sz="3600" b="1" dirty="0">
                <a:solidFill>
                  <a:srgbClr val="FF0000"/>
                </a:solidFill>
                <a:effectLst/>
              </a:rPr>
              <a:t>普里姆算法和克鲁斯卡尔算法分析</a:t>
            </a:r>
            <a:endParaRPr lang="zh-CN" altLang="en-US" sz="3600" b="1" dirty="0">
              <a:solidFill>
                <a:srgbClr val="FF0000"/>
              </a:solidFill>
              <a:effectLst/>
            </a:endParaRPr>
          </a:p>
        </p:txBody>
      </p:sp>
      <p:sp>
        <p:nvSpPr>
          <p:cNvPr id="90114" name="Rectangle 3"/>
          <p:cNvSpPr>
            <a:spLocks noGrp="1"/>
          </p:cNvSpPr>
          <p:nvPr>
            <p:ph type="body"/>
          </p:nvPr>
        </p:nvSpPr>
        <p:spPr>
          <a:xfrm>
            <a:off x="468313" y="1628775"/>
            <a:ext cx="8229600" cy="4456113"/>
          </a:xfrm>
        </p:spPr>
        <p:txBody>
          <a:bodyPr wrap="square" lIns="91440" tIns="45720" rIns="91440" bIns="45720" anchor="t"/>
          <a:p>
            <a:pPr>
              <a:lnSpc>
                <a:spcPct val="130000"/>
              </a:lnSpc>
            </a:pPr>
            <a:r>
              <a:rPr lang="zh-CN" altLang="en-US" sz="2800" b="1" dirty="0">
                <a:solidFill>
                  <a:srgbClr val="000000"/>
                </a:solidFill>
                <a:latin typeface="宋体" panose="02010600030101010101" pitchFamily="2" charset="-122"/>
              </a:rPr>
              <a:t>普里姆算法的时间复杂度为</a:t>
            </a:r>
            <a:r>
              <a:rPr lang="en-US" altLang="zh-CN" sz="2800" b="1">
                <a:solidFill>
                  <a:srgbClr val="000000"/>
                </a:solidFill>
                <a:latin typeface="宋体" panose="02010600030101010101" pitchFamily="2" charset="-122"/>
              </a:rPr>
              <a:t>O</a:t>
            </a:r>
            <a:r>
              <a:rPr lang="zh-CN" altLang="en-US" sz="2800" b="1" dirty="0">
                <a:solidFill>
                  <a:srgbClr val="000000"/>
                </a:solidFill>
                <a:latin typeface="宋体" panose="02010600030101010101" pitchFamily="2" charset="-122"/>
              </a:rPr>
              <a:t>（</a:t>
            </a:r>
            <a:r>
              <a:rPr lang="en-US" altLang="zh-CN" sz="2800" b="1">
                <a:solidFill>
                  <a:srgbClr val="000000"/>
                </a:solidFill>
                <a:latin typeface="宋体" panose="02010600030101010101" pitchFamily="2" charset="-122"/>
              </a:rPr>
              <a:t>n</a:t>
            </a:r>
            <a:r>
              <a:rPr lang="en-US" altLang="zh-CN" sz="2800" b="1" baseline="30000">
                <a:solidFill>
                  <a:srgbClr val="000000"/>
                </a:solidFill>
                <a:latin typeface="宋体" panose="02010600030101010101" pitchFamily="2" charset="-122"/>
              </a:rPr>
              <a:t>2</a:t>
            </a:r>
            <a:r>
              <a:rPr lang="zh-CN" altLang="en-US" sz="2800" b="1" dirty="0">
                <a:solidFill>
                  <a:srgbClr val="000000"/>
                </a:solidFill>
                <a:latin typeface="宋体" panose="02010600030101010101" pitchFamily="2" charset="-122"/>
              </a:rPr>
              <a:t>），与网中的边</a:t>
            </a:r>
            <a:endParaRPr lang="zh-CN" altLang="en-US" sz="2800" b="1" dirty="0">
              <a:solidFill>
                <a:srgbClr val="000000"/>
              </a:solidFill>
              <a:latin typeface="宋体" panose="02010600030101010101" pitchFamily="2" charset="-122"/>
            </a:endParaRPr>
          </a:p>
          <a:p>
            <a:pPr>
              <a:lnSpc>
                <a:spcPct val="130000"/>
              </a:lnSpc>
              <a:buNone/>
            </a:pPr>
            <a:r>
              <a:rPr lang="zh-CN" altLang="en-US" sz="2800" b="1" dirty="0">
                <a:solidFill>
                  <a:srgbClr val="000000"/>
                </a:solidFill>
                <a:latin typeface="宋体" panose="02010600030101010101" pitchFamily="2" charset="-122"/>
              </a:rPr>
              <a:t>数无关，适用于求边稠密的网的最小生成树。</a:t>
            </a:r>
            <a:endParaRPr lang="zh-CN" altLang="en-US" sz="2800" b="1" dirty="0">
              <a:solidFill>
                <a:srgbClr val="000000"/>
              </a:solidFill>
              <a:latin typeface="宋体" panose="02010600030101010101" pitchFamily="2" charset="-122"/>
            </a:endParaRPr>
          </a:p>
          <a:p>
            <a:pPr>
              <a:lnSpc>
                <a:spcPct val="130000"/>
              </a:lnSpc>
            </a:pPr>
            <a:r>
              <a:rPr lang="zh-CN" altLang="en-US" sz="2800" b="1" dirty="0">
                <a:solidFill>
                  <a:srgbClr val="000000"/>
                </a:solidFill>
                <a:latin typeface="宋体" panose="02010600030101010101" pitchFamily="2" charset="-122"/>
              </a:rPr>
              <a:t>克鲁斯卡尔算法的时间复杂度为</a:t>
            </a:r>
            <a:r>
              <a:rPr lang="en-US" altLang="zh-CN" sz="2800" b="1">
                <a:solidFill>
                  <a:srgbClr val="000000"/>
                </a:solidFill>
                <a:latin typeface="宋体" panose="02010600030101010101" pitchFamily="2" charset="-122"/>
              </a:rPr>
              <a:t>O</a:t>
            </a:r>
            <a:r>
              <a:rPr lang="zh-CN" altLang="en-US" sz="2800" b="1" dirty="0">
                <a:solidFill>
                  <a:srgbClr val="000000"/>
                </a:solidFill>
                <a:latin typeface="宋体" panose="02010600030101010101" pitchFamily="2" charset="-122"/>
              </a:rPr>
              <a:t>（</a:t>
            </a:r>
            <a:r>
              <a:rPr lang="en-US" altLang="zh-CN" sz="2800" b="1">
                <a:solidFill>
                  <a:srgbClr val="000000"/>
                </a:solidFill>
                <a:latin typeface="宋体" panose="02010600030101010101" pitchFamily="2" charset="-122"/>
              </a:rPr>
              <a:t>elog</a:t>
            </a:r>
            <a:r>
              <a:rPr lang="en-US" altLang="zh-CN" sz="2800" b="1" baseline="-25000">
                <a:solidFill>
                  <a:srgbClr val="000000"/>
                </a:solidFill>
                <a:latin typeface="宋体" panose="02010600030101010101" pitchFamily="2" charset="-122"/>
              </a:rPr>
              <a:t>2</a:t>
            </a:r>
            <a:r>
              <a:rPr lang="en-US" altLang="zh-CN" sz="2800" b="1">
                <a:solidFill>
                  <a:srgbClr val="000000"/>
                </a:solidFill>
                <a:latin typeface="宋体" panose="02010600030101010101" pitchFamily="2" charset="-122"/>
              </a:rPr>
              <a:t>e</a:t>
            </a:r>
            <a:r>
              <a:rPr lang="zh-CN" altLang="en-US" sz="2800" b="1" dirty="0">
                <a:solidFill>
                  <a:srgbClr val="000000"/>
                </a:solidFill>
                <a:latin typeface="宋体" panose="02010600030101010101" pitchFamily="2" charset="-122"/>
              </a:rPr>
              <a:t>），适</a:t>
            </a:r>
            <a:endParaRPr lang="zh-CN" altLang="en-US" sz="2800" b="1" dirty="0">
              <a:solidFill>
                <a:srgbClr val="000000"/>
              </a:solidFill>
              <a:latin typeface="宋体" panose="02010600030101010101" pitchFamily="2" charset="-122"/>
            </a:endParaRPr>
          </a:p>
          <a:p>
            <a:pPr>
              <a:lnSpc>
                <a:spcPct val="130000"/>
              </a:lnSpc>
              <a:buNone/>
            </a:pPr>
            <a:r>
              <a:rPr lang="zh-CN" altLang="en-US" sz="2800" b="1" dirty="0">
                <a:solidFill>
                  <a:srgbClr val="000000"/>
                </a:solidFill>
                <a:latin typeface="宋体" panose="02010600030101010101" pitchFamily="2" charset="-122"/>
              </a:rPr>
              <a:t>合于求边稀疏的网的最小生成树。</a:t>
            </a:r>
            <a:endParaRPr lang="zh-CN" altLang="en-US" sz="2800" b="1" dirty="0">
              <a:solidFill>
                <a:srgbClr val="000000"/>
              </a:solidFill>
              <a:latin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Rectangle 2"/>
          <p:cNvSpPr>
            <a:spLocks noGrp="1"/>
          </p:cNvSpPr>
          <p:nvPr>
            <p:ph type="title"/>
          </p:nvPr>
        </p:nvSpPr>
        <p:spPr>
          <a:xfrm>
            <a:off x="442913" y="188913"/>
            <a:ext cx="8243887" cy="796925"/>
          </a:xfrm>
        </p:spPr>
        <p:txBody>
          <a:bodyPr wrap="square" lIns="91440" tIns="45720" rIns="91440" bIns="45720" anchor="b"/>
          <a:p>
            <a:r>
              <a:rPr lang="zh-CN" altLang="en-US" dirty="0">
                <a:solidFill>
                  <a:srgbClr val="FF0000"/>
                </a:solidFill>
                <a:effectLst/>
              </a:rPr>
              <a:t>课堂练习</a:t>
            </a:r>
            <a:endParaRPr lang="zh-CN" altLang="en-US" dirty="0">
              <a:solidFill>
                <a:srgbClr val="FF0000"/>
              </a:solidFill>
              <a:effectLst/>
            </a:endParaRPr>
          </a:p>
        </p:txBody>
      </p:sp>
      <p:sp>
        <p:nvSpPr>
          <p:cNvPr id="91138" name="Rectangle 3"/>
          <p:cNvSpPr>
            <a:spLocks noGrp="1"/>
          </p:cNvSpPr>
          <p:nvPr>
            <p:ph type="body"/>
          </p:nvPr>
        </p:nvSpPr>
        <p:spPr>
          <a:xfrm>
            <a:off x="468313" y="1125538"/>
            <a:ext cx="8229600" cy="1223962"/>
          </a:xfrm>
        </p:spPr>
        <p:txBody>
          <a:bodyPr wrap="square" lIns="91440" tIns="45720" rIns="91440" bIns="45720" anchor="t"/>
          <a:p>
            <a:pPr>
              <a:lnSpc>
                <a:spcPct val="120000"/>
              </a:lnSpc>
              <a:buNone/>
            </a:pPr>
            <a:r>
              <a:rPr lang="en-US" altLang="zh-CN" sz="2800" b="1">
                <a:solidFill>
                  <a:srgbClr val="000000"/>
                </a:solidFill>
              </a:rPr>
              <a:t>1</a:t>
            </a:r>
            <a:r>
              <a:rPr lang="zh-CN" altLang="en-US" sz="2800" b="1" dirty="0">
                <a:solidFill>
                  <a:srgbClr val="000000"/>
                </a:solidFill>
              </a:rPr>
              <a:t>、针对下图，给出利用普里姆算法和克鲁斯卡尔算法构造出最小生成树的结果。</a:t>
            </a:r>
            <a:endParaRPr lang="zh-CN" altLang="en-US" sz="2800" b="1" dirty="0">
              <a:solidFill>
                <a:srgbClr val="000000"/>
              </a:solidFill>
            </a:endParaRPr>
          </a:p>
        </p:txBody>
      </p:sp>
      <p:graphicFrame>
        <p:nvGraphicFramePr>
          <p:cNvPr id="91139" name="对象 157722"/>
          <p:cNvGraphicFramePr/>
          <p:nvPr/>
        </p:nvGraphicFramePr>
        <p:xfrm>
          <a:off x="3995738" y="2420938"/>
          <a:ext cx="3963987" cy="4032250"/>
        </p:xfrm>
        <a:graphic>
          <a:graphicData uri="http://schemas.openxmlformats.org/presentationml/2006/ole">
            <mc:AlternateContent xmlns:mc="http://schemas.openxmlformats.org/markup-compatibility/2006">
              <mc:Choice xmlns:v="urn:schemas-microsoft-com:vml" Requires="v">
                <p:oleObj spid="_x0000_s3090" name="" r:id="rId1" imgW="1835150" imgH="1906270" progId="Visio.Drawing.11">
                  <p:embed/>
                </p:oleObj>
              </mc:Choice>
              <mc:Fallback>
                <p:oleObj name="" r:id="rId1" imgW="1835150" imgH="1906270" progId="Visio.Drawing.11">
                  <p:embed/>
                  <p:pic>
                    <p:nvPicPr>
                      <p:cNvPr id="0" name="图片 3089"/>
                      <p:cNvPicPr/>
                      <p:nvPr/>
                    </p:nvPicPr>
                    <p:blipFill>
                      <a:blip r:embed="rId2"/>
                      <a:stretch>
                        <a:fillRect/>
                      </a:stretch>
                    </p:blipFill>
                    <p:spPr>
                      <a:xfrm>
                        <a:off x="3995738" y="2420938"/>
                        <a:ext cx="3963987" cy="4032250"/>
                      </a:xfrm>
                      <a:prstGeom prst="rect">
                        <a:avLst/>
                      </a:prstGeom>
                      <a:noFill/>
                      <a:ln w="38100">
                        <a:noFill/>
                        <a:miter/>
                      </a:ln>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0" name="Group 2"/>
          <p:cNvGrpSpPr/>
          <p:nvPr/>
        </p:nvGrpSpPr>
        <p:grpSpPr>
          <a:xfrm>
            <a:off x="755650" y="474663"/>
            <a:ext cx="7704138" cy="5186362"/>
            <a:chOff x="476" y="299"/>
            <a:chExt cx="4853" cy="3267"/>
          </a:xfrm>
        </p:grpSpPr>
        <p:grpSp>
          <p:nvGrpSpPr>
            <p:cNvPr id="48131" name="Group 3"/>
            <p:cNvGrpSpPr/>
            <p:nvPr/>
          </p:nvGrpSpPr>
          <p:grpSpPr>
            <a:xfrm>
              <a:off x="476" y="299"/>
              <a:ext cx="1830" cy="1407"/>
              <a:chOff x="476" y="299"/>
              <a:chExt cx="1830" cy="1407"/>
            </a:xfrm>
          </p:grpSpPr>
          <p:grpSp>
            <p:nvGrpSpPr>
              <p:cNvPr id="48195" name="Group 4"/>
              <p:cNvGrpSpPr/>
              <p:nvPr/>
            </p:nvGrpSpPr>
            <p:grpSpPr>
              <a:xfrm>
                <a:off x="476" y="299"/>
                <a:ext cx="1830" cy="1233"/>
                <a:chOff x="476" y="299"/>
                <a:chExt cx="1830" cy="1233"/>
              </a:xfrm>
            </p:grpSpPr>
            <p:sp>
              <p:nvSpPr>
                <p:cNvPr id="48197" name="Oval 5"/>
                <p:cNvSpPr/>
                <p:nvPr/>
              </p:nvSpPr>
              <p:spPr>
                <a:xfrm>
                  <a:off x="476" y="617"/>
                  <a:ext cx="317" cy="317"/>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zh-CN" altLang="zh-CN" b="1" dirty="0">
                      <a:latin typeface="Calibri" panose="020F0502020204030204" pitchFamily="34" charset="0"/>
                    </a:rPr>
                    <a:t>v</a:t>
                  </a:r>
                  <a:r>
                    <a:rPr lang="zh-CN" altLang="zh-CN" b="1" baseline="-25000" dirty="0">
                      <a:latin typeface="Calibri" panose="020F0502020204030204" pitchFamily="34" charset="0"/>
                    </a:rPr>
                    <a:t>1</a:t>
                  </a:r>
                  <a:endParaRPr lang="zh-CN" altLang="zh-CN" b="1" baseline="-25000" dirty="0">
                    <a:latin typeface="Calibri" panose="020F0502020204030204" pitchFamily="34" charset="0"/>
                  </a:endParaRPr>
                </a:p>
              </p:txBody>
            </p:sp>
            <p:sp>
              <p:nvSpPr>
                <p:cNvPr id="48198" name="Oval 6"/>
                <p:cNvSpPr/>
                <p:nvPr/>
              </p:nvSpPr>
              <p:spPr>
                <a:xfrm>
                  <a:off x="1989" y="494"/>
                  <a:ext cx="317" cy="317"/>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zh-CN" altLang="zh-CN" b="1" dirty="0">
                      <a:latin typeface="Calibri" panose="020F0502020204030204" pitchFamily="34" charset="0"/>
                    </a:rPr>
                    <a:t>v</a:t>
                  </a:r>
                  <a:r>
                    <a:rPr lang="zh-CN" altLang="zh-CN" b="1" baseline="-25000" dirty="0">
                      <a:latin typeface="Calibri" panose="020F0502020204030204" pitchFamily="34" charset="0"/>
                    </a:rPr>
                    <a:t>3</a:t>
                  </a:r>
                  <a:endParaRPr lang="zh-CN" altLang="zh-CN" b="1" baseline="-25000" dirty="0">
                    <a:latin typeface="Calibri" panose="020F0502020204030204" pitchFamily="34" charset="0"/>
                  </a:endParaRPr>
                </a:p>
              </p:txBody>
            </p:sp>
            <p:sp>
              <p:nvSpPr>
                <p:cNvPr id="48199" name="Oval 7"/>
                <p:cNvSpPr/>
                <p:nvPr/>
              </p:nvSpPr>
              <p:spPr>
                <a:xfrm>
                  <a:off x="1201" y="299"/>
                  <a:ext cx="317" cy="317"/>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zh-CN" altLang="zh-CN" b="1" dirty="0">
                      <a:latin typeface="Calibri" panose="020F0502020204030204" pitchFamily="34" charset="0"/>
                    </a:rPr>
                    <a:t>v</a:t>
                  </a:r>
                  <a:r>
                    <a:rPr lang="zh-CN" altLang="zh-CN" b="1" baseline="-25000" dirty="0">
                      <a:latin typeface="Calibri" panose="020F0502020204030204" pitchFamily="34" charset="0"/>
                    </a:rPr>
                    <a:t>2</a:t>
                  </a:r>
                  <a:endParaRPr lang="zh-CN" altLang="zh-CN" b="1" baseline="-25000" dirty="0">
                    <a:latin typeface="Calibri" panose="020F0502020204030204" pitchFamily="34" charset="0"/>
                  </a:endParaRPr>
                </a:p>
              </p:txBody>
            </p:sp>
            <p:sp>
              <p:nvSpPr>
                <p:cNvPr id="48200" name="Oval 8"/>
                <p:cNvSpPr/>
                <p:nvPr/>
              </p:nvSpPr>
              <p:spPr>
                <a:xfrm>
                  <a:off x="975" y="1116"/>
                  <a:ext cx="317" cy="317"/>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zh-CN" altLang="zh-CN" b="1" dirty="0">
                      <a:latin typeface="Calibri" panose="020F0502020204030204" pitchFamily="34" charset="0"/>
                    </a:rPr>
                    <a:t>v</a:t>
                  </a:r>
                  <a:r>
                    <a:rPr lang="zh-CN" altLang="zh-CN" b="1" baseline="-25000" dirty="0">
                      <a:latin typeface="Calibri" panose="020F0502020204030204" pitchFamily="34" charset="0"/>
                    </a:rPr>
                    <a:t>4</a:t>
                  </a:r>
                  <a:endParaRPr lang="zh-CN" altLang="zh-CN" b="1" baseline="-25000" dirty="0">
                    <a:latin typeface="Calibri" panose="020F0502020204030204" pitchFamily="34" charset="0"/>
                  </a:endParaRPr>
                </a:p>
              </p:txBody>
            </p:sp>
            <p:sp>
              <p:nvSpPr>
                <p:cNvPr id="48201" name="Oval 9"/>
                <p:cNvSpPr/>
                <p:nvPr/>
              </p:nvSpPr>
              <p:spPr>
                <a:xfrm>
                  <a:off x="1792" y="1215"/>
                  <a:ext cx="317" cy="317"/>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zh-CN" altLang="zh-CN" b="1" dirty="0">
                      <a:latin typeface="Calibri" panose="020F0502020204030204" pitchFamily="34" charset="0"/>
                    </a:rPr>
                    <a:t>v</a:t>
                  </a:r>
                  <a:r>
                    <a:rPr lang="zh-CN" altLang="zh-CN" b="1" baseline="-25000" dirty="0">
                      <a:latin typeface="Calibri" panose="020F0502020204030204" pitchFamily="34" charset="0"/>
                    </a:rPr>
                    <a:t>5</a:t>
                  </a:r>
                  <a:endParaRPr lang="zh-CN" altLang="zh-CN" b="1" baseline="-25000" dirty="0">
                    <a:latin typeface="Calibri" panose="020F0502020204030204" pitchFamily="34" charset="0"/>
                  </a:endParaRPr>
                </a:p>
              </p:txBody>
            </p:sp>
            <p:grpSp>
              <p:nvGrpSpPr>
                <p:cNvPr id="48202" name="Group 10"/>
                <p:cNvGrpSpPr/>
                <p:nvPr/>
              </p:nvGrpSpPr>
              <p:grpSpPr>
                <a:xfrm>
                  <a:off x="702" y="889"/>
                  <a:ext cx="318" cy="318"/>
                  <a:chOff x="702" y="889"/>
                  <a:chExt cx="318" cy="318"/>
                </a:xfrm>
              </p:grpSpPr>
              <p:sp>
                <p:nvSpPr>
                  <p:cNvPr id="48224" name="Rectangle 11"/>
                  <p:cNvSpPr/>
                  <p:nvPr/>
                </p:nvSpPr>
                <p:spPr>
                  <a:xfrm>
                    <a:off x="702" y="980"/>
                    <a:ext cx="226" cy="227"/>
                  </a:xfrm>
                  <a:prstGeom prst="rect">
                    <a:avLst/>
                  </a:prstGeom>
                  <a:noFill/>
                  <a:ln w="9525">
                    <a:noFill/>
                  </a:ln>
                </p:spPr>
                <p:txBody>
                  <a:bodyPr wrap="none" anchor="ctr"/>
                  <a:lstStyle/>
                  <a:p>
                    <a:pPr algn="ctr"/>
                    <a:r>
                      <a:rPr lang="zh-CN" altLang="zh-CN" b="1" dirty="0">
                        <a:latin typeface="Calibri" panose="020F0502020204030204" pitchFamily="34" charset="0"/>
                      </a:rPr>
                      <a:t>4</a:t>
                    </a:r>
                    <a:endParaRPr lang="zh-CN" altLang="zh-CN" b="1" dirty="0">
                      <a:latin typeface="Calibri" panose="020F0502020204030204" pitchFamily="34" charset="0"/>
                    </a:endParaRPr>
                  </a:p>
                </p:txBody>
              </p:sp>
              <p:sp>
                <p:nvSpPr>
                  <p:cNvPr id="48225" name="Line 12"/>
                  <p:cNvSpPr/>
                  <p:nvPr/>
                </p:nvSpPr>
                <p:spPr>
                  <a:xfrm>
                    <a:off x="748" y="889"/>
                    <a:ext cx="272" cy="272"/>
                  </a:xfrm>
                  <a:prstGeom prst="line">
                    <a:avLst/>
                  </a:prstGeom>
                  <a:ln w="19050" cap="flat" cmpd="sng">
                    <a:solidFill>
                      <a:schemeClr val="tx1"/>
                    </a:solidFill>
                    <a:prstDash val="solid"/>
                    <a:headEnd type="none" w="med" len="med"/>
                    <a:tailEnd type="none" w="med" len="med"/>
                  </a:ln>
                </p:spPr>
              </p:sp>
            </p:grpSp>
            <p:grpSp>
              <p:nvGrpSpPr>
                <p:cNvPr id="48203" name="Group 13"/>
                <p:cNvGrpSpPr/>
                <p:nvPr/>
              </p:nvGrpSpPr>
              <p:grpSpPr>
                <a:xfrm>
                  <a:off x="748" y="345"/>
                  <a:ext cx="453" cy="317"/>
                  <a:chOff x="748" y="345"/>
                  <a:chExt cx="453" cy="317"/>
                </a:xfrm>
              </p:grpSpPr>
              <p:sp>
                <p:nvSpPr>
                  <p:cNvPr id="48222" name="Rectangle 14"/>
                  <p:cNvSpPr/>
                  <p:nvPr/>
                </p:nvSpPr>
                <p:spPr>
                  <a:xfrm>
                    <a:off x="839" y="345"/>
                    <a:ext cx="226" cy="227"/>
                  </a:xfrm>
                  <a:prstGeom prst="rect">
                    <a:avLst/>
                  </a:prstGeom>
                  <a:noFill/>
                  <a:ln w="9525">
                    <a:noFill/>
                  </a:ln>
                </p:spPr>
                <p:txBody>
                  <a:bodyPr wrap="none" anchor="ctr"/>
                  <a:lstStyle/>
                  <a:p>
                    <a:pPr algn="ctr"/>
                    <a:r>
                      <a:rPr lang="zh-CN" altLang="zh-CN" b="1" dirty="0">
                        <a:latin typeface="Calibri" panose="020F0502020204030204" pitchFamily="34" charset="0"/>
                      </a:rPr>
                      <a:t>8</a:t>
                    </a:r>
                    <a:endParaRPr lang="zh-CN" altLang="zh-CN" b="1" dirty="0">
                      <a:latin typeface="Calibri" panose="020F0502020204030204" pitchFamily="34" charset="0"/>
                    </a:endParaRPr>
                  </a:p>
                </p:txBody>
              </p:sp>
              <p:sp>
                <p:nvSpPr>
                  <p:cNvPr id="48223" name="Line 15"/>
                  <p:cNvSpPr/>
                  <p:nvPr/>
                </p:nvSpPr>
                <p:spPr>
                  <a:xfrm flipV="1">
                    <a:off x="748" y="481"/>
                    <a:ext cx="453" cy="181"/>
                  </a:xfrm>
                  <a:prstGeom prst="line">
                    <a:avLst/>
                  </a:prstGeom>
                  <a:ln w="19050" cap="flat" cmpd="sng">
                    <a:solidFill>
                      <a:schemeClr val="tx1"/>
                    </a:solidFill>
                    <a:prstDash val="solid"/>
                    <a:headEnd type="none" w="med" len="med"/>
                    <a:tailEnd type="none" w="med" len="med"/>
                  </a:ln>
                </p:spPr>
              </p:sp>
            </p:grpSp>
            <p:grpSp>
              <p:nvGrpSpPr>
                <p:cNvPr id="48204" name="Group 16"/>
                <p:cNvGrpSpPr/>
                <p:nvPr/>
              </p:nvGrpSpPr>
              <p:grpSpPr>
                <a:xfrm>
                  <a:off x="1033" y="617"/>
                  <a:ext cx="273" cy="499"/>
                  <a:chOff x="1033" y="617"/>
                  <a:chExt cx="273" cy="499"/>
                </a:xfrm>
              </p:grpSpPr>
              <p:sp>
                <p:nvSpPr>
                  <p:cNvPr id="48220" name="Rectangle 17"/>
                  <p:cNvSpPr/>
                  <p:nvPr/>
                </p:nvSpPr>
                <p:spPr>
                  <a:xfrm>
                    <a:off x="1033" y="707"/>
                    <a:ext cx="226" cy="227"/>
                  </a:xfrm>
                  <a:prstGeom prst="rect">
                    <a:avLst/>
                  </a:prstGeom>
                  <a:noFill/>
                  <a:ln w="9525">
                    <a:noFill/>
                  </a:ln>
                </p:spPr>
                <p:txBody>
                  <a:bodyPr wrap="none" anchor="ctr"/>
                  <a:lstStyle/>
                  <a:p>
                    <a:pPr algn="ctr"/>
                    <a:r>
                      <a:rPr lang="zh-CN" altLang="zh-CN" b="1" dirty="0">
                        <a:latin typeface="Calibri" panose="020F0502020204030204" pitchFamily="34" charset="0"/>
                      </a:rPr>
                      <a:t>5</a:t>
                    </a:r>
                    <a:endParaRPr lang="zh-CN" altLang="zh-CN" b="1" dirty="0">
                      <a:latin typeface="Calibri" panose="020F0502020204030204" pitchFamily="34" charset="0"/>
                    </a:endParaRPr>
                  </a:p>
                </p:txBody>
              </p:sp>
              <p:sp>
                <p:nvSpPr>
                  <p:cNvPr id="48221" name="Line 18"/>
                  <p:cNvSpPr/>
                  <p:nvPr/>
                </p:nvSpPr>
                <p:spPr>
                  <a:xfrm flipH="1">
                    <a:off x="1169" y="617"/>
                    <a:ext cx="137" cy="499"/>
                  </a:xfrm>
                  <a:prstGeom prst="line">
                    <a:avLst/>
                  </a:prstGeom>
                  <a:ln w="19050" cap="flat" cmpd="sng">
                    <a:solidFill>
                      <a:schemeClr val="tx1"/>
                    </a:solidFill>
                    <a:prstDash val="solid"/>
                    <a:headEnd type="none" w="med" len="med"/>
                    <a:tailEnd type="none" w="med" len="med"/>
                  </a:ln>
                </p:spPr>
              </p:sp>
            </p:grpSp>
            <p:grpSp>
              <p:nvGrpSpPr>
                <p:cNvPr id="48205" name="Group 19"/>
                <p:cNvGrpSpPr/>
                <p:nvPr/>
              </p:nvGrpSpPr>
              <p:grpSpPr>
                <a:xfrm>
                  <a:off x="1498" y="350"/>
                  <a:ext cx="499" cy="267"/>
                  <a:chOff x="1498" y="350"/>
                  <a:chExt cx="499" cy="267"/>
                </a:xfrm>
              </p:grpSpPr>
              <p:sp>
                <p:nvSpPr>
                  <p:cNvPr id="48218" name="Rectangle 20"/>
                  <p:cNvSpPr/>
                  <p:nvPr/>
                </p:nvSpPr>
                <p:spPr>
                  <a:xfrm>
                    <a:off x="1663" y="350"/>
                    <a:ext cx="226" cy="227"/>
                  </a:xfrm>
                  <a:prstGeom prst="rect">
                    <a:avLst/>
                  </a:prstGeom>
                  <a:noFill/>
                  <a:ln w="9525">
                    <a:noFill/>
                  </a:ln>
                </p:spPr>
                <p:txBody>
                  <a:bodyPr wrap="none" anchor="ctr"/>
                  <a:lstStyle/>
                  <a:p>
                    <a:pPr algn="ctr"/>
                    <a:r>
                      <a:rPr lang="zh-CN" altLang="zh-CN" b="1" dirty="0">
                        <a:latin typeface="Calibri" panose="020F0502020204030204" pitchFamily="34" charset="0"/>
                      </a:rPr>
                      <a:t>7</a:t>
                    </a:r>
                    <a:endParaRPr lang="zh-CN" altLang="zh-CN" b="1" dirty="0">
                      <a:latin typeface="Calibri" panose="020F0502020204030204" pitchFamily="34" charset="0"/>
                    </a:endParaRPr>
                  </a:p>
                </p:txBody>
              </p:sp>
              <p:sp>
                <p:nvSpPr>
                  <p:cNvPr id="48219" name="Line 21"/>
                  <p:cNvSpPr/>
                  <p:nvPr/>
                </p:nvSpPr>
                <p:spPr>
                  <a:xfrm>
                    <a:off x="1498" y="526"/>
                    <a:ext cx="499" cy="91"/>
                  </a:xfrm>
                  <a:prstGeom prst="line">
                    <a:avLst/>
                  </a:prstGeom>
                  <a:ln w="19050" cap="flat" cmpd="sng">
                    <a:solidFill>
                      <a:schemeClr val="tx1"/>
                    </a:solidFill>
                    <a:prstDash val="solid"/>
                    <a:headEnd type="none" w="med" len="med"/>
                    <a:tailEnd type="none" w="med" len="med"/>
                  </a:ln>
                </p:spPr>
              </p:sp>
            </p:grpSp>
            <p:grpSp>
              <p:nvGrpSpPr>
                <p:cNvPr id="48206" name="Group 22"/>
                <p:cNvGrpSpPr/>
                <p:nvPr/>
              </p:nvGrpSpPr>
              <p:grpSpPr>
                <a:xfrm>
                  <a:off x="1420" y="601"/>
                  <a:ext cx="454" cy="635"/>
                  <a:chOff x="1420" y="601"/>
                  <a:chExt cx="454" cy="635"/>
                </a:xfrm>
              </p:grpSpPr>
              <p:sp>
                <p:nvSpPr>
                  <p:cNvPr id="48216" name="Rectangle 23"/>
                  <p:cNvSpPr/>
                  <p:nvPr/>
                </p:nvSpPr>
                <p:spPr>
                  <a:xfrm>
                    <a:off x="1564" y="617"/>
                    <a:ext cx="226" cy="227"/>
                  </a:xfrm>
                  <a:prstGeom prst="rect">
                    <a:avLst/>
                  </a:prstGeom>
                  <a:noFill/>
                  <a:ln w="9525">
                    <a:noFill/>
                  </a:ln>
                </p:spPr>
                <p:txBody>
                  <a:bodyPr wrap="none" anchor="ctr"/>
                  <a:lstStyle/>
                  <a:p>
                    <a:pPr algn="ctr"/>
                    <a:r>
                      <a:rPr lang="zh-CN" altLang="zh-CN" b="1" dirty="0">
                        <a:latin typeface="Calibri" panose="020F0502020204030204" pitchFamily="34" charset="0"/>
                      </a:rPr>
                      <a:t>12</a:t>
                    </a:r>
                    <a:endParaRPr lang="zh-CN" altLang="zh-CN" b="1" dirty="0">
                      <a:latin typeface="Calibri" panose="020F0502020204030204" pitchFamily="34" charset="0"/>
                    </a:endParaRPr>
                  </a:p>
                </p:txBody>
              </p:sp>
              <p:sp>
                <p:nvSpPr>
                  <p:cNvPr id="48217" name="Line 24"/>
                  <p:cNvSpPr/>
                  <p:nvPr/>
                </p:nvSpPr>
                <p:spPr>
                  <a:xfrm>
                    <a:off x="1420" y="601"/>
                    <a:ext cx="454" cy="635"/>
                  </a:xfrm>
                  <a:prstGeom prst="line">
                    <a:avLst/>
                  </a:prstGeom>
                  <a:ln w="19050" cap="flat" cmpd="sng">
                    <a:solidFill>
                      <a:schemeClr val="tx1"/>
                    </a:solidFill>
                    <a:prstDash val="solid"/>
                    <a:headEnd type="none" w="med" len="med"/>
                    <a:tailEnd type="none" w="med" len="med"/>
                  </a:ln>
                </p:spPr>
              </p:sp>
            </p:grpSp>
            <p:grpSp>
              <p:nvGrpSpPr>
                <p:cNvPr id="48207" name="Group 25"/>
                <p:cNvGrpSpPr/>
                <p:nvPr/>
              </p:nvGrpSpPr>
              <p:grpSpPr>
                <a:xfrm>
                  <a:off x="1292" y="790"/>
                  <a:ext cx="771" cy="499"/>
                  <a:chOff x="1292" y="790"/>
                  <a:chExt cx="771" cy="499"/>
                </a:xfrm>
              </p:grpSpPr>
              <p:sp>
                <p:nvSpPr>
                  <p:cNvPr id="48214" name="Rectangle 26"/>
                  <p:cNvSpPr/>
                  <p:nvPr/>
                </p:nvSpPr>
                <p:spPr>
                  <a:xfrm>
                    <a:off x="1359" y="926"/>
                    <a:ext cx="226" cy="227"/>
                  </a:xfrm>
                  <a:prstGeom prst="rect">
                    <a:avLst/>
                  </a:prstGeom>
                  <a:noFill/>
                  <a:ln w="9525">
                    <a:noFill/>
                  </a:ln>
                </p:spPr>
                <p:txBody>
                  <a:bodyPr wrap="none" anchor="ctr"/>
                  <a:lstStyle/>
                  <a:p>
                    <a:pPr algn="ctr"/>
                    <a:r>
                      <a:rPr lang="zh-CN" altLang="zh-CN" b="1" dirty="0">
                        <a:latin typeface="Calibri" panose="020F0502020204030204" pitchFamily="34" charset="0"/>
                      </a:rPr>
                      <a:t>11</a:t>
                    </a:r>
                    <a:endParaRPr lang="zh-CN" altLang="zh-CN" b="1" dirty="0">
                      <a:latin typeface="Calibri" panose="020F0502020204030204" pitchFamily="34" charset="0"/>
                    </a:endParaRPr>
                  </a:p>
                </p:txBody>
              </p:sp>
              <p:sp>
                <p:nvSpPr>
                  <p:cNvPr id="48215" name="Line 27"/>
                  <p:cNvSpPr/>
                  <p:nvPr/>
                </p:nvSpPr>
                <p:spPr>
                  <a:xfrm flipV="1">
                    <a:off x="1292" y="790"/>
                    <a:ext cx="771" cy="499"/>
                  </a:xfrm>
                  <a:prstGeom prst="line">
                    <a:avLst/>
                  </a:prstGeom>
                  <a:ln w="19050" cap="flat" cmpd="sng">
                    <a:solidFill>
                      <a:schemeClr val="tx1"/>
                    </a:solidFill>
                    <a:prstDash val="solid"/>
                    <a:headEnd type="none" w="med" len="med"/>
                    <a:tailEnd type="none" w="med" len="med"/>
                  </a:ln>
                </p:spPr>
              </p:sp>
            </p:grpSp>
            <p:grpSp>
              <p:nvGrpSpPr>
                <p:cNvPr id="48208" name="Group 28"/>
                <p:cNvGrpSpPr/>
                <p:nvPr/>
              </p:nvGrpSpPr>
              <p:grpSpPr>
                <a:xfrm>
                  <a:off x="1247" y="1161"/>
                  <a:ext cx="544" cy="227"/>
                  <a:chOff x="1247" y="1161"/>
                  <a:chExt cx="544" cy="227"/>
                </a:xfrm>
              </p:grpSpPr>
              <p:sp>
                <p:nvSpPr>
                  <p:cNvPr id="48212" name="Rectangle 29"/>
                  <p:cNvSpPr/>
                  <p:nvPr/>
                </p:nvSpPr>
                <p:spPr>
                  <a:xfrm>
                    <a:off x="1474" y="1161"/>
                    <a:ext cx="226" cy="227"/>
                  </a:xfrm>
                  <a:prstGeom prst="rect">
                    <a:avLst/>
                  </a:prstGeom>
                  <a:noFill/>
                  <a:ln w="9525">
                    <a:noFill/>
                  </a:ln>
                </p:spPr>
                <p:txBody>
                  <a:bodyPr wrap="none" anchor="ctr"/>
                  <a:lstStyle/>
                  <a:p>
                    <a:pPr algn="ctr"/>
                    <a:r>
                      <a:rPr lang="zh-CN" altLang="zh-CN" b="1" dirty="0">
                        <a:latin typeface="Calibri" panose="020F0502020204030204" pitchFamily="34" charset="0"/>
                      </a:rPr>
                      <a:t>3</a:t>
                    </a:r>
                    <a:endParaRPr lang="zh-CN" altLang="zh-CN" b="1" dirty="0">
                      <a:latin typeface="Calibri" panose="020F0502020204030204" pitchFamily="34" charset="0"/>
                    </a:endParaRPr>
                  </a:p>
                </p:txBody>
              </p:sp>
              <p:sp>
                <p:nvSpPr>
                  <p:cNvPr id="48213" name="Line 30"/>
                  <p:cNvSpPr/>
                  <p:nvPr/>
                </p:nvSpPr>
                <p:spPr>
                  <a:xfrm>
                    <a:off x="1247" y="1388"/>
                    <a:ext cx="544" cy="0"/>
                  </a:xfrm>
                  <a:prstGeom prst="line">
                    <a:avLst/>
                  </a:prstGeom>
                  <a:ln w="19050" cap="flat" cmpd="sng">
                    <a:solidFill>
                      <a:schemeClr val="tx1"/>
                    </a:solidFill>
                    <a:prstDash val="solid"/>
                    <a:headEnd type="none" w="med" len="med"/>
                    <a:tailEnd type="none" w="med" len="med"/>
                  </a:ln>
                </p:spPr>
              </p:sp>
            </p:grpSp>
            <p:grpSp>
              <p:nvGrpSpPr>
                <p:cNvPr id="48209" name="Group 31"/>
                <p:cNvGrpSpPr/>
                <p:nvPr/>
              </p:nvGrpSpPr>
              <p:grpSpPr>
                <a:xfrm>
                  <a:off x="1874" y="814"/>
                  <a:ext cx="264" cy="408"/>
                  <a:chOff x="1874" y="814"/>
                  <a:chExt cx="264" cy="408"/>
                </a:xfrm>
              </p:grpSpPr>
              <p:sp>
                <p:nvSpPr>
                  <p:cNvPr id="48210" name="Rectangle 32"/>
                  <p:cNvSpPr/>
                  <p:nvPr/>
                </p:nvSpPr>
                <p:spPr>
                  <a:xfrm>
                    <a:off x="1874" y="897"/>
                    <a:ext cx="226" cy="227"/>
                  </a:xfrm>
                  <a:prstGeom prst="rect">
                    <a:avLst/>
                  </a:prstGeom>
                  <a:noFill/>
                  <a:ln w="9525">
                    <a:noFill/>
                  </a:ln>
                </p:spPr>
                <p:txBody>
                  <a:bodyPr wrap="none" anchor="ctr"/>
                  <a:lstStyle/>
                  <a:p>
                    <a:pPr algn="ctr"/>
                    <a:r>
                      <a:rPr lang="zh-CN" altLang="zh-CN" b="1" dirty="0">
                        <a:latin typeface="Calibri" panose="020F0502020204030204" pitchFamily="34" charset="0"/>
                      </a:rPr>
                      <a:t>6</a:t>
                    </a:r>
                    <a:endParaRPr lang="zh-CN" altLang="zh-CN" b="1" dirty="0">
                      <a:latin typeface="Calibri" panose="020F0502020204030204" pitchFamily="34" charset="0"/>
                    </a:endParaRPr>
                  </a:p>
                </p:txBody>
              </p:sp>
              <p:sp>
                <p:nvSpPr>
                  <p:cNvPr id="48211" name="Line 33"/>
                  <p:cNvSpPr/>
                  <p:nvPr/>
                </p:nvSpPr>
                <p:spPr>
                  <a:xfrm flipH="1">
                    <a:off x="2002" y="814"/>
                    <a:ext cx="136" cy="408"/>
                  </a:xfrm>
                  <a:prstGeom prst="line">
                    <a:avLst/>
                  </a:prstGeom>
                  <a:ln w="19050" cap="flat" cmpd="sng">
                    <a:solidFill>
                      <a:schemeClr val="tx1"/>
                    </a:solidFill>
                    <a:prstDash val="solid"/>
                    <a:headEnd type="none" w="med" len="med"/>
                    <a:tailEnd type="none" w="med" len="med"/>
                  </a:ln>
                </p:spPr>
              </p:sp>
            </p:grpSp>
          </p:grpSp>
          <p:sp>
            <p:nvSpPr>
              <p:cNvPr id="48196" name="Rectangle 34"/>
              <p:cNvSpPr/>
              <p:nvPr/>
            </p:nvSpPr>
            <p:spPr>
              <a:xfrm>
                <a:off x="1338" y="1479"/>
                <a:ext cx="272" cy="227"/>
              </a:xfrm>
              <a:prstGeom prst="rect">
                <a:avLst/>
              </a:prstGeom>
              <a:noFill/>
              <a:ln w="9525">
                <a:noFill/>
              </a:ln>
            </p:spPr>
            <p:txBody>
              <a:bodyPr wrap="none" anchor="ctr"/>
              <a:lstStyle/>
              <a:p>
                <a:pPr algn="ctr"/>
                <a:r>
                  <a:rPr lang="zh-CN" altLang="zh-CN" b="1" dirty="0">
                    <a:latin typeface="Calibri" panose="020F0502020204030204" pitchFamily="34" charset="0"/>
                  </a:rPr>
                  <a:t>(a)</a:t>
                </a:r>
                <a:endParaRPr lang="zh-CN" altLang="zh-CN" b="1" dirty="0">
                  <a:latin typeface="Calibri" panose="020F0502020204030204" pitchFamily="34" charset="0"/>
                </a:endParaRPr>
              </a:p>
            </p:txBody>
          </p:sp>
        </p:grpSp>
        <p:grpSp>
          <p:nvGrpSpPr>
            <p:cNvPr id="48132" name="Group 35"/>
            <p:cNvGrpSpPr/>
            <p:nvPr/>
          </p:nvGrpSpPr>
          <p:grpSpPr>
            <a:xfrm>
              <a:off x="2376" y="1162"/>
              <a:ext cx="1184" cy="604"/>
              <a:chOff x="2376" y="1162"/>
              <a:chExt cx="1184" cy="604"/>
            </a:xfrm>
          </p:grpSpPr>
          <p:sp>
            <p:nvSpPr>
              <p:cNvPr id="48188" name="Rectangle 36"/>
              <p:cNvSpPr/>
              <p:nvPr/>
            </p:nvSpPr>
            <p:spPr>
              <a:xfrm>
                <a:off x="2875" y="1539"/>
                <a:ext cx="272" cy="227"/>
              </a:xfrm>
              <a:prstGeom prst="rect">
                <a:avLst/>
              </a:prstGeom>
              <a:noFill/>
              <a:ln w="9525">
                <a:noFill/>
              </a:ln>
            </p:spPr>
            <p:txBody>
              <a:bodyPr wrap="none" anchor="ctr"/>
              <a:lstStyle/>
              <a:p>
                <a:pPr algn="ctr"/>
                <a:r>
                  <a:rPr lang="zh-CN" altLang="zh-CN" b="1" dirty="0">
                    <a:latin typeface="Calibri" panose="020F0502020204030204" pitchFamily="34" charset="0"/>
                  </a:rPr>
                  <a:t>(b)</a:t>
                </a:r>
                <a:endParaRPr lang="zh-CN" altLang="zh-CN" b="1" dirty="0">
                  <a:latin typeface="Calibri" panose="020F0502020204030204" pitchFamily="34" charset="0"/>
                </a:endParaRPr>
              </a:p>
            </p:txBody>
          </p:sp>
          <p:grpSp>
            <p:nvGrpSpPr>
              <p:cNvPr id="48189" name="Group 37"/>
              <p:cNvGrpSpPr/>
              <p:nvPr/>
            </p:nvGrpSpPr>
            <p:grpSpPr>
              <a:xfrm>
                <a:off x="2376" y="1162"/>
                <a:ext cx="1184" cy="392"/>
                <a:chOff x="2376" y="1162"/>
                <a:chExt cx="1184" cy="392"/>
              </a:xfrm>
            </p:grpSpPr>
            <p:grpSp>
              <p:nvGrpSpPr>
                <p:cNvPr id="48190" name="Group 38"/>
                <p:cNvGrpSpPr/>
                <p:nvPr/>
              </p:nvGrpSpPr>
              <p:grpSpPr>
                <a:xfrm>
                  <a:off x="2698" y="1162"/>
                  <a:ext cx="544" cy="227"/>
                  <a:chOff x="2698" y="1162"/>
                  <a:chExt cx="544" cy="227"/>
                </a:xfrm>
              </p:grpSpPr>
              <p:sp>
                <p:nvSpPr>
                  <p:cNvPr id="48193" name="Rectangle 39"/>
                  <p:cNvSpPr/>
                  <p:nvPr/>
                </p:nvSpPr>
                <p:spPr>
                  <a:xfrm>
                    <a:off x="2925" y="1162"/>
                    <a:ext cx="226" cy="227"/>
                  </a:xfrm>
                  <a:prstGeom prst="rect">
                    <a:avLst/>
                  </a:prstGeom>
                  <a:noFill/>
                  <a:ln w="9525">
                    <a:noFill/>
                  </a:ln>
                </p:spPr>
                <p:txBody>
                  <a:bodyPr wrap="none" anchor="ctr"/>
                  <a:lstStyle/>
                  <a:p>
                    <a:pPr algn="ctr"/>
                    <a:r>
                      <a:rPr lang="zh-CN" altLang="zh-CN" b="1" dirty="0">
                        <a:latin typeface="Calibri" panose="020F0502020204030204" pitchFamily="34" charset="0"/>
                      </a:rPr>
                      <a:t>3</a:t>
                    </a:r>
                    <a:endParaRPr lang="zh-CN" altLang="zh-CN" b="1" dirty="0">
                      <a:latin typeface="Calibri" panose="020F0502020204030204" pitchFamily="34" charset="0"/>
                    </a:endParaRPr>
                  </a:p>
                </p:txBody>
              </p:sp>
              <p:sp>
                <p:nvSpPr>
                  <p:cNvPr id="48194" name="Line 40"/>
                  <p:cNvSpPr/>
                  <p:nvPr/>
                </p:nvSpPr>
                <p:spPr>
                  <a:xfrm>
                    <a:off x="2698" y="1389"/>
                    <a:ext cx="544" cy="0"/>
                  </a:xfrm>
                  <a:prstGeom prst="line">
                    <a:avLst/>
                  </a:prstGeom>
                  <a:ln w="19050" cap="flat" cmpd="sng">
                    <a:solidFill>
                      <a:schemeClr val="tx1"/>
                    </a:solidFill>
                    <a:prstDash val="solid"/>
                    <a:headEnd type="none" w="med" len="med"/>
                    <a:tailEnd type="none" w="med" len="med"/>
                  </a:ln>
                </p:spPr>
              </p:sp>
            </p:grpSp>
            <p:sp>
              <p:nvSpPr>
                <p:cNvPr id="48191" name="Oval 41"/>
                <p:cNvSpPr/>
                <p:nvPr/>
              </p:nvSpPr>
              <p:spPr>
                <a:xfrm>
                  <a:off x="3243" y="1216"/>
                  <a:ext cx="317" cy="317"/>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zh-CN" altLang="zh-CN" b="1" dirty="0">
                      <a:latin typeface="Calibri" panose="020F0502020204030204" pitchFamily="34" charset="0"/>
                    </a:rPr>
                    <a:t>v</a:t>
                  </a:r>
                  <a:r>
                    <a:rPr lang="zh-CN" altLang="zh-CN" b="1" baseline="-25000" dirty="0">
                      <a:latin typeface="Calibri" panose="020F0502020204030204" pitchFamily="34" charset="0"/>
                    </a:rPr>
                    <a:t>5</a:t>
                  </a:r>
                  <a:endParaRPr lang="zh-CN" altLang="zh-CN" b="1" baseline="-25000" dirty="0">
                    <a:latin typeface="Calibri" panose="020F0502020204030204" pitchFamily="34" charset="0"/>
                  </a:endParaRPr>
                </a:p>
              </p:txBody>
            </p:sp>
            <p:sp>
              <p:nvSpPr>
                <p:cNvPr id="48192" name="Oval 42"/>
                <p:cNvSpPr/>
                <p:nvPr/>
              </p:nvSpPr>
              <p:spPr>
                <a:xfrm>
                  <a:off x="2376" y="1237"/>
                  <a:ext cx="317" cy="317"/>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zh-CN" altLang="zh-CN" b="1" dirty="0">
                      <a:latin typeface="Calibri" panose="020F0502020204030204" pitchFamily="34" charset="0"/>
                    </a:rPr>
                    <a:t>v</a:t>
                  </a:r>
                  <a:r>
                    <a:rPr lang="zh-CN" altLang="zh-CN" b="1" baseline="-25000" dirty="0">
                      <a:latin typeface="Calibri" panose="020F0502020204030204" pitchFamily="34" charset="0"/>
                    </a:rPr>
                    <a:t>4</a:t>
                  </a:r>
                  <a:endParaRPr lang="zh-CN" altLang="zh-CN" b="1" baseline="-25000" dirty="0">
                    <a:latin typeface="Calibri" panose="020F0502020204030204" pitchFamily="34" charset="0"/>
                  </a:endParaRPr>
                </a:p>
              </p:txBody>
            </p:sp>
          </p:grpSp>
        </p:grpSp>
        <p:grpSp>
          <p:nvGrpSpPr>
            <p:cNvPr id="48133" name="Group 43"/>
            <p:cNvGrpSpPr/>
            <p:nvPr/>
          </p:nvGrpSpPr>
          <p:grpSpPr>
            <a:xfrm>
              <a:off x="2971" y="1932"/>
              <a:ext cx="1844" cy="1270"/>
              <a:chOff x="2971" y="1932"/>
              <a:chExt cx="1844" cy="1270"/>
            </a:xfrm>
          </p:grpSpPr>
          <p:sp>
            <p:nvSpPr>
              <p:cNvPr id="48166" name="Oval 44"/>
              <p:cNvSpPr/>
              <p:nvPr/>
            </p:nvSpPr>
            <p:spPr>
              <a:xfrm>
                <a:off x="4498" y="1986"/>
                <a:ext cx="317" cy="317"/>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zh-CN" altLang="zh-CN" b="1" dirty="0">
                    <a:latin typeface="Calibri" panose="020F0502020204030204" pitchFamily="34" charset="0"/>
                  </a:rPr>
                  <a:t>v</a:t>
                </a:r>
                <a:r>
                  <a:rPr lang="zh-CN" altLang="zh-CN" b="1" baseline="-25000" dirty="0">
                    <a:latin typeface="Calibri" panose="020F0502020204030204" pitchFamily="34" charset="0"/>
                  </a:rPr>
                  <a:t>3</a:t>
                </a:r>
                <a:endParaRPr lang="zh-CN" altLang="zh-CN" b="1" baseline="-25000" dirty="0">
                  <a:latin typeface="Calibri" panose="020F0502020204030204" pitchFamily="34" charset="0"/>
                </a:endParaRPr>
              </a:p>
            </p:txBody>
          </p:sp>
          <p:grpSp>
            <p:nvGrpSpPr>
              <p:cNvPr id="48167" name="Group 45"/>
              <p:cNvGrpSpPr/>
              <p:nvPr/>
            </p:nvGrpSpPr>
            <p:grpSpPr>
              <a:xfrm>
                <a:off x="4377" y="2306"/>
                <a:ext cx="264" cy="408"/>
                <a:chOff x="4377" y="2306"/>
                <a:chExt cx="264" cy="408"/>
              </a:xfrm>
            </p:grpSpPr>
            <p:sp>
              <p:nvSpPr>
                <p:cNvPr id="48186" name="Rectangle 46"/>
                <p:cNvSpPr/>
                <p:nvPr/>
              </p:nvSpPr>
              <p:spPr>
                <a:xfrm>
                  <a:off x="4377" y="2389"/>
                  <a:ext cx="226" cy="227"/>
                </a:xfrm>
                <a:prstGeom prst="rect">
                  <a:avLst/>
                </a:prstGeom>
                <a:noFill/>
                <a:ln w="9525">
                  <a:noFill/>
                </a:ln>
              </p:spPr>
              <p:txBody>
                <a:bodyPr wrap="none" anchor="ctr"/>
                <a:lstStyle/>
                <a:p>
                  <a:pPr algn="ctr"/>
                  <a:r>
                    <a:rPr lang="zh-CN" altLang="zh-CN" b="1" dirty="0">
                      <a:latin typeface="Calibri" panose="020F0502020204030204" pitchFamily="34" charset="0"/>
                    </a:rPr>
                    <a:t>6</a:t>
                  </a:r>
                  <a:endParaRPr lang="zh-CN" altLang="zh-CN" b="1" dirty="0">
                    <a:latin typeface="Calibri" panose="020F0502020204030204" pitchFamily="34" charset="0"/>
                  </a:endParaRPr>
                </a:p>
              </p:txBody>
            </p:sp>
            <p:sp>
              <p:nvSpPr>
                <p:cNvPr id="48187" name="Line 47"/>
                <p:cNvSpPr/>
                <p:nvPr/>
              </p:nvSpPr>
              <p:spPr>
                <a:xfrm flipH="1">
                  <a:off x="4505" y="2306"/>
                  <a:ext cx="136" cy="408"/>
                </a:xfrm>
                <a:prstGeom prst="line">
                  <a:avLst/>
                </a:prstGeom>
                <a:ln w="19050" cap="flat" cmpd="sng">
                  <a:solidFill>
                    <a:schemeClr val="tx1"/>
                  </a:solidFill>
                  <a:prstDash val="solid"/>
                  <a:headEnd type="none" w="med" len="med"/>
                  <a:tailEnd type="none" w="med" len="med"/>
                </a:ln>
              </p:spPr>
            </p:sp>
          </p:grpSp>
          <p:grpSp>
            <p:nvGrpSpPr>
              <p:cNvPr id="48168" name="Group 48"/>
              <p:cNvGrpSpPr/>
              <p:nvPr/>
            </p:nvGrpSpPr>
            <p:grpSpPr>
              <a:xfrm>
                <a:off x="2971" y="1932"/>
                <a:ext cx="1678" cy="1270"/>
                <a:chOff x="2971" y="1932"/>
                <a:chExt cx="1678" cy="1270"/>
              </a:xfrm>
            </p:grpSpPr>
            <p:sp>
              <p:nvSpPr>
                <p:cNvPr id="48169" name="Rectangle 49"/>
                <p:cNvSpPr/>
                <p:nvPr/>
              </p:nvSpPr>
              <p:spPr>
                <a:xfrm>
                  <a:off x="3923" y="2975"/>
                  <a:ext cx="272" cy="227"/>
                </a:xfrm>
                <a:prstGeom prst="rect">
                  <a:avLst/>
                </a:prstGeom>
                <a:noFill/>
                <a:ln w="9525">
                  <a:noFill/>
                </a:ln>
              </p:spPr>
              <p:txBody>
                <a:bodyPr wrap="none" anchor="ctr"/>
                <a:lstStyle/>
                <a:p>
                  <a:pPr algn="ctr"/>
                  <a:r>
                    <a:rPr lang="zh-CN" altLang="zh-CN" b="1" dirty="0">
                      <a:latin typeface="Calibri" panose="020F0502020204030204" pitchFamily="34" charset="0"/>
                    </a:rPr>
                    <a:t>(e)</a:t>
                  </a:r>
                  <a:endParaRPr lang="zh-CN" altLang="zh-CN" b="1" dirty="0">
                    <a:latin typeface="Calibri" panose="020F0502020204030204" pitchFamily="34" charset="0"/>
                  </a:endParaRPr>
                </a:p>
              </p:txBody>
            </p:sp>
            <p:grpSp>
              <p:nvGrpSpPr>
                <p:cNvPr id="48170" name="Group 50"/>
                <p:cNvGrpSpPr/>
                <p:nvPr/>
              </p:nvGrpSpPr>
              <p:grpSpPr>
                <a:xfrm>
                  <a:off x="2971" y="1932"/>
                  <a:ext cx="1678" cy="1134"/>
                  <a:chOff x="2971" y="1932"/>
                  <a:chExt cx="1678" cy="1134"/>
                </a:xfrm>
              </p:grpSpPr>
              <p:sp>
                <p:nvSpPr>
                  <p:cNvPr id="48171" name="Oval 51"/>
                  <p:cNvSpPr/>
                  <p:nvPr/>
                </p:nvSpPr>
                <p:spPr>
                  <a:xfrm>
                    <a:off x="2971" y="2249"/>
                    <a:ext cx="317" cy="317"/>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zh-CN" altLang="zh-CN" b="1" dirty="0">
                        <a:latin typeface="Calibri" panose="020F0502020204030204" pitchFamily="34" charset="0"/>
                      </a:rPr>
                      <a:t>v</a:t>
                    </a:r>
                    <a:r>
                      <a:rPr lang="zh-CN" altLang="zh-CN" b="1" baseline="-25000" dirty="0">
                        <a:latin typeface="Calibri" panose="020F0502020204030204" pitchFamily="34" charset="0"/>
                      </a:rPr>
                      <a:t>1</a:t>
                    </a:r>
                    <a:endParaRPr lang="zh-CN" altLang="zh-CN" b="1" baseline="-25000" dirty="0">
                      <a:latin typeface="Calibri" panose="020F0502020204030204" pitchFamily="34" charset="0"/>
                    </a:endParaRPr>
                  </a:p>
                </p:txBody>
              </p:sp>
              <p:grpSp>
                <p:nvGrpSpPr>
                  <p:cNvPr id="48172" name="Group 52"/>
                  <p:cNvGrpSpPr/>
                  <p:nvPr/>
                </p:nvGrpSpPr>
                <p:grpSpPr>
                  <a:xfrm>
                    <a:off x="3197" y="2521"/>
                    <a:ext cx="318" cy="318"/>
                    <a:chOff x="3197" y="2521"/>
                    <a:chExt cx="318" cy="318"/>
                  </a:xfrm>
                </p:grpSpPr>
                <p:sp>
                  <p:nvSpPr>
                    <p:cNvPr id="48184" name="Rectangle 53"/>
                    <p:cNvSpPr/>
                    <p:nvPr/>
                  </p:nvSpPr>
                  <p:spPr>
                    <a:xfrm>
                      <a:off x="3197" y="2612"/>
                      <a:ext cx="226" cy="227"/>
                    </a:xfrm>
                    <a:prstGeom prst="rect">
                      <a:avLst/>
                    </a:prstGeom>
                    <a:noFill/>
                    <a:ln w="9525">
                      <a:noFill/>
                    </a:ln>
                  </p:spPr>
                  <p:txBody>
                    <a:bodyPr wrap="none" anchor="ctr"/>
                    <a:lstStyle/>
                    <a:p>
                      <a:pPr algn="ctr"/>
                      <a:r>
                        <a:rPr lang="zh-CN" altLang="zh-CN" b="1" dirty="0">
                          <a:latin typeface="Calibri" panose="020F0502020204030204" pitchFamily="34" charset="0"/>
                        </a:rPr>
                        <a:t>4</a:t>
                      </a:r>
                      <a:endParaRPr lang="zh-CN" altLang="zh-CN" b="1" dirty="0">
                        <a:latin typeface="Calibri" panose="020F0502020204030204" pitchFamily="34" charset="0"/>
                      </a:endParaRPr>
                    </a:p>
                  </p:txBody>
                </p:sp>
                <p:sp>
                  <p:nvSpPr>
                    <p:cNvPr id="48185" name="Line 54"/>
                    <p:cNvSpPr/>
                    <p:nvPr/>
                  </p:nvSpPr>
                  <p:spPr>
                    <a:xfrm>
                      <a:off x="3243" y="2521"/>
                      <a:ext cx="272" cy="272"/>
                    </a:xfrm>
                    <a:prstGeom prst="line">
                      <a:avLst/>
                    </a:prstGeom>
                    <a:ln w="19050" cap="flat" cmpd="sng">
                      <a:solidFill>
                        <a:schemeClr val="tx1"/>
                      </a:solidFill>
                      <a:prstDash val="solid"/>
                      <a:headEnd type="none" w="med" len="med"/>
                      <a:tailEnd type="none" w="med" len="med"/>
                    </a:ln>
                  </p:spPr>
                </p:sp>
              </p:grpSp>
              <p:grpSp>
                <p:nvGrpSpPr>
                  <p:cNvPr id="48173" name="Group 55"/>
                  <p:cNvGrpSpPr/>
                  <p:nvPr/>
                </p:nvGrpSpPr>
                <p:grpSpPr>
                  <a:xfrm>
                    <a:off x="3457" y="1932"/>
                    <a:ext cx="1192" cy="1134"/>
                    <a:chOff x="3457" y="1932"/>
                    <a:chExt cx="1192" cy="1134"/>
                  </a:xfrm>
                </p:grpSpPr>
                <p:sp>
                  <p:nvSpPr>
                    <p:cNvPr id="48174" name="Oval 56"/>
                    <p:cNvSpPr/>
                    <p:nvPr/>
                  </p:nvSpPr>
                  <p:spPr>
                    <a:xfrm>
                      <a:off x="4332" y="2720"/>
                      <a:ext cx="317" cy="317"/>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zh-CN" altLang="zh-CN" b="1" dirty="0">
                          <a:latin typeface="Calibri" panose="020F0502020204030204" pitchFamily="34" charset="0"/>
                        </a:rPr>
                        <a:t>v</a:t>
                      </a:r>
                      <a:r>
                        <a:rPr lang="zh-CN" altLang="zh-CN" b="1" baseline="-25000" dirty="0">
                          <a:latin typeface="Calibri" panose="020F0502020204030204" pitchFamily="34" charset="0"/>
                        </a:rPr>
                        <a:t>5</a:t>
                      </a:r>
                      <a:endParaRPr lang="zh-CN" altLang="zh-CN" b="1" baseline="-25000" dirty="0">
                        <a:latin typeface="Calibri" panose="020F0502020204030204" pitchFamily="34" charset="0"/>
                      </a:endParaRPr>
                    </a:p>
                  </p:txBody>
                </p:sp>
                <p:grpSp>
                  <p:nvGrpSpPr>
                    <p:cNvPr id="48175" name="Group 57"/>
                    <p:cNvGrpSpPr/>
                    <p:nvPr/>
                  </p:nvGrpSpPr>
                  <p:grpSpPr>
                    <a:xfrm>
                      <a:off x="3787" y="2666"/>
                      <a:ext cx="544" cy="227"/>
                      <a:chOff x="3787" y="2666"/>
                      <a:chExt cx="544" cy="227"/>
                    </a:xfrm>
                  </p:grpSpPr>
                  <p:sp>
                    <p:nvSpPr>
                      <p:cNvPr id="48182" name="Rectangle 58"/>
                      <p:cNvSpPr/>
                      <p:nvPr/>
                    </p:nvSpPr>
                    <p:spPr>
                      <a:xfrm>
                        <a:off x="4014" y="2666"/>
                        <a:ext cx="226" cy="227"/>
                      </a:xfrm>
                      <a:prstGeom prst="rect">
                        <a:avLst/>
                      </a:prstGeom>
                      <a:noFill/>
                      <a:ln w="9525">
                        <a:noFill/>
                      </a:ln>
                    </p:spPr>
                    <p:txBody>
                      <a:bodyPr wrap="none" anchor="ctr"/>
                      <a:lstStyle/>
                      <a:p>
                        <a:pPr algn="ctr"/>
                        <a:r>
                          <a:rPr lang="zh-CN" altLang="zh-CN" b="1" dirty="0">
                            <a:latin typeface="Calibri" panose="020F0502020204030204" pitchFamily="34" charset="0"/>
                          </a:rPr>
                          <a:t>3</a:t>
                        </a:r>
                        <a:endParaRPr lang="zh-CN" altLang="zh-CN" b="1" dirty="0">
                          <a:latin typeface="Calibri" panose="020F0502020204030204" pitchFamily="34" charset="0"/>
                        </a:endParaRPr>
                      </a:p>
                    </p:txBody>
                  </p:sp>
                  <p:sp>
                    <p:nvSpPr>
                      <p:cNvPr id="48183" name="Line 59"/>
                      <p:cNvSpPr/>
                      <p:nvPr/>
                    </p:nvSpPr>
                    <p:spPr>
                      <a:xfrm>
                        <a:off x="3787" y="2893"/>
                        <a:ext cx="544" cy="0"/>
                      </a:xfrm>
                      <a:prstGeom prst="line">
                        <a:avLst/>
                      </a:prstGeom>
                      <a:ln w="19050" cap="flat" cmpd="sng">
                        <a:solidFill>
                          <a:schemeClr val="tx1"/>
                        </a:solidFill>
                        <a:prstDash val="solid"/>
                        <a:headEnd type="none" w="med" len="med"/>
                        <a:tailEnd type="none" w="med" len="med"/>
                      </a:ln>
                    </p:spPr>
                  </p:sp>
                </p:grpSp>
                <p:grpSp>
                  <p:nvGrpSpPr>
                    <p:cNvPr id="48176" name="Group 60"/>
                    <p:cNvGrpSpPr/>
                    <p:nvPr/>
                  </p:nvGrpSpPr>
                  <p:grpSpPr>
                    <a:xfrm>
                      <a:off x="3457" y="1932"/>
                      <a:ext cx="527" cy="1134"/>
                      <a:chOff x="3457" y="1932"/>
                      <a:chExt cx="527" cy="1134"/>
                    </a:xfrm>
                  </p:grpSpPr>
                  <p:sp>
                    <p:nvSpPr>
                      <p:cNvPr id="48177" name="Oval 61"/>
                      <p:cNvSpPr/>
                      <p:nvPr/>
                    </p:nvSpPr>
                    <p:spPr>
                      <a:xfrm>
                        <a:off x="3667" y="1932"/>
                        <a:ext cx="317" cy="317"/>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zh-CN" altLang="zh-CN" b="1" dirty="0">
                            <a:latin typeface="Calibri" panose="020F0502020204030204" pitchFamily="34" charset="0"/>
                          </a:rPr>
                          <a:t>v</a:t>
                        </a:r>
                        <a:r>
                          <a:rPr lang="zh-CN" altLang="zh-CN" b="1" baseline="-25000" dirty="0">
                            <a:latin typeface="Calibri" panose="020F0502020204030204" pitchFamily="34" charset="0"/>
                          </a:rPr>
                          <a:t>2</a:t>
                        </a:r>
                        <a:endParaRPr lang="zh-CN" altLang="zh-CN" b="1" baseline="-25000" dirty="0">
                          <a:latin typeface="Calibri" panose="020F0502020204030204" pitchFamily="34" charset="0"/>
                        </a:endParaRPr>
                      </a:p>
                    </p:txBody>
                  </p:sp>
                  <p:sp>
                    <p:nvSpPr>
                      <p:cNvPr id="48178" name="Oval 62"/>
                      <p:cNvSpPr/>
                      <p:nvPr/>
                    </p:nvSpPr>
                    <p:spPr>
                      <a:xfrm>
                        <a:off x="3457" y="2749"/>
                        <a:ext cx="317" cy="317"/>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zh-CN" altLang="zh-CN" b="1" dirty="0">
                            <a:latin typeface="Calibri" panose="020F0502020204030204" pitchFamily="34" charset="0"/>
                          </a:rPr>
                          <a:t>v</a:t>
                        </a:r>
                        <a:r>
                          <a:rPr lang="zh-CN" altLang="zh-CN" b="1" baseline="-25000" dirty="0">
                            <a:latin typeface="Calibri" panose="020F0502020204030204" pitchFamily="34" charset="0"/>
                          </a:rPr>
                          <a:t>4</a:t>
                        </a:r>
                        <a:endParaRPr lang="zh-CN" altLang="zh-CN" b="1" baseline="-25000" dirty="0">
                          <a:latin typeface="Calibri" panose="020F0502020204030204" pitchFamily="34" charset="0"/>
                        </a:endParaRPr>
                      </a:p>
                    </p:txBody>
                  </p:sp>
                  <p:grpSp>
                    <p:nvGrpSpPr>
                      <p:cNvPr id="48179" name="Group 63"/>
                      <p:cNvGrpSpPr/>
                      <p:nvPr/>
                    </p:nvGrpSpPr>
                    <p:grpSpPr>
                      <a:xfrm>
                        <a:off x="3499" y="2250"/>
                        <a:ext cx="273" cy="499"/>
                        <a:chOff x="3499" y="2250"/>
                        <a:chExt cx="273" cy="499"/>
                      </a:xfrm>
                    </p:grpSpPr>
                    <p:sp>
                      <p:nvSpPr>
                        <p:cNvPr id="48180" name="Rectangle 64"/>
                        <p:cNvSpPr/>
                        <p:nvPr/>
                      </p:nvSpPr>
                      <p:spPr>
                        <a:xfrm>
                          <a:off x="3499" y="2340"/>
                          <a:ext cx="226" cy="227"/>
                        </a:xfrm>
                        <a:prstGeom prst="rect">
                          <a:avLst/>
                        </a:prstGeom>
                        <a:noFill/>
                        <a:ln w="9525">
                          <a:noFill/>
                        </a:ln>
                      </p:spPr>
                      <p:txBody>
                        <a:bodyPr wrap="none" anchor="ctr"/>
                        <a:lstStyle/>
                        <a:p>
                          <a:pPr algn="ctr"/>
                          <a:r>
                            <a:rPr lang="zh-CN" altLang="zh-CN" b="1" dirty="0">
                              <a:latin typeface="Calibri" panose="020F0502020204030204" pitchFamily="34" charset="0"/>
                            </a:rPr>
                            <a:t>5</a:t>
                          </a:r>
                          <a:endParaRPr lang="zh-CN" altLang="zh-CN" b="1" dirty="0">
                            <a:latin typeface="Calibri" panose="020F0502020204030204" pitchFamily="34" charset="0"/>
                          </a:endParaRPr>
                        </a:p>
                      </p:txBody>
                    </p:sp>
                    <p:sp>
                      <p:nvSpPr>
                        <p:cNvPr id="48181" name="Line 65"/>
                        <p:cNvSpPr/>
                        <p:nvPr/>
                      </p:nvSpPr>
                      <p:spPr>
                        <a:xfrm flipH="1">
                          <a:off x="3635" y="2250"/>
                          <a:ext cx="137" cy="499"/>
                        </a:xfrm>
                        <a:prstGeom prst="line">
                          <a:avLst/>
                        </a:prstGeom>
                        <a:ln w="19050" cap="flat" cmpd="sng">
                          <a:solidFill>
                            <a:schemeClr val="tx1"/>
                          </a:solidFill>
                          <a:prstDash val="solid"/>
                          <a:headEnd type="none" w="med" len="med"/>
                          <a:tailEnd type="none" w="med" len="med"/>
                        </a:ln>
                      </p:spPr>
                    </p:sp>
                  </p:grpSp>
                </p:grpSp>
              </p:grpSp>
            </p:grpSp>
          </p:grpSp>
        </p:grpSp>
        <p:sp>
          <p:nvSpPr>
            <p:cNvPr id="48134" name="Rectangle 66"/>
            <p:cNvSpPr/>
            <p:nvPr/>
          </p:nvSpPr>
          <p:spPr>
            <a:xfrm>
              <a:off x="1203" y="3339"/>
              <a:ext cx="3401" cy="227"/>
            </a:xfrm>
            <a:prstGeom prst="rect">
              <a:avLst/>
            </a:prstGeom>
            <a:noFill/>
            <a:ln w="9525">
              <a:noFill/>
            </a:ln>
          </p:spPr>
          <p:txBody>
            <a:bodyPr wrap="none" anchor="ctr"/>
            <a:lstStyle/>
            <a:p>
              <a:pPr algn="ctr"/>
              <a:r>
                <a:rPr lang="zh-CN" altLang="en-US" sz="2000" b="1" dirty="0">
                  <a:latin typeface="Calibri" panose="020F0502020204030204" pitchFamily="34" charset="0"/>
                </a:rPr>
                <a:t>图</a:t>
              </a:r>
              <a:r>
                <a:rPr lang="zh-CN" altLang="zh-CN" sz="2000" b="1" dirty="0">
                  <a:latin typeface="Calibri" panose="020F0502020204030204" pitchFamily="34" charset="0"/>
                </a:rPr>
                <a:t>7-22   </a:t>
              </a:r>
              <a:r>
                <a:rPr lang="zh-CN" altLang="en-US" sz="2000" b="1" dirty="0">
                  <a:latin typeface="Calibri" panose="020F0502020204030204" pitchFamily="34" charset="0"/>
                </a:rPr>
                <a:t>按</a:t>
              </a:r>
              <a:r>
                <a:rPr lang="zh-CN" altLang="zh-CN" sz="2000" b="1" dirty="0">
                  <a:latin typeface="Calibri" panose="020F0502020204030204" pitchFamily="34" charset="0"/>
                </a:rPr>
                <a:t>kruskal</a:t>
              </a:r>
              <a:r>
                <a:rPr lang="zh-CN" altLang="en-US" sz="2000" b="1" dirty="0">
                  <a:latin typeface="Calibri" panose="020F0502020204030204" pitchFamily="34" charset="0"/>
                </a:rPr>
                <a:t>算法构造最小生成树的过程</a:t>
              </a:r>
              <a:endParaRPr lang="zh-CN" altLang="en-US" sz="2000" b="1" dirty="0">
                <a:latin typeface="Calibri" panose="020F0502020204030204" pitchFamily="34" charset="0"/>
              </a:endParaRPr>
            </a:p>
          </p:txBody>
        </p:sp>
        <p:grpSp>
          <p:nvGrpSpPr>
            <p:cNvPr id="48135" name="Group 67"/>
            <p:cNvGrpSpPr/>
            <p:nvPr/>
          </p:nvGrpSpPr>
          <p:grpSpPr>
            <a:xfrm>
              <a:off x="3651" y="725"/>
              <a:ext cx="1678" cy="981"/>
              <a:chOff x="3651" y="725"/>
              <a:chExt cx="1678" cy="981"/>
            </a:xfrm>
          </p:grpSpPr>
          <p:sp>
            <p:nvSpPr>
              <p:cNvPr id="48154" name="Rectangle 68"/>
              <p:cNvSpPr/>
              <p:nvPr/>
            </p:nvSpPr>
            <p:spPr>
              <a:xfrm>
                <a:off x="4528" y="1479"/>
                <a:ext cx="272" cy="227"/>
              </a:xfrm>
              <a:prstGeom prst="rect">
                <a:avLst/>
              </a:prstGeom>
              <a:noFill/>
              <a:ln w="9525">
                <a:noFill/>
              </a:ln>
            </p:spPr>
            <p:txBody>
              <a:bodyPr wrap="none" anchor="ctr"/>
              <a:lstStyle/>
              <a:p>
                <a:pPr algn="ctr"/>
                <a:r>
                  <a:rPr lang="zh-CN" altLang="zh-CN" b="1" dirty="0">
                    <a:latin typeface="Calibri" panose="020F0502020204030204" pitchFamily="34" charset="0"/>
                  </a:rPr>
                  <a:t>(c)</a:t>
                </a:r>
                <a:endParaRPr lang="zh-CN" altLang="zh-CN" b="1" dirty="0">
                  <a:latin typeface="Calibri" panose="020F0502020204030204" pitchFamily="34" charset="0"/>
                </a:endParaRPr>
              </a:p>
            </p:txBody>
          </p:sp>
          <p:grpSp>
            <p:nvGrpSpPr>
              <p:cNvPr id="48155" name="Group 69"/>
              <p:cNvGrpSpPr/>
              <p:nvPr/>
            </p:nvGrpSpPr>
            <p:grpSpPr>
              <a:xfrm>
                <a:off x="3651" y="725"/>
                <a:ext cx="1678" cy="829"/>
                <a:chOff x="3651" y="725"/>
                <a:chExt cx="1678" cy="829"/>
              </a:xfrm>
            </p:grpSpPr>
            <p:sp>
              <p:nvSpPr>
                <p:cNvPr id="48156" name="Oval 70"/>
                <p:cNvSpPr/>
                <p:nvPr/>
              </p:nvSpPr>
              <p:spPr>
                <a:xfrm>
                  <a:off x="3651" y="725"/>
                  <a:ext cx="317" cy="317"/>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zh-CN" altLang="zh-CN" b="1" dirty="0">
                      <a:latin typeface="Calibri" panose="020F0502020204030204" pitchFamily="34" charset="0"/>
                    </a:rPr>
                    <a:t>v</a:t>
                  </a:r>
                  <a:r>
                    <a:rPr lang="zh-CN" altLang="zh-CN" b="1" baseline="-25000" dirty="0">
                      <a:latin typeface="Calibri" panose="020F0502020204030204" pitchFamily="34" charset="0"/>
                    </a:rPr>
                    <a:t>1</a:t>
                  </a:r>
                  <a:endParaRPr lang="zh-CN" altLang="zh-CN" b="1" baseline="-25000" dirty="0">
                    <a:latin typeface="Calibri" panose="020F0502020204030204" pitchFamily="34" charset="0"/>
                  </a:endParaRPr>
                </a:p>
              </p:txBody>
            </p:sp>
            <p:grpSp>
              <p:nvGrpSpPr>
                <p:cNvPr id="48157" name="Group 71"/>
                <p:cNvGrpSpPr/>
                <p:nvPr/>
              </p:nvGrpSpPr>
              <p:grpSpPr>
                <a:xfrm>
                  <a:off x="3877" y="997"/>
                  <a:ext cx="318" cy="318"/>
                  <a:chOff x="3877" y="997"/>
                  <a:chExt cx="318" cy="318"/>
                </a:xfrm>
              </p:grpSpPr>
              <p:sp>
                <p:nvSpPr>
                  <p:cNvPr id="48164" name="Rectangle 72"/>
                  <p:cNvSpPr/>
                  <p:nvPr/>
                </p:nvSpPr>
                <p:spPr>
                  <a:xfrm>
                    <a:off x="3877" y="1088"/>
                    <a:ext cx="226" cy="227"/>
                  </a:xfrm>
                  <a:prstGeom prst="rect">
                    <a:avLst/>
                  </a:prstGeom>
                  <a:noFill/>
                  <a:ln w="9525">
                    <a:noFill/>
                  </a:ln>
                </p:spPr>
                <p:txBody>
                  <a:bodyPr wrap="none" anchor="ctr"/>
                  <a:lstStyle/>
                  <a:p>
                    <a:pPr algn="ctr"/>
                    <a:r>
                      <a:rPr lang="zh-CN" altLang="zh-CN" b="1" dirty="0">
                        <a:latin typeface="Calibri" panose="020F0502020204030204" pitchFamily="34" charset="0"/>
                      </a:rPr>
                      <a:t>4</a:t>
                    </a:r>
                    <a:endParaRPr lang="zh-CN" altLang="zh-CN" b="1" dirty="0">
                      <a:latin typeface="Calibri" panose="020F0502020204030204" pitchFamily="34" charset="0"/>
                    </a:endParaRPr>
                  </a:p>
                </p:txBody>
              </p:sp>
              <p:sp>
                <p:nvSpPr>
                  <p:cNvPr id="48165" name="Line 73"/>
                  <p:cNvSpPr/>
                  <p:nvPr/>
                </p:nvSpPr>
                <p:spPr>
                  <a:xfrm>
                    <a:off x="3923" y="997"/>
                    <a:ext cx="272" cy="272"/>
                  </a:xfrm>
                  <a:prstGeom prst="line">
                    <a:avLst/>
                  </a:prstGeom>
                  <a:ln w="19050" cap="flat" cmpd="sng">
                    <a:solidFill>
                      <a:schemeClr val="tx1"/>
                    </a:solidFill>
                    <a:prstDash val="solid"/>
                    <a:headEnd type="none" w="med" len="med"/>
                    <a:tailEnd type="none" w="med" len="med"/>
                  </a:ln>
                </p:spPr>
              </p:sp>
            </p:grpSp>
            <p:grpSp>
              <p:nvGrpSpPr>
                <p:cNvPr id="48158" name="Group 74"/>
                <p:cNvGrpSpPr/>
                <p:nvPr/>
              </p:nvGrpSpPr>
              <p:grpSpPr>
                <a:xfrm>
                  <a:off x="4145" y="1162"/>
                  <a:ext cx="1184" cy="392"/>
                  <a:chOff x="4145" y="1162"/>
                  <a:chExt cx="1184" cy="392"/>
                </a:xfrm>
              </p:grpSpPr>
              <p:grpSp>
                <p:nvGrpSpPr>
                  <p:cNvPr id="48159" name="Group 75"/>
                  <p:cNvGrpSpPr/>
                  <p:nvPr/>
                </p:nvGrpSpPr>
                <p:grpSpPr>
                  <a:xfrm>
                    <a:off x="4467" y="1162"/>
                    <a:ext cx="544" cy="227"/>
                    <a:chOff x="4467" y="1162"/>
                    <a:chExt cx="544" cy="227"/>
                  </a:xfrm>
                </p:grpSpPr>
                <p:sp>
                  <p:nvSpPr>
                    <p:cNvPr id="48162" name="Rectangle 76"/>
                    <p:cNvSpPr/>
                    <p:nvPr/>
                  </p:nvSpPr>
                  <p:spPr>
                    <a:xfrm>
                      <a:off x="4694" y="1162"/>
                      <a:ext cx="226" cy="227"/>
                    </a:xfrm>
                    <a:prstGeom prst="rect">
                      <a:avLst/>
                    </a:prstGeom>
                    <a:noFill/>
                    <a:ln w="9525">
                      <a:noFill/>
                    </a:ln>
                  </p:spPr>
                  <p:txBody>
                    <a:bodyPr wrap="none" anchor="ctr"/>
                    <a:lstStyle/>
                    <a:p>
                      <a:pPr algn="ctr"/>
                      <a:r>
                        <a:rPr lang="zh-CN" altLang="zh-CN" b="1" dirty="0">
                          <a:latin typeface="Calibri" panose="020F0502020204030204" pitchFamily="34" charset="0"/>
                        </a:rPr>
                        <a:t>3</a:t>
                      </a:r>
                      <a:endParaRPr lang="zh-CN" altLang="zh-CN" b="1" dirty="0">
                        <a:latin typeface="Calibri" panose="020F0502020204030204" pitchFamily="34" charset="0"/>
                      </a:endParaRPr>
                    </a:p>
                  </p:txBody>
                </p:sp>
                <p:sp>
                  <p:nvSpPr>
                    <p:cNvPr id="48163" name="Line 77"/>
                    <p:cNvSpPr/>
                    <p:nvPr/>
                  </p:nvSpPr>
                  <p:spPr>
                    <a:xfrm>
                      <a:off x="4467" y="1389"/>
                      <a:ext cx="544" cy="0"/>
                    </a:xfrm>
                    <a:prstGeom prst="line">
                      <a:avLst/>
                    </a:prstGeom>
                    <a:ln w="19050" cap="flat" cmpd="sng">
                      <a:solidFill>
                        <a:schemeClr val="tx1"/>
                      </a:solidFill>
                      <a:prstDash val="solid"/>
                      <a:headEnd type="none" w="med" len="med"/>
                      <a:tailEnd type="none" w="med" len="med"/>
                    </a:ln>
                  </p:spPr>
                </p:sp>
              </p:grpSp>
              <p:sp>
                <p:nvSpPr>
                  <p:cNvPr id="48160" name="Oval 78"/>
                  <p:cNvSpPr/>
                  <p:nvPr/>
                </p:nvSpPr>
                <p:spPr>
                  <a:xfrm>
                    <a:off x="5012" y="1216"/>
                    <a:ext cx="317" cy="317"/>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zh-CN" altLang="zh-CN" b="1" dirty="0">
                        <a:latin typeface="Calibri" panose="020F0502020204030204" pitchFamily="34" charset="0"/>
                      </a:rPr>
                      <a:t>v</a:t>
                    </a:r>
                    <a:r>
                      <a:rPr lang="zh-CN" altLang="zh-CN" b="1" baseline="-25000" dirty="0">
                        <a:latin typeface="Calibri" panose="020F0502020204030204" pitchFamily="34" charset="0"/>
                      </a:rPr>
                      <a:t>5</a:t>
                    </a:r>
                    <a:endParaRPr lang="zh-CN" altLang="zh-CN" b="1" baseline="-25000" dirty="0">
                      <a:latin typeface="Calibri" panose="020F0502020204030204" pitchFamily="34" charset="0"/>
                    </a:endParaRPr>
                  </a:p>
                </p:txBody>
              </p:sp>
              <p:sp>
                <p:nvSpPr>
                  <p:cNvPr id="48161" name="Oval 79"/>
                  <p:cNvSpPr/>
                  <p:nvPr/>
                </p:nvSpPr>
                <p:spPr>
                  <a:xfrm>
                    <a:off x="4145" y="1237"/>
                    <a:ext cx="317" cy="317"/>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zh-CN" altLang="zh-CN" b="1" dirty="0">
                        <a:latin typeface="Calibri" panose="020F0502020204030204" pitchFamily="34" charset="0"/>
                      </a:rPr>
                      <a:t>v</a:t>
                    </a:r>
                    <a:r>
                      <a:rPr lang="zh-CN" altLang="zh-CN" b="1" baseline="-25000" dirty="0">
                        <a:latin typeface="Calibri" panose="020F0502020204030204" pitchFamily="34" charset="0"/>
                      </a:rPr>
                      <a:t>4</a:t>
                    </a:r>
                    <a:endParaRPr lang="zh-CN" altLang="zh-CN" b="1" baseline="-25000" dirty="0">
                      <a:latin typeface="Calibri" panose="020F0502020204030204" pitchFamily="34" charset="0"/>
                    </a:endParaRPr>
                  </a:p>
                </p:txBody>
              </p:sp>
            </p:grpSp>
          </p:grpSp>
        </p:grpSp>
        <p:grpSp>
          <p:nvGrpSpPr>
            <p:cNvPr id="48136" name="Group 80"/>
            <p:cNvGrpSpPr/>
            <p:nvPr/>
          </p:nvGrpSpPr>
          <p:grpSpPr>
            <a:xfrm>
              <a:off x="930" y="1903"/>
              <a:ext cx="1678" cy="1346"/>
              <a:chOff x="930" y="1903"/>
              <a:chExt cx="1678" cy="1346"/>
            </a:xfrm>
          </p:grpSpPr>
          <p:sp>
            <p:nvSpPr>
              <p:cNvPr id="48137" name="Rectangle 81"/>
              <p:cNvSpPr/>
              <p:nvPr/>
            </p:nvSpPr>
            <p:spPr>
              <a:xfrm>
                <a:off x="1701" y="3022"/>
                <a:ext cx="272" cy="227"/>
              </a:xfrm>
              <a:prstGeom prst="rect">
                <a:avLst/>
              </a:prstGeom>
              <a:noFill/>
              <a:ln w="9525">
                <a:noFill/>
              </a:ln>
            </p:spPr>
            <p:txBody>
              <a:bodyPr wrap="none" anchor="ctr"/>
              <a:lstStyle/>
              <a:p>
                <a:pPr algn="ctr"/>
                <a:r>
                  <a:rPr lang="zh-CN" altLang="zh-CN" b="1" dirty="0">
                    <a:latin typeface="Calibri" panose="020F0502020204030204" pitchFamily="34" charset="0"/>
                  </a:rPr>
                  <a:t>(d)</a:t>
                </a:r>
                <a:endParaRPr lang="zh-CN" altLang="zh-CN" b="1" dirty="0">
                  <a:latin typeface="Calibri" panose="020F0502020204030204" pitchFamily="34" charset="0"/>
                </a:endParaRPr>
              </a:p>
            </p:txBody>
          </p:sp>
          <p:grpSp>
            <p:nvGrpSpPr>
              <p:cNvPr id="48138" name="Group 82"/>
              <p:cNvGrpSpPr/>
              <p:nvPr/>
            </p:nvGrpSpPr>
            <p:grpSpPr>
              <a:xfrm>
                <a:off x="930" y="1903"/>
                <a:ext cx="1678" cy="1119"/>
                <a:chOff x="930" y="1903"/>
                <a:chExt cx="1678" cy="1119"/>
              </a:xfrm>
            </p:grpSpPr>
            <p:sp>
              <p:nvSpPr>
                <p:cNvPr id="48139" name="Oval 83"/>
                <p:cNvSpPr/>
                <p:nvPr/>
              </p:nvSpPr>
              <p:spPr>
                <a:xfrm>
                  <a:off x="1687" y="1903"/>
                  <a:ext cx="317" cy="317"/>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zh-CN" altLang="zh-CN" b="1" dirty="0">
                      <a:latin typeface="Calibri" panose="020F0502020204030204" pitchFamily="34" charset="0"/>
                    </a:rPr>
                    <a:t>v</a:t>
                  </a:r>
                  <a:r>
                    <a:rPr lang="zh-CN" altLang="zh-CN" b="1" baseline="-25000" dirty="0">
                      <a:latin typeface="Calibri" panose="020F0502020204030204" pitchFamily="34" charset="0"/>
                    </a:rPr>
                    <a:t>2</a:t>
                  </a:r>
                  <a:endParaRPr lang="zh-CN" altLang="zh-CN" b="1" baseline="-25000" dirty="0">
                    <a:latin typeface="Calibri" panose="020F0502020204030204" pitchFamily="34" charset="0"/>
                  </a:endParaRPr>
                </a:p>
              </p:txBody>
            </p:sp>
            <p:grpSp>
              <p:nvGrpSpPr>
                <p:cNvPr id="48140" name="Group 84"/>
                <p:cNvGrpSpPr/>
                <p:nvPr/>
              </p:nvGrpSpPr>
              <p:grpSpPr>
                <a:xfrm>
                  <a:off x="1519" y="2221"/>
                  <a:ext cx="273" cy="499"/>
                  <a:chOff x="1519" y="2221"/>
                  <a:chExt cx="273" cy="499"/>
                </a:xfrm>
              </p:grpSpPr>
              <p:sp>
                <p:nvSpPr>
                  <p:cNvPr id="48152" name="Rectangle 85"/>
                  <p:cNvSpPr/>
                  <p:nvPr/>
                </p:nvSpPr>
                <p:spPr>
                  <a:xfrm>
                    <a:off x="1519" y="2311"/>
                    <a:ext cx="226" cy="227"/>
                  </a:xfrm>
                  <a:prstGeom prst="rect">
                    <a:avLst/>
                  </a:prstGeom>
                  <a:noFill/>
                  <a:ln w="9525">
                    <a:noFill/>
                  </a:ln>
                </p:spPr>
                <p:txBody>
                  <a:bodyPr wrap="none" anchor="ctr"/>
                  <a:lstStyle/>
                  <a:p>
                    <a:pPr algn="ctr"/>
                    <a:r>
                      <a:rPr lang="zh-CN" altLang="zh-CN" b="1" dirty="0">
                        <a:latin typeface="Calibri" panose="020F0502020204030204" pitchFamily="34" charset="0"/>
                      </a:rPr>
                      <a:t>5</a:t>
                    </a:r>
                    <a:endParaRPr lang="zh-CN" altLang="zh-CN" b="1" dirty="0">
                      <a:latin typeface="Calibri" panose="020F0502020204030204" pitchFamily="34" charset="0"/>
                    </a:endParaRPr>
                  </a:p>
                </p:txBody>
              </p:sp>
              <p:sp>
                <p:nvSpPr>
                  <p:cNvPr id="48153" name="Line 86"/>
                  <p:cNvSpPr/>
                  <p:nvPr/>
                </p:nvSpPr>
                <p:spPr>
                  <a:xfrm flipH="1">
                    <a:off x="1655" y="2221"/>
                    <a:ext cx="137" cy="499"/>
                  </a:xfrm>
                  <a:prstGeom prst="line">
                    <a:avLst/>
                  </a:prstGeom>
                  <a:ln w="19050" cap="flat" cmpd="sng">
                    <a:solidFill>
                      <a:schemeClr val="tx1"/>
                    </a:solidFill>
                    <a:prstDash val="solid"/>
                    <a:headEnd type="none" w="med" len="med"/>
                    <a:tailEnd type="none" w="med" len="med"/>
                  </a:ln>
                </p:spPr>
              </p:sp>
            </p:grpSp>
            <p:grpSp>
              <p:nvGrpSpPr>
                <p:cNvPr id="48141" name="Group 87"/>
                <p:cNvGrpSpPr/>
                <p:nvPr/>
              </p:nvGrpSpPr>
              <p:grpSpPr>
                <a:xfrm>
                  <a:off x="930" y="2193"/>
                  <a:ext cx="1678" cy="829"/>
                  <a:chOff x="930" y="2193"/>
                  <a:chExt cx="1678" cy="829"/>
                </a:xfrm>
              </p:grpSpPr>
              <p:sp>
                <p:nvSpPr>
                  <p:cNvPr id="48142" name="Oval 88"/>
                  <p:cNvSpPr/>
                  <p:nvPr/>
                </p:nvSpPr>
                <p:spPr>
                  <a:xfrm>
                    <a:off x="930" y="2193"/>
                    <a:ext cx="317" cy="317"/>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zh-CN" altLang="zh-CN" b="1" dirty="0">
                        <a:latin typeface="Calibri" panose="020F0502020204030204" pitchFamily="34" charset="0"/>
                      </a:rPr>
                      <a:t>v</a:t>
                    </a:r>
                    <a:r>
                      <a:rPr lang="zh-CN" altLang="zh-CN" b="1" baseline="-25000" dirty="0">
                        <a:latin typeface="Calibri" panose="020F0502020204030204" pitchFamily="34" charset="0"/>
                      </a:rPr>
                      <a:t>1</a:t>
                    </a:r>
                    <a:endParaRPr lang="zh-CN" altLang="zh-CN" b="1" baseline="-25000" dirty="0">
                      <a:latin typeface="Calibri" panose="020F0502020204030204" pitchFamily="34" charset="0"/>
                    </a:endParaRPr>
                  </a:p>
                </p:txBody>
              </p:sp>
              <p:grpSp>
                <p:nvGrpSpPr>
                  <p:cNvPr id="48143" name="Group 89"/>
                  <p:cNvGrpSpPr/>
                  <p:nvPr/>
                </p:nvGrpSpPr>
                <p:grpSpPr>
                  <a:xfrm>
                    <a:off x="1156" y="2465"/>
                    <a:ext cx="318" cy="318"/>
                    <a:chOff x="1156" y="2465"/>
                    <a:chExt cx="318" cy="318"/>
                  </a:xfrm>
                </p:grpSpPr>
                <p:sp>
                  <p:nvSpPr>
                    <p:cNvPr id="48150" name="Rectangle 90"/>
                    <p:cNvSpPr/>
                    <p:nvPr/>
                  </p:nvSpPr>
                  <p:spPr>
                    <a:xfrm>
                      <a:off x="1156" y="2556"/>
                      <a:ext cx="226" cy="227"/>
                    </a:xfrm>
                    <a:prstGeom prst="rect">
                      <a:avLst/>
                    </a:prstGeom>
                    <a:noFill/>
                    <a:ln w="9525">
                      <a:noFill/>
                    </a:ln>
                  </p:spPr>
                  <p:txBody>
                    <a:bodyPr wrap="none" anchor="ctr"/>
                    <a:lstStyle/>
                    <a:p>
                      <a:pPr algn="ctr"/>
                      <a:r>
                        <a:rPr lang="zh-CN" altLang="zh-CN" b="1" dirty="0">
                          <a:latin typeface="Calibri" panose="020F0502020204030204" pitchFamily="34" charset="0"/>
                        </a:rPr>
                        <a:t>4</a:t>
                      </a:r>
                      <a:endParaRPr lang="zh-CN" altLang="zh-CN" b="1" dirty="0">
                        <a:latin typeface="Calibri" panose="020F0502020204030204" pitchFamily="34" charset="0"/>
                      </a:endParaRPr>
                    </a:p>
                  </p:txBody>
                </p:sp>
                <p:sp>
                  <p:nvSpPr>
                    <p:cNvPr id="48151" name="Line 91"/>
                    <p:cNvSpPr/>
                    <p:nvPr/>
                  </p:nvSpPr>
                  <p:spPr>
                    <a:xfrm>
                      <a:off x="1202" y="2465"/>
                      <a:ext cx="272" cy="272"/>
                    </a:xfrm>
                    <a:prstGeom prst="line">
                      <a:avLst/>
                    </a:prstGeom>
                    <a:ln w="19050" cap="flat" cmpd="sng">
                      <a:solidFill>
                        <a:schemeClr val="tx1"/>
                      </a:solidFill>
                      <a:prstDash val="solid"/>
                      <a:headEnd type="none" w="med" len="med"/>
                      <a:tailEnd type="none" w="med" len="med"/>
                    </a:ln>
                  </p:spPr>
                </p:sp>
              </p:grpSp>
              <p:grpSp>
                <p:nvGrpSpPr>
                  <p:cNvPr id="48144" name="Group 92"/>
                  <p:cNvGrpSpPr/>
                  <p:nvPr/>
                </p:nvGrpSpPr>
                <p:grpSpPr>
                  <a:xfrm>
                    <a:off x="1424" y="2630"/>
                    <a:ext cx="1184" cy="392"/>
                    <a:chOff x="1424" y="2630"/>
                    <a:chExt cx="1184" cy="392"/>
                  </a:xfrm>
                </p:grpSpPr>
                <p:grpSp>
                  <p:nvGrpSpPr>
                    <p:cNvPr id="48145" name="Group 93"/>
                    <p:cNvGrpSpPr/>
                    <p:nvPr/>
                  </p:nvGrpSpPr>
                  <p:grpSpPr>
                    <a:xfrm>
                      <a:off x="1746" y="2630"/>
                      <a:ext cx="544" cy="227"/>
                      <a:chOff x="1746" y="2630"/>
                      <a:chExt cx="544" cy="227"/>
                    </a:xfrm>
                  </p:grpSpPr>
                  <p:sp>
                    <p:nvSpPr>
                      <p:cNvPr id="48148" name="Rectangle 94"/>
                      <p:cNvSpPr/>
                      <p:nvPr/>
                    </p:nvSpPr>
                    <p:spPr>
                      <a:xfrm>
                        <a:off x="1973" y="2630"/>
                        <a:ext cx="226" cy="227"/>
                      </a:xfrm>
                      <a:prstGeom prst="rect">
                        <a:avLst/>
                      </a:prstGeom>
                      <a:noFill/>
                      <a:ln w="9525">
                        <a:noFill/>
                      </a:ln>
                    </p:spPr>
                    <p:txBody>
                      <a:bodyPr wrap="none" anchor="ctr"/>
                      <a:lstStyle/>
                      <a:p>
                        <a:pPr algn="ctr"/>
                        <a:r>
                          <a:rPr lang="zh-CN" altLang="zh-CN" b="1" dirty="0">
                            <a:latin typeface="Calibri" panose="020F0502020204030204" pitchFamily="34" charset="0"/>
                          </a:rPr>
                          <a:t>3</a:t>
                        </a:r>
                        <a:endParaRPr lang="zh-CN" altLang="zh-CN" b="1" dirty="0">
                          <a:latin typeface="Calibri" panose="020F0502020204030204" pitchFamily="34" charset="0"/>
                        </a:endParaRPr>
                      </a:p>
                    </p:txBody>
                  </p:sp>
                  <p:sp>
                    <p:nvSpPr>
                      <p:cNvPr id="48149" name="Line 95"/>
                      <p:cNvSpPr/>
                      <p:nvPr/>
                    </p:nvSpPr>
                    <p:spPr>
                      <a:xfrm>
                        <a:off x="1746" y="2857"/>
                        <a:ext cx="544" cy="0"/>
                      </a:xfrm>
                      <a:prstGeom prst="line">
                        <a:avLst/>
                      </a:prstGeom>
                      <a:ln w="19050" cap="flat" cmpd="sng">
                        <a:solidFill>
                          <a:schemeClr val="tx1"/>
                        </a:solidFill>
                        <a:prstDash val="solid"/>
                        <a:headEnd type="none" w="med" len="med"/>
                        <a:tailEnd type="none" w="med" len="med"/>
                      </a:ln>
                    </p:spPr>
                  </p:sp>
                </p:grpSp>
                <p:sp>
                  <p:nvSpPr>
                    <p:cNvPr id="48146" name="Oval 96"/>
                    <p:cNvSpPr/>
                    <p:nvPr/>
                  </p:nvSpPr>
                  <p:spPr>
                    <a:xfrm>
                      <a:off x="2291" y="2684"/>
                      <a:ext cx="317" cy="317"/>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zh-CN" altLang="zh-CN" b="1" dirty="0">
                          <a:latin typeface="Calibri" panose="020F0502020204030204" pitchFamily="34" charset="0"/>
                        </a:rPr>
                        <a:t>v</a:t>
                      </a:r>
                      <a:r>
                        <a:rPr lang="zh-CN" altLang="zh-CN" b="1" baseline="-25000" dirty="0">
                          <a:latin typeface="Calibri" panose="020F0502020204030204" pitchFamily="34" charset="0"/>
                        </a:rPr>
                        <a:t>5</a:t>
                      </a:r>
                      <a:endParaRPr lang="zh-CN" altLang="zh-CN" b="1" baseline="-25000" dirty="0">
                        <a:latin typeface="Calibri" panose="020F0502020204030204" pitchFamily="34" charset="0"/>
                      </a:endParaRPr>
                    </a:p>
                  </p:txBody>
                </p:sp>
                <p:sp>
                  <p:nvSpPr>
                    <p:cNvPr id="48147" name="Oval 97"/>
                    <p:cNvSpPr/>
                    <p:nvPr/>
                  </p:nvSpPr>
                  <p:spPr>
                    <a:xfrm>
                      <a:off x="1424" y="2705"/>
                      <a:ext cx="317" cy="317"/>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zh-CN" altLang="zh-CN" b="1" dirty="0">
                          <a:latin typeface="Calibri" panose="020F0502020204030204" pitchFamily="34" charset="0"/>
                        </a:rPr>
                        <a:t>v</a:t>
                      </a:r>
                      <a:r>
                        <a:rPr lang="zh-CN" altLang="zh-CN" b="1" baseline="-25000" dirty="0">
                          <a:latin typeface="Calibri" panose="020F0502020204030204" pitchFamily="34" charset="0"/>
                        </a:rPr>
                        <a:t>4</a:t>
                      </a:r>
                      <a:endParaRPr lang="zh-CN" altLang="zh-CN" b="1" baseline="-25000" dirty="0">
                        <a:latin typeface="Calibri" panose="020F0502020204030204" pitchFamily="34" charset="0"/>
                      </a:endParaRPr>
                    </a:p>
                  </p:txBody>
                </p:sp>
              </p:grpSp>
            </p:grpSp>
          </p:grpSp>
        </p:grpSp>
      </p:gr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文本框 509953"/>
          <p:cNvSpPr txBox="1"/>
          <p:nvPr/>
        </p:nvSpPr>
        <p:spPr>
          <a:xfrm>
            <a:off x="849313" y="433388"/>
            <a:ext cx="7754937" cy="1210945"/>
          </a:xfrm>
          <a:prstGeom prst="rect">
            <a:avLst/>
          </a:prstGeom>
          <a:noFill/>
          <a:ln w="9525">
            <a:noFill/>
          </a:ln>
        </p:spPr>
        <p:txBody>
          <a:bodyPr>
            <a:spAutoFit/>
          </a:bodyPr>
          <a:lstStyle/>
          <a:p>
            <a:pPr>
              <a:lnSpc>
                <a:spcPct val="130000"/>
              </a:lnSpc>
              <a:spcBef>
                <a:spcPct val="50000"/>
              </a:spcBef>
            </a:pPr>
            <a:r>
              <a:rPr lang="zh-CN" altLang="en-US" sz="2800" b="1" dirty="0">
                <a:solidFill>
                  <a:srgbClr val="FF0000"/>
                </a:solidFill>
                <a:latin typeface="黑体" panose="02010609060101010101" pitchFamily="49" charset="-122"/>
                <a:ea typeface="黑体" panose="02010609060101010101" pitchFamily="49" charset="-122"/>
              </a:rPr>
              <a:t>例</a:t>
            </a:r>
            <a:r>
              <a:rPr lang="zh-CN" altLang="en-US" sz="2800" b="1" dirty="0">
                <a:latin typeface="黑体" panose="02010609060101010101" pitchFamily="49" charset="-122"/>
                <a:ea typeface="黑体" panose="02010609060101010101" pitchFamily="49" charset="-122"/>
              </a:rPr>
              <a:t>：对下图中无向网，用克鲁斯卡尔算法求最小生成树的过程。 </a:t>
            </a:r>
            <a:endParaRPr lang="zh-CN" altLang="en-US" sz="2800" b="1" dirty="0">
              <a:latin typeface="黑体" panose="02010609060101010101" pitchFamily="49" charset="-122"/>
              <a:ea typeface="黑体" panose="02010609060101010101" pitchFamily="49" charset="-122"/>
            </a:endParaRPr>
          </a:p>
        </p:txBody>
      </p:sp>
      <p:grpSp>
        <p:nvGrpSpPr>
          <p:cNvPr id="510172" name="组合 510171"/>
          <p:cNvGrpSpPr/>
          <p:nvPr/>
        </p:nvGrpSpPr>
        <p:grpSpPr>
          <a:xfrm>
            <a:off x="7164388" y="2928938"/>
            <a:ext cx="381000" cy="1004887"/>
            <a:chOff x="4514" y="2928"/>
            <a:chExt cx="240" cy="633"/>
          </a:xfrm>
        </p:grpSpPr>
        <p:sp>
          <p:nvSpPr>
            <p:cNvPr id="49203" name="矩形 510037"/>
            <p:cNvSpPr/>
            <p:nvPr/>
          </p:nvSpPr>
          <p:spPr>
            <a:xfrm>
              <a:off x="4514" y="3204"/>
              <a:ext cx="73"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2</a:t>
              </a:r>
              <a:endParaRPr lang="en-US" altLang="zh-CN" b="1" dirty="0">
                <a:latin typeface="黑体" panose="02010609060101010101" pitchFamily="49" charset="-122"/>
                <a:ea typeface="黑体" panose="02010609060101010101" pitchFamily="49" charset="-122"/>
              </a:endParaRPr>
            </a:p>
          </p:txBody>
        </p:sp>
        <p:sp>
          <p:nvSpPr>
            <p:cNvPr id="49204" name="直接连接符 510043"/>
            <p:cNvSpPr/>
            <p:nvPr/>
          </p:nvSpPr>
          <p:spPr>
            <a:xfrm flipH="1">
              <a:off x="4595" y="2928"/>
              <a:ext cx="159" cy="633"/>
            </a:xfrm>
            <a:prstGeom prst="line">
              <a:avLst/>
            </a:prstGeom>
            <a:ln w="20638" cap="flat" cmpd="sng">
              <a:solidFill>
                <a:srgbClr val="000000"/>
              </a:solidFill>
              <a:prstDash val="solid"/>
              <a:headEnd type="none" w="med" len="med"/>
              <a:tailEnd type="none" w="med" len="med"/>
            </a:ln>
          </p:spPr>
        </p:sp>
      </p:grpSp>
      <p:sp>
        <p:nvSpPr>
          <p:cNvPr id="49156" name="椭圆 509975"/>
          <p:cNvSpPr/>
          <p:nvPr/>
        </p:nvSpPr>
        <p:spPr>
          <a:xfrm>
            <a:off x="5076825" y="3135313"/>
            <a:ext cx="331788" cy="366712"/>
          </a:xfrm>
          <a:prstGeom prst="ellipse">
            <a:avLst/>
          </a:prstGeom>
          <a:noFill/>
          <a:ln w="20701" cap="flat" cmpd="sng">
            <a:solidFill>
              <a:srgbClr val="000000"/>
            </a:solidFill>
            <a:prstDash val="solid"/>
            <a:headEnd type="none" w="med" len="med"/>
            <a:tailEnd type="none" w="med" len="med"/>
          </a:ln>
        </p:spPr>
        <p:txBody>
          <a:bodyPr lIns="54000" tIns="0" rIns="54000" bIns="10800"/>
          <a:lstStyle/>
          <a:p>
            <a:r>
              <a:rPr lang="en-US" altLang="zh-CN" sz="2000" b="1" dirty="0">
                <a:latin typeface="黑体" panose="02010609060101010101" pitchFamily="49" charset="-122"/>
                <a:ea typeface="黑体" panose="02010609060101010101" pitchFamily="49" charset="-122"/>
              </a:rPr>
              <a:t>2</a:t>
            </a:r>
            <a:endParaRPr lang="en-US" altLang="zh-CN" sz="2000" b="1" dirty="0">
              <a:latin typeface="黑体" panose="02010609060101010101" pitchFamily="49" charset="-122"/>
              <a:ea typeface="黑体" panose="02010609060101010101" pitchFamily="49" charset="-122"/>
            </a:endParaRPr>
          </a:p>
        </p:txBody>
      </p:sp>
      <p:grpSp>
        <p:nvGrpSpPr>
          <p:cNvPr id="510184" name="组合 510183"/>
          <p:cNvGrpSpPr/>
          <p:nvPr/>
        </p:nvGrpSpPr>
        <p:grpSpPr>
          <a:xfrm>
            <a:off x="6240463" y="2682875"/>
            <a:ext cx="288925" cy="495300"/>
            <a:chOff x="3931" y="1372"/>
            <a:chExt cx="182" cy="312"/>
          </a:xfrm>
        </p:grpSpPr>
        <p:sp>
          <p:nvSpPr>
            <p:cNvPr id="49201" name="矩形 510003"/>
            <p:cNvSpPr/>
            <p:nvPr/>
          </p:nvSpPr>
          <p:spPr>
            <a:xfrm>
              <a:off x="4040" y="1372"/>
              <a:ext cx="73" cy="173"/>
            </a:xfrm>
            <a:prstGeom prst="rect">
              <a:avLst/>
            </a:prstGeom>
            <a:noFill/>
            <a:ln w="9525">
              <a:noFill/>
            </a:ln>
          </p:spPr>
          <p:txBody>
            <a:bodyPr wrap="none" lIns="0" tIns="0" rIns="0" bIns="0">
              <a:spAutoFit/>
            </a:bodyPr>
            <a:lstStyle/>
            <a:p>
              <a:r>
                <a:rPr lang="en-US" altLang="zh-CN" b="1" dirty="0">
                  <a:solidFill>
                    <a:srgbClr val="000000"/>
                  </a:solidFill>
                  <a:latin typeface="黑体" panose="02010609060101010101" pitchFamily="49" charset="-122"/>
                  <a:ea typeface="黑体" panose="02010609060101010101" pitchFamily="49" charset="-122"/>
                </a:rPr>
                <a:t>1</a:t>
              </a:r>
              <a:endParaRPr lang="en-US" altLang="zh-CN" b="1" dirty="0">
                <a:latin typeface="黑体" panose="02010609060101010101" pitchFamily="49" charset="-122"/>
                <a:ea typeface="黑体" panose="02010609060101010101" pitchFamily="49" charset="-122"/>
              </a:endParaRPr>
            </a:p>
          </p:txBody>
        </p:sp>
        <p:sp>
          <p:nvSpPr>
            <p:cNvPr id="49202" name="直接连接符 510005"/>
            <p:cNvSpPr/>
            <p:nvPr/>
          </p:nvSpPr>
          <p:spPr>
            <a:xfrm flipH="1" flipV="1">
              <a:off x="3931" y="1383"/>
              <a:ext cx="158" cy="301"/>
            </a:xfrm>
            <a:prstGeom prst="line">
              <a:avLst/>
            </a:prstGeom>
            <a:ln w="20638" cap="flat" cmpd="sng">
              <a:solidFill>
                <a:srgbClr val="000000"/>
              </a:solidFill>
              <a:prstDash val="solid"/>
              <a:headEnd type="none" w="med" len="med"/>
              <a:tailEnd type="none" w="med" len="med"/>
            </a:ln>
          </p:spPr>
        </p:sp>
      </p:grpSp>
      <p:sp>
        <p:nvSpPr>
          <p:cNvPr id="49158" name="椭圆 510172"/>
          <p:cNvSpPr/>
          <p:nvPr/>
        </p:nvSpPr>
        <p:spPr>
          <a:xfrm>
            <a:off x="5464175" y="4214813"/>
            <a:ext cx="331788" cy="366712"/>
          </a:xfrm>
          <a:prstGeom prst="ellipse">
            <a:avLst/>
          </a:prstGeom>
          <a:noFill/>
          <a:ln w="20701" cap="flat" cmpd="sng">
            <a:solidFill>
              <a:srgbClr val="000000"/>
            </a:solidFill>
            <a:prstDash val="solid"/>
            <a:headEnd type="none" w="med" len="med"/>
            <a:tailEnd type="none" w="med" len="med"/>
          </a:ln>
        </p:spPr>
        <p:txBody>
          <a:bodyPr lIns="54000" tIns="0" rIns="54000" bIns="10800"/>
          <a:lstStyle/>
          <a:p>
            <a:r>
              <a:rPr lang="en-US" altLang="zh-CN" sz="2000" b="1" dirty="0">
                <a:latin typeface="黑体" panose="02010609060101010101" pitchFamily="49" charset="-122"/>
                <a:ea typeface="黑体" panose="02010609060101010101" pitchFamily="49" charset="-122"/>
              </a:rPr>
              <a:t>5</a:t>
            </a:r>
            <a:endParaRPr lang="en-US" altLang="zh-CN" sz="2000" b="1" dirty="0">
              <a:latin typeface="黑体" panose="02010609060101010101" pitchFamily="49" charset="-122"/>
              <a:ea typeface="黑体" panose="02010609060101010101" pitchFamily="49" charset="-122"/>
            </a:endParaRPr>
          </a:p>
        </p:txBody>
      </p:sp>
      <p:sp>
        <p:nvSpPr>
          <p:cNvPr id="49159" name="椭圆 510173"/>
          <p:cNvSpPr/>
          <p:nvPr/>
        </p:nvSpPr>
        <p:spPr>
          <a:xfrm>
            <a:off x="7119938" y="3933825"/>
            <a:ext cx="331787" cy="366713"/>
          </a:xfrm>
          <a:prstGeom prst="ellipse">
            <a:avLst/>
          </a:prstGeom>
          <a:noFill/>
          <a:ln w="20701" cap="flat" cmpd="sng">
            <a:solidFill>
              <a:srgbClr val="000000"/>
            </a:solidFill>
            <a:prstDash val="solid"/>
            <a:headEnd type="none" w="med" len="med"/>
            <a:tailEnd type="none" w="med" len="med"/>
          </a:ln>
        </p:spPr>
        <p:txBody>
          <a:bodyPr lIns="54000" tIns="0" rIns="54000" bIns="10800"/>
          <a:lstStyle/>
          <a:p>
            <a:r>
              <a:rPr lang="en-US" altLang="zh-CN" sz="2000" b="1" dirty="0">
                <a:latin typeface="黑体" panose="02010609060101010101" pitchFamily="49" charset="-122"/>
                <a:ea typeface="黑体" panose="02010609060101010101" pitchFamily="49" charset="-122"/>
              </a:rPr>
              <a:t>6</a:t>
            </a:r>
            <a:endParaRPr lang="en-US" altLang="zh-CN" sz="2000" b="1" dirty="0">
              <a:latin typeface="黑体" panose="02010609060101010101" pitchFamily="49" charset="-122"/>
              <a:ea typeface="黑体" panose="02010609060101010101" pitchFamily="49" charset="-122"/>
            </a:endParaRPr>
          </a:p>
        </p:txBody>
      </p:sp>
      <p:sp>
        <p:nvSpPr>
          <p:cNvPr id="49160" name="椭圆 510174"/>
          <p:cNvSpPr/>
          <p:nvPr/>
        </p:nvSpPr>
        <p:spPr>
          <a:xfrm>
            <a:off x="6011863" y="2349500"/>
            <a:ext cx="331787" cy="366713"/>
          </a:xfrm>
          <a:prstGeom prst="ellipse">
            <a:avLst/>
          </a:prstGeom>
          <a:noFill/>
          <a:ln w="20701" cap="flat" cmpd="sng">
            <a:solidFill>
              <a:srgbClr val="000000"/>
            </a:solidFill>
            <a:prstDash val="solid"/>
            <a:headEnd type="none" w="med" len="med"/>
            <a:tailEnd type="none" w="med" len="med"/>
          </a:ln>
        </p:spPr>
        <p:txBody>
          <a:bodyPr lIns="54000" tIns="0" rIns="54000" bIns="10800"/>
          <a:lstStyle/>
          <a:p>
            <a:r>
              <a:rPr lang="en-US" altLang="zh-CN" sz="2000" b="1" dirty="0">
                <a:latin typeface="黑体" panose="02010609060101010101" pitchFamily="49" charset="-122"/>
                <a:ea typeface="黑体" panose="02010609060101010101" pitchFamily="49" charset="-122"/>
              </a:rPr>
              <a:t>1</a:t>
            </a:r>
            <a:endParaRPr lang="en-US" altLang="zh-CN" sz="2000" b="1" dirty="0">
              <a:latin typeface="黑体" panose="02010609060101010101" pitchFamily="49" charset="-122"/>
              <a:ea typeface="黑体" panose="02010609060101010101" pitchFamily="49" charset="-122"/>
            </a:endParaRPr>
          </a:p>
        </p:txBody>
      </p:sp>
      <p:sp>
        <p:nvSpPr>
          <p:cNvPr id="49161" name="椭圆 510175"/>
          <p:cNvSpPr/>
          <p:nvPr/>
        </p:nvSpPr>
        <p:spPr>
          <a:xfrm>
            <a:off x="6300788" y="3141663"/>
            <a:ext cx="331787" cy="366712"/>
          </a:xfrm>
          <a:prstGeom prst="ellipse">
            <a:avLst/>
          </a:prstGeom>
          <a:noFill/>
          <a:ln w="20701" cap="flat" cmpd="sng">
            <a:solidFill>
              <a:srgbClr val="000000"/>
            </a:solidFill>
            <a:prstDash val="solid"/>
            <a:headEnd type="none" w="med" len="med"/>
            <a:tailEnd type="none" w="med" len="med"/>
          </a:ln>
        </p:spPr>
        <p:txBody>
          <a:bodyPr lIns="54000" tIns="0" rIns="54000" bIns="10800"/>
          <a:lstStyle/>
          <a:p>
            <a:r>
              <a:rPr lang="en-US" altLang="zh-CN" sz="2000" b="1" dirty="0">
                <a:latin typeface="黑体" panose="02010609060101010101" pitchFamily="49" charset="-122"/>
                <a:ea typeface="黑体" panose="02010609060101010101" pitchFamily="49" charset="-122"/>
              </a:rPr>
              <a:t>3</a:t>
            </a:r>
            <a:endParaRPr lang="en-US" altLang="zh-CN" sz="2000" b="1" dirty="0">
              <a:latin typeface="黑体" panose="02010609060101010101" pitchFamily="49" charset="-122"/>
              <a:ea typeface="黑体" panose="02010609060101010101" pitchFamily="49" charset="-122"/>
            </a:endParaRPr>
          </a:p>
        </p:txBody>
      </p:sp>
      <p:sp>
        <p:nvSpPr>
          <p:cNvPr id="49162" name="椭圆 510176"/>
          <p:cNvSpPr/>
          <p:nvPr/>
        </p:nvSpPr>
        <p:spPr>
          <a:xfrm>
            <a:off x="7380288" y="2565400"/>
            <a:ext cx="331787" cy="366713"/>
          </a:xfrm>
          <a:prstGeom prst="ellipse">
            <a:avLst/>
          </a:prstGeom>
          <a:noFill/>
          <a:ln w="20701" cap="flat" cmpd="sng">
            <a:solidFill>
              <a:srgbClr val="000000"/>
            </a:solidFill>
            <a:prstDash val="solid"/>
            <a:headEnd type="none" w="med" len="med"/>
            <a:tailEnd type="none" w="med" len="med"/>
          </a:ln>
        </p:spPr>
        <p:txBody>
          <a:bodyPr lIns="54000" tIns="0" rIns="54000" bIns="10800"/>
          <a:lstStyle/>
          <a:p>
            <a:r>
              <a:rPr lang="en-US" altLang="zh-CN" sz="2000" b="1" dirty="0">
                <a:latin typeface="黑体" panose="02010609060101010101" pitchFamily="49" charset="-122"/>
                <a:ea typeface="黑体" panose="02010609060101010101" pitchFamily="49" charset="-122"/>
              </a:rPr>
              <a:t>4</a:t>
            </a:r>
            <a:endParaRPr lang="en-US" altLang="zh-CN" sz="2000" b="1" dirty="0">
              <a:latin typeface="黑体" panose="02010609060101010101" pitchFamily="49" charset="-122"/>
              <a:ea typeface="黑体" panose="02010609060101010101" pitchFamily="49" charset="-122"/>
            </a:endParaRPr>
          </a:p>
        </p:txBody>
      </p:sp>
      <p:grpSp>
        <p:nvGrpSpPr>
          <p:cNvPr id="49163" name="组合 510190"/>
          <p:cNvGrpSpPr/>
          <p:nvPr/>
        </p:nvGrpSpPr>
        <p:grpSpPr>
          <a:xfrm>
            <a:off x="971550" y="2366963"/>
            <a:ext cx="3068638" cy="2646362"/>
            <a:chOff x="612" y="1434"/>
            <a:chExt cx="1933" cy="1667"/>
          </a:xfrm>
        </p:grpSpPr>
        <p:sp>
          <p:nvSpPr>
            <p:cNvPr id="49173" name="矩形 510130"/>
            <p:cNvSpPr/>
            <p:nvPr/>
          </p:nvSpPr>
          <p:spPr>
            <a:xfrm>
              <a:off x="1571" y="2052"/>
              <a:ext cx="42" cy="202"/>
            </a:xfrm>
            <a:prstGeom prst="rect">
              <a:avLst/>
            </a:prstGeom>
            <a:noFill/>
            <a:ln w="9525">
              <a:noFill/>
            </a:ln>
          </p:spPr>
          <p:txBody>
            <a:bodyPr wrap="none" lIns="0" tIns="0" rIns="0" bIns="0">
              <a:spAutoFit/>
            </a:bodyPr>
            <a:lstStyle/>
            <a:p>
              <a:r>
                <a:rPr lang="en-US" altLang="zh-CN" sz="2100" b="1" dirty="0">
                  <a:solidFill>
                    <a:srgbClr val="000000"/>
                  </a:solidFill>
                  <a:latin typeface="Times New Roman" panose="02020603050405020304" pitchFamily="18" charset="0"/>
                </a:rPr>
                <a:t> </a:t>
              </a:r>
              <a:endParaRPr lang="en-US" altLang="zh-CN" sz="1600" b="1" dirty="0">
                <a:latin typeface="Arial" panose="020B0604020202020204" pitchFamily="34" charset="0"/>
              </a:endParaRPr>
            </a:p>
          </p:txBody>
        </p:sp>
        <p:sp>
          <p:nvSpPr>
            <p:cNvPr id="49174" name="矩形 510134"/>
            <p:cNvSpPr/>
            <p:nvPr/>
          </p:nvSpPr>
          <p:spPr>
            <a:xfrm>
              <a:off x="1312" y="2928"/>
              <a:ext cx="435" cy="173"/>
            </a:xfrm>
            <a:prstGeom prst="rect">
              <a:avLst/>
            </a:prstGeom>
            <a:noFill/>
            <a:ln w="9525">
              <a:noFill/>
            </a:ln>
          </p:spPr>
          <p:txBody>
            <a:bodyPr wrap="none" lIns="0" tIns="0" rIns="0" bIns="0">
              <a:spAutoFit/>
            </a:bodyPr>
            <a:lstStyle/>
            <a:p>
              <a:r>
                <a:rPr lang="zh-CN" altLang="en-US" b="1" dirty="0">
                  <a:solidFill>
                    <a:srgbClr val="000000"/>
                  </a:solidFill>
                  <a:latin typeface="宋体" panose="02010600030101010101" pitchFamily="2" charset="-122"/>
                </a:rPr>
                <a:t>无向网</a:t>
              </a:r>
              <a:endParaRPr lang="zh-CN" altLang="en-US" sz="1600" b="1" dirty="0">
                <a:latin typeface="Arial" panose="020B0604020202020204" pitchFamily="34" charset="0"/>
              </a:endParaRPr>
            </a:p>
          </p:txBody>
        </p:sp>
        <p:sp>
          <p:nvSpPr>
            <p:cNvPr id="49175" name="矩形 510135"/>
            <p:cNvSpPr/>
            <p:nvPr/>
          </p:nvSpPr>
          <p:spPr>
            <a:xfrm>
              <a:off x="860" y="1643"/>
              <a:ext cx="84" cy="202"/>
            </a:xfrm>
            <a:prstGeom prst="rect">
              <a:avLst/>
            </a:prstGeom>
            <a:noFill/>
            <a:ln w="9525">
              <a:noFill/>
            </a:ln>
          </p:spPr>
          <p:txBody>
            <a:bodyPr wrap="none" lIns="0" tIns="0" rIns="0" bIns="0">
              <a:spAutoFit/>
            </a:bodyPr>
            <a:lstStyle/>
            <a:p>
              <a:r>
                <a:rPr lang="en-US" altLang="zh-CN" sz="2100" b="1" dirty="0">
                  <a:solidFill>
                    <a:srgbClr val="000000"/>
                  </a:solidFill>
                  <a:latin typeface="Times New Roman" panose="02020603050405020304" pitchFamily="18" charset="0"/>
                </a:rPr>
                <a:t>6</a:t>
              </a:r>
              <a:endParaRPr lang="en-US" altLang="zh-CN" sz="1600" b="1" dirty="0">
                <a:latin typeface="Arial" panose="020B0604020202020204" pitchFamily="34" charset="0"/>
              </a:endParaRPr>
            </a:p>
          </p:txBody>
        </p:sp>
        <p:sp>
          <p:nvSpPr>
            <p:cNvPr id="49176" name="矩形 510136"/>
            <p:cNvSpPr/>
            <p:nvPr/>
          </p:nvSpPr>
          <p:spPr>
            <a:xfrm>
              <a:off x="1929" y="2234"/>
              <a:ext cx="84" cy="201"/>
            </a:xfrm>
            <a:prstGeom prst="rect">
              <a:avLst/>
            </a:prstGeom>
            <a:noFill/>
            <a:ln w="9525">
              <a:noFill/>
            </a:ln>
          </p:spPr>
          <p:txBody>
            <a:bodyPr wrap="none" lIns="0" tIns="0" rIns="0" bIns="0">
              <a:spAutoFit/>
            </a:bodyPr>
            <a:lstStyle/>
            <a:p>
              <a:r>
                <a:rPr lang="en-US" altLang="zh-CN" sz="2100" b="1" dirty="0">
                  <a:solidFill>
                    <a:srgbClr val="000000"/>
                  </a:solidFill>
                  <a:latin typeface="Times New Roman" panose="02020603050405020304" pitchFamily="18" charset="0"/>
                </a:rPr>
                <a:t>4</a:t>
              </a:r>
              <a:endParaRPr lang="en-US" altLang="zh-CN" sz="1600" b="1" dirty="0">
                <a:latin typeface="Arial" panose="020B0604020202020204" pitchFamily="34" charset="0"/>
              </a:endParaRPr>
            </a:p>
          </p:txBody>
        </p:sp>
        <p:sp>
          <p:nvSpPr>
            <p:cNvPr id="49177" name="矩形 510145"/>
            <p:cNvSpPr/>
            <p:nvPr/>
          </p:nvSpPr>
          <p:spPr>
            <a:xfrm>
              <a:off x="1462" y="2493"/>
              <a:ext cx="84" cy="201"/>
            </a:xfrm>
            <a:prstGeom prst="rect">
              <a:avLst/>
            </a:prstGeom>
            <a:noFill/>
            <a:ln w="9525">
              <a:noFill/>
            </a:ln>
          </p:spPr>
          <p:txBody>
            <a:bodyPr wrap="none" lIns="0" tIns="0" rIns="0" bIns="0">
              <a:spAutoFit/>
            </a:bodyPr>
            <a:lstStyle/>
            <a:p>
              <a:r>
                <a:rPr lang="en-US" altLang="zh-CN" sz="2100" b="1" dirty="0">
                  <a:solidFill>
                    <a:srgbClr val="000000"/>
                  </a:solidFill>
                  <a:latin typeface="Times New Roman" panose="02020603050405020304" pitchFamily="18" charset="0"/>
                </a:rPr>
                <a:t>6</a:t>
              </a:r>
              <a:endParaRPr lang="en-US" altLang="zh-CN" sz="1600" b="1" dirty="0">
                <a:latin typeface="Arial" panose="020B0604020202020204" pitchFamily="34" charset="0"/>
              </a:endParaRPr>
            </a:p>
          </p:txBody>
        </p:sp>
        <p:sp>
          <p:nvSpPr>
            <p:cNvPr id="49178" name="矩形 510146"/>
            <p:cNvSpPr/>
            <p:nvPr/>
          </p:nvSpPr>
          <p:spPr>
            <a:xfrm>
              <a:off x="2227" y="2086"/>
              <a:ext cx="84" cy="202"/>
            </a:xfrm>
            <a:prstGeom prst="rect">
              <a:avLst/>
            </a:prstGeom>
            <a:noFill/>
            <a:ln w="9525">
              <a:noFill/>
            </a:ln>
          </p:spPr>
          <p:txBody>
            <a:bodyPr wrap="none" lIns="0" tIns="0" rIns="0" bIns="0">
              <a:spAutoFit/>
            </a:bodyPr>
            <a:lstStyle/>
            <a:p>
              <a:r>
                <a:rPr lang="en-US" altLang="zh-CN" sz="2100" b="1" dirty="0">
                  <a:solidFill>
                    <a:srgbClr val="000000"/>
                  </a:solidFill>
                  <a:latin typeface="Times New Roman" panose="02020603050405020304" pitchFamily="18" charset="0"/>
                </a:rPr>
                <a:t>2</a:t>
              </a:r>
              <a:endParaRPr lang="en-US" altLang="zh-CN" sz="1600" b="1" dirty="0">
                <a:latin typeface="Arial" panose="020B0604020202020204" pitchFamily="34" charset="0"/>
              </a:endParaRPr>
            </a:p>
          </p:txBody>
        </p:sp>
        <p:sp>
          <p:nvSpPr>
            <p:cNvPr id="49179" name="矩形 510147"/>
            <p:cNvSpPr/>
            <p:nvPr/>
          </p:nvSpPr>
          <p:spPr>
            <a:xfrm>
              <a:off x="1564" y="1790"/>
              <a:ext cx="84" cy="202"/>
            </a:xfrm>
            <a:prstGeom prst="rect">
              <a:avLst/>
            </a:prstGeom>
            <a:noFill/>
            <a:ln w="9525">
              <a:noFill/>
            </a:ln>
          </p:spPr>
          <p:txBody>
            <a:bodyPr wrap="none" lIns="0" tIns="0" rIns="0" bIns="0">
              <a:spAutoFit/>
            </a:bodyPr>
            <a:lstStyle/>
            <a:p>
              <a:r>
                <a:rPr lang="en-US" altLang="zh-CN" sz="2100" b="1" dirty="0">
                  <a:solidFill>
                    <a:srgbClr val="000000"/>
                  </a:solidFill>
                  <a:latin typeface="Times New Roman" panose="02020603050405020304" pitchFamily="18" charset="0"/>
                </a:rPr>
                <a:t>1</a:t>
              </a:r>
              <a:endParaRPr lang="en-US" altLang="zh-CN" sz="1600" b="1" dirty="0">
                <a:latin typeface="Arial" panose="020B0604020202020204" pitchFamily="34" charset="0"/>
              </a:endParaRPr>
            </a:p>
          </p:txBody>
        </p:sp>
        <p:sp>
          <p:nvSpPr>
            <p:cNvPr id="49180" name="矩形 510148"/>
            <p:cNvSpPr/>
            <p:nvPr/>
          </p:nvSpPr>
          <p:spPr>
            <a:xfrm>
              <a:off x="665" y="2322"/>
              <a:ext cx="83" cy="201"/>
            </a:xfrm>
            <a:prstGeom prst="rect">
              <a:avLst/>
            </a:prstGeom>
            <a:noFill/>
            <a:ln w="9525">
              <a:noFill/>
            </a:ln>
          </p:spPr>
          <p:txBody>
            <a:bodyPr wrap="none" lIns="0" tIns="0" rIns="0" bIns="0">
              <a:spAutoFit/>
            </a:bodyPr>
            <a:lstStyle/>
            <a:p>
              <a:r>
                <a:rPr lang="en-US" altLang="zh-CN" sz="2100" b="1" dirty="0">
                  <a:solidFill>
                    <a:srgbClr val="000000"/>
                  </a:solidFill>
                  <a:latin typeface="Times New Roman" panose="02020603050405020304" pitchFamily="18" charset="0"/>
                </a:rPr>
                <a:t>3</a:t>
              </a:r>
              <a:endParaRPr lang="en-US" altLang="zh-CN" sz="1600" b="1" dirty="0">
                <a:latin typeface="Arial" panose="020B0604020202020204" pitchFamily="34" charset="0"/>
              </a:endParaRPr>
            </a:p>
          </p:txBody>
        </p:sp>
        <p:sp>
          <p:nvSpPr>
            <p:cNvPr id="49181" name="矩形 510152"/>
            <p:cNvSpPr/>
            <p:nvPr/>
          </p:nvSpPr>
          <p:spPr>
            <a:xfrm>
              <a:off x="2036" y="1730"/>
              <a:ext cx="83" cy="202"/>
            </a:xfrm>
            <a:prstGeom prst="rect">
              <a:avLst/>
            </a:prstGeom>
            <a:noFill/>
            <a:ln w="9525">
              <a:noFill/>
            </a:ln>
          </p:spPr>
          <p:txBody>
            <a:bodyPr wrap="none" lIns="0" tIns="0" rIns="0" bIns="0">
              <a:spAutoFit/>
            </a:bodyPr>
            <a:lstStyle/>
            <a:p>
              <a:r>
                <a:rPr lang="en-US" altLang="zh-CN" sz="2100" b="1" dirty="0">
                  <a:solidFill>
                    <a:srgbClr val="000000"/>
                  </a:solidFill>
                  <a:latin typeface="Times New Roman" panose="02020603050405020304" pitchFamily="18" charset="0"/>
                </a:rPr>
                <a:t>5</a:t>
              </a:r>
              <a:endParaRPr lang="en-US" altLang="zh-CN" sz="1600" b="1" dirty="0">
                <a:latin typeface="Arial" panose="020B0604020202020204" pitchFamily="34" charset="0"/>
              </a:endParaRPr>
            </a:p>
          </p:txBody>
        </p:sp>
        <p:sp>
          <p:nvSpPr>
            <p:cNvPr id="49182" name="直接连接符 510156"/>
            <p:cNvSpPr/>
            <p:nvPr/>
          </p:nvSpPr>
          <p:spPr>
            <a:xfrm>
              <a:off x="702" y="2211"/>
              <a:ext cx="243" cy="396"/>
            </a:xfrm>
            <a:prstGeom prst="line">
              <a:avLst/>
            </a:prstGeom>
            <a:ln w="19050" cap="flat" cmpd="sng">
              <a:solidFill>
                <a:srgbClr val="000000"/>
              </a:solidFill>
              <a:prstDash val="solid"/>
              <a:headEnd type="none" w="med" len="med"/>
              <a:tailEnd type="none" w="med" len="med"/>
            </a:ln>
          </p:spPr>
        </p:sp>
        <p:sp>
          <p:nvSpPr>
            <p:cNvPr id="49183" name="直接连接符 510157"/>
            <p:cNvSpPr/>
            <p:nvPr/>
          </p:nvSpPr>
          <p:spPr>
            <a:xfrm>
              <a:off x="849" y="2160"/>
              <a:ext cx="766" cy="1"/>
            </a:xfrm>
            <a:prstGeom prst="line">
              <a:avLst/>
            </a:prstGeom>
            <a:ln w="19050" cap="flat" cmpd="sng">
              <a:solidFill>
                <a:srgbClr val="000000"/>
              </a:solidFill>
              <a:prstDash val="solid"/>
              <a:headEnd type="none" w="med" len="med"/>
              <a:tailEnd type="none" w="med" len="med"/>
            </a:ln>
          </p:spPr>
        </p:sp>
        <p:sp>
          <p:nvSpPr>
            <p:cNvPr id="49184" name="直接连接符 510158"/>
            <p:cNvSpPr/>
            <p:nvPr/>
          </p:nvSpPr>
          <p:spPr>
            <a:xfrm>
              <a:off x="1815" y="2293"/>
              <a:ext cx="382" cy="295"/>
            </a:xfrm>
            <a:prstGeom prst="line">
              <a:avLst/>
            </a:prstGeom>
            <a:ln w="19050" cap="flat" cmpd="sng">
              <a:solidFill>
                <a:srgbClr val="000000"/>
              </a:solidFill>
              <a:prstDash val="solid"/>
              <a:headEnd type="none" w="med" len="med"/>
              <a:tailEnd type="none" w="med" len="med"/>
            </a:ln>
          </p:spPr>
        </p:sp>
        <p:sp>
          <p:nvSpPr>
            <p:cNvPr id="49185" name="直接连接符 510159"/>
            <p:cNvSpPr/>
            <p:nvPr/>
          </p:nvSpPr>
          <p:spPr>
            <a:xfrm flipH="1" flipV="1">
              <a:off x="1472" y="1776"/>
              <a:ext cx="219" cy="322"/>
            </a:xfrm>
            <a:prstGeom prst="line">
              <a:avLst/>
            </a:prstGeom>
            <a:ln w="19050" cap="flat" cmpd="sng">
              <a:solidFill>
                <a:srgbClr val="000000"/>
              </a:solidFill>
              <a:prstDash val="solid"/>
              <a:headEnd type="none" w="med" len="med"/>
              <a:tailEnd type="none" w="med" len="med"/>
            </a:ln>
          </p:spPr>
        </p:sp>
        <p:sp>
          <p:nvSpPr>
            <p:cNvPr id="49186" name="直接连接符 510160"/>
            <p:cNvSpPr/>
            <p:nvPr/>
          </p:nvSpPr>
          <p:spPr>
            <a:xfrm>
              <a:off x="1551" y="1635"/>
              <a:ext cx="766" cy="2"/>
            </a:xfrm>
            <a:prstGeom prst="line">
              <a:avLst/>
            </a:prstGeom>
            <a:ln w="19050" cap="flat" cmpd="sng">
              <a:solidFill>
                <a:srgbClr val="000000"/>
              </a:solidFill>
              <a:prstDash val="solid"/>
              <a:headEnd type="none" w="med" len="med"/>
              <a:tailEnd type="none" w="med" len="med"/>
            </a:ln>
          </p:spPr>
        </p:sp>
        <p:sp>
          <p:nvSpPr>
            <p:cNvPr id="49187" name="直接连接符 510161"/>
            <p:cNvSpPr/>
            <p:nvPr/>
          </p:nvSpPr>
          <p:spPr>
            <a:xfrm flipH="1">
              <a:off x="751" y="1685"/>
              <a:ext cx="574" cy="296"/>
            </a:xfrm>
            <a:prstGeom prst="line">
              <a:avLst/>
            </a:prstGeom>
            <a:ln w="19050" cap="flat" cmpd="sng">
              <a:solidFill>
                <a:srgbClr val="000000"/>
              </a:solidFill>
              <a:prstDash val="solid"/>
              <a:headEnd type="none" w="med" len="med"/>
              <a:tailEnd type="none" w="med" len="med"/>
            </a:ln>
          </p:spPr>
        </p:sp>
        <p:sp>
          <p:nvSpPr>
            <p:cNvPr id="49188" name="直接连接符 510162"/>
            <p:cNvSpPr/>
            <p:nvPr/>
          </p:nvSpPr>
          <p:spPr>
            <a:xfrm flipV="1">
              <a:off x="1767" y="1725"/>
              <a:ext cx="623" cy="377"/>
            </a:xfrm>
            <a:prstGeom prst="line">
              <a:avLst/>
            </a:prstGeom>
            <a:ln w="19050" cap="flat" cmpd="sng">
              <a:solidFill>
                <a:srgbClr val="000000"/>
              </a:solidFill>
              <a:prstDash val="solid"/>
              <a:headEnd type="none" w="med" len="med"/>
              <a:tailEnd type="none" w="med" len="med"/>
            </a:ln>
          </p:spPr>
        </p:sp>
        <p:sp>
          <p:nvSpPr>
            <p:cNvPr id="49189" name="直接连接符 510163"/>
            <p:cNvSpPr/>
            <p:nvPr/>
          </p:nvSpPr>
          <p:spPr>
            <a:xfrm flipH="1">
              <a:off x="1108" y="2307"/>
              <a:ext cx="574" cy="296"/>
            </a:xfrm>
            <a:prstGeom prst="line">
              <a:avLst/>
            </a:prstGeom>
            <a:ln w="19050" cap="flat" cmpd="sng">
              <a:solidFill>
                <a:srgbClr val="000000"/>
              </a:solidFill>
              <a:prstDash val="solid"/>
              <a:headEnd type="none" w="med" len="med"/>
              <a:tailEnd type="none" w="med" len="med"/>
            </a:ln>
          </p:spPr>
        </p:sp>
        <p:sp>
          <p:nvSpPr>
            <p:cNvPr id="49190" name="直接连接符 510164"/>
            <p:cNvSpPr/>
            <p:nvPr/>
          </p:nvSpPr>
          <p:spPr>
            <a:xfrm>
              <a:off x="1179" y="2646"/>
              <a:ext cx="938" cy="21"/>
            </a:xfrm>
            <a:prstGeom prst="line">
              <a:avLst/>
            </a:prstGeom>
            <a:ln w="19050" cap="flat" cmpd="sng">
              <a:solidFill>
                <a:srgbClr val="000000"/>
              </a:solidFill>
              <a:prstDash val="solid"/>
              <a:headEnd type="none" w="med" len="med"/>
              <a:tailEnd type="none" w="med" len="med"/>
            </a:ln>
          </p:spPr>
        </p:sp>
        <p:sp>
          <p:nvSpPr>
            <p:cNvPr id="49191" name="直接连接符 510165"/>
            <p:cNvSpPr/>
            <p:nvPr/>
          </p:nvSpPr>
          <p:spPr>
            <a:xfrm flipH="1">
              <a:off x="2300" y="1700"/>
              <a:ext cx="192" cy="888"/>
            </a:xfrm>
            <a:prstGeom prst="line">
              <a:avLst/>
            </a:prstGeom>
            <a:ln w="19050" cap="flat" cmpd="sng">
              <a:solidFill>
                <a:srgbClr val="000000"/>
              </a:solidFill>
              <a:prstDash val="solid"/>
              <a:headEnd type="none" w="med" len="med"/>
              <a:tailEnd type="none" w="med" len="med"/>
            </a:ln>
          </p:spPr>
        </p:sp>
        <p:sp>
          <p:nvSpPr>
            <p:cNvPr id="49192" name="矩形 510166"/>
            <p:cNvSpPr/>
            <p:nvPr/>
          </p:nvSpPr>
          <p:spPr>
            <a:xfrm>
              <a:off x="1844" y="1434"/>
              <a:ext cx="83" cy="201"/>
            </a:xfrm>
            <a:prstGeom prst="rect">
              <a:avLst/>
            </a:prstGeom>
            <a:noFill/>
            <a:ln w="9525">
              <a:noFill/>
            </a:ln>
          </p:spPr>
          <p:txBody>
            <a:bodyPr wrap="none" lIns="0" tIns="0" rIns="0" bIns="0">
              <a:spAutoFit/>
            </a:bodyPr>
            <a:lstStyle/>
            <a:p>
              <a:r>
                <a:rPr lang="en-US" altLang="zh-CN" sz="2100" b="1" dirty="0">
                  <a:solidFill>
                    <a:srgbClr val="000000"/>
                  </a:solidFill>
                  <a:latin typeface="Times New Roman" panose="02020603050405020304" pitchFamily="18" charset="0"/>
                </a:rPr>
                <a:t>5</a:t>
              </a:r>
              <a:endParaRPr lang="en-US" altLang="zh-CN" sz="1600" b="1" dirty="0">
                <a:latin typeface="Arial" panose="020B0604020202020204" pitchFamily="34" charset="0"/>
              </a:endParaRPr>
            </a:p>
          </p:txBody>
        </p:sp>
        <p:sp>
          <p:nvSpPr>
            <p:cNvPr id="49193" name="矩形 510167"/>
            <p:cNvSpPr/>
            <p:nvPr/>
          </p:nvSpPr>
          <p:spPr>
            <a:xfrm>
              <a:off x="1079" y="1939"/>
              <a:ext cx="84" cy="201"/>
            </a:xfrm>
            <a:prstGeom prst="rect">
              <a:avLst/>
            </a:prstGeom>
            <a:noFill/>
            <a:ln w="9525">
              <a:noFill/>
            </a:ln>
          </p:spPr>
          <p:txBody>
            <a:bodyPr wrap="none" lIns="0" tIns="0" rIns="0" bIns="0">
              <a:spAutoFit/>
            </a:bodyPr>
            <a:lstStyle/>
            <a:p>
              <a:r>
                <a:rPr lang="en-US" altLang="zh-CN" sz="2100" b="1" dirty="0">
                  <a:solidFill>
                    <a:srgbClr val="000000"/>
                  </a:solidFill>
                  <a:latin typeface="Times New Roman" panose="02020603050405020304" pitchFamily="18" charset="0"/>
                </a:rPr>
                <a:t>5</a:t>
              </a:r>
              <a:endParaRPr lang="en-US" altLang="zh-CN" sz="1600" b="1" dirty="0">
                <a:latin typeface="Arial" panose="020B0604020202020204" pitchFamily="34" charset="0"/>
              </a:endParaRPr>
            </a:p>
          </p:txBody>
        </p:sp>
        <p:sp>
          <p:nvSpPr>
            <p:cNvPr id="49194" name="矩形 510168"/>
            <p:cNvSpPr/>
            <p:nvPr/>
          </p:nvSpPr>
          <p:spPr>
            <a:xfrm>
              <a:off x="1270" y="2234"/>
              <a:ext cx="84" cy="201"/>
            </a:xfrm>
            <a:prstGeom prst="rect">
              <a:avLst/>
            </a:prstGeom>
            <a:noFill/>
            <a:ln w="9525">
              <a:noFill/>
            </a:ln>
          </p:spPr>
          <p:txBody>
            <a:bodyPr wrap="none" lIns="0" tIns="0" rIns="0" bIns="0">
              <a:spAutoFit/>
            </a:bodyPr>
            <a:lstStyle/>
            <a:p>
              <a:r>
                <a:rPr lang="en-US" altLang="zh-CN" sz="2100" b="1" dirty="0">
                  <a:solidFill>
                    <a:srgbClr val="000000"/>
                  </a:solidFill>
                  <a:latin typeface="Times New Roman" panose="02020603050405020304" pitchFamily="18" charset="0"/>
                </a:rPr>
                <a:t>6</a:t>
              </a:r>
              <a:endParaRPr lang="en-US" altLang="zh-CN" sz="1600" b="1" dirty="0">
                <a:latin typeface="Arial" panose="020B0604020202020204" pitchFamily="34" charset="0"/>
              </a:endParaRPr>
            </a:p>
          </p:txBody>
        </p:sp>
        <p:sp>
          <p:nvSpPr>
            <p:cNvPr id="49195" name="椭圆 510177"/>
            <p:cNvSpPr/>
            <p:nvPr/>
          </p:nvSpPr>
          <p:spPr>
            <a:xfrm>
              <a:off x="2336" y="1480"/>
              <a:ext cx="209" cy="231"/>
            </a:xfrm>
            <a:prstGeom prst="ellipse">
              <a:avLst/>
            </a:prstGeom>
            <a:noFill/>
            <a:ln w="20701" cap="flat" cmpd="sng">
              <a:solidFill>
                <a:srgbClr val="000000"/>
              </a:solidFill>
              <a:prstDash val="solid"/>
              <a:headEnd type="none" w="med" len="med"/>
              <a:tailEnd type="none" w="med" len="med"/>
            </a:ln>
          </p:spPr>
          <p:txBody>
            <a:bodyPr lIns="54000" tIns="0" rIns="54000" bIns="10800"/>
            <a:lstStyle/>
            <a:p>
              <a:r>
                <a:rPr lang="en-US" altLang="zh-CN" sz="2000" b="1" dirty="0">
                  <a:latin typeface="黑体" panose="02010609060101010101" pitchFamily="49" charset="-122"/>
                  <a:ea typeface="黑体" panose="02010609060101010101" pitchFamily="49" charset="-122"/>
                </a:rPr>
                <a:t>4</a:t>
              </a:r>
              <a:endParaRPr lang="en-US" altLang="zh-CN" sz="2000" b="1" dirty="0">
                <a:latin typeface="黑体" panose="02010609060101010101" pitchFamily="49" charset="-122"/>
                <a:ea typeface="黑体" panose="02010609060101010101" pitchFamily="49" charset="-122"/>
              </a:endParaRPr>
            </a:p>
          </p:txBody>
        </p:sp>
        <p:sp>
          <p:nvSpPr>
            <p:cNvPr id="49196" name="椭圆 510178"/>
            <p:cNvSpPr/>
            <p:nvPr/>
          </p:nvSpPr>
          <p:spPr>
            <a:xfrm>
              <a:off x="2154" y="2568"/>
              <a:ext cx="209" cy="231"/>
            </a:xfrm>
            <a:prstGeom prst="ellipse">
              <a:avLst/>
            </a:prstGeom>
            <a:noFill/>
            <a:ln w="20701" cap="flat" cmpd="sng">
              <a:solidFill>
                <a:srgbClr val="000000"/>
              </a:solidFill>
              <a:prstDash val="solid"/>
              <a:headEnd type="none" w="med" len="med"/>
              <a:tailEnd type="none" w="med" len="med"/>
            </a:ln>
          </p:spPr>
          <p:txBody>
            <a:bodyPr lIns="54000" tIns="0" rIns="54000" bIns="10800"/>
            <a:lstStyle/>
            <a:p>
              <a:r>
                <a:rPr lang="en-US" altLang="zh-CN" sz="2000" b="1" dirty="0">
                  <a:latin typeface="黑体" panose="02010609060101010101" pitchFamily="49" charset="-122"/>
                  <a:ea typeface="黑体" panose="02010609060101010101" pitchFamily="49" charset="-122"/>
                </a:rPr>
                <a:t>6</a:t>
              </a:r>
              <a:endParaRPr lang="en-US" altLang="zh-CN" sz="2000" b="1" dirty="0">
                <a:latin typeface="黑体" panose="02010609060101010101" pitchFamily="49" charset="-122"/>
                <a:ea typeface="黑体" panose="02010609060101010101" pitchFamily="49" charset="-122"/>
              </a:endParaRPr>
            </a:p>
          </p:txBody>
        </p:sp>
        <p:sp>
          <p:nvSpPr>
            <p:cNvPr id="49197" name="椭圆 510179"/>
            <p:cNvSpPr/>
            <p:nvPr/>
          </p:nvSpPr>
          <p:spPr>
            <a:xfrm>
              <a:off x="930" y="2568"/>
              <a:ext cx="209" cy="231"/>
            </a:xfrm>
            <a:prstGeom prst="ellipse">
              <a:avLst/>
            </a:prstGeom>
            <a:noFill/>
            <a:ln w="20701" cap="flat" cmpd="sng">
              <a:solidFill>
                <a:srgbClr val="000000"/>
              </a:solidFill>
              <a:prstDash val="solid"/>
              <a:headEnd type="none" w="med" len="med"/>
              <a:tailEnd type="none" w="med" len="med"/>
            </a:ln>
          </p:spPr>
          <p:txBody>
            <a:bodyPr lIns="54000" tIns="0" rIns="54000" bIns="10800"/>
            <a:lstStyle/>
            <a:p>
              <a:r>
                <a:rPr lang="en-US" altLang="zh-CN" sz="2000" b="1" dirty="0">
                  <a:latin typeface="黑体" panose="02010609060101010101" pitchFamily="49" charset="-122"/>
                  <a:ea typeface="黑体" panose="02010609060101010101" pitchFamily="49" charset="-122"/>
                </a:rPr>
                <a:t>5</a:t>
              </a:r>
              <a:endParaRPr lang="en-US" altLang="zh-CN" sz="2000" b="1" dirty="0">
                <a:latin typeface="黑体" panose="02010609060101010101" pitchFamily="49" charset="-122"/>
                <a:ea typeface="黑体" panose="02010609060101010101" pitchFamily="49" charset="-122"/>
              </a:endParaRPr>
            </a:p>
          </p:txBody>
        </p:sp>
        <p:sp>
          <p:nvSpPr>
            <p:cNvPr id="49198" name="椭圆 510180"/>
            <p:cNvSpPr/>
            <p:nvPr/>
          </p:nvSpPr>
          <p:spPr>
            <a:xfrm>
              <a:off x="1610" y="2069"/>
              <a:ext cx="209" cy="231"/>
            </a:xfrm>
            <a:prstGeom prst="ellipse">
              <a:avLst/>
            </a:prstGeom>
            <a:noFill/>
            <a:ln w="20701" cap="flat" cmpd="sng">
              <a:solidFill>
                <a:srgbClr val="000000"/>
              </a:solidFill>
              <a:prstDash val="solid"/>
              <a:headEnd type="none" w="med" len="med"/>
              <a:tailEnd type="none" w="med" len="med"/>
            </a:ln>
          </p:spPr>
          <p:txBody>
            <a:bodyPr lIns="54000" tIns="0" rIns="54000" bIns="10800"/>
            <a:lstStyle/>
            <a:p>
              <a:r>
                <a:rPr lang="en-US" altLang="zh-CN" sz="2000" b="1" dirty="0">
                  <a:latin typeface="黑体" panose="02010609060101010101" pitchFamily="49" charset="-122"/>
                  <a:ea typeface="黑体" panose="02010609060101010101" pitchFamily="49" charset="-122"/>
                </a:rPr>
                <a:t>3</a:t>
              </a:r>
              <a:endParaRPr lang="en-US" altLang="zh-CN" sz="2000" b="1" dirty="0">
                <a:latin typeface="黑体" panose="02010609060101010101" pitchFamily="49" charset="-122"/>
                <a:ea typeface="黑体" panose="02010609060101010101" pitchFamily="49" charset="-122"/>
              </a:endParaRPr>
            </a:p>
          </p:txBody>
        </p:sp>
        <p:sp>
          <p:nvSpPr>
            <p:cNvPr id="49199" name="椭圆 510181"/>
            <p:cNvSpPr/>
            <p:nvPr/>
          </p:nvSpPr>
          <p:spPr>
            <a:xfrm>
              <a:off x="1338" y="1525"/>
              <a:ext cx="209" cy="231"/>
            </a:xfrm>
            <a:prstGeom prst="ellipse">
              <a:avLst/>
            </a:prstGeom>
            <a:noFill/>
            <a:ln w="20701" cap="flat" cmpd="sng">
              <a:solidFill>
                <a:srgbClr val="000000"/>
              </a:solidFill>
              <a:prstDash val="solid"/>
              <a:headEnd type="none" w="med" len="med"/>
              <a:tailEnd type="none" w="med" len="med"/>
            </a:ln>
          </p:spPr>
          <p:txBody>
            <a:bodyPr lIns="54000" tIns="0" rIns="54000" bIns="10800"/>
            <a:lstStyle/>
            <a:p>
              <a:r>
                <a:rPr lang="en-US" altLang="zh-CN" sz="2000" b="1" dirty="0">
                  <a:latin typeface="黑体" panose="02010609060101010101" pitchFamily="49" charset="-122"/>
                  <a:ea typeface="黑体" panose="02010609060101010101" pitchFamily="49" charset="-122"/>
                </a:rPr>
                <a:t>1</a:t>
              </a:r>
              <a:endParaRPr lang="en-US" altLang="zh-CN" sz="2000" b="1" dirty="0">
                <a:latin typeface="黑体" panose="02010609060101010101" pitchFamily="49" charset="-122"/>
                <a:ea typeface="黑体" panose="02010609060101010101" pitchFamily="49" charset="-122"/>
              </a:endParaRPr>
            </a:p>
          </p:txBody>
        </p:sp>
        <p:sp>
          <p:nvSpPr>
            <p:cNvPr id="49200" name="椭圆 510182"/>
            <p:cNvSpPr/>
            <p:nvPr/>
          </p:nvSpPr>
          <p:spPr>
            <a:xfrm>
              <a:off x="612" y="1979"/>
              <a:ext cx="209" cy="231"/>
            </a:xfrm>
            <a:prstGeom prst="ellipse">
              <a:avLst/>
            </a:prstGeom>
            <a:noFill/>
            <a:ln w="20701" cap="flat" cmpd="sng">
              <a:solidFill>
                <a:srgbClr val="000000"/>
              </a:solidFill>
              <a:prstDash val="solid"/>
              <a:headEnd type="none" w="med" len="med"/>
              <a:tailEnd type="none" w="med" len="med"/>
            </a:ln>
          </p:spPr>
          <p:txBody>
            <a:bodyPr lIns="54000" tIns="0" rIns="54000" bIns="10800"/>
            <a:lstStyle/>
            <a:p>
              <a:r>
                <a:rPr lang="en-US" altLang="zh-CN" sz="2000" b="1" dirty="0">
                  <a:latin typeface="黑体" panose="02010609060101010101" pitchFamily="49" charset="-122"/>
                  <a:ea typeface="黑体" panose="02010609060101010101" pitchFamily="49" charset="-122"/>
                </a:rPr>
                <a:t>2</a:t>
              </a:r>
              <a:endParaRPr lang="en-US" altLang="zh-CN" sz="2000" b="1" dirty="0">
                <a:latin typeface="黑体" panose="02010609060101010101" pitchFamily="49" charset="-122"/>
                <a:ea typeface="黑体" panose="02010609060101010101" pitchFamily="49" charset="-122"/>
              </a:endParaRPr>
            </a:p>
          </p:txBody>
        </p:sp>
      </p:grpSp>
      <p:grpSp>
        <p:nvGrpSpPr>
          <p:cNvPr id="510187" name="组合 510186"/>
          <p:cNvGrpSpPr/>
          <p:nvPr/>
        </p:nvGrpSpPr>
        <p:grpSpPr>
          <a:xfrm>
            <a:off x="5160963" y="3502025"/>
            <a:ext cx="347662" cy="700088"/>
            <a:chOff x="3251" y="1888"/>
            <a:chExt cx="219" cy="441"/>
          </a:xfrm>
        </p:grpSpPr>
        <p:sp>
          <p:nvSpPr>
            <p:cNvPr id="49171" name="矩形 510184"/>
            <p:cNvSpPr/>
            <p:nvPr/>
          </p:nvSpPr>
          <p:spPr>
            <a:xfrm>
              <a:off x="3251" y="2044"/>
              <a:ext cx="83" cy="201"/>
            </a:xfrm>
            <a:prstGeom prst="rect">
              <a:avLst/>
            </a:prstGeom>
            <a:noFill/>
            <a:ln w="9525">
              <a:noFill/>
            </a:ln>
          </p:spPr>
          <p:txBody>
            <a:bodyPr wrap="none" lIns="0" tIns="0" rIns="0" bIns="0">
              <a:spAutoFit/>
            </a:bodyPr>
            <a:lstStyle/>
            <a:p>
              <a:r>
                <a:rPr lang="en-US" altLang="zh-CN" sz="2100" b="1" dirty="0">
                  <a:solidFill>
                    <a:srgbClr val="000000"/>
                  </a:solidFill>
                  <a:latin typeface="Times New Roman" panose="02020603050405020304" pitchFamily="18" charset="0"/>
                </a:rPr>
                <a:t>3</a:t>
              </a:r>
              <a:endParaRPr lang="en-US" altLang="zh-CN" sz="1600" b="1" dirty="0">
                <a:latin typeface="Arial" panose="020B0604020202020204" pitchFamily="34" charset="0"/>
              </a:endParaRPr>
            </a:p>
          </p:txBody>
        </p:sp>
        <p:sp>
          <p:nvSpPr>
            <p:cNvPr id="49172" name="直接连接符 510185"/>
            <p:cNvSpPr/>
            <p:nvPr/>
          </p:nvSpPr>
          <p:spPr>
            <a:xfrm>
              <a:off x="3334" y="1888"/>
              <a:ext cx="136" cy="441"/>
            </a:xfrm>
            <a:prstGeom prst="line">
              <a:avLst/>
            </a:prstGeom>
            <a:ln w="19050" cap="flat" cmpd="sng">
              <a:solidFill>
                <a:srgbClr val="000000"/>
              </a:solidFill>
              <a:prstDash val="solid"/>
              <a:headEnd type="none" w="med" len="med"/>
              <a:tailEnd type="none" w="med" len="med"/>
            </a:ln>
          </p:spPr>
        </p:sp>
      </p:grpSp>
      <p:grpSp>
        <p:nvGrpSpPr>
          <p:cNvPr id="510190" name="组合 510189"/>
          <p:cNvGrpSpPr/>
          <p:nvPr/>
        </p:nvGrpSpPr>
        <p:grpSpPr>
          <a:xfrm>
            <a:off x="6486525" y="3429000"/>
            <a:ext cx="606425" cy="561975"/>
            <a:chOff x="4086" y="1842"/>
            <a:chExt cx="382" cy="354"/>
          </a:xfrm>
        </p:grpSpPr>
        <p:sp>
          <p:nvSpPr>
            <p:cNvPr id="49169" name="矩形 510187"/>
            <p:cNvSpPr/>
            <p:nvPr/>
          </p:nvSpPr>
          <p:spPr>
            <a:xfrm>
              <a:off x="4200" y="1842"/>
              <a:ext cx="84" cy="201"/>
            </a:xfrm>
            <a:prstGeom prst="rect">
              <a:avLst/>
            </a:prstGeom>
            <a:noFill/>
            <a:ln w="9525">
              <a:noFill/>
            </a:ln>
          </p:spPr>
          <p:txBody>
            <a:bodyPr wrap="none" lIns="0" tIns="0" rIns="0" bIns="0">
              <a:spAutoFit/>
            </a:bodyPr>
            <a:lstStyle/>
            <a:p>
              <a:r>
                <a:rPr lang="en-US" altLang="zh-CN" sz="2100" b="1" dirty="0">
                  <a:solidFill>
                    <a:srgbClr val="000000"/>
                  </a:solidFill>
                  <a:latin typeface="Times New Roman" panose="02020603050405020304" pitchFamily="18" charset="0"/>
                </a:rPr>
                <a:t>4</a:t>
              </a:r>
              <a:endParaRPr lang="en-US" altLang="zh-CN" sz="1600" b="1" dirty="0">
                <a:latin typeface="Arial" panose="020B0604020202020204" pitchFamily="34" charset="0"/>
              </a:endParaRPr>
            </a:p>
          </p:txBody>
        </p:sp>
        <p:sp>
          <p:nvSpPr>
            <p:cNvPr id="49170" name="直接连接符 510188"/>
            <p:cNvSpPr/>
            <p:nvPr/>
          </p:nvSpPr>
          <p:spPr>
            <a:xfrm>
              <a:off x="4086" y="1901"/>
              <a:ext cx="382" cy="295"/>
            </a:xfrm>
            <a:prstGeom prst="line">
              <a:avLst/>
            </a:prstGeom>
            <a:ln w="19050" cap="flat" cmpd="sng">
              <a:solidFill>
                <a:srgbClr val="000000"/>
              </a:solidFill>
              <a:prstDash val="solid"/>
              <a:headEnd type="none" w="med" len="med"/>
              <a:tailEnd type="none" w="med" len="med"/>
            </a:ln>
          </p:spPr>
        </p:sp>
      </p:grpSp>
      <p:grpSp>
        <p:nvGrpSpPr>
          <p:cNvPr id="510244" name="组合 510243"/>
          <p:cNvGrpSpPr/>
          <p:nvPr/>
        </p:nvGrpSpPr>
        <p:grpSpPr>
          <a:xfrm>
            <a:off x="5453063" y="3070225"/>
            <a:ext cx="774700" cy="304800"/>
            <a:chOff x="3435" y="1616"/>
            <a:chExt cx="488" cy="192"/>
          </a:xfrm>
        </p:grpSpPr>
        <p:sp>
          <p:nvSpPr>
            <p:cNvPr id="49167" name="直接连接符 510241"/>
            <p:cNvSpPr/>
            <p:nvPr/>
          </p:nvSpPr>
          <p:spPr>
            <a:xfrm>
              <a:off x="3435" y="1803"/>
              <a:ext cx="488" cy="1"/>
            </a:xfrm>
            <a:prstGeom prst="line">
              <a:avLst/>
            </a:prstGeom>
            <a:ln w="15875" cap="flat" cmpd="sng">
              <a:solidFill>
                <a:srgbClr val="000000"/>
              </a:solidFill>
              <a:prstDash val="solid"/>
              <a:headEnd type="none" w="med" len="med"/>
              <a:tailEnd type="none" w="med" len="med"/>
            </a:ln>
          </p:spPr>
        </p:sp>
        <p:sp>
          <p:nvSpPr>
            <p:cNvPr id="49168" name="矩形 510242"/>
            <p:cNvSpPr/>
            <p:nvPr/>
          </p:nvSpPr>
          <p:spPr>
            <a:xfrm>
              <a:off x="3581" y="1616"/>
              <a:ext cx="80" cy="192"/>
            </a:xfrm>
            <a:prstGeom prst="rect">
              <a:avLst/>
            </a:prstGeom>
            <a:noFill/>
            <a:ln w="9525">
              <a:noFill/>
            </a:ln>
          </p:spPr>
          <p:txBody>
            <a:bodyPr wrap="none" lIns="0" tIns="0" rIns="0" bIns="0">
              <a:spAutoFit/>
            </a:bodyPr>
            <a:lstStyle/>
            <a:p>
              <a:r>
                <a:rPr lang="en-US" altLang="zh-CN" sz="2000" b="1" dirty="0">
                  <a:solidFill>
                    <a:srgbClr val="000000"/>
                  </a:solidFill>
                  <a:latin typeface="Times New Roman" panose="02020603050405020304" pitchFamily="18" charset="0"/>
                  <a:ea typeface="黑体" panose="02010609060101010101" pitchFamily="49" charset="-122"/>
                </a:rPr>
                <a:t>5</a:t>
              </a:r>
              <a:endParaRPr lang="en-US" altLang="zh-CN" sz="2000" b="1" dirty="0">
                <a:latin typeface="Times New Roman" panose="02020603050405020304" pitchFamily="18" charset="0"/>
                <a:ea typeface="黑体" panose="02010609060101010101"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01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01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01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01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0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矩形 490497"/>
          <p:cNvSpPr/>
          <p:nvPr/>
        </p:nvSpPr>
        <p:spPr>
          <a:xfrm>
            <a:off x="250825" y="260350"/>
            <a:ext cx="4897438" cy="2147570"/>
          </a:xfrm>
          <a:prstGeom prst="rect">
            <a:avLst/>
          </a:prstGeom>
          <a:solidFill>
            <a:schemeClr val="bg1"/>
          </a:solidFill>
          <a:ln w="9525">
            <a:noFill/>
          </a:ln>
        </p:spPr>
        <p:txBody>
          <a:bodyPr>
            <a:spAutoFit/>
          </a:bodyPr>
          <a:lstStyle/>
          <a:p>
            <a:pPr defTabSz="0" eaLnBrk="0" hangingPunct="0">
              <a:lnSpc>
                <a:spcPct val="90000"/>
              </a:lnSpc>
              <a:spcAft>
                <a:spcPct val="50000"/>
              </a:spcAft>
              <a:buClr>
                <a:srgbClr val="006DCE"/>
              </a:buClr>
              <a:buSzPct val="60000"/>
              <a:buFont typeface="ZapfDingbats" pitchFamily="82" charset="2"/>
              <a:tabLst>
                <a:tab pos="304800" algn="l"/>
              </a:tabLst>
            </a:pPr>
            <a:r>
              <a:rPr lang="en-US" altLang="zh-CN" sz="2400" b="1" dirty="0">
                <a:latin typeface="Times New Roman" panose="02020603050405020304" pitchFamily="18" charset="0"/>
                <a:ea typeface="楷体_GB2312" pitchFamily="49" charset="-122"/>
              </a:rPr>
              <a:t>7. 7 </a:t>
            </a:r>
            <a:r>
              <a:rPr lang="zh-CN" altLang="en-US" sz="2400" b="1" dirty="0">
                <a:latin typeface="Times New Roman" panose="02020603050405020304" pitchFamily="18" charset="0"/>
                <a:ea typeface="楷体_GB2312" pitchFamily="49" charset="-122"/>
              </a:rPr>
              <a:t>对右图所示的无向带权图，</a:t>
            </a:r>
            <a:endParaRPr lang="zh-CN" altLang="en-US" sz="2400" b="1" dirty="0">
              <a:latin typeface="Times New Roman" panose="02020603050405020304" pitchFamily="18" charset="0"/>
              <a:ea typeface="楷体_GB2312" pitchFamily="49" charset="-122"/>
            </a:endParaRPr>
          </a:p>
          <a:p>
            <a:pPr defTabSz="0" eaLnBrk="0" hangingPunct="0">
              <a:lnSpc>
                <a:spcPct val="90000"/>
              </a:lnSpc>
              <a:spcAft>
                <a:spcPct val="50000"/>
              </a:spcAft>
              <a:buClr>
                <a:srgbClr val="006DCE"/>
              </a:buClr>
              <a:buSzPct val="60000"/>
              <a:buFont typeface="ZapfDingbats" pitchFamily="82" charset="2"/>
              <a:tabLst>
                <a:tab pos="304800" algn="l"/>
              </a:tabLst>
            </a:pPr>
            <a:r>
              <a:rPr lang="en-US" altLang="zh-CN" sz="2400" b="1" dirty="0">
                <a:latin typeface="Times New Roman" panose="02020603050405020304" pitchFamily="18" charset="0"/>
                <a:ea typeface="楷体_GB2312" pitchFamily="49" charset="-122"/>
              </a:rPr>
              <a:t>1</a:t>
            </a:r>
            <a:r>
              <a:rPr lang="zh-CN" altLang="en-US" sz="2400" b="1" dirty="0">
                <a:latin typeface="Times New Roman" panose="02020603050405020304" pitchFamily="18" charset="0"/>
                <a:ea typeface="楷体_GB2312" pitchFamily="49" charset="-122"/>
              </a:rPr>
              <a:t>） 写出它的邻接矩阵，并按</a:t>
            </a:r>
            <a:r>
              <a:rPr lang="en-US" altLang="zh-CN" sz="2400" b="1" dirty="0">
                <a:latin typeface="Times New Roman" panose="02020603050405020304" pitchFamily="18" charset="0"/>
                <a:ea typeface="楷体_GB2312" pitchFamily="49" charset="-122"/>
              </a:rPr>
              <a:t>Prim</a:t>
            </a:r>
            <a:r>
              <a:rPr lang="zh-CN" altLang="en-US" sz="2400" b="1" dirty="0">
                <a:latin typeface="Times New Roman" panose="02020603050405020304" pitchFamily="18" charset="0"/>
                <a:ea typeface="楷体_GB2312" pitchFamily="49" charset="-122"/>
              </a:rPr>
              <a:t>算法求其最小生成树</a:t>
            </a:r>
            <a:endParaRPr lang="zh-CN" altLang="en-US" sz="2400" b="1" dirty="0">
              <a:latin typeface="Times New Roman" panose="02020603050405020304" pitchFamily="18" charset="0"/>
              <a:ea typeface="楷体_GB2312" pitchFamily="49" charset="-122"/>
            </a:endParaRPr>
          </a:p>
          <a:p>
            <a:pPr defTabSz="0" eaLnBrk="0" hangingPunct="0">
              <a:lnSpc>
                <a:spcPct val="90000"/>
              </a:lnSpc>
              <a:spcAft>
                <a:spcPct val="50000"/>
              </a:spcAft>
              <a:buClr>
                <a:srgbClr val="006DCE"/>
              </a:buClr>
              <a:buSzPct val="60000"/>
              <a:buFont typeface="ZapfDingbats" pitchFamily="82" charset="2"/>
              <a:tabLst>
                <a:tab pos="304800" algn="l"/>
              </a:tabLst>
            </a:pPr>
            <a:r>
              <a:rPr lang="en-US" altLang="zh-CN" sz="2400" b="1" dirty="0">
                <a:latin typeface="Times New Roman" panose="02020603050405020304" pitchFamily="18" charset="0"/>
                <a:ea typeface="楷体_GB2312" pitchFamily="49" charset="-122"/>
              </a:rPr>
              <a:t>2</a:t>
            </a:r>
            <a:r>
              <a:rPr lang="zh-CN" altLang="en-US" sz="2400" b="1" dirty="0">
                <a:latin typeface="Times New Roman" panose="02020603050405020304" pitchFamily="18" charset="0"/>
                <a:ea typeface="楷体_GB2312" pitchFamily="49" charset="-122"/>
              </a:rPr>
              <a:t>） 写出它的邻接表，并按</a:t>
            </a:r>
            <a:r>
              <a:rPr lang="en-US" altLang="zh-CN" sz="2400" b="1" dirty="0">
                <a:latin typeface="Times New Roman" panose="02020603050405020304" pitchFamily="18" charset="0"/>
                <a:ea typeface="楷体_GB2312" pitchFamily="49" charset="-122"/>
              </a:rPr>
              <a:t>Kruskal</a:t>
            </a:r>
            <a:r>
              <a:rPr lang="zh-CN" altLang="en-US" sz="2400" b="1" dirty="0">
                <a:latin typeface="Times New Roman" panose="02020603050405020304" pitchFamily="18" charset="0"/>
                <a:ea typeface="楷体_GB2312" pitchFamily="49" charset="-122"/>
              </a:rPr>
              <a:t>算法求其最小生成树。</a:t>
            </a:r>
            <a:endParaRPr lang="zh-CN" altLang="en-US" sz="2400" b="1" dirty="0">
              <a:latin typeface="Times New Roman" panose="02020603050405020304" pitchFamily="18" charset="0"/>
              <a:ea typeface="楷体_GB2312" pitchFamily="49" charset="-122"/>
            </a:endParaRPr>
          </a:p>
        </p:txBody>
      </p:sp>
      <p:pic>
        <p:nvPicPr>
          <p:cNvPr id="50179" name="图片 490499"/>
          <p:cNvPicPr>
            <a:picLocks noChangeAspect="1"/>
          </p:cNvPicPr>
          <p:nvPr/>
        </p:nvPicPr>
        <p:blipFill>
          <a:blip r:embed="rId1"/>
          <a:stretch>
            <a:fillRect/>
          </a:stretch>
        </p:blipFill>
        <p:spPr>
          <a:xfrm>
            <a:off x="5003800" y="476250"/>
            <a:ext cx="2881313" cy="2005013"/>
          </a:xfrm>
          <a:prstGeom prst="rect">
            <a:avLst/>
          </a:prstGeom>
          <a:noFill/>
          <a:ln w="9525">
            <a:noFill/>
          </a:ln>
        </p:spPr>
      </p:pic>
      <p:sp>
        <p:nvSpPr>
          <p:cNvPr id="490501" name="椭圆 490500"/>
          <p:cNvSpPr/>
          <p:nvPr/>
        </p:nvSpPr>
        <p:spPr>
          <a:xfrm>
            <a:off x="684213" y="3789363"/>
            <a:ext cx="358775" cy="360362"/>
          </a:xfrm>
          <a:prstGeom prst="ellipse">
            <a:avLst/>
          </a:prstGeom>
          <a:solidFill>
            <a:schemeClr val="accent1"/>
          </a:solidFill>
          <a:ln w="9525">
            <a:noFill/>
          </a:ln>
        </p:spPr>
        <p:txBody>
          <a:bodyPr wrap="none" lIns="0" tIns="0" rIns="0" bIns="0" anchor="ctr"/>
          <a:lstStyle/>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b="1" dirty="0">
                <a:latin typeface="Times New Roman" panose="02020603050405020304" pitchFamily="18" charset="0"/>
                <a:ea typeface="楷体_GB2312" pitchFamily="49" charset="-122"/>
              </a:rPr>
              <a:t>a</a:t>
            </a:r>
            <a:endParaRPr lang="en-US" altLang="zh-CN" b="1" dirty="0">
              <a:latin typeface="Times New Roman" panose="02020603050405020304" pitchFamily="18" charset="0"/>
              <a:ea typeface="楷体_GB2312" pitchFamily="49" charset="-122"/>
            </a:endParaRPr>
          </a:p>
        </p:txBody>
      </p:sp>
      <p:sp>
        <p:nvSpPr>
          <p:cNvPr id="490502" name="直接连接符 490501"/>
          <p:cNvSpPr/>
          <p:nvPr/>
        </p:nvSpPr>
        <p:spPr>
          <a:xfrm>
            <a:off x="971550" y="4149725"/>
            <a:ext cx="287338" cy="287338"/>
          </a:xfrm>
          <a:prstGeom prst="line">
            <a:avLst/>
          </a:prstGeom>
          <a:ln w="9525" cap="flat" cmpd="sng">
            <a:solidFill>
              <a:schemeClr val="tx1"/>
            </a:solidFill>
            <a:prstDash val="solid"/>
            <a:headEnd type="none" w="med" len="med"/>
            <a:tailEnd type="none" w="med" len="med"/>
          </a:ln>
        </p:spPr>
      </p:sp>
      <p:sp>
        <p:nvSpPr>
          <p:cNvPr id="490503" name="椭圆 490502"/>
          <p:cNvSpPr/>
          <p:nvPr/>
        </p:nvSpPr>
        <p:spPr>
          <a:xfrm>
            <a:off x="1187450" y="4365625"/>
            <a:ext cx="360363" cy="360363"/>
          </a:xfrm>
          <a:prstGeom prst="ellipse">
            <a:avLst/>
          </a:prstGeom>
          <a:solidFill>
            <a:schemeClr val="accent1"/>
          </a:solidFill>
          <a:ln w="9525">
            <a:noFill/>
          </a:ln>
        </p:spPr>
        <p:txBody>
          <a:bodyPr wrap="none" lIns="0" tIns="0" rIns="0" bIns="0" anchor="ctr"/>
          <a:lstStyle/>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b="1" dirty="0">
                <a:latin typeface="Times New Roman" panose="02020603050405020304" pitchFamily="18" charset="0"/>
                <a:ea typeface="楷体_GB2312" pitchFamily="49" charset="-122"/>
              </a:rPr>
              <a:t>c</a:t>
            </a:r>
            <a:endParaRPr lang="en-US" altLang="zh-CN" b="1" dirty="0">
              <a:latin typeface="Times New Roman" panose="02020603050405020304" pitchFamily="18" charset="0"/>
              <a:ea typeface="楷体_GB2312" pitchFamily="49" charset="-122"/>
            </a:endParaRPr>
          </a:p>
        </p:txBody>
      </p:sp>
      <p:sp>
        <p:nvSpPr>
          <p:cNvPr id="490504" name="直接连接符 490503"/>
          <p:cNvSpPr/>
          <p:nvPr/>
        </p:nvSpPr>
        <p:spPr>
          <a:xfrm flipV="1">
            <a:off x="971550" y="3573463"/>
            <a:ext cx="360363" cy="287337"/>
          </a:xfrm>
          <a:prstGeom prst="line">
            <a:avLst/>
          </a:prstGeom>
          <a:ln w="9525" cap="flat" cmpd="sng">
            <a:solidFill>
              <a:schemeClr val="tx1"/>
            </a:solidFill>
            <a:prstDash val="solid"/>
            <a:headEnd type="none" w="med" len="med"/>
            <a:tailEnd type="none" w="med" len="med"/>
          </a:ln>
        </p:spPr>
      </p:sp>
      <p:sp>
        <p:nvSpPr>
          <p:cNvPr id="490505" name="椭圆 490504"/>
          <p:cNvSpPr/>
          <p:nvPr/>
        </p:nvSpPr>
        <p:spPr>
          <a:xfrm>
            <a:off x="1258888" y="3357563"/>
            <a:ext cx="360362" cy="360362"/>
          </a:xfrm>
          <a:prstGeom prst="ellipse">
            <a:avLst/>
          </a:prstGeom>
          <a:solidFill>
            <a:schemeClr val="accent1"/>
          </a:solidFill>
          <a:ln w="9525">
            <a:noFill/>
          </a:ln>
        </p:spPr>
        <p:txBody>
          <a:bodyPr wrap="none" lIns="0" tIns="0" rIns="0" bIns="0" anchor="ctr"/>
          <a:lstStyle/>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b="1" dirty="0">
                <a:latin typeface="Times New Roman" panose="02020603050405020304" pitchFamily="18" charset="0"/>
                <a:ea typeface="楷体_GB2312" pitchFamily="49" charset="-122"/>
              </a:rPr>
              <a:t>b</a:t>
            </a:r>
            <a:endParaRPr lang="en-US" altLang="zh-CN" b="1" dirty="0">
              <a:latin typeface="Times New Roman" panose="02020603050405020304" pitchFamily="18" charset="0"/>
              <a:ea typeface="楷体_GB2312" pitchFamily="49" charset="-122"/>
            </a:endParaRPr>
          </a:p>
        </p:txBody>
      </p:sp>
      <p:sp>
        <p:nvSpPr>
          <p:cNvPr id="490506" name="直接连接符 490505"/>
          <p:cNvSpPr/>
          <p:nvPr/>
        </p:nvSpPr>
        <p:spPr>
          <a:xfrm flipV="1">
            <a:off x="1547813" y="4149725"/>
            <a:ext cx="360362" cy="287338"/>
          </a:xfrm>
          <a:prstGeom prst="line">
            <a:avLst/>
          </a:prstGeom>
          <a:ln w="9525" cap="flat" cmpd="sng">
            <a:solidFill>
              <a:schemeClr val="tx1"/>
            </a:solidFill>
            <a:prstDash val="solid"/>
            <a:headEnd type="none" w="med" len="med"/>
            <a:tailEnd type="none" w="med" len="med"/>
          </a:ln>
        </p:spPr>
      </p:sp>
      <p:sp>
        <p:nvSpPr>
          <p:cNvPr id="490507" name="椭圆 490506"/>
          <p:cNvSpPr/>
          <p:nvPr/>
        </p:nvSpPr>
        <p:spPr>
          <a:xfrm>
            <a:off x="1908175" y="3932238"/>
            <a:ext cx="360363" cy="360362"/>
          </a:xfrm>
          <a:prstGeom prst="ellipse">
            <a:avLst/>
          </a:prstGeom>
          <a:solidFill>
            <a:schemeClr val="accent1"/>
          </a:solidFill>
          <a:ln w="9525">
            <a:noFill/>
          </a:ln>
        </p:spPr>
        <p:txBody>
          <a:bodyPr wrap="none" lIns="0" tIns="0" rIns="0" bIns="0" anchor="ctr"/>
          <a:lstStyle/>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b="1" dirty="0">
                <a:latin typeface="Times New Roman" panose="02020603050405020304" pitchFamily="18" charset="0"/>
                <a:ea typeface="楷体_GB2312" pitchFamily="49" charset="-122"/>
              </a:rPr>
              <a:t>d</a:t>
            </a:r>
            <a:endParaRPr lang="en-US" altLang="zh-CN" b="1" dirty="0">
              <a:latin typeface="Times New Roman" panose="02020603050405020304" pitchFamily="18" charset="0"/>
              <a:ea typeface="楷体_GB2312" pitchFamily="49" charset="-122"/>
            </a:endParaRPr>
          </a:p>
        </p:txBody>
      </p:sp>
      <p:sp>
        <p:nvSpPr>
          <p:cNvPr id="490508" name="直接连接符 490507"/>
          <p:cNvSpPr/>
          <p:nvPr/>
        </p:nvSpPr>
        <p:spPr>
          <a:xfrm>
            <a:off x="2195513" y="4292600"/>
            <a:ext cx="144462" cy="288925"/>
          </a:xfrm>
          <a:prstGeom prst="line">
            <a:avLst/>
          </a:prstGeom>
          <a:ln w="9525" cap="flat" cmpd="sng">
            <a:solidFill>
              <a:schemeClr val="tx1"/>
            </a:solidFill>
            <a:prstDash val="solid"/>
            <a:headEnd type="none" w="med" len="med"/>
            <a:tailEnd type="none" w="med" len="med"/>
          </a:ln>
        </p:spPr>
      </p:sp>
      <p:sp>
        <p:nvSpPr>
          <p:cNvPr id="490509" name="椭圆 490508"/>
          <p:cNvSpPr/>
          <p:nvPr/>
        </p:nvSpPr>
        <p:spPr>
          <a:xfrm>
            <a:off x="2195513" y="4581525"/>
            <a:ext cx="360362" cy="360363"/>
          </a:xfrm>
          <a:prstGeom prst="ellipse">
            <a:avLst/>
          </a:prstGeom>
          <a:solidFill>
            <a:schemeClr val="accent1"/>
          </a:solidFill>
          <a:ln w="9525">
            <a:noFill/>
          </a:ln>
        </p:spPr>
        <p:txBody>
          <a:bodyPr wrap="none" lIns="0" tIns="0" rIns="0" bIns="0" anchor="ctr"/>
          <a:lstStyle/>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b="1" dirty="0">
                <a:latin typeface="Times New Roman" panose="02020603050405020304" pitchFamily="18" charset="0"/>
                <a:ea typeface="楷体_GB2312" pitchFamily="49" charset="-122"/>
              </a:rPr>
              <a:t>h</a:t>
            </a:r>
            <a:endParaRPr lang="en-US" altLang="zh-CN" b="1" dirty="0">
              <a:latin typeface="Times New Roman" panose="02020603050405020304" pitchFamily="18" charset="0"/>
              <a:ea typeface="楷体_GB2312" pitchFamily="49" charset="-122"/>
            </a:endParaRPr>
          </a:p>
        </p:txBody>
      </p:sp>
      <p:sp>
        <p:nvSpPr>
          <p:cNvPr id="490510" name="直接连接符 490509"/>
          <p:cNvSpPr/>
          <p:nvPr/>
        </p:nvSpPr>
        <p:spPr>
          <a:xfrm>
            <a:off x="2268538" y="4076700"/>
            <a:ext cx="719137" cy="360363"/>
          </a:xfrm>
          <a:prstGeom prst="line">
            <a:avLst/>
          </a:prstGeom>
          <a:ln w="9525" cap="flat" cmpd="sng">
            <a:solidFill>
              <a:schemeClr val="tx1"/>
            </a:solidFill>
            <a:prstDash val="solid"/>
            <a:headEnd type="none" w="med" len="med"/>
            <a:tailEnd type="none" w="med" len="med"/>
          </a:ln>
        </p:spPr>
      </p:sp>
      <p:sp>
        <p:nvSpPr>
          <p:cNvPr id="490511" name="椭圆 490510"/>
          <p:cNvSpPr/>
          <p:nvPr/>
        </p:nvSpPr>
        <p:spPr>
          <a:xfrm>
            <a:off x="2916238" y="4292600"/>
            <a:ext cx="360362" cy="360363"/>
          </a:xfrm>
          <a:prstGeom prst="ellipse">
            <a:avLst/>
          </a:prstGeom>
          <a:solidFill>
            <a:schemeClr val="accent1"/>
          </a:solidFill>
          <a:ln w="9525">
            <a:noFill/>
          </a:ln>
        </p:spPr>
        <p:txBody>
          <a:bodyPr wrap="none" lIns="0" tIns="0" rIns="0" bIns="0" anchor="ctr"/>
          <a:lstStyle/>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b="1" dirty="0">
                <a:latin typeface="Times New Roman" panose="02020603050405020304" pitchFamily="18" charset="0"/>
                <a:ea typeface="楷体_GB2312" pitchFamily="49" charset="-122"/>
              </a:rPr>
              <a:t>g</a:t>
            </a:r>
            <a:endParaRPr lang="en-US" altLang="zh-CN" b="1" dirty="0">
              <a:latin typeface="Times New Roman" panose="02020603050405020304" pitchFamily="18" charset="0"/>
              <a:ea typeface="楷体_GB2312" pitchFamily="49" charset="-122"/>
            </a:endParaRPr>
          </a:p>
        </p:txBody>
      </p:sp>
      <p:sp>
        <p:nvSpPr>
          <p:cNvPr id="490512" name="直接连接符 490511"/>
          <p:cNvSpPr/>
          <p:nvPr/>
        </p:nvSpPr>
        <p:spPr>
          <a:xfrm flipH="1">
            <a:off x="3059113" y="3789363"/>
            <a:ext cx="1587" cy="503237"/>
          </a:xfrm>
          <a:prstGeom prst="line">
            <a:avLst/>
          </a:prstGeom>
          <a:ln w="9525" cap="flat" cmpd="sng">
            <a:solidFill>
              <a:schemeClr val="tx1"/>
            </a:solidFill>
            <a:prstDash val="solid"/>
            <a:headEnd type="none" w="med" len="med"/>
            <a:tailEnd type="none" w="med" len="med"/>
          </a:ln>
        </p:spPr>
      </p:sp>
      <p:sp>
        <p:nvSpPr>
          <p:cNvPr id="490513" name="椭圆 490512"/>
          <p:cNvSpPr/>
          <p:nvPr/>
        </p:nvSpPr>
        <p:spPr>
          <a:xfrm>
            <a:off x="2916238" y="3500438"/>
            <a:ext cx="360362" cy="360362"/>
          </a:xfrm>
          <a:prstGeom prst="ellipse">
            <a:avLst/>
          </a:prstGeom>
          <a:solidFill>
            <a:schemeClr val="accent1"/>
          </a:solidFill>
          <a:ln w="9525">
            <a:noFill/>
          </a:ln>
        </p:spPr>
        <p:txBody>
          <a:bodyPr wrap="none" lIns="0" tIns="0" rIns="0" bIns="0" anchor="ctr"/>
          <a:lstStyle/>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b="1" dirty="0">
                <a:latin typeface="Times New Roman" panose="02020603050405020304" pitchFamily="18" charset="0"/>
                <a:ea typeface="楷体_GB2312" pitchFamily="49" charset="-122"/>
              </a:rPr>
              <a:t>f</a:t>
            </a:r>
            <a:endParaRPr lang="en-US" altLang="zh-CN" b="1" dirty="0">
              <a:latin typeface="Times New Roman" panose="02020603050405020304" pitchFamily="18" charset="0"/>
              <a:ea typeface="楷体_GB2312" pitchFamily="49" charset="-122"/>
            </a:endParaRPr>
          </a:p>
        </p:txBody>
      </p:sp>
      <p:sp>
        <p:nvSpPr>
          <p:cNvPr id="490514" name="直接连接符 490513"/>
          <p:cNvSpPr/>
          <p:nvPr/>
        </p:nvSpPr>
        <p:spPr>
          <a:xfrm>
            <a:off x="2484438" y="3213100"/>
            <a:ext cx="503237" cy="358775"/>
          </a:xfrm>
          <a:prstGeom prst="line">
            <a:avLst/>
          </a:prstGeom>
          <a:ln w="9525" cap="flat" cmpd="sng">
            <a:solidFill>
              <a:schemeClr val="tx1"/>
            </a:solidFill>
            <a:prstDash val="solid"/>
            <a:headEnd type="none" w="med" len="med"/>
            <a:tailEnd type="none" w="med" len="med"/>
          </a:ln>
        </p:spPr>
      </p:sp>
      <p:sp>
        <p:nvSpPr>
          <p:cNvPr id="490515" name="椭圆 490514"/>
          <p:cNvSpPr/>
          <p:nvPr/>
        </p:nvSpPr>
        <p:spPr>
          <a:xfrm>
            <a:off x="2124075" y="2924175"/>
            <a:ext cx="360363" cy="360363"/>
          </a:xfrm>
          <a:prstGeom prst="ellipse">
            <a:avLst/>
          </a:prstGeom>
          <a:solidFill>
            <a:schemeClr val="accent1"/>
          </a:solidFill>
          <a:ln w="9525">
            <a:noFill/>
          </a:ln>
        </p:spPr>
        <p:txBody>
          <a:bodyPr wrap="none" lIns="0" tIns="0" rIns="0" bIns="0" anchor="ctr"/>
          <a:lstStyle/>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b="1" dirty="0">
                <a:latin typeface="Times New Roman" panose="02020603050405020304" pitchFamily="18" charset="0"/>
                <a:ea typeface="楷体_GB2312" pitchFamily="49" charset="-122"/>
              </a:rPr>
              <a:t>e</a:t>
            </a:r>
            <a:endParaRPr lang="en-US" altLang="zh-CN" b="1" dirty="0">
              <a:latin typeface="Times New Roman" panose="02020603050405020304" pitchFamily="18" charset="0"/>
              <a:ea typeface="楷体_GB2312" pitchFamily="49" charset="-122"/>
            </a:endParaRPr>
          </a:p>
        </p:txBody>
      </p:sp>
      <p:sp>
        <p:nvSpPr>
          <p:cNvPr id="490516" name="椭圆 490515"/>
          <p:cNvSpPr/>
          <p:nvPr/>
        </p:nvSpPr>
        <p:spPr>
          <a:xfrm>
            <a:off x="5003800" y="3790950"/>
            <a:ext cx="358775" cy="360363"/>
          </a:xfrm>
          <a:prstGeom prst="ellipse">
            <a:avLst/>
          </a:prstGeom>
          <a:solidFill>
            <a:schemeClr val="accent1"/>
          </a:solidFill>
          <a:ln w="9525">
            <a:noFill/>
          </a:ln>
        </p:spPr>
        <p:txBody>
          <a:bodyPr wrap="none" lIns="0" tIns="0" rIns="0" bIns="0" anchor="ctr"/>
          <a:lstStyle/>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b="1" dirty="0">
                <a:latin typeface="Times New Roman" panose="02020603050405020304" pitchFamily="18" charset="0"/>
                <a:ea typeface="楷体_GB2312" pitchFamily="49" charset="-122"/>
              </a:rPr>
              <a:t>a</a:t>
            </a:r>
            <a:endParaRPr lang="en-US" altLang="zh-CN" b="1" dirty="0">
              <a:latin typeface="Times New Roman" panose="02020603050405020304" pitchFamily="18" charset="0"/>
              <a:ea typeface="楷体_GB2312" pitchFamily="49" charset="-122"/>
            </a:endParaRPr>
          </a:p>
        </p:txBody>
      </p:sp>
      <p:sp>
        <p:nvSpPr>
          <p:cNvPr id="490517" name="椭圆 490516"/>
          <p:cNvSpPr/>
          <p:nvPr/>
        </p:nvSpPr>
        <p:spPr>
          <a:xfrm>
            <a:off x="5507038" y="4367213"/>
            <a:ext cx="360362" cy="360362"/>
          </a:xfrm>
          <a:prstGeom prst="ellipse">
            <a:avLst/>
          </a:prstGeom>
          <a:solidFill>
            <a:schemeClr val="accent1"/>
          </a:solidFill>
          <a:ln w="9525">
            <a:noFill/>
          </a:ln>
        </p:spPr>
        <p:txBody>
          <a:bodyPr wrap="none" lIns="0" tIns="0" rIns="0" bIns="0" anchor="ctr"/>
          <a:lstStyle/>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b="1" dirty="0">
                <a:latin typeface="Times New Roman" panose="02020603050405020304" pitchFamily="18" charset="0"/>
                <a:ea typeface="楷体_GB2312" pitchFamily="49" charset="-122"/>
              </a:rPr>
              <a:t>c</a:t>
            </a:r>
            <a:endParaRPr lang="en-US" altLang="zh-CN" b="1" dirty="0">
              <a:latin typeface="Times New Roman" panose="02020603050405020304" pitchFamily="18" charset="0"/>
              <a:ea typeface="楷体_GB2312" pitchFamily="49" charset="-122"/>
            </a:endParaRPr>
          </a:p>
        </p:txBody>
      </p:sp>
      <p:sp>
        <p:nvSpPr>
          <p:cNvPr id="490518" name="椭圆 490517"/>
          <p:cNvSpPr/>
          <p:nvPr/>
        </p:nvSpPr>
        <p:spPr>
          <a:xfrm>
            <a:off x="5578475" y="3359150"/>
            <a:ext cx="360363" cy="360363"/>
          </a:xfrm>
          <a:prstGeom prst="ellipse">
            <a:avLst/>
          </a:prstGeom>
          <a:solidFill>
            <a:schemeClr val="accent1"/>
          </a:solidFill>
          <a:ln w="9525">
            <a:noFill/>
          </a:ln>
        </p:spPr>
        <p:txBody>
          <a:bodyPr wrap="none" lIns="0" tIns="0" rIns="0" bIns="0" anchor="ctr"/>
          <a:lstStyle/>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b="1" dirty="0">
                <a:latin typeface="Times New Roman" panose="02020603050405020304" pitchFamily="18" charset="0"/>
                <a:ea typeface="楷体_GB2312" pitchFamily="49" charset="-122"/>
              </a:rPr>
              <a:t>b</a:t>
            </a:r>
            <a:endParaRPr lang="en-US" altLang="zh-CN" b="1" dirty="0">
              <a:latin typeface="Times New Roman" panose="02020603050405020304" pitchFamily="18" charset="0"/>
              <a:ea typeface="楷体_GB2312" pitchFamily="49" charset="-122"/>
            </a:endParaRPr>
          </a:p>
        </p:txBody>
      </p:sp>
      <p:sp>
        <p:nvSpPr>
          <p:cNvPr id="490519" name="椭圆 490518"/>
          <p:cNvSpPr/>
          <p:nvPr/>
        </p:nvSpPr>
        <p:spPr>
          <a:xfrm>
            <a:off x="6227763" y="3933825"/>
            <a:ext cx="360362" cy="360363"/>
          </a:xfrm>
          <a:prstGeom prst="ellipse">
            <a:avLst/>
          </a:prstGeom>
          <a:solidFill>
            <a:schemeClr val="accent1"/>
          </a:solidFill>
          <a:ln w="9525">
            <a:noFill/>
          </a:ln>
        </p:spPr>
        <p:txBody>
          <a:bodyPr wrap="none" lIns="0" tIns="0" rIns="0" bIns="0" anchor="ctr"/>
          <a:lstStyle/>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b="1" dirty="0">
                <a:latin typeface="Times New Roman" panose="02020603050405020304" pitchFamily="18" charset="0"/>
                <a:ea typeface="楷体_GB2312" pitchFamily="49" charset="-122"/>
              </a:rPr>
              <a:t>d</a:t>
            </a:r>
            <a:endParaRPr lang="en-US" altLang="zh-CN" b="1" dirty="0">
              <a:latin typeface="Times New Roman" panose="02020603050405020304" pitchFamily="18" charset="0"/>
              <a:ea typeface="楷体_GB2312" pitchFamily="49" charset="-122"/>
            </a:endParaRPr>
          </a:p>
        </p:txBody>
      </p:sp>
      <p:sp>
        <p:nvSpPr>
          <p:cNvPr id="490520" name="椭圆 490519"/>
          <p:cNvSpPr/>
          <p:nvPr/>
        </p:nvSpPr>
        <p:spPr>
          <a:xfrm>
            <a:off x="6515100" y="4583113"/>
            <a:ext cx="360363" cy="360362"/>
          </a:xfrm>
          <a:prstGeom prst="ellipse">
            <a:avLst/>
          </a:prstGeom>
          <a:solidFill>
            <a:schemeClr val="accent1"/>
          </a:solidFill>
          <a:ln w="9525">
            <a:noFill/>
          </a:ln>
        </p:spPr>
        <p:txBody>
          <a:bodyPr wrap="none" lIns="0" tIns="0" rIns="0" bIns="0" anchor="ctr"/>
          <a:lstStyle/>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b="1" dirty="0">
                <a:latin typeface="Times New Roman" panose="02020603050405020304" pitchFamily="18" charset="0"/>
                <a:ea typeface="楷体_GB2312" pitchFamily="49" charset="-122"/>
              </a:rPr>
              <a:t>h</a:t>
            </a:r>
            <a:endParaRPr lang="en-US" altLang="zh-CN" b="1" dirty="0">
              <a:latin typeface="Times New Roman" panose="02020603050405020304" pitchFamily="18" charset="0"/>
              <a:ea typeface="楷体_GB2312" pitchFamily="49" charset="-122"/>
            </a:endParaRPr>
          </a:p>
        </p:txBody>
      </p:sp>
      <p:sp>
        <p:nvSpPr>
          <p:cNvPr id="490521" name="椭圆 490520"/>
          <p:cNvSpPr/>
          <p:nvPr/>
        </p:nvSpPr>
        <p:spPr>
          <a:xfrm>
            <a:off x="7235825" y="4294188"/>
            <a:ext cx="360363" cy="360362"/>
          </a:xfrm>
          <a:prstGeom prst="ellipse">
            <a:avLst/>
          </a:prstGeom>
          <a:solidFill>
            <a:schemeClr val="accent1"/>
          </a:solidFill>
          <a:ln w="9525">
            <a:noFill/>
          </a:ln>
        </p:spPr>
        <p:txBody>
          <a:bodyPr wrap="none" lIns="0" tIns="0" rIns="0" bIns="0" anchor="ctr"/>
          <a:lstStyle/>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b="1" dirty="0">
                <a:latin typeface="Times New Roman" panose="02020603050405020304" pitchFamily="18" charset="0"/>
                <a:ea typeface="楷体_GB2312" pitchFamily="49" charset="-122"/>
              </a:rPr>
              <a:t>g</a:t>
            </a:r>
            <a:endParaRPr lang="en-US" altLang="zh-CN" b="1" dirty="0">
              <a:latin typeface="Times New Roman" panose="02020603050405020304" pitchFamily="18" charset="0"/>
              <a:ea typeface="楷体_GB2312" pitchFamily="49" charset="-122"/>
            </a:endParaRPr>
          </a:p>
        </p:txBody>
      </p:sp>
      <p:sp>
        <p:nvSpPr>
          <p:cNvPr id="490522" name="椭圆 490521"/>
          <p:cNvSpPr/>
          <p:nvPr/>
        </p:nvSpPr>
        <p:spPr>
          <a:xfrm>
            <a:off x="7235825" y="3502025"/>
            <a:ext cx="360363" cy="360363"/>
          </a:xfrm>
          <a:prstGeom prst="ellipse">
            <a:avLst/>
          </a:prstGeom>
          <a:solidFill>
            <a:schemeClr val="accent1"/>
          </a:solidFill>
          <a:ln w="9525">
            <a:noFill/>
          </a:ln>
        </p:spPr>
        <p:txBody>
          <a:bodyPr wrap="none" lIns="0" tIns="0" rIns="0" bIns="0" anchor="ctr"/>
          <a:lstStyle/>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b="1" dirty="0">
                <a:latin typeface="Times New Roman" panose="02020603050405020304" pitchFamily="18" charset="0"/>
                <a:ea typeface="楷体_GB2312" pitchFamily="49" charset="-122"/>
              </a:rPr>
              <a:t>f</a:t>
            </a:r>
            <a:endParaRPr lang="en-US" altLang="zh-CN" b="1" dirty="0">
              <a:latin typeface="Times New Roman" panose="02020603050405020304" pitchFamily="18" charset="0"/>
              <a:ea typeface="楷体_GB2312" pitchFamily="49" charset="-122"/>
            </a:endParaRPr>
          </a:p>
        </p:txBody>
      </p:sp>
      <p:sp>
        <p:nvSpPr>
          <p:cNvPr id="490523" name="椭圆 490522"/>
          <p:cNvSpPr/>
          <p:nvPr/>
        </p:nvSpPr>
        <p:spPr>
          <a:xfrm>
            <a:off x="6443663" y="2925763"/>
            <a:ext cx="360362" cy="360362"/>
          </a:xfrm>
          <a:prstGeom prst="ellipse">
            <a:avLst/>
          </a:prstGeom>
          <a:solidFill>
            <a:schemeClr val="accent1"/>
          </a:solidFill>
          <a:ln w="9525">
            <a:noFill/>
          </a:ln>
        </p:spPr>
        <p:txBody>
          <a:bodyPr wrap="none" lIns="0" tIns="0" rIns="0" bIns="0" anchor="ctr"/>
          <a:lstStyle/>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b="1" dirty="0">
                <a:latin typeface="Times New Roman" panose="02020603050405020304" pitchFamily="18" charset="0"/>
                <a:ea typeface="楷体_GB2312" pitchFamily="49" charset="-122"/>
              </a:rPr>
              <a:t>e</a:t>
            </a:r>
            <a:endParaRPr lang="en-US" altLang="zh-CN" b="1" dirty="0">
              <a:latin typeface="Times New Roman" panose="02020603050405020304" pitchFamily="18" charset="0"/>
              <a:ea typeface="楷体_GB2312" pitchFamily="49" charset="-122"/>
            </a:endParaRPr>
          </a:p>
        </p:txBody>
      </p:sp>
      <p:sp>
        <p:nvSpPr>
          <p:cNvPr id="490524" name="直接连接符 490523"/>
          <p:cNvSpPr/>
          <p:nvPr/>
        </p:nvSpPr>
        <p:spPr>
          <a:xfrm flipH="1">
            <a:off x="7380288" y="3860800"/>
            <a:ext cx="1587" cy="431800"/>
          </a:xfrm>
          <a:prstGeom prst="line">
            <a:avLst/>
          </a:prstGeom>
          <a:ln w="9525" cap="flat" cmpd="sng">
            <a:solidFill>
              <a:schemeClr val="tx1"/>
            </a:solidFill>
            <a:prstDash val="solid"/>
            <a:headEnd type="none" w="med" len="med"/>
            <a:tailEnd type="none" w="med" len="med"/>
          </a:ln>
        </p:spPr>
      </p:sp>
      <p:sp>
        <p:nvSpPr>
          <p:cNvPr id="490525" name="直接连接符 490524"/>
          <p:cNvSpPr/>
          <p:nvPr/>
        </p:nvSpPr>
        <p:spPr>
          <a:xfrm>
            <a:off x="5292725" y="4149725"/>
            <a:ext cx="287338" cy="287338"/>
          </a:xfrm>
          <a:prstGeom prst="line">
            <a:avLst/>
          </a:prstGeom>
          <a:ln w="9525" cap="flat" cmpd="sng">
            <a:solidFill>
              <a:schemeClr val="tx1"/>
            </a:solidFill>
            <a:prstDash val="solid"/>
            <a:headEnd type="none" w="med" len="med"/>
            <a:tailEnd type="none" w="med" len="med"/>
          </a:ln>
        </p:spPr>
      </p:sp>
      <p:sp>
        <p:nvSpPr>
          <p:cNvPr id="490526" name="直接连接符 490525"/>
          <p:cNvSpPr/>
          <p:nvPr/>
        </p:nvSpPr>
        <p:spPr>
          <a:xfrm>
            <a:off x="6804025" y="3213100"/>
            <a:ext cx="503238" cy="358775"/>
          </a:xfrm>
          <a:prstGeom prst="line">
            <a:avLst/>
          </a:prstGeom>
          <a:ln w="9525" cap="flat" cmpd="sng">
            <a:solidFill>
              <a:schemeClr val="tx1"/>
            </a:solidFill>
            <a:prstDash val="solid"/>
            <a:headEnd type="none" w="med" len="med"/>
            <a:tailEnd type="none" w="med" len="med"/>
          </a:ln>
        </p:spPr>
      </p:sp>
      <p:sp>
        <p:nvSpPr>
          <p:cNvPr id="490527" name="直接连接符 490526"/>
          <p:cNvSpPr/>
          <p:nvPr/>
        </p:nvSpPr>
        <p:spPr>
          <a:xfrm flipV="1">
            <a:off x="5292725" y="3644900"/>
            <a:ext cx="288925" cy="215900"/>
          </a:xfrm>
          <a:prstGeom prst="line">
            <a:avLst/>
          </a:prstGeom>
          <a:ln w="9525" cap="flat" cmpd="sng">
            <a:solidFill>
              <a:schemeClr val="tx1"/>
            </a:solidFill>
            <a:prstDash val="solid"/>
            <a:headEnd type="none" w="med" len="med"/>
            <a:tailEnd type="none" w="med" len="med"/>
          </a:ln>
        </p:spPr>
      </p:sp>
      <p:sp>
        <p:nvSpPr>
          <p:cNvPr id="490528" name="直接连接符 490527"/>
          <p:cNvSpPr/>
          <p:nvPr/>
        </p:nvSpPr>
        <p:spPr>
          <a:xfrm>
            <a:off x="6443663" y="4292600"/>
            <a:ext cx="144462" cy="288925"/>
          </a:xfrm>
          <a:prstGeom prst="line">
            <a:avLst/>
          </a:prstGeom>
          <a:ln w="9525" cap="flat" cmpd="sng">
            <a:solidFill>
              <a:schemeClr val="tx1"/>
            </a:solidFill>
            <a:prstDash val="solid"/>
            <a:headEnd type="none" w="med" len="med"/>
            <a:tailEnd type="none" w="med" len="med"/>
          </a:ln>
        </p:spPr>
      </p:sp>
      <p:sp>
        <p:nvSpPr>
          <p:cNvPr id="490529" name="直接连接符 490528"/>
          <p:cNvSpPr/>
          <p:nvPr/>
        </p:nvSpPr>
        <p:spPr>
          <a:xfrm>
            <a:off x="5867400" y="3644900"/>
            <a:ext cx="433388" cy="360363"/>
          </a:xfrm>
          <a:prstGeom prst="line">
            <a:avLst/>
          </a:prstGeom>
          <a:ln w="9525" cap="flat" cmpd="sng">
            <a:solidFill>
              <a:schemeClr val="tx1"/>
            </a:solidFill>
            <a:prstDash val="solid"/>
            <a:headEnd type="none" w="med" len="med"/>
            <a:tailEnd type="none" w="med" len="med"/>
          </a:ln>
        </p:spPr>
      </p:sp>
      <p:sp>
        <p:nvSpPr>
          <p:cNvPr id="490530" name="直接连接符 490529"/>
          <p:cNvSpPr/>
          <p:nvPr/>
        </p:nvSpPr>
        <p:spPr>
          <a:xfrm>
            <a:off x="6588125" y="4149725"/>
            <a:ext cx="647700" cy="215900"/>
          </a:xfrm>
          <a:prstGeom prst="line">
            <a:avLst/>
          </a:prstGeom>
          <a:ln w="9525" cap="flat" cmpd="sng">
            <a:solidFill>
              <a:schemeClr val="tx1"/>
            </a:solidFill>
            <a:prstDash val="solid"/>
            <a:headEnd type="none" w="med" len="med"/>
            <a:tailEnd type="non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5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050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05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050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05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050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050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9050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050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905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05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905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905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9051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905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9051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905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905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905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9052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052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9052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9052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9052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905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9052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9052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9052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9052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90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01" grpId="0" bldLvl="0" animBg="1"/>
      <p:bldP spid="490503" grpId="0" bldLvl="0" animBg="1"/>
      <p:bldP spid="490505" grpId="0" bldLvl="0" animBg="1"/>
      <p:bldP spid="490507" grpId="0" bldLvl="0" animBg="1"/>
      <p:bldP spid="490509" grpId="0" bldLvl="0" animBg="1"/>
      <p:bldP spid="490511" grpId="0" bldLvl="0" animBg="1"/>
      <p:bldP spid="490513" grpId="0" bldLvl="0" animBg="1"/>
      <p:bldP spid="490515" grpId="0" bldLvl="0" animBg="1"/>
      <p:bldP spid="490516" grpId="0" bldLvl="0" animBg="1"/>
      <p:bldP spid="490517" grpId="0" bldLvl="0" animBg="1"/>
      <p:bldP spid="490518" grpId="0" bldLvl="0" animBg="1"/>
      <p:bldP spid="490519" grpId="0" bldLvl="0" animBg="1"/>
      <p:bldP spid="490520" grpId="0" bldLvl="0" animBg="1"/>
      <p:bldP spid="490521" grpId="0" bldLvl="0" animBg="1"/>
      <p:bldP spid="490522" grpId="0" bldLvl="0" animBg="1"/>
      <p:bldP spid="490523" grpId="0" bldLvl="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531457"/>
          <p:cNvSpPr>
            <a:spLocks noGrp="1"/>
          </p:cNvSpPr>
          <p:nvPr>
            <p:ph type="title" idx="4294967295"/>
          </p:nvPr>
        </p:nvSpPr>
        <p:spPr>
          <a:xfrm>
            <a:off x="0" y="365125"/>
            <a:ext cx="7886700" cy="1325880"/>
          </a:xfrm>
        </p:spPr>
        <p:txBody>
          <a:bodyPr vert="horz" wrap="square" lIns="91440" tIns="45720" rIns="91440" bIns="45720" anchor="b"/>
          <a:lstStyle/>
          <a:p>
            <a:r>
              <a:rPr lang="en-US" altLang="zh-CN" sz="3600" dirty="0">
                <a:solidFill>
                  <a:srgbClr val="FF0000"/>
                </a:solidFill>
                <a:latin typeface="黑体" panose="02010609060101010101" pitchFamily="49" charset="-122"/>
                <a:ea typeface="黑体" panose="02010609060101010101" pitchFamily="49" charset="-122"/>
              </a:rPr>
              <a:t>8.5 </a:t>
            </a:r>
            <a:r>
              <a:rPr lang="zh-CN" altLang="en-US" sz="3600" dirty="0">
                <a:solidFill>
                  <a:srgbClr val="FF0000"/>
                </a:solidFill>
                <a:latin typeface="黑体" panose="02010609060101010101" pitchFamily="49" charset="-122"/>
                <a:ea typeface="黑体" panose="02010609060101010101" pitchFamily="49" charset="-122"/>
              </a:rPr>
              <a:t>最短路径 </a:t>
            </a:r>
            <a:endParaRPr lang="zh-CN" altLang="en-US" sz="3600" dirty="0">
              <a:solidFill>
                <a:srgbClr val="FF0000"/>
              </a:solidFill>
              <a:latin typeface="黑体" panose="02010609060101010101" pitchFamily="49" charset="-122"/>
              <a:ea typeface="黑体" panose="02010609060101010101" pitchFamily="49" charset="-122"/>
            </a:endParaRPr>
          </a:p>
        </p:txBody>
      </p:sp>
      <p:sp>
        <p:nvSpPr>
          <p:cNvPr id="51203" name="文本占位符 531458"/>
          <p:cNvSpPr>
            <a:spLocks noGrp="1"/>
          </p:cNvSpPr>
          <p:nvPr>
            <p:ph type="body" orient="vert" idx="4294967295"/>
          </p:nvPr>
        </p:nvSpPr>
        <p:spPr>
          <a:xfrm>
            <a:off x="0" y="1825625"/>
            <a:ext cx="7886700" cy="4351655"/>
          </a:xfrm>
        </p:spPr>
        <p:txBody>
          <a:bodyPr vert="horz" wrap="square" lIns="91440" tIns="45720" rIns="91440" bIns="45720" anchor="t"/>
          <a:lstStyle/>
          <a:p>
            <a:pPr marL="0" indent="0">
              <a:lnSpc>
                <a:spcPct val="130000"/>
              </a:lnSpc>
              <a:buNone/>
            </a:pPr>
            <a:r>
              <a:rPr lang="en-US" altLang="zh-CN" sz="2800" dirty="0">
                <a:latin typeface="黑体" panose="02010609060101010101" pitchFamily="49" charset="-122"/>
                <a:ea typeface="黑体" panose="02010609060101010101" pitchFamily="49" charset="-122"/>
              </a:rPr>
              <a:t>    </a:t>
            </a:r>
            <a:r>
              <a:rPr lang="zh-CN" altLang="en-US" sz="2800" dirty="0">
                <a:latin typeface="黑体" panose="02010609060101010101" pitchFamily="49" charset="-122"/>
                <a:ea typeface="黑体" panose="02010609060101010101" pitchFamily="49" charset="-122"/>
              </a:rPr>
              <a:t>所谓最短路径问题是指：如果从图中某一顶点（称为源点）出发到达另一顶点（称为终点）的路径可能不止一条，如何找到一条路径使得沿此路径上各边的权值总和达到最小。</a:t>
            </a:r>
            <a:r>
              <a:rPr lang="zh-CN" altLang="en-US" sz="2800" dirty="0"/>
              <a:t> </a:t>
            </a:r>
            <a:endParaRPr lang="zh-CN" altLang="en-US" sz="2800" dirty="0">
              <a:latin typeface="黑体" panose="02010609060101010101" pitchFamily="49" charset="-122"/>
              <a:ea typeface="黑体" panose="02010609060101010101" pitchFamily="49" charset="-122"/>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6083" name="组合 386082"/>
          <p:cNvGrpSpPr/>
          <p:nvPr/>
        </p:nvGrpSpPr>
        <p:grpSpPr>
          <a:xfrm>
            <a:off x="1447800" y="1219200"/>
            <a:ext cx="5257800" cy="2389188"/>
            <a:chOff x="816" y="912"/>
            <a:chExt cx="3312" cy="1602"/>
          </a:xfrm>
        </p:grpSpPr>
        <p:grpSp>
          <p:nvGrpSpPr>
            <p:cNvPr id="52229" name="组合 386051"/>
            <p:cNvGrpSpPr/>
            <p:nvPr/>
          </p:nvGrpSpPr>
          <p:grpSpPr>
            <a:xfrm>
              <a:off x="816" y="912"/>
              <a:ext cx="3312" cy="1584"/>
              <a:chOff x="720" y="3168"/>
              <a:chExt cx="2880" cy="1008"/>
            </a:xfrm>
          </p:grpSpPr>
          <p:sp>
            <p:nvSpPr>
              <p:cNvPr id="52231" name="椭圆 386052"/>
              <p:cNvSpPr/>
              <p:nvPr/>
            </p:nvSpPr>
            <p:spPr>
              <a:xfrm>
                <a:off x="1152" y="3312"/>
                <a:ext cx="240" cy="192"/>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sz="2400" b="1" dirty="0">
                    <a:latin typeface="Times New Roman" panose="02020603050405020304" pitchFamily="18" charset="0"/>
                  </a:rPr>
                  <a:t>v1</a:t>
                </a:r>
                <a:endParaRPr lang="en-US" altLang="zh-CN" sz="2400" b="1" dirty="0">
                  <a:latin typeface="Times New Roman" panose="02020603050405020304" pitchFamily="18" charset="0"/>
                </a:endParaRPr>
              </a:p>
            </p:txBody>
          </p:sp>
          <p:sp>
            <p:nvSpPr>
              <p:cNvPr id="52232" name="椭圆 386053"/>
              <p:cNvSpPr/>
              <p:nvPr/>
            </p:nvSpPr>
            <p:spPr>
              <a:xfrm>
                <a:off x="2304" y="3312"/>
                <a:ext cx="240" cy="192"/>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sz="2400" b="1" dirty="0">
                    <a:latin typeface="Times New Roman" panose="02020603050405020304" pitchFamily="18" charset="0"/>
                  </a:rPr>
                  <a:t>v2</a:t>
                </a:r>
                <a:endParaRPr lang="en-US" altLang="zh-CN" sz="2400" b="1" dirty="0">
                  <a:latin typeface="Times New Roman" panose="02020603050405020304" pitchFamily="18" charset="0"/>
                </a:endParaRPr>
              </a:p>
            </p:txBody>
          </p:sp>
          <p:sp>
            <p:nvSpPr>
              <p:cNvPr id="52233" name="椭圆 386054"/>
              <p:cNvSpPr/>
              <p:nvPr/>
            </p:nvSpPr>
            <p:spPr>
              <a:xfrm>
                <a:off x="3360" y="3600"/>
                <a:ext cx="240" cy="192"/>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sz="2400" b="1" dirty="0">
                    <a:latin typeface="Times New Roman" panose="02020603050405020304" pitchFamily="18" charset="0"/>
                  </a:rPr>
                  <a:t>v5</a:t>
                </a:r>
                <a:endParaRPr lang="en-US" altLang="zh-CN" sz="2400" b="1" dirty="0">
                  <a:latin typeface="Times New Roman" panose="02020603050405020304" pitchFamily="18" charset="0"/>
                </a:endParaRPr>
              </a:p>
            </p:txBody>
          </p:sp>
          <p:sp>
            <p:nvSpPr>
              <p:cNvPr id="52234" name="椭圆 386055"/>
              <p:cNvSpPr/>
              <p:nvPr/>
            </p:nvSpPr>
            <p:spPr>
              <a:xfrm>
                <a:off x="720" y="3552"/>
                <a:ext cx="240" cy="192"/>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sz="2400" b="1" dirty="0">
                    <a:latin typeface="Times New Roman" panose="02020603050405020304" pitchFamily="18" charset="0"/>
                  </a:rPr>
                  <a:t>v3</a:t>
                </a:r>
                <a:endParaRPr lang="en-US" altLang="zh-CN" sz="2400" b="1" dirty="0">
                  <a:latin typeface="Times New Roman" panose="02020603050405020304" pitchFamily="18" charset="0"/>
                </a:endParaRPr>
              </a:p>
            </p:txBody>
          </p:sp>
          <p:sp>
            <p:nvSpPr>
              <p:cNvPr id="52235" name="椭圆 386056"/>
              <p:cNvSpPr/>
              <p:nvPr/>
            </p:nvSpPr>
            <p:spPr>
              <a:xfrm>
                <a:off x="1152" y="3984"/>
                <a:ext cx="240" cy="192"/>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sz="2400" b="1" dirty="0">
                    <a:latin typeface="Times New Roman" panose="02020603050405020304" pitchFamily="18" charset="0"/>
                  </a:rPr>
                  <a:t>v6</a:t>
                </a:r>
                <a:endParaRPr lang="en-US" altLang="zh-CN" sz="2400" b="1" dirty="0">
                  <a:latin typeface="Times New Roman" panose="02020603050405020304" pitchFamily="18" charset="0"/>
                </a:endParaRPr>
              </a:p>
            </p:txBody>
          </p:sp>
          <p:sp>
            <p:nvSpPr>
              <p:cNvPr id="52236" name="椭圆 386057"/>
              <p:cNvSpPr/>
              <p:nvPr/>
            </p:nvSpPr>
            <p:spPr>
              <a:xfrm>
                <a:off x="1728" y="3648"/>
                <a:ext cx="240" cy="192"/>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sz="2400" b="1" dirty="0">
                    <a:latin typeface="Times New Roman" panose="02020603050405020304" pitchFamily="18" charset="0"/>
                  </a:rPr>
                  <a:t>v4</a:t>
                </a:r>
                <a:endParaRPr lang="en-US" altLang="zh-CN" sz="2400" b="1" dirty="0">
                  <a:latin typeface="Times New Roman" panose="02020603050405020304" pitchFamily="18" charset="0"/>
                </a:endParaRPr>
              </a:p>
            </p:txBody>
          </p:sp>
          <p:sp>
            <p:nvSpPr>
              <p:cNvPr id="52237" name="椭圆 386058"/>
              <p:cNvSpPr/>
              <p:nvPr/>
            </p:nvSpPr>
            <p:spPr>
              <a:xfrm>
                <a:off x="2352" y="3984"/>
                <a:ext cx="240" cy="192"/>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sz="2400" b="1" dirty="0">
                    <a:latin typeface="Times New Roman" panose="02020603050405020304" pitchFamily="18" charset="0"/>
                  </a:rPr>
                  <a:t>v7</a:t>
                </a:r>
                <a:endParaRPr lang="en-US" altLang="zh-CN" sz="2400" b="1" dirty="0">
                  <a:latin typeface="Times New Roman" panose="02020603050405020304" pitchFamily="18" charset="0"/>
                </a:endParaRPr>
              </a:p>
            </p:txBody>
          </p:sp>
          <p:sp>
            <p:nvSpPr>
              <p:cNvPr id="52238" name="直接连接符 386059"/>
              <p:cNvSpPr/>
              <p:nvPr/>
            </p:nvSpPr>
            <p:spPr>
              <a:xfrm flipV="1">
                <a:off x="912" y="3456"/>
                <a:ext cx="288" cy="144"/>
              </a:xfrm>
              <a:prstGeom prst="line">
                <a:avLst/>
              </a:prstGeom>
              <a:ln w="9525" cap="flat" cmpd="sng">
                <a:solidFill>
                  <a:schemeClr val="tx1"/>
                </a:solidFill>
                <a:prstDash val="solid"/>
                <a:headEnd type="none" w="med" len="med"/>
                <a:tailEnd type="triangle" w="med" len="med"/>
              </a:ln>
            </p:spPr>
          </p:sp>
          <p:sp>
            <p:nvSpPr>
              <p:cNvPr id="52239" name="直接连接符 386060"/>
              <p:cNvSpPr/>
              <p:nvPr/>
            </p:nvSpPr>
            <p:spPr>
              <a:xfrm>
                <a:off x="1392" y="3408"/>
                <a:ext cx="912" cy="0"/>
              </a:xfrm>
              <a:prstGeom prst="line">
                <a:avLst/>
              </a:prstGeom>
              <a:ln w="9525" cap="flat" cmpd="sng">
                <a:solidFill>
                  <a:schemeClr val="tx1"/>
                </a:solidFill>
                <a:prstDash val="solid"/>
                <a:headEnd type="none" w="med" len="med"/>
                <a:tailEnd type="triangle" w="med" len="med"/>
              </a:ln>
            </p:spPr>
          </p:sp>
          <p:sp>
            <p:nvSpPr>
              <p:cNvPr id="52240" name="直接连接符 386061"/>
              <p:cNvSpPr/>
              <p:nvPr/>
            </p:nvSpPr>
            <p:spPr>
              <a:xfrm>
                <a:off x="1344" y="3456"/>
                <a:ext cx="432" cy="240"/>
              </a:xfrm>
              <a:prstGeom prst="line">
                <a:avLst/>
              </a:prstGeom>
              <a:ln w="9525" cap="flat" cmpd="sng">
                <a:solidFill>
                  <a:schemeClr val="tx1"/>
                </a:solidFill>
                <a:prstDash val="solid"/>
                <a:headEnd type="none" w="med" len="med"/>
                <a:tailEnd type="triangle" w="med" len="med"/>
              </a:ln>
            </p:spPr>
          </p:sp>
          <p:sp>
            <p:nvSpPr>
              <p:cNvPr id="52241" name="直接连接符 386062"/>
              <p:cNvSpPr/>
              <p:nvPr/>
            </p:nvSpPr>
            <p:spPr>
              <a:xfrm flipH="1" flipV="1">
                <a:off x="912" y="3744"/>
                <a:ext cx="240" cy="288"/>
              </a:xfrm>
              <a:prstGeom prst="line">
                <a:avLst/>
              </a:prstGeom>
              <a:ln w="9525" cap="flat" cmpd="sng">
                <a:solidFill>
                  <a:schemeClr val="tx1"/>
                </a:solidFill>
                <a:prstDash val="solid"/>
                <a:headEnd type="none" w="med" len="med"/>
                <a:tailEnd type="triangle" w="med" len="med"/>
              </a:ln>
            </p:spPr>
          </p:sp>
          <p:sp>
            <p:nvSpPr>
              <p:cNvPr id="52242" name="直接连接符 386063"/>
              <p:cNvSpPr/>
              <p:nvPr/>
            </p:nvSpPr>
            <p:spPr>
              <a:xfrm flipH="1">
                <a:off x="1392" y="3792"/>
                <a:ext cx="336" cy="288"/>
              </a:xfrm>
              <a:prstGeom prst="line">
                <a:avLst/>
              </a:prstGeom>
              <a:ln w="9525" cap="flat" cmpd="sng">
                <a:solidFill>
                  <a:schemeClr val="tx1"/>
                </a:solidFill>
                <a:prstDash val="solid"/>
                <a:headEnd type="none" w="med" len="med"/>
                <a:tailEnd type="triangle" w="med" len="med"/>
              </a:ln>
            </p:spPr>
          </p:sp>
          <p:sp>
            <p:nvSpPr>
              <p:cNvPr id="52243" name="直接连接符 386064"/>
              <p:cNvSpPr/>
              <p:nvPr/>
            </p:nvSpPr>
            <p:spPr>
              <a:xfrm>
                <a:off x="1392" y="4128"/>
                <a:ext cx="960" cy="0"/>
              </a:xfrm>
              <a:prstGeom prst="line">
                <a:avLst/>
              </a:prstGeom>
              <a:ln w="9525" cap="flat" cmpd="sng">
                <a:solidFill>
                  <a:schemeClr val="tx1"/>
                </a:solidFill>
                <a:prstDash val="solid"/>
                <a:headEnd type="none" w="med" len="med"/>
                <a:tailEnd type="triangle" w="med" len="med"/>
              </a:ln>
            </p:spPr>
          </p:sp>
          <p:sp>
            <p:nvSpPr>
              <p:cNvPr id="52244" name="直接连接符 386065"/>
              <p:cNvSpPr/>
              <p:nvPr/>
            </p:nvSpPr>
            <p:spPr>
              <a:xfrm>
                <a:off x="2544" y="3408"/>
                <a:ext cx="816" cy="240"/>
              </a:xfrm>
              <a:prstGeom prst="line">
                <a:avLst/>
              </a:prstGeom>
              <a:ln w="9525" cap="flat" cmpd="sng">
                <a:solidFill>
                  <a:schemeClr val="tx1"/>
                </a:solidFill>
                <a:prstDash val="solid"/>
                <a:headEnd type="none" w="med" len="med"/>
                <a:tailEnd type="triangle" w="med" len="med"/>
              </a:ln>
            </p:spPr>
          </p:sp>
          <p:sp>
            <p:nvSpPr>
              <p:cNvPr id="52245" name="直接连接符 386066"/>
              <p:cNvSpPr/>
              <p:nvPr/>
            </p:nvSpPr>
            <p:spPr>
              <a:xfrm flipH="1">
                <a:off x="2592" y="3792"/>
                <a:ext cx="816" cy="240"/>
              </a:xfrm>
              <a:prstGeom prst="line">
                <a:avLst/>
              </a:prstGeom>
              <a:ln w="9525" cap="flat" cmpd="sng">
                <a:solidFill>
                  <a:schemeClr val="tx1"/>
                </a:solidFill>
                <a:prstDash val="solid"/>
                <a:headEnd type="none" w="med" len="med"/>
                <a:tailEnd type="triangle" w="med" len="med"/>
              </a:ln>
            </p:spPr>
          </p:sp>
          <p:sp>
            <p:nvSpPr>
              <p:cNvPr id="52246" name="直接连接符 386067"/>
              <p:cNvSpPr/>
              <p:nvPr/>
            </p:nvSpPr>
            <p:spPr>
              <a:xfrm>
                <a:off x="2448" y="3504"/>
                <a:ext cx="0" cy="480"/>
              </a:xfrm>
              <a:prstGeom prst="line">
                <a:avLst/>
              </a:prstGeom>
              <a:ln w="9525" cap="flat" cmpd="sng">
                <a:solidFill>
                  <a:schemeClr val="tx1"/>
                </a:solidFill>
                <a:prstDash val="solid"/>
                <a:headEnd type="none" w="med" len="med"/>
                <a:tailEnd type="triangle" w="med" len="med"/>
              </a:ln>
            </p:spPr>
          </p:sp>
          <p:sp>
            <p:nvSpPr>
              <p:cNvPr id="52247" name="直接连接符 386068"/>
              <p:cNvSpPr/>
              <p:nvPr/>
            </p:nvSpPr>
            <p:spPr>
              <a:xfrm flipV="1">
                <a:off x="1968" y="3456"/>
                <a:ext cx="384" cy="240"/>
              </a:xfrm>
              <a:prstGeom prst="line">
                <a:avLst/>
              </a:prstGeom>
              <a:ln w="9525" cap="flat" cmpd="sng">
                <a:solidFill>
                  <a:schemeClr val="tx1"/>
                </a:solidFill>
                <a:prstDash val="solid"/>
                <a:headEnd type="none" w="med" len="med"/>
                <a:tailEnd type="triangle" w="med" len="med"/>
              </a:ln>
            </p:spPr>
          </p:sp>
          <p:sp>
            <p:nvSpPr>
              <p:cNvPr id="52248" name="直接连接符 386069"/>
              <p:cNvSpPr/>
              <p:nvPr/>
            </p:nvSpPr>
            <p:spPr>
              <a:xfrm flipH="1" flipV="1">
                <a:off x="1968" y="3792"/>
                <a:ext cx="384" cy="240"/>
              </a:xfrm>
              <a:prstGeom prst="line">
                <a:avLst/>
              </a:prstGeom>
              <a:ln w="9525" cap="flat" cmpd="sng">
                <a:solidFill>
                  <a:schemeClr val="tx1"/>
                </a:solidFill>
                <a:prstDash val="solid"/>
                <a:headEnd type="none" w="med" len="med"/>
                <a:tailEnd type="triangle" w="med" len="med"/>
              </a:ln>
            </p:spPr>
          </p:sp>
          <p:sp>
            <p:nvSpPr>
              <p:cNvPr id="52249" name="文本框 386070"/>
              <p:cNvSpPr txBox="1"/>
              <p:nvPr/>
            </p:nvSpPr>
            <p:spPr>
              <a:xfrm>
                <a:off x="854" y="3290"/>
                <a:ext cx="184" cy="195"/>
              </a:xfrm>
              <a:prstGeom prst="rect">
                <a:avLst/>
              </a:prstGeom>
              <a:noFill/>
              <a:ln w="9525">
                <a:noFill/>
              </a:ln>
            </p:spPr>
            <p:txBody>
              <a:bodyPr wrap="none">
                <a:spAutoFit/>
              </a:bodyPr>
              <a:lstStyle/>
              <a:p>
                <a:r>
                  <a:rPr lang="zh-CN" altLang="en-US" sz="2400" b="1" dirty="0">
                    <a:latin typeface="Times New Roman" panose="02020603050405020304" pitchFamily="18" charset="0"/>
                  </a:rPr>
                  <a:t>9</a:t>
                </a:r>
                <a:endParaRPr lang="zh-CN" altLang="en-US" sz="2400" b="1" dirty="0">
                  <a:latin typeface="Times New Roman" panose="02020603050405020304" pitchFamily="18" charset="0"/>
                </a:endParaRPr>
              </a:p>
            </p:txBody>
          </p:sp>
          <p:sp>
            <p:nvSpPr>
              <p:cNvPr id="52250" name="文本框 386071"/>
              <p:cNvSpPr txBox="1"/>
              <p:nvPr/>
            </p:nvSpPr>
            <p:spPr>
              <a:xfrm>
                <a:off x="1584" y="3168"/>
                <a:ext cx="268" cy="195"/>
              </a:xfrm>
              <a:prstGeom prst="rect">
                <a:avLst/>
              </a:prstGeom>
              <a:noFill/>
              <a:ln w="9525">
                <a:noFill/>
              </a:ln>
            </p:spPr>
            <p:txBody>
              <a:bodyPr wrap="none">
                <a:spAutoFit/>
              </a:bodyPr>
              <a:lstStyle/>
              <a:p>
                <a:r>
                  <a:rPr lang="zh-CN" altLang="en-US" sz="2400" b="1" dirty="0">
                    <a:latin typeface="Times New Roman" panose="02020603050405020304" pitchFamily="18" charset="0"/>
                  </a:rPr>
                  <a:t>15</a:t>
                </a:r>
                <a:endParaRPr lang="zh-CN" altLang="en-US" sz="2400" b="1" dirty="0">
                  <a:latin typeface="Times New Roman" panose="02020603050405020304" pitchFamily="18" charset="0"/>
                </a:endParaRPr>
              </a:p>
            </p:txBody>
          </p:sp>
          <p:sp>
            <p:nvSpPr>
              <p:cNvPr id="52251" name="文本框 386072"/>
              <p:cNvSpPr txBox="1"/>
              <p:nvPr/>
            </p:nvSpPr>
            <p:spPr>
              <a:xfrm>
                <a:off x="864" y="3792"/>
                <a:ext cx="268" cy="195"/>
              </a:xfrm>
              <a:prstGeom prst="rect">
                <a:avLst/>
              </a:prstGeom>
              <a:noFill/>
              <a:ln w="9525">
                <a:noFill/>
              </a:ln>
            </p:spPr>
            <p:txBody>
              <a:bodyPr wrap="none">
                <a:spAutoFit/>
              </a:bodyPr>
              <a:lstStyle/>
              <a:p>
                <a:r>
                  <a:rPr lang="zh-CN" altLang="en-US" sz="2400" b="1" dirty="0">
                    <a:latin typeface="Times New Roman" panose="02020603050405020304" pitchFamily="18" charset="0"/>
                  </a:rPr>
                  <a:t>12</a:t>
                </a:r>
                <a:endParaRPr lang="zh-CN" altLang="en-US" sz="2400" b="1" dirty="0">
                  <a:latin typeface="Times New Roman" panose="02020603050405020304" pitchFamily="18" charset="0"/>
                </a:endParaRPr>
              </a:p>
            </p:txBody>
          </p:sp>
          <p:sp>
            <p:nvSpPr>
              <p:cNvPr id="52252" name="文本框 386073"/>
              <p:cNvSpPr txBox="1"/>
              <p:nvPr/>
            </p:nvSpPr>
            <p:spPr>
              <a:xfrm>
                <a:off x="1440" y="3696"/>
                <a:ext cx="184" cy="195"/>
              </a:xfrm>
              <a:prstGeom prst="rect">
                <a:avLst/>
              </a:prstGeom>
              <a:noFill/>
              <a:ln w="9525">
                <a:noFill/>
              </a:ln>
            </p:spPr>
            <p:txBody>
              <a:bodyPr wrap="none">
                <a:spAutoFit/>
              </a:bodyPr>
              <a:lstStyle/>
              <a:p>
                <a:r>
                  <a:rPr lang="zh-CN" altLang="en-US" sz="2400" b="1" dirty="0">
                    <a:latin typeface="Times New Roman" panose="02020603050405020304" pitchFamily="18" charset="0"/>
                  </a:rPr>
                  <a:t>6</a:t>
                </a:r>
                <a:endParaRPr lang="zh-CN" altLang="en-US" sz="2400" b="1" dirty="0">
                  <a:latin typeface="Times New Roman" panose="02020603050405020304" pitchFamily="18" charset="0"/>
                </a:endParaRPr>
              </a:p>
            </p:txBody>
          </p:sp>
          <p:sp>
            <p:nvSpPr>
              <p:cNvPr id="52253" name="文本框 386074"/>
              <p:cNvSpPr txBox="1"/>
              <p:nvPr/>
            </p:nvSpPr>
            <p:spPr>
              <a:xfrm>
                <a:off x="1680" y="3408"/>
                <a:ext cx="184" cy="195"/>
              </a:xfrm>
              <a:prstGeom prst="rect">
                <a:avLst/>
              </a:prstGeom>
              <a:noFill/>
              <a:ln w="9525">
                <a:noFill/>
              </a:ln>
            </p:spPr>
            <p:txBody>
              <a:bodyPr wrap="none">
                <a:spAutoFit/>
              </a:bodyPr>
              <a:lstStyle/>
              <a:p>
                <a:r>
                  <a:rPr lang="zh-CN" altLang="en-US" sz="2400" b="1" dirty="0">
                    <a:latin typeface="Times New Roman" panose="02020603050405020304" pitchFamily="18" charset="0"/>
                  </a:rPr>
                  <a:t>4</a:t>
                </a:r>
                <a:endParaRPr lang="zh-CN" altLang="en-US" sz="2400" b="1" dirty="0">
                  <a:latin typeface="Times New Roman" panose="02020603050405020304" pitchFamily="18" charset="0"/>
                </a:endParaRPr>
              </a:p>
            </p:txBody>
          </p:sp>
          <p:sp>
            <p:nvSpPr>
              <p:cNvPr id="52254" name="文本框 386075"/>
              <p:cNvSpPr txBox="1"/>
              <p:nvPr/>
            </p:nvSpPr>
            <p:spPr>
              <a:xfrm>
                <a:off x="2736" y="3264"/>
                <a:ext cx="184" cy="195"/>
              </a:xfrm>
              <a:prstGeom prst="rect">
                <a:avLst/>
              </a:prstGeom>
              <a:noFill/>
              <a:ln w="9525">
                <a:noFill/>
              </a:ln>
            </p:spPr>
            <p:txBody>
              <a:bodyPr wrap="none">
                <a:spAutoFit/>
              </a:bodyPr>
              <a:lstStyle/>
              <a:p>
                <a:r>
                  <a:rPr lang="zh-CN" altLang="en-US" sz="2400" b="1" dirty="0">
                    <a:latin typeface="Times New Roman" panose="02020603050405020304" pitchFamily="18" charset="0"/>
                  </a:rPr>
                  <a:t>2</a:t>
                </a:r>
                <a:endParaRPr lang="zh-CN" altLang="en-US" sz="2400" b="1" dirty="0">
                  <a:latin typeface="Times New Roman" panose="02020603050405020304" pitchFamily="18" charset="0"/>
                </a:endParaRPr>
              </a:p>
            </p:txBody>
          </p:sp>
          <p:sp>
            <p:nvSpPr>
              <p:cNvPr id="52255" name="文本框 386076"/>
              <p:cNvSpPr txBox="1"/>
              <p:nvPr/>
            </p:nvSpPr>
            <p:spPr>
              <a:xfrm>
                <a:off x="3024" y="3792"/>
                <a:ext cx="185" cy="195"/>
              </a:xfrm>
              <a:prstGeom prst="rect">
                <a:avLst/>
              </a:prstGeom>
              <a:noFill/>
              <a:ln w="9525">
                <a:noFill/>
              </a:ln>
            </p:spPr>
            <p:txBody>
              <a:bodyPr wrap="none">
                <a:spAutoFit/>
              </a:bodyPr>
              <a:lstStyle/>
              <a:p>
                <a:r>
                  <a:rPr lang="zh-CN" altLang="en-US" sz="2400" b="1" dirty="0">
                    <a:latin typeface="Times New Roman" panose="02020603050405020304" pitchFamily="18" charset="0"/>
                  </a:rPr>
                  <a:t>3</a:t>
                </a:r>
                <a:endParaRPr lang="zh-CN" altLang="en-US" sz="2400" b="1" dirty="0">
                  <a:latin typeface="Times New Roman" panose="02020603050405020304" pitchFamily="18" charset="0"/>
                </a:endParaRPr>
              </a:p>
            </p:txBody>
          </p:sp>
          <p:sp>
            <p:nvSpPr>
              <p:cNvPr id="52256" name="文本框 386077"/>
              <p:cNvSpPr txBox="1"/>
              <p:nvPr/>
            </p:nvSpPr>
            <p:spPr>
              <a:xfrm>
                <a:off x="2448" y="3552"/>
                <a:ext cx="184" cy="195"/>
              </a:xfrm>
              <a:prstGeom prst="rect">
                <a:avLst/>
              </a:prstGeom>
              <a:noFill/>
              <a:ln w="9525">
                <a:noFill/>
              </a:ln>
            </p:spPr>
            <p:txBody>
              <a:bodyPr wrap="none">
                <a:spAutoFit/>
              </a:bodyPr>
              <a:lstStyle/>
              <a:p>
                <a:r>
                  <a:rPr lang="zh-CN" altLang="en-US" sz="2400" b="1" dirty="0">
                    <a:latin typeface="Times New Roman" panose="02020603050405020304" pitchFamily="18" charset="0"/>
                  </a:rPr>
                  <a:t>8</a:t>
                </a:r>
                <a:endParaRPr lang="zh-CN" altLang="en-US" sz="2400" b="1" dirty="0">
                  <a:latin typeface="Times New Roman" panose="02020603050405020304" pitchFamily="18" charset="0"/>
                </a:endParaRPr>
              </a:p>
            </p:txBody>
          </p:sp>
          <p:sp>
            <p:nvSpPr>
              <p:cNvPr id="52257" name="文本框 386078"/>
              <p:cNvSpPr txBox="1"/>
              <p:nvPr/>
            </p:nvSpPr>
            <p:spPr>
              <a:xfrm>
                <a:off x="2016" y="3504"/>
                <a:ext cx="184" cy="195"/>
              </a:xfrm>
              <a:prstGeom prst="rect">
                <a:avLst/>
              </a:prstGeom>
              <a:noFill/>
              <a:ln w="9525">
                <a:noFill/>
              </a:ln>
            </p:spPr>
            <p:txBody>
              <a:bodyPr wrap="none">
                <a:spAutoFit/>
              </a:bodyPr>
              <a:lstStyle/>
              <a:p>
                <a:r>
                  <a:rPr lang="zh-CN" altLang="en-US" sz="2400" b="1" dirty="0">
                    <a:latin typeface="Times New Roman" panose="02020603050405020304" pitchFamily="18" charset="0"/>
                  </a:rPr>
                  <a:t>5</a:t>
                </a:r>
                <a:endParaRPr lang="zh-CN" altLang="en-US" sz="2400" b="1" dirty="0">
                  <a:latin typeface="Times New Roman" panose="02020603050405020304" pitchFamily="18" charset="0"/>
                </a:endParaRPr>
              </a:p>
            </p:txBody>
          </p:sp>
          <p:sp>
            <p:nvSpPr>
              <p:cNvPr id="52258" name="文本框 386079"/>
              <p:cNvSpPr txBox="1"/>
              <p:nvPr/>
            </p:nvSpPr>
            <p:spPr>
              <a:xfrm>
                <a:off x="1968" y="3840"/>
                <a:ext cx="268" cy="195"/>
              </a:xfrm>
              <a:prstGeom prst="rect">
                <a:avLst/>
              </a:prstGeom>
              <a:noFill/>
              <a:ln w="9525">
                <a:noFill/>
              </a:ln>
            </p:spPr>
            <p:txBody>
              <a:bodyPr wrap="none">
                <a:spAutoFit/>
              </a:bodyPr>
              <a:lstStyle/>
              <a:p>
                <a:r>
                  <a:rPr lang="zh-CN" altLang="en-US" sz="2400" b="1" dirty="0">
                    <a:latin typeface="Times New Roman" panose="02020603050405020304" pitchFamily="18" charset="0"/>
                  </a:rPr>
                  <a:t>11</a:t>
                </a:r>
                <a:endParaRPr lang="zh-CN" altLang="en-US" sz="2400" b="1" dirty="0">
                  <a:latin typeface="Times New Roman" panose="02020603050405020304" pitchFamily="18" charset="0"/>
                </a:endParaRPr>
              </a:p>
            </p:txBody>
          </p:sp>
        </p:grpSp>
        <p:sp>
          <p:nvSpPr>
            <p:cNvPr id="52230" name="文本框 386080"/>
            <p:cNvSpPr txBox="1"/>
            <p:nvPr/>
          </p:nvSpPr>
          <p:spPr>
            <a:xfrm>
              <a:off x="1968" y="2208"/>
              <a:ext cx="308" cy="306"/>
            </a:xfrm>
            <a:prstGeom prst="rect">
              <a:avLst/>
            </a:prstGeom>
            <a:noFill/>
            <a:ln w="9525">
              <a:noFill/>
            </a:ln>
          </p:spPr>
          <p:txBody>
            <a:bodyPr wrap="none">
              <a:spAutoFit/>
            </a:bodyPr>
            <a:lstStyle/>
            <a:p>
              <a:r>
                <a:rPr lang="zh-CN" altLang="en-US" sz="2400" b="1" dirty="0">
                  <a:latin typeface="Times New Roman" panose="02020603050405020304" pitchFamily="18" charset="0"/>
                </a:rPr>
                <a:t>16</a:t>
              </a:r>
              <a:endParaRPr lang="zh-CN" altLang="en-US" sz="2400" b="1" dirty="0">
                <a:latin typeface="Times New Roman" panose="02020603050405020304" pitchFamily="18" charset="0"/>
              </a:endParaRPr>
            </a:p>
          </p:txBody>
        </p:sp>
      </p:grpSp>
      <p:sp>
        <p:nvSpPr>
          <p:cNvPr id="386082" name="文本框 386081"/>
          <p:cNvSpPr txBox="1"/>
          <p:nvPr/>
        </p:nvSpPr>
        <p:spPr>
          <a:xfrm>
            <a:off x="1752600" y="3733800"/>
            <a:ext cx="4343400" cy="2676525"/>
          </a:xfrm>
          <a:prstGeom prst="rect">
            <a:avLst/>
          </a:prstGeom>
          <a:noFill/>
          <a:ln w="9525">
            <a:noFill/>
          </a:ln>
        </p:spPr>
        <p:txBody>
          <a:bodyPr>
            <a:spAutoFit/>
          </a:bodyPr>
          <a:lstStyle/>
          <a:p>
            <a:r>
              <a:rPr lang="zh-CN" altLang="en-US" sz="2800" b="1" dirty="0">
                <a:latin typeface="Times New Roman" panose="02020603050405020304" pitchFamily="18" charset="0"/>
              </a:rPr>
              <a:t>从</a:t>
            </a:r>
            <a:r>
              <a:rPr lang="en-US" altLang="zh-CN" sz="2800" b="1" dirty="0">
                <a:latin typeface="Times New Roman" panose="02020603050405020304" pitchFamily="18" charset="0"/>
              </a:rPr>
              <a:t>v1</a:t>
            </a:r>
            <a:r>
              <a:rPr lang="zh-CN" altLang="en-US" sz="2800" b="1" dirty="0">
                <a:latin typeface="Times New Roman" panose="02020603050405020304" pitchFamily="18" charset="0"/>
              </a:rPr>
              <a:t>到</a:t>
            </a:r>
            <a:r>
              <a:rPr lang="en-US" altLang="zh-CN" sz="2800" b="1" dirty="0">
                <a:latin typeface="Times New Roman" panose="02020603050405020304" pitchFamily="18" charset="0"/>
              </a:rPr>
              <a:t>v7</a:t>
            </a:r>
            <a:r>
              <a:rPr lang="zh-CN" altLang="en-US" sz="2800" b="1" dirty="0">
                <a:latin typeface="Times New Roman" panose="02020603050405020304" pitchFamily="18" charset="0"/>
              </a:rPr>
              <a:t>共有5条路径:</a:t>
            </a:r>
            <a:endParaRPr lang="zh-CN" altLang="en-US" sz="2800" b="1" dirty="0">
              <a:latin typeface="Times New Roman" panose="02020603050405020304" pitchFamily="18" charset="0"/>
            </a:endParaRPr>
          </a:p>
          <a:p>
            <a:r>
              <a:rPr lang="en-US" altLang="zh-CN" sz="2800" b="1" dirty="0">
                <a:latin typeface="Times New Roman" panose="02020603050405020304" pitchFamily="18" charset="0"/>
              </a:rPr>
              <a:t>v1、v2、v5、v7：20</a:t>
            </a:r>
            <a:endParaRPr lang="en-US" altLang="zh-CN" sz="2800" b="1" dirty="0">
              <a:latin typeface="Times New Roman" panose="02020603050405020304" pitchFamily="18" charset="0"/>
            </a:endParaRPr>
          </a:p>
          <a:p>
            <a:r>
              <a:rPr lang="en-US" altLang="zh-CN" sz="2800" b="1" dirty="0">
                <a:latin typeface="Times New Roman" panose="02020603050405020304" pitchFamily="18" charset="0"/>
              </a:rPr>
              <a:t>v1、v4、v2、v5、v7：14</a:t>
            </a:r>
            <a:endParaRPr lang="en-US" altLang="zh-CN" sz="2800" b="1" dirty="0">
              <a:latin typeface="Times New Roman" panose="02020603050405020304" pitchFamily="18" charset="0"/>
            </a:endParaRPr>
          </a:p>
          <a:p>
            <a:r>
              <a:rPr lang="en-US" altLang="zh-CN" sz="2800" b="1" dirty="0">
                <a:latin typeface="Times New Roman" panose="02020603050405020304" pitchFamily="18" charset="0"/>
              </a:rPr>
              <a:t>v1、v2、v7：23</a:t>
            </a:r>
            <a:endParaRPr lang="en-US" altLang="zh-CN" sz="2800" b="1" dirty="0">
              <a:latin typeface="Times New Roman" panose="02020603050405020304" pitchFamily="18" charset="0"/>
            </a:endParaRPr>
          </a:p>
          <a:p>
            <a:r>
              <a:rPr lang="en-US" altLang="zh-CN" sz="2800" b="1" dirty="0">
                <a:latin typeface="Times New Roman" panose="02020603050405020304" pitchFamily="18" charset="0"/>
              </a:rPr>
              <a:t>v1、v4、v2、v7：17</a:t>
            </a:r>
            <a:endParaRPr lang="en-US" altLang="zh-CN" sz="2800" b="1" dirty="0">
              <a:latin typeface="Times New Roman" panose="02020603050405020304" pitchFamily="18" charset="0"/>
            </a:endParaRPr>
          </a:p>
          <a:p>
            <a:r>
              <a:rPr lang="en-US" altLang="zh-CN" sz="2800" b="1" dirty="0">
                <a:latin typeface="Times New Roman" panose="02020603050405020304" pitchFamily="18" charset="0"/>
              </a:rPr>
              <a:t>v1、v4、v6、v7：24</a:t>
            </a:r>
            <a:endParaRPr lang="en-US" altLang="zh-CN" sz="2800" b="1" dirty="0">
              <a:latin typeface="Times New Roman" panose="02020603050405020304" pitchFamily="18" charset="0"/>
            </a:endParaRPr>
          </a:p>
        </p:txBody>
      </p:sp>
      <p:sp>
        <p:nvSpPr>
          <p:cNvPr id="386084" name="矩形 386083"/>
          <p:cNvSpPr/>
          <p:nvPr/>
        </p:nvSpPr>
        <p:spPr>
          <a:xfrm>
            <a:off x="257175" y="455295"/>
            <a:ext cx="8658225" cy="645160"/>
          </a:xfrm>
          <a:prstGeom prst="rect">
            <a:avLst/>
          </a:prstGeom>
          <a:solidFill>
            <a:schemeClr val="bg1"/>
          </a:solidFill>
          <a:ln w="9525">
            <a:noFill/>
          </a:ln>
        </p:spPr>
        <p:txBody>
          <a:bodyPr anchor="ctr">
            <a:spAutoFit/>
          </a:bodyPr>
          <a:lstStyle/>
          <a:p>
            <a:r>
              <a:rPr lang="zh-CN" altLang="en-US" sz="3600" b="1" dirty="0">
                <a:solidFill>
                  <a:schemeClr val="hlink"/>
                </a:solidFill>
                <a:latin typeface="楷体_GB2312" pitchFamily="49" charset="-122"/>
                <a:ea typeface="楷体_GB2312" pitchFamily="49" charset="-122"/>
              </a:rPr>
              <a:t>问题：</a:t>
            </a:r>
            <a:r>
              <a:rPr lang="zh-CN" altLang="en-US" sz="2800" b="1" dirty="0">
                <a:solidFill>
                  <a:srgbClr val="000000"/>
                </a:solidFill>
                <a:latin typeface="楷体_GB2312" pitchFamily="49" charset="-122"/>
                <a:ea typeface="楷体_GB2312" pitchFamily="49" charset="-122"/>
              </a:rPr>
              <a:t>从顶点</a:t>
            </a:r>
            <a:r>
              <a:rPr lang="en-US" altLang="zh-CN" sz="2800" b="1" dirty="0">
                <a:solidFill>
                  <a:srgbClr val="000000"/>
                </a:solidFill>
                <a:latin typeface="楷体_GB2312" pitchFamily="49" charset="-122"/>
                <a:ea typeface="楷体_GB2312" pitchFamily="49" charset="-122"/>
              </a:rPr>
              <a:t>V1</a:t>
            </a:r>
            <a:r>
              <a:rPr lang="zh-CN" altLang="en-US" sz="2800" b="1" dirty="0">
                <a:solidFill>
                  <a:srgbClr val="000000"/>
                </a:solidFill>
                <a:latin typeface="楷体_GB2312" pitchFamily="49" charset="-122"/>
                <a:ea typeface="楷体_GB2312" pitchFamily="49" charset="-122"/>
              </a:rPr>
              <a:t>到</a:t>
            </a:r>
            <a:r>
              <a:rPr lang="en-US" altLang="zh-CN" sz="2800" b="1" dirty="0">
                <a:solidFill>
                  <a:srgbClr val="000000"/>
                </a:solidFill>
                <a:latin typeface="楷体_GB2312" pitchFamily="49" charset="-122"/>
                <a:ea typeface="楷体_GB2312" pitchFamily="49" charset="-122"/>
              </a:rPr>
              <a:t>V7</a:t>
            </a:r>
            <a:r>
              <a:rPr lang="zh-CN" altLang="en-US" sz="2800" b="1" dirty="0">
                <a:solidFill>
                  <a:srgbClr val="000000"/>
                </a:solidFill>
                <a:latin typeface="楷体_GB2312" pitchFamily="49" charset="-122"/>
                <a:ea typeface="楷体_GB2312" pitchFamily="49" charset="-122"/>
              </a:rPr>
              <a:t>存在几条路径，长度为多少？</a:t>
            </a:r>
            <a:endParaRPr lang="zh-CN" altLang="en-US" sz="2800" b="1" dirty="0">
              <a:solidFill>
                <a:srgbClr val="000000"/>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86084"/>
                                        </p:tgtEl>
                                        <p:attrNameLst>
                                          <p:attrName>style.visibility</p:attrName>
                                        </p:attrNameLst>
                                      </p:cBhvr>
                                      <p:to>
                                        <p:strVal val="visible"/>
                                      </p:to>
                                    </p:set>
                                    <p:animEffect transition="in" filter="blinds(horizontal)">
                                      <p:cBhvr>
                                        <p:cTn id="7" dur="500"/>
                                        <p:tgtEl>
                                          <p:spTgt spid="386084"/>
                                        </p:tgtEl>
                                      </p:cBhvr>
                                    </p:animEffect>
                                  </p:childTnLst>
                                </p:cTn>
                              </p:par>
                              <p:par>
                                <p:cTn id="8" presetID="3" presetClass="entr" presetSubtype="10" fill="hold" nodeType="withEffect">
                                  <p:stCondLst>
                                    <p:cond delay="0"/>
                                  </p:stCondLst>
                                  <p:childTnLst>
                                    <p:set>
                                      <p:cBhvr>
                                        <p:cTn id="9" dur="1" fill="hold">
                                          <p:stCondLst>
                                            <p:cond delay="0"/>
                                          </p:stCondLst>
                                        </p:cTn>
                                        <p:tgtEl>
                                          <p:spTgt spid="386083"/>
                                        </p:tgtEl>
                                        <p:attrNameLst>
                                          <p:attrName>style.visibility</p:attrName>
                                        </p:attrNameLst>
                                      </p:cBhvr>
                                      <p:to>
                                        <p:strVal val="visible"/>
                                      </p:to>
                                    </p:set>
                                    <p:animEffect transition="in" filter="blinds(horizontal)">
                                      <p:cBhvr>
                                        <p:cTn id="10" dur="500"/>
                                        <p:tgtEl>
                                          <p:spTgt spid="38608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86082"/>
                                        </p:tgtEl>
                                        <p:attrNameLst>
                                          <p:attrName>style.visibility</p:attrName>
                                        </p:attrNameLst>
                                      </p:cBhvr>
                                      <p:to>
                                        <p:strVal val="visible"/>
                                      </p:to>
                                    </p:set>
                                    <p:animEffect transition="in" filter="blinds(horizontal)">
                                      <p:cBhvr>
                                        <p:cTn id="15" dur="500"/>
                                        <p:tgtEl>
                                          <p:spTgt spid="386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82" grpId="0"/>
      <p:bldP spid="386084" grpId="0" bldLvl="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101" name="矩形 388100"/>
          <p:cNvSpPr/>
          <p:nvPr/>
        </p:nvSpPr>
        <p:spPr>
          <a:xfrm>
            <a:off x="1116013" y="477838"/>
            <a:ext cx="7467600" cy="4392295"/>
          </a:xfrm>
          <a:prstGeom prst="rect">
            <a:avLst/>
          </a:prstGeom>
          <a:solidFill>
            <a:schemeClr val="bg1"/>
          </a:solidFill>
          <a:ln w="9525">
            <a:noFill/>
          </a:ln>
        </p:spPr>
        <p:txBody>
          <a:bodyPr>
            <a:spAutoFit/>
          </a:bodyPr>
          <a:lstStyle/>
          <a:p>
            <a:pPr>
              <a:lnSpc>
                <a:spcPct val="105000"/>
              </a:lnSpc>
              <a:spcBef>
                <a:spcPct val="50000"/>
              </a:spcBef>
            </a:pPr>
            <a:r>
              <a:rPr lang="zh-CN" altLang="en-US" sz="3600" b="1" dirty="0">
                <a:solidFill>
                  <a:srgbClr val="0000FF"/>
                </a:solidFill>
                <a:latin typeface="楷体_GB2312" pitchFamily="49" charset="-122"/>
                <a:ea typeface="楷体_GB2312" pitchFamily="49" charset="-122"/>
              </a:rPr>
              <a:t>两种常见的最短路径问题：</a:t>
            </a:r>
            <a:endParaRPr lang="zh-CN" altLang="en-US" sz="3600" b="1" dirty="0">
              <a:solidFill>
                <a:srgbClr val="0000FF"/>
              </a:solidFill>
              <a:latin typeface="楷体_GB2312" pitchFamily="49" charset="-122"/>
              <a:ea typeface="楷体_GB2312" pitchFamily="49" charset="-122"/>
            </a:endParaRPr>
          </a:p>
          <a:p>
            <a:pPr>
              <a:lnSpc>
                <a:spcPct val="105000"/>
              </a:lnSpc>
              <a:spcBef>
                <a:spcPct val="50000"/>
              </a:spcBef>
            </a:pPr>
            <a:endParaRPr lang="zh-CN" altLang="en-US" sz="3600" b="1" dirty="0">
              <a:solidFill>
                <a:srgbClr val="0000FF"/>
              </a:solidFill>
              <a:latin typeface="楷体_GB2312" pitchFamily="49" charset="-122"/>
              <a:ea typeface="楷体_GB2312" pitchFamily="49" charset="-122"/>
            </a:endParaRPr>
          </a:p>
          <a:p>
            <a:pPr>
              <a:lnSpc>
                <a:spcPct val="105000"/>
              </a:lnSpc>
              <a:spcBef>
                <a:spcPct val="50000"/>
              </a:spcBef>
            </a:pPr>
            <a:r>
              <a:rPr lang="zh-CN" altLang="en-US" sz="3200" b="1" dirty="0">
                <a:latin typeface="楷体_GB2312" pitchFamily="49" charset="-122"/>
                <a:ea typeface="楷体_GB2312" pitchFamily="49" charset="-122"/>
              </a:rPr>
              <a:t>一、单源最短路径—</a:t>
            </a:r>
            <a:endParaRPr lang="zh-CN" altLang="en-US" sz="3200" b="1" dirty="0">
              <a:latin typeface="楷体_GB2312" pitchFamily="49" charset="-122"/>
              <a:ea typeface="楷体_GB2312" pitchFamily="49" charset="-122"/>
            </a:endParaRPr>
          </a:p>
          <a:p>
            <a:pPr>
              <a:lnSpc>
                <a:spcPct val="105000"/>
              </a:lnSpc>
              <a:spcBef>
                <a:spcPct val="50000"/>
              </a:spcBef>
            </a:pPr>
            <a:r>
              <a:rPr lang="zh-CN" altLang="en-US" sz="2800" b="1" dirty="0">
                <a:latin typeface="楷体_GB2312" pitchFamily="49" charset="-122"/>
                <a:ea typeface="楷体_GB2312" pitchFamily="49" charset="-122"/>
              </a:rPr>
              <a:t>     用</a:t>
            </a:r>
            <a:r>
              <a:rPr lang="en-US" altLang="zh-CN" sz="2800" b="1" dirty="0">
                <a:solidFill>
                  <a:srgbClr val="0000FF"/>
                </a:solidFill>
                <a:latin typeface="楷体_GB2312" pitchFamily="49" charset="-122"/>
                <a:ea typeface="楷体_GB2312" pitchFamily="49" charset="-122"/>
              </a:rPr>
              <a:t>Dijkstra（</a:t>
            </a:r>
            <a:r>
              <a:rPr lang="zh-CN" altLang="en-US" sz="2800" b="1" dirty="0">
                <a:solidFill>
                  <a:srgbClr val="0000FF"/>
                </a:solidFill>
                <a:latin typeface="楷体_GB2312" pitchFamily="49" charset="-122"/>
                <a:ea typeface="楷体_GB2312" pitchFamily="49" charset="-122"/>
              </a:rPr>
              <a:t>迪杰斯特拉）</a:t>
            </a:r>
            <a:r>
              <a:rPr lang="zh-CN" altLang="en-US" sz="2800" b="1" dirty="0">
                <a:latin typeface="楷体_GB2312" pitchFamily="49" charset="-122"/>
                <a:ea typeface="楷体_GB2312" pitchFamily="49" charset="-122"/>
              </a:rPr>
              <a:t>算法</a:t>
            </a:r>
            <a:endParaRPr lang="zh-CN" altLang="en-US" sz="2800" b="1" dirty="0">
              <a:latin typeface="楷体_GB2312" pitchFamily="49" charset="-122"/>
              <a:ea typeface="楷体_GB2312" pitchFamily="49" charset="-122"/>
            </a:endParaRPr>
          </a:p>
          <a:p>
            <a:pPr>
              <a:lnSpc>
                <a:spcPct val="105000"/>
              </a:lnSpc>
              <a:spcBef>
                <a:spcPct val="50000"/>
              </a:spcBef>
            </a:pPr>
            <a:r>
              <a:rPr lang="zh-CN" altLang="en-US" sz="3200" b="1" dirty="0">
                <a:latin typeface="楷体_GB2312" pitchFamily="49" charset="-122"/>
                <a:ea typeface="楷体_GB2312" pitchFamily="49" charset="-122"/>
              </a:rPr>
              <a:t>二、所有顶点间的最短路径—</a:t>
            </a:r>
            <a:endParaRPr lang="zh-CN" altLang="en-US" sz="3200" b="1" dirty="0">
              <a:latin typeface="楷体_GB2312" pitchFamily="49" charset="-122"/>
              <a:ea typeface="楷体_GB2312" pitchFamily="49" charset="-122"/>
            </a:endParaRPr>
          </a:p>
          <a:p>
            <a:pPr>
              <a:lnSpc>
                <a:spcPct val="105000"/>
              </a:lnSpc>
              <a:spcBef>
                <a:spcPct val="50000"/>
              </a:spcBef>
            </a:pPr>
            <a:r>
              <a:rPr lang="zh-CN" altLang="en-US" sz="2800" b="1" dirty="0">
                <a:latin typeface="楷体_GB2312" pitchFamily="49" charset="-122"/>
                <a:ea typeface="楷体_GB2312" pitchFamily="49" charset="-122"/>
              </a:rPr>
              <a:t>      用</a:t>
            </a:r>
            <a:r>
              <a:rPr lang="en-US" altLang="zh-CN" sz="2800" b="1" dirty="0">
                <a:solidFill>
                  <a:srgbClr val="0000FF"/>
                </a:solidFill>
                <a:latin typeface="楷体_GB2312" pitchFamily="49" charset="-122"/>
                <a:ea typeface="楷体_GB2312" pitchFamily="49" charset="-122"/>
              </a:rPr>
              <a:t>Floyd（</a:t>
            </a:r>
            <a:r>
              <a:rPr lang="zh-CN" altLang="en-US" sz="2800" b="1" dirty="0">
                <a:solidFill>
                  <a:srgbClr val="0000FF"/>
                </a:solidFill>
                <a:latin typeface="楷体_GB2312" pitchFamily="49" charset="-122"/>
                <a:ea typeface="楷体_GB2312" pitchFamily="49" charset="-122"/>
              </a:rPr>
              <a:t>弗洛伊德）</a:t>
            </a:r>
            <a:r>
              <a:rPr lang="zh-CN" altLang="en-US" sz="2800" b="1" dirty="0">
                <a:latin typeface="楷体_GB2312" pitchFamily="49" charset="-122"/>
                <a:ea typeface="楷体_GB2312" pitchFamily="49" charset="-122"/>
              </a:rPr>
              <a:t>算法</a:t>
            </a:r>
            <a:endParaRPr lang="zh-CN" altLang="en-US" sz="2800" b="1" dirty="0">
              <a:latin typeface="楷体_GB2312" pitchFamily="49" charset="-122"/>
              <a:ea typeface="楷体_GB2312" pitchFamily="49" charset="-122"/>
            </a:endParaRPr>
          </a:p>
        </p:txBody>
      </p:sp>
      <p:sp>
        <p:nvSpPr>
          <p:cNvPr id="55298" name="矩形标注 388099"/>
          <p:cNvSpPr/>
          <p:nvPr/>
        </p:nvSpPr>
        <p:spPr>
          <a:xfrm>
            <a:off x="6588125" y="908050"/>
            <a:ext cx="2286000" cy="990600"/>
          </a:xfrm>
          <a:prstGeom prst="wedgeRectCallout">
            <a:avLst>
              <a:gd name="adj1" fmla="val -140139"/>
              <a:gd name="adj2" fmla="val 96731"/>
            </a:avLst>
          </a:prstGeom>
          <a:solidFill>
            <a:schemeClr val="accent1"/>
          </a:solidFill>
          <a:ln w="9525" cap="flat" cmpd="sng">
            <a:solidFill>
              <a:schemeClr val="tx1"/>
            </a:solidFill>
            <a:prstDash val="solid"/>
            <a:miter/>
            <a:headEnd type="none" w="med" len="med"/>
            <a:tailEnd type="none" w="med" len="med"/>
          </a:ln>
        </p:spPr>
        <p:txBody>
          <a:bodyPr/>
          <a:lstStyle/>
          <a:p>
            <a:r>
              <a:rPr lang="zh-CN" altLang="en-US" sz="2800" b="1" dirty="0">
                <a:latin typeface="Times New Roman" panose="02020603050405020304" pitchFamily="18" charset="0"/>
                <a:ea typeface="楷体_GB2312" pitchFamily="49" charset="-122"/>
              </a:rPr>
              <a:t>一顶点到其余各顶点</a:t>
            </a:r>
            <a:endParaRPr lang="zh-CN" altLang="en-US" sz="2800" b="1" dirty="0">
              <a:latin typeface="Times New Roman" panose="02020603050405020304" pitchFamily="18" charset="0"/>
              <a:ea typeface="楷体_GB2312" pitchFamily="49" charset="-122"/>
            </a:endParaRPr>
          </a:p>
        </p:txBody>
      </p:sp>
      <p:sp>
        <p:nvSpPr>
          <p:cNvPr id="388102" name="矩形标注 388101"/>
          <p:cNvSpPr/>
          <p:nvPr/>
        </p:nvSpPr>
        <p:spPr>
          <a:xfrm>
            <a:off x="395288" y="5157788"/>
            <a:ext cx="1828800" cy="1066800"/>
          </a:xfrm>
          <a:prstGeom prst="wedgeRectCallout">
            <a:avLst>
              <a:gd name="adj1" fmla="val 63194"/>
              <a:gd name="adj2" fmla="val -156546"/>
            </a:avLst>
          </a:prstGeom>
          <a:solidFill>
            <a:schemeClr val="accent1"/>
          </a:solidFill>
          <a:ln w="9525" cap="flat" cmpd="sng">
            <a:solidFill>
              <a:schemeClr val="tx1"/>
            </a:solidFill>
            <a:prstDash val="solid"/>
            <a:miter/>
            <a:headEnd type="none" w="med" len="med"/>
            <a:tailEnd type="none" w="med" len="med"/>
          </a:ln>
        </p:spPr>
        <p:txBody>
          <a:bodyPr/>
          <a:lstStyle/>
          <a:p>
            <a:r>
              <a:rPr lang="zh-CN" altLang="en-US" sz="2800" b="1" dirty="0">
                <a:latin typeface="Times New Roman" panose="02020603050405020304" pitchFamily="18" charset="0"/>
                <a:ea typeface="楷体_GB2312" pitchFamily="49" charset="-122"/>
              </a:rPr>
              <a:t>任意两顶点之间</a:t>
            </a:r>
            <a:endParaRPr lang="zh-CN" altLang="en-US" sz="2800" b="1" dirty="0">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1" nodeType="clickEffect">
                                  <p:stCondLst>
                                    <p:cond delay="0"/>
                                  </p:stCondLst>
                                  <p:childTnLst>
                                    <p:set>
                                      <p:cBhvr>
                                        <p:cTn id="6" dur="1" fill="hold">
                                          <p:stCondLst>
                                            <p:cond delay="0"/>
                                          </p:stCondLst>
                                        </p:cTn>
                                        <p:tgtEl>
                                          <p:spTgt spid="55298"/>
                                        </p:tgtEl>
                                        <p:attrNameLst>
                                          <p:attrName>style.visibility</p:attrName>
                                        </p:attrNameLst>
                                      </p:cBhvr>
                                      <p:to>
                                        <p:strVal val="visible"/>
                                      </p:to>
                                    </p:set>
                                    <p:anim calcmode="lin" valueType="num">
                                      <p:cBhvr additive="base">
                                        <p:cTn id="7" dur="500" fill="hold"/>
                                        <p:tgtEl>
                                          <p:spTgt spid="55298"/>
                                        </p:tgtEl>
                                        <p:attrNameLst>
                                          <p:attrName>ppt_x</p:attrName>
                                        </p:attrNameLst>
                                      </p:cBhvr>
                                      <p:tavLst>
                                        <p:tav tm="0">
                                          <p:val>
                                            <p:strVal val="1+#ppt_w/2"/>
                                          </p:val>
                                        </p:tav>
                                        <p:tav tm="100000">
                                          <p:val>
                                            <p:strVal val="#ppt_x"/>
                                          </p:val>
                                        </p:tav>
                                      </p:tavLst>
                                    </p:anim>
                                    <p:anim calcmode="lin" valueType="num">
                                      <p:cBhvr additive="base">
                                        <p:cTn id="8" dur="500" fill="hold"/>
                                        <p:tgtEl>
                                          <p:spTgt spid="5529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88101">
                                            <p:txEl>
                                              <p:pRg st="3" end="3"/>
                                            </p:txEl>
                                          </p:spTgt>
                                        </p:tgtEl>
                                        <p:attrNameLst>
                                          <p:attrName>style.visibility</p:attrName>
                                        </p:attrNameLst>
                                      </p:cBhvr>
                                      <p:to>
                                        <p:strVal val="visible"/>
                                      </p:to>
                                    </p:set>
                                    <p:anim calcmode="lin" valueType="num">
                                      <p:cBhvr additive="base">
                                        <p:cTn id="12" dur="500" fill="hold"/>
                                        <p:tgtEl>
                                          <p:spTgt spid="388101">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8810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88102"/>
                                        </p:tgtEl>
                                        <p:attrNameLst>
                                          <p:attrName>style.visibility</p:attrName>
                                        </p:attrNameLst>
                                      </p:cBhvr>
                                      <p:to>
                                        <p:strVal val="visible"/>
                                      </p:to>
                                    </p:set>
                                    <p:animEffect transition="in" filter="wipe(down)">
                                      <p:cBhvr>
                                        <p:cTn id="18" dur="500"/>
                                        <p:tgtEl>
                                          <p:spTgt spid="388102"/>
                                        </p:tgtEl>
                                      </p:cBhvr>
                                    </p:animEffec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499"/>
                                          </p:stCondLst>
                                        </p:cTn>
                                        <p:tgtEl>
                                          <p:spTgt spid="388101">
                                            <p:txEl>
                                              <p:pRg st="4294967295" end="4294967295"/>
                                            </p:txEl>
                                          </p:spTgt>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499"/>
                                          </p:stCondLst>
                                        </p:cTn>
                                        <p:tgtEl>
                                          <p:spTgt spid="38810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01" grpId="0" build="p"/>
      <p:bldP spid="55298" grpId="0" bldLvl="0" animBg="1"/>
      <p:bldP spid="55298" grpId="1" animBg="1"/>
      <p:bldP spid="388102" grpId="0" bldLvl="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云形标注 534529"/>
          <p:cNvSpPr/>
          <p:nvPr/>
        </p:nvSpPr>
        <p:spPr>
          <a:xfrm>
            <a:off x="1763713" y="1916113"/>
            <a:ext cx="5688012" cy="2089150"/>
          </a:xfrm>
          <a:prstGeom prst="cloudCallout">
            <a:avLst>
              <a:gd name="adj1" fmla="val 25190"/>
              <a:gd name="adj2" fmla="val 31231"/>
            </a:avLst>
          </a:prstGeom>
          <a:solidFill>
            <a:srgbClr val="FFFF99"/>
          </a:solidFill>
          <a:ln w="9525" cap="flat" cmpd="sng">
            <a:solidFill>
              <a:schemeClr val="tx1"/>
            </a:solidFill>
            <a:prstDash val="solid"/>
            <a:headEnd type="none" w="med" len="med"/>
            <a:tailEnd type="none" w="med" len="med"/>
          </a:ln>
        </p:spPr>
        <p:txBody>
          <a:bodyPr/>
          <a:lstStyle/>
          <a:p>
            <a:pPr algn="ctr"/>
            <a:r>
              <a:rPr lang="zh-CN" altLang="en-US" sz="3600" b="1" dirty="0">
                <a:solidFill>
                  <a:srgbClr val="FF0000"/>
                </a:solidFill>
                <a:latin typeface="Times New Roman" panose="02020603050405020304" pitchFamily="18" charset="0"/>
                <a:ea typeface="黑体" panose="02010609060101010101" pitchFamily="49" charset="-122"/>
              </a:rPr>
              <a:t>如何在计算机中求得最短路径？</a:t>
            </a:r>
            <a:endParaRPr lang="zh-CN" altLang="en-US" sz="3600" b="1" dirty="0">
              <a:solidFill>
                <a:srgbClr val="FF0000"/>
              </a:solidFill>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矩形 535553"/>
          <p:cNvSpPr/>
          <p:nvPr/>
        </p:nvSpPr>
        <p:spPr>
          <a:xfrm>
            <a:off x="323850" y="1052513"/>
            <a:ext cx="8289925" cy="5715000"/>
          </a:xfrm>
          <a:prstGeom prst="rect">
            <a:avLst/>
          </a:prstGeom>
          <a:solidFill>
            <a:schemeClr val="bg1"/>
          </a:solidFill>
          <a:ln w="9525">
            <a:noFill/>
          </a:ln>
        </p:spPr>
        <p:txBody>
          <a:bodyPr/>
          <a:lstStyle/>
          <a:p>
            <a:pPr>
              <a:lnSpc>
                <a:spcPct val="140000"/>
              </a:lnSpc>
              <a:buClr>
                <a:srgbClr val="008080"/>
              </a:buClr>
              <a:buFont typeface="Arial" panose="020B0604020202020204" pitchFamily="34" charset="0"/>
            </a:pPr>
            <a:r>
              <a:rPr lang="en-US" altLang="zh-CN" sz="2800" b="1" dirty="0">
                <a:solidFill>
                  <a:srgbClr val="FF0000"/>
                </a:solidFill>
                <a:latin typeface="黑体" panose="02010609060101010101" pitchFamily="49" charset="-122"/>
                <a:ea typeface="黑体" panose="02010609060101010101" pitchFamily="49" charset="-122"/>
              </a:rPr>
              <a:t>    </a:t>
            </a:r>
            <a:r>
              <a:rPr lang="en-US" altLang="zh-CN" sz="2800" b="1" dirty="0">
                <a:solidFill>
                  <a:srgbClr val="0000FF"/>
                </a:solidFill>
                <a:latin typeface="黑体" panose="02010609060101010101" pitchFamily="49" charset="-122"/>
                <a:ea typeface="黑体" panose="02010609060101010101" pitchFamily="49" charset="-122"/>
              </a:rPr>
              <a:t>Dijkstra</a:t>
            </a:r>
            <a:r>
              <a:rPr lang="zh-CN" altLang="en-US" sz="2800" b="1" dirty="0">
                <a:latin typeface="黑体" panose="02010609060101010101" pitchFamily="49" charset="-122"/>
                <a:ea typeface="黑体" panose="02010609060101010101" pitchFamily="49" charset="-122"/>
              </a:rPr>
              <a:t>提出了一个按路径“长度”递增的次序，逐步得到由给定</a:t>
            </a:r>
            <a:r>
              <a:rPr lang="zh-CN" altLang="en-US" sz="2800" b="1" dirty="0">
                <a:solidFill>
                  <a:srgbClr val="FF0000"/>
                </a:solidFill>
                <a:latin typeface="黑体" panose="02010609060101010101" pitchFamily="49" charset="-122"/>
                <a:ea typeface="黑体" panose="02010609060101010101" pitchFamily="49" charset="-122"/>
              </a:rPr>
              <a:t>源点到图的其余各点间</a:t>
            </a:r>
            <a:r>
              <a:rPr lang="zh-CN" altLang="en-US" sz="2800" b="1" dirty="0">
                <a:latin typeface="黑体" panose="02010609060101010101" pitchFamily="49" charset="-122"/>
                <a:ea typeface="黑体" panose="02010609060101010101" pitchFamily="49" charset="-122"/>
              </a:rPr>
              <a:t>的最短路径的算法：</a:t>
            </a:r>
            <a:endParaRPr lang="zh-CN" altLang="en-US" sz="2800" b="1" dirty="0">
              <a:latin typeface="黑体" panose="02010609060101010101" pitchFamily="49" charset="-122"/>
              <a:ea typeface="黑体" panose="02010609060101010101" pitchFamily="49" charset="-122"/>
            </a:endParaRPr>
          </a:p>
          <a:p>
            <a:pPr marL="854075" lvl="1" indent="-285750" eaLnBrk="1" hangingPunct="1">
              <a:lnSpc>
                <a:spcPct val="140000"/>
              </a:lnSpc>
              <a:buClr>
                <a:schemeClr val="tx1"/>
              </a:buClr>
              <a:buSzPct val="50000"/>
              <a:buFont typeface="Wingdings" panose="05000000000000000000" pitchFamily="2" charset="2"/>
              <a:buChar char="n"/>
            </a:pPr>
            <a:r>
              <a:rPr lang="zh-CN" altLang="en-US" sz="2400" b="1" dirty="0">
                <a:latin typeface="黑体" panose="02010609060101010101" pitchFamily="49" charset="-122"/>
                <a:ea typeface="黑体" panose="02010609060101010101" pitchFamily="49" charset="-122"/>
              </a:rPr>
              <a:t>假设我们以邻接矩阵</a:t>
            </a:r>
            <a:r>
              <a:rPr lang="en-US" altLang="zh-CN" sz="2400" b="1" dirty="0">
                <a:latin typeface="黑体" panose="02010609060101010101" pitchFamily="49" charset="-122"/>
                <a:ea typeface="黑体" panose="02010609060101010101" pitchFamily="49" charset="-122"/>
              </a:rPr>
              <a:t>cost</a:t>
            </a:r>
            <a:r>
              <a:rPr lang="zh-CN" altLang="en-US" sz="2400" b="1" dirty="0">
                <a:latin typeface="黑体" panose="02010609060101010101" pitchFamily="49" charset="-122"/>
                <a:ea typeface="黑体" panose="02010609060101010101" pitchFamily="49" charset="-122"/>
              </a:rPr>
              <a:t>表示所研究的有向网。</a:t>
            </a:r>
            <a:endParaRPr lang="zh-CN" altLang="en-US" sz="2400" b="1" dirty="0">
              <a:latin typeface="黑体" panose="02010609060101010101" pitchFamily="49" charset="-122"/>
              <a:ea typeface="黑体" panose="02010609060101010101" pitchFamily="49" charset="-122"/>
            </a:endParaRPr>
          </a:p>
          <a:p>
            <a:pPr marL="854075" lvl="1" indent="-285750" eaLnBrk="1" hangingPunct="1">
              <a:lnSpc>
                <a:spcPct val="140000"/>
              </a:lnSpc>
              <a:buClr>
                <a:schemeClr val="tx1"/>
              </a:buClr>
              <a:buSzPct val="50000"/>
              <a:buFont typeface="Wingdings" panose="05000000000000000000" pitchFamily="2" charset="2"/>
              <a:buChar char="n"/>
            </a:pPr>
            <a:r>
              <a:rPr lang="zh-CN" altLang="en-US" sz="2400" b="1" dirty="0">
                <a:latin typeface="黑体" panose="02010609060101010101" pitchFamily="49" charset="-122"/>
                <a:ea typeface="黑体" panose="02010609060101010101" pitchFamily="49" charset="-122"/>
              </a:rPr>
              <a:t>迪杰斯特拉算法</a:t>
            </a:r>
            <a:r>
              <a:rPr lang="zh-CN" altLang="en-US" sz="2400" b="1" dirty="0">
                <a:solidFill>
                  <a:srgbClr val="0000FF"/>
                </a:solidFill>
                <a:latin typeface="黑体" panose="02010609060101010101" pitchFamily="49" charset="-122"/>
                <a:ea typeface="黑体" panose="02010609060101010101" pitchFamily="49" charset="-122"/>
              </a:rPr>
              <a:t>需要一个顶点集合</a:t>
            </a:r>
            <a:r>
              <a:rPr lang="zh-CN" altLang="en-US" sz="2400" b="1" dirty="0">
                <a:latin typeface="黑体" panose="02010609060101010101" pitchFamily="49" charset="-122"/>
                <a:ea typeface="黑体" panose="02010609060101010101" pitchFamily="49" charset="-122"/>
              </a:rPr>
              <a:t>，初始时集合内只有一个源点</a:t>
            </a:r>
            <a:r>
              <a:rPr lang="en-US" altLang="zh-CN" sz="2400" b="1" dirty="0">
                <a:latin typeface="黑体" panose="02010609060101010101" pitchFamily="49" charset="-122"/>
                <a:ea typeface="黑体" panose="02010609060101010101" pitchFamily="49" charset="-122"/>
              </a:rPr>
              <a:t>V</a:t>
            </a:r>
            <a:r>
              <a:rPr lang="en-US" altLang="zh-CN" sz="2400" b="1" baseline="-30000" dirty="0">
                <a:latin typeface="黑体" panose="02010609060101010101" pitchFamily="49" charset="-122"/>
                <a:ea typeface="黑体" panose="02010609060101010101" pitchFamily="49" charset="-122"/>
              </a:rPr>
              <a:t>0</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，以后</a:t>
            </a:r>
            <a:r>
              <a:rPr lang="zh-CN" altLang="en-US" sz="2400" b="1" dirty="0">
                <a:solidFill>
                  <a:srgbClr val="FF0000"/>
                </a:solidFill>
                <a:latin typeface="黑体" panose="02010609060101010101" pitchFamily="49" charset="-122"/>
                <a:ea typeface="黑体" panose="02010609060101010101" pitchFamily="49" charset="-122"/>
              </a:rPr>
              <a:t>陆续将已求得最短路径的顶点加入到集合</a:t>
            </a:r>
            <a:r>
              <a:rPr lang="zh-CN" altLang="en-US" sz="2400" b="1" dirty="0">
                <a:latin typeface="黑体" panose="02010609060101010101" pitchFamily="49" charset="-122"/>
                <a:ea typeface="黑体" panose="02010609060101010101" pitchFamily="49" charset="-122"/>
              </a:rPr>
              <a:t>中，到全部顶点都进入集合了，过程就结束了。集合可用一维数组来表示，设此数组为</a:t>
            </a:r>
            <a:r>
              <a:rPr lang="en-US" altLang="zh-CN" sz="2400" b="1" dirty="0">
                <a:latin typeface="黑体" panose="02010609060101010101" pitchFamily="49" charset="-122"/>
                <a:ea typeface="黑体" panose="02010609060101010101" pitchFamily="49" charset="-122"/>
              </a:rPr>
              <a:t>S</a:t>
            </a:r>
            <a:r>
              <a:rPr lang="zh-CN" altLang="en-US" sz="2400" b="1" dirty="0">
                <a:latin typeface="黑体" panose="02010609060101010101" pitchFamily="49" charset="-122"/>
                <a:ea typeface="黑体" panose="02010609060101010101" pitchFamily="49" charset="-122"/>
              </a:rPr>
              <a:t>，凡在集合</a:t>
            </a:r>
            <a:r>
              <a:rPr lang="en-US" altLang="zh-CN" sz="2400" b="1" dirty="0">
                <a:latin typeface="黑体" panose="02010609060101010101" pitchFamily="49" charset="-122"/>
                <a:ea typeface="黑体" panose="02010609060101010101" pitchFamily="49" charset="-122"/>
              </a:rPr>
              <a:t>S</a:t>
            </a:r>
            <a:r>
              <a:rPr lang="zh-CN" altLang="en-US" sz="2400" b="1" dirty="0">
                <a:latin typeface="黑体" panose="02010609060101010101" pitchFamily="49" charset="-122"/>
                <a:ea typeface="黑体" panose="02010609060101010101" pitchFamily="49" charset="-122"/>
              </a:rPr>
              <a:t>以外的顶点，其相应的数组元素</a:t>
            </a:r>
            <a:r>
              <a:rPr lang="en-US" altLang="zh-CN" sz="2400" b="1" dirty="0">
                <a:latin typeface="黑体" panose="02010609060101010101" pitchFamily="49" charset="-122"/>
                <a:ea typeface="黑体" panose="02010609060101010101" pitchFamily="49" charset="-122"/>
              </a:rPr>
              <a:t>S[i]  </a:t>
            </a:r>
            <a:r>
              <a:rPr lang="zh-CN" altLang="en-US" sz="2400" b="1" dirty="0">
                <a:latin typeface="黑体" panose="02010609060101010101" pitchFamily="49" charset="-122"/>
                <a:ea typeface="黑体" panose="02010609060101010101" pitchFamily="49" charset="-122"/>
              </a:rPr>
              <a:t>为 </a:t>
            </a:r>
            <a:r>
              <a:rPr lang="en-US" altLang="zh-CN" sz="2400" b="1" dirty="0">
                <a:latin typeface="黑体" panose="02010609060101010101" pitchFamily="49" charset="-122"/>
                <a:ea typeface="黑体" panose="02010609060101010101" pitchFamily="49" charset="-122"/>
              </a:rPr>
              <a:t>0 </a:t>
            </a:r>
            <a:r>
              <a:rPr lang="zh-CN" altLang="en-US" sz="2400" b="1" dirty="0">
                <a:latin typeface="黑体" panose="02010609060101010101" pitchFamily="49" charset="-122"/>
                <a:ea typeface="黑体" panose="02010609060101010101" pitchFamily="49" charset="-122"/>
              </a:rPr>
              <a:t>，否则为 </a:t>
            </a:r>
            <a:r>
              <a:rPr lang="en-US" altLang="zh-CN" sz="2400" b="1" dirty="0">
                <a:latin typeface="黑体" panose="02010609060101010101" pitchFamily="49" charset="-122"/>
                <a:ea typeface="黑体" panose="02010609060101010101" pitchFamily="49" charset="-122"/>
              </a:rPr>
              <a:t>1 </a:t>
            </a:r>
            <a:r>
              <a:rPr lang="zh-CN" altLang="en-US" sz="2400" b="1" dirty="0">
                <a:latin typeface="黑体" panose="02010609060101010101" pitchFamily="49" charset="-122"/>
                <a:ea typeface="黑体" panose="02010609060101010101" pitchFamily="49" charset="-122"/>
              </a:rPr>
              <a:t>。</a:t>
            </a:r>
            <a:endParaRPr lang="zh-CN" altLang="en-US" sz="2400" b="1" dirty="0">
              <a:latin typeface="黑体" panose="02010609060101010101" pitchFamily="49" charset="-122"/>
              <a:ea typeface="黑体" panose="02010609060101010101" pitchFamily="49" charset="-122"/>
            </a:endParaRPr>
          </a:p>
        </p:txBody>
      </p:sp>
      <p:sp>
        <p:nvSpPr>
          <p:cNvPr id="532482" name="矩形 532481"/>
          <p:cNvSpPr/>
          <p:nvPr/>
        </p:nvSpPr>
        <p:spPr>
          <a:xfrm>
            <a:off x="828675" y="260350"/>
            <a:ext cx="6748463" cy="647700"/>
          </a:xfrm>
          <a:prstGeom prst="rect">
            <a:avLst/>
          </a:prstGeom>
          <a:noFill/>
          <a:ln w="9525">
            <a:noFill/>
            <a:miter/>
          </a:ln>
        </p:spPr>
        <p:txBody>
          <a:bodyPr/>
          <a:lstStyle/>
          <a:p>
            <a:pPr marL="342900" marR="0" lvl="0" indent="-342900" algn="l" defTabSz="914400" rtl="0" eaLnBrk="1" fontAlgn="base" latinLnBrk="0" hangingPunct="1">
              <a:lnSpc>
                <a:spcPct val="110000"/>
              </a:lnSpc>
              <a:spcBef>
                <a:spcPct val="20000"/>
              </a:spcBef>
              <a:spcAft>
                <a:spcPct val="0"/>
              </a:spcAft>
              <a:buClrTx/>
              <a:buSzTx/>
              <a:buFont typeface="Arial" panose="020B0604020202020204" pitchFamily="34" charset="0"/>
              <a:buNone/>
              <a:defRPr/>
            </a:pPr>
            <a:r>
              <a:rPr kumimoji="0" lang="en-US" altLang="zh-CN" sz="4000" b="1" i="0" u="none" strike="noStrike" kern="1200" cap="none" spc="0" normalizeH="0" baseline="0" noProof="1">
                <a:ln>
                  <a:noFill/>
                </a:ln>
                <a:solidFill>
                  <a:schemeClr val="tx2"/>
                </a:solidFill>
                <a:effectLst/>
                <a:uLnTx/>
                <a:uFillTx/>
                <a:latin typeface="黑体" panose="02010609060101010101" pitchFamily="49" charset="-122"/>
                <a:ea typeface="黑体" panose="02010609060101010101" pitchFamily="49" charset="-122"/>
                <a:cs typeface="+mn-ea"/>
              </a:rPr>
              <a:t>8.5.1 </a:t>
            </a:r>
            <a:r>
              <a:rPr kumimoji="0" lang="zh-CN" altLang="en-US" sz="4000" b="1" i="0" u="none" strike="noStrike" kern="1200" cap="none" spc="0" normalizeH="0" baseline="0" noProof="1">
                <a:ln>
                  <a:noFill/>
                </a:ln>
                <a:solidFill>
                  <a:schemeClr val="tx2"/>
                </a:solidFill>
                <a:effectLst/>
                <a:uLnTx/>
                <a:uFillTx/>
                <a:latin typeface="黑体" panose="02010609060101010101" pitchFamily="49" charset="-122"/>
                <a:ea typeface="黑体" panose="02010609060101010101" pitchFamily="49" charset="-122"/>
                <a:cs typeface="+mn-ea"/>
              </a:rPr>
              <a:t>单源点最短路径</a:t>
            </a:r>
            <a:endParaRPr kumimoji="0" lang="zh-CN" altLang="en-US" sz="4000" b="1" i="0" u="none" strike="noStrike" kern="1200" cap="none" spc="0" normalizeH="0" baseline="0" noProof="1">
              <a:ln>
                <a:noFill/>
              </a:ln>
              <a:solidFill>
                <a:schemeClr val="tx2"/>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35554">
                                            <p:txEl>
                                              <p:pRg st="1" end="1"/>
                                            </p:txEl>
                                          </p:spTgt>
                                        </p:tgtEl>
                                        <p:attrNameLst>
                                          <p:attrName>style.visibility</p:attrName>
                                        </p:attrNameLst>
                                      </p:cBhvr>
                                      <p:to>
                                        <p:strVal val="visible"/>
                                      </p:to>
                                    </p:set>
                                    <p:anim calcmode="lin" valueType="num">
                                      <p:cBhvr additive="base">
                                        <p:cTn id="7" dur="500" fill="hold"/>
                                        <p:tgtEl>
                                          <p:spTgt spid="53555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5554">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35554">
                                            <p:txEl>
                                              <p:pRg st="2" end="2"/>
                                            </p:txEl>
                                          </p:spTgt>
                                        </p:tgtEl>
                                        <p:attrNameLst>
                                          <p:attrName>style.visibility</p:attrName>
                                        </p:attrNameLst>
                                      </p:cBhvr>
                                      <p:to>
                                        <p:strVal val="visible"/>
                                      </p:to>
                                    </p:set>
                                    <p:anim calcmode="lin" valueType="num">
                                      <p:cBhvr additive="base">
                                        <p:cTn id="12" dur="500" fill="hold"/>
                                        <p:tgtEl>
                                          <p:spTgt spid="535554">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3555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81924" y="1579228"/>
            <a:ext cx="7981976" cy="415417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l"/>
            <a:r>
              <a:rPr 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BFS(AdjGraph *G，int v)</a:t>
            </a:r>
            <a:endParaRPr lang="zh-CN" alt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w， i;</a:t>
            </a:r>
            <a:endParaRPr 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ArcNode *p;</a:t>
            </a:r>
            <a:endParaRPr lang="zh-CN" alt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SqQueue *qu;		</a:t>
            </a:r>
            <a:r>
              <a:rPr 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定义环形队列指针</a:t>
            </a:r>
            <a:endParaRPr lang="zh-CN" alt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4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InitQueue(qu);</a:t>
            </a:r>
            <a:r>
              <a:rPr 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初始化队列</a:t>
            </a:r>
            <a:endParaRPr lang="zh-CN" alt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visited[MAXV];            	</a:t>
            </a:r>
            <a:r>
              <a:rPr 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定义顶点访问标记数组</a:t>
            </a:r>
            <a:endParaRPr lang="zh-CN" alt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(i=0;i&lt;G-&gt;n;i++) </a:t>
            </a:r>
            <a:endParaRPr 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visited[i]=0;	  	</a:t>
            </a:r>
            <a:r>
              <a:rPr 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访问标记数组初始化</a:t>
            </a:r>
            <a:endParaRPr lang="zh-CN" alt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printf("%2d"，v); 		</a:t>
            </a:r>
            <a:r>
              <a:rPr 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输出被访问顶点的编号</a:t>
            </a:r>
            <a:endParaRPr lang="zh-CN" alt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visited[v]=1;              	</a:t>
            </a:r>
            <a:r>
              <a:rPr 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置已访问标记</a:t>
            </a:r>
            <a:endParaRPr lang="zh-CN" alt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4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enQueue(qu，v);</a:t>
            </a:r>
            <a:endParaRPr lang="zh-CN" altLang="en-US" sz="2400">
              <a:solidFill>
                <a:srgbClr val="FF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Text Box 4"/>
          <p:cNvSpPr txBox="1">
            <a:spLocks noChangeArrowheads="1"/>
          </p:cNvSpPr>
          <p:nvPr/>
        </p:nvSpPr>
        <p:spPr bwMode="auto">
          <a:xfrm>
            <a:off x="1079154" y="359070"/>
            <a:ext cx="4603753" cy="460375"/>
          </a:xfrm>
          <a:prstGeom prst="rect">
            <a:avLst/>
          </a:prstGeom>
          <a:noFill/>
          <a:ln w="28575" algn="ctr">
            <a:noFill/>
            <a:miter lim="800000"/>
            <a:tailEnd type="none" w="med" len="lg"/>
          </a:ln>
        </p:spPr>
        <p:txBody>
          <a:bodyPr wrap="square">
            <a:spAutoFit/>
          </a:bodyPr>
          <a:lstStyle/>
          <a:p>
            <a:pPr algn="l">
              <a:spcBef>
                <a:spcPct val="50000"/>
              </a:spcBef>
            </a:pPr>
            <a:r>
              <a:rPr lang="zh-CN" altLang="en-US" sz="2400" dirty="0" smtClean="0">
                <a:solidFill>
                  <a:srgbClr val="0000FF"/>
                </a:solidFill>
                <a:ea typeface="楷体" panose="02010609060101010101" pitchFamily="49" charset="-122"/>
                <a:cs typeface="Times New Roman" panose="02020603050405020304" pitchFamily="18" charset="0"/>
              </a:rPr>
              <a:t>采用邻接表的</a:t>
            </a:r>
            <a:r>
              <a:rPr lang="en-US" altLang="zh-CN" sz="2400" dirty="0" err="1" smtClean="0">
                <a:solidFill>
                  <a:srgbClr val="0000FF"/>
                </a:solidFill>
                <a:ea typeface="楷体" panose="02010609060101010101" pitchFamily="49" charset="-122"/>
                <a:cs typeface="Times New Roman" panose="02020603050405020304" pitchFamily="18" charset="0"/>
              </a:rPr>
              <a:t>BFS</a:t>
            </a:r>
            <a:r>
              <a:rPr lang="zh-CN" altLang="en-US" sz="2400" dirty="0">
                <a:solidFill>
                  <a:srgbClr val="0000FF"/>
                </a:solidFill>
                <a:ea typeface="楷体" panose="02010609060101010101" pitchFamily="49" charset="-122"/>
                <a:cs typeface="Times New Roman" panose="02020603050405020304" pitchFamily="18" charset="0"/>
              </a:rPr>
              <a:t>算法：</a:t>
            </a:r>
            <a:endParaRPr lang="zh-CN" altLang="en-US" sz="2400" dirty="0">
              <a:solidFill>
                <a:srgbClr val="0000FF"/>
              </a:solidFill>
              <a:ea typeface="楷体" panose="02010609060101010101" pitchFamily="49" charset="-122"/>
              <a:cs typeface="Times New Roman" panose="02020603050405020304" pitchFamily="1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矩形 537601"/>
          <p:cNvSpPr/>
          <p:nvPr/>
        </p:nvSpPr>
        <p:spPr>
          <a:xfrm>
            <a:off x="539750" y="692150"/>
            <a:ext cx="8001000" cy="5715000"/>
          </a:xfrm>
          <a:prstGeom prst="rect">
            <a:avLst/>
          </a:prstGeom>
          <a:solidFill>
            <a:schemeClr val="bg1"/>
          </a:solidFill>
          <a:ln w="9525">
            <a:noFill/>
          </a:ln>
        </p:spPr>
        <p:txBody>
          <a:bodyPr/>
          <a:lstStyle/>
          <a:p>
            <a:pPr marL="342900" indent="-342900">
              <a:lnSpc>
                <a:spcPct val="130000"/>
              </a:lnSpc>
              <a:buClr>
                <a:schemeClr val="tx1"/>
              </a:buClr>
              <a:buSzPct val="50000"/>
              <a:buFont typeface="Wingdings" panose="05000000000000000000" pitchFamily="2" charset="2"/>
              <a:buChar char="n"/>
            </a:pPr>
            <a:r>
              <a:rPr lang="zh-CN" altLang="en-US" sz="2400" b="1" dirty="0">
                <a:latin typeface="黑体" panose="02010609060101010101" pitchFamily="49" charset="-122"/>
                <a:ea typeface="黑体" panose="02010609060101010101" pitchFamily="49" charset="-122"/>
              </a:rPr>
              <a:t>另需一个</a:t>
            </a:r>
            <a:r>
              <a:rPr lang="zh-CN" altLang="en-US" sz="2400" b="1" dirty="0">
                <a:solidFill>
                  <a:srgbClr val="FF0000"/>
                </a:solidFill>
                <a:latin typeface="黑体" panose="02010609060101010101" pitchFamily="49" charset="-122"/>
                <a:ea typeface="黑体" panose="02010609060101010101" pitchFamily="49" charset="-122"/>
              </a:rPr>
              <a:t>一维数组</a:t>
            </a:r>
            <a:r>
              <a:rPr lang="en-US" altLang="zh-CN" sz="2400" b="1" dirty="0">
                <a:solidFill>
                  <a:srgbClr val="FF0000"/>
                </a:solidFill>
                <a:latin typeface="黑体" panose="02010609060101010101" pitchFamily="49" charset="-122"/>
                <a:ea typeface="黑体" panose="02010609060101010101" pitchFamily="49" charset="-122"/>
              </a:rPr>
              <a:t>D</a:t>
            </a:r>
            <a:r>
              <a:rPr lang="zh-CN" altLang="en-US" sz="2400" b="1" dirty="0">
                <a:latin typeface="黑体" panose="02010609060101010101" pitchFamily="49" charset="-122"/>
                <a:ea typeface="黑体" panose="02010609060101010101" pitchFamily="49" charset="-122"/>
              </a:rPr>
              <a:t>，每个顶点对应数组的一个单元，</a:t>
            </a:r>
            <a:r>
              <a:rPr lang="zh-CN" altLang="en-US" sz="2400" b="1" dirty="0">
                <a:solidFill>
                  <a:srgbClr val="FF0000"/>
                </a:solidFill>
                <a:latin typeface="黑体" panose="02010609060101010101" pitchFamily="49" charset="-122"/>
                <a:ea typeface="黑体" panose="02010609060101010101" pitchFamily="49" charset="-122"/>
              </a:rPr>
              <a:t>记录从源点到其他各顶点当前的最短路径长度</a:t>
            </a:r>
            <a:r>
              <a:rPr lang="zh-CN" altLang="en-US" sz="2400" b="1" dirty="0">
                <a:latin typeface="黑体" panose="02010609060101010101" pitchFamily="49" charset="-122"/>
                <a:ea typeface="黑体" panose="02010609060101010101" pitchFamily="49" charset="-122"/>
              </a:rPr>
              <a:t>，其初值为</a:t>
            </a:r>
            <a:r>
              <a:rPr lang="en-US" altLang="zh-CN" sz="2400" b="1" dirty="0">
                <a:solidFill>
                  <a:srgbClr val="0000FF"/>
                </a:solidFill>
                <a:latin typeface="黑体" panose="02010609060101010101" pitchFamily="49" charset="-122"/>
                <a:ea typeface="黑体" panose="02010609060101010101" pitchFamily="49" charset="-122"/>
              </a:rPr>
              <a:t>D[i]=cost[V</a:t>
            </a:r>
            <a:r>
              <a:rPr lang="en-US" altLang="zh-CN" sz="2400" b="1" baseline="-25000" dirty="0">
                <a:solidFill>
                  <a:srgbClr val="0000FF"/>
                </a:solidFill>
                <a:latin typeface="黑体" panose="02010609060101010101" pitchFamily="49" charset="-122"/>
                <a:ea typeface="黑体" panose="02010609060101010101" pitchFamily="49" charset="-122"/>
              </a:rPr>
              <a:t>0</a:t>
            </a:r>
            <a:r>
              <a:rPr lang="en-US" altLang="zh-CN" sz="2400" b="1" dirty="0">
                <a:solidFill>
                  <a:srgbClr val="0000FF"/>
                </a:solidFill>
                <a:latin typeface="黑体" panose="02010609060101010101" pitchFamily="49" charset="-122"/>
                <a:ea typeface="黑体" panose="02010609060101010101" pitchFamily="49" charset="-122"/>
              </a:rPr>
              <a:t>][i]</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i=1…n</a:t>
            </a:r>
            <a:r>
              <a:rPr lang="zh-CN" altLang="en-US" sz="2400" b="1" dirty="0">
                <a:latin typeface="黑体" panose="02010609060101010101" pitchFamily="49" charset="-122"/>
                <a:ea typeface="黑体" panose="02010609060101010101" pitchFamily="49" charset="-122"/>
              </a:rPr>
              <a:t>。数组</a:t>
            </a:r>
            <a:r>
              <a:rPr lang="en-US" altLang="zh-CN" sz="2400" b="1" dirty="0">
                <a:latin typeface="黑体" panose="02010609060101010101" pitchFamily="49" charset="-122"/>
                <a:ea typeface="黑体" panose="02010609060101010101" pitchFamily="49" charset="-122"/>
              </a:rPr>
              <a:t>D</a:t>
            </a:r>
            <a:r>
              <a:rPr lang="zh-CN" altLang="en-US" sz="2400" b="1" dirty="0">
                <a:latin typeface="黑体" panose="02010609060101010101" pitchFamily="49" charset="-122"/>
                <a:ea typeface="黑体" panose="02010609060101010101" pitchFamily="49" charset="-122"/>
              </a:rPr>
              <a:t>中的数据随着算法的逐步进行要不断地修改</a:t>
            </a:r>
            <a:endParaRPr lang="zh-CN" altLang="en-US" sz="2400" b="1" dirty="0">
              <a:latin typeface="黑体" panose="02010609060101010101" pitchFamily="49" charset="-122"/>
              <a:ea typeface="黑体" panose="02010609060101010101" pitchFamily="49" charset="-122"/>
            </a:endParaRPr>
          </a:p>
          <a:p>
            <a:pPr marL="342900" indent="-342900">
              <a:lnSpc>
                <a:spcPct val="130000"/>
              </a:lnSpc>
              <a:buClr>
                <a:schemeClr val="tx1"/>
              </a:buClr>
              <a:buSzPct val="50000"/>
              <a:buFont typeface="Wingdings" panose="05000000000000000000" pitchFamily="2" charset="2"/>
              <a:buChar char="n"/>
            </a:pPr>
            <a:r>
              <a:rPr lang="zh-CN" altLang="en-US" sz="2400" b="1" dirty="0">
                <a:latin typeface="黑体" panose="02010609060101010101" pitchFamily="49" charset="-122"/>
                <a:ea typeface="黑体" panose="02010609060101010101" pitchFamily="49" charset="-122"/>
              </a:rPr>
              <a:t>定义了</a:t>
            </a:r>
            <a:r>
              <a:rPr lang="en-US" altLang="zh-CN" sz="2400" b="1" dirty="0">
                <a:latin typeface="黑体" panose="02010609060101010101" pitchFamily="49" charset="-122"/>
                <a:ea typeface="黑体" panose="02010609060101010101" pitchFamily="49" charset="-122"/>
              </a:rPr>
              <a:t>S</a:t>
            </a:r>
            <a:r>
              <a:rPr lang="zh-CN" altLang="en-US" sz="2400" b="1" dirty="0">
                <a:latin typeface="黑体" panose="02010609060101010101" pitchFamily="49" charset="-122"/>
                <a:ea typeface="黑体" panose="02010609060101010101" pitchFamily="49" charset="-122"/>
              </a:rPr>
              <a:t>集合和</a:t>
            </a:r>
            <a:r>
              <a:rPr lang="en-US" altLang="zh-CN" sz="2400" b="1" dirty="0">
                <a:latin typeface="黑体" panose="02010609060101010101" pitchFamily="49" charset="-122"/>
                <a:ea typeface="黑体" panose="02010609060101010101" pitchFamily="49" charset="-122"/>
              </a:rPr>
              <a:t>D</a:t>
            </a:r>
            <a:r>
              <a:rPr lang="zh-CN" altLang="en-US" sz="2400" b="1" dirty="0">
                <a:latin typeface="黑体" panose="02010609060101010101" pitchFamily="49" charset="-122"/>
                <a:ea typeface="黑体" panose="02010609060101010101" pitchFamily="49" charset="-122"/>
              </a:rPr>
              <a:t>数组并对其初始化后，迪杰斯特拉算法在进行中，都是</a:t>
            </a:r>
            <a:r>
              <a:rPr lang="zh-CN" altLang="en-US" sz="2400" b="1" dirty="0">
                <a:solidFill>
                  <a:srgbClr val="FF0000"/>
                </a:solidFill>
                <a:latin typeface="黑体" panose="02010609060101010101" pitchFamily="49" charset="-122"/>
                <a:ea typeface="黑体" panose="02010609060101010101" pitchFamily="49" charset="-122"/>
              </a:rPr>
              <a:t>从</a:t>
            </a:r>
            <a:r>
              <a:rPr lang="en-US" altLang="zh-CN" sz="2400" b="1" dirty="0">
                <a:solidFill>
                  <a:srgbClr val="FF0000"/>
                </a:solidFill>
                <a:latin typeface="黑体" panose="02010609060101010101" pitchFamily="49" charset="-122"/>
                <a:ea typeface="黑体" panose="02010609060101010101" pitchFamily="49" charset="-122"/>
              </a:rPr>
              <a:t>S</a:t>
            </a:r>
            <a:r>
              <a:rPr lang="zh-CN" altLang="en-US" sz="2400" b="1" dirty="0">
                <a:solidFill>
                  <a:srgbClr val="FF0000"/>
                </a:solidFill>
                <a:latin typeface="黑体" panose="02010609060101010101" pitchFamily="49" charset="-122"/>
                <a:ea typeface="黑体" panose="02010609060101010101" pitchFamily="49" charset="-122"/>
              </a:rPr>
              <a:t>之外的顶点集合中选出一个顶点</a:t>
            </a:r>
            <a:r>
              <a:rPr lang="en-US" altLang="zh-CN" sz="2400" b="1" dirty="0">
                <a:solidFill>
                  <a:srgbClr val="FF0000"/>
                </a:solidFill>
                <a:latin typeface="黑体" panose="02010609060101010101" pitchFamily="49" charset="-122"/>
                <a:ea typeface="黑体" panose="02010609060101010101" pitchFamily="49" charset="-122"/>
              </a:rPr>
              <a:t>w</a:t>
            </a:r>
            <a:r>
              <a:rPr lang="zh-CN" altLang="en-US" sz="2400" b="1" dirty="0">
                <a:solidFill>
                  <a:srgbClr val="FF0000"/>
                </a:solidFill>
                <a:latin typeface="黑体" panose="02010609060101010101" pitchFamily="49" charset="-122"/>
                <a:ea typeface="黑体" panose="02010609060101010101" pitchFamily="49" charset="-122"/>
              </a:rPr>
              <a:t>，使</a:t>
            </a:r>
            <a:r>
              <a:rPr lang="en-US" altLang="zh-CN" sz="2400" b="1" dirty="0">
                <a:solidFill>
                  <a:srgbClr val="FF0000"/>
                </a:solidFill>
                <a:latin typeface="黑体" panose="02010609060101010101" pitchFamily="49" charset="-122"/>
                <a:ea typeface="黑体" panose="02010609060101010101" pitchFamily="49" charset="-122"/>
              </a:rPr>
              <a:t>D[w]</a:t>
            </a:r>
            <a:r>
              <a:rPr lang="zh-CN" altLang="en-US" sz="2400" b="1" dirty="0">
                <a:solidFill>
                  <a:srgbClr val="FF0000"/>
                </a:solidFill>
                <a:latin typeface="黑体" panose="02010609060101010101" pitchFamily="49" charset="-122"/>
                <a:ea typeface="黑体" panose="02010609060101010101" pitchFamily="49" charset="-122"/>
              </a:rPr>
              <a:t>的值最小</a:t>
            </a:r>
            <a:r>
              <a:rPr lang="zh-CN" altLang="en-US" sz="2400" b="1" dirty="0">
                <a:latin typeface="黑体" panose="02010609060101010101" pitchFamily="49" charset="-122"/>
                <a:ea typeface="黑体" panose="02010609060101010101" pitchFamily="49" charset="-122"/>
              </a:rPr>
              <a:t>。于是从源点到达</a:t>
            </a:r>
            <a:r>
              <a:rPr lang="en-US" altLang="zh-CN" sz="2400" b="1" dirty="0">
                <a:latin typeface="黑体" panose="02010609060101010101" pitchFamily="49" charset="-122"/>
                <a:ea typeface="黑体" panose="02010609060101010101" pitchFamily="49" charset="-122"/>
              </a:rPr>
              <a:t>w</a:t>
            </a:r>
            <a:r>
              <a:rPr lang="zh-CN" altLang="en-US" sz="2400" b="1" dirty="0">
                <a:latin typeface="黑体" panose="02010609060101010101" pitchFamily="49" charset="-122"/>
                <a:ea typeface="黑体" panose="02010609060101010101" pitchFamily="49" charset="-122"/>
              </a:rPr>
              <a:t>只通过</a:t>
            </a:r>
            <a:r>
              <a:rPr lang="en-US" altLang="zh-CN" sz="2400" b="1" dirty="0">
                <a:latin typeface="黑体" panose="02010609060101010101" pitchFamily="49" charset="-122"/>
                <a:ea typeface="黑体" panose="02010609060101010101" pitchFamily="49" charset="-122"/>
              </a:rPr>
              <a:t>S</a:t>
            </a:r>
            <a:r>
              <a:rPr lang="zh-CN" altLang="en-US" sz="2400" b="1" dirty="0">
                <a:latin typeface="黑体" panose="02010609060101010101" pitchFamily="49" charset="-122"/>
                <a:ea typeface="黑体" panose="02010609060101010101" pitchFamily="49" charset="-122"/>
              </a:rPr>
              <a:t>中的顶点，</a:t>
            </a:r>
            <a:r>
              <a:rPr lang="zh-CN" altLang="en-US" sz="2400" b="1" dirty="0">
                <a:solidFill>
                  <a:srgbClr val="FF0000"/>
                </a:solidFill>
                <a:latin typeface="黑体" panose="02010609060101010101" pitchFamily="49" charset="-122"/>
                <a:ea typeface="黑体" panose="02010609060101010101" pitchFamily="49" charset="-122"/>
              </a:rPr>
              <a:t>把 </a:t>
            </a:r>
            <a:r>
              <a:rPr lang="en-US" altLang="zh-CN" sz="2400" b="1" dirty="0">
                <a:solidFill>
                  <a:srgbClr val="FF0000"/>
                </a:solidFill>
                <a:latin typeface="黑体" panose="02010609060101010101" pitchFamily="49" charset="-122"/>
                <a:ea typeface="黑体" panose="02010609060101010101" pitchFamily="49" charset="-122"/>
              </a:rPr>
              <a:t>w </a:t>
            </a:r>
            <a:r>
              <a:rPr lang="zh-CN" altLang="en-US" sz="2400" b="1" dirty="0">
                <a:solidFill>
                  <a:srgbClr val="FF0000"/>
                </a:solidFill>
                <a:latin typeface="黑体" panose="02010609060101010101" pitchFamily="49" charset="-122"/>
                <a:ea typeface="黑体" panose="02010609060101010101" pitchFamily="49" charset="-122"/>
              </a:rPr>
              <a:t>加入集合</a:t>
            </a:r>
            <a:r>
              <a:rPr lang="en-US" altLang="zh-CN" sz="2400" b="1" dirty="0">
                <a:solidFill>
                  <a:srgbClr val="FF0000"/>
                </a:solidFill>
                <a:latin typeface="黑体" panose="02010609060101010101" pitchFamily="49" charset="-122"/>
                <a:ea typeface="黑体" panose="02010609060101010101" pitchFamily="49" charset="-122"/>
              </a:rPr>
              <a:t>S</a:t>
            </a:r>
            <a:r>
              <a:rPr lang="zh-CN" altLang="en-US" sz="2400" b="1" dirty="0">
                <a:solidFill>
                  <a:srgbClr val="FF0000"/>
                </a:solidFill>
                <a:latin typeface="黑体" panose="02010609060101010101" pitchFamily="49" charset="-122"/>
                <a:ea typeface="黑体" panose="02010609060101010101" pitchFamily="49" charset="-122"/>
              </a:rPr>
              <a:t>中，并调整</a:t>
            </a:r>
            <a:r>
              <a:rPr lang="en-US" altLang="zh-CN" sz="2400" b="1" dirty="0">
                <a:solidFill>
                  <a:srgbClr val="FF0000"/>
                </a:solidFill>
                <a:latin typeface="黑体" panose="02010609060101010101" pitchFamily="49" charset="-122"/>
                <a:ea typeface="黑体" panose="02010609060101010101" pitchFamily="49" charset="-122"/>
              </a:rPr>
              <a:t>D</a:t>
            </a:r>
            <a:r>
              <a:rPr lang="zh-CN" altLang="en-US" sz="2400" b="1" dirty="0">
                <a:solidFill>
                  <a:srgbClr val="FF0000"/>
                </a:solidFill>
                <a:latin typeface="黑体" panose="02010609060101010101" pitchFamily="49" charset="-122"/>
                <a:ea typeface="黑体" panose="02010609060101010101" pitchFamily="49" charset="-122"/>
              </a:rPr>
              <a:t>中记录的从源点到集合中每个顶点</a:t>
            </a:r>
            <a:r>
              <a:rPr lang="en-US" altLang="zh-CN" sz="2400" b="1" dirty="0">
                <a:solidFill>
                  <a:srgbClr val="FF0000"/>
                </a:solidFill>
                <a:latin typeface="黑体" panose="02010609060101010101" pitchFamily="49" charset="-122"/>
                <a:ea typeface="黑体" panose="02010609060101010101" pitchFamily="49" charset="-122"/>
              </a:rPr>
              <a:t>v</a:t>
            </a:r>
            <a:r>
              <a:rPr lang="zh-CN" altLang="en-US" sz="2400" b="1" dirty="0">
                <a:solidFill>
                  <a:srgbClr val="FF0000"/>
                </a:solidFill>
                <a:latin typeface="黑体" panose="02010609060101010101" pitchFamily="49" charset="-122"/>
                <a:ea typeface="黑体" panose="02010609060101010101" pitchFamily="49" charset="-122"/>
              </a:rPr>
              <a:t>的距离</a:t>
            </a:r>
            <a:r>
              <a:rPr lang="zh-CN" altLang="en-US" sz="2400" b="1" dirty="0">
                <a:latin typeface="黑体" panose="02010609060101010101" pitchFamily="49" charset="-122"/>
                <a:ea typeface="黑体" panose="02010609060101010101" pitchFamily="49" charset="-122"/>
              </a:rPr>
              <a:t>：</a:t>
            </a:r>
            <a:endParaRPr lang="zh-CN" altLang="en-US" sz="2400" b="1" dirty="0">
              <a:latin typeface="黑体" panose="02010609060101010101" pitchFamily="49" charset="-122"/>
              <a:ea typeface="黑体" panose="02010609060101010101" pitchFamily="49" charset="-122"/>
            </a:endParaRPr>
          </a:p>
          <a:p>
            <a:pPr marL="342900" indent="-342900">
              <a:lnSpc>
                <a:spcPct val="130000"/>
              </a:lnSpc>
              <a:buClr>
                <a:schemeClr val="tx1"/>
              </a:buClr>
              <a:buSzPct val="50000"/>
              <a:buFont typeface="Wingdings" panose="05000000000000000000" pitchFamily="2" charset="2"/>
            </a:pPr>
            <a:r>
              <a:rPr lang="zh-CN" altLang="en-US" sz="2400" b="1" dirty="0">
                <a:latin typeface="黑体" panose="02010609060101010101" pitchFamily="49" charset="-122"/>
                <a:ea typeface="黑体" panose="02010609060101010101" pitchFamily="49" charset="-122"/>
              </a:rPr>
              <a:t>    取</a:t>
            </a:r>
            <a:r>
              <a:rPr lang="en-US" altLang="zh-CN" sz="2400" b="1" dirty="0">
                <a:solidFill>
                  <a:srgbClr val="0000FF"/>
                </a:solidFill>
                <a:latin typeface="黑体" panose="02010609060101010101" pitchFamily="49" charset="-122"/>
                <a:ea typeface="黑体" panose="02010609060101010101" pitchFamily="49" charset="-122"/>
              </a:rPr>
              <a:t>D[v]</a:t>
            </a:r>
            <a:r>
              <a:rPr lang="zh-CN" altLang="en-US" sz="2400" b="1" dirty="0">
                <a:solidFill>
                  <a:srgbClr val="0000FF"/>
                </a:solidFill>
                <a:latin typeface="黑体" panose="02010609060101010101" pitchFamily="49" charset="-122"/>
                <a:ea typeface="黑体" panose="02010609060101010101" pitchFamily="49" charset="-122"/>
              </a:rPr>
              <a:t>和</a:t>
            </a:r>
            <a:r>
              <a:rPr lang="en-US" altLang="zh-CN" sz="2400" b="1" dirty="0">
                <a:solidFill>
                  <a:srgbClr val="0000FF"/>
                </a:solidFill>
                <a:latin typeface="黑体" panose="02010609060101010101" pitchFamily="49" charset="-122"/>
                <a:ea typeface="黑体" panose="02010609060101010101" pitchFamily="49" charset="-122"/>
              </a:rPr>
              <a:t>D[w]+cost[w][v]</a:t>
            </a:r>
            <a:r>
              <a:rPr lang="zh-CN" altLang="en-US" sz="2400" b="1" dirty="0">
                <a:latin typeface="黑体" panose="02010609060101010101" pitchFamily="49" charset="-122"/>
                <a:ea typeface="黑体" panose="02010609060101010101" pitchFamily="49" charset="-122"/>
              </a:rPr>
              <a:t>中值较小的作为</a:t>
            </a:r>
            <a:r>
              <a:rPr lang="zh-CN" altLang="en-US" sz="2400" b="1" dirty="0">
                <a:solidFill>
                  <a:srgbClr val="0000FF"/>
                </a:solidFill>
                <a:latin typeface="黑体" panose="02010609060101010101" pitchFamily="49" charset="-122"/>
                <a:ea typeface="黑体" panose="02010609060101010101" pitchFamily="49" charset="-122"/>
              </a:rPr>
              <a:t>新的</a:t>
            </a:r>
            <a:r>
              <a:rPr lang="en-US" altLang="zh-CN" sz="2400" b="1" dirty="0">
                <a:solidFill>
                  <a:srgbClr val="0000FF"/>
                </a:solidFill>
                <a:latin typeface="黑体" panose="02010609060101010101" pitchFamily="49" charset="-122"/>
                <a:ea typeface="黑体" panose="02010609060101010101" pitchFamily="49" charset="-122"/>
              </a:rPr>
              <a:t>D[v]</a:t>
            </a:r>
            <a:endParaRPr lang="en-US" altLang="zh-CN" sz="2400" b="1" dirty="0">
              <a:solidFill>
                <a:srgbClr val="0000FF"/>
              </a:solidFill>
              <a:latin typeface="黑体" panose="02010609060101010101" pitchFamily="49" charset="-122"/>
              <a:ea typeface="黑体" panose="02010609060101010101" pitchFamily="49" charset="-122"/>
            </a:endParaRPr>
          </a:p>
          <a:p>
            <a:pPr marL="342900" indent="-342900">
              <a:lnSpc>
                <a:spcPct val="130000"/>
              </a:lnSpc>
              <a:buClr>
                <a:schemeClr val="tx1"/>
              </a:buClr>
              <a:buSzPct val="50000"/>
              <a:buFont typeface="Wingdings" panose="05000000000000000000" pitchFamily="2" charset="2"/>
              <a:buChar char="n"/>
            </a:pPr>
            <a:r>
              <a:rPr lang="zh-CN" altLang="en-US" sz="2400" b="1" dirty="0">
                <a:latin typeface="黑体" panose="02010609060101010101" pitchFamily="49" charset="-122"/>
                <a:ea typeface="黑体" panose="02010609060101010101" pitchFamily="49" charset="-122"/>
              </a:rPr>
              <a:t>重复上述，直到</a:t>
            </a:r>
            <a:r>
              <a:rPr lang="en-US" altLang="zh-CN" sz="2400" b="1" dirty="0">
                <a:latin typeface="黑体" panose="02010609060101010101" pitchFamily="49" charset="-122"/>
                <a:ea typeface="黑体" panose="02010609060101010101" pitchFamily="49" charset="-122"/>
              </a:rPr>
              <a:t>S</a:t>
            </a:r>
            <a:r>
              <a:rPr lang="zh-CN" altLang="en-US" sz="2400" b="1" dirty="0">
                <a:latin typeface="黑体" panose="02010609060101010101" pitchFamily="49" charset="-122"/>
                <a:ea typeface="黑体" panose="02010609060101010101" pitchFamily="49" charset="-122"/>
              </a:rPr>
              <a:t>中包含</a:t>
            </a:r>
            <a:r>
              <a:rPr lang="en-US" altLang="zh-CN" sz="2400" b="1" dirty="0">
                <a:latin typeface="黑体" panose="02010609060101010101" pitchFamily="49" charset="-122"/>
                <a:ea typeface="黑体" panose="02010609060101010101" pitchFamily="49" charset="-122"/>
              </a:rPr>
              <a:t>V</a:t>
            </a:r>
            <a:r>
              <a:rPr lang="zh-CN" altLang="en-US" sz="2400" b="1" dirty="0">
                <a:latin typeface="黑体" panose="02010609060101010101" pitchFamily="49" charset="-122"/>
                <a:ea typeface="黑体" panose="02010609060101010101" pitchFamily="49" charset="-122"/>
              </a:rPr>
              <a:t>中其余各顶点的最短路径。</a:t>
            </a:r>
            <a:endParaRPr lang="zh-CN" altLang="en-US" sz="2400" b="1" dirty="0">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37602">
                                            <p:txEl>
                                              <p:pRg st="1" end="1"/>
                                            </p:txEl>
                                          </p:spTgt>
                                        </p:tgtEl>
                                        <p:attrNameLst>
                                          <p:attrName>style.visibility</p:attrName>
                                        </p:attrNameLst>
                                      </p:cBhvr>
                                      <p:to>
                                        <p:strVal val="visible"/>
                                      </p:to>
                                    </p:set>
                                    <p:anim calcmode="lin" valueType="num">
                                      <p:cBhvr additive="base">
                                        <p:cTn id="7" dur="500" fill="hold"/>
                                        <p:tgtEl>
                                          <p:spTgt spid="53760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7602">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37602">
                                            <p:txEl>
                                              <p:pRg st="2" end="2"/>
                                            </p:txEl>
                                          </p:spTgt>
                                        </p:tgtEl>
                                        <p:attrNameLst>
                                          <p:attrName>style.visibility</p:attrName>
                                        </p:attrNameLst>
                                      </p:cBhvr>
                                      <p:to>
                                        <p:strVal val="visible"/>
                                      </p:to>
                                    </p:set>
                                    <p:anim calcmode="lin" valueType="num">
                                      <p:cBhvr additive="base">
                                        <p:cTn id="12" dur="500" fill="hold"/>
                                        <p:tgtEl>
                                          <p:spTgt spid="537602">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37602">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37602">
                                            <p:txEl>
                                              <p:pRg st="3" end="3"/>
                                            </p:txEl>
                                          </p:spTgt>
                                        </p:tgtEl>
                                        <p:attrNameLst>
                                          <p:attrName>style.visibility</p:attrName>
                                        </p:attrNameLst>
                                      </p:cBhvr>
                                      <p:to>
                                        <p:strVal val="visible"/>
                                      </p:to>
                                    </p:set>
                                    <p:anim calcmode="lin" valueType="num">
                                      <p:cBhvr additive="base">
                                        <p:cTn id="17" dur="500" fill="hold"/>
                                        <p:tgtEl>
                                          <p:spTgt spid="53760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3760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文本框 539649"/>
          <p:cNvSpPr txBox="1"/>
          <p:nvPr/>
        </p:nvSpPr>
        <p:spPr>
          <a:xfrm>
            <a:off x="4725988" y="276225"/>
            <a:ext cx="3733800" cy="2245360"/>
          </a:xfrm>
          <a:prstGeom prst="rect">
            <a:avLst/>
          </a:prstGeom>
          <a:noFill/>
          <a:ln w="9525">
            <a:noFill/>
          </a:ln>
        </p:spPr>
        <p:txBody>
          <a:bodyPr>
            <a:spAutoFit/>
          </a:bodyPr>
          <a:lstStyle/>
          <a:p>
            <a:r>
              <a:rPr lang="en-US" altLang="zh-CN" sz="2000" dirty="0">
                <a:latin typeface="黑体" panose="02010609060101010101" pitchFamily="49" charset="-122"/>
                <a:ea typeface="黑体" panose="02010609060101010101" pitchFamily="49" charset="-122"/>
              </a:rPr>
              <a:t>    V</a:t>
            </a:r>
            <a:r>
              <a:rPr lang="en-US" altLang="zh-CN" sz="2000" baseline="-25000" dirty="0">
                <a:latin typeface="黑体" panose="02010609060101010101" pitchFamily="49" charset="-122"/>
                <a:ea typeface="黑体" panose="02010609060101010101" pitchFamily="49" charset="-122"/>
              </a:rPr>
              <a:t>0</a:t>
            </a:r>
            <a:r>
              <a:rPr lang="en-US" altLang="zh-CN" sz="2000" dirty="0">
                <a:latin typeface="黑体" panose="02010609060101010101" pitchFamily="49" charset="-122"/>
                <a:ea typeface="黑体" panose="02010609060101010101" pitchFamily="49" charset="-122"/>
              </a:rPr>
              <a:t>   V</a:t>
            </a:r>
            <a:r>
              <a:rPr lang="en-US" altLang="zh-CN" sz="2000" baseline="-25000" dirty="0">
                <a:latin typeface="黑体" panose="02010609060101010101" pitchFamily="49" charset="-122"/>
                <a:ea typeface="黑体" panose="02010609060101010101" pitchFamily="49" charset="-122"/>
              </a:rPr>
              <a:t>1 </a:t>
            </a:r>
            <a:r>
              <a:rPr lang="en-US" altLang="zh-CN" sz="2000" dirty="0">
                <a:latin typeface="黑体" panose="02010609060101010101" pitchFamily="49" charset="-122"/>
                <a:ea typeface="黑体" panose="02010609060101010101" pitchFamily="49" charset="-122"/>
              </a:rPr>
              <a:t>  V</a:t>
            </a:r>
            <a:r>
              <a:rPr lang="en-US" altLang="zh-CN" sz="2000" baseline="-25000" dirty="0">
                <a:latin typeface="黑体" panose="02010609060101010101" pitchFamily="49" charset="-122"/>
                <a:ea typeface="黑体" panose="02010609060101010101" pitchFamily="49" charset="-122"/>
              </a:rPr>
              <a:t>2   </a:t>
            </a:r>
            <a:r>
              <a:rPr lang="en-US" altLang="zh-CN" sz="2000" dirty="0">
                <a:latin typeface="黑体" panose="02010609060101010101" pitchFamily="49" charset="-122"/>
                <a:ea typeface="黑体" panose="02010609060101010101" pitchFamily="49" charset="-122"/>
              </a:rPr>
              <a:t>V</a:t>
            </a:r>
            <a:r>
              <a:rPr lang="en-US" altLang="zh-CN" sz="2000" baseline="-25000" dirty="0">
                <a:latin typeface="黑体" panose="02010609060101010101" pitchFamily="49" charset="-122"/>
                <a:ea typeface="黑体" panose="02010609060101010101" pitchFamily="49" charset="-122"/>
              </a:rPr>
              <a:t>3  </a:t>
            </a:r>
            <a:r>
              <a:rPr lang="en-US" altLang="zh-CN" sz="2000" dirty="0">
                <a:latin typeface="黑体" panose="02010609060101010101" pitchFamily="49" charset="-122"/>
                <a:ea typeface="黑体" panose="02010609060101010101" pitchFamily="49" charset="-122"/>
              </a:rPr>
              <a:t> V</a:t>
            </a:r>
            <a:r>
              <a:rPr lang="en-US" altLang="zh-CN" sz="2000" baseline="-25000" dirty="0">
                <a:latin typeface="黑体" panose="02010609060101010101" pitchFamily="49" charset="-122"/>
                <a:ea typeface="黑体" panose="02010609060101010101" pitchFamily="49" charset="-122"/>
              </a:rPr>
              <a:t>4</a:t>
            </a:r>
            <a:r>
              <a:rPr lang="en-US" altLang="zh-CN" sz="2000" dirty="0">
                <a:latin typeface="黑体" panose="02010609060101010101" pitchFamily="49" charset="-122"/>
                <a:ea typeface="黑体" panose="02010609060101010101" pitchFamily="49" charset="-122"/>
              </a:rPr>
              <a:t>   V</a:t>
            </a:r>
            <a:r>
              <a:rPr lang="en-US" altLang="zh-CN" sz="2000" baseline="-25000" dirty="0">
                <a:latin typeface="黑体" panose="02010609060101010101" pitchFamily="49" charset="-122"/>
                <a:ea typeface="黑体" panose="02010609060101010101" pitchFamily="49" charset="-122"/>
              </a:rPr>
              <a:t>5</a:t>
            </a:r>
            <a:r>
              <a:rPr lang="en-US" altLang="zh-CN" sz="2000" dirty="0">
                <a:latin typeface="黑体" panose="02010609060101010101" pitchFamily="49" charset="-122"/>
                <a:ea typeface="黑体" panose="02010609060101010101" pitchFamily="49" charset="-122"/>
              </a:rPr>
              <a:t> </a:t>
            </a:r>
            <a:endParaRPr lang="en-US" altLang="zh-CN" sz="2000" dirty="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V</a:t>
            </a:r>
            <a:r>
              <a:rPr lang="en-US" altLang="zh-CN" sz="2000" baseline="-25000" dirty="0">
                <a:latin typeface="黑体" panose="02010609060101010101" pitchFamily="49" charset="-122"/>
                <a:ea typeface="黑体" panose="02010609060101010101" pitchFamily="49" charset="-122"/>
              </a:rPr>
              <a:t>0</a:t>
            </a:r>
            <a:r>
              <a:rPr lang="en-US" altLang="zh-CN" sz="2000" dirty="0">
                <a:latin typeface="黑体" panose="02010609060101010101" pitchFamily="49" charset="-122"/>
                <a:ea typeface="黑体" panose="02010609060101010101" pitchFamily="49" charset="-122"/>
              </a:rPr>
              <a:t>  ∞   ∞  10  ∞  30 100</a:t>
            </a:r>
            <a:endParaRPr lang="en-US" altLang="zh-CN" sz="2000" dirty="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V</a:t>
            </a:r>
            <a:r>
              <a:rPr lang="en-US" altLang="zh-CN" sz="2000" baseline="-25000" dirty="0">
                <a:latin typeface="黑体" panose="02010609060101010101" pitchFamily="49" charset="-122"/>
                <a:ea typeface="黑体" panose="02010609060101010101" pitchFamily="49" charset="-122"/>
              </a:rPr>
              <a:t>1</a:t>
            </a:r>
            <a:r>
              <a:rPr lang="en-US" altLang="zh-CN" sz="2000" dirty="0">
                <a:latin typeface="黑体" panose="02010609060101010101" pitchFamily="49" charset="-122"/>
                <a:ea typeface="黑体" panose="02010609060101010101" pitchFamily="49" charset="-122"/>
              </a:rPr>
              <a:t>  ∞   ∞  5   ∞  ∞  ∞  </a:t>
            </a:r>
            <a:endParaRPr lang="en-US" altLang="zh-CN" sz="2000" dirty="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V</a:t>
            </a:r>
            <a:r>
              <a:rPr lang="en-US" altLang="zh-CN" sz="2000" baseline="-25000" dirty="0">
                <a:latin typeface="黑体" panose="02010609060101010101" pitchFamily="49" charset="-122"/>
                <a:ea typeface="黑体" panose="02010609060101010101" pitchFamily="49" charset="-122"/>
              </a:rPr>
              <a:t>2</a:t>
            </a:r>
            <a:r>
              <a:rPr lang="en-US" altLang="zh-CN" sz="2000" dirty="0">
                <a:latin typeface="黑体" panose="02010609060101010101" pitchFamily="49" charset="-122"/>
                <a:ea typeface="黑体" panose="02010609060101010101" pitchFamily="49" charset="-122"/>
              </a:rPr>
              <a:t>  ∞   ∞  ∞  50  ∞  ∞  </a:t>
            </a:r>
            <a:endParaRPr lang="en-US" altLang="zh-CN" sz="2000" dirty="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V</a:t>
            </a:r>
            <a:r>
              <a:rPr lang="en-US" altLang="zh-CN" sz="2000" baseline="-25000" dirty="0">
                <a:latin typeface="黑体" panose="02010609060101010101" pitchFamily="49" charset="-122"/>
                <a:ea typeface="黑体" panose="02010609060101010101" pitchFamily="49" charset="-122"/>
              </a:rPr>
              <a:t>3</a:t>
            </a:r>
            <a:r>
              <a:rPr lang="en-US" altLang="zh-CN" sz="2000" dirty="0">
                <a:latin typeface="黑体" panose="02010609060101010101" pitchFamily="49" charset="-122"/>
                <a:ea typeface="黑体" panose="02010609060101010101" pitchFamily="49" charset="-122"/>
              </a:rPr>
              <a:t>  ∞   ∞  ∞  ∞  ∞  10 </a:t>
            </a:r>
            <a:endParaRPr lang="en-US" altLang="zh-CN" sz="2000" dirty="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V</a:t>
            </a:r>
            <a:r>
              <a:rPr lang="en-US" altLang="zh-CN" sz="2000" baseline="-25000" dirty="0">
                <a:latin typeface="黑体" panose="02010609060101010101" pitchFamily="49" charset="-122"/>
                <a:ea typeface="黑体" panose="02010609060101010101" pitchFamily="49" charset="-122"/>
              </a:rPr>
              <a:t>4</a:t>
            </a:r>
            <a:r>
              <a:rPr lang="en-US" altLang="zh-CN" sz="2000" dirty="0">
                <a:latin typeface="黑体" panose="02010609060101010101" pitchFamily="49" charset="-122"/>
                <a:ea typeface="黑体" panose="02010609060101010101" pitchFamily="49" charset="-122"/>
              </a:rPr>
              <a:t>  ∞   ∞  ∞  20  ∞  60 </a:t>
            </a:r>
            <a:endParaRPr lang="en-US" altLang="zh-CN" sz="2000" dirty="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V</a:t>
            </a:r>
            <a:r>
              <a:rPr lang="en-US" altLang="zh-CN" sz="2000" baseline="-25000" dirty="0">
                <a:latin typeface="黑体" panose="02010609060101010101" pitchFamily="49" charset="-122"/>
                <a:ea typeface="黑体" panose="02010609060101010101" pitchFamily="49" charset="-122"/>
              </a:rPr>
              <a:t>5</a:t>
            </a:r>
            <a:r>
              <a:rPr lang="en-US" altLang="zh-CN" sz="2000" dirty="0">
                <a:latin typeface="黑体" panose="02010609060101010101" pitchFamily="49" charset="-122"/>
                <a:ea typeface="黑体" panose="02010609060101010101" pitchFamily="49" charset="-122"/>
              </a:rPr>
              <a:t>  ∞   ∞  ∞  ∞  ∞  ∞ </a:t>
            </a:r>
            <a:endParaRPr lang="en-US" altLang="zh-CN" sz="2000" dirty="0">
              <a:latin typeface="黑体" panose="02010609060101010101" pitchFamily="49" charset="-122"/>
              <a:ea typeface="黑体" panose="02010609060101010101" pitchFamily="49" charset="-122"/>
            </a:endParaRPr>
          </a:p>
        </p:txBody>
      </p:sp>
      <p:sp>
        <p:nvSpPr>
          <p:cNvPr id="57347" name="左中括号 539650"/>
          <p:cNvSpPr/>
          <p:nvPr/>
        </p:nvSpPr>
        <p:spPr>
          <a:xfrm>
            <a:off x="5105400" y="685800"/>
            <a:ext cx="152400" cy="1676400"/>
          </a:xfrm>
          <a:prstGeom prst="leftBracket">
            <a:avLst>
              <a:gd name="adj" fmla="val 91615"/>
            </a:avLst>
          </a:prstGeom>
          <a:noFill/>
          <a:ln w="9525" cap="flat" cmpd="sng">
            <a:solidFill>
              <a:schemeClr val="tx1"/>
            </a:solidFill>
            <a:prstDash val="solid"/>
            <a:headEnd type="none" w="med" len="med"/>
            <a:tailEnd type="none" w="med" len="med"/>
          </a:ln>
        </p:spPr>
        <p:txBody>
          <a:bodyPr/>
          <a:lstStyle/>
          <a:p>
            <a:endParaRPr lang="zh-CN" altLang="en-US" dirty="0">
              <a:latin typeface="Tahoma" panose="020B0604030504040204" pitchFamily="34" charset="0"/>
            </a:endParaRPr>
          </a:p>
        </p:txBody>
      </p:sp>
      <p:sp>
        <p:nvSpPr>
          <p:cNvPr id="57348" name="右中括号 539651"/>
          <p:cNvSpPr/>
          <p:nvPr/>
        </p:nvSpPr>
        <p:spPr>
          <a:xfrm>
            <a:off x="8305800" y="685800"/>
            <a:ext cx="76200" cy="1676400"/>
          </a:xfrm>
          <a:prstGeom prst="rightBracket">
            <a:avLst>
              <a:gd name="adj" fmla="val 183231"/>
            </a:avLst>
          </a:prstGeom>
          <a:noFill/>
          <a:ln w="9525" cap="flat" cmpd="sng">
            <a:solidFill>
              <a:schemeClr val="tx1"/>
            </a:solidFill>
            <a:prstDash val="solid"/>
            <a:headEnd type="none" w="med" len="med"/>
            <a:tailEnd type="none" w="med" len="med"/>
          </a:ln>
        </p:spPr>
        <p:txBody>
          <a:bodyPr/>
          <a:lstStyle/>
          <a:p>
            <a:endParaRPr lang="zh-CN" altLang="en-US" dirty="0">
              <a:latin typeface="Tahoma" panose="020B0604030504040204" pitchFamily="34" charset="0"/>
            </a:endParaRPr>
          </a:p>
        </p:txBody>
      </p:sp>
      <p:sp>
        <p:nvSpPr>
          <p:cNvPr id="539653" name="矩形 539652"/>
          <p:cNvSpPr/>
          <p:nvPr/>
        </p:nvSpPr>
        <p:spPr>
          <a:xfrm>
            <a:off x="6943725" y="6086475"/>
            <a:ext cx="2022475" cy="454025"/>
          </a:xfrm>
          <a:prstGeom prst="rect">
            <a:avLst/>
          </a:prstGeom>
          <a:noFill/>
          <a:ln w="9525">
            <a:noFill/>
          </a:ln>
        </p:spPr>
        <p:txBody>
          <a:bodyPr/>
          <a:lstStyle/>
          <a:p>
            <a:pPr algn="ctr">
              <a:spcBef>
                <a:spcPct val="20000"/>
              </a:spcBef>
            </a:pPr>
            <a:r>
              <a:rPr lang="en-US" altLang="zh-CN" sz="1400" b="1" dirty="0">
                <a:latin typeface="Arial" panose="020B0604020202020204" pitchFamily="34" charset="0"/>
              </a:rPr>
              <a:t>{V</a:t>
            </a:r>
            <a:r>
              <a:rPr lang="en-US" altLang="zh-CN" sz="2400" b="1" baseline="-25000" dirty="0">
                <a:latin typeface="宋体" panose="02010600030101010101" pitchFamily="2" charset="-122"/>
              </a:rPr>
              <a:t>0</a:t>
            </a:r>
            <a:r>
              <a:rPr lang="en-US" altLang="zh-CN" sz="1400" b="1" dirty="0">
                <a:latin typeface="Arial" panose="020B0604020202020204" pitchFamily="34" charset="0"/>
              </a:rPr>
              <a:t>,V</a:t>
            </a:r>
            <a:r>
              <a:rPr lang="en-US" altLang="zh-CN" sz="2400" b="1" baseline="-25000" dirty="0">
                <a:latin typeface="宋体" panose="02010600030101010101" pitchFamily="2" charset="-122"/>
              </a:rPr>
              <a:t>2</a:t>
            </a:r>
            <a:r>
              <a:rPr lang="en-US" altLang="zh-CN" sz="1400" b="1" dirty="0">
                <a:latin typeface="Arial" panose="020B0604020202020204" pitchFamily="34" charset="0"/>
              </a:rPr>
              <a:t>,V</a:t>
            </a:r>
            <a:r>
              <a:rPr lang="en-US" altLang="zh-CN" sz="2400" b="1" baseline="-25000" dirty="0">
                <a:latin typeface="宋体" panose="02010600030101010101" pitchFamily="2" charset="-122"/>
              </a:rPr>
              <a:t>4</a:t>
            </a:r>
            <a:r>
              <a:rPr lang="en-US" altLang="zh-CN" sz="1400" b="1" dirty="0">
                <a:latin typeface="Arial" panose="020B0604020202020204" pitchFamily="34" charset="0"/>
              </a:rPr>
              <a:t>,V</a:t>
            </a:r>
            <a:r>
              <a:rPr lang="en-US" altLang="zh-CN" sz="2400" b="1" baseline="-25000" dirty="0">
                <a:latin typeface="宋体" panose="02010600030101010101" pitchFamily="2" charset="-122"/>
              </a:rPr>
              <a:t>3</a:t>
            </a:r>
            <a:r>
              <a:rPr lang="en-US" altLang="zh-CN" sz="1400" b="1" dirty="0">
                <a:latin typeface="Arial" panose="020B0604020202020204" pitchFamily="34" charset="0"/>
              </a:rPr>
              <a:t>,V</a:t>
            </a:r>
            <a:r>
              <a:rPr lang="en-US" altLang="zh-CN" sz="2400" b="1" baseline="-25000" dirty="0">
                <a:latin typeface="宋体" panose="02010600030101010101" pitchFamily="2" charset="-122"/>
              </a:rPr>
              <a:t>5</a:t>
            </a:r>
            <a:r>
              <a:rPr lang="en-US" altLang="zh-CN" sz="1400" b="1" dirty="0">
                <a:latin typeface="Arial" panose="020B0604020202020204" pitchFamily="34" charset="0"/>
              </a:rPr>
              <a:t> ,V</a:t>
            </a:r>
            <a:r>
              <a:rPr lang="en-US" altLang="zh-CN" sz="2400" b="1" baseline="-25000" dirty="0">
                <a:latin typeface="宋体" panose="02010600030101010101" pitchFamily="2" charset="-122"/>
              </a:rPr>
              <a:t>1</a:t>
            </a:r>
            <a:r>
              <a:rPr lang="en-US" altLang="zh-CN" sz="1400" b="1" dirty="0">
                <a:latin typeface="Arial" panose="020B0604020202020204" pitchFamily="34" charset="0"/>
              </a:rPr>
              <a:t>}</a:t>
            </a:r>
            <a:endParaRPr lang="en-US" altLang="zh-CN" sz="1400" b="1" dirty="0">
              <a:latin typeface="Arial" panose="020B0604020202020204" pitchFamily="34" charset="0"/>
            </a:endParaRPr>
          </a:p>
        </p:txBody>
      </p:sp>
      <p:sp>
        <p:nvSpPr>
          <p:cNvPr id="539654" name="矩形 539653"/>
          <p:cNvSpPr/>
          <p:nvPr/>
        </p:nvSpPr>
        <p:spPr>
          <a:xfrm>
            <a:off x="5340350" y="6086475"/>
            <a:ext cx="1603375" cy="454025"/>
          </a:xfrm>
          <a:prstGeom prst="rect">
            <a:avLst/>
          </a:prstGeom>
          <a:noFill/>
          <a:ln w="9525">
            <a:noFill/>
          </a:ln>
        </p:spPr>
        <p:txBody>
          <a:bodyPr/>
          <a:lstStyle/>
          <a:p>
            <a:pPr algn="ctr">
              <a:spcBef>
                <a:spcPct val="20000"/>
              </a:spcBef>
            </a:pPr>
            <a:r>
              <a:rPr lang="en-US" altLang="zh-CN" sz="1400" b="1" dirty="0">
                <a:latin typeface="Arial" panose="020B0604020202020204" pitchFamily="34" charset="0"/>
              </a:rPr>
              <a:t>{V</a:t>
            </a:r>
            <a:r>
              <a:rPr lang="en-US" altLang="zh-CN" sz="2400" b="1" baseline="-25000" dirty="0">
                <a:latin typeface="宋体" panose="02010600030101010101" pitchFamily="2" charset="-122"/>
              </a:rPr>
              <a:t>0</a:t>
            </a:r>
            <a:r>
              <a:rPr lang="en-US" altLang="zh-CN" sz="1400" b="1" dirty="0">
                <a:latin typeface="Arial" panose="020B0604020202020204" pitchFamily="34" charset="0"/>
              </a:rPr>
              <a:t>,V</a:t>
            </a:r>
            <a:r>
              <a:rPr lang="en-US" altLang="zh-CN" sz="2400" b="1" baseline="-25000" dirty="0">
                <a:latin typeface="宋体" panose="02010600030101010101" pitchFamily="2" charset="-122"/>
              </a:rPr>
              <a:t>2</a:t>
            </a:r>
            <a:r>
              <a:rPr lang="en-US" altLang="zh-CN" sz="1400" b="1" dirty="0">
                <a:latin typeface="Arial" panose="020B0604020202020204" pitchFamily="34" charset="0"/>
              </a:rPr>
              <a:t>,V</a:t>
            </a:r>
            <a:r>
              <a:rPr lang="en-US" altLang="zh-CN" sz="2400" b="1" baseline="-25000" dirty="0">
                <a:latin typeface="宋体" panose="02010600030101010101" pitchFamily="2" charset="-122"/>
              </a:rPr>
              <a:t>4</a:t>
            </a:r>
            <a:r>
              <a:rPr lang="en-US" altLang="zh-CN" sz="1400" b="1" dirty="0">
                <a:latin typeface="Arial" panose="020B0604020202020204" pitchFamily="34" charset="0"/>
              </a:rPr>
              <a:t>,V</a:t>
            </a:r>
            <a:r>
              <a:rPr lang="en-US" altLang="zh-CN" sz="2400" b="1" baseline="-25000" dirty="0">
                <a:latin typeface="宋体" panose="02010600030101010101" pitchFamily="2" charset="-122"/>
              </a:rPr>
              <a:t>3</a:t>
            </a:r>
            <a:r>
              <a:rPr lang="en-US" altLang="zh-CN" sz="1400" b="1" dirty="0">
                <a:latin typeface="Arial" panose="020B0604020202020204" pitchFamily="34" charset="0"/>
              </a:rPr>
              <a:t>,V</a:t>
            </a:r>
            <a:r>
              <a:rPr lang="en-US" altLang="zh-CN" sz="2400" b="1" baseline="-25000" dirty="0">
                <a:latin typeface="宋体" panose="02010600030101010101" pitchFamily="2" charset="-122"/>
              </a:rPr>
              <a:t>5</a:t>
            </a:r>
            <a:r>
              <a:rPr lang="en-US" altLang="zh-CN" sz="1400" b="1" dirty="0">
                <a:latin typeface="Arial" panose="020B0604020202020204" pitchFamily="34" charset="0"/>
              </a:rPr>
              <a:t>}</a:t>
            </a:r>
            <a:endParaRPr lang="en-US" altLang="zh-CN" sz="1400" b="1" dirty="0">
              <a:latin typeface="Arial" panose="020B0604020202020204" pitchFamily="34" charset="0"/>
            </a:endParaRPr>
          </a:p>
        </p:txBody>
      </p:sp>
      <p:sp>
        <p:nvSpPr>
          <p:cNvPr id="539655" name="矩形 539654"/>
          <p:cNvSpPr/>
          <p:nvPr/>
        </p:nvSpPr>
        <p:spPr>
          <a:xfrm>
            <a:off x="3944938" y="6086475"/>
            <a:ext cx="1395412" cy="454025"/>
          </a:xfrm>
          <a:prstGeom prst="rect">
            <a:avLst/>
          </a:prstGeom>
          <a:noFill/>
          <a:ln w="9525">
            <a:noFill/>
          </a:ln>
        </p:spPr>
        <p:txBody>
          <a:bodyPr/>
          <a:lstStyle/>
          <a:p>
            <a:pPr algn="ctr">
              <a:spcBef>
                <a:spcPct val="20000"/>
              </a:spcBef>
            </a:pPr>
            <a:r>
              <a:rPr lang="en-US" altLang="zh-CN" sz="1400" b="1" dirty="0">
                <a:latin typeface="Arial" panose="020B0604020202020204" pitchFamily="34" charset="0"/>
              </a:rPr>
              <a:t>{V</a:t>
            </a:r>
            <a:r>
              <a:rPr lang="en-US" altLang="zh-CN" sz="2400" b="1" baseline="-25000" dirty="0">
                <a:latin typeface="宋体" panose="02010600030101010101" pitchFamily="2" charset="-122"/>
              </a:rPr>
              <a:t>0</a:t>
            </a:r>
            <a:r>
              <a:rPr lang="en-US" altLang="zh-CN" sz="1400" b="1" dirty="0">
                <a:latin typeface="Arial" panose="020B0604020202020204" pitchFamily="34" charset="0"/>
              </a:rPr>
              <a:t>,V</a:t>
            </a:r>
            <a:r>
              <a:rPr lang="en-US" altLang="zh-CN" sz="2400" b="1" baseline="-25000" dirty="0">
                <a:latin typeface="宋体" panose="02010600030101010101" pitchFamily="2" charset="-122"/>
              </a:rPr>
              <a:t>2</a:t>
            </a:r>
            <a:r>
              <a:rPr lang="en-US" altLang="zh-CN" sz="1400" b="1" dirty="0">
                <a:latin typeface="Arial" panose="020B0604020202020204" pitchFamily="34" charset="0"/>
              </a:rPr>
              <a:t>,V</a:t>
            </a:r>
            <a:r>
              <a:rPr lang="en-US" altLang="zh-CN" sz="2400" b="1" baseline="-25000" dirty="0">
                <a:latin typeface="宋体" panose="02010600030101010101" pitchFamily="2" charset="-122"/>
              </a:rPr>
              <a:t>4</a:t>
            </a:r>
            <a:r>
              <a:rPr lang="en-US" altLang="zh-CN" sz="1400" b="1" dirty="0">
                <a:latin typeface="Arial" panose="020B0604020202020204" pitchFamily="34" charset="0"/>
              </a:rPr>
              <a:t>,V</a:t>
            </a:r>
            <a:r>
              <a:rPr lang="en-US" altLang="zh-CN" sz="2400" b="1" baseline="-25000" dirty="0">
                <a:latin typeface="宋体" panose="02010600030101010101" pitchFamily="2" charset="-122"/>
              </a:rPr>
              <a:t>3</a:t>
            </a:r>
            <a:r>
              <a:rPr lang="en-US" altLang="zh-CN" sz="1400" b="1" dirty="0">
                <a:latin typeface="Arial" panose="020B0604020202020204" pitchFamily="34" charset="0"/>
              </a:rPr>
              <a:t>}</a:t>
            </a:r>
            <a:endParaRPr lang="en-US" altLang="zh-CN" sz="1400" b="1" dirty="0">
              <a:latin typeface="Arial" panose="020B0604020202020204" pitchFamily="34" charset="0"/>
            </a:endParaRPr>
          </a:p>
        </p:txBody>
      </p:sp>
      <p:sp>
        <p:nvSpPr>
          <p:cNvPr id="539656" name="矩形 539655"/>
          <p:cNvSpPr/>
          <p:nvPr/>
        </p:nvSpPr>
        <p:spPr>
          <a:xfrm>
            <a:off x="2828925" y="6086475"/>
            <a:ext cx="1116013" cy="454025"/>
          </a:xfrm>
          <a:prstGeom prst="rect">
            <a:avLst/>
          </a:prstGeom>
          <a:noFill/>
          <a:ln w="9525">
            <a:noFill/>
          </a:ln>
        </p:spPr>
        <p:txBody>
          <a:bodyPr/>
          <a:lstStyle/>
          <a:p>
            <a:pPr algn="ctr">
              <a:spcBef>
                <a:spcPct val="20000"/>
              </a:spcBef>
            </a:pPr>
            <a:r>
              <a:rPr lang="en-US" altLang="zh-CN" sz="1400" b="1" dirty="0">
                <a:latin typeface="Arial" panose="020B0604020202020204" pitchFamily="34" charset="0"/>
              </a:rPr>
              <a:t>{V</a:t>
            </a:r>
            <a:r>
              <a:rPr lang="en-US" altLang="zh-CN" sz="2400" b="1" baseline="-25000" dirty="0">
                <a:latin typeface="宋体" panose="02010600030101010101" pitchFamily="2" charset="-122"/>
              </a:rPr>
              <a:t>0</a:t>
            </a:r>
            <a:r>
              <a:rPr lang="en-US" altLang="zh-CN" sz="1400" b="1" dirty="0">
                <a:latin typeface="Arial" panose="020B0604020202020204" pitchFamily="34" charset="0"/>
              </a:rPr>
              <a:t>,V</a:t>
            </a:r>
            <a:r>
              <a:rPr lang="en-US" altLang="zh-CN" sz="2400" b="1" baseline="-25000" dirty="0">
                <a:latin typeface="宋体" panose="02010600030101010101" pitchFamily="2" charset="-122"/>
              </a:rPr>
              <a:t>2</a:t>
            </a:r>
            <a:r>
              <a:rPr lang="en-US" altLang="zh-CN" sz="1400" b="1" dirty="0">
                <a:latin typeface="Arial" panose="020B0604020202020204" pitchFamily="34" charset="0"/>
              </a:rPr>
              <a:t>,V</a:t>
            </a:r>
            <a:r>
              <a:rPr lang="en-US" altLang="zh-CN" sz="2400" b="1" baseline="-25000" dirty="0">
                <a:latin typeface="宋体" panose="02010600030101010101" pitchFamily="2" charset="-122"/>
              </a:rPr>
              <a:t>4</a:t>
            </a:r>
            <a:r>
              <a:rPr lang="en-US" altLang="zh-CN" sz="1400" b="1" dirty="0">
                <a:latin typeface="Arial" panose="020B0604020202020204" pitchFamily="34" charset="0"/>
              </a:rPr>
              <a:t>}</a:t>
            </a:r>
            <a:endParaRPr lang="en-US" altLang="zh-CN" sz="1400" b="1" dirty="0">
              <a:latin typeface="Arial" panose="020B0604020202020204" pitchFamily="34" charset="0"/>
            </a:endParaRPr>
          </a:p>
        </p:txBody>
      </p:sp>
      <p:sp>
        <p:nvSpPr>
          <p:cNvPr id="539657" name="矩形 539656"/>
          <p:cNvSpPr/>
          <p:nvPr/>
        </p:nvSpPr>
        <p:spPr>
          <a:xfrm>
            <a:off x="1922463" y="6086475"/>
            <a:ext cx="906462" cy="454025"/>
          </a:xfrm>
          <a:prstGeom prst="rect">
            <a:avLst/>
          </a:prstGeom>
          <a:noFill/>
          <a:ln w="9525">
            <a:noFill/>
          </a:ln>
        </p:spPr>
        <p:txBody>
          <a:bodyPr/>
          <a:lstStyle/>
          <a:p>
            <a:pPr algn="ctr">
              <a:spcBef>
                <a:spcPct val="20000"/>
              </a:spcBef>
            </a:pPr>
            <a:r>
              <a:rPr lang="en-US" altLang="zh-CN" sz="1400" b="1" dirty="0">
                <a:latin typeface="Arial" panose="020B0604020202020204" pitchFamily="34" charset="0"/>
              </a:rPr>
              <a:t>{V</a:t>
            </a:r>
            <a:r>
              <a:rPr lang="en-US" altLang="zh-CN" sz="2400" b="1" baseline="-25000" dirty="0">
                <a:latin typeface="宋体" panose="02010600030101010101" pitchFamily="2" charset="-122"/>
              </a:rPr>
              <a:t>0</a:t>
            </a:r>
            <a:r>
              <a:rPr lang="en-US" altLang="zh-CN" sz="1400" b="1" dirty="0">
                <a:latin typeface="Arial" panose="020B0604020202020204" pitchFamily="34" charset="0"/>
              </a:rPr>
              <a:t>,V</a:t>
            </a:r>
            <a:r>
              <a:rPr lang="en-US" altLang="zh-CN" sz="2400" b="1" baseline="-25000" dirty="0">
                <a:latin typeface="宋体" panose="02010600030101010101" pitchFamily="2" charset="-122"/>
              </a:rPr>
              <a:t>2</a:t>
            </a:r>
            <a:r>
              <a:rPr lang="en-US" altLang="zh-CN" sz="1400" b="1" dirty="0">
                <a:latin typeface="Arial" panose="020B0604020202020204" pitchFamily="34" charset="0"/>
              </a:rPr>
              <a:t>}</a:t>
            </a:r>
            <a:endParaRPr lang="en-US" altLang="zh-CN" sz="1400" b="1" dirty="0">
              <a:latin typeface="Arial" panose="020B0604020202020204" pitchFamily="34" charset="0"/>
            </a:endParaRPr>
          </a:p>
        </p:txBody>
      </p:sp>
      <p:sp>
        <p:nvSpPr>
          <p:cNvPr id="57354" name="矩形 539657"/>
          <p:cNvSpPr/>
          <p:nvPr/>
        </p:nvSpPr>
        <p:spPr>
          <a:xfrm>
            <a:off x="736600" y="6086475"/>
            <a:ext cx="1185863" cy="454025"/>
          </a:xfrm>
          <a:prstGeom prst="rect">
            <a:avLst/>
          </a:prstGeom>
          <a:noFill/>
          <a:ln w="9525">
            <a:noFill/>
          </a:ln>
        </p:spPr>
        <p:txBody>
          <a:bodyPr/>
          <a:lstStyle/>
          <a:p>
            <a:pPr algn="ctr">
              <a:spcBef>
                <a:spcPct val="20000"/>
              </a:spcBef>
            </a:pPr>
            <a:r>
              <a:rPr lang="en-US" altLang="zh-CN" sz="1400" b="1" dirty="0">
                <a:latin typeface="Arial" panose="020B0604020202020204" pitchFamily="34" charset="0"/>
              </a:rPr>
              <a:t>S={V</a:t>
            </a:r>
            <a:r>
              <a:rPr lang="en-US" altLang="zh-CN" sz="2400" b="1" baseline="-25000" dirty="0">
                <a:latin typeface="宋体" panose="02010600030101010101" pitchFamily="2" charset="-122"/>
              </a:rPr>
              <a:t>0</a:t>
            </a:r>
            <a:r>
              <a:rPr lang="en-US" altLang="zh-CN" sz="1400" b="1" dirty="0">
                <a:latin typeface="Arial" panose="020B0604020202020204" pitchFamily="34" charset="0"/>
              </a:rPr>
              <a:t>}</a:t>
            </a:r>
            <a:endParaRPr lang="en-US" altLang="zh-CN" sz="1400" b="1" dirty="0">
              <a:latin typeface="Arial" panose="020B0604020202020204" pitchFamily="34" charset="0"/>
            </a:endParaRPr>
          </a:p>
        </p:txBody>
      </p:sp>
      <p:sp>
        <p:nvSpPr>
          <p:cNvPr id="539659" name="矩形 539658"/>
          <p:cNvSpPr/>
          <p:nvPr/>
        </p:nvSpPr>
        <p:spPr>
          <a:xfrm>
            <a:off x="6943725" y="5591175"/>
            <a:ext cx="2022475" cy="495300"/>
          </a:xfrm>
          <a:prstGeom prst="rect">
            <a:avLst/>
          </a:prstGeom>
          <a:noFill/>
          <a:ln w="9525">
            <a:noFill/>
          </a:ln>
        </p:spPr>
        <p:txBody>
          <a:bodyPr/>
          <a:lstStyle/>
          <a:p>
            <a:pPr algn="ctr">
              <a:spcBef>
                <a:spcPct val="20000"/>
              </a:spcBef>
            </a:pPr>
            <a:r>
              <a:rPr lang="en-US" altLang="zh-CN" b="1" dirty="0">
                <a:solidFill>
                  <a:srgbClr val="333399"/>
                </a:solidFill>
                <a:latin typeface="Arial" panose="020B0604020202020204" pitchFamily="34" charset="0"/>
              </a:rPr>
              <a:t>V</a:t>
            </a:r>
            <a:r>
              <a:rPr lang="en-US" altLang="zh-CN" sz="2400" b="1" baseline="-25000" dirty="0">
                <a:latin typeface="宋体" panose="02010600030101010101" pitchFamily="2" charset="-122"/>
              </a:rPr>
              <a:t>1</a:t>
            </a:r>
            <a:endParaRPr lang="en-US" altLang="zh-CN" sz="2400" b="1" baseline="-25000" dirty="0">
              <a:latin typeface="宋体" panose="02010600030101010101" pitchFamily="2" charset="-122"/>
            </a:endParaRPr>
          </a:p>
        </p:txBody>
      </p:sp>
      <p:sp>
        <p:nvSpPr>
          <p:cNvPr id="539660" name="矩形 539659"/>
          <p:cNvSpPr/>
          <p:nvPr/>
        </p:nvSpPr>
        <p:spPr>
          <a:xfrm>
            <a:off x="5340350" y="5591175"/>
            <a:ext cx="1603375" cy="495300"/>
          </a:xfrm>
          <a:prstGeom prst="rect">
            <a:avLst/>
          </a:prstGeom>
          <a:noFill/>
          <a:ln w="9525">
            <a:noFill/>
          </a:ln>
        </p:spPr>
        <p:txBody>
          <a:bodyPr/>
          <a:lstStyle/>
          <a:p>
            <a:pPr algn="ctr">
              <a:spcBef>
                <a:spcPct val="20000"/>
              </a:spcBef>
            </a:pPr>
            <a:r>
              <a:rPr lang="en-US" altLang="zh-CN" b="1" dirty="0">
                <a:latin typeface="Arial" panose="020B0604020202020204" pitchFamily="34" charset="0"/>
              </a:rPr>
              <a:t>V</a:t>
            </a:r>
            <a:r>
              <a:rPr lang="en-US" altLang="zh-CN" sz="2400" b="1" baseline="-25000" dirty="0">
                <a:latin typeface="宋体" panose="02010600030101010101" pitchFamily="2" charset="-122"/>
              </a:rPr>
              <a:t>5</a:t>
            </a:r>
            <a:endParaRPr lang="en-US" altLang="zh-CN" sz="2400" b="1" baseline="-25000" dirty="0">
              <a:latin typeface="宋体" panose="02010600030101010101" pitchFamily="2" charset="-122"/>
            </a:endParaRPr>
          </a:p>
        </p:txBody>
      </p:sp>
      <p:sp>
        <p:nvSpPr>
          <p:cNvPr id="539661" name="矩形 539660"/>
          <p:cNvSpPr/>
          <p:nvPr/>
        </p:nvSpPr>
        <p:spPr>
          <a:xfrm>
            <a:off x="3944938" y="5591175"/>
            <a:ext cx="1395412" cy="495300"/>
          </a:xfrm>
          <a:prstGeom prst="rect">
            <a:avLst/>
          </a:prstGeom>
          <a:noFill/>
          <a:ln w="9525">
            <a:noFill/>
          </a:ln>
        </p:spPr>
        <p:txBody>
          <a:bodyPr/>
          <a:lstStyle/>
          <a:p>
            <a:pPr algn="ctr">
              <a:spcBef>
                <a:spcPct val="20000"/>
              </a:spcBef>
            </a:pPr>
            <a:r>
              <a:rPr lang="en-US" altLang="zh-CN" b="1" dirty="0">
                <a:latin typeface="Arial" panose="020B0604020202020204" pitchFamily="34" charset="0"/>
              </a:rPr>
              <a:t>V</a:t>
            </a:r>
            <a:r>
              <a:rPr lang="en-US" altLang="zh-CN" sz="2400" b="1" baseline="-25000" dirty="0">
                <a:latin typeface="宋体" panose="02010600030101010101" pitchFamily="2" charset="-122"/>
              </a:rPr>
              <a:t>3</a:t>
            </a:r>
            <a:endParaRPr lang="en-US" altLang="zh-CN" sz="2400" b="1" baseline="-25000" dirty="0">
              <a:latin typeface="宋体" panose="02010600030101010101" pitchFamily="2" charset="-122"/>
            </a:endParaRPr>
          </a:p>
        </p:txBody>
      </p:sp>
      <p:sp>
        <p:nvSpPr>
          <p:cNvPr id="539662" name="矩形 539661"/>
          <p:cNvSpPr/>
          <p:nvPr/>
        </p:nvSpPr>
        <p:spPr>
          <a:xfrm>
            <a:off x="2828925" y="5591175"/>
            <a:ext cx="1116013" cy="495300"/>
          </a:xfrm>
          <a:prstGeom prst="rect">
            <a:avLst/>
          </a:prstGeom>
          <a:noFill/>
          <a:ln w="9525">
            <a:noFill/>
          </a:ln>
        </p:spPr>
        <p:txBody>
          <a:bodyPr/>
          <a:lstStyle/>
          <a:p>
            <a:pPr algn="ctr">
              <a:spcBef>
                <a:spcPct val="20000"/>
              </a:spcBef>
            </a:pPr>
            <a:r>
              <a:rPr lang="en-US" altLang="zh-CN" b="1" dirty="0">
                <a:latin typeface="Arial" panose="020B0604020202020204" pitchFamily="34" charset="0"/>
              </a:rPr>
              <a:t>V</a:t>
            </a:r>
            <a:r>
              <a:rPr lang="en-US" altLang="zh-CN" sz="2400" b="1" baseline="-25000" dirty="0">
                <a:latin typeface="宋体" panose="02010600030101010101" pitchFamily="2" charset="-122"/>
              </a:rPr>
              <a:t>4</a:t>
            </a:r>
            <a:endParaRPr lang="en-US" altLang="zh-CN" sz="2400" b="1" baseline="-25000" dirty="0">
              <a:latin typeface="宋体" panose="02010600030101010101" pitchFamily="2" charset="-122"/>
            </a:endParaRPr>
          </a:p>
        </p:txBody>
      </p:sp>
      <p:sp>
        <p:nvSpPr>
          <p:cNvPr id="539663" name="矩形 539662"/>
          <p:cNvSpPr/>
          <p:nvPr/>
        </p:nvSpPr>
        <p:spPr>
          <a:xfrm>
            <a:off x="1922463" y="5591175"/>
            <a:ext cx="906462" cy="495300"/>
          </a:xfrm>
          <a:prstGeom prst="rect">
            <a:avLst/>
          </a:prstGeom>
          <a:noFill/>
          <a:ln w="9525">
            <a:noFill/>
          </a:ln>
        </p:spPr>
        <p:txBody>
          <a:bodyPr/>
          <a:lstStyle/>
          <a:p>
            <a:pPr algn="ctr">
              <a:spcBef>
                <a:spcPct val="20000"/>
              </a:spcBef>
            </a:pPr>
            <a:r>
              <a:rPr lang="en-US" altLang="zh-CN" b="1" dirty="0">
                <a:latin typeface="Arial" panose="020B0604020202020204" pitchFamily="34" charset="0"/>
              </a:rPr>
              <a:t>V</a:t>
            </a:r>
            <a:r>
              <a:rPr lang="en-US" altLang="zh-CN" sz="2400" b="1" baseline="-25000" dirty="0">
                <a:latin typeface="宋体" panose="02010600030101010101" pitchFamily="2" charset="-122"/>
              </a:rPr>
              <a:t>2</a:t>
            </a:r>
            <a:endParaRPr lang="en-US" altLang="zh-CN" sz="2400" b="1" baseline="-25000" dirty="0">
              <a:latin typeface="宋体" panose="02010600030101010101" pitchFamily="2" charset="-122"/>
            </a:endParaRPr>
          </a:p>
        </p:txBody>
      </p:sp>
      <p:sp>
        <p:nvSpPr>
          <p:cNvPr id="57360" name="矩形 539663"/>
          <p:cNvSpPr/>
          <p:nvPr/>
        </p:nvSpPr>
        <p:spPr>
          <a:xfrm>
            <a:off x="736600" y="5591175"/>
            <a:ext cx="1185863" cy="495300"/>
          </a:xfrm>
          <a:prstGeom prst="rect">
            <a:avLst/>
          </a:prstGeom>
          <a:noFill/>
          <a:ln w="9525">
            <a:noFill/>
          </a:ln>
        </p:spPr>
        <p:txBody>
          <a:bodyPr/>
          <a:lstStyle/>
          <a:p>
            <a:pPr algn="ctr">
              <a:spcBef>
                <a:spcPct val="20000"/>
              </a:spcBef>
            </a:pPr>
            <a:r>
              <a:rPr lang="en-US" altLang="zh-CN" b="1" dirty="0">
                <a:latin typeface="Arial" panose="020B0604020202020204" pitchFamily="34" charset="0"/>
              </a:rPr>
              <a:t>V</a:t>
            </a:r>
            <a:r>
              <a:rPr lang="en-US" altLang="zh-CN" sz="2400" b="1" baseline="-25000" dirty="0">
                <a:latin typeface="宋体" panose="02010600030101010101" pitchFamily="2" charset="-122"/>
              </a:rPr>
              <a:t>j</a:t>
            </a:r>
            <a:endParaRPr lang="en-US" altLang="zh-CN" sz="2400" b="1" baseline="-25000" dirty="0">
              <a:latin typeface="宋体" panose="02010600030101010101" pitchFamily="2" charset="-122"/>
            </a:endParaRPr>
          </a:p>
        </p:txBody>
      </p:sp>
      <p:sp>
        <p:nvSpPr>
          <p:cNvPr id="57361" name="矩形 539664"/>
          <p:cNvSpPr/>
          <p:nvPr/>
        </p:nvSpPr>
        <p:spPr>
          <a:xfrm>
            <a:off x="736600" y="5119688"/>
            <a:ext cx="1185863" cy="471487"/>
          </a:xfrm>
          <a:prstGeom prst="rect">
            <a:avLst/>
          </a:prstGeom>
          <a:noFill/>
          <a:ln w="9525">
            <a:noFill/>
          </a:ln>
        </p:spPr>
        <p:txBody>
          <a:bodyPr/>
          <a:lstStyle/>
          <a:p>
            <a:pPr algn="ctr">
              <a:spcBef>
                <a:spcPct val="20000"/>
              </a:spcBef>
            </a:pPr>
            <a:r>
              <a:rPr lang="en-US" altLang="zh-CN" b="1" dirty="0">
                <a:latin typeface="Arial" panose="020B0604020202020204" pitchFamily="34" charset="0"/>
              </a:rPr>
              <a:t>V</a:t>
            </a:r>
            <a:r>
              <a:rPr lang="en-US" altLang="zh-CN" sz="2400" b="1" baseline="-25000" dirty="0">
                <a:latin typeface="宋体" panose="02010600030101010101" pitchFamily="2" charset="-122"/>
              </a:rPr>
              <a:t>5</a:t>
            </a:r>
            <a:endParaRPr lang="en-US" altLang="zh-CN" sz="2400" b="1" baseline="-25000" dirty="0">
              <a:latin typeface="宋体" panose="02010600030101010101" pitchFamily="2" charset="-122"/>
            </a:endParaRPr>
          </a:p>
        </p:txBody>
      </p:sp>
      <p:sp>
        <p:nvSpPr>
          <p:cNvPr id="57362" name="矩形 539665"/>
          <p:cNvSpPr/>
          <p:nvPr/>
        </p:nvSpPr>
        <p:spPr>
          <a:xfrm>
            <a:off x="736600" y="4649788"/>
            <a:ext cx="1185863" cy="469900"/>
          </a:xfrm>
          <a:prstGeom prst="rect">
            <a:avLst/>
          </a:prstGeom>
          <a:noFill/>
          <a:ln w="9525">
            <a:noFill/>
          </a:ln>
        </p:spPr>
        <p:txBody>
          <a:bodyPr/>
          <a:lstStyle/>
          <a:p>
            <a:pPr algn="ctr">
              <a:spcBef>
                <a:spcPct val="20000"/>
              </a:spcBef>
            </a:pPr>
            <a:r>
              <a:rPr lang="en-US" altLang="zh-CN" b="1" dirty="0">
                <a:latin typeface="Arial" panose="020B0604020202020204" pitchFamily="34" charset="0"/>
              </a:rPr>
              <a:t>V</a:t>
            </a:r>
            <a:r>
              <a:rPr lang="en-US" altLang="zh-CN" sz="2400" b="1" baseline="-25000" dirty="0">
                <a:latin typeface="宋体" panose="02010600030101010101" pitchFamily="2" charset="-122"/>
              </a:rPr>
              <a:t>4</a:t>
            </a:r>
            <a:endParaRPr lang="en-US" altLang="zh-CN" sz="2400" b="1" baseline="-25000" dirty="0">
              <a:latin typeface="宋体" panose="02010600030101010101" pitchFamily="2" charset="-122"/>
            </a:endParaRPr>
          </a:p>
        </p:txBody>
      </p:sp>
      <p:sp>
        <p:nvSpPr>
          <p:cNvPr id="57363" name="矩形 539666"/>
          <p:cNvSpPr/>
          <p:nvPr/>
        </p:nvSpPr>
        <p:spPr>
          <a:xfrm>
            <a:off x="736600" y="4179888"/>
            <a:ext cx="1185863" cy="469900"/>
          </a:xfrm>
          <a:prstGeom prst="rect">
            <a:avLst/>
          </a:prstGeom>
          <a:noFill/>
          <a:ln w="9525">
            <a:noFill/>
          </a:ln>
        </p:spPr>
        <p:txBody>
          <a:bodyPr/>
          <a:lstStyle/>
          <a:p>
            <a:pPr algn="ctr">
              <a:spcBef>
                <a:spcPct val="20000"/>
              </a:spcBef>
            </a:pPr>
            <a:r>
              <a:rPr lang="en-US" altLang="zh-CN" b="1" dirty="0">
                <a:latin typeface="Arial" panose="020B0604020202020204" pitchFamily="34" charset="0"/>
              </a:rPr>
              <a:t>V</a:t>
            </a:r>
            <a:r>
              <a:rPr lang="en-US" altLang="zh-CN" sz="2400" b="1" baseline="-25000" dirty="0">
                <a:latin typeface="宋体" panose="02010600030101010101" pitchFamily="2" charset="-122"/>
              </a:rPr>
              <a:t>3</a:t>
            </a:r>
            <a:endParaRPr lang="en-US" altLang="zh-CN" sz="2400" b="1" baseline="-25000" dirty="0">
              <a:latin typeface="宋体" panose="02010600030101010101" pitchFamily="2" charset="-122"/>
            </a:endParaRPr>
          </a:p>
        </p:txBody>
      </p:sp>
      <p:sp>
        <p:nvSpPr>
          <p:cNvPr id="57364" name="矩形 539667"/>
          <p:cNvSpPr/>
          <p:nvPr/>
        </p:nvSpPr>
        <p:spPr>
          <a:xfrm>
            <a:off x="736600" y="3709988"/>
            <a:ext cx="1185863" cy="469900"/>
          </a:xfrm>
          <a:prstGeom prst="rect">
            <a:avLst/>
          </a:prstGeom>
          <a:noFill/>
          <a:ln w="9525">
            <a:noFill/>
          </a:ln>
        </p:spPr>
        <p:txBody>
          <a:bodyPr/>
          <a:lstStyle/>
          <a:p>
            <a:pPr algn="ctr">
              <a:spcBef>
                <a:spcPct val="20000"/>
              </a:spcBef>
            </a:pPr>
            <a:r>
              <a:rPr lang="en-US" altLang="zh-CN" b="1" dirty="0">
                <a:latin typeface="Arial" panose="020B0604020202020204" pitchFamily="34" charset="0"/>
              </a:rPr>
              <a:t>V</a:t>
            </a:r>
            <a:r>
              <a:rPr lang="en-US" altLang="zh-CN" sz="2400" b="1" baseline="-25000" dirty="0">
                <a:latin typeface="宋体" panose="02010600030101010101" pitchFamily="2" charset="-122"/>
              </a:rPr>
              <a:t>2</a:t>
            </a:r>
            <a:endParaRPr lang="en-US" altLang="zh-CN" sz="2400" b="1" baseline="-25000" dirty="0">
              <a:latin typeface="宋体" panose="02010600030101010101" pitchFamily="2" charset="-122"/>
            </a:endParaRPr>
          </a:p>
        </p:txBody>
      </p:sp>
      <p:grpSp>
        <p:nvGrpSpPr>
          <p:cNvPr id="539669" name="组合 539668"/>
          <p:cNvGrpSpPr/>
          <p:nvPr/>
        </p:nvGrpSpPr>
        <p:grpSpPr>
          <a:xfrm>
            <a:off x="6943725" y="3240088"/>
            <a:ext cx="2022475" cy="2351087"/>
            <a:chOff x="4374" y="2041"/>
            <a:chExt cx="1274" cy="1481"/>
          </a:xfrm>
        </p:grpSpPr>
        <p:sp>
          <p:nvSpPr>
            <p:cNvPr id="57415" name="矩形 539669"/>
            <p:cNvSpPr/>
            <p:nvPr/>
          </p:nvSpPr>
          <p:spPr>
            <a:xfrm>
              <a:off x="4374" y="3225"/>
              <a:ext cx="1274" cy="297"/>
            </a:xfrm>
            <a:prstGeom prst="rect">
              <a:avLst/>
            </a:prstGeom>
            <a:noFill/>
            <a:ln w="9525">
              <a:noFill/>
            </a:ln>
          </p:spPr>
          <p:txBody>
            <a:bodyPr/>
            <a:lstStyle/>
            <a:p>
              <a:pPr algn="ctr">
                <a:spcBef>
                  <a:spcPct val="20000"/>
                </a:spcBef>
              </a:pPr>
              <a:r>
                <a:rPr lang="en-US" altLang="zh-CN" b="1" dirty="0">
                  <a:solidFill>
                    <a:srgbClr val="CC0000"/>
                  </a:solidFill>
                  <a:latin typeface="Arial" panose="020B0604020202020204" pitchFamily="34" charset="0"/>
                </a:rPr>
                <a:t>60</a:t>
              </a:r>
              <a:endParaRPr lang="en-US" altLang="zh-CN" b="1" dirty="0">
                <a:solidFill>
                  <a:srgbClr val="CC0000"/>
                </a:solidFill>
                <a:latin typeface="Arial" panose="020B0604020202020204" pitchFamily="34" charset="0"/>
              </a:endParaRPr>
            </a:p>
          </p:txBody>
        </p:sp>
        <p:sp>
          <p:nvSpPr>
            <p:cNvPr id="57416" name="矩形 539670"/>
            <p:cNvSpPr/>
            <p:nvPr/>
          </p:nvSpPr>
          <p:spPr>
            <a:xfrm>
              <a:off x="4374" y="2929"/>
              <a:ext cx="1274" cy="296"/>
            </a:xfrm>
            <a:prstGeom prst="rect">
              <a:avLst/>
            </a:prstGeom>
            <a:noFill/>
            <a:ln w="9525">
              <a:noFill/>
            </a:ln>
          </p:spPr>
          <p:txBody>
            <a:bodyPr/>
            <a:lstStyle/>
            <a:p>
              <a:pPr algn="ctr">
                <a:spcBef>
                  <a:spcPct val="20000"/>
                </a:spcBef>
              </a:pPr>
              <a:r>
                <a:rPr lang="en-US" altLang="zh-CN" b="1" dirty="0">
                  <a:solidFill>
                    <a:srgbClr val="CC0000"/>
                  </a:solidFill>
                  <a:latin typeface="Arial" panose="020B0604020202020204" pitchFamily="34" charset="0"/>
                </a:rPr>
                <a:t>30</a:t>
              </a:r>
              <a:endParaRPr lang="en-US" altLang="zh-CN" b="1" dirty="0">
                <a:solidFill>
                  <a:srgbClr val="CC0000"/>
                </a:solidFill>
                <a:latin typeface="Arial" panose="020B0604020202020204" pitchFamily="34" charset="0"/>
              </a:endParaRPr>
            </a:p>
          </p:txBody>
        </p:sp>
        <p:sp>
          <p:nvSpPr>
            <p:cNvPr id="57417" name="矩形 539671"/>
            <p:cNvSpPr/>
            <p:nvPr/>
          </p:nvSpPr>
          <p:spPr>
            <a:xfrm>
              <a:off x="4374" y="2633"/>
              <a:ext cx="1274" cy="296"/>
            </a:xfrm>
            <a:prstGeom prst="rect">
              <a:avLst/>
            </a:prstGeom>
            <a:noFill/>
            <a:ln w="9525">
              <a:noFill/>
            </a:ln>
          </p:spPr>
          <p:txBody>
            <a:bodyPr/>
            <a:lstStyle/>
            <a:p>
              <a:pPr algn="ctr">
                <a:spcBef>
                  <a:spcPct val="20000"/>
                </a:spcBef>
              </a:pPr>
              <a:r>
                <a:rPr lang="en-US" altLang="zh-CN" b="1" dirty="0">
                  <a:solidFill>
                    <a:srgbClr val="CC0000"/>
                  </a:solidFill>
                  <a:latin typeface="Arial" panose="020B0604020202020204" pitchFamily="34" charset="0"/>
                </a:rPr>
                <a:t>50</a:t>
              </a:r>
              <a:endParaRPr lang="en-US" altLang="zh-CN" b="1" dirty="0">
                <a:solidFill>
                  <a:srgbClr val="CC0000"/>
                </a:solidFill>
                <a:latin typeface="Arial" panose="020B0604020202020204" pitchFamily="34" charset="0"/>
              </a:endParaRPr>
            </a:p>
          </p:txBody>
        </p:sp>
        <p:sp>
          <p:nvSpPr>
            <p:cNvPr id="57418" name="矩形 539672"/>
            <p:cNvSpPr/>
            <p:nvPr/>
          </p:nvSpPr>
          <p:spPr>
            <a:xfrm>
              <a:off x="4374" y="2337"/>
              <a:ext cx="1274" cy="296"/>
            </a:xfrm>
            <a:prstGeom prst="rect">
              <a:avLst/>
            </a:prstGeom>
            <a:noFill/>
            <a:ln w="9525">
              <a:noFill/>
            </a:ln>
          </p:spPr>
          <p:txBody>
            <a:bodyPr/>
            <a:lstStyle/>
            <a:p>
              <a:pPr algn="ctr">
                <a:spcBef>
                  <a:spcPct val="20000"/>
                </a:spcBef>
              </a:pPr>
              <a:r>
                <a:rPr lang="en-US" altLang="zh-CN" b="1" dirty="0">
                  <a:solidFill>
                    <a:srgbClr val="CC0000"/>
                  </a:solidFill>
                  <a:latin typeface="Arial" panose="020B0604020202020204" pitchFamily="34" charset="0"/>
                </a:rPr>
                <a:t>10</a:t>
              </a:r>
              <a:endParaRPr lang="en-US" altLang="zh-CN" b="1" dirty="0">
                <a:solidFill>
                  <a:srgbClr val="CC0000"/>
                </a:solidFill>
                <a:latin typeface="Arial" panose="020B0604020202020204" pitchFamily="34" charset="0"/>
              </a:endParaRPr>
            </a:p>
          </p:txBody>
        </p:sp>
        <p:sp>
          <p:nvSpPr>
            <p:cNvPr id="57419" name="矩形 539673"/>
            <p:cNvSpPr/>
            <p:nvPr/>
          </p:nvSpPr>
          <p:spPr>
            <a:xfrm>
              <a:off x="4374" y="2041"/>
              <a:ext cx="1274" cy="296"/>
            </a:xfrm>
            <a:prstGeom prst="rect">
              <a:avLst/>
            </a:prstGeom>
            <a:noFill/>
            <a:ln w="9525">
              <a:noFill/>
            </a:ln>
          </p:spPr>
          <p:txBody>
            <a:bodyPr/>
            <a:lstStyle/>
            <a:p>
              <a:pPr algn="ctr">
                <a:spcBef>
                  <a:spcPct val="20000"/>
                </a:spcBef>
              </a:pPr>
              <a:r>
                <a:rPr lang="en-US" altLang="zh-CN" b="1" dirty="0">
                  <a:solidFill>
                    <a:srgbClr val="0000FF"/>
                  </a:solidFill>
                  <a:latin typeface="宋体" panose="02010600030101010101" pitchFamily="2" charset="-122"/>
                </a:rPr>
                <a:t>∞</a:t>
              </a:r>
              <a:endParaRPr lang="en-US" altLang="zh-CN" b="1" dirty="0">
                <a:solidFill>
                  <a:srgbClr val="0000FF"/>
                </a:solidFill>
                <a:latin typeface="宋体" panose="02010600030101010101" pitchFamily="2" charset="-122"/>
              </a:endParaRPr>
            </a:p>
          </p:txBody>
        </p:sp>
      </p:grpSp>
      <p:grpSp>
        <p:nvGrpSpPr>
          <p:cNvPr id="539675" name="组合 539674"/>
          <p:cNvGrpSpPr/>
          <p:nvPr/>
        </p:nvGrpSpPr>
        <p:grpSpPr>
          <a:xfrm>
            <a:off x="5340350" y="3240088"/>
            <a:ext cx="1603375" cy="2351087"/>
            <a:chOff x="3364" y="2041"/>
            <a:chExt cx="1010" cy="1481"/>
          </a:xfrm>
        </p:grpSpPr>
        <p:sp>
          <p:nvSpPr>
            <p:cNvPr id="57410" name="矩形 539675"/>
            <p:cNvSpPr/>
            <p:nvPr/>
          </p:nvSpPr>
          <p:spPr>
            <a:xfrm>
              <a:off x="3364" y="3225"/>
              <a:ext cx="1010" cy="297"/>
            </a:xfrm>
            <a:prstGeom prst="rect">
              <a:avLst/>
            </a:prstGeom>
            <a:noFill/>
            <a:ln w="9525">
              <a:noFill/>
            </a:ln>
          </p:spPr>
          <p:txBody>
            <a:bodyPr/>
            <a:lstStyle/>
            <a:p>
              <a:pPr algn="ctr">
                <a:spcBef>
                  <a:spcPct val="20000"/>
                </a:spcBef>
              </a:pPr>
              <a:r>
                <a:rPr lang="en-US" altLang="zh-CN" b="1" dirty="0">
                  <a:solidFill>
                    <a:srgbClr val="0000FF"/>
                  </a:solidFill>
                  <a:latin typeface="Arial" panose="020B0604020202020204" pitchFamily="34" charset="0"/>
                </a:rPr>
                <a:t>60{V</a:t>
              </a:r>
              <a:r>
                <a:rPr lang="en-US" altLang="zh-CN" b="1" baseline="-25000" dirty="0">
                  <a:solidFill>
                    <a:srgbClr val="0000FF"/>
                  </a:solidFill>
                  <a:latin typeface="Arial" panose="020B0604020202020204" pitchFamily="34" charset="0"/>
                </a:rPr>
                <a:t>0,4,3,5</a:t>
              </a:r>
              <a:r>
                <a:rPr lang="en-US" altLang="zh-CN" b="1" dirty="0">
                  <a:solidFill>
                    <a:srgbClr val="0000FF"/>
                  </a:solidFill>
                  <a:latin typeface="Arial" panose="020B0604020202020204" pitchFamily="34" charset="0"/>
                </a:rPr>
                <a:t>}</a:t>
              </a:r>
              <a:endParaRPr lang="en-US" altLang="zh-CN" b="1" dirty="0">
                <a:solidFill>
                  <a:srgbClr val="0000FF"/>
                </a:solidFill>
                <a:latin typeface="Arial" panose="020B0604020202020204" pitchFamily="34" charset="0"/>
              </a:endParaRPr>
            </a:p>
          </p:txBody>
        </p:sp>
        <p:sp>
          <p:nvSpPr>
            <p:cNvPr id="57411" name="矩形 539676"/>
            <p:cNvSpPr/>
            <p:nvPr/>
          </p:nvSpPr>
          <p:spPr>
            <a:xfrm>
              <a:off x="3364" y="2929"/>
              <a:ext cx="1010" cy="296"/>
            </a:xfrm>
            <a:prstGeom prst="rect">
              <a:avLst/>
            </a:prstGeom>
            <a:noFill/>
            <a:ln w="9525">
              <a:noFill/>
            </a:ln>
          </p:spPr>
          <p:txBody>
            <a:bodyPr/>
            <a:lstStyle/>
            <a:p>
              <a:pPr algn="ctr">
                <a:spcBef>
                  <a:spcPct val="20000"/>
                </a:spcBef>
              </a:pPr>
              <a:r>
                <a:rPr lang="en-US" altLang="zh-CN" b="1" dirty="0">
                  <a:solidFill>
                    <a:srgbClr val="CC0000"/>
                  </a:solidFill>
                  <a:latin typeface="Arial" panose="020B0604020202020204" pitchFamily="34" charset="0"/>
                </a:rPr>
                <a:t>30</a:t>
              </a:r>
              <a:endParaRPr lang="en-US" altLang="zh-CN" b="1" dirty="0">
                <a:solidFill>
                  <a:srgbClr val="CC0000"/>
                </a:solidFill>
                <a:latin typeface="Arial" panose="020B0604020202020204" pitchFamily="34" charset="0"/>
              </a:endParaRPr>
            </a:p>
          </p:txBody>
        </p:sp>
        <p:sp>
          <p:nvSpPr>
            <p:cNvPr id="57412" name="矩形 539677"/>
            <p:cNvSpPr/>
            <p:nvPr/>
          </p:nvSpPr>
          <p:spPr>
            <a:xfrm>
              <a:off x="3364" y="2633"/>
              <a:ext cx="1010" cy="296"/>
            </a:xfrm>
            <a:prstGeom prst="rect">
              <a:avLst/>
            </a:prstGeom>
            <a:noFill/>
            <a:ln w="9525">
              <a:noFill/>
            </a:ln>
          </p:spPr>
          <p:txBody>
            <a:bodyPr/>
            <a:lstStyle/>
            <a:p>
              <a:pPr algn="ctr">
                <a:spcBef>
                  <a:spcPct val="20000"/>
                </a:spcBef>
              </a:pPr>
              <a:r>
                <a:rPr lang="en-US" altLang="zh-CN" b="1" dirty="0">
                  <a:solidFill>
                    <a:srgbClr val="CC0000"/>
                  </a:solidFill>
                  <a:latin typeface="Arial" panose="020B0604020202020204" pitchFamily="34" charset="0"/>
                </a:rPr>
                <a:t>50</a:t>
              </a:r>
              <a:endParaRPr lang="en-US" altLang="zh-CN" b="1" dirty="0">
                <a:solidFill>
                  <a:srgbClr val="CC0000"/>
                </a:solidFill>
                <a:latin typeface="Arial" panose="020B0604020202020204" pitchFamily="34" charset="0"/>
              </a:endParaRPr>
            </a:p>
          </p:txBody>
        </p:sp>
        <p:sp>
          <p:nvSpPr>
            <p:cNvPr id="57413" name="矩形 539678"/>
            <p:cNvSpPr/>
            <p:nvPr/>
          </p:nvSpPr>
          <p:spPr>
            <a:xfrm>
              <a:off x="3364" y="2337"/>
              <a:ext cx="1010" cy="296"/>
            </a:xfrm>
            <a:prstGeom prst="rect">
              <a:avLst/>
            </a:prstGeom>
            <a:noFill/>
            <a:ln w="9525">
              <a:noFill/>
            </a:ln>
          </p:spPr>
          <p:txBody>
            <a:bodyPr/>
            <a:lstStyle/>
            <a:p>
              <a:pPr algn="ctr">
                <a:spcBef>
                  <a:spcPct val="20000"/>
                </a:spcBef>
              </a:pPr>
              <a:r>
                <a:rPr lang="en-US" altLang="zh-CN" b="1" dirty="0">
                  <a:solidFill>
                    <a:srgbClr val="CC0000"/>
                  </a:solidFill>
                  <a:latin typeface="Arial" panose="020B0604020202020204" pitchFamily="34" charset="0"/>
                </a:rPr>
                <a:t>10</a:t>
              </a:r>
              <a:endParaRPr lang="en-US" altLang="zh-CN" b="1" dirty="0">
                <a:solidFill>
                  <a:srgbClr val="CC0000"/>
                </a:solidFill>
                <a:latin typeface="Arial" panose="020B0604020202020204" pitchFamily="34" charset="0"/>
              </a:endParaRPr>
            </a:p>
          </p:txBody>
        </p:sp>
        <p:sp>
          <p:nvSpPr>
            <p:cNvPr id="57414" name="矩形 539679"/>
            <p:cNvSpPr/>
            <p:nvPr/>
          </p:nvSpPr>
          <p:spPr>
            <a:xfrm>
              <a:off x="3364" y="2041"/>
              <a:ext cx="1010" cy="296"/>
            </a:xfrm>
            <a:prstGeom prst="rect">
              <a:avLst/>
            </a:prstGeom>
            <a:noFill/>
            <a:ln w="9525">
              <a:noFill/>
            </a:ln>
          </p:spPr>
          <p:txBody>
            <a:bodyPr/>
            <a:lstStyle/>
            <a:p>
              <a:pPr algn="ctr">
                <a:spcBef>
                  <a:spcPct val="20000"/>
                </a:spcBef>
              </a:pPr>
              <a:r>
                <a:rPr lang="en-US" altLang="zh-CN" b="1" dirty="0">
                  <a:latin typeface="宋体" panose="02010600030101010101" pitchFamily="2" charset="-122"/>
                </a:rPr>
                <a:t>∞</a:t>
              </a:r>
              <a:endParaRPr lang="en-US" altLang="zh-CN" b="1" dirty="0">
                <a:latin typeface="宋体" panose="02010600030101010101" pitchFamily="2" charset="-122"/>
              </a:endParaRPr>
            </a:p>
          </p:txBody>
        </p:sp>
      </p:grpSp>
      <p:grpSp>
        <p:nvGrpSpPr>
          <p:cNvPr id="539681" name="组合 539680"/>
          <p:cNvGrpSpPr/>
          <p:nvPr/>
        </p:nvGrpSpPr>
        <p:grpSpPr>
          <a:xfrm>
            <a:off x="3944938" y="3240088"/>
            <a:ext cx="1395412" cy="2351087"/>
            <a:chOff x="2485" y="2041"/>
            <a:chExt cx="879" cy="1481"/>
          </a:xfrm>
        </p:grpSpPr>
        <p:sp>
          <p:nvSpPr>
            <p:cNvPr id="57405" name="矩形 539681"/>
            <p:cNvSpPr/>
            <p:nvPr/>
          </p:nvSpPr>
          <p:spPr>
            <a:xfrm>
              <a:off x="2485" y="3225"/>
              <a:ext cx="879" cy="297"/>
            </a:xfrm>
            <a:prstGeom prst="rect">
              <a:avLst/>
            </a:prstGeom>
            <a:noFill/>
            <a:ln w="9525">
              <a:noFill/>
            </a:ln>
          </p:spPr>
          <p:txBody>
            <a:bodyPr/>
            <a:lstStyle/>
            <a:p>
              <a:pPr algn="ctr">
                <a:spcBef>
                  <a:spcPct val="20000"/>
                </a:spcBef>
              </a:pPr>
              <a:r>
                <a:rPr lang="en-US" altLang="zh-CN" b="1" dirty="0">
                  <a:latin typeface="Arial" panose="020B0604020202020204" pitchFamily="34" charset="0"/>
                </a:rPr>
                <a:t>90{V</a:t>
              </a:r>
              <a:r>
                <a:rPr lang="en-US" altLang="zh-CN" b="1" baseline="-25000" dirty="0">
                  <a:latin typeface="Arial" panose="020B0604020202020204" pitchFamily="34" charset="0"/>
                </a:rPr>
                <a:t>0,4,5</a:t>
              </a:r>
              <a:r>
                <a:rPr lang="en-US" altLang="zh-CN" b="1" dirty="0">
                  <a:latin typeface="Arial" panose="020B0604020202020204" pitchFamily="34" charset="0"/>
                </a:rPr>
                <a:t>}</a:t>
              </a:r>
              <a:endParaRPr lang="en-US" altLang="zh-CN" b="1" dirty="0">
                <a:latin typeface="Arial" panose="020B0604020202020204" pitchFamily="34" charset="0"/>
              </a:endParaRPr>
            </a:p>
          </p:txBody>
        </p:sp>
        <p:sp>
          <p:nvSpPr>
            <p:cNvPr id="57406" name="矩形 539682"/>
            <p:cNvSpPr/>
            <p:nvPr/>
          </p:nvSpPr>
          <p:spPr>
            <a:xfrm>
              <a:off x="2485" y="2929"/>
              <a:ext cx="879" cy="296"/>
            </a:xfrm>
            <a:prstGeom prst="rect">
              <a:avLst/>
            </a:prstGeom>
            <a:noFill/>
            <a:ln w="9525">
              <a:noFill/>
            </a:ln>
          </p:spPr>
          <p:txBody>
            <a:bodyPr/>
            <a:lstStyle/>
            <a:p>
              <a:pPr algn="ctr">
                <a:spcBef>
                  <a:spcPct val="20000"/>
                </a:spcBef>
              </a:pPr>
              <a:r>
                <a:rPr lang="en-US" altLang="zh-CN" b="1" dirty="0">
                  <a:solidFill>
                    <a:srgbClr val="CC0000"/>
                  </a:solidFill>
                  <a:latin typeface="Arial" panose="020B0604020202020204" pitchFamily="34" charset="0"/>
                </a:rPr>
                <a:t>30</a:t>
              </a:r>
              <a:endParaRPr lang="en-US" altLang="zh-CN" b="1" dirty="0">
                <a:solidFill>
                  <a:srgbClr val="CC0000"/>
                </a:solidFill>
                <a:latin typeface="Arial" panose="020B0604020202020204" pitchFamily="34" charset="0"/>
              </a:endParaRPr>
            </a:p>
          </p:txBody>
        </p:sp>
        <p:sp>
          <p:nvSpPr>
            <p:cNvPr id="57407" name="矩形 539683"/>
            <p:cNvSpPr/>
            <p:nvPr/>
          </p:nvSpPr>
          <p:spPr>
            <a:xfrm>
              <a:off x="2485" y="2633"/>
              <a:ext cx="879" cy="296"/>
            </a:xfrm>
            <a:prstGeom prst="rect">
              <a:avLst/>
            </a:prstGeom>
            <a:noFill/>
            <a:ln w="9525">
              <a:noFill/>
            </a:ln>
          </p:spPr>
          <p:txBody>
            <a:bodyPr/>
            <a:lstStyle/>
            <a:p>
              <a:pPr algn="ctr">
                <a:spcBef>
                  <a:spcPct val="20000"/>
                </a:spcBef>
              </a:pPr>
              <a:r>
                <a:rPr lang="en-US" altLang="zh-CN" b="1" dirty="0">
                  <a:solidFill>
                    <a:srgbClr val="0000FF"/>
                  </a:solidFill>
                  <a:latin typeface="Arial" panose="020B0604020202020204" pitchFamily="34" charset="0"/>
                </a:rPr>
                <a:t>50{V</a:t>
              </a:r>
              <a:r>
                <a:rPr lang="en-US" altLang="zh-CN" b="1" baseline="-25000" dirty="0">
                  <a:solidFill>
                    <a:srgbClr val="0000FF"/>
                  </a:solidFill>
                  <a:latin typeface="Arial" panose="020B0604020202020204" pitchFamily="34" charset="0"/>
                </a:rPr>
                <a:t>0,4,3</a:t>
              </a:r>
              <a:r>
                <a:rPr lang="en-US" altLang="zh-CN" b="1" dirty="0">
                  <a:solidFill>
                    <a:srgbClr val="0000FF"/>
                  </a:solidFill>
                  <a:latin typeface="Arial" panose="020B0604020202020204" pitchFamily="34" charset="0"/>
                </a:rPr>
                <a:t>}</a:t>
              </a:r>
              <a:endParaRPr lang="en-US" altLang="zh-CN" b="1" dirty="0">
                <a:solidFill>
                  <a:srgbClr val="0000FF"/>
                </a:solidFill>
                <a:latin typeface="Arial" panose="020B0604020202020204" pitchFamily="34" charset="0"/>
              </a:endParaRPr>
            </a:p>
          </p:txBody>
        </p:sp>
        <p:sp>
          <p:nvSpPr>
            <p:cNvPr id="57408" name="矩形 539684"/>
            <p:cNvSpPr/>
            <p:nvPr/>
          </p:nvSpPr>
          <p:spPr>
            <a:xfrm>
              <a:off x="2485" y="2337"/>
              <a:ext cx="879" cy="296"/>
            </a:xfrm>
            <a:prstGeom prst="rect">
              <a:avLst/>
            </a:prstGeom>
            <a:noFill/>
            <a:ln w="9525">
              <a:noFill/>
            </a:ln>
          </p:spPr>
          <p:txBody>
            <a:bodyPr/>
            <a:lstStyle/>
            <a:p>
              <a:pPr algn="ctr">
                <a:spcBef>
                  <a:spcPct val="20000"/>
                </a:spcBef>
              </a:pPr>
              <a:r>
                <a:rPr lang="en-US" altLang="zh-CN" b="1" dirty="0">
                  <a:solidFill>
                    <a:srgbClr val="CC0000"/>
                  </a:solidFill>
                  <a:latin typeface="Arial" panose="020B0604020202020204" pitchFamily="34" charset="0"/>
                </a:rPr>
                <a:t>10</a:t>
              </a:r>
              <a:endParaRPr lang="en-US" altLang="zh-CN" b="1" dirty="0">
                <a:solidFill>
                  <a:srgbClr val="CC0000"/>
                </a:solidFill>
                <a:latin typeface="Arial" panose="020B0604020202020204" pitchFamily="34" charset="0"/>
              </a:endParaRPr>
            </a:p>
          </p:txBody>
        </p:sp>
        <p:sp>
          <p:nvSpPr>
            <p:cNvPr id="57409" name="矩形 539685"/>
            <p:cNvSpPr/>
            <p:nvPr/>
          </p:nvSpPr>
          <p:spPr>
            <a:xfrm>
              <a:off x="2485" y="2041"/>
              <a:ext cx="879" cy="296"/>
            </a:xfrm>
            <a:prstGeom prst="rect">
              <a:avLst/>
            </a:prstGeom>
            <a:noFill/>
            <a:ln w="9525">
              <a:noFill/>
            </a:ln>
          </p:spPr>
          <p:txBody>
            <a:bodyPr/>
            <a:lstStyle/>
            <a:p>
              <a:pPr algn="ctr">
                <a:spcBef>
                  <a:spcPct val="20000"/>
                </a:spcBef>
              </a:pPr>
              <a:r>
                <a:rPr lang="en-US" altLang="zh-CN" b="1" dirty="0">
                  <a:latin typeface="宋体" panose="02010600030101010101" pitchFamily="2" charset="-122"/>
                </a:rPr>
                <a:t>∞</a:t>
              </a:r>
              <a:endParaRPr lang="en-US" altLang="zh-CN" b="1" dirty="0">
                <a:latin typeface="宋体" panose="02010600030101010101" pitchFamily="2" charset="-122"/>
              </a:endParaRPr>
            </a:p>
          </p:txBody>
        </p:sp>
      </p:grpSp>
      <p:grpSp>
        <p:nvGrpSpPr>
          <p:cNvPr id="539687" name="组合 539686"/>
          <p:cNvGrpSpPr/>
          <p:nvPr/>
        </p:nvGrpSpPr>
        <p:grpSpPr>
          <a:xfrm>
            <a:off x="2828925" y="3240088"/>
            <a:ext cx="1116013" cy="2351087"/>
            <a:chOff x="1782" y="2041"/>
            <a:chExt cx="703" cy="1481"/>
          </a:xfrm>
        </p:grpSpPr>
        <p:sp>
          <p:nvSpPr>
            <p:cNvPr id="57400" name="矩形 539687"/>
            <p:cNvSpPr/>
            <p:nvPr/>
          </p:nvSpPr>
          <p:spPr>
            <a:xfrm>
              <a:off x="1782" y="3225"/>
              <a:ext cx="703" cy="297"/>
            </a:xfrm>
            <a:prstGeom prst="rect">
              <a:avLst/>
            </a:prstGeom>
            <a:noFill/>
            <a:ln w="9525">
              <a:noFill/>
            </a:ln>
          </p:spPr>
          <p:txBody>
            <a:bodyPr/>
            <a:lstStyle/>
            <a:p>
              <a:pPr algn="ctr">
                <a:spcBef>
                  <a:spcPct val="20000"/>
                </a:spcBef>
              </a:pPr>
              <a:r>
                <a:rPr lang="en-US" altLang="zh-CN" b="1" dirty="0">
                  <a:latin typeface="Arial" panose="020B0604020202020204" pitchFamily="34" charset="0"/>
                </a:rPr>
                <a:t>100{V</a:t>
              </a:r>
              <a:r>
                <a:rPr lang="en-US" altLang="zh-CN" b="1" baseline="-25000" dirty="0">
                  <a:latin typeface="Arial" panose="020B0604020202020204" pitchFamily="34" charset="0"/>
                </a:rPr>
                <a:t>0,5</a:t>
              </a:r>
              <a:r>
                <a:rPr lang="en-US" altLang="zh-CN" b="1" dirty="0">
                  <a:latin typeface="Arial" panose="020B0604020202020204" pitchFamily="34" charset="0"/>
                </a:rPr>
                <a:t>}</a:t>
              </a:r>
              <a:endParaRPr lang="en-US" altLang="zh-CN" b="1" dirty="0">
                <a:latin typeface="Arial" panose="020B0604020202020204" pitchFamily="34" charset="0"/>
              </a:endParaRPr>
            </a:p>
          </p:txBody>
        </p:sp>
        <p:sp>
          <p:nvSpPr>
            <p:cNvPr id="57401" name="矩形 539688"/>
            <p:cNvSpPr/>
            <p:nvPr/>
          </p:nvSpPr>
          <p:spPr>
            <a:xfrm>
              <a:off x="1782" y="2929"/>
              <a:ext cx="703" cy="296"/>
            </a:xfrm>
            <a:prstGeom prst="rect">
              <a:avLst/>
            </a:prstGeom>
            <a:noFill/>
            <a:ln w="9525">
              <a:noFill/>
            </a:ln>
          </p:spPr>
          <p:txBody>
            <a:bodyPr/>
            <a:lstStyle/>
            <a:p>
              <a:pPr algn="ctr">
                <a:spcBef>
                  <a:spcPct val="20000"/>
                </a:spcBef>
              </a:pPr>
              <a:r>
                <a:rPr lang="en-US" altLang="zh-CN" b="1" dirty="0">
                  <a:solidFill>
                    <a:srgbClr val="0000FF"/>
                  </a:solidFill>
                  <a:latin typeface="Arial" panose="020B0604020202020204" pitchFamily="34" charset="0"/>
                </a:rPr>
                <a:t>30{V</a:t>
              </a:r>
              <a:r>
                <a:rPr lang="en-US" altLang="zh-CN" b="1" baseline="-25000" dirty="0">
                  <a:solidFill>
                    <a:srgbClr val="0000FF"/>
                  </a:solidFill>
                  <a:latin typeface="Arial" panose="020B0604020202020204" pitchFamily="34" charset="0"/>
                </a:rPr>
                <a:t>0,4</a:t>
              </a:r>
              <a:r>
                <a:rPr lang="en-US" altLang="zh-CN" b="1" dirty="0">
                  <a:solidFill>
                    <a:srgbClr val="0000FF"/>
                  </a:solidFill>
                  <a:latin typeface="Arial" panose="020B0604020202020204" pitchFamily="34" charset="0"/>
                </a:rPr>
                <a:t>}</a:t>
              </a:r>
              <a:endParaRPr lang="en-US" altLang="zh-CN" b="1" dirty="0">
                <a:solidFill>
                  <a:srgbClr val="0000FF"/>
                </a:solidFill>
                <a:latin typeface="Arial" panose="020B0604020202020204" pitchFamily="34" charset="0"/>
              </a:endParaRPr>
            </a:p>
          </p:txBody>
        </p:sp>
        <p:sp>
          <p:nvSpPr>
            <p:cNvPr id="57402" name="矩形 539689"/>
            <p:cNvSpPr/>
            <p:nvPr/>
          </p:nvSpPr>
          <p:spPr>
            <a:xfrm>
              <a:off x="1782" y="2633"/>
              <a:ext cx="703" cy="296"/>
            </a:xfrm>
            <a:prstGeom prst="rect">
              <a:avLst/>
            </a:prstGeom>
            <a:noFill/>
            <a:ln w="9525">
              <a:noFill/>
            </a:ln>
          </p:spPr>
          <p:txBody>
            <a:bodyPr/>
            <a:lstStyle/>
            <a:p>
              <a:pPr algn="ctr">
                <a:spcBef>
                  <a:spcPct val="20000"/>
                </a:spcBef>
              </a:pPr>
              <a:r>
                <a:rPr lang="en-US" altLang="zh-CN" b="1" dirty="0">
                  <a:latin typeface="Arial" panose="020B0604020202020204" pitchFamily="34" charset="0"/>
                </a:rPr>
                <a:t>60{V</a:t>
              </a:r>
              <a:r>
                <a:rPr lang="en-US" altLang="zh-CN" b="1" baseline="-25000" dirty="0">
                  <a:latin typeface="Arial" panose="020B0604020202020204" pitchFamily="34" charset="0"/>
                </a:rPr>
                <a:t>0,2,3</a:t>
              </a:r>
              <a:r>
                <a:rPr lang="en-US" altLang="zh-CN" b="1" dirty="0">
                  <a:latin typeface="Arial" panose="020B0604020202020204" pitchFamily="34" charset="0"/>
                </a:rPr>
                <a:t>}</a:t>
              </a:r>
              <a:endParaRPr lang="en-US" altLang="zh-CN" b="1" dirty="0">
                <a:latin typeface="Arial" panose="020B0604020202020204" pitchFamily="34" charset="0"/>
              </a:endParaRPr>
            </a:p>
          </p:txBody>
        </p:sp>
        <p:sp>
          <p:nvSpPr>
            <p:cNvPr id="57403" name="矩形 539690"/>
            <p:cNvSpPr/>
            <p:nvPr/>
          </p:nvSpPr>
          <p:spPr>
            <a:xfrm>
              <a:off x="1782" y="2337"/>
              <a:ext cx="703" cy="296"/>
            </a:xfrm>
            <a:prstGeom prst="rect">
              <a:avLst/>
            </a:prstGeom>
            <a:noFill/>
            <a:ln w="9525">
              <a:noFill/>
            </a:ln>
          </p:spPr>
          <p:txBody>
            <a:bodyPr/>
            <a:lstStyle/>
            <a:p>
              <a:pPr algn="ctr">
                <a:spcBef>
                  <a:spcPct val="20000"/>
                </a:spcBef>
              </a:pPr>
              <a:r>
                <a:rPr lang="en-US" altLang="zh-CN" b="1" dirty="0">
                  <a:solidFill>
                    <a:srgbClr val="CC0000"/>
                  </a:solidFill>
                  <a:latin typeface="Arial" panose="020B0604020202020204" pitchFamily="34" charset="0"/>
                </a:rPr>
                <a:t>10</a:t>
              </a:r>
              <a:endParaRPr lang="en-US" altLang="zh-CN" b="1" dirty="0">
                <a:solidFill>
                  <a:srgbClr val="CC0000"/>
                </a:solidFill>
                <a:latin typeface="Arial" panose="020B0604020202020204" pitchFamily="34" charset="0"/>
              </a:endParaRPr>
            </a:p>
          </p:txBody>
        </p:sp>
        <p:sp>
          <p:nvSpPr>
            <p:cNvPr id="57404" name="矩形 539691"/>
            <p:cNvSpPr/>
            <p:nvPr/>
          </p:nvSpPr>
          <p:spPr>
            <a:xfrm>
              <a:off x="1782" y="2041"/>
              <a:ext cx="703" cy="296"/>
            </a:xfrm>
            <a:prstGeom prst="rect">
              <a:avLst/>
            </a:prstGeom>
            <a:noFill/>
            <a:ln w="9525">
              <a:noFill/>
            </a:ln>
          </p:spPr>
          <p:txBody>
            <a:bodyPr/>
            <a:lstStyle/>
            <a:p>
              <a:pPr algn="ctr">
                <a:spcBef>
                  <a:spcPct val="20000"/>
                </a:spcBef>
              </a:pPr>
              <a:r>
                <a:rPr lang="en-US" altLang="zh-CN" b="1" dirty="0">
                  <a:latin typeface="宋体" panose="02010600030101010101" pitchFamily="2" charset="-122"/>
                </a:rPr>
                <a:t>∞</a:t>
              </a:r>
              <a:endParaRPr lang="en-US" altLang="zh-CN" b="1" dirty="0">
                <a:latin typeface="宋体" panose="02010600030101010101" pitchFamily="2" charset="-122"/>
              </a:endParaRPr>
            </a:p>
          </p:txBody>
        </p:sp>
      </p:grpSp>
      <p:grpSp>
        <p:nvGrpSpPr>
          <p:cNvPr id="539693" name="组合 539692"/>
          <p:cNvGrpSpPr/>
          <p:nvPr/>
        </p:nvGrpSpPr>
        <p:grpSpPr>
          <a:xfrm>
            <a:off x="1922463" y="3240088"/>
            <a:ext cx="993775" cy="2351087"/>
            <a:chOff x="1211" y="2041"/>
            <a:chExt cx="571" cy="1481"/>
          </a:xfrm>
        </p:grpSpPr>
        <p:sp>
          <p:nvSpPr>
            <p:cNvPr id="57395" name="矩形 539693"/>
            <p:cNvSpPr/>
            <p:nvPr/>
          </p:nvSpPr>
          <p:spPr>
            <a:xfrm>
              <a:off x="1211" y="3225"/>
              <a:ext cx="571" cy="297"/>
            </a:xfrm>
            <a:prstGeom prst="rect">
              <a:avLst/>
            </a:prstGeom>
            <a:noFill/>
            <a:ln w="9525">
              <a:noFill/>
            </a:ln>
          </p:spPr>
          <p:txBody>
            <a:bodyPr/>
            <a:lstStyle/>
            <a:p>
              <a:pPr algn="ctr">
                <a:spcBef>
                  <a:spcPct val="20000"/>
                </a:spcBef>
              </a:pPr>
              <a:r>
                <a:rPr lang="en-US" altLang="zh-CN" sz="1600" b="1" dirty="0">
                  <a:latin typeface="Arial" panose="020B0604020202020204" pitchFamily="34" charset="0"/>
                </a:rPr>
                <a:t>100{V</a:t>
              </a:r>
              <a:r>
                <a:rPr lang="en-US" altLang="zh-CN" sz="1600" b="1" baseline="-25000" dirty="0">
                  <a:latin typeface="Arial" panose="020B0604020202020204" pitchFamily="34" charset="0"/>
                </a:rPr>
                <a:t>0,5</a:t>
              </a:r>
              <a:r>
                <a:rPr lang="en-US" altLang="zh-CN" sz="1600" b="1" dirty="0">
                  <a:latin typeface="Arial" panose="020B0604020202020204" pitchFamily="34" charset="0"/>
                </a:rPr>
                <a:t>}</a:t>
              </a:r>
              <a:endParaRPr lang="en-US" altLang="zh-CN" sz="1600" b="1" dirty="0">
                <a:latin typeface="Arial" panose="020B0604020202020204" pitchFamily="34" charset="0"/>
              </a:endParaRPr>
            </a:p>
          </p:txBody>
        </p:sp>
        <p:sp>
          <p:nvSpPr>
            <p:cNvPr id="57396" name="矩形 539694"/>
            <p:cNvSpPr/>
            <p:nvPr/>
          </p:nvSpPr>
          <p:spPr>
            <a:xfrm>
              <a:off x="1211" y="2929"/>
              <a:ext cx="571" cy="296"/>
            </a:xfrm>
            <a:prstGeom prst="rect">
              <a:avLst/>
            </a:prstGeom>
            <a:noFill/>
            <a:ln w="9525">
              <a:noFill/>
            </a:ln>
          </p:spPr>
          <p:txBody>
            <a:bodyPr/>
            <a:lstStyle/>
            <a:p>
              <a:pPr algn="ctr">
                <a:spcBef>
                  <a:spcPct val="20000"/>
                </a:spcBef>
              </a:pPr>
              <a:r>
                <a:rPr lang="en-US" altLang="zh-CN" b="1" dirty="0">
                  <a:latin typeface="Arial" panose="020B0604020202020204" pitchFamily="34" charset="0"/>
                </a:rPr>
                <a:t>30{V</a:t>
              </a:r>
              <a:r>
                <a:rPr lang="en-US" altLang="zh-CN" b="1" baseline="-25000" dirty="0">
                  <a:latin typeface="Arial" panose="020B0604020202020204" pitchFamily="34" charset="0"/>
                </a:rPr>
                <a:t>0,4</a:t>
              </a:r>
              <a:r>
                <a:rPr lang="en-US" altLang="zh-CN" b="1" dirty="0">
                  <a:latin typeface="Arial" panose="020B0604020202020204" pitchFamily="34" charset="0"/>
                </a:rPr>
                <a:t>}</a:t>
              </a:r>
              <a:endParaRPr lang="en-US" altLang="zh-CN" b="1" dirty="0">
                <a:latin typeface="Arial" panose="020B0604020202020204" pitchFamily="34" charset="0"/>
              </a:endParaRPr>
            </a:p>
          </p:txBody>
        </p:sp>
        <p:sp>
          <p:nvSpPr>
            <p:cNvPr id="57397" name="矩形 539695"/>
            <p:cNvSpPr/>
            <p:nvPr/>
          </p:nvSpPr>
          <p:spPr>
            <a:xfrm>
              <a:off x="1211" y="2633"/>
              <a:ext cx="571" cy="296"/>
            </a:xfrm>
            <a:prstGeom prst="rect">
              <a:avLst/>
            </a:prstGeom>
            <a:noFill/>
            <a:ln w="9525">
              <a:noFill/>
            </a:ln>
          </p:spPr>
          <p:txBody>
            <a:bodyPr/>
            <a:lstStyle/>
            <a:p>
              <a:pPr algn="ctr">
                <a:spcBef>
                  <a:spcPct val="20000"/>
                </a:spcBef>
              </a:pPr>
              <a:r>
                <a:rPr lang="en-US" altLang="zh-CN" b="1" dirty="0">
                  <a:latin typeface="宋体" panose="02010600030101010101" pitchFamily="2" charset="-122"/>
                </a:rPr>
                <a:t>∞</a:t>
              </a:r>
              <a:endParaRPr lang="en-US" altLang="zh-CN" b="1" dirty="0">
                <a:latin typeface="宋体" panose="02010600030101010101" pitchFamily="2" charset="-122"/>
              </a:endParaRPr>
            </a:p>
          </p:txBody>
        </p:sp>
        <p:sp>
          <p:nvSpPr>
            <p:cNvPr id="57398" name="矩形 539696"/>
            <p:cNvSpPr/>
            <p:nvPr/>
          </p:nvSpPr>
          <p:spPr>
            <a:xfrm>
              <a:off x="1211" y="2337"/>
              <a:ext cx="571" cy="296"/>
            </a:xfrm>
            <a:prstGeom prst="rect">
              <a:avLst/>
            </a:prstGeom>
            <a:noFill/>
            <a:ln w="9525">
              <a:noFill/>
            </a:ln>
          </p:spPr>
          <p:txBody>
            <a:bodyPr/>
            <a:lstStyle/>
            <a:p>
              <a:pPr algn="ctr">
                <a:spcBef>
                  <a:spcPct val="20000"/>
                </a:spcBef>
              </a:pPr>
              <a:r>
                <a:rPr lang="en-US" altLang="zh-CN" b="1" dirty="0">
                  <a:solidFill>
                    <a:srgbClr val="0000FF"/>
                  </a:solidFill>
                  <a:latin typeface="Arial" panose="020B0604020202020204" pitchFamily="34" charset="0"/>
                </a:rPr>
                <a:t>10{V</a:t>
              </a:r>
              <a:r>
                <a:rPr lang="en-US" altLang="zh-CN" b="1" baseline="-25000" dirty="0">
                  <a:solidFill>
                    <a:srgbClr val="0000FF"/>
                  </a:solidFill>
                  <a:latin typeface="Arial" panose="020B0604020202020204" pitchFamily="34" charset="0"/>
                </a:rPr>
                <a:t>0,2</a:t>
              </a:r>
              <a:r>
                <a:rPr lang="en-US" altLang="zh-CN" b="1" dirty="0">
                  <a:solidFill>
                    <a:srgbClr val="0000FF"/>
                  </a:solidFill>
                  <a:latin typeface="Arial" panose="020B0604020202020204" pitchFamily="34" charset="0"/>
                </a:rPr>
                <a:t>}</a:t>
              </a:r>
              <a:endParaRPr lang="en-US" altLang="zh-CN" b="1" dirty="0">
                <a:solidFill>
                  <a:srgbClr val="0000FF"/>
                </a:solidFill>
                <a:latin typeface="Arial" panose="020B0604020202020204" pitchFamily="34" charset="0"/>
              </a:endParaRPr>
            </a:p>
          </p:txBody>
        </p:sp>
        <p:sp>
          <p:nvSpPr>
            <p:cNvPr id="57399" name="矩形 539697"/>
            <p:cNvSpPr/>
            <p:nvPr/>
          </p:nvSpPr>
          <p:spPr>
            <a:xfrm>
              <a:off x="1211" y="2041"/>
              <a:ext cx="571" cy="296"/>
            </a:xfrm>
            <a:prstGeom prst="rect">
              <a:avLst/>
            </a:prstGeom>
            <a:noFill/>
            <a:ln w="9525">
              <a:noFill/>
            </a:ln>
          </p:spPr>
          <p:txBody>
            <a:bodyPr/>
            <a:lstStyle/>
            <a:p>
              <a:pPr algn="ctr">
                <a:spcBef>
                  <a:spcPct val="20000"/>
                </a:spcBef>
              </a:pPr>
              <a:r>
                <a:rPr lang="en-US" altLang="zh-CN" b="1" dirty="0">
                  <a:latin typeface="宋体" panose="02010600030101010101" pitchFamily="2" charset="-122"/>
                </a:rPr>
                <a:t>∞</a:t>
              </a:r>
              <a:endParaRPr lang="en-US" altLang="zh-CN" b="1" dirty="0">
                <a:latin typeface="宋体" panose="02010600030101010101" pitchFamily="2" charset="-122"/>
              </a:endParaRPr>
            </a:p>
          </p:txBody>
        </p:sp>
      </p:grpSp>
      <p:sp>
        <p:nvSpPr>
          <p:cNvPr id="57370" name="矩形 539698"/>
          <p:cNvSpPr/>
          <p:nvPr/>
        </p:nvSpPr>
        <p:spPr>
          <a:xfrm>
            <a:off x="736600" y="3240088"/>
            <a:ext cx="1185863" cy="469900"/>
          </a:xfrm>
          <a:prstGeom prst="rect">
            <a:avLst/>
          </a:prstGeom>
          <a:noFill/>
          <a:ln w="9525">
            <a:noFill/>
          </a:ln>
        </p:spPr>
        <p:txBody>
          <a:bodyPr/>
          <a:lstStyle/>
          <a:p>
            <a:pPr algn="ctr">
              <a:spcBef>
                <a:spcPct val="20000"/>
              </a:spcBef>
            </a:pPr>
            <a:r>
              <a:rPr lang="en-US" altLang="zh-CN" b="1" dirty="0">
                <a:latin typeface="Arial" panose="020B0604020202020204" pitchFamily="34" charset="0"/>
              </a:rPr>
              <a:t>V</a:t>
            </a:r>
            <a:r>
              <a:rPr lang="en-US" altLang="zh-CN" sz="2400" b="1" baseline="-25000" dirty="0">
                <a:latin typeface="宋体" panose="02010600030101010101" pitchFamily="2" charset="-122"/>
              </a:rPr>
              <a:t>1</a:t>
            </a:r>
            <a:endParaRPr lang="en-US" altLang="zh-CN" sz="2400" b="1" baseline="-25000" dirty="0">
              <a:latin typeface="宋体" panose="02010600030101010101" pitchFamily="2" charset="-122"/>
            </a:endParaRPr>
          </a:p>
        </p:txBody>
      </p:sp>
      <p:sp>
        <p:nvSpPr>
          <p:cNvPr id="57371" name="矩形 539699"/>
          <p:cNvSpPr/>
          <p:nvPr/>
        </p:nvSpPr>
        <p:spPr>
          <a:xfrm>
            <a:off x="6943725" y="2730500"/>
            <a:ext cx="2022475" cy="509588"/>
          </a:xfrm>
          <a:prstGeom prst="rect">
            <a:avLst/>
          </a:prstGeom>
          <a:noFill/>
          <a:ln w="9525">
            <a:noFill/>
          </a:ln>
        </p:spPr>
        <p:txBody>
          <a:bodyPr/>
          <a:lstStyle/>
          <a:p>
            <a:pPr algn="ctr">
              <a:lnSpc>
                <a:spcPct val="150000"/>
              </a:lnSpc>
            </a:pPr>
            <a:r>
              <a:rPr lang="en-US" altLang="zh-CN" b="1" dirty="0">
                <a:latin typeface="Arial" panose="020B0604020202020204" pitchFamily="34" charset="0"/>
              </a:rPr>
              <a:t>i=5</a:t>
            </a:r>
            <a:endParaRPr lang="en-US" altLang="zh-CN" b="1" dirty="0">
              <a:latin typeface="Arial" panose="020B0604020202020204" pitchFamily="34" charset="0"/>
            </a:endParaRPr>
          </a:p>
        </p:txBody>
      </p:sp>
      <p:sp>
        <p:nvSpPr>
          <p:cNvPr id="57372" name="矩形 539700"/>
          <p:cNvSpPr/>
          <p:nvPr/>
        </p:nvSpPr>
        <p:spPr>
          <a:xfrm>
            <a:off x="5340350" y="2730500"/>
            <a:ext cx="1603375" cy="509588"/>
          </a:xfrm>
          <a:prstGeom prst="rect">
            <a:avLst/>
          </a:prstGeom>
          <a:noFill/>
          <a:ln w="9525">
            <a:noFill/>
          </a:ln>
        </p:spPr>
        <p:txBody>
          <a:bodyPr/>
          <a:lstStyle/>
          <a:p>
            <a:pPr algn="ctr">
              <a:lnSpc>
                <a:spcPct val="150000"/>
              </a:lnSpc>
            </a:pPr>
            <a:r>
              <a:rPr lang="en-US" altLang="zh-CN" b="1" dirty="0">
                <a:latin typeface="Arial" panose="020B0604020202020204" pitchFamily="34" charset="0"/>
              </a:rPr>
              <a:t>i=4</a:t>
            </a:r>
            <a:endParaRPr lang="en-US" altLang="zh-CN" b="1" dirty="0">
              <a:latin typeface="Arial" panose="020B0604020202020204" pitchFamily="34" charset="0"/>
            </a:endParaRPr>
          </a:p>
        </p:txBody>
      </p:sp>
      <p:sp>
        <p:nvSpPr>
          <p:cNvPr id="57373" name="矩形 539701"/>
          <p:cNvSpPr/>
          <p:nvPr/>
        </p:nvSpPr>
        <p:spPr>
          <a:xfrm>
            <a:off x="3944938" y="2730500"/>
            <a:ext cx="1395412" cy="509588"/>
          </a:xfrm>
          <a:prstGeom prst="rect">
            <a:avLst/>
          </a:prstGeom>
          <a:noFill/>
          <a:ln w="9525">
            <a:noFill/>
          </a:ln>
        </p:spPr>
        <p:txBody>
          <a:bodyPr/>
          <a:lstStyle/>
          <a:p>
            <a:pPr algn="ctr">
              <a:lnSpc>
                <a:spcPct val="150000"/>
              </a:lnSpc>
            </a:pPr>
            <a:r>
              <a:rPr lang="en-US" altLang="zh-CN" b="1" dirty="0">
                <a:latin typeface="Arial" panose="020B0604020202020204" pitchFamily="34" charset="0"/>
              </a:rPr>
              <a:t>i=3</a:t>
            </a:r>
            <a:endParaRPr lang="en-US" altLang="zh-CN" b="1" dirty="0">
              <a:latin typeface="Arial" panose="020B0604020202020204" pitchFamily="34" charset="0"/>
            </a:endParaRPr>
          </a:p>
        </p:txBody>
      </p:sp>
      <p:sp>
        <p:nvSpPr>
          <p:cNvPr id="57374" name="矩形 539702"/>
          <p:cNvSpPr/>
          <p:nvPr/>
        </p:nvSpPr>
        <p:spPr>
          <a:xfrm>
            <a:off x="2828925" y="2730500"/>
            <a:ext cx="1116013" cy="509588"/>
          </a:xfrm>
          <a:prstGeom prst="rect">
            <a:avLst/>
          </a:prstGeom>
          <a:noFill/>
          <a:ln w="9525">
            <a:noFill/>
          </a:ln>
        </p:spPr>
        <p:txBody>
          <a:bodyPr/>
          <a:lstStyle/>
          <a:p>
            <a:pPr algn="ctr">
              <a:lnSpc>
                <a:spcPct val="150000"/>
              </a:lnSpc>
            </a:pPr>
            <a:r>
              <a:rPr lang="en-US" altLang="zh-CN" b="1" dirty="0">
                <a:latin typeface="Arial" panose="020B0604020202020204" pitchFamily="34" charset="0"/>
              </a:rPr>
              <a:t>i=2</a:t>
            </a:r>
            <a:endParaRPr lang="en-US" altLang="zh-CN" b="1" dirty="0">
              <a:latin typeface="Arial" panose="020B0604020202020204" pitchFamily="34" charset="0"/>
            </a:endParaRPr>
          </a:p>
        </p:txBody>
      </p:sp>
      <p:sp>
        <p:nvSpPr>
          <p:cNvPr id="57375" name="矩形 539703"/>
          <p:cNvSpPr/>
          <p:nvPr/>
        </p:nvSpPr>
        <p:spPr>
          <a:xfrm>
            <a:off x="1922463" y="2730500"/>
            <a:ext cx="906462" cy="509588"/>
          </a:xfrm>
          <a:prstGeom prst="rect">
            <a:avLst/>
          </a:prstGeom>
          <a:noFill/>
          <a:ln w="9525">
            <a:noFill/>
          </a:ln>
        </p:spPr>
        <p:txBody>
          <a:bodyPr/>
          <a:lstStyle/>
          <a:p>
            <a:pPr algn="ctr">
              <a:lnSpc>
                <a:spcPct val="150000"/>
              </a:lnSpc>
            </a:pPr>
            <a:r>
              <a:rPr lang="en-US" altLang="zh-CN" b="1" dirty="0">
                <a:latin typeface="Arial" panose="020B0604020202020204" pitchFamily="34" charset="0"/>
              </a:rPr>
              <a:t>i=1</a:t>
            </a:r>
            <a:endParaRPr lang="en-US" altLang="zh-CN" b="1" dirty="0">
              <a:latin typeface="Arial" panose="020B0604020202020204" pitchFamily="34" charset="0"/>
            </a:endParaRPr>
          </a:p>
        </p:txBody>
      </p:sp>
      <p:sp>
        <p:nvSpPr>
          <p:cNvPr id="57376" name="矩形 539704"/>
          <p:cNvSpPr/>
          <p:nvPr/>
        </p:nvSpPr>
        <p:spPr>
          <a:xfrm>
            <a:off x="736600" y="2730500"/>
            <a:ext cx="1185863" cy="509588"/>
          </a:xfrm>
          <a:prstGeom prst="rect">
            <a:avLst/>
          </a:prstGeom>
          <a:noFill/>
          <a:ln w="9525">
            <a:noFill/>
          </a:ln>
        </p:spPr>
        <p:txBody>
          <a:bodyPr/>
          <a:lstStyle/>
          <a:p>
            <a:r>
              <a:rPr lang="en-US" altLang="zh-CN" sz="1200" b="1" dirty="0">
                <a:latin typeface="Arial" panose="020B0604020202020204" pitchFamily="34" charset="0"/>
              </a:rPr>
              <a:t>               D</a:t>
            </a:r>
            <a:endParaRPr lang="en-US" altLang="zh-CN" sz="1200" b="1" dirty="0">
              <a:latin typeface="Arial" panose="020B0604020202020204" pitchFamily="34" charset="0"/>
            </a:endParaRPr>
          </a:p>
          <a:p>
            <a:r>
              <a:rPr lang="en-US" altLang="zh-CN" sz="1200" b="1" dirty="0">
                <a:latin typeface="Arial" panose="020B0604020202020204" pitchFamily="34" charset="0"/>
              </a:rPr>
              <a:t>    </a:t>
            </a:r>
            <a:r>
              <a:rPr lang="zh-CN" altLang="en-US" sz="1200" b="1" dirty="0">
                <a:latin typeface="Tahoma" panose="020B0604030504040204" pitchFamily="34" charset="0"/>
              </a:rPr>
              <a:t>终点</a:t>
            </a:r>
            <a:endParaRPr lang="zh-CN" altLang="en-US" sz="1200" b="1" dirty="0">
              <a:latin typeface="Tahoma" panose="020B0604030504040204" pitchFamily="34" charset="0"/>
            </a:endParaRPr>
          </a:p>
        </p:txBody>
      </p:sp>
      <p:sp>
        <p:nvSpPr>
          <p:cNvPr id="57377" name="直接连接符 539705"/>
          <p:cNvSpPr/>
          <p:nvPr/>
        </p:nvSpPr>
        <p:spPr>
          <a:xfrm>
            <a:off x="736600" y="3240088"/>
            <a:ext cx="8229600" cy="0"/>
          </a:xfrm>
          <a:prstGeom prst="line">
            <a:avLst/>
          </a:prstGeom>
          <a:ln w="12700" cap="flat" cmpd="sng">
            <a:solidFill>
              <a:srgbClr val="0099FF"/>
            </a:solidFill>
            <a:prstDash val="solid"/>
            <a:headEnd type="none" w="med" len="med"/>
            <a:tailEnd type="none" w="med" len="med"/>
          </a:ln>
        </p:spPr>
      </p:sp>
      <p:sp>
        <p:nvSpPr>
          <p:cNvPr id="57378" name="直接连接符 539706"/>
          <p:cNvSpPr/>
          <p:nvPr/>
        </p:nvSpPr>
        <p:spPr>
          <a:xfrm>
            <a:off x="736600" y="3709988"/>
            <a:ext cx="8229600" cy="0"/>
          </a:xfrm>
          <a:prstGeom prst="line">
            <a:avLst/>
          </a:prstGeom>
          <a:ln w="12700" cap="flat" cmpd="sng">
            <a:solidFill>
              <a:srgbClr val="0099FF"/>
            </a:solidFill>
            <a:prstDash val="solid"/>
            <a:headEnd type="none" w="med" len="med"/>
            <a:tailEnd type="none" w="med" len="med"/>
          </a:ln>
        </p:spPr>
      </p:sp>
      <p:sp>
        <p:nvSpPr>
          <p:cNvPr id="57379" name="直接连接符 539707"/>
          <p:cNvSpPr/>
          <p:nvPr/>
        </p:nvSpPr>
        <p:spPr>
          <a:xfrm>
            <a:off x="736600" y="4179888"/>
            <a:ext cx="8229600" cy="0"/>
          </a:xfrm>
          <a:prstGeom prst="line">
            <a:avLst/>
          </a:prstGeom>
          <a:ln w="12700" cap="flat" cmpd="sng">
            <a:solidFill>
              <a:srgbClr val="0099FF"/>
            </a:solidFill>
            <a:prstDash val="solid"/>
            <a:headEnd type="none" w="med" len="med"/>
            <a:tailEnd type="none" w="med" len="med"/>
          </a:ln>
        </p:spPr>
      </p:sp>
      <p:sp>
        <p:nvSpPr>
          <p:cNvPr id="57380" name="直接连接符 539708"/>
          <p:cNvSpPr/>
          <p:nvPr/>
        </p:nvSpPr>
        <p:spPr>
          <a:xfrm>
            <a:off x="736600" y="4649788"/>
            <a:ext cx="8229600" cy="0"/>
          </a:xfrm>
          <a:prstGeom prst="line">
            <a:avLst/>
          </a:prstGeom>
          <a:ln w="12700" cap="flat" cmpd="sng">
            <a:solidFill>
              <a:srgbClr val="0099FF"/>
            </a:solidFill>
            <a:prstDash val="solid"/>
            <a:headEnd type="none" w="med" len="med"/>
            <a:tailEnd type="none" w="med" len="med"/>
          </a:ln>
        </p:spPr>
      </p:sp>
      <p:sp>
        <p:nvSpPr>
          <p:cNvPr id="57381" name="直接连接符 539709"/>
          <p:cNvSpPr/>
          <p:nvPr/>
        </p:nvSpPr>
        <p:spPr>
          <a:xfrm>
            <a:off x="736600" y="5119688"/>
            <a:ext cx="8229600" cy="0"/>
          </a:xfrm>
          <a:prstGeom prst="line">
            <a:avLst/>
          </a:prstGeom>
          <a:ln w="12700" cap="flat" cmpd="sng">
            <a:solidFill>
              <a:srgbClr val="0099FF"/>
            </a:solidFill>
            <a:prstDash val="solid"/>
            <a:headEnd type="none" w="med" len="med"/>
            <a:tailEnd type="none" w="med" len="med"/>
          </a:ln>
        </p:spPr>
      </p:sp>
      <p:sp>
        <p:nvSpPr>
          <p:cNvPr id="57382" name="直接连接符 539710"/>
          <p:cNvSpPr/>
          <p:nvPr/>
        </p:nvSpPr>
        <p:spPr>
          <a:xfrm>
            <a:off x="736600" y="5591175"/>
            <a:ext cx="8229600" cy="0"/>
          </a:xfrm>
          <a:prstGeom prst="line">
            <a:avLst/>
          </a:prstGeom>
          <a:ln w="12700" cap="flat" cmpd="sng">
            <a:solidFill>
              <a:srgbClr val="0099FF"/>
            </a:solidFill>
            <a:prstDash val="solid"/>
            <a:headEnd type="none" w="med" len="med"/>
            <a:tailEnd type="none" w="med" len="med"/>
          </a:ln>
        </p:spPr>
      </p:sp>
      <p:sp>
        <p:nvSpPr>
          <p:cNvPr id="57383" name="直接连接符 539711"/>
          <p:cNvSpPr/>
          <p:nvPr/>
        </p:nvSpPr>
        <p:spPr>
          <a:xfrm>
            <a:off x="736600" y="6086475"/>
            <a:ext cx="8229600" cy="0"/>
          </a:xfrm>
          <a:prstGeom prst="line">
            <a:avLst/>
          </a:prstGeom>
          <a:ln w="12700" cap="flat" cmpd="sng">
            <a:solidFill>
              <a:srgbClr val="0099FF"/>
            </a:solidFill>
            <a:prstDash val="solid"/>
            <a:headEnd type="none" w="med" len="med"/>
            <a:tailEnd type="none" w="med" len="med"/>
          </a:ln>
        </p:spPr>
      </p:sp>
      <p:sp>
        <p:nvSpPr>
          <p:cNvPr id="57384" name="直接连接符 539712"/>
          <p:cNvSpPr/>
          <p:nvPr/>
        </p:nvSpPr>
        <p:spPr>
          <a:xfrm>
            <a:off x="1922463" y="2730500"/>
            <a:ext cx="0" cy="3810000"/>
          </a:xfrm>
          <a:prstGeom prst="line">
            <a:avLst/>
          </a:prstGeom>
          <a:ln w="12700" cap="flat" cmpd="sng">
            <a:solidFill>
              <a:srgbClr val="0099FF"/>
            </a:solidFill>
            <a:prstDash val="solid"/>
            <a:headEnd type="none" w="med" len="med"/>
            <a:tailEnd type="none" w="med" len="med"/>
          </a:ln>
        </p:spPr>
      </p:sp>
      <p:sp>
        <p:nvSpPr>
          <p:cNvPr id="57385" name="直接连接符 539713"/>
          <p:cNvSpPr/>
          <p:nvPr/>
        </p:nvSpPr>
        <p:spPr>
          <a:xfrm>
            <a:off x="2828925" y="2730500"/>
            <a:ext cx="0" cy="3810000"/>
          </a:xfrm>
          <a:prstGeom prst="line">
            <a:avLst/>
          </a:prstGeom>
          <a:ln w="12700" cap="flat" cmpd="sng">
            <a:solidFill>
              <a:srgbClr val="0099FF"/>
            </a:solidFill>
            <a:prstDash val="solid"/>
            <a:headEnd type="none" w="med" len="med"/>
            <a:tailEnd type="none" w="med" len="med"/>
          </a:ln>
        </p:spPr>
      </p:sp>
      <p:sp>
        <p:nvSpPr>
          <p:cNvPr id="57386" name="直接连接符 539714"/>
          <p:cNvSpPr/>
          <p:nvPr/>
        </p:nvSpPr>
        <p:spPr>
          <a:xfrm>
            <a:off x="3944938" y="2730500"/>
            <a:ext cx="0" cy="3810000"/>
          </a:xfrm>
          <a:prstGeom prst="line">
            <a:avLst/>
          </a:prstGeom>
          <a:ln w="12700" cap="flat" cmpd="sng">
            <a:solidFill>
              <a:srgbClr val="0099FF"/>
            </a:solidFill>
            <a:prstDash val="solid"/>
            <a:headEnd type="none" w="med" len="med"/>
            <a:tailEnd type="none" w="med" len="med"/>
          </a:ln>
        </p:spPr>
      </p:sp>
      <p:sp>
        <p:nvSpPr>
          <p:cNvPr id="57387" name="直接连接符 539715"/>
          <p:cNvSpPr/>
          <p:nvPr/>
        </p:nvSpPr>
        <p:spPr>
          <a:xfrm>
            <a:off x="5340350" y="2730500"/>
            <a:ext cx="0" cy="3810000"/>
          </a:xfrm>
          <a:prstGeom prst="line">
            <a:avLst/>
          </a:prstGeom>
          <a:ln w="12700" cap="flat" cmpd="sng">
            <a:solidFill>
              <a:srgbClr val="0099FF"/>
            </a:solidFill>
            <a:prstDash val="solid"/>
            <a:headEnd type="none" w="med" len="med"/>
            <a:tailEnd type="none" w="med" len="med"/>
          </a:ln>
        </p:spPr>
      </p:sp>
      <p:sp>
        <p:nvSpPr>
          <p:cNvPr id="57388" name="直接连接符 539716"/>
          <p:cNvSpPr/>
          <p:nvPr/>
        </p:nvSpPr>
        <p:spPr>
          <a:xfrm>
            <a:off x="6943725" y="2730500"/>
            <a:ext cx="0" cy="3810000"/>
          </a:xfrm>
          <a:prstGeom prst="line">
            <a:avLst/>
          </a:prstGeom>
          <a:ln w="12700" cap="flat" cmpd="sng">
            <a:solidFill>
              <a:srgbClr val="0099FF"/>
            </a:solidFill>
            <a:prstDash val="solid"/>
            <a:headEnd type="none" w="med" len="med"/>
            <a:tailEnd type="none" w="med" len="med"/>
          </a:ln>
        </p:spPr>
      </p:sp>
      <p:sp>
        <p:nvSpPr>
          <p:cNvPr id="57389" name="直接连接符 539717"/>
          <p:cNvSpPr/>
          <p:nvPr/>
        </p:nvSpPr>
        <p:spPr>
          <a:xfrm>
            <a:off x="736600" y="2730500"/>
            <a:ext cx="8229600" cy="0"/>
          </a:xfrm>
          <a:prstGeom prst="line">
            <a:avLst/>
          </a:prstGeom>
          <a:ln w="28575" cap="sq" cmpd="sng">
            <a:solidFill>
              <a:schemeClr val="tx1"/>
            </a:solidFill>
            <a:prstDash val="solid"/>
            <a:headEnd type="none" w="med" len="med"/>
            <a:tailEnd type="none" w="med" len="med"/>
          </a:ln>
        </p:spPr>
      </p:sp>
      <p:sp>
        <p:nvSpPr>
          <p:cNvPr id="57390" name="直接连接符 539718"/>
          <p:cNvSpPr/>
          <p:nvPr/>
        </p:nvSpPr>
        <p:spPr>
          <a:xfrm>
            <a:off x="736600" y="2730500"/>
            <a:ext cx="0" cy="3810000"/>
          </a:xfrm>
          <a:prstGeom prst="line">
            <a:avLst/>
          </a:prstGeom>
          <a:ln w="28575" cap="sq" cmpd="sng">
            <a:solidFill>
              <a:schemeClr val="tx1"/>
            </a:solidFill>
            <a:prstDash val="solid"/>
            <a:headEnd type="none" w="med" len="med"/>
            <a:tailEnd type="none" w="med" len="med"/>
          </a:ln>
        </p:spPr>
      </p:sp>
      <p:sp>
        <p:nvSpPr>
          <p:cNvPr id="57391" name="直接连接符 539719"/>
          <p:cNvSpPr/>
          <p:nvPr/>
        </p:nvSpPr>
        <p:spPr>
          <a:xfrm>
            <a:off x="8966200" y="2730500"/>
            <a:ext cx="0" cy="3810000"/>
          </a:xfrm>
          <a:prstGeom prst="line">
            <a:avLst/>
          </a:prstGeom>
          <a:ln w="28575" cap="sq" cmpd="sng">
            <a:solidFill>
              <a:schemeClr val="tx1"/>
            </a:solidFill>
            <a:prstDash val="solid"/>
            <a:headEnd type="none" w="med" len="med"/>
            <a:tailEnd type="none" w="med" len="med"/>
          </a:ln>
        </p:spPr>
      </p:sp>
      <p:sp>
        <p:nvSpPr>
          <p:cNvPr id="57392" name="直接连接符 539720"/>
          <p:cNvSpPr/>
          <p:nvPr/>
        </p:nvSpPr>
        <p:spPr>
          <a:xfrm>
            <a:off x="736600" y="6540500"/>
            <a:ext cx="8229600" cy="0"/>
          </a:xfrm>
          <a:prstGeom prst="line">
            <a:avLst/>
          </a:prstGeom>
          <a:ln w="28575" cap="sq" cmpd="sng">
            <a:solidFill>
              <a:schemeClr val="tx1"/>
            </a:solidFill>
            <a:prstDash val="solid"/>
            <a:headEnd type="none" w="med" len="med"/>
            <a:tailEnd type="none" w="med" len="med"/>
          </a:ln>
        </p:spPr>
      </p:sp>
      <p:sp>
        <p:nvSpPr>
          <p:cNvPr id="57393" name="直接连接符 539721"/>
          <p:cNvSpPr/>
          <p:nvPr/>
        </p:nvSpPr>
        <p:spPr>
          <a:xfrm>
            <a:off x="723900" y="2743200"/>
            <a:ext cx="1181100" cy="457200"/>
          </a:xfrm>
          <a:prstGeom prst="line">
            <a:avLst/>
          </a:prstGeom>
          <a:ln w="9525" cap="flat" cmpd="sng">
            <a:solidFill>
              <a:srgbClr val="00CCFF"/>
            </a:solidFill>
            <a:prstDash val="solid"/>
            <a:headEnd type="none" w="med" len="med"/>
            <a:tailEnd type="none" w="med" len="med"/>
          </a:ln>
        </p:spPr>
      </p:sp>
      <p:pic>
        <p:nvPicPr>
          <p:cNvPr id="57394" name="图片 1"/>
          <p:cNvPicPr>
            <a:picLocks noChangeAspect="1"/>
          </p:cNvPicPr>
          <p:nvPr/>
        </p:nvPicPr>
        <p:blipFill>
          <a:blip r:embed="rId1"/>
          <a:stretch>
            <a:fillRect/>
          </a:stretch>
        </p:blipFill>
        <p:spPr>
          <a:xfrm>
            <a:off x="539750" y="188913"/>
            <a:ext cx="3894138" cy="2392362"/>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39693"/>
                                        </p:tgtEl>
                                        <p:attrNameLst>
                                          <p:attrName>style.visibility</p:attrName>
                                        </p:attrNameLst>
                                      </p:cBhvr>
                                      <p:to>
                                        <p:strVal val="visible"/>
                                      </p:to>
                                    </p:set>
                                    <p:animEffect transition="in" filter="dissolve">
                                      <p:cBhvr>
                                        <p:cTn id="7" dur="500"/>
                                        <p:tgtEl>
                                          <p:spTgt spid="53969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39663"/>
                                        </p:tgtEl>
                                        <p:attrNameLst>
                                          <p:attrName>style.visibility</p:attrName>
                                        </p:attrNameLst>
                                      </p:cBhvr>
                                      <p:to>
                                        <p:strVal val="visible"/>
                                      </p:to>
                                    </p:set>
                                    <p:animEffect transition="in" filter="dissolve">
                                      <p:cBhvr>
                                        <p:cTn id="12" dur="500"/>
                                        <p:tgtEl>
                                          <p:spTgt spid="53966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39657"/>
                                        </p:tgtEl>
                                        <p:attrNameLst>
                                          <p:attrName>style.visibility</p:attrName>
                                        </p:attrNameLst>
                                      </p:cBhvr>
                                      <p:to>
                                        <p:strVal val="visible"/>
                                      </p:to>
                                    </p:set>
                                    <p:animEffect transition="in" filter="dissolve">
                                      <p:cBhvr>
                                        <p:cTn id="17" dur="500"/>
                                        <p:tgtEl>
                                          <p:spTgt spid="53965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39687"/>
                                        </p:tgtEl>
                                        <p:attrNameLst>
                                          <p:attrName>style.visibility</p:attrName>
                                        </p:attrNameLst>
                                      </p:cBhvr>
                                      <p:to>
                                        <p:strVal val="visible"/>
                                      </p:to>
                                    </p:set>
                                    <p:animEffect transition="in" filter="dissolve">
                                      <p:cBhvr>
                                        <p:cTn id="22" dur="500"/>
                                        <p:tgtEl>
                                          <p:spTgt spid="53968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39662"/>
                                        </p:tgtEl>
                                        <p:attrNameLst>
                                          <p:attrName>style.visibility</p:attrName>
                                        </p:attrNameLst>
                                      </p:cBhvr>
                                      <p:to>
                                        <p:strVal val="visible"/>
                                      </p:to>
                                    </p:set>
                                    <p:animEffect transition="in" filter="dissolve">
                                      <p:cBhvr>
                                        <p:cTn id="27" dur="500"/>
                                        <p:tgtEl>
                                          <p:spTgt spid="53966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39656"/>
                                        </p:tgtEl>
                                        <p:attrNameLst>
                                          <p:attrName>style.visibility</p:attrName>
                                        </p:attrNameLst>
                                      </p:cBhvr>
                                      <p:to>
                                        <p:strVal val="visible"/>
                                      </p:to>
                                    </p:set>
                                    <p:animEffect transition="in" filter="dissolve">
                                      <p:cBhvr>
                                        <p:cTn id="32" dur="500"/>
                                        <p:tgtEl>
                                          <p:spTgt spid="53965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39681"/>
                                        </p:tgtEl>
                                        <p:attrNameLst>
                                          <p:attrName>style.visibility</p:attrName>
                                        </p:attrNameLst>
                                      </p:cBhvr>
                                      <p:to>
                                        <p:strVal val="visible"/>
                                      </p:to>
                                    </p:set>
                                    <p:animEffect transition="in" filter="dissolve">
                                      <p:cBhvr>
                                        <p:cTn id="37" dur="500"/>
                                        <p:tgtEl>
                                          <p:spTgt spid="53968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39661"/>
                                        </p:tgtEl>
                                        <p:attrNameLst>
                                          <p:attrName>style.visibility</p:attrName>
                                        </p:attrNameLst>
                                      </p:cBhvr>
                                      <p:to>
                                        <p:strVal val="visible"/>
                                      </p:to>
                                    </p:set>
                                    <p:animEffect transition="in" filter="dissolve">
                                      <p:cBhvr>
                                        <p:cTn id="42" dur="500"/>
                                        <p:tgtEl>
                                          <p:spTgt spid="53966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39655"/>
                                        </p:tgtEl>
                                        <p:attrNameLst>
                                          <p:attrName>style.visibility</p:attrName>
                                        </p:attrNameLst>
                                      </p:cBhvr>
                                      <p:to>
                                        <p:strVal val="visible"/>
                                      </p:to>
                                    </p:set>
                                    <p:animEffect transition="in" filter="dissolve">
                                      <p:cBhvr>
                                        <p:cTn id="47" dur="500"/>
                                        <p:tgtEl>
                                          <p:spTgt spid="53965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539675"/>
                                        </p:tgtEl>
                                        <p:attrNameLst>
                                          <p:attrName>style.visibility</p:attrName>
                                        </p:attrNameLst>
                                      </p:cBhvr>
                                      <p:to>
                                        <p:strVal val="visible"/>
                                      </p:to>
                                    </p:set>
                                    <p:animEffect transition="in" filter="dissolve">
                                      <p:cBhvr>
                                        <p:cTn id="52" dur="500"/>
                                        <p:tgtEl>
                                          <p:spTgt spid="539675"/>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539660"/>
                                        </p:tgtEl>
                                        <p:attrNameLst>
                                          <p:attrName>style.visibility</p:attrName>
                                        </p:attrNameLst>
                                      </p:cBhvr>
                                      <p:to>
                                        <p:strVal val="visible"/>
                                      </p:to>
                                    </p:set>
                                    <p:animEffect transition="in" filter="dissolve">
                                      <p:cBhvr>
                                        <p:cTn id="57" dur="500"/>
                                        <p:tgtEl>
                                          <p:spTgt spid="539660"/>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539654"/>
                                        </p:tgtEl>
                                        <p:attrNameLst>
                                          <p:attrName>style.visibility</p:attrName>
                                        </p:attrNameLst>
                                      </p:cBhvr>
                                      <p:to>
                                        <p:strVal val="visible"/>
                                      </p:to>
                                    </p:set>
                                    <p:animEffect transition="in" filter="dissolve">
                                      <p:cBhvr>
                                        <p:cTn id="62" dur="500"/>
                                        <p:tgtEl>
                                          <p:spTgt spid="539654"/>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539669"/>
                                        </p:tgtEl>
                                        <p:attrNameLst>
                                          <p:attrName>style.visibility</p:attrName>
                                        </p:attrNameLst>
                                      </p:cBhvr>
                                      <p:to>
                                        <p:strVal val="visible"/>
                                      </p:to>
                                    </p:set>
                                    <p:animEffect transition="in" filter="dissolve">
                                      <p:cBhvr>
                                        <p:cTn id="67" dur="500"/>
                                        <p:tgtEl>
                                          <p:spTgt spid="539669"/>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539659"/>
                                        </p:tgtEl>
                                        <p:attrNameLst>
                                          <p:attrName>style.visibility</p:attrName>
                                        </p:attrNameLst>
                                      </p:cBhvr>
                                      <p:to>
                                        <p:strVal val="visible"/>
                                      </p:to>
                                    </p:set>
                                    <p:animEffect transition="in" filter="dissolve">
                                      <p:cBhvr>
                                        <p:cTn id="72" dur="500"/>
                                        <p:tgtEl>
                                          <p:spTgt spid="539659"/>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539653"/>
                                        </p:tgtEl>
                                        <p:attrNameLst>
                                          <p:attrName>style.visibility</p:attrName>
                                        </p:attrNameLst>
                                      </p:cBhvr>
                                      <p:to>
                                        <p:strVal val="visible"/>
                                      </p:to>
                                    </p:set>
                                    <p:animEffect transition="in" filter="dissolve">
                                      <p:cBhvr>
                                        <p:cTn id="77" dur="500"/>
                                        <p:tgtEl>
                                          <p:spTgt spid="539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3" grpId="0"/>
      <p:bldP spid="539654" grpId="0"/>
      <p:bldP spid="539655" grpId="0"/>
      <p:bldP spid="539656" grpId="0"/>
      <p:bldP spid="539657" grpId="0"/>
      <p:bldP spid="539659" grpId="0"/>
      <p:bldP spid="539660" grpId="0"/>
      <p:bldP spid="539661" grpId="0"/>
      <p:bldP spid="539662" grpId="0"/>
      <p:bldP spid="539663"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84" name="文本框 230483"/>
          <p:cNvSpPr txBox="1"/>
          <p:nvPr/>
        </p:nvSpPr>
        <p:spPr>
          <a:xfrm>
            <a:off x="76200" y="2655888"/>
            <a:ext cx="9017000" cy="1315720"/>
          </a:xfrm>
          <a:prstGeom prst="rect">
            <a:avLst/>
          </a:prstGeom>
          <a:noFill/>
          <a:ln w="9525">
            <a:noFill/>
          </a:ln>
        </p:spPr>
        <p:txBody>
          <a:bodyPr lIns="92075" tIns="46038" rIns="92075" bIns="46038">
            <a:spAutoFit/>
          </a:bodyPr>
          <a:lstStyle/>
          <a:p>
            <a:pPr eaLnBrk="0" hangingPunct="0">
              <a:lnSpc>
                <a:spcPct val="75000"/>
              </a:lnSpc>
              <a:spcBef>
                <a:spcPct val="50000"/>
              </a:spcBef>
            </a:pPr>
            <a:r>
              <a:rPr lang="en-US" altLang="zh-CN" sz="2400" b="1" dirty="0">
                <a:solidFill>
                  <a:schemeClr val="accent1"/>
                </a:solidFill>
                <a:latin typeface="Times New Roman" panose="02020603050405020304" pitchFamily="18" charset="0"/>
                <a:ea typeface="楷体_GB2312" pitchFamily="49" charset="-122"/>
              </a:rPr>
              <a:t>                    </a:t>
            </a:r>
            <a:r>
              <a:rPr lang="en-US" altLang="zh-CN" sz="2400" b="1" dirty="0">
                <a:solidFill>
                  <a:srgbClr val="0000FF"/>
                </a:solidFill>
                <a:latin typeface="Times New Roman" panose="02020603050405020304" pitchFamily="18" charset="0"/>
                <a:ea typeface="楷体_GB2312" pitchFamily="49" charset="-122"/>
              </a:rPr>
              <a:t>v1           v2             v3           v4          v5   </a:t>
            </a:r>
            <a:r>
              <a:rPr lang="en-US" altLang="zh-CN" sz="2400" b="1" dirty="0">
                <a:solidFill>
                  <a:schemeClr val="accent1"/>
                </a:solidFill>
                <a:latin typeface="Times New Roman" panose="02020603050405020304" pitchFamily="18" charset="0"/>
                <a:ea typeface="楷体_GB2312" pitchFamily="49" charset="-122"/>
              </a:rPr>
              <a:t>      </a:t>
            </a:r>
            <a:r>
              <a:rPr lang="zh-CN" altLang="en-US" sz="2400" b="1" dirty="0">
                <a:solidFill>
                  <a:schemeClr val="hlink"/>
                </a:solidFill>
                <a:latin typeface="Times New Roman" panose="02020603050405020304" pitchFamily="18" charset="0"/>
                <a:ea typeface="楷体_GB2312" pitchFamily="49" charset="-122"/>
              </a:rPr>
              <a:t>入选</a:t>
            </a:r>
            <a:r>
              <a:rPr lang="en-US" altLang="zh-CN" sz="2400" b="1" dirty="0">
                <a:solidFill>
                  <a:schemeClr val="hlink"/>
                </a:solidFill>
                <a:latin typeface="Times New Roman" panose="02020603050405020304" pitchFamily="18" charset="0"/>
                <a:ea typeface="楷体_GB2312" pitchFamily="49" charset="-122"/>
              </a:rPr>
              <a:t>S</a:t>
            </a:r>
            <a:r>
              <a:rPr lang="zh-CN" altLang="en-US" sz="2400" b="1" dirty="0">
                <a:solidFill>
                  <a:schemeClr val="hlink"/>
                </a:solidFill>
                <a:latin typeface="Times New Roman" panose="02020603050405020304" pitchFamily="18" charset="0"/>
                <a:ea typeface="楷体_GB2312" pitchFamily="49" charset="-122"/>
              </a:rPr>
              <a:t>的点</a:t>
            </a:r>
            <a:endParaRPr lang="zh-CN" altLang="en-US" sz="2400" b="1" dirty="0">
              <a:solidFill>
                <a:schemeClr val="hlink"/>
              </a:solidFill>
              <a:latin typeface="Times New Roman" panose="02020603050405020304" pitchFamily="18" charset="0"/>
              <a:ea typeface="楷体_GB2312" pitchFamily="49" charset="-122"/>
            </a:endParaRPr>
          </a:p>
          <a:p>
            <a:pPr eaLnBrk="0" hangingPunct="0">
              <a:lnSpc>
                <a:spcPct val="60000"/>
              </a:lnSpc>
              <a:spcBef>
                <a:spcPct val="50000"/>
              </a:spcBef>
            </a:pPr>
            <a:r>
              <a:rPr lang="en-US" altLang="zh-CN" sz="2800" b="1" dirty="0">
                <a:solidFill>
                  <a:schemeClr val="hlink"/>
                </a:solidFill>
                <a:latin typeface="Times New Roman" panose="02020603050405020304" pitchFamily="18" charset="0"/>
                <a:ea typeface="楷体_GB2312" pitchFamily="49" charset="-122"/>
              </a:rPr>
              <a:t>dist[i]</a:t>
            </a:r>
            <a:r>
              <a:rPr lang="en-US" altLang="zh-CN" sz="2800" b="1" dirty="0">
                <a:latin typeface="Times New Roman" panose="02020603050405020304" pitchFamily="18" charset="0"/>
                <a:ea typeface="楷体_GB2312" pitchFamily="49" charset="-122"/>
              </a:rPr>
              <a:t>        </a:t>
            </a:r>
            <a:r>
              <a:rPr lang="en-US" altLang="zh-CN" sz="2800" b="1" dirty="0">
                <a:latin typeface="Times New Roman" panose="02020603050405020304" pitchFamily="18" charset="0"/>
                <a:ea typeface="楷体_GB2312" pitchFamily="49" charset="-122"/>
                <a:sym typeface="Symbol" panose="05050102010706020507" pitchFamily="18" charset="2"/>
              </a:rPr>
              <a:t>         </a:t>
            </a:r>
            <a:r>
              <a:rPr lang="en-US" altLang="zh-CN" sz="2800" b="1" dirty="0">
                <a:solidFill>
                  <a:srgbClr val="FFCCFF"/>
                </a:solidFill>
                <a:latin typeface="Times New Roman" panose="02020603050405020304" pitchFamily="18" charset="0"/>
                <a:ea typeface="楷体_GB2312" pitchFamily="49" charset="-122"/>
                <a:sym typeface="Symbol" panose="05050102010706020507" pitchFamily="18" charset="2"/>
              </a:rPr>
              <a:t> </a:t>
            </a:r>
            <a:r>
              <a:rPr lang="en-US" altLang="zh-CN" sz="2800" b="1" u="sng" dirty="0">
                <a:solidFill>
                  <a:schemeClr val="hlink"/>
                </a:solidFill>
                <a:latin typeface="Times New Roman" panose="02020603050405020304" pitchFamily="18" charset="0"/>
                <a:ea typeface="楷体_GB2312" pitchFamily="49" charset="-122"/>
                <a:sym typeface="Symbol" panose="05050102010706020507" pitchFamily="18" charset="2"/>
              </a:rPr>
              <a:t>10 </a:t>
            </a:r>
            <a:r>
              <a:rPr lang="en-US" altLang="zh-CN" sz="2800" b="1" dirty="0">
                <a:solidFill>
                  <a:srgbClr val="FFCCFF"/>
                </a:solidFill>
                <a:latin typeface="Times New Roman" panose="02020603050405020304" pitchFamily="18" charset="0"/>
                <a:ea typeface="楷体_GB2312" pitchFamily="49" charset="-122"/>
                <a:sym typeface="Symbol" panose="05050102010706020507" pitchFamily="18" charset="2"/>
              </a:rPr>
              <a:t> </a:t>
            </a:r>
            <a:r>
              <a:rPr lang="en-US" altLang="zh-CN" sz="2800" b="1" dirty="0">
                <a:latin typeface="Times New Roman" panose="02020603050405020304" pitchFamily="18" charset="0"/>
                <a:ea typeface="楷体_GB2312" pitchFamily="49" charset="-122"/>
                <a:sym typeface="Symbol" panose="05050102010706020507" pitchFamily="18" charset="2"/>
              </a:rPr>
              <a:t>                   30        100</a:t>
            </a:r>
            <a:endParaRPr lang="en-US" altLang="zh-CN" sz="2800" b="1" dirty="0">
              <a:solidFill>
                <a:schemeClr val="accent1"/>
              </a:solidFill>
              <a:latin typeface="Times New Roman" panose="02020603050405020304" pitchFamily="18" charset="0"/>
              <a:ea typeface="楷体_GB2312" pitchFamily="49" charset="-122"/>
            </a:endParaRPr>
          </a:p>
          <a:p>
            <a:pPr eaLnBrk="0" hangingPunct="0">
              <a:lnSpc>
                <a:spcPct val="60000"/>
              </a:lnSpc>
              <a:spcBef>
                <a:spcPct val="50000"/>
              </a:spcBef>
            </a:pPr>
            <a:r>
              <a:rPr lang="en-US" altLang="zh-CN" sz="2800" b="1" dirty="0">
                <a:solidFill>
                  <a:srgbClr val="0000FF"/>
                </a:solidFill>
                <a:latin typeface="Times New Roman" panose="02020603050405020304" pitchFamily="18" charset="0"/>
                <a:ea typeface="楷体_GB2312" pitchFamily="49" charset="-122"/>
              </a:rPr>
              <a:t>path[i]</a:t>
            </a:r>
            <a:r>
              <a:rPr lang="en-US" altLang="zh-CN" sz="2800" b="1" dirty="0">
                <a:solidFill>
                  <a:schemeClr val="accent2"/>
                </a:solidFill>
                <a:latin typeface="Times New Roman" panose="02020603050405020304" pitchFamily="18" charset="0"/>
                <a:ea typeface="楷体_GB2312" pitchFamily="49" charset="-122"/>
              </a:rPr>
              <a:t>  </a:t>
            </a:r>
            <a:r>
              <a:rPr lang="en-US" altLang="zh-CN" sz="2800" dirty="0">
                <a:solidFill>
                  <a:schemeClr val="accent2"/>
                </a:solidFill>
                <a:latin typeface="Times New Roman" panose="02020603050405020304" pitchFamily="18" charset="0"/>
                <a:ea typeface="楷体_GB2312" pitchFamily="49" charset="-122"/>
              </a:rPr>
              <a:t>     </a:t>
            </a:r>
            <a:r>
              <a:rPr lang="en-US" altLang="zh-CN" sz="2800" dirty="0">
                <a:latin typeface="Times New Roman" panose="02020603050405020304" pitchFamily="18" charset="0"/>
                <a:ea typeface="楷体_GB2312" pitchFamily="49" charset="-122"/>
                <a:sym typeface="Symbol" panose="05050102010706020507" pitchFamily="18" charset="2"/>
              </a:rPr>
              <a:t></a:t>
            </a:r>
            <a:r>
              <a:rPr lang="en-US" altLang="zh-CN" sz="2800" dirty="0">
                <a:solidFill>
                  <a:schemeClr val="accent2"/>
                </a:solidFill>
                <a:latin typeface="Times New Roman" panose="02020603050405020304" pitchFamily="18" charset="0"/>
                <a:ea typeface="楷体_GB2312" pitchFamily="49" charset="-122"/>
              </a:rPr>
              <a:t>       (v0,v2)      </a:t>
            </a:r>
            <a:r>
              <a:rPr lang="en-US" altLang="zh-CN" sz="2800" dirty="0">
                <a:latin typeface="Times New Roman" panose="02020603050405020304" pitchFamily="18" charset="0"/>
                <a:ea typeface="楷体_GB2312" pitchFamily="49" charset="-122"/>
                <a:sym typeface="Symbol" panose="05050102010706020507" pitchFamily="18" charset="2"/>
              </a:rPr>
              <a:t></a:t>
            </a:r>
            <a:r>
              <a:rPr lang="en-US" altLang="zh-CN" sz="2800" dirty="0">
                <a:solidFill>
                  <a:schemeClr val="accent2"/>
                </a:solidFill>
                <a:latin typeface="Times New Roman" panose="02020603050405020304" pitchFamily="18" charset="0"/>
                <a:ea typeface="楷体_GB2312" pitchFamily="49" charset="-122"/>
              </a:rPr>
              <a:t>        </a:t>
            </a:r>
            <a:r>
              <a:rPr lang="en-US" altLang="zh-CN" sz="2800" b="1" dirty="0">
                <a:latin typeface="Times New Roman" panose="02020603050405020304" pitchFamily="18" charset="0"/>
                <a:ea typeface="楷体_GB2312" pitchFamily="49" charset="-122"/>
              </a:rPr>
              <a:t>(v0,v4)   (v0,v5)</a:t>
            </a:r>
            <a:endParaRPr lang="en-US" altLang="zh-CN" sz="2800" b="1" dirty="0">
              <a:latin typeface="Times New Roman" panose="02020603050405020304" pitchFamily="18" charset="0"/>
              <a:ea typeface="楷体_GB2312" pitchFamily="49" charset="-122"/>
            </a:endParaRPr>
          </a:p>
        </p:txBody>
      </p:sp>
      <p:sp>
        <p:nvSpPr>
          <p:cNvPr id="58371" name="直接连接符 230484"/>
          <p:cNvSpPr/>
          <p:nvPr/>
        </p:nvSpPr>
        <p:spPr>
          <a:xfrm>
            <a:off x="0" y="3048000"/>
            <a:ext cx="9144000" cy="0"/>
          </a:xfrm>
          <a:prstGeom prst="line">
            <a:avLst/>
          </a:prstGeom>
          <a:ln w="9525" cap="flat" cmpd="sng">
            <a:solidFill>
              <a:schemeClr val="accent2"/>
            </a:solidFill>
            <a:prstDash val="solid"/>
            <a:headEnd type="none" w="med" len="med"/>
            <a:tailEnd type="none" w="med" len="med"/>
          </a:ln>
        </p:spPr>
      </p:sp>
      <p:sp>
        <p:nvSpPr>
          <p:cNvPr id="58372" name="直接连接符 230485"/>
          <p:cNvSpPr/>
          <p:nvPr/>
        </p:nvSpPr>
        <p:spPr>
          <a:xfrm>
            <a:off x="0" y="4038600"/>
            <a:ext cx="9144000" cy="0"/>
          </a:xfrm>
          <a:prstGeom prst="line">
            <a:avLst/>
          </a:prstGeom>
          <a:ln w="9525" cap="flat" cmpd="sng">
            <a:solidFill>
              <a:schemeClr val="accent2"/>
            </a:solidFill>
            <a:prstDash val="solid"/>
            <a:headEnd type="none" w="med" len="med"/>
            <a:tailEnd type="none" w="med" len="med"/>
          </a:ln>
        </p:spPr>
      </p:sp>
      <p:sp>
        <p:nvSpPr>
          <p:cNvPr id="58373" name="直接连接符 230486"/>
          <p:cNvSpPr/>
          <p:nvPr/>
        </p:nvSpPr>
        <p:spPr>
          <a:xfrm>
            <a:off x="0" y="4953000"/>
            <a:ext cx="9144000" cy="0"/>
          </a:xfrm>
          <a:prstGeom prst="line">
            <a:avLst/>
          </a:prstGeom>
          <a:ln w="9525" cap="flat" cmpd="sng">
            <a:solidFill>
              <a:schemeClr val="accent2"/>
            </a:solidFill>
            <a:prstDash val="solid"/>
            <a:headEnd type="none" w="med" len="med"/>
            <a:tailEnd type="none" w="med" len="med"/>
          </a:ln>
        </p:spPr>
      </p:sp>
      <p:sp>
        <p:nvSpPr>
          <p:cNvPr id="58374" name="直接连接符 230487"/>
          <p:cNvSpPr/>
          <p:nvPr/>
        </p:nvSpPr>
        <p:spPr>
          <a:xfrm>
            <a:off x="0" y="5943600"/>
            <a:ext cx="9144000" cy="0"/>
          </a:xfrm>
          <a:prstGeom prst="line">
            <a:avLst/>
          </a:prstGeom>
          <a:ln w="9525" cap="flat" cmpd="sng">
            <a:solidFill>
              <a:schemeClr val="accent2"/>
            </a:solidFill>
            <a:prstDash val="solid"/>
            <a:headEnd type="none" w="med" len="med"/>
            <a:tailEnd type="none" w="med" len="med"/>
          </a:ln>
        </p:spPr>
      </p:sp>
      <p:grpSp>
        <p:nvGrpSpPr>
          <p:cNvPr id="58375" name="组合 230511"/>
          <p:cNvGrpSpPr/>
          <p:nvPr/>
        </p:nvGrpSpPr>
        <p:grpSpPr>
          <a:xfrm>
            <a:off x="4419600" y="61913"/>
            <a:ext cx="4876800" cy="2538412"/>
            <a:chOff x="2640" y="1191"/>
            <a:chExt cx="3072" cy="1599"/>
          </a:xfrm>
        </p:grpSpPr>
        <p:sp>
          <p:nvSpPr>
            <p:cNvPr id="58411" name="文本框 230512"/>
            <p:cNvSpPr txBox="1"/>
            <p:nvPr/>
          </p:nvSpPr>
          <p:spPr>
            <a:xfrm>
              <a:off x="3696" y="1527"/>
              <a:ext cx="2016" cy="246"/>
            </a:xfrm>
            <a:prstGeom prst="rect">
              <a:avLst/>
            </a:prstGeom>
            <a:noFill/>
            <a:ln w="9525">
              <a:noFill/>
            </a:ln>
          </p:spPr>
          <p:txBody>
            <a:bodyPr lIns="92075" tIns="46038" rIns="92075" bIns="46038">
              <a:spAutoFit/>
            </a:bodyPr>
            <a:lstStyle/>
            <a:p>
              <a:pPr eaLnBrk="0" hangingPunct="0">
                <a:lnSpc>
                  <a:spcPct val="70000"/>
                </a:lnSpc>
                <a:spcBef>
                  <a:spcPct val="50000"/>
                </a:spcBef>
              </a:pPr>
              <a:endParaRPr lang="zh-CN" altLang="zh-CN" sz="2800" dirty="0">
                <a:latin typeface="宋体" panose="02010600030101010101" pitchFamily="2" charset="-122"/>
              </a:endParaRPr>
            </a:p>
          </p:txBody>
        </p:sp>
        <p:sp>
          <p:nvSpPr>
            <p:cNvPr id="58412" name="文本框 230513"/>
            <p:cNvSpPr txBox="1"/>
            <p:nvPr/>
          </p:nvSpPr>
          <p:spPr>
            <a:xfrm>
              <a:off x="3600" y="1191"/>
              <a:ext cx="1920" cy="1599"/>
            </a:xfrm>
            <a:prstGeom prst="rect">
              <a:avLst/>
            </a:prstGeom>
            <a:solidFill>
              <a:srgbClr val="99CCFF"/>
            </a:solidFill>
            <a:ln w="9525">
              <a:noFill/>
            </a:ln>
          </p:spPr>
          <p:txBody>
            <a:bodyPr lIns="92075" tIns="46038" rIns="92075" bIns="46038">
              <a:spAutoFit/>
            </a:bodyPr>
            <a:lstStyle/>
            <a:p>
              <a:pPr eaLnBrk="0" hangingPunct="0">
                <a:lnSpc>
                  <a:spcPct val="70000"/>
                </a:lnSpc>
                <a:spcBef>
                  <a:spcPct val="50000"/>
                </a:spcBef>
              </a:pPr>
              <a:r>
                <a:rPr lang="en-US" altLang="zh-CN" sz="2400" b="1" dirty="0">
                  <a:solidFill>
                    <a:srgbClr val="000099"/>
                  </a:solidFill>
                  <a:latin typeface="Times New Roman" panose="02020603050405020304" pitchFamily="18" charset="0"/>
                </a:rPr>
                <a:t>∞  ∞  </a:t>
              </a:r>
              <a:r>
                <a:rPr lang="en-US" altLang="zh-CN" sz="2400" b="1" dirty="0">
                  <a:solidFill>
                    <a:schemeClr val="hlink"/>
                  </a:solidFill>
                  <a:latin typeface="Times New Roman" panose="02020603050405020304" pitchFamily="18" charset="0"/>
                </a:rPr>
                <a:t>10</a:t>
              </a:r>
              <a:r>
                <a:rPr lang="en-US" altLang="zh-CN" sz="2400" b="1" dirty="0">
                  <a:solidFill>
                    <a:srgbClr val="000099"/>
                  </a:solidFill>
                  <a:latin typeface="Times New Roman" panose="02020603050405020304" pitchFamily="18" charset="0"/>
                </a:rPr>
                <a:t>  ∞  </a:t>
              </a:r>
              <a:r>
                <a:rPr lang="en-US" altLang="zh-CN" sz="2400" b="1" dirty="0">
                  <a:solidFill>
                    <a:schemeClr val="hlink"/>
                  </a:solidFill>
                  <a:latin typeface="Times New Roman" panose="02020603050405020304" pitchFamily="18" charset="0"/>
                </a:rPr>
                <a:t>30  100</a:t>
              </a:r>
              <a:endParaRPr lang="en-US" altLang="zh-CN" sz="2400" b="1" dirty="0">
                <a:solidFill>
                  <a:schemeClr val="hlink"/>
                </a:solidFill>
                <a:latin typeface="Times New Roman" panose="02020603050405020304" pitchFamily="18" charset="0"/>
              </a:endParaRPr>
            </a:p>
            <a:p>
              <a:pPr eaLnBrk="0" hangingPunct="0">
                <a:lnSpc>
                  <a:spcPct val="70000"/>
                </a:lnSpc>
                <a:spcBef>
                  <a:spcPct val="50000"/>
                </a:spcBef>
              </a:pPr>
              <a:r>
                <a:rPr lang="en-US" altLang="zh-CN" sz="2400" b="1" dirty="0">
                  <a:solidFill>
                    <a:srgbClr val="000099"/>
                  </a:solidFill>
                  <a:latin typeface="Times New Roman" panose="02020603050405020304" pitchFamily="18" charset="0"/>
                </a:rPr>
                <a:t>∞  ∞   </a:t>
              </a:r>
              <a:r>
                <a:rPr lang="en-US" altLang="zh-CN" sz="2400" b="1" dirty="0">
                  <a:solidFill>
                    <a:schemeClr val="hlink"/>
                  </a:solidFill>
                  <a:latin typeface="Times New Roman" panose="02020603050405020304" pitchFamily="18" charset="0"/>
                </a:rPr>
                <a:t>5</a:t>
              </a:r>
              <a:r>
                <a:rPr lang="en-US" altLang="zh-CN" sz="2400" b="1" dirty="0">
                  <a:solidFill>
                    <a:srgbClr val="000099"/>
                  </a:solidFill>
                  <a:latin typeface="Times New Roman" panose="02020603050405020304" pitchFamily="18" charset="0"/>
                </a:rPr>
                <a:t>   ∞   ∞  ∞</a:t>
              </a:r>
              <a:endParaRPr lang="en-US" altLang="zh-CN" sz="2400" b="1" dirty="0">
                <a:solidFill>
                  <a:srgbClr val="000099"/>
                </a:solidFill>
                <a:latin typeface="Times New Roman" panose="02020603050405020304" pitchFamily="18" charset="0"/>
              </a:endParaRPr>
            </a:p>
            <a:p>
              <a:pPr eaLnBrk="0" hangingPunct="0">
                <a:lnSpc>
                  <a:spcPct val="70000"/>
                </a:lnSpc>
                <a:spcBef>
                  <a:spcPct val="50000"/>
                </a:spcBef>
              </a:pPr>
              <a:r>
                <a:rPr lang="en-US" altLang="zh-CN" sz="2400" b="1" dirty="0">
                  <a:solidFill>
                    <a:srgbClr val="000099"/>
                  </a:solidFill>
                  <a:latin typeface="Times New Roman" panose="02020603050405020304" pitchFamily="18" charset="0"/>
                </a:rPr>
                <a:t>∞  ∞  ∞  </a:t>
              </a:r>
              <a:r>
                <a:rPr lang="en-US" altLang="zh-CN" sz="2400" b="1" dirty="0">
                  <a:solidFill>
                    <a:schemeClr val="hlink"/>
                  </a:solidFill>
                  <a:latin typeface="Times New Roman" panose="02020603050405020304" pitchFamily="18" charset="0"/>
                </a:rPr>
                <a:t>50</a:t>
              </a:r>
              <a:r>
                <a:rPr lang="en-US" altLang="zh-CN" sz="2400" b="1" dirty="0">
                  <a:solidFill>
                    <a:srgbClr val="000099"/>
                  </a:solidFill>
                  <a:latin typeface="Times New Roman" panose="02020603050405020304" pitchFamily="18" charset="0"/>
                </a:rPr>
                <a:t>   ∞  ∞ </a:t>
              </a:r>
              <a:endParaRPr lang="en-US" altLang="zh-CN" sz="2400" b="1" dirty="0">
                <a:solidFill>
                  <a:srgbClr val="000099"/>
                </a:solidFill>
                <a:latin typeface="Times New Roman" panose="02020603050405020304" pitchFamily="18" charset="0"/>
              </a:endParaRPr>
            </a:p>
            <a:p>
              <a:pPr eaLnBrk="0" hangingPunct="0">
                <a:lnSpc>
                  <a:spcPct val="70000"/>
                </a:lnSpc>
                <a:spcBef>
                  <a:spcPct val="50000"/>
                </a:spcBef>
              </a:pPr>
              <a:r>
                <a:rPr lang="en-US" altLang="zh-CN" sz="2400" b="1" dirty="0">
                  <a:solidFill>
                    <a:srgbClr val="000099"/>
                  </a:solidFill>
                  <a:latin typeface="Times New Roman" panose="02020603050405020304" pitchFamily="18" charset="0"/>
                </a:rPr>
                <a:t>∞  ∞  ∞  ∞   ∞  </a:t>
              </a:r>
              <a:r>
                <a:rPr lang="en-US" altLang="zh-CN" sz="2400" b="1" dirty="0">
                  <a:solidFill>
                    <a:schemeClr val="hlink"/>
                  </a:solidFill>
                  <a:latin typeface="Times New Roman" panose="02020603050405020304" pitchFamily="18" charset="0"/>
                </a:rPr>
                <a:t>10</a:t>
              </a:r>
              <a:endParaRPr lang="en-US" altLang="zh-CN" sz="2400" b="1" dirty="0">
                <a:solidFill>
                  <a:schemeClr val="hlink"/>
                </a:solidFill>
                <a:latin typeface="Times New Roman" panose="02020603050405020304" pitchFamily="18" charset="0"/>
              </a:endParaRPr>
            </a:p>
            <a:p>
              <a:pPr eaLnBrk="0" hangingPunct="0">
                <a:lnSpc>
                  <a:spcPct val="70000"/>
                </a:lnSpc>
                <a:spcBef>
                  <a:spcPct val="50000"/>
                </a:spcBef>
              </a:pPr>
              <a:r>
                <a:rPr lang="en-US" altLang="zh-CN" sz="2400" b="1" dirty="0">
                  <a:solidFill>
                    <a:srgbClr val="000099"/>
                  </a:solidFill>
                  <a:latin typeface="Times New Roman" panose="02020603050405020304" pitchFamily="18" charset="0"/>
                </a:rPr>
                <a:t>∞  ∞  ∞  </a:t>
              </a:r>
              <a:r>
                <a:rPr lang="en-US" altLang="zh-CN" sz="2400" b="1" dirty="0">
                  <a:solidFill>
                    <a:schemeClr val="hlink"/>
                  </a:solidFill>
                  <a:latin typeface="Times New Roman" panose="02020603050405020304" pitchFamily="18" charset="0"/>
                </a:rPr>
                <a:t>20</a:t>
              </a:r>
              <a:r>
                <a:rPr lang="en-US" altLang="zh-CN" sz="2400" b="1" dirty="0">
                  <a:solidFill>
                    <a:srgbClr val="000099"/>
                  </a:solidFill>
                  <a:latin typeface="Times New Roman" panose="02020603050405020304" pitchFamily="18" charset="0"/>
                </a:rPr>
                <a:t>   ∞  </a:t>
              </a:r>
              <a:r>
                <a:rPr lang="en-US" altLang="zh-CN" sz="2400" b="1" dirty="0">
                  <a:solidFill>
                    <a:schemeClr val="hlink"/>
                  </a:solidFill>
                  <a:latin typeface="Times New Roman" panose="02020603050405020304" pitchFamily="18" charset="0"/>
                </a:rPr>
                <a:t>60</a:t>
              </a:r>
              <a:endParaRPr lang="en-US" altLang="zh-CN" sz="2400" b="1" dirty="0">
                <a:solidFill>
                  <a:schemeClr val="hlink"/>
                </a:solidFill>
                <a:latin typeface="Times New Roman" panose="02020603050405020304" pitchFamily="18" charset="0"/>
              </a:endParaRPr>
            </a:p>
            <a:p>
              <a:pPr eaLnBrk="0" hangingPunct="0">
                <a:lnSpc>
                  <a:spcPct val="70000"/>
                </a:lnSpc>
                <a:spcBef>
                  <a:spcPct val="50000"/>
                </a:spcBef>
              </a:pPr>
              <a:r>
                <a:rPr lang="en-US" altLang="zh-CN" sz="2400" b="1" dirty="0">
                  <a:solidFill>
                    <a:srgbClr val="000099"/>
                  </a:solidFill>
                  <a:latin typeface="Times New Roman" panose="02020603050405020304" pitchFamily="18" charset="0"/>
                </a:rPr>
                <a:t>∞  ∞  ∞  ∞   ∞  ∞</a:t>
              </a:r>
              <a:r>
                <a:rPr lang="en-US" altLang="zh-CN" sz="2400" b="1" dirty="0">
                  <a:solidFill>
                    <a:srgbClr val="000099"/>
                  </a:solidFill>
                  <a:latin typeface="宋体" panose="02010600030101010101" pitchFamily="2" charset="-122"/>
                </a:rPr>
                <a:t> </a:t>
              </a:r>
              <a:endParaRPr lang="en-US" altLang="zh-CN" sz="2400" b="1" dirty="0">
                <a:solidFill>
                  <a:srgbClr val="000099"/>
                </a:solidFill>
                <a:latin typeface="宋体" panose="02010600030101010101" pitchFamily="2" charset="-122"/>
              </a:endParaRPr>
            </a:p>
          </p:txBody>
        </p:sp>
        <p:sp>
          <p:nvSpPr>
            <p:cNvPr id="58413" name="文本框 230514"/>
            <p:cNvSpPr txBox="1"/>
            <p:nvPr/>
          </p:nvSpPr>
          <p:spPr>
            <a:xfrm>
              <a:off x="2640" y="1824"/>
              <a:ext cx="960" cy="219"/>
            </a:xfrm>
            <a:prstGeom prst="rect">
              <a:avLst/>
            </a:prstGeom>
            <a:solidFill>
              <a:srgbClr val="99CCFF"/>
            </a:solidFill>
            <a:ln w="9525">
              <a:noFill/>
            </a:ln>
          </p:spPr>
          <p:txBody>
            <a:bodyPr lIns="92075" tIns="46038" rIns="92075" bIns="46038">
              <a:spAutoFit/>
            </a:bodyPr>
            <a:lstStyle/>
            <a:p>
              <a:pPr eaLnBrk="0" hangingPunct="0">
                <a:lnSpc>
                  <a:spcPct val="70000"/>
                </a:lnSpc>
                <a:spcBef>
                  <a:spcPct val="50000"/>
                </a:spcBef>
              </a:pPr>
              <a:r>
                <a:rPr lang="en-US" altLang="zh-CN" sz="2400" b="1" dirty="0">
                  <a:solidFill>
                    <a:srgbClr val="000099"/>
                  </a:solidFill>
                  <a:latin typeface="Times New Roman" panose="02020603050405020304" pitchFamily="18" charset="0"/>
                </a:rPr>
                <a:t>net[i][j]=</a:t>
              </a:r>
              <a:endParaRPr lang="en-US" altLang="zh-CN" sz="2400" b="1" dirty="0">
                <a:solidFill>
                  <a:srgbClr val="000099"/>
                </a:solidFill>
                <a:latin typeface="Times New Roman" panose="02020603050405020304" pitchFamily="18" charset="0"/>
              </a:endParaRPr>
            </a:p>
          </p:txBody>
        </p:sp>
        <p:sp>
          <p:nvSpPr>
            <p:cNvPr id="58414" name="左中括号 230515"/>
            <p:cNvSpPr/>
            <p:nvPr/>
          </p:nvSpPr>
          <p:spPr>
            <a:xfrm>
              <a:off x="5376" y="1335"/>
              <a:ext cx="52" cy="48"/>
            </a:xfrm>
            <a:prstGeom prst="leftBracket">
              <a:avLst>
                <a:gd name="adj" fmla="val 8324"/>
              </a:avLst>
            </a:prstGeom>
            <a:noFill/>
            <a:ln w="9525">
              <a:noFill/>
            </a:ln>
          </p:spPr>
          <p:txBody>
            <a:bodyPr/>
            <a:lstStyle/>
            <a:p>
              <a:endParaRPr lang="zh-CN" altLang="en-US" dirty="0">
                <a:latin typeface="Tahoma" panose="020B0604030504040204" pitchFamily="34" charset="0"/>
              </a:endParaRPr>
            </a:p>
          </p:txBody>
        </p:sp>
      </p:grpSp>
      <p:sp>
        <p:nvSpPr>
          <p:cNvPr id="230517" name="文本框 230516"/>
          <p:cNvSpPr txBox="1"/>
          <p:nvPr/>
        </p:nvSpPr>
        <p:spPr>
          <a:xfrm>
            <a:off x="0" y="2590800"/>
            <a:ext cx="1524000" cy="460375"/>
          </a:xfrm>
          <a:prstGeom prst="rect">
            <a:avLst/>
          </a:prstGeom>
          <a:noFill/>
          <a:ln w="9525">
            <a:noFill/>
          </a:ln>
        </p:spPr>
        <p:txBody>
          <a:bodyPr lIns="92075" tIns="46038" rIns="92075" bIns="46038">
            <a:spAutoFit/>
          </a:bodyPr>
          <a:lstStyle/>
          <a:p>
            <a:pPr eaLnBrk="0" hangingPunct="0">
              <a:spcBef>
                <a:spcPct val="50000"/>
              </a:spcBef>
            </a:pPr>
            <a:r>
              <a:rPr lang="zh-CN" altLang="en-US" sz="2400" b="1" dirty="0">
                <a:latin typeface="Times New Roman" panose="02020603050405020304" pitchFamily="18" charset="0"/>
                <a:ea typeface="楷体_GB2312" pitchFamily="49" charset="-122"/>
              </a:rPr>
              <a:t>从</a:t>
            </a:r>
            <a:r>
              <a:rPr lang="en-US" altLang="zh-CN" sz="2400" b="1" dirty="0">
                <a:latin typeface="Times New Roman" panose="02020603050405020304" pitchFamily="18" charset="0"/>
                <a:ea typeface="楷体_GB2312" pitchFamily="49" charset="-122"/>
              </a:rPr>
              <a:t>v0</a:t>
            </a:r>
            <a:r>
              <a:rPr lang="zh-CN" altLang="en-US" sz="2400" b="1" dirty="0">
                <a:latin typeface="Times New Roman" panose="02020603050405020304" pitchFamily="18" charset="0"/>
                <a:ea typeface="楷体_GB2312" pitchFamily="49" charset="-122"/>
              </a:rPr>
              <a:t>出发</a:t>
            </a:r>
            <a:endParaRPr lang="zh-CN" altLang="en-US" sz="2400" b="1" dirty="0">
              <a:latin typeface="Times New Roman" panose="02020603050405020304" pitchFamily="18" charset="0"/>
              <a:ea typeface="楷体_GB2312" pitchFamily="49" charset="-122"/>
            </a:endParaRPr>
          </a:p>
        </p:txBody>
      </p:sp>
      <p:sp>
        <p:nvSpPr>
          <p:cNvPr id="230518" name="文本框 230517"/>
          <p:cNvSpPr txBox="1"/>
          <p:nvPr/>
        </p:nvSpPr>
        <p:spPr>
          <a:xfrm>
            <a:off x="2590800" y="3052763"/>
            <a:ext cx="1295400" cy="865505"/>
          </a:xfrm>
          <a:prstGeom prst="rect">
            <a:avLst/>
          </a:prstGeom>
          <a:solidFill>
            <a:srgbClr val="CCFFCC"/>
          </a:solidFill>
          <a:ln w="9525">
            <a:noFill/>
          </a:ln>
        </p:spPr>
        <p:txBody>
          <a:bodyPr lIns="92075" tIns="46038" rIns="92075" bIns="46038">
            <a:spAutoFit/>
          </a:bodyPr>
          <a:lstStyle/>
          <a:p>
            <a:pPr eaLnBrk="0" hangingPunct="0">
              <a:lnSpc>
                <a:spcPct val="65000"/>
              </a:lnSpc>
              <a:spcBef>
                <a:spcPct val="50000"/>
              </a:spcBef>
            </a:pPr>
            <a:r>
              <a:rPr lang="en-US" altLang="zh-CN" sz="2800" dirty="0">
                <a:solidFill>
                  <a:srgbClr val="FFCCFF"/>
                </a:solidFill>
                <a:latin typeface="Times New Roman" panose="02020603050405020304" pitchFamily="18" charset="0"/>
                <a:sym typeface="Symbol" panose="05050102010706020507" pitchFamily="18" charset="2"/>
              </a:rPr>
              <a:t>   </a:t>
            </a:r>
            <a:r>
              <a:rPr lang="en-US" altLang="zh-CN" sz="2800" b="1" dirty="0">
                <a:solidFill>
                  <a:schemeClr val="hlink"/>
                </a:solidFill>
                <a:latin typeface="Times New Roman" panose="02020603050405020304" pitchFamily="18" charset="0"/>
                <a:sym typeface="Symbol" panose="05050102010706020507" pitchFamily="18" charset="2"/>
              </a:rPr>
              <a:t>10</a:t>
            </a:r>
            <a:endParaRPr lang="en-US" altLang="zh-CN" sz="2800" b="1" dirty="0">
              <a:solidFill>
                <a:schemeClr val="hlink"/>
              </a:solidFill>
              <a:latin typeface="Times New Roman" panose="02020603050405020304" pitchFamily="18" charset="0"/>
              <a:sym typeface="Symbol" panose="05050102010706020507" pitchFamily="18" charset="2"/>
            </a:endParaRPr>
          </a:p>
          <a:p>
            <a:pPr eaLnBrk="0" hangingPunct="0">
              <a:lnSpc>
                <a:spcPct val="65000"/>
              </a:lnSpc>
              <a:spcBef>
                <a:spcPct val="50000"/>
              </a:spcBef>
            </a:pPr>
            <a:r>
              <a:rPr lang="en-US" altLang="zh-CN" sz="2800" b="1" dirty="0">
                <a:solidFill>
                  <a:srgbClr val="000099"/>
                </a:solidFill>
                <a:latin typeface="Times New Roman" panose="02020603050405020304" pitchFamily="18" charset="0"/>
              </a:rPr>
              <a:t>(v0,v2)</a:t>
            </a:r>
            <a:endParaRPr lang="en-US" altLang="zh-CN" sz="2800" b="1" dirty="0">
              <a:solidFill>
                <a:srgbClr val="000099"/>
              </a:solidFill>
              <a:latin typeface="Times New Roman" panose="02020603050405020304" pitchFamily="18" charset="0"/>
            </a:endParaRPr>
          </a:p>
        </p:txBody>
      </p:sp>
      <p:sp>
        <p:nvSpPr>
          <p:cNvPr id="230519" name="文本框 230518"/>
          <p:cNvSpPr txBox="1"/>
          <p:nvPr/>
        </p:nvSpPr>
        <p:spPr>
          <a:xfrm>
            <a:off x="76200" y="4043363"/>
            <a:ext cx="7620000" cy="823595"/>
          </a:xfrm>
          <a:prstGeom prst="rect">
            <a:avLst/>
          </a:prstGeom>
          <a:noFill/>
          <a:ln w="9525">
            <a:noFill/>
          </a:ln>
        </p:spPr>
        <p:txBody>
          <a:bodyPr lIns="92075" tIns="46038" rIns="92075" bIns="46038">
            <a:spAutoFit/>
          </a:bodyPr>
          <a:lstStyle/>
          <a:p>
            <a:pPr eaLnBrk="0" hangingPunct="0">
              <a:lnSpc>
                <a:spcPct val="60000"/>
              </a:lnSpc>
              <a:spcBef>
                <a:spcPct val="50000"/>
              </a:spcBef>
            </a:pPr>
            <a:r>
              <a:rPr lang="en-US" altLang="zh-CN" sz="2800" b="1" dirty="0">
                <a:solidFill>
                  <a:schemeClr val="hlink"/>
                </a:solidFill>
                <a:latin typeface="Times New Roman" panose="02020603050405020304" pitchFamily="18" charset="0"/>
                <a:sym typeface="Symbol" panose="05050102010706020507" pitchFamily="18" charset="2"/>
              </a:rPr>
              <a:t>dist[i]</a:t>
            </a:r>
            <a:r>
              <a:rPr lang="en-US" altLang="zh-CN" sz="2800" b="1" dirty="0">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rPr>
              <a:t>           /            </a:t>
            </a:r>
            <a:r>
              <a:rPr lang="en-US" altLang="zh-CN" sz="2800" b="1" dirty="0">
                <a:solidFill>
                  <a:srgbClr val="CC6600"/>
                </a:solidFill>
                <a:latin typeface="Times New Roman" panose="02020603050405020304" pitchFamily="18" charset="0"/>
              </a:rPr>
              <a:t>60</a:t>
            </a:r>
            <a:r>
              <a:rPr lang="en-US" altLang="zh-CN" sz="2800" b="1" dirty="0">
                <a:latin typeface="Times New Roman" panose="02020603050405020304" pitchFamily="18" charset="0"/>
              </a:rPr>
              <a:t>         </a:t>
            </a:r>
            <a:r>
              <a:rPr lang="en-US" altLang="zh-CN" sz="2800" b="1" u="sng" dirty="0">
                <a:solidFill>
                  <a:schemeClr val="hlink"/>
                </a:solidFill>
                <a:latin typeface="Times New Roman" panose="02020603050405020304" pitchFamily="18" charset="0"/>
              </a:rPr>
              <a:t>30 </a:t>
            </a:r>
            <a:r>
              <a:rPr lang="en-US" altLang="zh-CN" sz="2800" b="1" dirty="0">
                <a:latin typeface="Times New Roman" panose="02020603050405020304" pitchFamily="18" charset="0"/>
              </a:rPr>
              <a:t>        100  </a:t>
            </a:r>
            <a:endParaRPr lang="en-US" altLang="zh-CN" sz="2800" b="1" dirty="0">
              <a:latin typeface="Times New Roman" panose="02020603050405020304" pitchFamily="18" charset="0"/>
            </a:endParaRPr>
          </a:p>
          <a:p>
            <a:pPr eaLnBrk="0" hangingPunct="0">
              <a:lnSpc>
                <a:spcPct val="60000"/>
              </a:lnSpc>
              <a:spcBef>
                <a:spcPct val="50000"/>
              </a:spcBef>
            </a:pPr>
            <a:r>
              <a:rPr lang="en-US" altLang="zh-CN" sz="2800" b="1" dirty="0">
                <a:solidFill>
                  <a:srgbClr val="0000FF"/>
                </a:solidFill>
                <a:latin typeface="Times New Roman" panose="02020603050405020304" pitchFamily="18" charset="0"/>
              </a:rPr>
              <a:t>path[i]</a:t>
            </a:r>
            <a:r>
              <a:rPr lang="en-US" altLang="zh-CN" sz="2800" b="1" dirty="0">
                <a:latin typeface="Times New Roman" panose="02020603050405020304" pitchFamily="18" charset="0"/>
              </a:rPr>
              <a:t>     </a:t>
            </a:r>
            <a:r>
              <a:rPr lang="en-US" altLang="zh-CN" sz="2800" dirty="0">
                <a:solidFill>
                  <a:schemeClr val="accent2"/>
                </a:solidFill>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(v0,v2,v3)</a:t>
            </a:r>
            <a:endParaRPr lang="en-US" altLang="zh-CN" sz="2800" b="1" dirty="0">
              <a:latin typeface="Times New Roman" panose="02020603050405020304" pitchFamily="18" charset="0"/>
            </a:endParaRPr>
          </a:p>
        </p:txBody>
      </p:sp>
      <p:sp>
        <p:nvSpPr>
          <p:cNvPr id="230520" name="文本框 230519"/>
          <p:cNvSpPr txBox="1"/>
          <p:nvPr/>
        </p:nvSpPr>
        <p:spPr>
          <a:xfrm>
            <a:off x="76200" y="4962525"/>
            <a:ext cx="8305800" cy="823595"/>
          </a:xfrm>
          <a:prstGeom prst="rect">
            <a:avLst/>
          </a:prstGeom>
          <a:noFill/>
          <a:ln w="9525">
            <a:noFill/>
          </a:ln>
        </p:spPr>
        <p:txBody>
          <a:bodyPr lIns="92075" tIns="46038" rIns="92075" bIns="46038">
            <a:spAutoFit/>
          </a:bodyPr>
          <a:lstStyle/>
          <a:p>
            <a:pPr eaLnBrk="0" hangingPunct="0">
              <a:lnSpc>
                <a:spcPct val="60000"/>
              </a:lnSpc>
              <a:spcBef>
                <a:spcPct val="50000"/>
              </a:spcBef>
            </a:pPr>
            <a:r>
              <a:rPr lang="en-US" altLang="zh-CN" sz="2800" b="1" dirty="0">
                <a:solidFill>
                  <a:schemeClr val="hlink"/>
                </a:solidFill>
                <a:latin typeface="Times New Roman" panose="02020603050405020304" pitchFamily="18" charset="0"/>
              </a:rPr>
              <a:t>dist[i]</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            /           </a:t>
            </a:r>
            <a:r>
              <a:rPr lang="en-US" altLang="zh-CN" sz="2800" b="1" dirty="0">
                <a:solidFill>
                  <a:srgbClr val="FFCCFF"/>
                </a:solidFill>
                <a:latin typeface="Times New Roman" panose="02020603050405020304" pitchFamily="18" charset="0"/>
                <a:sym typeface="Symbol" panose="05050102010706020507" pitchFamily="18" charset="2"/>
              </a:rPr>
              <a:t> </a:t>
            </a:r>
            <a:r>
              <a:rPr lang="en-US" altLang="zh-CN" sz="2800" b="1" u="sng" dirty="0">
                <a:solidFill>
                  <a:schemeClr val="hlink"/>
                </a:solidFill>
                <a:latin typeface="Times New Roman" panose="02020603050405020304" pitchFamily="18" charset="0"/>
                <a:sym typeface="Symbol" panose="05050102010706020507" pitchFamily="18" charset="2"/>
              </a:rPr>
              <a:t>50 </a:t>
            </a:r>
            <a:r>
              <a:rPr lang="en-US" altLang="zh-CN" sz="2800" b="1" dirty="0">
                <a:latin typeface="Times New Roman" panose="02020603050405020304" pitchFamily="18" charset="0"/>
                <a:sym typeface="Symbol" panose="05050102010706020507" pitchFamily="18" charset="2"/>
              </a:rPr>
              <a:t>          /           </a:t>
            </a:r>
            <a:r>
              <a:rPr lang="en-US" altLang="zh-CN" sz="2800" b="1" dirty="0">
                <a:solidFill>
                  <a:srgbClr val="CC6600"/>
                </a:solidFill>
                <a:latin typeface="Times New Roman" panose="02020603050405020304" pitchFamily="18" charset="0"/>
                <a:sym typeface="Symbol" panose="05050102010706020507" pitchFamily="18" charset="2"/>
              </a:rPr>
              <a:t> 90</a:t>
            </a:r>
            <a:endParaRPr lang="en-US" altLang="zh-CN" sz="2800" b="1" dirty="0">
              <a:solidFill>
                <a:srgbClr val="CC6600"/>
              </a:solidFill>
              <a:latin typeface="Times New Roman" panose="02020603050405020304" pitchFamily="18" charset="0"/>
              <a:sym typeface="Symbol" panose="05050102010706020507" pitchFamily="18" charset="2"/>
            </a:endParaRPr>
          </a:p>
          <a:p>
            <a:pPr eaLnBrk="0" hangingPunct="0">
              <a:lnSpc>
                <a:spcPct val="60000"/>
              </a:lnSpc>
              <a:spcBef>
                <a:spcPct val="50000"/>
              </a:spcBef>
            </a:pPr>
            <a:r>
              <a:rPr lang="en-US" altLang="zh-CN" sz="2800" b="1" dirty="0">
                <a:solidFill>
                  <a:srgbClr val="0000FF"/>
                </a:solidFill>
                <a:latin typeface="Times New Roman" panose="02020603050405020304" pitchFamily="18" charset="0"/>
                <a:sym typeface="Symbol" panose="05050102010706020507" pitchFamily="18" charset="2"/>
              </a:rPr>
              <a:t>path[i]</a:t>
            </a:r>
            <a:r>
              <a:rPr lang="en-US" altLang="zh-CN" sz="2800" b="1" dirty="0">
                <a:solidFill>
                  <a:schemeClr val="accent2"/>
                </a:solidFill>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sym typeface="Symbol" panose="05050102010706020507" pitchFamily="18" charset="2"/>
              </a:rPr>
              <a:t>                     (v0,v4,v3)           (v0,v4,v5)  </a:t>
            </a:r>
            <a:endParaRPr lang="en-US" altLang="zh-CN" sz="2800" b="1" dirty="0">
              <a:latin typeface="Times New Roman" panose="02020603050405020304" pitchFamily="18" charset="0"/>
              <a:sym typeface="Symbol" panose="05050102010706020507" pitchFamily="18" charset="2"/>
            </a:endParaRPr>
          </a:p>
        </p:txBody>
      </p:sp>
      <p:sp>
        <p:nvSpPr>
          <p:cNvPr id="230521" name="文本框 230520"/>
          <p:cNvSpPr txBox="1"/>
          <p:nvPr/>
        </p:nvSpPr>
        <p:spPr>
          <a:xfrm>
            <a:off x="80963" y="5948363"/>
            <a:ext cx="8229600" cy="823595"/>
          </a:xfrm>
          <a:prstGeom prst="rect">
            <a:avLst/>
          </a:prstGeom>
          <a:noFill/>
          <a:ln w="9525">
            <a:noFill/>
          </a:ln>
        </p:spPr>
        <p:txBody>
          <a:bodyPr lIns="92075" tIns="46038" rIns="92075" bIns="46038">
            <a:spAutoFit/>
          </a:bodyPr>
          <a:lstStyle/>
          <a:p>
            <a:pPr eaLnBrk="0" hangingPunct="0">
              <a:lnSpc>
                <a:spcPct val="60000"/>
              </a:lnSpc>
              <a:spcBef>
                <a:spcPct val="50000"/>
              </a:spcBef>
            </a:pPr>
            <a:r>
              <a:rPr lang="en-US" altLang="zh-CN" sz="2800" b="1" dirty="0">
                <a:solidFill>
                  <a:schemeClr val="hlink"/>
                </a:solidFill>
                <a:latin typeface="Times New Roman" panose="02020603050405020304" pitchFamily="18" charset="0"/>
                <a:sym typeface="Symbol" panose="05050102010706020507" pitchFamily="18" charset="2"/>
              </a:rPr>
              <a:t>dist[i]</a:t>
            </a:r>
            <a:r>
              <a:rPr lang="en-US" altLang="zh-CN" sz="2800" b="1" dirty="0">
                <a:latin typeface="Times New Roman" panose="02020603050405020304" pitchFamily="18" charset="0"/>
                <a:sym typeface="Symbol" panose="05050102010706020507" pitchFamily="18" charset="2"/>
              </a:rPr>
              <a:t>                   /              /            /           </a:t>
            </a:r>
            <a:r>
              <a:rPr lang="en-US" altLang="zh-CN" sz="2800" b="1" u="sng" dirty="0">
                <a:solidFill>
                  <a:srgbClr val="FFCCFF"/>
                </a:solidFill>
                <a:latin typeface="Times New Roman" panose="02020603050405020304" pitchFamily="18" charset="0"/>
                <a:sym typeface="Symbol" panose="05050102010706020507" pitchFamily="18" charset="2"/>
              </a:rPr>
              <a:t> </a:t>
            </a:r>
            <a:r>
              <a:rPr lang="en-US" altLang="zh-CN" sz="2800" b="1" u="sng" dirty="0">
                <a:solidFill>
                  <a:schemeClr val="hlink"/>
                </a:solidFill>
                <a:latin typeface="Times New Roman" panose="02020603050405020304" pitchFamily="18" charset="0"/>
                <a:sym typeface="Symbol" panose="05050102010706020507" pitchFamily="18" charset="2"/>
              </a:rPr>
              <a:t>60</a:t>
            </a:r>
            <a:endParaRPr lang="en-US" altLang="zh-CN" sz="2800" b="1" dirty="0">
              <a:solidFill>
                <a:schemeClr val="hlink"/>
              </a:solidFill>
              <a:latin typeface="Times New Roman" panose="02020603050405020304" pitchFamily="18" charset="0"/>
              <a:sym typeface="Symbol" panose="05050102010706020507" pitchFamily="18" charset="2"/>
            </a:endParaRPr>
          </a:p>
          <a:p>
            <a:pPr eaLnBrk="0" hangingPunct="0">
              <a:lnSpc>
                <a:spcPct val="60000"/>
              </a:lnSpc>
              <a:spcBef>
                <a:spcPct val="50000"/>
              </a:spcBef>
            </a:pPr>
            <a:r>
              <a:rPr lang="en-US" altLang="zh-CN" sz="2800" b="1" dirty="0">
                <a:solidFill>
                  <a:srgbClr val="0000FF"/>
                </a:solidFill>
                <a:latin typeface="Times New Roman" panose="02020603050405020304" pitchFamily="18" charset="0"/>
                <a:sym typeface="Symbol" panose="05050102010706020507" pitchFamily="18" charset="2"/>
              </a:rPr>
              <a:t>path[i] </a:t>
            </a:r>
            <a:r>
              <a:rPr lang="en-US" altLang="zh-CN" sz="2800" b="1" dirty="0">
                <a:solidFill>
                  <a:schemeClr val="accent2"/>
                </a:solidFill>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sym typeface="Symbol" panose="05050102010706020507" pitchFamily="18" charset="2"/>
              </a:rPr>
              <a:t>                                                 (v0,v4,v3,v5)</a:t>
            </a:r>
            <a:endParaRPr lang="en-US" altLang="zh-CN" sz="2800" b="1" dirty="0">
              <a:latin typeface="Times New Roman" panose="02020603050405020304" pitchFamily="18" charset="0"/>
              <a:sym typeface="Symbol" panose="05050102010706020507" pitchFamily="18" charset="2"/>
            </a:endParaRPr>
          </a:p>
        </p:txBody>
      </p:sp>
      <p:sp>
        <p:nvSpPr>
          <p:cNvPr id="230522" name="文本框 230521"/>
          <p:cNvSpPr txBox="1"/>
          <p:nvPr/>
        </p:nvSpPr>
        <p:spPr>
          <a:xfrm>
            <a:off x="5105400" y="4005263"/>
            <a:ext cx="1295400" cy="865505"/>
          </a:xfrm>
          <a:prstGeom prst="rect">
            <a:avLst/>
          </a:prstGeom>
          <a:solidFill>
            <a:srgbClr val="CCFFCC"/>
          </a:solidFill>
          <a:ln w="9525">
            <a:noFill/>
          </a:ln>
        </p:spPr>
        <p:txBody>
          <a:bodyPr lIns="92075" tIns="46038" rIns="92075" bIns="46038">
            <a:spAutoFit/>
          </a:bodyPr>
          <a:lstStyle/>
          <a:p>
            <a:pPr eaLnBrk="0" hangingPunct="0">
              <a:lnSpc>
                <a:spcPct val="65000"/>
              </a:lnSpc>
              <a:spcBef>
                <a:spcPct val="50000"/>
              </a:spcBef>
            </a:pPr>
            <a:r>
              <a:rPr lang="en-US" altLang="zh-CN" sz="2800" dirty="0">
                <a:solidFill>
                  <a:srgbClr val="FFCCFF"/>
                </a:solidFill>
                <a:latin typeface="Times New Roman" panose="02020603050405020304" pitchFamily="18" charset="0"/>
                <a:sym typeface="Symbol" panose="05050102010706020507" pitchFamily="18" charset="2"/>
              </a:rPr>
              <a:t>   </a:t>
            </a:r>
            <a:r>
              <a:rPr lang="en-US" altLang="zh-CN" sz="2800" b="1" dirty="0">
                <a:solidFill>
                  <a:schemeClr val="hlink"/>
                </a:solidFill>
                <a:latin typeface="Times New Roman" panose="02020603050405020304" pitchFamily="18" charset="0"/>
                <a:sym typeface="Symbol" panose="05050102010706020507" pitchFamily="18" charset="2"/>
              </a:rPr>
              <a:t>30</a:t>
            </a:r>
            <a:endParaRPr lang="en-US" altLang="zh-CN" sz="2800" b="1" dirty="0">
              <a:solidFill>
                <a:schemeClr val="hlink"/>
              </a:solidFill>
              <a:latin typeface="Times New Roman" panose="02020603050405020304" pitchFamily="18" charset="0"/>
              <a:sym typeface="Symbol" panose="05050102010706020507" pitchFamily="18" charset="2"/>
            </a:endParaRPr>
          </a:p>
          <a:p>
            <a:pPr eaLnBrk="0" hangingPunct="0">
              <a:lnSpc>
                <a:spcPct val="65000"/>
              </a:lnSpc>
              <a:spcBef>
                <a:spcPct val="50000"/>
              </a:spcBef>
            </a:pPr>
            <a:r>
              <a:rPr lang="en-US" altLang="zh-CN" sz="2800" b="1" dirty="0">
                <a:solidFill>
                  <a:srgbClr val="000099"/>
                </a:solidFill>
                <a:latin typeface="Times New Roman" panose="02020603050405020304" pitchFamily="18" charset="0"/>
              </a:rPr>
              <a:t>(v0,v4)</a:t>
            </a:r>
            <a:endParaRPr lang="en-US" altLang="zh-CN" sz="2800" b="1" dirty="0">
              <a:solidFill>
                <a:srgbClr val="000099"/>
              </a:solidFill>
              <a:latin typeface="Times New Roman" panose="02020603050405020304" pitchFamily="18" charset="0"/>
            </a:endParaRPr>
          </a:p>
        </p:txBody>
      </p:sp>
      <p:sp>
        <p:nvSpPr>
          <p:cNvPr id="230523" name="文本框 230522"/>
          <p:cNvSpPr txBox="1"/>
          <p:nvPr/>
        </p:nvSpPr>
        <p:spPr>
          <a:xfrm>
            <a:off x="3352800" y="4957763"/>
            <a:ext cx="1752600" cy="865505"/>
          </a:xfrm>
          <a:prstGeom prst="rect">
            <a:avLst/>
          </a:prstGeom>
          <a:solidFill>
            <a:srgbClr val="CCFFCC"/>
          </a:solidFill>
          <a:ln w="9525">
            <a:noFill/>
          </a:ln>
        </p:spPr>
        <p:txBody>
          <a:bodyPr lIns="92075" tIns="46038" rIns="92075" bIns="46038">
            <a:spAutoFit/>
          </a:bodyPr>
          <a:lstStyle/>
          <a:p>
            <a:pPr eaLnBrk="0" hangingPunct="0">
              <a:lnSpc>
                <a:spcPct val="65000"/>
              </a:lnSpc>
              <a:spcBef>
                <a:spcPct val="50000"/>
              </a:spcBef>
            </a:pPr>
            <a:r>
              <a:rPr lang="en-US" altLang="zh-CN" sz="2800" dirty="0">
                <a:solidFill>
                  <a:srgbClr val="FFCCFF"/>
                </a:solidFill>
                <a:latin typeface="Times New Roman" panose="02020603050405020304" pitchFamily="18" charset="0"/>
                <a:sym typeface="Symbol" panose="05050102010706020507" pitchFamily="18" charset="2"/>
              </a:rPr>
              <a:t>    </a:t>
            </a:r>
            <a:r>
              <a:rPr lang="en-US" altLang="zh-CN" sz="2800" b="1" dirty="0">
                <a:solidFill>
                  <a:srgbClr val="FFCCFF"/>
                </a:solidFill>
                <a:latin typeface="Times New Roman" panose="02020603050405020304" pitchFamily="18" charset="0"/>
                <a:sym typeface="Symbol" panose="05050102010706020507" pitchFamily="18" charset="2"/>
              </a:rPr>
              <a:t> </a:t>
            </a:r>
            <a:r>
              <a:rPr lang="en-US" altLang="zh-CN" sz="2800" b="1" dirty="0">
                <a:solidFill>
                  <a:schemeClr val="hlink"/>
                </a:solidFill>
                <a:latin typeface="Times New Roman" panose="02020603050405020304" pitchFamily="18" charset="0"/>
                <a:sym typeface="Symbol" panose="05050102010706020507" pitchFamily="18" charset="2"/>
              </a:rPr>
              <a:t>50</a:t>
            </a:r>
            <a:endParaRPr lang="en-US" altLang="zh-CN" sz="2800" b="1" dirty="0">
              <a:solidFill>
                <a:schemeClr val="hlink"/>
              </a:solidFill>
              <a:latin typeface="Times New Roman" panose="02020603050405020304" pitchFamily="18" charset="0"/>
              <a:sym typeface="Symbol" panose="05050102010706020507" pitchFamily="18" charset="2"/>
            </a:endParaRPr>
          </a:p>
          <a:p>
            <a:pPr eaLnBrk="0" hangingPunct="0">
              <a:lnSpc>
                <a:spcPct val="65000"/>
              </a:lnSpc>
              <a:spcBef>
                <a:spcPct val="50000"/>
              </a:spcBef>
            </a:pPr>
            <a:r>
              <a:rPr lang="en-US" altLang="zh-CN" sz="2800" b="1" dirty="0">
                <a:solidFill>
                  <a:srgbClr val="000099"/>
                </a:solidFill>
                <a:latin typeface="Times New Roman" panose="02020603050405020304" pitchFamily="18" charset="0"/>
              </a:rPr>
              <a:t>(v0,v4,v3)</a:t>
            </a:r>
            <a:endParaRPr lang="en-US" altLang="zh-CN" sz="2800" b="1" dirty="0">
              <a:solidFill>
                <a:srgbClr val="000099"/>
              </a:solidFill>
              <a:latin typeface="Times New Roman" panose="02020603050405020304" pitchFamily="18" charset="0"/>
            </a:endParaRPr>
          </a:p>
        </p:txBody>
      </p:sp>
      <p:sp>
        <p:nvSpPr>
          <p:cNvPr id="230524" name="文本框 230523"/>
          <p:cNvSpPr txBox="1"/>
          <p:nvPr/>
        </p:nvSpPr>
        <p:spPr>
          <a:xfrm>
            <a:off x="5822950" y="5924550"/>
            <a:ext cx="2133600" cy="865505"/>
          </a:xfrm>
          <a:prstGeom prst="rect">
            <a:avLst/>
          </a:prstGeom>
          <a:solidFill>
            <a:srgbClr val="CCFFCC"/>
          </a:solidFill>
          <a:ln w="9525">
            <a:noFill/>
          </a:ln>
        </p:spPr>
        <p:txBody>
          <a:bodyPr lIns="92075" tIns="46038" rIns="92075" bIns="46038">
            <a:spAutoFit/>
          </a:bodyPr>
          <a:lstStyle/>
          <a:p>
            <a:pPr eaLnBrk="0" hangingPunct="0">
              <a:lnSpc>
                <a:spcPct val="65000"/>
              </a:lnSpc>
              <a:spcBef>
                <a:spcPct val="50000"/>
              </a:spcBef>
            </a:pPr>
            <a:r>
              <a:rPr lang="en-US" altLang="zh-CN" sz="2800" dirty="0">
                <a:solidFill>
                  <a:srgbClr val="FFCCFF"/>
                </a:solidFill>
                <a:latin typeface="Times New Roman" panose="02020603050405020304" pitchFamily="18" charset="0"/>
                <a:sym typeface="Symbol" panose="05050102010706020507" pitchFamily="18" charset="2"/>
              </a:rPr>
              <a:t>    </a:t>
            </a:r>
            <a:r>
              <a:rPr lang="en-US" altLang="zh-CN" sz="2800" b="1" dirty="0">
                <a:solidFill>
                  <a:srgbClr val="FFCCFF"/>
                </a:solidFill>
                <a:latin typeface="Times New Roman" panose="02020603050405020304" pitchFamily="18" charset="0"/>
                <a:sym typeface="Symbol" panose="05050102010706020507" pitchFamily="18" charset="2"/>
              </a:rPr>
              <a:t> </a:t>
            </a:r>
            <a:r>
              <a:rPr lang="en-US" altLang="zh-CN" sz="2800" b="1" dirty="0">
                <a:solidFill>
                  <a:schemeClr val="hlink"/>
                </a:solidFill>
                <a:latin typeface="Times New Roman" panose="02020603050405020304" pitchFamily="18" charset="0"/>
                <a:sym typeface="Symbol" panose="05050102010706020507" pitchFamily="18" charset="2"/>
              </a:rPr>
              <a:t>60</a:t>
            </a:r>
            <a:endParaRPr lang="en-US" altLang="zh-CN" sz="2800" b="1" dirty="0">
              <a:solidFill>
                <a:schemeClr val="hlink"/>
              </a:solidFill>
              <a:latin typeface="Times New Roman" panose="02020603050405020304" pitchFamily="18" charset="0"/>
              <a:sym typeface="Symbol" panose="05050102010706020507" pitchFamily="18" charset="2"/>
            </a:endParaRPr>
          </a:p>
          <a:p>
            <a:pPr eaLnBrk="0" hangingPunct="0">
              <a:lnSpc>
                <a:spcPct val="65000"/>
              </a:lnSpc>
              <a:spcBef>
                <a:spcPct val="50000"/>
              </a:spcBef>
            </a:pPr>
            <a:r>
              <a:rPr lang="en-US" altLang="zh-CN" sz="2800" b="1" dirty="0">
                <a:solidFill>
                  <a:srgbClr val="000099"/>
                </a:solidFill>
                <a:latin typeface="Times New Roman" panose="02020603050405020304" pitchFamily="18" charset="0"/>
              </a:rPr>
              <a:t>(v0,v4,v3,v5)</a:t>
            </a:r>
            <a:endParaRPr lang="en-US" altLang="zh-CN" sz="2800" b="1" dirty="0">
              <a:solidFill>
                <a:srgbClr val="000099"/>
              </a:solidFill>
              <a:latin typeface="Times New Roman" panose="02020603050405020304" pitchFamily="18" charset="0"/>
            </a:endParaRPr>
          </a:p>
        </p:txBody>
      </p:sp>
      <p:sp>
        <p:nvSpPr>
          <p:cNvPr id="230525" name="文本框 230524"/>
          <p:cNvSpPr txBox="1"/>
          <p:nvPr/>
        </p:nvSpPr>
        <p:spPr>
          <a:xfrm>
            <a:off x="8001000" y="3200400"/>
            <a:ext cx="685800" cy="583565"/>
          </a:xfrm>
          <a:prstGeom prst="rect">
            <a:avLst/>
          </a:prstGeom>
          <a:solidFill>
            <a:srgbClr val="CCFFFF"/>
          </a:solidFill>
          <a:ln w="9525">
            <a:noFill/>
          </a:ln>
        </p:spPr>
        <p:txBody>
          <a:bodyPr lIns="92075" tIns="46038" rIns="92075" bIns="46038">
            <a:spAutoFit/>
          </a:bodyPr>
          <a:lstStyle/>
          <a:p>
            <a:pPr eaLnBrk="0" hangingPunct="0">
              <a:spcBef>
                <a:spcPct val="50000"/>
              </a:spcBef>
            </a:pPr>
            <a:r>
              <a:rPr lang="en-US" altLang="zh-CN" sz="3200" b="1" dirty="0">
                <a:solidFill>
                  <a:schemeClr val="hlink"/>
                </a:solidFill>
                <a:latin typeface="Times New Roman" panose="02020603050405020304" pitchFamily="18" charset="0"/>
              </a:rPr>
              <a:t>v2</a:t>
            </a:r>
            <a:endParaRPr lang="en-US" altLang="zh-CN" sz="3200" b="1" dirty="0">
              <a:solidFill>
                <a:schemeClr val="hlink"/>
              </a:solidFill>
              <a:latin typeface="Times New Roman" panose="02020603050405020304" pitchFamily="18" charset="0"/>
            </a:endParaRPr>
          </a:p>
        </p:txBody>
      </p:sp>
      <p:sp>
        <p:nvSpPr>
          <p:cNvPr id="230526" name="文本框 230525"/>
          <p:cNvSpPr txBox="1"/>
          <p:nvPr/>
        </p:nvSpPr>
        <p:spPr>
          <a:xfrm>
            <a:off x="8001000" y="4159250"/>
            <a:ext cx="685800" cy="583565"/>
          </a:xfrm>
          <a:prstGeom prst="rect">
            <a:avLst/>
          </a:prstGeom>
          <a:solidFill>
            <a:srgbClr val="CCFFFF"/>
          </a:solidFill>
          <a:ln w="9525">
            <a:noFill/>
          </a:ln>
        </p:spPr>
        <p:txBody>
          <a:bodyPr lIns="92075" tIns="46038" rIns="92075" bIns="46038">
            <a:spAutoFit/>
          </a:bodyPr>
          <a:lstStyle/>
          <a:p>
            <a:pPr eaLnBrk="0" hangingPunct="0">
              <a:spcBef>
                <a:spcPct val="50000"/>
              </a:spcBef>
            </a:pPr>
            <a:r>
              <a:rPr lang="en-US" altLang="zh-CN" sz="3200" b="1" dirty="0">
                <a:solidFill>
                  <a:schemeClr val="hlink"/>
                </a:solidFill>
                <a:latin typeface="Times New Roman" panose="02020603050405020304" pitchFamily="18" charset="0"/>
              </a:rPr>
              <a:t>v4</a:t>
            </a:r>
            <a:endParaRPr lang="en-US" altLang="zh-CN" sz="3200" b="1" dirty="0">
              <a:solidFill>
                <a:schemeClr val="hlink"/>
              </a:solidFill>
              <a:latin typeface="Times New Roman" panose="02020603050405020304" pitchFamily="18" charset="0"/>
            </a:endParaRPr>
          </a:p>
        </p:txBody>
      </p:sp>
      <p:sp>
        <p:nvSpPr>
          <p:cNvPr id="230527" name="文本框 230526"/>
          <p:cNvSpPr txBox="1"/>
          <p:nvPr/>
        </p:nvSpPr>
        <p:spPr>
          <a:xfrm>
            <a:off x="8077200" y="5181600"/>
            <a:ext cx="685800" cy="583565"/>
          </a:xfrm>
          <a:prstGeom prst="rect">
            <a:avLst/>
          </a:prstGeom>
          <a:solidFill>
            <a:srgbClr val="CCFFFF"/>
          </a:solidFill>
          <a:ln w="9525">
            <a:noFill/>
          </a:ln>
        </p:spPr>
        <p:txBody>
          <a:bodyPr lIns="92075" tIns="46038" rIns="92075" bIns="46038">
            <a:spAutoFit/>
          </a:bodyPr>
          <a:lstStyle/>
          <a:p>
            <a:pPr eaLnBrk="0" hangingPunct="0">
              <a:spcBef>
                <a:spcPct val="50000"/>
              </a:spcBef>
            </a:pPr>
            <a:r>
              <a:rPr lang="en-US" altLang="zh-CN" sz="3200" b="1" dirty="0">
                <a:solidFill>
                  <a:schemeClr val="hlink"/>
                </a:solidFill>
                <a:latin typeface="Times New Roman" panose="02020603050405020304" pitchFamily="18" charset="0"/>
              </a:rPr>
              <a:t>v3</a:t>
            </a:r>
            <a:endParaRPr lang="en-US" altLang="zh-CN" sz="3200" b="1" dirty="0">
              <a:solidFill>
                <a:schemeClr val="hlink"/>
              </a:solidFill>
              <a:latin typeface="Times New Roman" panose="02020603050405020304" pitchFamily="18" charset="0"/>
            </a:endParaRPr>
          </a:p>
        </p:txBody>
      </p:sp>
      <p:sp>
        <p:nvSpPr>
          <p:cNvPr id="230528" name="文本框 230527"/>
          <p:cNvSpPr txBox="1"/>
          <p:nvPr/>
        </p:nvSpPr>
        <p:spPr>
          <a:xfrm>
            <a:off x="8153400" y="6140450"/>
            <a:ext cx="685800" cy="583565"/>
          </a:xfrm>
          <a:prstGeom prst="rect">
            <a:avLst/>
          </a:prstGeom>
          <a:solidFill>
            <a:srgbClr val="CCFFFF"/>
          </a:solidFill>
          <a:ln w="9525">
            <a:noFill/>
          </a:ln>
        </p:spPr>
        <p:txBody>
          <a:bodyPr lIns="92075" tIns="46038" rIns="92075" bIns="46038">
            <a:spAutoFit/>
          </a:bodyPr>
          <a:lstStyle/>
          <a:p>
            <a:pPr eaLnBrk="0" hangingPunct="0">
              <a:spcBef>
                <a:spcPct val="50000"/>
              </a:spcBef>
            </a:pPr>
            <a:r>
              <a:rPr lang="en-US" altLang="zh-CN" sz="3200" b="1" dirty="0">
                <a:solidFill>
                  <a:schemeClr val="hlink"/>
                </a:solidFill>
                <a:latin typeface="Times New Roman" panose="02020603050405020304" pitchFamily="18" charset="0"/>
              </a:rPr>
              <a:t>v5</a:t>
            </a:r>
            <a:endParaRPr lang="en-US" altLang="zh-CN" sz="3200" b="1" dirty="0">
              <a:solidFill>
                <a:schemeClr val="hlink"/>
              </a:solidFill>
              <a:latin typeface="Times New Roman" panose="02020603050405020304" pitchFamily="18" charset="0"/>
            </a:endParaRPr>
          </a:p>
        </p:txBody>
      </p:sp>
      <p:grpSp>
        <p:nvGrpSpPr>
          <p:cNvPr id="58388" name="组合 230528"/>
          <p:cNvGrpSpPr/>
          <p:nvPr/>
        </p:nvGrpSpPr>
        <p:grpSpPr>
          <a:xfrm>
            <a:off x="395288" y="115888"/>
            <a:ext cx="3886200" cy="2382837"/>
            <a:chOff x="1200" y="2160"/>
            <a:chExt cx="2448" cy="1501"/>
          </a:xfrm>
        </p:grpSpPr>
        <p:sp>
          <p:nvSpPr>
            <p:cNvPr id="58389" name="椭圆 230529"/>
            <p:cNvSpPr/>
            <p:nvPr/>
          </p:nvSpPr>
          <p:spPr>
            <a:xfrm>
              <a:off x="2064" y="2160"/>
              <a:ext cx="578" cy="445"/>
            </a:xfrm>
            <a:prstGeom prst="ellipse">
              <a:avLst/>
            </a:prstGeom>
            <a:solidFill>
              <a:schemeClr val="accent1"/>
            </a:solidFill>
            <a:ln w="9525" cap="flat" cmpd="sng">
              <a:solidFill>
                <a:schemeClr val="tx1"/>
              </a:solidFill>
              <a:prstDash val="solid"/>
              <a:headEnd type="none" w="med" len="med"/>
              <a:tailEnd type="none" w="med" len="med"/>
            </a:ln>
          </p:spPr>
          <p:txBody>
            <a:bodyPr wrap="none" lIns="92075" tIns="46038" rIns="92075" bIns="46038" anchor="ctr">
              <a:spAutoFit/>
            </a:bodyPr>
            <a:lstStyle/>
            <a:p>
              <a:pPr algn="ctr"/>
              <a:r>
                <a:rPr lang="en-US" altLang="zh-CN" sz="2400" b="1" dirty="0">
                  <a:latin typeface="Times New Roman" panose="02020603050405020304" pitchFamily="18" charset="0"/>
                </a:rPr>
                <a:t> </a:t>
              </a:r>
              <a:r>
                <a:rPr lang="en-US" altLang="zh-CN" sz="2800" b="1" dirty="0">
                  <a:latin typeface="Times New Roman" panose="02020603050405020304" pitchFamily="18" charset="0"/>
                </a:rPr>
                <a:t>V5</a:t>
              </a:r>
              <a:endParaRPr lang="en-US" altLang="zh-CN" sz="2800" b="1" dirty="0">
                <a:latin typeface="Times New Roman" panose="02020603050405020304" pitchFamily="18" charset="0"/>
              </a:endParaRPr>
            </a:p>
          </p:txBody>
        </p:sp>
        <p:sp>
          <p:nvSpPr>
            <p:cNvPr id="58390" name="椭圆 230530"/>
            <p:cNvSpPr/>
            <p:nvPr/>
          </p:nvSpPr>
          <p:spPr>
            <a:xfrm>
              <a:off x="1200" y="2448"/>
              <a:ext cx="578" cy="445"/>
            </a:xfrm>
            <a:prstGeom prst="ellipse">
              <a:avLst/>
            </a:prstGeom>
            <a:solidFill>
              <a:schemeClr val="accent1"/>
            </a:solidFill>
            <a:ln w="9525" cap="flat" cmpd="sng">
              <a:solidFill>
                <a:schemeClr val="tx1"/>
              </a:solidFill>
              <a:prstDash val="solid"/>
              <a:headEnd type="none" w="med" len="med"/>
              <a:tailEnd type="none" w="med" len="med"/>
            </a:ln>
          </p:spPr>
          <p:txBody>
            <a:bodyPr wrap="none" lIns="92075" tIns="46038" rIns="92075" bIns="46038" anchor="ctr">
              <a:spAutoFit/>
            </a:bodyPr>
            <a:lstStyle/>
            <a:p>
              <a:pPr algn="ctr"/>
              <a:r>
                <a:rPr lang="en-US" altLang="zh-CN" sz="2400" b="1" dirty="0">
                  <a:latin typeface="Times New Roman" panose="02020603050405020304" pitchFamily="18" charset="0"/>
                </a:rPr>
                <a:t> </a:t>
              </a:r>
              <a:r>
                <a:rPr lang="en-US" altLang="zh-CN" sz="2800" b="1" dirty="0">
                  <a:latin typeface="Times New Roman" panose="02020603050405020304" pitchFamily="18" charset="0"/>
                </a:rPr>
                <a:t>V0</a:t>
              </a:r>
              <a:endParaRPr lang="en-US" altLang="zh-CN" sz="2800" b="1" dirty="0">
                <a:latin typeface="Times New Roman" panose="02020603050405020304" pitchFamily="18" charset="0"/>
              </a:endParaRPr>
            </a:p>
          </p:txBody>
        </p:sp>
        <p:sp>
          <p:nvSpPr>
            <p:cNvPr id="58391" name="文本框 230531"/>
            <p:cNvSpPr txBox="1"/>
            <p:nvPr/>
          </p:nvSpPr>
          <p:spPr>
            <a:xfrm>
              <a:off x="1632" y="2256"/>
              <a:ext cx="480" cy="288"/>
            </a:xfrm>
            <a:prstGeom prst="rect">
              <a:avLst/>
            </a:prstGeom>
            <a:noFill/>
            <a:ln w="9525">
              <a:noFill/>
            </a:ln>
          </p:spPr>
          <p:txBody>
            <a:bodyPr lIns="92075" tIns="46038" rIns="92075" bIns="46038">
              <a:spAutoFit/>
            </a:bodyPr>
            <a:lstStyle/>
            <a:p>
              <a:pPr eaLnBrk="0" hangingPunct="0">
                <a:spcBef>
                  <a:spcPct val="50000"/>
                </a:spcBef>
              </a:pPr>
              <a:r>
                <a:rPr lang="en-US" altLang="zh-CN" sz="2400" b="1" dirty="0">
                  <a:latin typeface="Times New Roman" panose="02020603050405020304" pitchFamily="18" charset="0"/>
                </a:rPr>
                <a:t>100</a:t>
              </a:r>
              <a:endParaRPr lang="en-US" altLang="zh-CN" sz="2400" b="1" dirty="0">
                <a:latin typeface="Times New Roman" panose="02020603050405020304" pitchFamily="18" charset="0"/>
              </a:endParaRPr>
            </a:p>
          </p:txBody>
        </p:sp>
        <p:sp>
          <p:nvSpPr>
            <p:cNvPr id="58392" name="文本框 230532"/>
            <p:cNvSpPr txBox="1"/>
            <p:nvPr/>
          </p:nvSpPr>
          <p:spPr>
            <a:xfrm>
              <a:off x="2736" y="2160"/>
              <a:ext cx="384" cy="288"/>
            </a:xfrm>
            <a:prstGeom prst="rect">
              <a:avLst/>
            </a:prstGeom>
            <a:noFill/>
            <a:ln w="9525">
              <a:noFill/>
            </a:ln>
          </p:spPr>
          <p:txBody>
            <a:bodyPr lIns="92075" tIns="46038" rIns="92075" bIns="46038">
              <a:spAutoFit/>
            </a:bodyPr>
            <a:lstStyle/>
            <a:p>
              <a:pPr eaLnBrk="0" hangingPunct="0">
                <a:spcBef>
                  <a:spcPct val="50000"/>
                </a:spcBef>
              </a:pPr>
              <a:r>
                <a:rPr lang="en-US" altLang="zh-CN" sz="2400" b="1" dirty="0">
                  <a:latin typeface="Times New Roman" panose="02020603050405020304" pitchFamily="18" charset="0"/>
                </a:rPr>
                <a:t>60</a:t>
              </a:r>
              <a:endParaRPr lang="en-US" altLang="zh-CN" sz="2400" b="1" dirty="0">
                <a:latin typeface="Times New Roman" panose="02020603050405020304" pitchFamily="18" charset="0"/>
              </a:endParaRPr>
            </a:p>
          </p:txBody>
        </p:sp>
        <p:sp>
          <p:nvSpPr>
            <p:cNvPr id="58393" name="文本框 230533"/>
            <p:cNvSpPr txBox="1"/>
            <p:nvPr/>
          </p:nvSpPr>
          <p:spPr>
            <a:xfrm>
              <a:off x="2256" y="2640"/>
              <a:ext cx="336" cy="288"/>
            </a:xfrm>
            <a:prstGeom prst="rect">
              <a:avLst/>
            </a:prstGeom>
            <a:noFill/>
            <a:ln w="9525">
              <a:noFill/>
            </a:ln>
          </p:spPr>
          <p:txBody>
            <a:bodyPr lIns="92075" tIns="46038" rIns="92075" bIns="46038">
              <a:spAutoFit/>
            </a:bodyPr>
            <a:lstStyle/>
            <a:p>
              <a:pPr eaLnBrk="0" hangingPunct="0">
                <a:spcBef>
                  <a:spcPct val="50000"/>
                </a:spcBef>
              </a:pPr>
              <a:r>
                <a:rPr lang="en-US" altLang="zh-CN" sz="2400" b="1" dirty="0">
                  <a:latin typeface="Times New Roman" panose="02020603050405020304" pitchFamily="18" charset="0"/>
                </a:rPr>
                <a:t>30</a:t>
              </a:r>
              <a:endParaRPr lang="en-US" altLang="zh-CN" sz="2400" b="1" dirty="0">
                <a:latin typeface="Times New Roman" panose="02020603050405020304" pitchFamily="18" charset="0"/>
              </a:endParaRPr>
            </a:p>
          </p:txBody>
        </p:sp>
        <p:sp>
          <p:nvSpPr>
            <p:cNvPr id="58394" name="文本框 230534"/>
            <p:cNvSpPr txBox="1"/>
            <p:nvPr/>
          </p:nvSpPr>
          <p:spPr>
            <a:xfrm>
              <a:off x="2832" y="2784"/>
              <a:ext cx="336" cy="288"/>
            </a:xfrm>
            <a:prstGeom prst="rect">
              <a:avLst/>
            </a:prstGeom>
            <a:noFill/>
            <a:ln w="9525">
              <a:noFill/>
            </a:ln>
          </p:spPr>
          <p:txBody>
            <a:bodyPr lIns="92075" tIns="46038" rIns="92075" bIns="46038">
              <a:spAutoFit/>
            </a:bodyPr>
            <a:lstStyle/>
            <a:p>
              <a:pPr eaLnBrk="0" hangingPunct="0">
                <a:spcBef>
                  <a:spcPct val="50000"/>
                </a:spcBef>
              </a:pPr>
              <a:r>
                <a:rPr lang="en-US" altLang="zh-CN" sz="2400" b="1" dirty="0">
                  <a:latin typeface="Times New Roman" panose="02020603050405020304" pitchFamily="18" charset="0"/>
                </a:rPr>
                <a:t>10</a:t>
              </a:r>
              <a:endParaRPr lang="en-US" altLang="zh-CN" sz="2400" b="1" dirty="0">
                <a:latin typeface="Times New Roman" panose="02020603050405020304" pitchFamily="18" charset="0"/>
              </a:endParaRPr>
            </a:p>
          </p:txBody>
        </p:sp>
        <p:sp>
          <p:nvSpPr>
            <p:cNvPr id="58395" name="文本框 230535"/>
            <p:cNvSpPr txBox="1"/>
            <p:nvPr/>
          </p:nvSpPr>
          <p:spPr>
            <a:xfrm>
              <a:off x="3312" y="2736"/>
              <a:ext cx="336" cy="288"/>
            </a:xfrm>
            <a:prstGeom prst="rect">
              <a:avLst/>
            </a:prstGeom>
            <a:noFill/>
            <a:ln w="9525">
              <a:noFill/>
            </a:ln>
          </p:spPr>
          <p:txBody>
            <a:bodyPr lIns="92075" tIns="46038" rIns="92075" bIns="46038">
              <a:spAutoFit/>
            </a:bodyPr>
            <a:lstStyle/>
            <a:p>
              <a:pPr eaLnBrk="0" hangingPunct="0">
                <a:spcBef>
                  <a:spcPct val="50000"/>
                </a:spcBef>
              </a:pPr>
              <a:r>
                <a:rPr lang="en-US" altLang="zh-CN" sz="2400" b="1" dirty="0">
                  <a:latin typeface="Times New Roman" panose="02020603050405020304" pitchFamily="18" charset="0"/>
                </a:rPr>
                <a:t>20</a:t>
              </a:r>
              <a:endParaRPr lang="en-US" altLang="zh-CN" sz="2400" b="1" dirty="0">
                <a:latin typeface="Times New Roman" panose="02020603050405020304" pitchFamily="18" charset="0"/>
              </a:endParaRPr>
            </a:p>
          </p:txBody>
        </p:sp>
        <p:sp>
          <p:nvSpPr>
            <p:cNvPr id="58396" name="文本框 230536"/>
            <p:cNvSpPr txBox="1"/>
            <p:nvPr/>
          </p:nvSpPr>
          <p:spPr>
            <a:xfrm>
              <a:off x="1968" y="2832"/>
              <a:ext cx="336" cy="288"/>
            </a:xfrm>
            <a:prstGeom prst="rect">
              <a:avLst/>
            </a:prstGeom>
            <a:noFill/>
            <a:ln w="9525">
              <a:noFill/>
            </a:ln>
          </p:spPr>
          <p:txBody>
            <a:bodyPr lIns="92075" tIns="46038" rIns="92075" bIns="46038">
              <a:spAutoFit/>
            </a:bodyPr>
            <a:lstStyle/>
            <a:p>
              <a:pPr eaLnBrk="0" hangingPunct="0">
                <a:spcBef>
                  <a:spcPct val="50000"/>
                </a:spcBef>
              </a:pPr>
              <a:r>
                <a:rPr lang="en-US" altLang="zh-CN" sz="2400" b="1" dirty="0">
                  <a:latin typeface="Times New Roman" panose="02020603050405020304" pitchFamily="18" charset="0"/>
                </a:rPr>
                <a:t>10</a:t>
              </a:r>
              <a:endParaRPr lang="en-US" altLang="zh-CN" sz="2400" b="1" dirty="0">
                <a:latin typeface="Times New Roman" panose="02020603050405020304" pitchFamily="18" charset="0"/>
              </a:endParaRPr>
            </a:p>
          </p:txBody>
        </p:sp>
        <p:sp>
          <p:nvSpPr>
            <p:cNvPr id="58397" name="文本框 230537"/>
            <p:cNvSpPr txBox="1"/>
            <p:nvPr/>
          </p:nvSpPr>
          <p:spPr>
            <a:xfrm>
              <a:off x="1824" y="3312"/>
              <a:ext cx="240" cy="288"/>
            </a:xfrm>
            <a:prstGeom prst="rect">
              <a:avLst/>
            </a:prstGeom>
            <a:noFill/>
            <a:ln w="9525">
              <a:noFill/>
            </a:ln>
          </p:spPr>
          <p:txBody>
            <a:bodyPr lIns="92075" tIns="46038" rIns="92075" bIns="46038">
              <a:spAutoFit/>
            </a:bodyPr>
            <a:lstStyle/>
            <a:p>
              <a:pPr eaLnBrk="0" hangingPunct="0">
                <a:spcBef>
                  <a:spcPct val="50000"/>
                </a:spcBef>
              </a:pPr>
              <a:r>
                <a:rPr lang="en-US" altLang="zh-CN" sz="2400" b="1" dirty="0">
                  <a:latin typeface="Times New Roman" panose="02020603050405020304" pitchFamily="18" charset="0"/>
                </a:rPr>
                <a:t>5</a:t>
              </a:r>
              <a:endParaRPr lang="en-US" altLang="zh-CN" sz="2400" b="1" dirty="0">
                <a:latin typeface="Times New Roman" panose="02020603050405020304" pitchFamily="18" charset="0"/>
              </a:endParaRPr>
            </a:p>
          </p:txBody>
        </p:sp>
        <p:sp>
          <p:nvSpPr>
            <p:cNvPr id="58398" name="文本框 230538"/>
            <p:cNvSpPr txBox="1"/>
            <p:nvPr/>
          </p:nvSpPr>
          <p:spPr>
            <a:xfrm>
              <a:off x="2784" y="3360"/>
              <a:ext cx="384" cy="288"/>
            </a:xfrm>
            <a:prstGeom prst="rect">
              <a:avLst/>
            </a:prstGeom>
            <a:noFill/>
            <a:ln w="9525">
              <a:noFill/>
            </a:ln>
          </p:spPr>
          <p:txBody>
            <a:bodyPr lIns="92075" tIns="46038" rIns="92075" bIns="46038">
              <a:spAutoFit/>
            </a:bodyPr>
            <a:lstStyle/>
            <a:p>
              <a:pPr eaLnBrk="0" hangingPunct="0">
                <a:spcBef>
                  <a:spcPct val="50000"/>
                </a:spcBef>
              </a:pPr>
              <a:r>
                <a:rPr lang="en-US" altLang="zh-CN" sz="2400" b="1" dirty="0">
                  <a:latin typeface="Times New Roman" panose="02020603050405020304" pitchFamily="18" charset="0"/>
                </a:rPr>
                <a:t>50</a:t>
              </a:r>
              <a:endParaRPr lang="en-US" altLang="zh-CN" sz="2400" b="1" dirty="0">
                <a:latin typeface="Times New Roman" panose="02020603050405020304" pitchFamily="18" charset="0"/>
              </a:endParaRPr>
            </a:p>
          </p:txBody>
        </p:sp>
        <p:sp>
          <p:nvSpPr>
            <p:cNvPr id="58399" name="椭圆 230539"/>
            <p:cNvSpPr/>
            <p:nvPr/>
          </p:nvSpPr>
          <p:spPr>
            <a:xfrm>
              <a:off x="1248" y="3072"/>
              <a:ext cx="578" cy="445"/>
            </a:xfrm>
            <a:prstGeom prst="ellipse">
              <a:avLst/>
            </a:prstGeom>
            <a:solidFill>
              <a:schemeClr val="accent1"/>
            </a:solidFill>
            <a:ln w="9525" cap="flat" cmpd="sng">
              <a:solidFill>
                <a:schemeClr val="tx1"/>
              </a:solidFill>
              <a:prstDash val="solid"/>
              <a:headEnd type="none" w="med" len="med"/>
              <a:tailEnd type="none" w="med" len="med"/>
            </a:ln>
          </p:spPr>
          <p:txBody>
            <a:bodyPr wrap="none" lIns="92075" tIns="46038" rIns="92075" bIns="46038" anchor="ctr">
              <a:spAutoFit/>
            </a:bodyPr>
            <a:lstStyle/>
            <a:p>
              <a:pPr algn="ctr"/>
              <a:r>
                <a:rPr lang="en-US" altLang="zh-CN" sz="2400" b="1" dirty="0">
                  <a:latin typeface="Times New Roman" panose="02020603050405020304" pitchFamily="18" charset="0"/>
                </a:rPr>
                <a:t> </a:t>
              </a:r>
              <a:r>
                <a:rPr lang="en-US" altLang="zh-CN" sz="2800" b="1" dirty="0">
                  <a:latin typeface="Times New Roman" panose="02020603050405020304" pitchFamily="18" charset="0"/>
                </a:rPr>
                <a:t>V1</a:t>
              </a:r>
              <a:endParaRPr lang="en-US" altLang="zh-CN" sz="2800" b="1" dirty="0">
                <a:latin typeface="Times New Roman" panose="02020603050405020304" pitchFamily="18" charset="0"/>
              </a:endParaRPr>
            </a:p>
          </p:txBody>
        </p:sp>
        <p:sp>
          <p:nvSpPr>
            <p:cNvPr id="58400" name="椭圆 230540"/>
            <p:cNvSpPr/>
            <p:nvPr/>
          </p:nvSpPr>
          <p:spPr>
            <a:xfrm>
              <a:off x="2160" y="3216"/>
              <a:ext cx="578" cy="445"/>
            </a:xfrm>
            <a:prstGeom prst="ellipse">
              <a:avLst/>
            </a:prstGeom>
            <a:solidFill>
              <a:schemeClr val="accent1"/>
            </a:solidFill>
            <a:ln w="9525" cap="flat" cmpd="sng">
              <a:solidFill>
                <a:schemeClr val="tx1"/>
              </a:solidFill>
              <a:prstDash val="solid"/>
              <a:headEnd type="none" w="med" len="med"/>
              <a:tailEnd type="none" w="med" len="med"/>
            </a:ln>
          </p:spPr>
          <p:txBody>
            <a:bodyPr wrap="none" lIns="92075" tIns="46038" rIns="92075" bIns="46038" anchor="ctr">
              <a:spAutoFit/>
            </a:bodyPr>
            <a:lstStyle/>
            <a:p>
              <a:pPr algn="ctr"/>
              <a:r>
                <a:rPr lang="en-US" altLang="zh-CN" sz="2400" b="1" dirty="0">
                  <a:latin typeface="Times New Roman" panose="02020603050405020304" pitchFamily="18" charset="0"/>
                </a:rPr>
                <a:t> </a:t>
              </a:r>
              <a:r>
                <a:rPr lang="en-US" altLang="zh-CN" sz="2800" b="1" dirty="0">
                  <a:latin typeface="Times New Roman" panose="02020603050405020304" pitchFamily="18" charset="0"/>
                </a:rPr>
                <a:t>V2</a:t>
              </a:r>
              <a:endParaRPr lang="en-US" altLang="zh-CN" sz="2800" b="1" dirty="0">
                <a:latin typeface="Times New Roman" panose="02020603050405020304" pitchFamily="18" charset="0"/>
              </a:endParaRPr>
            </a:p>
          </p:txBody>
        </p:sp>
        <p:sp>
          <p:nvSpPr>
            <p:cNvPr id="58401" name="椭圆 230541"/>
            <p:cNvSpPr/>
            <p:nvPr/>
          </p:nvSpPr>
          <p:spPr>
            <a:xfrm>
              <a:off x="3024" y="2976"/>
              <a:ext cx="578" cy="445"/>
            </a:xfrm>
            <a:prstGeom prst="ellipse">
              <a:avLst/>
            </a:prstGeom>
            <a:solidFill>
              <a:schemeClr val="accent1"/>
            </a:solidFill>
            <a:ln w="9525" cap="flat" cmpd="sng">
              <a:solidFill>
                <a:schemeClr val="tx1"/>
              </a:solidFill>
              <a:prstDash val="solid"/>
              <a:headEnd type="none" w="med" len="med"/>
              <a:tailEnd type="none" w="med" len="med"/>
            </a:ln>
          </p:spPr>
          <p:txBody>
            <a:bodyPr wrap="none" lIns="92075" tIns="46038" rIns="92075" bIns="46038" anchor="ctr">
              <a:spAutoFit/>
            </a:bodyPr>
            <a:lstStyle/>
            <a:p>
              <a:pPr algn="ctr"/>
              <a:r>
                <a:rPr lang="en-US" altLang="zh-CN" sz="2400" b="1" dirty="0">
                  <a:latin typeface="Times New Roman" panose="02020603050405020304" pitchFamily="18" charset="0"/>
                </a:rPr>
                <a:t> </a:t>
              </a:r>
              <a:r>
                <a:rPr lang="en-US" altLang="zh-CN" sz="2800" b="1" dirty="0">
                  <a:latin typeface="Times New Roman" panose="02020603050405020304" pitchFamily="18" charset="0"/>
                </a:rPr>
                <a:t>V3</a:t>
              </a:r>
              <a:endParaRPr lang="en-US" altLang="zh-CN" sz="2800" b="1" dirty="0">
                <a:latin typeface="Times New Roman" panose="02020603050405020304" pitchFamily="18" charset="0"/>
              </a:endParaRPr>
            </a:p>
          </p:txBody>
        </p:sp>
        <p:sp>
          <p:nvSpPr>
            <p:cNvPr id="58402" name="椭圆 230542"/>
            <p:cNvSpPr/>
            <p:nvPr/>
          </p:nvSpPr>
          <p:spPr>
            <a:xfrm>
              <a:off x="3022" y="2304"/>
              <a:ext cx="578" cy="445"/>
            </a:xfrm>
            <a:prstGeom prst="ellipse">
              <a:avLst/>
            </a:prstGeom>
            <a:solidFill>
              <a:schemeClr val="accent1"/>
            </a:solidFill>
            <a:ln w="9525" cap="flat" cmpd="sng">
              <a:solidFill>
                <a:schemeClr val="tx1"/>
              </a:solidFill>
              <a:prstDash val="solid"/>
              <a:headEnd type="none" w="med" len="med"/>
              <a:tailEnd type="none" w="med" len="med"/>
            </a:ln>
          </p:spPr>
          <p:txBody>
            <a:bodyPr wrap="none" lIns="92075" tIns="46038" rIns="92075" bIns="46038" anchor="ctr">
              <a:spAutoFit/>
            </a:bodyPr>
            <a:lstStyle/>
            <a:p>
              <a:pPr algn="ctr"/>
              <a:r>
                <a:rPr lang="en-US" altLang="zh-CN" sz="2400" b="1" dirty="0">
                  <a:latin typeface="Times New Roman" panose="02020603050405020304" pitchFamily="18" charset="0"/>
                </a:rPr>
                <a:t> </a:t>
              </a:r>
              <a:r>
                <a:rPr lang="en-US" altLang="zh-CN" sz="2800" b="1" dirty="0">
                  <a:latin typeface="Times New Roman" panose="02020603050405020304" pitchFamily="18" charset="0"/>
                </a:rPr>
                <a:t>V4</a:t>
              </a:r>
              <a:endParaRPr lang="en-US" altLang="zh-CN" sz="2800" b="1" dirty="0">
                <a:latin typeface="Times New Roman" panose="02020603050405020304" pitchFamily="18" charset="0"/>
              </a:endParaRPr>
            </a:p>
          </p:txBody>
        </p:sp>
        <p:sp>
          <p:nvSpPr>
            <p:cNvPr id="58403" name="直接连接符 230543"/>
            <p:cNvSpPr/>
            <p:nvPr/>
          </p:nvSpPr>
          <p:spPr>
            <a:xfrm flipV="1">
              <a:off x="1776" y="2448"/>
              <a:ext cx="288" cy="144"/>
            </a:xfrm>
            <a:prstGeom prst="line">
              <a:avLst/>
            </a:prstGeom>
            <a:ln w="28575" cap="flat" cmpd="sng">
              <a:solidFill>
                <a:schemeClr val="tx1"/>
              </a:solidFill>
              <a:prstDash val="solid"/>
              <a:headEnd type="none" w="med" len="med"/>
              <a:tailEnd type="triangle" w="med" len="med"/>
            </a:ln>
          </p:spPr>
        </p:sp>
        <p:sp>
          <p:nvSpPr>
            <p:cNvPr id="58404" name="直接连接符 230544"/>
            <p:cNvSpPr/>
            <p:nvPr/>
          </p:nvSpPr>
          <p:spPr>
            <a:xfrm>
              <a:off x="1728" y="2832"/>
              <a:ext cx="576" cy="432"/>
            </a:xfrm>
            <a:prstGeom prst="line">
              <a:avLst/>
            </a:prstGeom>
            <a:ln w="28575" cap="flat" cmpd="sng">
              <a:solidFill>
                <a:schemeClr val="tx1"/>
              </a:solidFill>
              <a:prstDash val="solid"/>
              <a:headEnd type="none" w="med" len="med"/>
              <a:tailEnd type="triangle" w="med" len="med"/>
            </a:ln>
          </p:spPr>
        </p:sp>
        <p:sp>
          <p:nvSpPr>
            <p:cNvPr id="58405" name="直接连接符 230545"/>
            <p:cNvSpPr/>
            <p:nvPr/>
          </p:nvSpPr>
          <p:spPr>
            <a:xfrm>
              <a:off x="1824" y="3312"/>
              <a:ext cx="336" cy="144"/>
            </a:xfrm>
            <a:prstGeom prst="line">
              <a:avLst/>
            </a:prstGeom>
            <a:ln w="28575" cap="flat" cmpd="sng">
              <a:solidFill>
                <a:schemeClr val="tx1"/>
              </a:solidFill>
              <a:prstDash val="solid"/>
              <a:headEnd type="none" w="med" len="med"/>
              <a:tailEnd type="triangle" w="med" len="med"/>
            </a:ln>
          </p:spPr>
        </p:sp>
        <p:sp>
          <p:nvSpPr>
            <p:cNvPr id="58406" name="直接连接符 230546"/>
            <p:cNvSpPr/>
            <p:nvPr/>
          </p:nvSpPr>
          <p:spPr>
            <a:xfrm flipH="1" flipV="1">
              <a:off x="2544" y="2544"/>
              <a:ext cx="480" cy="624"/>
            </a:xfrm>
            <a:prstGeom prst="line">
              <a:avLst/>
            </a:prstGeom>
            <a:ln w="28575" cap="flat" cmpd="sng">
              <a:solidFill>
                <a:schemeClr val="tx1"/>
              </a:solidFill>
              <a:prstDash val="solid"/>
              <a:headEnd type="none" w="med" len="med"/>
              <a:tailEnd type="triangle" w="med" len="med"/>
            </a:ln>
          </p:spPr>
        </p:sp>
        <p:sp>
          <p:nvSpPr>
            <p:cNvPr id="58407" name="直接连接符 230547"/>
            <p:cNvSpPr/>
            <p:nvPr/>
          </p:nvSpPr>
          <p:spPr>
            <a:xfrm flipV="1">
              <a:off x="2736" y="3312"/>
              <a:ext cx="336" cy="144"/>
            </a:xfrm>
            <a:prstGeom prst="line">
              <a:avLst/>
            </a:prstGeom>
            <a:ln w="28575" cap="flat" cmpd="sng">
              <a:solidFill>
                <a:schemeClr val="tx1"/>
              </a:solidFill>
              <a:prstDash val="solid"/>
              <a:headEnd type="none" w="med" len="med"/>
              <a:tailEnd type="triangle" w="med" len="med"/>
            </a:ln>
          </p:spPr>
        </p:sp>
        <p:sp>
          <p:nvSpPr>
            <p:cNvPr id="58408" name="直接连接符 230548"/>
            <p:cNvSpPr/>
            <p:nvPr/>
          </p:nvSpPr>
          <p:spPr>
            <a:xfrm>
              <a:off x="1776" y="2688"/>
              <a:ext cx="1344" cy="0"/>
            </a:xfrm>
            <a:prstGeom prst="line">
              <a:avLst/>
            </a:prstGeom>
            <a:ln w="28575" cap="flat" cmpd="sng">
              <a:solidFill>
                <a:schemeClr val="tx1"/>
              </a:solidFill>
              <a:prstDash val="solid"/>
              <a:headEnd type="none" w="med" len="med"/>
              <a:tailEnd type="triangle" w="med" len="med"/>
            </a:ln>
          </p:spPr>
        </p:sp>
        <p:sp>
          <p:nvSpPr>
            <p:cNvPr id="58409" name="直接连接符 230549"/>
            <p:cNvSpPr/>
            <p:nvPr/>
          </p:nvSpPr>
          <p:spPr>
            <a:xfrm flipH="1" flipV="1">
              <a:off x="2640" y="2352"/>
              <a:ext cx="432" cy="96"/>
            </a:xfrm>
            <a:prstGeom prst="line">
              <a:avLst/>
            </a:prstGeom>
            <a:ln w="28575" cap="flat" cmpd="sng">
              <a:solidFill>
                <a:schemeClr val="tx1"/>
              </a:solidFill>
              <a:prstDash val="solid"/>
              <a:headEnd type="none" w="med" len="med"/>
              <a:tailEnd type="triangle" w="med" len="med"/>
            </a:ln>
          </p:spPr>
        </p:sp>
        <p:sp>
          <p:nvSpPr>
            <p:cNvPr id="58410" name="直接连接符 230550"/>
            <p:cNvSpPr/>
            <p:nvPr/>
          </p:nvSpPr>
          <p:spPr>
            <a:xfrm>
              <a:off x="3312" y="2736"/>
              <a:ext cx="0" cy="240"/>
            </a:xfrm>
            <a:prstGeom prst="line">
              <a:avLst/>
            </a:prstGeom>
            <a:ln w="28575" cap="flat" cmpd="sng">
              <a:solidFill>
                <a:schemeClr val="tx1"/>
              </a:solidFill>
              <a:prstDash val="solid"/>
              <a:headEnd type="none" w="med" len="med"/>
              <a:tailEnd type="triangle" w="med" len="med"/>
            </a:ln>
          </p:spPr>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0517"/>
                                        </p:tgtEl>
                                        <p:attrNameLst>
                                          <p:attrName>style.visibility</p:attrName>
                                        </p:attrNameLst>
                                      </p:cBhvr>
                                      <p:to>
                                        <p:strVal val="visible"/>
                                      </p:to>
                                    </p:set>
                                    <p:anim calcmode="lin" valueType="num">
                                      <p:cBhvr>
                                        <p:cTn id="7" dur="500" fill="hold"/>
                                        <p:tgtEl>
                                          <p:spTgt spid="230517"/>
                                        </p:tgtEl>
                                        <p:attrNameLst>
                                          <p:attrName>ppt_x</p:attrName>
                                        </p:attrNameLst>
                                      </p:cBhvr>
                                      <p:tavLst>
                                        <p:tav tm="0">
                                          <p:val>
                                            <p:strVal val="0-#ppt_w/2"/>
                                          </p:val>
                                        </p:tav>
                                        <p:tav tm="100000">
                                          <p:val>
                                            <p:strVal val="#ppt_x"/>
                                          </p:val>
                                        </p:tav>
                                      </p:tavLst>
                                    </p:anim>
                                    <p:anim calcmode="lin" valueType="num">
                                      <p:cBhvr>
                                        <p:cTn id="8" dur="500" fill="hold"/>
                                        <p:tgtEl>
                                          <p:spTgt spid="2305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30484">
                                            <p:txEl>
                                              <p:pRg st="0" end="0"/>
                                            </p:txEl>
                                          </p:spTgt>
                                        </p:tgtEl>
                                        <p:attrNameLst>
                                          <p:attrName>style.visibility</p:attrName>
                                        </p:attrNameLst>
                                      </p:cBhvr>
                                      <p:to>
                                        <p:strVal val="visible"/>
                                      </p:to>
                                    </p:set>
                                    <p:anim calcmode="lin" valueType="num">
                                      <p:cBhvr>
                                        <p:cTn id="13" dur="500" fill="hold"/>
                                        <p:tgtEl>
                                          <p:spTgt spid="230484">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230484">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30484">
                                            <p:txEl>
                                              <p:pRg st="1" end="1"/>
                                            </p:txEl>
                                          </p:spTgt>
                                        </p:tgtEl>
                                        <p:attrNameLst>
                                          <p:attrName>style.visibility</p:attrName>
                                        </p:attrNameLst>
                                      </p:cBhvr>
                                      <p:to>
                                        <p:strVal val="visible"/>
                                      </p:to>
                                    </p:set>
                                    <p:anim calcmode="lin" valueType="num">
                                      <p:cBhvr>
                                        <p:cTn id="19" dur="500" fill="hold"/>
                                        <p:tgtEl>
                                          <p:spTgt spid="230484">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230484">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230484">
                                            <p:txEl>
                                              <p:pRg st="2" end="2"/>
                                            </p:txEl>
                                          </p:spTgt>
                                        </p:tgtEl>
                                        <p:attrNameLst>
                                          <p:attrName>style.visibility</p:attrName>
                                        </p:attrNameLst>
                                      </p:cBhvr>
                                      <p:to>
                                        <p:strVal val="visible"/>
                                      </p:to>
                                    </p:set>
                                    <p:anim calcmode="lin" valueType="num">
                                      <p:cBhvr>
                                        <p:cTn id="25" dur="500" fill="hold"/>
                                        <p:tgtEl>
                                          <p:spTgt spid="230484">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230484">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230518"/>
                                        </p:tgtEl>
                                        <p:attrNameLst>
                                          <p:attrName>style.visibility</p:attrName>
                                        </p:attrNameLst>
                                      </p:cBhvr>
                                      <p:to>
                                        <p:strVal val="visible"/>
                                      </p:to>
                                    </p:set>
                                    <p:anim calcmode="lin" valueType="num">
                                      <p:cBhvr>
                                        <p:cTn id="31" dur="500" fill="hold"/>
                                        <p:tgtEl>
                                          <p:spTgt spid="230518"/>
                                        </p:tgtEl>
                                        <p:attrNameLst>
                                          <p:attrName>ppt_w</p:attrName>
                                        </p:attrNameLst>
                                      </p:cBhvr>
                                      <p:tavLst>
                                        <p:tav tm="0">
                                          <p:val>
                                            <p:fltVal val="0"/>
                                          </p:val>
                                        </p:tav>
                                        <p:tav tm="100000">
                                          <p:val>
                                            <p:strVal val="#ppt_w"/>
                                          </p:val>
                                        </p:tav>
                                      </p:tavLst>
                                    </p:anim>
                                    <p:anim calcmode="lin" valueType="num">
                                      <p:cBhvr>
                                        <p:cTn id="32" dur="500" fill="hold"/>
                                        <p:tgtEl>
                                          <p:spTgt spid="230518"/>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230525"/>
                                        </p:tgtEl>
                                        <p:attrNameLst>
                                          <p:attrName>style.visibility</p:attrName>
                                        </p:attrNameLst>
                                      </p:cBhvr>
                                      <p:to>
                                        <p:strVal val="visible"/>
                                      </p:to>
                                    </p:set>
                                    <p:anim calcmode="lin" valueType="num">
                                      <p:cBhvr>
                                        <p:cTn id="37" dur="500" fill="hold"/>
                                        <p:tgtEl>
                                          <p:spTgt spid="230525"/>
                                        </p:tgtEl>
                                        <p:attrNameLst>
                                          <p:attrName>ppt_w</p:attrName>
                                        </p:attrNameLst>
                                      </p:cBhvr>
                                      <p:tavLst>
                                        <p:tav tm="0">
                                          <p:val>
                                            <p:fltVal val="0"/>
                                          </p:val>
                                        </p:tav>
                                        <p:tav tm="100000">
                                          <p:val>
                                            <p:strVal val="#ppt_w"/>
                                          </p:val>
                                        </p:tav>
                                      </p:tavLst>
                                    </p:anim>
                                    <p:anim calcmode="lin" valueType="num">
                                      <p:cBhvr>
                                        <p:cTn id="38" dur="500" fill="hold"/>
                                        <p:tgtEl>
                                          <p:spTgt spid="230525"/>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230519">
                                            <p:txEl>
                                              <p:pRg st="0" end="0"/>
                                            </p:txEl>
                                          </p:spTgt>
                                        </p:tgtEl>
                                        <p:attrNameLst>
                                          <p:attrName>style.visibility</p:attrName>
                                        </p:attrNameLst>
                                      </p:cBhvr>
                                      <p:to>
                                        <p:strVal val="visible"/>
                                      </p:to>
                                    </p:set>
                                    <p:anim calcmode="lin" valueType="num">
                                      <p:cBhvr>
                                        <p:cTn id="43" dur="500" fill="hold"/>
                                        <p:tgtEl>
                                          <p:spTgt spid="230519">
                                            <p:txEl>
                                              <p:pRg st="0" end="0"/>
                                            </p:txEl>
                                          </p:spTgt>
                                        </p:tgtEl>
                                        <p:attrNameLst>
                                          <p:attrName>ppt_w</p:attrName>
                                        </p:attrNameLst>
                                      </p:cBhvr>
                                      <p:tavLst>
                                        <p:tav tm="0">
                                          <p:val>
                                            <p:fltVal val="0"/>
                                          </p:val>
                                        </p:tav>
                                        <p:tav tm="100000">
                                          <p:val>
                                            <p:strVal val="#ppt_w"/>
                                          </p:val>
                                        </p:tav>
                                      </p:tavLst>
                                    </p:anim>
                                    <p:anim calcmode="lin" valueType="num">
                                      <p:cBhvr>
                                        <p:cTn id="44" dur="500" fill="hold"/>
                                        <p:tgtEl>
                                          <p:spTgt spid="230519">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230519">
                                            <p:txEl>
                                              <p:pRg st="1" end="1"/>
                                            </p:txEl>
                                          </p:spTgt>
                                        </p:tgtEl>
                                        <p:attrNameLst>
                                          <p:attrName>style.visibility</p:attrName>
                                        </p:attrNameLst>
                                      </p:cBhvr>
                                      <p:to>
                                        <p:strVal val="visible"/>
                                      </p:to>
                                    </p:set>
                                    <p:anim calcmode="lin" valueType="num">
                                      <p:cBhvr>
                                        <p:cTn id="49" dur="500" fill="hold"/>
                                        <p:tgtEl>
                                          <p:spTgt spid="230519">
                                            <p:txEl>
                                              <p:pRg st="1" end="1"/>
                                            </p:txEl>
                                          </p:spTgt>
                                        </p:tgtEl>
                                        <p:attrNameLst>
                                          <p:attrName>ppt_w</p:attrName>
                                        </p:attrNameLst>
                                      </p:cBhvr>
                                      <p:tavLst>
                                        <p:tav tm="0">
                                          <p:val>
                                            <p:fltVal val="0"/>
                                          </p:val>
                                        </p:tav>
                                        <p:tav tm="100000">
                                          <p:val>
                                            <p:strVal val="#ppt_w"/>
                                          </p:val>
                                        </p:tav>
                                      </p:tavLst>
                                    </p:anim>
                                    <p:anim calcmode="lin" valueType="num">
                                      <p:cBhvr>
                                        <p:cTn id="50" dur="500" fill="hold"/>
                                        <p:tgtEl>
                                          <p:spTgt spid="230519">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10" fill="hold" grpId="0" nodeType="clickEffect">
                                  <p:stCondLst>
                                    <p:cond delay="0"/>
                                  </p:stCondLst>
                                  <p:childTnLst>
                                    <p:set>
                                      <p:cBhvr>
                                        <p:cTn id="54" dur="1" fill="hold">
                                          <p:stCondLst>
                                            <p:cond delay="0"/>
                                          </p:stCondLst>
                                        </p:cTn>
                                        <p:tgtEl>
                                          <p:spTgt spid="230522"/>
                                        </p:tgtEl>
                                        <p:attrNameLst>
                                          <p:attrName>style.visibility</p:attrName>
                                        </p:attrNameLst>
                                      </p:cBhvr>
                                      <p:to>
                                        <p:strVal val="visible"/>
                                      </p:to>
                                    </p:set>
                                    <p:anim calcmode="lin" valueType="num">
                                      <p:cBhvr>
                                        <p:cTn id="55" dur="500" fill="hold"/>
                                        <p:tgtEl>
                                          <p:spTgt spid="230522"/>
                                        </p:tgtEl>
                                        <p:attrNameLst>
                                          <p:attrName>ppt_w</p:attrName>
                                        </p:attrNameLst>
                                      </p:cBhvr>
                                      <p:tavLst>
                                        <p:tav tm="0">
                                          <p:val>
                                            <p:fltVal val="0"/>
                                          </p:val>
                                        </p:tav>
                                        <p:tav tm="100000">
                                          <p:val>
                                            <p:strVal val="#ppt_w"/>
                                          </p:val>
                                        </p:tav>
                                      </p:tavLst>
                                    </p:anim>
                                    <p:anim calcmode="lin" valueType="num">
                                      <p:cBhvr>
                                        <p:cTn id="56" dur="500" fill="hold"/>
                                        <p:tgtEl>
                                          <p:spTgt spid="230522"/>
                                        </p:tgtEl>
                                        <p:attrNameLst>
                                          <p:attrName>ppt_h</p:attrName>
                                        </p:attrNameLst>
                                      </p:cBhvr>
                                      <p:tavLst>
                                        <p:tav tm="0">
                                          <p:val>
                                            <p:strVal val="#ppt_h"/>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grpId="0" nodeType="clickEffect">
                                  <p:stCondLst>
                                    <p:cond delay="0"/>
                                  </p:stCondLst>
                                  <p:childTnLst>
                                    <p:set>
                                      <p:cBhvr>
                                        <p:cTn id="60" dur="1" fill="hold">
                                          <p:stCondLst>
                                            <p:cond delay="0"/>
                                          </p:stCondLst>
                                        </p:cTn>
                                        <p:tgtEl>
                                          <p:spTgt spid="230526"/>
                                        </p:tgtEl>
                                        <p:attrNameLst>
                                          <p:attrName>style.visibility</p:attrName>
                                        </p:attrNameLst>
                                      </p:cBhvr>
                                      <p:to>
                                        <p:strVal val="visible"/>
                                      </p:to>
                                    </p:set>
                                    <p:anim calcmode="lin" valueType="num">
                                      <p:cBhvr>
                                        <p:cTn id="61" dur="500" fill="hold"/>
                                        <p:tgtEl>
                                          <p:spTgt spid="230526"/>
                                        </p:tgtEl>
                                        <p:attrNameLst>
                                          <p:attrName>ppt_w</p:attrName>
                                        </p:attrNameLst>
                                      </p:cBhvr>
                                      <p:tavLst>
                                        <p:tav tm="0">
                                          <p:val>
                                            <p:fltVal val="0"/>
                                          </p:val>
                                        </p:tav>
                                        <p:tav tm="100000">
                                          <p:val>
                                            <p:strVal val="#ppt_w"/>
                                          </p:val>
                                        </p:tav>
                                      </p:tavLst>
                                    </p:anim>
                                    <p:anim calcmode="lin" valueType="num">
                                      <p:cBhvr>
                                        <p:cTn id="62" dur="500" fill="hold"/>
                                        <p:tgtEl>
                                          <p:spTgt spid="230526"/>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3" presetClass="entr" presetSubtype="16" fill="hold" grpId="0" nodeType="clickEffect">
                                  <p:stCondLst>
                                    <p:cond delay="0"/>
                                  </p:stCondLst>
                                  <p:childTnLst>
                                    <p:set>
                                      <p:cBhvr>
                                        <p:cTn id="66" dur="1" fill="hold">
                                          <p:stCondLst>
                                            <p:cond delay="0"/>
                                          </p:stCondLst>
                                        </p:cTn>
                                        <p:tgtEl>
                                          <p:spTgt spid="230520">
                                            <p:txEl>
                                              <p:pRg st="0" end="0"/>
                                            </p:txEl>
                                          </p:spTgt>
                                        </p:tgtEl>
                                        <p:attrNameLst>
                                          <p:attrName>style.visibility</p:attrName>
                                        </p:attrNameLst>
                                      </p:cBhvr>
                                      <p:to>
                                        <p:strVal val="visible"/>
                                      </p:to>
                                    </p:set>
                                    <p:anim calcmode="lin" valueType="num">
                                      <p:cBhvr>
                                        <p:cTn id="67" dur="500" fill="hold"/>
                                        <p:tgtEl>
                                          <p:spTgt spid="230520">
                                            <p:txEl>
                                              <p:pRg st="0" end="0"/>
                                            </p:txEl>
                                          </p:spTgt>
                                        </p:tgtEl>
                                        <p:attrNameLst>
                                          <p:attrName>ppt_w</p:attrName>
                                        </p:attrNameLst>
                                      </p:cBhvr>
                                      <p:tavLst>
                                        <p:tav tm="0">
                                          <p:val>
                                            <p:fltVal val="0"/>
                                          </p:val>
                                        </p:tav>
                                        <p:tav tm="100000">
                                          <p:val>
                                            <p:strVal val="#ppt_w"/>
                                          </p:val>
                                        </p:tav>
                                      </p:tavLst>
                                    </p:anim>
                                    <p:anim calcmode="lin" valueType="num">
                                      <p:cBhvr>
                                        <p:cTn id="68" dur="500" fill="hold"/>
                                        <p:tgtEl>
                                          <p:spTgt spid="230520">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23" presetClass="entr" presetSubtype="16" fill="hold" grpId="0" nodeType="clickEffect">
                                  <p:stCondLst>
                                    <p:cond delay="0"/>
                                  </p:stCondLst>
                                  <p:childTnLst>
                                    <p:set>
                                      <p:cBhvr>
                                        <p:cTn id="72" dur="1" fill="hold">
                                          <p:stCondLst>
                                            <p:cond delay="0"/>
                                          </p:stCondLst>
                                        </p:cTn>
                                        <p:tgtEl>
                                          <p:spTgt spid="230520">
                                            <p:txEl>
                                              <p:pRg st="1" end="1"/>
                                            </p:txEl>
                                          </p:spTgt>
                                        </p:tgtEl>
                                        <p:attrNameLst>
                                          <p:attrName>style.visibility</p:attrName>
                                        </p:attrNameLst>
                                      </p:cBhvr>
                                      <p:to>
                                        <p:strVal val="visible"/>
                                      </p:to>
                                    </p:set>
                                    <p:anim calcmode="lin" valueType="num">
                                      <p:cBhvr>
                                        <p:cTn id="73" dur="500" fill="hold"/>
                                        <p:tgtEl>
                                          <p:spTgt spid="230520">
                                            <p:txEl>
                                              <p:pRg st="1" end="1"/>
                                            </p:txEl>
                                          </p:spTgt>
                                        </p:tgtEl>
                                        <p:attrNameLst>
                                          <p:attrName>ppt_w</p:attrName>
                                        </p:attrNameLst>
                                      </p:cBhvr>
                                      <p:tavLst>
                                        <p:tav tm="0">
                                          <p:val>
                                            <p:fltVal val="0"/>
                                          </p:val>
                                        </p:tav>
                                        <p:tav tm="100000">
                                          <p:val>
                                            <p:strVal val="#ppt_w"/>
                                          </p:val>
                                        </p:tav>
                                      </p:tavLst>
                                    </p:anim>
                                    <p:anim calcmode="lin" valueType="num">
                                      <p:cBhvr>
                                        <p:cTn id="74" dur="500" fill="hold"/>
                                        <p:tgtEl>
                                          <p:spTgt spid="230520">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17" presetClass="entr" presetSubtype="10" fill="hold" grpId="0" nodeType="clickEffect">
                                  <p:stCondLst>
                                    <p:cond delay="0"/>
                                  </p:stCondLst>
                                  <p:childTnLst>
                                    <p:set>
                                      <p:cBhvr>
                                        <p:cTn id="78" dur="1" fill="hold">
                                          <p:stCondLst>
                                            <p:cond delay="0"/>
                                          </p:stCondLst>
                                        </p:cTn>
                                        <p:tgtEl>
                                          <p:spTgt spid="230523"/>
                                        </p:tgtEl>
                                        <p:attrNameLst>
                                          <p:attrName>style.visibility</p:attrName>
                                        </p:attrNameLst>
                                      </p:cBhvr>
                                      <p:to>
                                        <p:strVal val="visible"/>
                                      </p:to>
                                    </p:set>
                                    <p:anim calcmode="lin" valueType="num">
                                      <p:cBhvr>
                                        <p:cTn id="79" dur="500" fill="hold"/>
                                        <p:tgtEl>
                                          <p:spTgt spid="230523"/>
                                        </p:tgtEl>
                                        <p:attrNameLst>
                                          <p:attrName>ppt_w</p:attrName>
                                        </p:attrNameLst>
                                      </p:cBhvr>
                                      <p:tavLst>
                                        <p:tav tm="0">
                                          <p:val>
                                            <p:fltVal val="0"/>
                                          </p:val>
                                        </p:tav>
                                        <p:tav tm="100000">
                                          <p:val>
                                            <p:strVal val="#ppt_w"/>
                                          </p:val>
                                        </p:tav>
                                      </p:tavLst>
                                    </p:anim>
                                    <p:anim calcmode="lin" valueType="num">
                                      <p:cBhvr>
                                        <p:cTn id="80" dur="500" fill="hold"/>
                                        <p:tgtEl>
                                          <p:spTgt spid="230523"/>
                                        </p:tgtEl>
                                        <p:attrNameLst>
                                          <p:attrName>ppt_h</p:attrName>
                                        </p:attrNameLst>
                                      </p:cBhvr>
                                      <p:tavLst>
                                        <p:tav tm="0">
                                          <p:val>
                                            <p:strVal val="#ppt_h"/>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23" presetClass="entr" presetSubtype="16" fill="hold" grpId="0" nodeType="clickEffect">
                                  <p:stCondLst>
                                    <p:cond delay="0"/>
                                  </p:stCondLst>
                                  <p:childTnLst>
                                    <p:set>
                                      <p:cBhvr>
                                        <p:cTn id="84" dur="1" fill="hold">
                                          <p:stCondLst>
                                            <p:cond delay="0"/>
                                          </p:stCondLst>
                                        </p:cTn>
                                        <p:tgtEl>
                                          <p:spTgt spid="230527"/>
                                        </p:tgtEl>
                                        <p:attrNameLst>
                                          <p:attrName>style.visibility</p:attrName>
                                        </p:attrNameLst>
                                      </p:cBhvr>
                                      <p:to>
                                        <p:strVal val="visible"/>
                                      </p:to>
                                    </p:set>
                                    <p:anim calcmode="lin" valueType="num">
                                      <p:cBhvr>
                                        <p:cTn id="85" dur="500" fill="hold"/>
                                        <p:tgtEl>
                                          <p:spTgt spid="230527"/>
                                        </p:tgtEl>
                                        <p:attrNameLst>
                                          <p:attrName>ppt_w</p:attrName>
                                        </p:attrNameLst>
                                      </p:cBhvr>
                                      <p:tavLst>
                                        <p:tav tm="0">
                                          <p:val>
                                            <p:fltVal val="0"/>
                                          </p:val>
                                        </p:tav>
                                        <p:tav tm="100000">
                                          <p:val>
                                            <p:strVal val="#ppt_w"/>
                                          </p:val>
                                        </p:tav>
                                      </p:tavLst>
                                    </p:anim>
                                    <p:anim calcmode="lin" valueType="num">
                                      <p:cBhvr>
                                        <p:cTn id="86" dur="500" fill="hold"/>
                                        <p:tgtEl>
                                          <p:spTgt spid="230527"/>
                                        </p:tgtEl>
                                        <p:attrNameLst>
                                          <p:attrName>ppt_h</p:attrName>
                                        </p:attrNameLst>
                                      </p:cBhvr>
                                      <p:tavLst>
                                        <p:tav tm="0">
                                          <p:val>
                                            <p:fltVal val="0"/>
                                          </p:val>
                                        </p:tav>
                                        <p:tav tm="100000">
                                          <p:val>
                                            <p:strVal val="#ppt_h"/>
                                          </p:val>
                                        </p:tav>
                                      </p:tavLst>
                                    </p:anim>
                                  </p:childTnLst>
                                </p:cTn>
                              </p:par>
                            </p:childTnLst>
                          </p:cTn>
                        </p:par>
                      </p:childTnLst>
                    </p:cTn>
                  </p:par>
                  <p:par>
                    <p:cTn id="87" fill="hold">
                      <p:stCondLst>
                        <p:cond delay="indefinite"/>
                      </p:stCondLst>
                      <p:childTnLst>
                        <p:par>
                          <p:cTn id="88" fill="hold">
                            <p:stCondLst>
                              <p:cond delay="0"/>
                            </p:stCondLst>
                            <p:childTnLst>
                              <p:par>
                                <p:cTn id="89" presetID="23" presetClass="entr" presetSubtype="16" fill="hold" grpId="0" nodeType="clickEffect">
                                  <p:stCondLst>
                                    <p:cond delay="0"/>
                                  </p:stCondLst>
                                  <p:childTnLst>
                                    <p:set>
                                      <p:cBhvr>
                                        <p:cTn id="90" dur="1" fill="hold">
                                          <p:stCondLst>
                                            <p:cond delay="0"/>
                                          </p:stCondLst>
                                        </p:cTn>
                                        <p:tgtEl>
                                          <p:spTgt spid="230521">
                                            <p:txEl>
                                              <p:pRg st="0" end="0"/>
                                            </p:txEl>
                                          </p:spTgt>
                                        </p:tgtEl>
                                        <p:attrNameLst>
                                          <p:attrName>style.visibility</p:attrName>
                                        </p:attrNameLst>
                                      </p:cBhvr>
                                      <p:to>
                                        <p:strVal val="visible"/>
                                      </p:to>
                                    </p:set>
                                    <p:anim calcmode="lin" valueType="num">
                                      <p:cBhvr>
                                        <p:cTn id="91" dur="500" fill="hold"/>
                                        <p:tgtEl>
                                          <p:spTgt spid="230521">
                                            <p:txEl>
                                              <p:pRg st="0" end="0"/>
                                            </p:txEl>
                                          </p:spTgt>
                                        </p:tgtEl>
                                        <p:attrNameLst>
                                          <p:attrName>ppt_w</p:attrName>
                                        </p:attrNameLst>
                                      </p:cBhvr>
                                      <p:tavLst>
                                        <p:tav tm="0">
                                          <p:val>
                                            <p:fltVal val="0"/>
                                          </p:val>
                                        </p:tav>
                                        <p:tav tm="100000">
                                          <p:val>
                                            <p:strVal val="#ppt_w"/>
                                          </p:val>
                                        </p:tav>
                                      </p:tavLst>
                                    </p:anim>
                                    <p:anim calcmode="lin" valueType="num">
                                      <p:cBhvr>
                                        <p:cTn id="92" dur="500" fill="hold"/>
                                        <p:tgtEl>
                                          <p:spTgt spid="230521">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3" fill="hold">
                      <p:stCondLst>
                        <p:cond delay="indefinite"/>
                      </p:stCondLst>
                      <p:childTnLst>
                        <p:par>
                          <p:cTn id="94" fill="hold">
                            <p:stCondLst>
                              <p:cond delay="0"/>
                            </p:stCondLst>
                            <p:childTnLst>
                              <p:par>
                                <p:cTn id="95" presetID="23" presetClass="entr" presetSubtype="16" fill="hold" grpId="0" nodeType="clickEffect">
                                  <p:stCondLst>
                                    <p:cond delay="0"/>
                                  </p:stCondLst>
                                  <p:childTnLst>
                                    <p:set>
                                      <p:cBhvr>
                                        <p:cTn id="96" dur="1" fill="hold">
                                          <p:stCondLst>
                                            <p:cond delay="0"/>
                                          </p:stCondLst>
                                        </p:cTn>
                                        <p:tgtEl>
                                          <p:spTgt spid="230521">
                                            <p:txEl>
                                              <p:pRg st="1" end="1"/>
                                            </p:txEl>
                                          </p:spTgt>
                                        </p:tgtEl>
                                        <p:attrNameLst>
                                          <p:attrName>style.visibility</p:attrName>
                                        </p:attrNameLst>
                                      </p:cBhvr>
                                      <p:to>
                                        <p:strVal val="visible"/>
                                      </p:to>
                                    </p:set>
                                    <p:anim calcmode="lin" valueType="num">
                                      <p:cBhvr>
                                        <p:cTn id="97" dur="500" fill="hold"/>
                                        <p:tgtEl>
                                          <p:spTgt spid="230521">
                                            <p:txEl>
                                              <p:pRg st="1" end="1"/>
                                            </p:txEl>
                                          </p:spTgt>
                                        </p:tgtEl>
                                        <p:attrNameLst>
                                          <p:attrName>ppt_w</p:attrName>
                                        </p:attrNameLst>
                                      </p:cBhvr>
                                      <p:tavLst>
                                        <p:tav tm="0">
                                          <p:val>
                                            <p:fltVal val="0"/>
                                          </p:val>
                                        </p:tav>
                                        <p:tav tm="100000">
                                          <p:val>
                                            <p:strVal val="#ppt_w"/>
                                          </p:val>
                                        </p:tav>
                                      </p:tavLst>
                                    </p:anim>
                                    <p:anim calcmode="lin" valueType="num">
                                      <p:cBhvr>
                                        <p:cTn id="98" dur="500" fill="hold"/>
                                        <p:tgtEl>
                                          <p:spTgt spid="230521">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17" presetClass="entr" presetSubtype="10" fill="hold" grpId="0" nodeType="clickEffect">
                                  <p:stCondLst>
                                    <p:cond delay="0"/>
                                  </p:stCondLst>
                                  <p:childTnLst>
                                    <p:set>
                                      <p:cBhvr>
                                        <p:cTn id="102" dur="1" fill="hold">
                                          <p:stCondLst>
                                            <p:cond delay="0"/>
                                          </p:stCondLst>
                                        </p:cTn>
                                        <p:tgtEl>
                                          <p:spTgt spid="230524"/>
                                        </p:tgtEl>
                                        <p:attrNameLst>
                                          <p:attrName>style.visibility</p:attrName>
                                        </p:attrNameLst>
                                      </p:cBhvr>
                                      <p:to>
                                        <p:strVal val="visible"/>
                                      </p:to>
                                    </p:set>
                                    <p:anim calcmode="lin" valueType="num">
                                      <p:cBhvr>
                                        <p:cTn id="103" dur="500" fill="hold"/>
                                        <p:tgtEl>
                                          <p:spTgt spid="230524"/>
                                        </p:tgtEl>
                                        <p:attrNameLst>
                                          <p:attrName>ppt_w</p:attrName>
                                        </p:attrNameLst>
                                      </p:cBhvr>
                                      <p:tavLst>
                                        <p:tav tm="0">
                                          <p:val>
                                            <p:fltVal val="0"/>
                                          </p:val>
                                        </p:tav>
                                        <p:tav tm="100000">
                                          <p:val>
                                            <p:strVal val="#ppt_w"/>
                                          </p:val>
                                        </p:tav>
                                      </p:tavLst>
                                    </p:anim>
                                    <p:anim calcmode="lin" valueType="num">
                                      <p:cBhvr>
                                        <p:cTn id="104" dur="500" fill="hold"/>
                                        <p:tgtEl>
                                          <p:spTgt spid="230524"/>
                                        </p:tgtEl>
                                        <p:attrNameLst>
                                          <p:attrName>ppt_h</p:attrName>
                                        </p:attrNameLst>
                                      </p:cBhvr>
                                      <p:tavLst>
                                        <p:tav tm="0">
                                          <p:val>
                                            <p:strVal val="#ppt_h"/>
                                          </p:val>
                                        </p:tav>
                                        <p:tav tm="100000">
                                          <p:val>
                                            <p:strVal val="#ppt_h"/>
                                          </p:val>
                                        </p:tav>
                                      </p:tavLst>
                                    </p:anim>
                                  </p:childTnLst>
                                </p:cTn>
                              </p:par>
                            </p:childTnLst>
                          </p:cTn>
                        </p:par>
                      </p:childTnLst>
                    </p:cTn>
                  </p:par>
                  <p:par>
                    <p:cTn id="105" fill="hold">
                      <p:stCondLst>
                        <p:cond delay="indefinite"/>
                      </p:stCondLst>
                      <p:childTnLst>
                        <p:par>
                          <p:cTn id="106" fill="hold">
                            <p:stCondLst>
                              <p:cond delay="0"/>
                            </p:stCondLst>
                            <p:childTnLst>
                              <p:par>
                                <p:cTn id="107" presetID="23" presetClass="entr" presetSubtype="16" fill="hold" grpId="0" nodeType="clickEffect">
                                  <p:stCondLst>
                                    <p:cond delay="0"/>
                                  </p:stCondLst>
                                  <p:childTnLst>
                                    <p:set>
                                      <p:cBhvr>
                                        <p:cTn id="108" dur="1" fill="hold">
                                          <p:stCondLst>
                                            <p:cond delay="0"/>
                                          </p:stCondLst>
                                        </p:cTn>
                                        <p:tgtEl>
                                          <p:spTgt spid="230528"/>
                                        </p:tgtEl>
                                        <p:attrNameLst>
                                          <p:attrName>style.visibility</p:attrName>
                                        </p:attrNameLst>
                                      </p:cBhvr>
                                      <p:to>
                                        <p:strVal val="visible"/>
                                      </p:to>
                                    </p:set>
                                    <p:anim calcmode="lin" valueType="num">
                                      <p:cBhvr>
                                        <p:cTn id="109" dur="500" fill="hold"/>
                                        <p:tgtEl>
                                          <p:spTgt spid="230528"/>
                                        </p:tgtEl>
                                        <p:attrNameLst>
                                          <p:attrName>ppt_w</p:attrName>
                                        </p:attrNameLst>
                                      </p:cBhvr>
                                      <p:tavLst>
                                        <p:tav tm="0">
                                          <p:val>
                                            <p:fltVal val="0"/>
                                          </p:val>
                                        </p:tav>
                                        <p:tav tm="100000">
                                          <p:val>
                                            <p:strVal val="#ppt_w"/>
                                          </p:val>
                                        </p:tav>
                                      </p:tavLst>
                                    </p:anim>
                                    <p:anim calcmode="lin" valueType="num">
                                      <p:cBhvr>
                                        <p:cTn id="110" dur="500" fill="hold"/>
                                        <p:tgtEl>
                                          <p:spTgt spid="23052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84" grpId="0" build="p"/>
      <p:bldP spid="230517" grpId="0"/>
      <p:bldP spid="230518" grpId="0" bldLvl="0" animBg="1"/>
      <p:bldP spid="230519" grpId="0" build="p"/>
      <p:bldP spid="230520" grpId="0" build="p"/>
      <p:bldP spid="230521" grpId="0" build="p"/>
      <p:bldP spid="230522" grpId="0" bldLvl="0" animBg="1"/>
      <p:bldP spid="230523" grpId="0" bldLvl="0" animBg="1"/>
      <p:bldP spid="230524" grpId="0" bldLvl="0" animBg="1"/>
      <p:bldP spid="230525" grpId="0" bldLvl="0" animBg="1"/>
      <p:bldP spid="230526" grpId="0" bldLvl="0" animBg="1"/>
      <p:bldP spid="230527" grpId="0" bldLvl="0" animBg="1"/>
      <p:bldP spid="230528" grpId="0" bldLvl="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9997" name="组合 289996"/>
          <p:cNvGrpSpPr/>
          <p:nvPr/>
        </p:nvGrpSpPr>
        <p:grpSpPr>
          <a:xfrm>
            <a:off x="109538" y="2568575"/>
            <a:ext cx="2540000" cy="2530475"/>
            <a:chOff x="48" y="2482"/>
            <a:chExt cx="1591" cy="1583"/>
          </a:xfrm>
        </p:grpSpPr>
        <p:sp>
          <p:nvSpPr>
            <p:cNvPr id="59491" name="文本框 289822"/>
            <p:cNvSpPr txBox="1"/>
            <p:nvPr/>
          </p:nvSpPr>
          <p:spPr>
            <a:xfrm>
              <a:off x="154" y="2482"/>
              <a:ext cx="1485" cy="1583"/>
            </a:xfrm>
            <a:prstGeom prst="rect">
              <a:avLst/>
            </a:prstGeom>
            <a:noFill/>
            <a:ln w="9525">
              <a:noFill/>
            </a:ln>
          </p:spPr>
          <p:txBody>
            <a:bodyPr>
              <a:spAutoFit/>
            </a:bodyPr>
            <a:lstStyle/>
            <a:p>
              <a:pPr eaLnBrk="0" hangingPunct="0">
                <a:spcBef>
                  <a:spcPct val="50000"/>
                </a:spcBef>
              </a:pPr>
              <a:r>
                <a:rPr lang="en-US" altLang="zh-CN" sz="1600" b="1" dirty="0">
                  <a:latin typeface="Times New Roman" panose="02020603050405020304" pitchFamily="18" charset="0"/>
                </a:rPr>
                <a:t>∞   15   2   12    </a:t>
              </a:r>
              <a:r>
                <a:rPr lang="en-US" altLang="zh-CN" sz="1600" b="1" dirty="0">
                  <a:latin typeface="Times New Roman" panose="02020603050405020304" pitchFamily="18" charset="0"/>
                  <a:ea typeface="楷体_GB2312" pitchFamily="49" charset="-122"/>
                </a:rPr>
                <a:t>∞</a:t>
              </a:r>
              <a:r>
                <a:rPr lang="en-US" altLang="zh-CN" sz="1600" b="1" dirty="0">
                  <a:latin typeface="Times New Roman" panose="02020603050405020304" pitchFamily="18" charset="0"/>
                </a:rPr>
                <a:t>   </a:t>
              </a:r>
              <a:r>
                <a:rPr lang="en-US" altLang="zh-CN" sz="1600" b="1" dirty="0">
                  <a:latin typeface="Times New Roman" panose="02020603050405020304" pitchFamily="18" charset="0"/>
                  <a:ea typeface="楷体_GB2312" pitchFamily="49" charset="-122"/>
                </a:rPr>
                <a:t>∞   ∞</a:t>
              </a:r>
              <a:endParaRPr lang="en-US" altLang="zh-CN" sz="1600" b="1" dirty="0">
                <a:latin typeface="Times New Roman" panose="02020603050405020304" pitchFamily="18" charset="0"/>
              </a:endParaRPr>
            </a:p>
            <a:p>
              <a:pPr eaLnBrk="0" hangingPunct="0">
                <a:spcBef>
                  <a:spcPct val="50000"/>
                </a:spcBef>
              </a:pPr>
              <a:r>
                <a:rPr lang="en-US" altLang="zh-CN" sz="1600" b="1" dirty="0">
                  <a:latin typeface="Times New Roman" panose="02020603050405020304" pitchFamily="18" charset="0"/>
                </a:rPr>
                <a:t>∞   ∞   </a:t>
              </a:r>
              <a:r>
                <a:rPr lang="en-US" altLang="zh-CN" sz="1600" b="1" dirty="0">
                  <a:latin typeface="Times New Roman" panose="02020603050405020304" pitchFamily="18" charset="0"/>
                  <a:ea typeface="楷体_GB2312" pitchFamily="49" charset="-122"/>
                </a:rPr>
                <a:t>∞</a:t>
              </a:r>
              <a:r>
                <a:rPr lang="en-US" altLang="zh-CN" sz="1600" b="1" dirty="0">
                  <a:latin typeface="Times New Roman" panose="02020603050405020304" pitchFamily="18" charset="0"/>
                </a:rPr>
                <a:t>    ∞     6   ∞   </a:t>
              </a:r>
              <a:r>
                <a:rPr lang="en-US" altLang="zh-CN" sz="1600" b="1" dirty="0">
                  <a:latin typeface="Times New Roman" panose="02020603050405020304" pitchFamily="18" charset="0"/>
                  <a:ea typeface="楷体_GB2312" pitchFamily="49" charset="-122"/>
                </a:rPr>
                <a:t>∞</a:t>
              </a:r>
              <a:endParaRPr lang="en-US" altLang="zh-CN" sz="1600" b="1" dirty="0">
                <a:latin typeface="Times New Roman" panose="02020603050405020304" pitchFamily="18" charset="0"/>
              </a:endParaRPr>
            </a:p>
            <a:p>
              <a:pPr eaLnBrk="0" hangingPunct="0">
                <a:spcBef>
                  <a:spcPct val="50000"/>
                </a:spcBef>
              </a:pPr>
              <a:r>
                <a:rPr lang="en-US" altLang="zh-CN" sz="1600" b="1" dirty="0">
                  <a:latin typeface="Times New Roman" panose="02020603050405020304" pitchFamily="18" charset="0"/>
                </a:rPr>
                <a:t>∞   ∞   ∞    </a:t>
              </a:r>
              <a:r>
                <a:rPr lang="en-US" altLang="zh-CN" sz="1600" b="1" dirty="0">
                  <a:latin typeface="Times New Roman" panose="02020603050405020304" pitchFamily="18" charset="0"/>
                  <a:ea typeface="楷体_GB2312" pitchFamily="49" charset="-122"/>
                </a:rPr>
                <a:t>∞</a:t>
              </a:r>
              <a:r>
                <a:rPr lang="en-US" altLang="zh-CN" sz="1600" b="1" dirty="0">
                  <a:latin typeface="Times New Roman" panose="02020603050405020304" pitchFamily="18" charset="0"/>
                </a:rPr>
                <a:t>    8    4   ∞</a:t>
              </a:r>
              <a:endParaRPr lang="en-US" altLang="zh-CN" sz="1600" b="1" dirty="0">
                <a:latin typeface="Times New Roman" panose="02020603050405020304" pitchFamily="18" charset="0"/>
              </a:endParaRPr>
            </a:p>
            <a:p>
              <a:pPr eaLnBrk="0" hangingPunct="0">
                <a:spcBef>
                  <a:spcPct val="50000"/>
                </a:spcBef>
              </a:pPr>
              <a:r>
                <a:rPr lang="en-US" altLang="zh-CN" sz="1600" b="1" dirty="0">
                  <a:latin typeface="Times New Roman" panose="02020603050405020304" pitchFamily="18" charset="0"/>
                </a:rPr>
                <a:t>∞   ∞   ∞    ∞   </a:t>
              </a:r>
              <a:r>
                <a:rPr lang="en-US" altLang="zh-CN" sz="1600" b="1" dirty="0">
                  <a:latin typeface="Times New Roman" panose="02020603050405020304" pitchFamily="18" charset="0"/>
                  <a:ea typeface="楷体_GB2312" pitchFamily="49" charset="-122"/>
                </a:rPr>
                <a:t>∞</a:t>
              </a:r>
              <a:r>
                <a:rPr lang="en-US" altLang="zh-CN" sz="1600" b="1" dirty="0">
                  <a:latin typeface="Times New Roman" panose="02020603050405020304" pitchFamily="18" charset="0"/>
                </a:rPr>
                <a:t>    ∞   3</a:t>
              </a:r>
              <a:endParaRPr lang="en-US" altLang="zh-CN" sz="1600" b="1" dirty="0">
                <a:latin typeface="Times New Roman" panose="02020603050405020304" pitchFamily="18" charset="0"/>
              </a:endParaRPr>
            </a:p>
            <a:p>
              <a:pPr eaLnBrk="0" hangingPunct="0">
                <a:spcBef>
                  <a:spcPct val="50000"/>
                </a:spcBef>
              </a:pPr>
              <a:r>
                <a:rPr lang="en-US" altLang="zh-CN" sz="1600" b="1" dirty="0">
                  <a:latin typeface="Times New Roman" panose="02020603050405020304" pitchFamily="18" charset="0"/>
                </a:rPr>
                <a:t>∞   ∞   ∞    </a:t>
              </a:r>
              <a:r>
                <a:rPr lang="en-US" altLang="zh-CN" sz="1600" b="1" dirty="0">
                  <a:latin typeface="Times New Roman" panose="02020603050405020304" pitchFamily="18" charset="0"/>
                  <a:ea typeface="楷体_GB2312" pitchFamily="49" charset="-122"/>
                </a:rPr>
                <a:t>∞ </a:t>
              </a:r>
              <a:r>
                <a:rPr lang="en-US" altLang="zh-CN" sz="1600" b="1" dirty="0">
                  <a:latin typeface="Times New Roman" panose="02020603050405020304" pitchFamily="18" charset="0"/>
                </a:rPr>
                <a:t>  ∞    </a:t>
              </a:r>
              <a:r>
                <a:rPr lang="en-US" altLang="zh-CN" sz="1600" b="1" dirty="0">
                  <a:latin typeface="Times New Roman" panose="02020603050405020304" pitchFamily="18" charset="0"/>
                  <a:ea typeface="楷体_GB2312" pitchFamily="49" charset="-122"/>
                </a:rPr>
                <a:t>∞   </a:t>
              </a:r>
              <a:r>
                <a:rPr lang="en-US" altLang="zh-CN" sz="1600" b="1" dirty="0">
                  <a:latin typeface="Times New Roman" panose="02020603050405020304" pitchFamily="18" charset="0"/>
                </a:rPr>
                <a:t>9</a:t>
              </a:r>
              <a:endParaRPr lang="en-US" altLang="zh-CN" sz="1600" b="1" dirty="0">
                <a:latin typeface="Times New Roman" panose="02020603050405020304" pitchFamily="18" charset="0"/>
              </a:endParaRPr>
            </a:p>
            <a:p>
              <a:pPr eaLnBrk="0" hangingPunct="0">
                <a:spcBef>
                  <a:spcPct val="50000"/>
                </a:spcBef>
              </a:pPr>
              <a:r>
                <a:rPr lang="en-US" altLang="zh-CN" sz="1600" b="1" dirty="0">
                  <a:latin typeface="Times New Roman" panose="02020603050405020304" pitchFamily="18" charset="0"/>
                </a:rPr>
                <a:t>∞   ∞   ∞    5    ∞    ∞  10</a:t>
              </a:r>
              <a:endParaRPr lang="en-US" altLang="zh-CN" sz="1600" b="1" dirty="0">
                <a:latin typeface="Times New Roman" panose="02020603050405020304" pitchFamily="18" charset="0"/>
              </a:endParaRPr>
            </a:p>
            <a:p>
              <a:pPr eaLnBrk="0" hangingPunct="0">
                <a:spcBef>
                  <a:spcPct val="50000"/>
                </a:spcBef>
              </a:pPr>
              <a:r>
                <a:rPr lang="en-US" altLang="zh-CN" sz="1600" b="1" dirty="0">
                  <a:latin typeface="Times New Roman" panose="02020603050405020304" pitchFamily="18" charset="0"/>
                </a:rPr>
                <a:t>∞   4    ∞    ∞   ∞    ∞  </a:t>
              </a:r>
              <a:r>
                <a:rPr lang="en-US" altLang="zh-CN" sz="1600" b="1" dirty="0">
                  <a:latin typeface="Times New Roman" panose="02020603050405020304" pitchFamily="18" charset="0"/>
                  <a:ea typeface="楷体_GB2312" pitchFamily="49" charset="-122"/>
                </a:rPr>
                <a:t>∞</a:t>
              </a:r>
              <a:endParaRPr lang="en-US" altLang="zh-CN" sz="1600" b="1" dirty="0">
                <a:latin typeface="Times New Roman" panose="02020603050405020304" pitchFamily="18" charset="0"/>
                <a:ea typeface="楷体_GB2312" pitchFamily="49" charset="-122"/>
              </a:endParaRPr>
            </a:p>
          </p:txBody>
        </p:sp>
        <p:sp>
          <p:nvSpPr>
            <p:cNvPr id="59492" name="双括号 289823"/>
            <p:cNvSpPr/>
            <p:nvPr/>
          </p:nvSpPr>
          <p:spPr>
            <a:xfrm>
              <a:off x="48" y="2514"/>
              <a:ext cx="1584" cy="1488"/>
            </a:xfrm>
            <a:prstGeom prst="bracketPair">
              <a:avLst>
                <a:gd name="adj" fmla="val 16667"/>
              </a:avLst>
            </a:prstGeom>
            <a:noFill/>
            <a:ln w="9525" cap="flat" cmpd="sng">
              <a:solidFill>
                <a:schemeClr val="tx1"/>
              </a:solidFill>
              <a:prstDash val="solid"/>
              <a:headEnd type="none" w="sm" len="sm"/>
              <a:tailEnd type="none" w="sm" len="sm"/>
            </a:ln>
          </p:spPr>
          <p:txBody>
            <a:bodyPr/>
            <a:lstStyle/>
            <a:p>
              <a:endParaRPr lang="zh-CN" altLang="en-US" dirty="0">
                <a:latin typeface="Tahoma" panose="020B0604030504040204" pitchFamily="34" charset="0"/>
              </a:endParaRPr>
            </a:p>
          </p:txBody>
        </p:sp>
      </p:grpSp>
      <p:sp>
        <p:nvSpPr>
          <p:cNvPr id="59395" name="矩形 289993"/>
          <p:cNvSpPr/>
          <p:nvPr/>
        </p:nvSpPr>
        <p:spPr>
          <a:xfrm>
            <a:off x="685800" y="6415088"/>
            <a:ext cx="1102360" cy="368300"/>
          </a:xfrm>
          <a:prstGeom prst="rect">
            <a:avLst/>
          </a:prstGeom>
          <a:noFill/>
          <a:ln w="9525">
            <a:noFill/>
          </a:ln>
        </p:spPr>
        <p:txBody>
          <a:bodyPr wrap="none">
            <a:spAutoFit/>
          </a:bodyPr>
          <a:lstStyle/>
          <a:p>
            <a:pPr eaLnBrk="0" hangingPunct="0">
              <a:spcBef>
                <a:spcPct val="50000"/>
              </a:spcBef>
            </a:pPr>
            <a:r>
              <a:rPr lang="zh-CN" altLang="en-US" b="1" dirty="0">
                <a:solidFill>
                  <a:schemeClr val="folHlink"/>
                </a:solidFill>
                <a:latin typeface="楷体_GB2312" pitchFamily="49" charset="-122"/>
                <a:ea typeface="楷体_GB2312" pitchFamily="49" charset="-122"/>
              </a:rPr>
              <a:t>邻接矩阵</a:t>
            </a:r>
            <a:endParaRPr lang="zh-CN" altLang="en-US" b="1" dirty="0">
              <a:solidFill>
                <a:schemeClr val="folHlink"/>
              </a:solidFill>
              <a:latin typeface="楷体_GB2312" pitchFamily="49" charset="-122"/>
              <a:ea typeface="楷体_GB2312" pitchFamily="49" charset="-122"/>
            </a:endParaRPr>
          </a:p>
        </p:txBody>
      </p:sp>
      <p:sp>
        <p:nvSpPr>
          <p:cNvPr id="59396" name="矩形 289995"/>
          <p:cNvSpPr/>
          <p:nvPr/>
        </p:nvSpPr>
        <p:spPr>
          <a:xfrm>
            <a:off x="2916238" y="188913"/>
            <a:ext cx="5616575" cy="645160"/>
          </a:xfrm>
          <a:prstGeom prst="rect">
            <a:avLst/>
          </a:prstGeom>
          <a:noFill/>
          <a:ln w="9525">
            <a:noFill/>
          </a:ln>
        </p:spPr>
        <p:txBody>
          <a:bodyPr>
            <a:spAutoFit/>
          </a:bodyPr>
          <a:lstStyle/>
          <a:p>
            <a:pPr eaLnBrk="0" hangingPunct="0">
              <a:spcBef>
                <a:spcPct val="50000"/>
              </a:spcBef>
            </a:pPr>
            <a:r>
              <a:rPr lang="zh-CN" altLang="en-US" b="1" dirty="0">
                <a:latin typeface="Times New Roman" panose="02020603050405020304" pitchFamily="18" charset="0"/>
                <a:ea typeface="楷体_GB2312" pitchFamily="49" charset="-122"/>
              </a:rPr>
              <a:t>利用</a:t>
            </a:r>
            <a:r>
              <a:rPr lang="en-US" altLang="zh-CN" b="1" dirty="0">
                <a:latin typeface="Times New Roman" panose="02020603050405020304" pitchFamily="18" charset="0"/>
                <a:ea typeface="楷体_GB2312" pitchFamily="49" charset="-122"/>
              </a:rPr>
              <a:t>Dijkstra</a:t>
            </a:r>
            <a:r>
              <a:rPr lang="zh-CN" altLang="en-US" b="1" dirty="0">
                <a:latin typeface="Times New Roman" panose="02020603050405020304" pitchFamily="18" charset="0"/>
                <a:ea typeface="楷体_GB2312" pitchFamily="49" charset="-122"/>
              </a:rPr>
              <a:t>算法求下图中从顶点</a:t>
            </a:r>
            <a:r>
              <a:rPr lang="en-US" altLang="zh-CN" b="1" dirty="0">
                <a:latin typeface="Times New Roman" panose="02020603050405020304" pitchFamily="18" charset="0"/>
                <a:ea typeface="楷体_GB2312" pitchFamily="49" charset="-122"/>
              </a:rPr>
              <a:t>a</a:t>
            </a:r>
            <a:r>
              <a:rPr lang="zh-CN" altLang="en-US" b="1" dirty="0">
                <a:latin typeface="Times New Roman" panose="02020603050405020304" pitchFamily="18" charset="0"/>
                <a:ea typeface="楷体_GB2312" pitchFamily="49" charset="-122"/>
              </a:rPr>
              <a:t>到其余各顶点间的最短路径</a:t>
            </a:r>
            <a:r>
              <a:rPr lang="en-US" altLang="zh-CN" b="1" dirty="0">
                <a:latin typeface="Times New Roman" panose="02020603050405020304" pitchFamily="18" charset="0"/>
                <a:ea typeface="楷体_GB2312" pitchFamily="49" charset="-122"/>
              </a:rPr>
              <a:t>.</a:t>
            </a:r>
            <a:endParaRPr lang="en-US" altLang="zh-CN" b="1" dirty="0">
              <a:latin typeface="Times New Roman" panose="02020603050405020304" pitchFamily="18" charset="0"/>
              <a:ea typeface="楷体_GB2312" pitchFamily="49" charset="-122"/>
            </a:endParaRPr>
          </a:p>
        </p:txBody>
      </p:sp>
      <p:pic>
        <p:nvPicPr>
          <p:cNvPr id="59397" name="图片 290009"/>
          <p:cNvPicPr>
            <a:picLocks noChangeAspect="1"/>
          </p:cNvPicPr>
          <p:nvPr/>
        </p:nvPicPr>
        <p:blipFill>
          <a:blip r:embed="rId1"/>
          <a:stretch>
            <a:fillRect/>
          </a:stretch>
        </p:blipFill>
        <p:spPr>
          <a:xfrm>
            <a:off x="0" y="404813"/>
            <a:ext cx="2555875" cy="1912937"/>
          </a:xfrm>
          <a:prstGeom prst="rect">
            <a:avLst/>
          </a:prstGeom>
          <a:noFill/>
          <a:ln w="9525">
            <a:noFill/>
          </a:ln>
        </p:spPr>
      </p:pic>
      <p:sp>
        <p:nvSpPr>
          <p:cNvPr id="290011" name="文本框 290010"/>
          <p:cNvSpPr txBox="1"/>
          <p:nvPr/>
        </p:nvSpPr>
        <p:spPr>
          <a:xfrm>
            <a:off x="329565" y="2349500"/>
            <a:ext cx="2125345" cy="248285"/>
          </a:xfrm>
          <a:prstGeom prst="rect">
            <a:avLst/>
          </a:prstGeom>
          <a:noFill/>
          <a:ln w="9525">
            <a:noFill/>
          </a:ln>
        </p:spPr>
        <p:txBody>
          <a:bodyPr wrap="none" lIns="0" tIns="0" rIns="0" bIns="0">
            <a:spAutoFit/>
          </a:bodyPr>
          <a:lstStyle/>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b="1" dirty="0">
                <a:latin typeface="Times New Roman" panose="02020603050405020304" pitchFamily="18" charset="0"/>
                <a:ea typeface="楷体_GB2312" pitchFamily="49" charset="-122"/>
              </a:rPr>
              <a:t> </a:t>
            </a:r>
            <a:r>
              <a:rPr lang="en-US" altLang="zh-CN" b="1" dirty="0">
                <a:solidFill>
                  <a:schemeClr val="tx2"/>
                </a:solidFill>
                <a:latin typeface="Comic Sans MS" panose="030F0702030302020204" pitchFamily="66" charset="0"/>
                <a:ea typeface="楷体_GB2312" pitchFamily="49" charset="-122"/>
              </a:rPr>
              <a:t>a  b  c  d  e  f  g</a:t>
            </a:r>
            <a:endParaRPr lang="en-US" altLang="zh-CN" b="1" dirty="0">
              <a:solidFill>
                <a:schemeClr val="tx2"/>
              </a:solidFill>
              <a:latin typeface="Comic Sans MS" panose="030F0702030302020204" pitchFamily="66" charset="0"/>
              <a:ea typeface="楷体_GB2312" pitchFamily="49" charset="-122"/>
            </a:endParaRPr>
          </a:p>
        </p:txBody>
      </p:sp>
      <p:sp>
        <p:nvSpPr>
          <p:cNvPr id="290012" name="文本框 290011"/>
          <p:cNvSpPr txBox="1"/>
          <p:nvPr/>
        </p:nvSpPr>
        <p:spPr>
          <a:xfrm>
            <a:off x="34925" y="2565400"/>
            <a:ext cx="395288" cy="3023870"/>
          </a:xfrm>
          <a:prstGeom prst="rect">
            <a:avLst/>
          </a:prstGeom>
          <a:noFill/>
          <a:ln w="9525">
            <a:noFill/>
          </a:ln>
        </p:spPr>
        <p:txBody>
          <a:bodyPr lIns="0" tIns="0" rIns="0" bIns="0">
            <a:spAutoFit/>
          </a:bodyPr>
          <a:lstStyle/>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sz="1600" b="1" dirty="0">
                <a:solidFill>
                  <a:schemeClr val="tx2"/>
                </a:solidFill>
                <a:latin typeface="Comic Sans MS" panose="030F0702030302020204" pitchFamily="66" charset="0"/>
                <a:ea typeface="楷体_GB2312" pitchFamily="49" charset="-122"/>
              </a:rPr>
              <a:t>a</a:t>
            </a:r>
            <a:endParaRPr lang="en-US" altLang="zh-CN" sz="1600" b="1" dirty="0">
              <a:solidFill>
                <a:schemeClr val="tx2"/>
              </a:solidFill>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sz="1600" b="1" dirty="0">
                <a:solidFill>
                  <a:schemeClr val="tx2"/>
                </a:solidFill>
                <a:latin typeface="Comic Sans MS" panose="030F0702030302020204" pitchFamily="66" charset="0"/>
                <a:ea typeface="楷体_GB2312" pitchFamily="49" charset="-122"/>
              </a:rPr>
              <a:t>b</a:t>
            </a:r>
            <a:endParaRPr lang="en-US" altLang="zh-CN" sz="1600" b="1" dirty="0">
              <a:solidFill>
                <a:schemeClr val="tx2"/>
              </a:solidFill>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sz="1600" b="1" dirty="0">
                <a:solidFill>
                  <a:schemeClr val="tx2"/>
                </a:solidFill>
                <a:latin typeface="Comic Sans MS" panose="030F0702030302020204" pitchFamily="66" charset="0"/>
                <a:ea typeface="楷体_GB2312" pitchFamily="49" charset="-122"/>
              </a:rPr>
              <a:t>c</a:t>
            </a:r>
            <a:endParaRPr lang="en-US" altLang="zh-CN" sz="1600" b="1" dirty="0">
              <a:solidFill>
                <a:schemeClr val="tx2"/>
              </a:solidFill>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sz="1600" b="1" dirty="0">
                <a:solidFill>
                  <a:schemeClr val="tx2"/>
                </a:solidFill>
                <a:latin typeface="Comic Sans MS" panose="030F0702030302020204" pitchFamily="66" charset="0"/>
                <a:ea typeface="楷体_GB2312" pitchFamily="49" charset="-122"/>
              </a:rPr>
              <a:t>d</a:t>
            </a:r>
            <a:endParaRPr lang="en-US" altLang="zh-CN" sz="1600" b="1" dirty="0">
              <a:solidFill>
                <a:schemeClr val="tx2"/>
              </a:solidFill>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sz="1600" b="1" dirty="0">
                <a:solidFill>
                  <a:schemeClr val="tx2"/>
                </a:solidFill>
                <a:latin typeface="Comic Sans MS" panose="030F0702030302020204" pitchFamily="66" charset="0"/>
                <a:ea typeface="楷体_GB2312" pitchFamily="49" charset="-122"/>
              </a:rPr>
              <a:t>e</a:t>
            </a:r>
            <a:endParaRPr lang="en-US" altLang="zh-CN" sz="1600" b="1" dirty="0">
              <a:solidFill>
                <a:schemeClr val="tx2"/>
              </a:solidFill>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sz="1600" b="1" dirty="0">
                <a:solidFill>
                  <a:schemeClr val="tx2"/>
                </a:solidFill>
                <a:latin typeface="Comic Sans MS" panose="030F0702030302020204" pitchFamily="66" charset="0"/>
                <a:ea typeface="楷体_GB2312" pitchFamily="49" charset="-122"/>
              </a:rPr>
              <a:t>f</a:t>
            </a:r>
            <a:endParaRPr lang="en-US" altLang="zh-CN" sz="1600" b="1" dirty="0">
              <a:solidFill>
                <a:schemeClr val="tx2"/>
              </a:solidFill>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sz="1600" b="1" dirty="0">
                <a:solidFill>
                  <a:schemeClr val="tx2"/>
                </a:solidFill>
                <a:latin typeface="Comic Sans MS" panose="030F0702030302020204" pitchFamily="66" charset="0"/>
                <a:ea typeface="楷体_GB2312" pitchFamily="49" charset="-122"/>
              </a:rPr>
              <a:t>g</a:t>
            </a:r>
            <a:endParaRPr lang="en-US" altLang="zh-CN" sz="1600" b="1" dirty="0">
              <a:solidFill>
                <a:schemeClr val="tx2"/>
              </a:solidFill>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endParaRPr lang="en-US" altLang="zh-CN" sz="2000" b="1" dirty="0">
              <a:latin typeface="Comic Sans MS" panose="030F0702030302020204" pitchFamily="66" charset="0"/>
              <a:ea typeface="楷体_GB2312" pitchFamily="49" charset="-122"/>
            </a:endParaRPr>
          </a:p>
        </p:txBody>
      </p:sp>
      <p:graphicFrame>
        <p:nvGraphicFramePr>
          <p:cNvPr id="290097" name="内容占位符 290096"/>
          <p:cNvGraphicFramePr>
            <a:graphicFrameLocks noGrp="1"/>
          </p:cNvGraphicFramePr>
          <p:nvPr>
            <p:ph idx="4294967295"/>
          </p:nvPr>
        </p:nvGraphicFramePr>
        <p:xfrm>
          <a:off x="911860" y="1600200"/>
          <a:ext cx="8232140" cy="5751830"/>
        </p:xfrm>
        <a:graphic>
          <a:graphicData uri="http://schemas.openxmlformats.org/drawingml/2006/table">
            <a:tbl>
              <a:tblPr/>
              <a:tblGrid>
                <a:gridCol w="1176020"/>
                <a:gridCol w="1176020"/>
                <a:gridCol w="1176020"/>
                <a:gridCol w="1176020"/>
                <a:gridCol w="1176020"/>
                <a:gridCol w="1176020"/>
                <a:gridCol w="1176020"/>
              </a:tblGrid>
              <a:tr h="697976">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dirty="0">
                          <a:solidFill>
                            <a:schemeClr val="tx2"/>
                          </a:solidFill>
                          <a:ea typeface="楷体_GB2312" pitchFamily="49" charset="-122"/>
                        </a:rPr>
                        <a:t> </a:t>
                      </a:r>
                      <a:r>
                        <a:rPr lang="zh-CN" altLang="en-US" sz="2400" dirty="0">
                          <a:solidFill>
                            <a:schemeClr val="tx2"/>
                          </a:solidFill>
                          <a:ea typeface="楷体_GB2312" pitchFamily="49" charset="-122"/>
                        </a:rPr>
                        <a:t>终点</a:t>
                      </a:r>
                      <a:endParaRPr lang="zh-CN" altLang="en-US" sz="2400" dirty="0">
                        <a:solidFill>
                          <a:schemeClr val="tx2"/>
                        </a:solidFill>
                        <a:ea typeface="楷体_GB2312" pitchFamily="49" charset="-122"/>
                      </a:endParaRPr>
                    </a:p>
                  </a:txBody>
                  <a:tcPr marL="0" marR="0" marT="0" marB="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dirty="0">
                          <a:solidFill>
                            <a:schemeClr val="tx2"/>
                          </a:solidFill>
                        </a:rPr>
                        <a:t>  i=1</a:t>
                      </a:r>
                      <a:endParaRPr lang="en-US" altLang="zh-CN" sz="1800" dirty="0">
                        <a:solidFill>
                          <a:schemeClr val="tx2"/>
                        </a:solidFill>
                      </a:endParaRP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dirty="0">
                          <a:solidFill>
                            <a:schemeClr val="tx2"/>
                          </a:solidFill>
                        </a:rPr>
                        <a:t> </a:t>
                      </a:r>
                      <a:r>
                        <a:rPr lang="en-US" altLang="zh-CN" sz="1800">
                          <a:solidFill>
                            <a:schemeClr val="tx2"/>
                          </a:solidFill>
                        </a:rPr>
                        <a:t>i=2</a:t>
                      </a:r>
                      <a:endParaRPr lang="en-US" altLang="zh-CN" sz="1800">
                        <a:solidFill>
                          <a:schemeClr val="tx2"/>
                        </a:solidFill>
                      </a:endParaRP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dirty="0">
                          <a:solidFill>
                            <a:schemeClr val="tx2"/>
                          </a:solidFill>
                        </a:rPr>
                        <a:t> </a:t>
                      </a:r>
                      <a:r>
                        <a:rPr lang="en-US" altLang="zh-CN" sz="1800">
                          <a:solidFill>
                            <a:schemeClr val="tx2"/>
                          </a:solidFill>
                        </a:rPr>
                        <a:t>i=3</a:t>
                      </a:r>
                      <a:endParaRPr lang="en-US" altLang="zh-CN" sz="1800">
                        <a:solidFill>
                          <a:schemeClr val="tx2"/>
                        </a:solidFill>
                      </a:endParaRP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dirty="0">
                          <a:solidFill>
                            <a:schemeClr val="tx2"/>
                          </a:solidFill>
                        </a:rPr>
                        <a:t> </a:t>
                      </a:r>
                      <a:r>
                        <a:rPr lang="en-US" altLang="zh-CN" sz="1800">
                          <a:solidFill>
                            <a:schemeClr val="tx2"/>
                          </a:solidFill>
                        </a:rPr>
                        <a:t>i=4</a:t>
                      </a:r>
                      <a:endParaRPr lang="en-US" altLang="zh-CN" sz="1800">
                        <a:solidFill>
                          <a:schemeClr val="tx2"/>
                        </a:solidFill>
                      </a:endParaRP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dirty="0">
                          <a:solidFill>
                            <a:schemeClr val="tx2"/>
                          </a:solidFill>
                        </a:rPr>
                        <a:t> </a:t>
                      </a:r>
                      <a:r>
                        <a:rPr lang="en-US" altLang="zh-CN" sz="1800">
                          <a:solidFill>
                            <a:schemeClr val="tx2"/>
                          </a:solidFill>
                        </a:rPr>
                        <a:t>i=5</a:t>
                      </a:r>
                      <a:endParaRPr lang="en-US" altLang="zh-CN" sz="1800">
                        <a:solidFill>
                          <a:schemeClr val="tx2"/>
                        </a:solidFill>
                      </a:endParaRP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dirty="0">
                          <a:solidFill>
                            <a:schemeClr val="tx2"/>
                          </a:solidFill>
                        </a:rPr>
                        <a:t> </a:t>
                      </a:r>
                      <a:r>
                        <a:rPr lang="en-US" altLang="zh-CN" sz="1800">
                          <a:solidFill>
                            <a:schemeClr val="tx2"/>
                          </a:solidFill>
                        </a:rPr>
                        <a:t>i=6</a:t>
                      </a:r>
                      <a:endParaRPr lang="en-US" altLang="zh-CN" sz="1800">
                        <a:solidFill>
                          <a:schemeClr val="tx2"/>
                        </a:solidFill>
                      </a:endParaRPr>
                    </a:p>
                  </a:txBody>
                  <a:tcPr marL="0" marR="0" marT="0" marB="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96379">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dirty="0">
                          <a:solidFill>
                            <a:schemeClr val="tx2"/>
                          </a:solidFill>
                        </a:rPr>
                        <a:t>   </a:t>
                      </a:r>
                      <a:r>
                        <a:rPr lang="en-US" altLang="zh-CN" sz="2400">
                          <a:solidFill>
                            <a:schemeClr val="tx2"/>
                          </a:solidFill>
                        </a:rPr>
                        <a:t>b</a:t>
                      </a:r>
                      <a:endParaRPr lang="en-US" altLang="zh-CN" sz="2400">
                        <a:solidFill>
                          <a:schemeClr val="tx2"/>
                        </a:solidFill>
                      </a:endParaRPr>
                    </a:p>
                  </a:txBody>
                  <a:tcPr marL="0" marR="0" marT="0" marB="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dirty="0"/>
                        <a:t>  </a:t>
                      </a:r>
                      <a:endParaRPr lang="en-US" altLang="zh-CN" sz="1800" dirty="0"/>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L="0" marR="0" marT="0" marB="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9797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dirty="0">
                          <a:solidFill>
                            <a:schemeClr val="tx2"/>
                          </a:solidFill>
                        </a:rPr>
                        <a:t>   </a:t>
                      </a:r>
                      <a:r>
                        <a:rPr lang="en-US" altLang="zh-CN" sz="2400">
                          <a:solidFill>
                            <a:schemeClr val="tx2"/>
                          </a:solidFill>
                        </a:rPr>
                        <a:t>c</a:t>
                      </a:r>
                      <a:endParaRPr lang="en-US" altLang="zh-CN" sz="2400">
                        <a:solidFill>
                          <a:schemeClr val="tx2"/>
                        </a:solidFill>
                      </a:endParaRPr>
                    </a:p>
                  </a:txBody>
                  <a:tcPr marL="0" marR="0" marT="0" marB="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L="0" marR="0" marT="0" marB="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97976">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dirty="0">
                          <a:solidFill>
                            <a:schemeClr val="tx2"/>
                          </a:solidFill>
                        </a:rPr>
                        <a:t>   </a:t>
                      </a:r>
                      <a:r>
                        <a:rPr lang="en-US" altLang="zh-CN" sz="2400">
                          <a:solidFill>
                            <a:schemeClr val="tx2"/>
                          </a:solidFill>
                        </a:rPr>
                        <a:t>d</a:t>
                      </a:r>
                      <a:endParaRPr lang="en-US" altLang="zh-CN" sz="2400">
                        <a:solidFill>
                          <a:schemeClr val="tx2"/>
                        </a:solidFill>
                      </a:endParaRPr>
                    </a:p>
                  </a:txBody>
                  <a:tcPr marL="0" marR="0" marT="0" marB="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L="0" marR="0" marT="0" marB="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96379">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dirty="0">
                          <a:solidFill>
                            <a:schemeClr val="tx2"/>
                          </a:solidFill>
                        </a:rPr>
                        <a:t>   </a:t>
                      </a:r>
                      <a:r>
                        <a:rPr lang="en-US" altLang="zh-CN" sz="2400">
                          <a:solidFill>
                            <a:schemeClr val="tx2"/>
                          </a:solidFill>
                        </a:rPr>
                        <a:t>e</a:t>
                      </a:r>
                      <a:endParaRPr lang="en-US" altLang="zh-CN" sz="2400">
                        <a:solidFill>
                          <a:schemeClr val="tx2"/>
                        </a:solidFill>
                      </a:endParaRPr>
                    </a:p>
                  </a:txBody>
                  <a:tcPr marL="0" marR="0" marT="0" marB="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L="0" marR="0" marT="0" marB="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9797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dirty="0">
                          <a:solidFill>
                            <a:schemeClr val="tx2"/>
                          </a:solidFill>
                        </a:rPr>
                        <a:t>   </a:t>
                      </a:r>
                      <a:r>
                        <a:rPr lang="en-US" altLang="zh-CN" sz="2400">
                          <a:solidFill>
                            <a:schemeClr val="tx2"/>
                          </a:solidFill>
                        </a:rPr>
                        <a:t>f</a:t>
                      </a:r>
                      <a:endParaRPr lang="en-US" altLang="zh-CN" sz="2400">
                        <a:solidFill>
                          <a:schemeClr val="tx2"/>
                        </a:solidFill>
                      </a:endParaRPr>
                    </a:p>
                  </a:txBody>
                  <a:tcPr marL="0" marR="0" marT="0" marB="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L="0" marR="0" marT="0" marB="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96379">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dirty="0">
                          <a:solidFill>
                            <a:schemeClr val="tx2"/>
                          </a:solidFill>
                        </a:rPr>
                        <a:t>   </a:t>
                      </a:r>
                      <a:r>
                        <a:rPr lang="en-US" altLang="zh-CN" sz="2400">
                          <a:solidFill>
                            <a:schemeClr val="tx2"/>
                          </a:solidFill>
                        </a:rPr>
                        <a:t>g</a:t>
                      </a:r>
                      <a:endParaRPr lang="en-US" altLang="zh-CN" sz="2400">
                        <a:solidFill>
                          <a:schemeClr val="tx2"/>
                        </a:solidFill>
                      </a:endParaRPr>
                    </a:p>
                  </a:txBody>
                  <a:tcPr marL="0" marR="0" marT="0" marB="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L="0" marR="0" marT="0" marB="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70474">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  </a:t>
                      </a:r>
                      <a:r>
                        <a:rPr lang="en-US" altLang="zh-CN" sz="2400" err="1">
                          <a:solidFill>
                            <a:schemeClr val="tx2"/>
                          </a:solidFill>
                        </a:rPr>
                        <a:t>Vj</a:t>
                      </a:r>
                      <a:endParaRPr lang="en-US" altLang="zh-CN" sz="2400">
                        <a:solidFill>
                          <a:schemeClr val="tx2"/>
                        </a:solidFill>
                      </a:endParaRPr>
                    </a:p>
                    <a:p>
                      <a:pPr marL="0" lvl="0" indent="0">
                        <a:buNone/>
                      </a:pPr>
                      <a:r>
                        <a:rPr lang="en-US" altLang="zh-CN" sz="2400">
                          <a:solidFill>
                            <a:schemeClr val="tx2"/>
                          </a:solidFill>
                        </a:rPr>
                        <a:t>  S</a:t>
                      </a:r>
                      <a:endParaRPr lang="en-US" altLang="zh-CN" sz="2400">
                        <a:solidFill>
                          <a:schemeClr val="tx2"/>
                        </a:solidFill>
                      </a:endParaRPr>
                    </a:p>
                  </a:txBody>
                  <a:tcPr marL="0" marR="0" marT="0" marB="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L="0" marR="0" marT="0" marB="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90098" name="文本框 290097"/>
          <p:cNvSpPr txBox="1"/>
          <p:nvPr/>
        </p:nvSpPr>
        <p:spPr>
          <a:xfrm>
            <a:off x="3824764" y="1768301"/>
            <a:ext cx="470535" cy="5055235"/>
          </a:xfrm>
          <a:prstGeom prst="rect">
            <a:avLst/>
          </a:prstGeom>
          <a:noFill/>
          <a:ln w="9525">
            <a:noFill/>
          </a:ln>
        </p:spPr>
        <p:txBody>
          <a:bodyPr wrap="none" lIns="0" tIns="0" rIns="0" bIns="0">
            <a:spAutoFit/>
          </a:bodyPr>
          <a:lstStyle/>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sz="1600" b="1" dirty="0">
                <a:latin typeface="Comic Sans MS" panose="030F0702030302020204" pitchFamily="66" charset="0"/>
                <a:ea typeface="楷体_GB2312" pitchFamily="49" charset="-122"/>
              </a:rPr>
              <a:t>15</a:t>
            </a:r>
            <a:endParaRPr lang="en-US" altLang="zh-CN" sz="16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sz="1600" b="1" dirty="0">
                <a:latin typeface="Comic Sans MS" panose="030F0702030302020204" pitchFamily="66" charset="0"/>
                <a:ea typeface="楷体_GB2312" pitchFamily="49" charset="-122"/>
              </a:rPr>
              <a:t>(a,b)</a:t>
            </a:r>
            <a:endParaRPr lang="en-US" altLang="zh-CN" sz="16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sz="1600" b="1" dirty="0">
                <a:latin typeface="Comic Sans MS" panose="030F0702030302020204" pitchFamily="66" charset="0"/>
                <a:ea typeface="楷体_GB2312" pitchFamily="49" charset="-122"/>
              </a:rPr>
              <a:t>2</a:t>
            </a:r>
            <a:endParaRPr lang="en-US" altLang="zh-CN" sz="16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sz="1600" b="1" dirty="0">
                <a:latin typeface="Comic Sans MS" panose="030F0702030302020204" pitchFamily="66" charset="0"/>
                <a:ea typeface="楷体_GB2312" pitchFamily="49" charset="-122"/>
              </a:rPr>
              <a:t>(a,c)</a:t>
            </a:r>
            <a:endParaRPr lang="en-US" altLang="zh-CN" sz="16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sz="1600" b="1" dirty="0">
                <a:latin typeface="Comic Sans MS" panose="030F0702030302020204" pitchFamily="66" charset="0"/>
                <a:ea typeface="楷体_GB2312" pitchFamily="49" charset="-122"/>
              </a:rPr>
              <a:t>12</a:t>
            </a:r>
            <a:endParaRPr lang="en-US" altLang="zh-CN" sz="16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sz="1600" b="1" dirty="0">
                <a:latin typeface="Comic Sans MS" panose="030F0702030302020204" pitchFamily="66" charset="0"/>
                <a:ea typeface="楷体_GB2312" pitchFamily="49" charset="-122"/>
              </a:rPr>
              <a:t>(a,d)</a:t>
            </a:r>
            <a:endParaRPr lang="en-US" altLang="zh-CN" sz="16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b="1" dirty="0">
                <a:latin typeface="Times New Roman" panose="02020603050405020304" pitchFamily="18" charset="0"/>
                <a:ea typeface="楷体_GB2312" pitchFamily="49" charset="-122"/>
              </a:rPr>
              <a:t>∞</a:t>
            </a:r>
            <a:endParaRPr lang="en-US" altLang="zh-CN" b="1" dirty="0">
              <a:latin typeface="Times New Roman" panose="02020603050405020304" pitchFamily="18"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endParaRPr lang="en-US" altLang="zh-CN" b="1" dirty="0">
              <a:latin typeface="Times New Roman" panose="02020603050405020304" pitchFamily="18"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b="1" dirty="0">
                <a:latin typeface="Times New Roman" panose="02020603050405020304" pitchFamily="18" charset="0"/>
                <a:ea typeface="楷体_GB2312" pitchFamily="49" charset="-122"/>
              </a:rPr>
              <a:t>∞</a:t>
            </a:r>
            <a:endParaRPr lang="en-US" altLang="zh-CN" b="1" dirty="0">
              <a:latin typeface="Times New Roman" panose="02020603050405020304" pitchFamily="18"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endParaRPr lang="en-US" altLang="zh-CN" b="1" dirty="0">
              <a:latin typeface="Times New Roman" panose="02020603050405020304" pitchFamily="18"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b="1" dirty="0">
                <a:latin typeface="Times New Roman" panose="02020603050405020304" pitchFamily="18" charset="0"/>
                <a:ea typeface="楷体_GB2312" pitchFamily="49" charset="-122"/>
              </a:rPr>
              <a:t>∞</a:t>
            </a:r>
            <a:endParaRPr lang="en-US" altLang="zh-CN" b="1" dirty="0">
              <a:latin typeface="Times New Roman" panose="02020603050405020304" pitchFamily="18"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endParaRPr lang="en-US" altLang="zh-CN"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endParaRPr lang="en-US" altLang="zh-CN" b="1" dirty="0">
              <a:latin typeface="Comic Sans MS" panose="030F0702030302020204" pitchFamily="66" charset="0"/>
              <a:ea typeface="楷体_GB2312" pitchFamily="49" charset="-122"/>
            </a:endParaRPr>
          </a:p>
        </p:txBody>
      </p:sp>
      <p:sp>
        <p:nvSpPr>
          <p:cNvPr id="290099" name="文本框 290098"/>
          <p:cNvSpPr txBox="1"/>
          <p:nvPr/>
        </p:nvSpPr>
        <p:spPr>
          <a:xfrm>
            <a:off x="3752850" y="5929313"/>
            <a:ext cx="511175" cy="690245"/>
          </a:xfrm>
          <a:prstGeom prst="rect">
            <a:avLst/>
          </a:prstGeom>
          <a:noFill/>
          <a:ln w="9525">
            <a:noFill/>
          </a:ln>
        </p:spPr>
        <p:txBody>
          <a:bodyPr wrap="none" lIns="0" tIns="0" rIns="0" bIns="0">
            <a:spAutoFit/>
          </a:bodyPr>
          <a:lstStyle/>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b="1" dirty="0">
                <a:solidFill>
                  <a:schemeClr val="tx2"/>
                </a:solidFill>
                <a:latin typeface="Comic Sans MS" panose="030F0702030302020204" pitchFamily="66" charset="0"/>
                <a:ea typeface="楷体_GB2312" pitchFamily="49" charset="-122"/>
              </a:rPr>
              <a:t>c</a:t>
            </a:r>
            <a:endParaRPr lang="en-US" altLang="zh-CN" b="1" dirty="0">
              <a:solidFill>
                <a:schemeClr val="tx2"/>
              </a:solidFill>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b="1" dirty="0">
                <a:solidFill>
                  <a:schemeClr val="tx2"/>
                </a:solidFill>
                <a:latin typeface="Comic Sans MS" panose="030F0702030302020204" pitchFamily="66" charset="0"/>
                <a:ea typeface="楷体_GB2312" pitchFamily="49" charset="-122"/>
              </a:rPr>
              <a:t>(a,c)</a:t>
            </a:r>
            <a:endParaRPr lang="en-US" altLang="zh-CN" b="1" dirty="0">
              <a:solidFill>
                <a:schemeClr val="tx2"/>
              </a:solidFill>
              <a:latin typeface="Comic Sans MS" panose="030F0702030302020204" pitchFamily="66" charset="0"/>
              <a:ea typeface="楷体_GB2312" pitchFamily="49" charset="-122"/>
            </a:endParaRPr>
          </a:p>
        </p:txBody>
      </p:sp>
      <p:sp>
        <p:nvSpPr>
          <p:cNvPr id="290100" name="矩形 290099"/>
          <p:cNvSpPr/>
          <p:nvPr/>
        </p:nvSpPr>
        <p:spPr>
          <a:xfrm>
            <a:off x="4500563" y="3789363"/>
            <a:ext cx="863600" cy="576262"/>
          </a:xfrm>
          <a:prstGeom prst="rect">
            <a:avLst/>
          </a:prstGeom>
          <a:solidFill>
            <a:schemeClr val="accent1"/>
          </a:solidFill>
          <a:ln w="9525">
            <a:noFill/>
          </a:ln>
        </p:spPr>
        <p:txBody>
          <a:bodyPr wrap="none" lIns="0" tIns="0" rIns="0" bIns="0" anchor="ctr"/>
          <a:lstStyle/>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sz="1600" b="1" dirty="0">
                <a:latin typeface="Comic Sans MS" panose="030F0702030302020204" pitchFamily="66" charset="0"/>
                <a:ea typeface="楷体_GB2312" pitchFamily="49" charset="-122"/>
              </a:rPr>
              <a:t>10</a:t>
            </a:r>
            <a:endParaRPr lang="en-US" altLang="zh-CN" sz="16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sz="1600" b="1" dirty="0">
                <a:latin typeface="Comic Sans MS" panose="030F0702030302020204" pitchFamily="66" charset="0"/>
                <a:ea typeface="楷体_GB2312" pitchFamily="49" charset="-122"/>
              </a:rPr>
              <a:t>(a,c,e)</a:t>
            </a:r>
            <a:endParaRPr lang="en-US" altLang="zh-CN" sz="1600" b="1" dirty="0">
              <a:latin typeface="Comic Sans MS" panose="030F0702030302020204" pitchFamily="66" charset="0"/>
              <a:ea typeface="楷体_GB2312" pitchFamily="49" charset="-122"/>
            </a:endParaRPr>
          </a:p>
        </p:txBody>
      </p:sp>
      <p:sp>
        <p:nvSpPr>
          <p:cNvPr id="290101" name="矩形 290100"/>
          <p:cNvSpPr/>
          <p:nvPr/>
        </p:nvSpPr>
        <p:spPr>
          <a:xfrm>
            <a:off x="4500563" y="4508500"/>
            <a:ext cx="863600" cy="576263"/>
          </a:xfrm>
          <a:prstGeom prst="rect">
            <a:avLst/>
          </a:prstGeom>
          <a:solidFill>
            <a:schemeClr val="accent1"/>
          </a:solidFill>
          <a:ln w="9525">
            <a:noFill/>
          </a:ln>
        </p:spPr>
        <p:txBody>
          <a:bodyPr wrap="none" lIns="0" tIns="0" rIns="0" bIns="0" anchor="ctr"/>
          <a:lstStyle/>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sz="1600" b="1" dirty="0">
                <a:latin typeface="Comic Sans MS" panose="030F0702030302020204" pitchFamily="66" charset="0"/>
                <a:ea typeface="楷体_GB2312" pitchFamily="49" charset="-122"/>
              </a:rPr>
              <a:t>6</a:t>
            </a:r>
            <a:endParaRPr lang="en-US" altLang="zh-CN" sz="16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sz="1600" b="1" dirty="0">
                <a:latin typeface="Comic Sans MS" panose="030F0702030302020204" pitchFamily="66" charset="0"/>
                <a:ea typeface="楷体_GB2312" pitchFamily="49" charset="-122"/>
              </a:rPr>
              <a:t>(a,c,f)</a:t>
            </a:r>
            <a:endParaRPr lang="en-US" altLang="zh-CN" sz="1600" b="1" dirty="0">
              <a:latin typeface="Comic Sans MS" panose="030F0702030302020204" pitchFamily="66" charset="0"/>
              <a:ea typeface="楷体_GB2312" pitchFamily="49" charset="-122"/>
            </a:endParaRPr>
          </a:p>
        </p:txBody>
      </p:sp>
      <p:sp>
        <p:nvSpPr>
          <p:cNvPr id="290102" name="文本框 290101"/>
          <p:cNvSpPr txBox="1"/>
          <p:nvPr/>
        </p:nvSpPr>
        <p:spPr>
          <a:xfrm>
            <a:off x="4716146" y="1772816"/>
            <a:ext cx="470535" cy="4947285"/>
          </a:xfrm>
          <a:prstGeom prst="rect">
            <a:avLst/>
          </a:prstGeom>
          <a:noFill/>
          <a:ln w="9525">
            <a:noFill/>
          </a:ln>
        </p:spPr>
        <p:txBody>
          <a:bodyPr wrap="none" lIns="0" tIns="0" rIns="0" bIns="0">
            <a:spAutoFit/>
          </a:bodyPr>
          <a:lstStyle/>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sz="1600" b="1" dirty="0">
                <a:latin typeface="Comic Sans MS" panose="030F0702030302020204" pitchFamily="66" charset="0"/>
                <a:ea typeface="楷体_GB2312" pitchFamily="49" charset="-122"/>
              </a:rPr>
              <a:t>15</a:t>
            </a:r>
            <a:endParaRPr lang="en-US" altLang="zh-CN" sz="16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sz="1600" b="1" dirty="0">
                <a:latin typeface="Comic Sans MS" panose="030F0702030302020204" pitchFamily="66" charset="0"/>
                <a:ea typeface="楷体_GB2312" pitchFamily="49" charset="-122"/>
              </a:rPr>
              <a:t>(a,b)</a:t>
            </a:r>
            <a:endParaRPr lang="en-US" altLang="zh-CN" sz="16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endParaRPr lang="en-US" altLang="zh-CN" sz="16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endParaRPr lang="en-US" altLang="zh-CN" sz="12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sz="1600" b="1" dirty="0">
                <a:latin typeface="Comic Sans MS" panose="030F0702030302020204" pitchFamily="66" charset="0"/>
                <a:ea typeface="楷体_GB2312" pitchFamily="49" charset="-122"/>
              </a:rPr>
              <a:t>12</a:t>
            </a:r>
            <a:endParaRPr lang="en-US" altLang="zh-CN" sz="16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sz="1600" b="1" dirty="0">
                <a:latin typeface="Comic Sans MS" panose="030F0702030302020204" pitchFamily="66" charset="0"/>
                <a:ea typeface="楷体_GB2312" pitchFamily="49" charset="-122"/>
              </a:rPr>
              <a:t>(a,d)</a:t>
            </a:r>
            <a:endParaRPr lang="en-US" altLang="zh-CN" sz="16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endParaRPr lang="en-US" altLang="zh-CN" sz="16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endParaRPr lang="en-US" altLang="zh-CN" b="1" dirty="0">
              <a:latin typeface="Times New Roman" panose="02020603050405020304" pitchFamily="18"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endParaRPr lang="en-US" altLang="zh-CN" b="1" dirty="0">
              <a:latin typeface="Times New Roman" panose="02020603050405020304" pitchFamily="18"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endParaRPr lang="en-US" altLang="zh-CN" b="1" dirty="0">
              <a:latin typeface="Times New Roman" panose="02020603050405020304" pitchFamily="18"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b="1" dirty="0">
                <a:latin typeface="Times New Roman" panose="02020603050405020304" pitchFamily="18" charset="0"/>
                <a:ea typeface="楷体_GB2312" pitchFamily="49" charset="-122"/>
              </a:rPr>
              <a:t>∞</a:t>
            </a:r>
            <a:endParaRPr lang="en-US" altLang="zh-CN" b="1" dirty="0">
              <a:latin typeface="Times New Roman" panose="02020603050405020304" pitchFamily="18"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endParaRPr lang="en-US" altLang="zh-CN"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endParaRPr lang="en-US" altLang="zh-CN" b="1" dirty="0">
              <a:latin typeface="Comic Sans MS" panose="030F0702030302020204" pitchFamily="66" charset="0"/>
              <a:ea typeface="楷体_GB2312" pitchFamily="49" charset="-122"/>
            </a:endParaRPr>
          </a:p>
        </p:txBody>
      </p:sp>
      <p:sp>
        <p:nvSpPr>
          <p:cNvPr id="290103" name="文本框 290102"/>
          <p:cNvSpPr txBox="1"/>
          <p:nvPr/>
        </p:nvSpPr>
        <p:spPr>
          <a:xfrm>
            <a:off x="4536599" y="5949950"/>
            <a:ext cx="726440" cy="690245"/>
          </a:xfrm>
          <a:prstGeom prst="rect">
            <a:avLst/>
          </a:prstGeom>
          <a:noFill/>
          <a:ln w="9525">
            <a:noFill/>
          </a:ln>
        </p:spPr>
        <p:txBody>
          <a:bodyPr wrap="none" lIns="0" tIns="0" rIns="0" bIns="0">
            <a:spAutoFit/>
          </a:bodyPr>
          <a:lstStyle/>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b="1" dirty="0">
                <a:solidFill>
                  <a:schemeClr val="tx2"/>
                </a:solidFill>
                <a:latin typeface="Comic Sans MS" panose="030F0702030302020204" pitchFamily="66" charset="0"/>
                <a:ea typeface="楷体_GB2312" pitchFamily="49" charset="-122"/>
              </a:rPr>
              <a:t>f</a:t>
            </a:r>
            <a:endParaRPr lang="en-US" altLang="zh-CN" b="1" dirty="0">
              <a:solidFill>
                <a:schemeClr val="tx2"/>
              </a:solidFill>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b="1" dirty="0">
                <a:solidFill>
                  <a:schemeClr val="tx2"/>
                </a:solidFill>
                <a:latin typeface="Comic Sans MS" panose="030F0702030302020204" pitchFamily="66" charset="0"/>
                <a:ea typeface="楷体_GB2312" pitchFamily="49" charset="-122"/>
              </a:rPr>
              <a:t>(a,c,f)</a:t>
            </a:r>
            <a:endParaRPr lang="en-US" altLang="zh-CN" b="1" dirty="0">
              <a:solidFill>
                <a:schemeClr val="tx2"/>
              </a:solidFill>
              <a:latin typeface="Comic Sans MS" panose="030F0702030302020204" pitchFamily="66" charset="0"/>
              <a:ea typeface="楷体_GB2312" pitchFamily="49" charset="-122"/>
            </a:endParaRPr>
          </a:p>
        </p:txBody>
      </p:sp>
      <p:sp>
        <p:nvSpPr>
          <p:cNvPr id="290104" name="文本框 290103"/>
          <p:cNvSpPr txBox="1"/>
          <p:nvPr/>
        </p:nvSpPr>
        <p:spPr>
          <a:xfrm>
            <a:off x="5487829" y="1812180"/>
            <a:ext cx="655955" cy="4937760"/>
          </a:xfrm>
          <a:prstGeom prst="rect">
            <a:avLst/>
          </a:prstGeom>
          <a:noFill/>
          <a:ln w="9525">
            <a:noFill/>
          </a:ln>
        </p:spPr>
        <p:txBody>
          <a:bodyPr wrap="none" lIns="0" tIns="0" rIns="0" bIns="0">
            <a:spAutoFit/>
          </a:bodyPr>
          <a:lstStyle/>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sz="1600" b="1" dirty="0">
                <a:latin typeface="Comic Sans MS" panose="030F0702030302020204" pitchFamily="66" charset="0"/>
                <a:ea typeface="楷体_GB2312" pitchFamily="49" charset="-122"/>
              </a:rPr>
              <a:t>15</a:t>
            </a:r>
            <a:endParaRPr lang="en-US" altLang="zh-CN" sz="16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sz="1600" b="1" dirty="0">
                <a:latin typeface="Comic Sans MS" panose="030F0702030302020204" pitchFamily="66" charset="0"/>
                <a:ea typeface="楷体_GB2312" pitchFamily="49" charset="-122"/>
              </a:rPr>
              <a:t>(a,b)</a:t>
            </a:r>
            <a:endParaRPr lang="en-US" altLang="zh-CN" sz="16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endParaRPr lang="en-US" altLang="zh-CN" sz="16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endParaRPr lang="en-US" altLang="zh-CN" sz="16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endParaRPr lang="en-US" altLang="zh-CN" sz="16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endParaRPr lang="en-US" altLang="zh-CN" sz="12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sz="1600" b="1" dirty="0">
                <a:latin typeface="Comic Sans MS" panose="030F0702030302020204" pitchFamily="66" charset="0"/>
                <a:ea typeface="楷体_GB2312" pitchFamily="49" charset="-122"/>
              </a:rPr>
              <a:t>10</a:t>
            </a:r>
            <a:endParaRPr lang="en-US" altLang="zh-CN" sz="16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sz="1600" b="1" dirty="0">
                <a:latin typeface="Comic Sans MS" panose="030F0702030302020204" pitchFamily="66" charset="0"/>
                <a:ea typeface="楷体_GB2312" pitchFamily="49" charset="-122"/>
              </a:rPr>
              <a:t>(a,c,e)</a:t>
            </a:r>
            <a:endParaRPr lang="en-US" altLang="zh-CN" sz="16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endParaRPr lang="en-US" altLang="zh-CN" b="1" dirty="0">
              <a:latin typeface="Times New Roman" panose="02020603050405020304" pitchFamily="18"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endParaRPr lang="en-US" altLang="zh-CN" b="1" dirty="0">
              <a:latin typeface="Times New Roman" panose="02020603050405020304" pitchFamily="18"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endParaRPr lang="en-US" altLang="zh-CN" b="1" dirty="0">
              <a:latin typeface="Times New Roman" panose="02020603050405020304" pitchFamily="18"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endParaRPr lang="en-US" altLang="zh-CN"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endParaRPr lang="en-US" altLang="zh-CN" b="1" dirty="0">
              <a:latin typeface="Comic Sans MS" panose="030F0702030302020204" pitchFamily="66" charset="0"/>
              <a:ea typeface="楷体_GB2312" pitchFamily="49" charset="-122"/>
            </a:endParaRPr>
          </a:p>
        </p:txBody>
      </p:sp>
      <p:sp>
        <p:nvSpPr>
          <p:cNvPr id="290105" name="矩形 290104"/>
          <p:cNvSpPr/>
          <p:nvPr/>
        </p:nvSpPr>
        <p:spPr>
          <a:xfrm>
            <a:off x="5435600" y="3068638"/>
            <a:ext cx="863600" cy="576262"/>
          </a:xfrm>
          <a:prstGeom prst="rect">
            <a:avLst/>
          </a:prstGeom>
          <a:solidFill>
            <a:schemeClr val="accent1"/>
          </a:solidFill>
          <a:ln w="9525">
            <a:noFill/>
          </a:ln>
        </p:spPr>
        <p:txBody>
          <a:bodyPr wrap="none" lIns="0" tIns="0" rIns="0" bIns="0" anchor="ctr"/>
          <a:lstStyle/>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sz="1600" b="1" dirty="0">
                <a:latin typeface="Comic Sans MS" panose="030F0702030302020204" pitchFamily="66" charset="0"/>
                <a:ea typeface="楷体_GB2312" pitchFamily="49" charset="-122"/>
              </a:rPr>
              <a:t>11</a:t>
            </a:r>
            <a:endParaRPr lang="en-US" altLang="zh-CN" sz="16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sz="1600" b="1" dirty="0">
                <a:latin typeface="Comic Sans MS" panose="030F0702030302020204" pitchFamily="66" charset="0"/>
                <a:ea typeface="楷体_GB2312" pitchFamily="49" charset="-122"/>
              </a:rPr>
              <a:t>(a,c,f,d)</a:t>
            </a:r>
            <a:endParaRPr lang="en-US" altLang="zh-CN" sz="1600" b="1" dirty="0">
              <a:latin typeface="Comic Sans MS" panose="030F0702030302020204" pitchFamily="66" charset="0"/>
              <a:ea typeface="楷体_GB2312" pitchFamily="49" charset="-122"/>
            </a:endParaRPr>
          </a:p>
        </p:txBody>
      </p:sp>
      <p:sp>
        <p:nvSpPr>
          <p:cNvPr id="290106" name="矩形 290105"/>
          <p:cNvSpPr/>
          <p:nvPr/>
        </p:nvSpPr>
        <p:spPr>
          <a:xfrm>
            <a:off x="5435600" y="5229225"/>
            <a:ext cx="863600" cy="576263"/>
          </a:xfrm>
          <a:prstGeom prst="rect">
            <a:avLst/>
          </a:prstGeom>
          <a:solidFill>
            <a:schemeClr val="accent1"/>
          </a:solidFill>
          <a:ln w="9525">
            <a:noFill/>
          </a:ln>
        </p:spPr>
        <p:txBody>
          <a:bodyPr wrap="none" lIns="0" tIns="0" rIns="0" bIns="0" anchor="ctr"/>
          <a:lstStyle/>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sz="1600" b="1" dirty="0">
                <a:latin typeface="Comic Sans MS" panose="030F0702030302020204" pitchFamily="66" charset="0"/>
                <a:ea typeface="楷体_GB2312" pitchFamily="49" charset="-122"/>
              </a:rPr>
              <a:t>16</a:t>
            </a:r>
            <a:endParaRPr lang="en-US" altLang="zh-CN" sz="16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sz="1600" b="1" dirty="0">
                <a:latin typeface="Comic Sans MS" panose="030F0702030302020204" pitchFamily="66" charset="0"/>
                <a:ea typeface="楷体_GB2312" pitchFamily="49" charset="-122"/>
              </a:rPr>
              <a:t>(a,c,f,g)</a:t>
            </a:r>
            <a:endParaRPr lang="en-US" altLang="zh-CN" sz="1600" b="1" dirty="0">
              <a:latin typeface="Comic Sans MS" panose="030F0702030302020204" pitchFamily="66" charset="0"/>
              <a:ea typeface="楷体_GB2312" pitchFamily="49" charset="-122"/>
            </a:endParaRPr>
          </a:p>
        </p:txBody>
      </p:sp>
      <p:sp>
        <p:nvSpPr>
          <p:cNvPr id="290107" name="文本框 290106"/>
          <p:cNvSpPr txBox="1"/>
          <p:nvPr/>
        </p:nvSpPr>
        <p:spPr>
          <a:xfrm>
            <a:off x="5322571" y="5949950"/>
            <a:ext cx="953135" cy="690245"/>
          </a:xfrm>
          <a:prstGeom prst="rect">
            <a:avLst/>
          </a:prstGeom>
          <a:noFill/>
          <a:ln w="9525">
            <a:noFill/>
          </a:ln>
        </p:spPr>
        <p:txBody>
          <a:bodyPr wrap="none" lIns="0" tIns="0" rIns="0" bIns="0">
            <a:spAutoFit/>
          </a:bodyPr>
          <a:lstStyle/>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b="1" dirty="0">
                <a:solidFill>
                  <a:schemeClr val="tx2"/>
                </a:solidFill>
                <a:latin typeface="Comic Sans MS" panose="030F0702030302020204" pitchFamily="66" charset="0"/>
                <a:ea typeface="楷体_GB2312" pitchFamily="49" charset="-122"/>
              </a:rPr>
              <a:t>e</a:t>
            </a:r>
            <a:endParaRPr lang="en-US" altLang="zh-CN" b="1" dirty="0">
              <a:solidFill>
                <a:schemeClr val="tx2"/>
              </a:solidFill>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b="1" dirty="0">
                <a:solidFill>
                  <a:schemeClr val="tx2"/>
                </a:solidFill>
                <a:latin typeface="Comic Sans MS" panose="030F0702030302020204" pitchFamily="66" charset="0"/>
                <a:ea typeface="楷体_GB2312" pitchFamily="49" charset="-122"/>
              </a:rPr>
              <a:t>(a,c,f,e)</a:t>
            </a:r>
            <a:endParaRPr lang="en-US" altLang="zh-CN" b="1" dirty="0">
              <a:solidFill>
                <a:schemeClr val="tx2"/>
              </a:solidFill>
              <a:latin typeface="Comic Sans MS" panose="030F0702030302020204" pitchFamily="66" charset="0"/>
              <a:ea typeface="楷体_GB2312" pitchFamily="49" charset="-122"/>
            </a:endParaRPr>
          </a:p>
        </p:txBody>
      </p:sp>
      <p:sp>
        <p:nvSpPr>
          <p:cNvPr id="290108" name="文本框 290107"/>
          <p:cNvSpPr txBox="1"/>
          <p:nvPr/>
        </p:nvSpPr>
        <p:spPr>
          <a:xfrm>
            <a:off x="6347937" y="1772816"/>
            <a:ext cx="853440" cy="4636770"/>
          </a:xfrm>
          <a:prstGeom prst="rect">
            <a:avLst/>
          </a:prstGeom>
          <a:noFill/>
          <a:ln w="9525">
            <a:noFill/>
          </a:ln>
        </p:spPr>
        <p:txBody>
          <a:bodyPr wrap="none" lIns="0" tIns="0" rIns="0" bIns="0">
            <a:spAutoFit/>
          </a:bodyPr>
          <a:lstStyle/>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sz="1600" b="1" dirty="0">
                <a:latin typeface="Comic Sans MS" panose="030F0702030302020204" pitchFamily="66" charset="0"/>
                <a:ea typeface="楷体_GB2312" pitchFamily="49" charset="-122"/>
              </a:rPr>
              <a:t>15</a:t>
            </a:r>
            <a:endParaRPr lang="en-US" altLang="zh-CN" sz="16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sz="1600" b="1" dirty="0">
                <a:latin typeface="Comic Sans MS" panose="030F0702030302020204" pitchFamily="66" charset="0"/>
                <a:ea typeface="楷体_GB2312" pitchFamily="49" charset="-122"/>
              </a:rPr>
              <a:t>(a,b)</a:t>
            </a:r>
            <a:endParaRPr lang="en-US" altLang="zh-CN" sz="16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endParaRPr lang="en-US" altLang="zh-CN" sz="16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endParaRPr lang="en-US" altLang="zh-CN" sz="12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sz="1600" b="1" dirty="0">
                <a:latin typeface="Comic Sans MS" panose="030F0702030302020204" pitchFamily="66" charset="0"/>
                <a:ea typeface="楷体_GB2312" pitchFamily="49" charset="-122"/>
              </a:rPr>
              <a:t>11</a:t>
            </a:r>
            <a:endParaRPr lang="en-US" altLang="zh-CN" sz="16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sz="1600" b="1" dirty="0">
                <a:latin typeface="Comic Sans MS" panose="030F0702030302020204" pitchFamily="66" charset="0"/>
                <a:ea typeface="楷体_GB2312" pitchFamily="49" charset="-122"/>
              </a:rPr>
              <a:t>(a,c,f,d)</a:t>
            </a:r>
            <a:endParaRPr lang="en-US" altLang="zh-CN" sz="16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endParaRPr lang="en-US" altLang="zh-CN" sz="16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endParaRPr lang="en-US" altLang="zh-CN" sz="16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endParaRPr lang="en-US" altLang="zh-CN" sz="2000" b="1" dirty="0" smtClean="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endParaRPr lang="en-US" altLang="zh-CN" sz="20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sz="1600" b="1" dirty="0">
                <a:latin typeface="Comic Sans MS" panose="030F0702030302020204" pitchFamily="66" charset="0"/>
                <a:ea typeface="楷体_GB2312" pitchFamily="49" charset="-122"/>
              </a:rPr>
              <a:t>16</a:t>
            </a:r>
            <a:endParaRPr lang="en-US" altLang="zh-CN" sz="16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sz="1600" b="1" dirty="0">
                <a:latin typeface="Comic Sans MS" panose="030F0702030302020204" pitchFamily="66" charset="0"/>
                <a:ea typeface="楷体_GB2312" pitchFamily="49" charset="-122"/>
              </a:rPr>
              <a:t>(a,c,f,g)</a:t>
            </a:r>
            <a:endParaRPr lang="en-US" altLang="zh-CN" b="1" dirty="0">
              <a:latin typeface="Comic Sans MS" panose="030F0702030302020204" pitchFamily="66" charset="0"/>
              <a:ea typeface="楷体_GB2312" pitchFamily="49" charset="-122"/>
            </a:endParaRPr>
          </a:p>
        </p:txBody>
      </p:sp>
      <p:sp>
        <p:nvSpPr>
          <p:cNvPr id="290109" name="文本框 290108"/>
          <p:cNvSpPr txBox="1"/>
          <p:nvPr/>
        </p:nvSpPr>
        <p:spPr>
          <a:xfrm>
            <a:off x="6406198" y="5970588"/>
            <a:ext cx="741680" cy="663575"/>
          </a:xfrm>
          <a:prstGeom prst="rect">
            <a:avLst/>
          </a:prstGeom>
          <a:noFill/>
          <a:ln w="9525">
            <a:noFill/>
          </a:ln>
        </p:spPr>
        <p:txBody>
          <a:bodyPr wrap="none" lIns="0" tIns="0" rIns="0" bIns="0">
            <a:spAutoFit/>
          </a:bodyPr>
          <a:lstStyle/>
          <a:p>
            <a:pPr marL="285750" indent="-285750" algn="ctr" defTabSz="687705" eaLnBrk="0" hangingPunct="0">
              <a:lnSpc>
                <a:spcPct val="80000"/>
              </a:lnSpc>
              <a:buClr>
                <a:srgbClr val="006DCE"/>
              </a:buClr>
              <a:buSzPct val="60000"/>
              <a:buFont typeface="ZapfDingbats" pitchFamily="82" charset="2"/>
            </a:pPr>
            <a:r>
              <a:rPr lang="en-US" altLang="zh-CN" b="1" dirty="0">
                <a:solidFill>
                  <a:schemeClr val="tx2"/>
                </a:solidFill>
                <a:latin typeface="Comic Sans MS" panose="030F0702030302020204" pitchFamily="66" charset="0"/>
                <a:ea typeface="楷体_GB2312" pitchFamily="49" charset="-122"/>
              </a:rPr>
              <a:t>d</a:t>
            </a:r>
            <a:endParaRPr lang="en-US" altLang="zh-CN" b="1" dirty="0">
              <a:solidFill>
                <a:schemeClr val="tx2"/>
              </a:solidFill>
              <a:latin typeface="Comic Sans MS" panose="030F0702030302020204" pitchFamily="66" charset="0"/>
              <a:ea typeface="楷体_GB2312" pitchFamily="49" charset="-122"/>
            </a:endParaRPr>
          </a:p>
          <a:p>
            <a:pPr marL="285750" indent="-285750" algn="ctr" defTabSz="687705" eaLnBrk="0" hangingPunct="0">
              <a:lnSpc>
                <a:spcPct val="80000"/>
              </a:lnSpc>
              <a:buClr>
                <a:srgbClr val="006DCE"/>
              </a:buClr>
              <a:buSzPct val="60000"/>
              <a:buFont typeface="ZapfDingbats" pitchFamily="82" charset="2"/>
            </a:pPr>
            <a:r>
              <a:rPr lang="en-US" altLang="zh-CN" b="1" dirty="0">
                <a:solidFill>
                  <a:schemeClr val="tx2"/>
                </a:solidFill>
                <a:latin typeface="Comic Sans MS" panose="030F0702030302020204" pitchFamily="66" charset="0"/>
                <a:ea typeface="楷体_GB2312" pitchFamily="49" charset="-122"/>
              </a:rPr>
              <a:t>(a,c,f,</a:t>
            </a:r>
            <a:endParaRPr lang="en-US" altLang="zh-CN" b="1" dirty="0">
              <a:solidFill>
                <a:schemeClr val="tx2"/>
              </a:solidFill>
              <a:latin typeface="Comic Sans MS" panose="030F0702030302020204" pitchFamily="66" charset="0"/>
              <a:ea typeface="楷体_GB2312" pitchFamily="49" charset="-122"/>
            </a:endParaRPr>
          </a:p>
          <a:p>
            <a:pPr marL="285750" indent="-285750" algn="ctr" defTabSz="687705" eaLnBrk="0" hangingPunct="0">
              <a:lnSpc>
                <a:spcPct val="80000"/>
              </a:lnSpc>
              <a:buClr>
                <a:srgbClr val="006DCE"/>
              </a:buClr>
              <a:buSzPct val="60000"/>
              <a:buFont typeface="ZapfDingbats" pitchFamily="82" charset="2"/>
            </a:pPr>
            <a:r>
              <a:rPr lang="en-US" altLang="zh-CN" b="1" dirty="0">
                <a:solidFill>
                  <a:schemeClr val="tx2"/>
                </a:solidFill>
                <a:latin typeface="Comic Sans MS" panose="030F0702030302020204" pitchFamily="66" charset="0"/>
                <a:ea typeface="楷体_GB2312" pitchFamily="49" charset="-122"/>
              </a:rPr>
              <a:t>e,d)</a:t>
            </a:r>
            <a:endParaRPr lang="en-US" altLang="zh-CN" b="1" dirty="0">
              <a:solidFill>
                <a:schemeClr val="tx2"/>
              </a:solidFill>
              <a:latin typeface="Comic Sans MS" panose="030F0702030302020204" pitchFamily="66" charset="0"/>
              <a:ea typeface="楷体_GB2312" pitchFamily="49" charset="-122"/>
            </a:endParaRPr>
          </a:p>
        </p:txBody>
      </p:sp>
      <p:sp>
        <p:nvSpPr>
          <p:cNvPr id="290110" name="文本框 290109"/>
          <p:cNvSpPr txBox="1"/>
          <p:nvPr/>
        </p:nvSpPr>
        <p:spPr>
          <a:xfrm>
            <a:off x="7428389" y="1700213"/>
            <a:ext cx="470535" cy="2995295"/>
          </a:xfrm>
          <a:prstGeom prst="rect">
            <a:avLst/>
          </a:prstGeom>
          <a:noFill/>
          <a:ln w="9525">
            <a:noFill/>
          </a:ln>
        </p:spPr>
        <p:txBody>
          <a:bodyPr wrap="none" lIns="0" tIns="0" rIns="0" bIns="0">
            <a:spAutoFit/>
          </a:bodyPr>
          <a:lstStyle/>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sz="1600" b="1" dirty="0">
                <a:latin typeface="Comic Sans MS" panose="030F0702030302020204" pitchFamily="66" charset="0"/>
                <a:ea typeface="楷体_GB2312" pitchFamily="49" charset="-122"/>
              </a:rPr>
              <a:t>15</a:t>
            </a:r>
            <a:endParaRPr lang="en-US" altLang="zh-CN" sz="16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sz="1600" b="1" dirty="0">
                <a:latin typeface="Comic Sans MS" panose="030F0702030302020204" pitchFamily="66" charset="0"/>
                <a:ea typeface="楷体_GB2312" pitchFamily="49" charset="-122"/>
              </a:rPr>
              <a:t>(a,b)</a:t>
            </a:r>
            <a:endParaRPr lang="en-US" altLang="zh-CN" sz="16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endParaRPr lang="en-US" altLang="zh-CN" sz="16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endParaRPr lang="en-US" altLang="zh-CN" sz="16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endParaRPr lang="en-US" altLang="zh-CN" sz="16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endParaRPr lang="en-US" altLang="zh-CN" sz="16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endParaRPr lang="en-US" altLang="zh-CN" sz="16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endParaRPr lang="en-US" altLang="zh-CN" b="1" dirty="0">
              <a:latin typeface="Comic Sans MS" panose="030F0702030302020204" pitchFamily="66" charset="0"/>
              <a:ea typeface="楷体_GB2312" pitchFamily="49" charset="-122"/>
            </a:endParaRPr>
          </a:p>
        </p:txBody>
      </p:sp>
      <p:sp>
        <p:nvSpPr>
          <p:cNvPr id="290111" name="矩形 290110"/>
          <p:cNvSpPr/>
          <p:nvPr/>
        </p:nvSpPr>
        <p:spPr>
          <a:xfrm>
            <a:off x="7235825" y="5168900"/>
            <a:ext cx="863600" cy="638175"/>
          </a:xfrm>
          <a:prstGeom prst="rect">
            <a:avLst/>
          </a:prstGeom>
          <a:solidFill>
            <a:schemeClr val="accent1"/>
          </a:solidFill>
          <a:ln w="9525">
            <a:noFill/>
          </a:ln>
        </p:spPr>
        <p:txBody>
          <a:bodyPr wrap="none" lIns="0" tIns="0" rIns="0" bIns="0" anchor="ctr"/>
          <a:lstStyle/>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sz="1600" b="1" dirty="0">
                <a:latin typeface="Comic Sans MS" panose="030F0702030302020204" pitchFamily="66" charset="0"/>
                <a:ea typeface="楷体_GB2312" pitchFamily="49" charset="-122"/>
              </a:rPr>
              <a:t>14</a:t>
            </a:r>
            <a:endParaRPr lang="en-US" altLang="zh-CN" sz="16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sz="1600" b="1" dirty="0">
                <a:latin typeface="Comic Sans MS" panose="030F0702030302020204" pitchFamily="66" charset="0"/>
                <a:ea typeface="楷体_GB2312" pitchFamily="49" charset="-122"/>
              </a:rPr>
              <a:t>(a,c,f,d,g)</a:t>
            </a:r>
            <a:endParaRPr lang="en-US" altLang="zh-CN" sz="1600" b="1" dirty="0">
              <a:latin typeface="Comic Sans MS" panose="030F0702030302020204" pitchFamily="66" charset="0"/>
              <a:ea typeface="楷体_GB2312" pitchFamily="49" charset="-122"/>
            </a:endParaRPr>
          </a:p>
        </p:txBody>
      </p:sp>
      <p:sp>
        <p:nvSpPr>
          <p:cNvPr id="290112" name="文本框 290111"/>
          <p:cNvSpPr txBox="1"/>
          <p:nvPr/>
        </p:nvSpPr>
        <p:spPr>
          <a:xfrm>
            <a:off x="7234873" y="5949950"/>
            <a:ext cx="741680" cy="663575"/>
          </a:xfrm>
          <a:prstGeom prst="rect">
            <a:avLst/>
          </a:prstGeom>
          <a:noFill/>
          <a:ln w="9525">
            <a:noFill/>
          </a:ln>
        </p:spPr>
        <p:txBody>
          <a:bodyPr wrap="none" lIns="0" tIns="0" rIns="0" bIns="0">
            <a:spAutoFit/>
          </a:bodyPr>
          <a:lstStyle/>
          <a:p>
            <a:pPr marL="285750" indent="-285750" algn="ctr" defTabSz="687705" eaLnBrk="0" hangingPunct="0">
              <a:lnSpc>
                <a:spcPct val="80000"/>
              </a:lnSpc>
              <a:buClr>
                <a:srgbClr val="006DCE"/>
              </a:buClr>
              <a:buSzPct val="60000"/>
              <a:buFont typeface="ZapfDingbats" pitchFamily="82" charset="2"/>
            </a:pPr>
            <a:r>
              <a:rPr lang="en-US" altLang="zh-CN" b="1" dirty="0">
                <a:solidFill>
                  <a:schemeClr val="tx2"/>
                </a:solidFill>
                <a:latin typeface="Comic Sans MS" panose="030F0702030302020204" pitchFamily="66" charset="0"/>
                <a:ea typeface="楷体_GB2312" pitchFamily="49" charset="-122"/>
              </a:rPr>
              <a:t>g</a:t>
            </a:r>
            <a:endParaRPr lang="en-US" altLang="zh-CN" b="1" dirty="0">
              <a:solidFill>
                <a:schemeClr val="tx2"/>
              </a:solidFill>
              <a:latin typeface="Comic Sans MS" panose="030F0702030302020204" pitchFamily="66" charset="0"/>
              <a:ea typeface="楷体_GB2312" pitchFamily="49" charset="-122"/>
            </a:endParaRPr>
          </a:p>
          <a:p>
            <a:pPr marL="285750" indent="-285750" algn="ctr" defTabSz="687705" eaLnBrk="0" hangingPunct="0">
              <a:lnSpc>
                <a:spcPct val="80000"/>
              </a:lnSpc>
              <a:buClr>
                <a:srgbClr val="006DCE"/>
              </a:buClr>
              <a:buSzPct val="60000"/>
              <a:buFont typeface="ZapfDingbats" pitchFamily="82" charset="2"/>
            </a:pPr>
            <a:r>
              <a:rPr lang="en-US" altLang="zh-CN" b="1" dirty="0">
                <a:solidFill>
                  <a:schemeClr val="tx2"/>
                </a:solidFill>
                <a:latin typeface="Comic Sans MS" panose="030F0702030302020204" pitchFamily="66" charset="0"/>
                <a:ea typeface="楷体_GB2312" pitchFamily="49" charset="-122"/>
              </a:rPr>
              <a:t>(a,c,f,</a:t>
            </a:r>
            <a:endParaRPr lang="en-US" altLang="zh-CN" b="1" dirty="0">
              <a:solidFill>
                <a:schemeClr val="tx2"/>
              </a:solidFill>
              <a:latin typeface="Comic Sans MS" panose="030F0702030302020204" pitchFamily="66" charset="0"/>
              <a:ea typeface="楷体_GB2312" pitchFamily="49" charset="-122"/>
            </a:endParaRPr>
          </a:p>
          <a:p>
            <a:pPr marL="285750" indent="-285750" algn="ctr" defTabSz="687705" eaLnBrk="0" hangingPunct="0">
              <a:lnSpc>
                <a:spcPct val="80000"/>
              </a:lnSpc>
              <a:buClr>
                <a:srgbClr val="006DCE"/>
              </a:buClr>
              <a:buSzPct val="60000"/>
              <a:buFont typeface="ZapfDingbats" pitchFamily="82" charset="2"/>
            </a:pPr>
            <a:r>
              <a:rPr lang="en-US" altLang="zh-CN" b="1" dirty="0">
                <a:solidFill>
                  <a:schemeClr val="tx2"/>
                </a:solidFill>
                <a:latin typeface="Comic Sans MS" panose="030F0702030302020204" pitchFamily="66" charset="0"/>
                <a:ea typeface="楷体_GB2312" pitchFamily="49" charset="-122"/>
              </a:rPr>
              <a:t>e,d,g)</a:t>
            </a:r>
            <a:endParaRPr lang="en-US" altLang="zh-CN" b="1" dirty="0">
              <a:solidFill>
                <a:schemeClr val="tx2"/>
              </a:solidFill>
              <a:latin typeface="Comic Sans MS" panose="030F0702030302020204" pitchFamily="66" charset="0"/>
              <a:ea typeface="楷体_GB2312" pitchFamily="49" charset="-122"/>
            </a:endParaRPr>
          </a:p>
        </p:txBody>
      </p:sp>
      <p:sp>
        <p:nvSpPr>
          <p:cNvPr id="290113" name="文本框 290112"/>
          <p:cNvSpPr txBox="1"/>
          <p:nvPr/>
        </p:nvSpPr>
        <p:spPr>
          <a:xfrm>
            <a:off x="8317389" y="1700213"/>
            <a:ext cx="470535" cy="2995295"/>
          </a:xfrm>
          <a:prstGeom prst="rect">
            <a:avLst/>
          </a:prstGeom>
          <a:noFill/>
          <a:ln w="9525">
            <a:noFill/>
          </a:ln>
        </p:spPr>
        <p:txBody>
          <a:bodyPr wrap="none" lIns="0" tIns="0" rIns="0" bIns="0">
            <a:spAutoFit/>
          </a:bodyPr>
          <a:lstStyle/>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sz="1600" b="1" dirty="0">
                <a:latin typeface="Comic Sans MS" panose="030F0702030302020204" pitchFamily="66" charset="0"/>
                <a:ea typeface="楷体_GB2312" pitchFamily="49" charset="-122"/>
              </a:rPr>
              <a:t>15</a:t>
            </a:r>
            <a:endParaRPr lang="en-US" altLang="zh-CN" sz="16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r>
              <a:rPr lang="en-US" altLang="zh-CN" sz="1600" b="1" dirty="0">
                <a:latin typeface="Comic Sans MS" panose="030F0702030302020204" pitchFamily="66" charset="0"/>
                <a:ea typeface="楷体_GB2312" pitchFamily="49" charset="-122"/>
              </a:rPr>
              <a:t>(a,b)</a:t>
            </a:r>
            <a:endParaRPr lang="en-US" altLang="zh-CN" sz="16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endParaRPr lang="en-US" altLang="zh-CN" sz="16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endParaRPr lang="en-US" altLang="zh-CN" sz="16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endParaRPr lang="en-US" altLang="zh-CN" sz="16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endParaRPr lang="en-US" altLang="zh-CN" sz="16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endParaRPr lang="en-US" altLang="zh-CN" sz="1600" b="1" dirty="0">
              <a:latin typeface="Comic Sans MS" panose="030F0702030302020204" pitchFamily="66" charset="0"/>
              <a:ea typeface="楷体_GB2312" pitchFamily="49" charset="-122"/>
            </a:endParaRPr>
          </a:p>
          <a:p>
            <a:pPr marL="285750" indent="-285750" algn="ctr" defTabSz="687705" eaLnBrk="0" hangingPunct="0">
              <a:lnSpc>
                <a:spcPct val="90000"/>
              </a:lnSpc>
              <a:spcAft>
                <a:spcPct val="50000"/>
              </a:spcAft>
              <a:buClr>
                <a:srgbClr val="006DCE"/>
              </a:buClr>
              <a:buSzPct val="60000"/>
              <a:buFont typeface="ZapfDingbats" pitchFamily="82" charset="2"/>
            </a:pPr>
            <a:endParaRPr lang="en-US" altLang="zh-CN" b="1" dirty="0">
              <a:latin typeface="Comic Sans MS" panose="030F0702030302020204" pitchFamily="66" charset="0"/>
              <a:ea typeface="楷体_GB2312" pitchFamily="49" charset="-122"/>
            </a:endParaRPr>
          </a:p>
        </p:txBody>
      </p:sp>
      <p:sp>
        <p:nvSpPr>
          <p:cNvPr id="290114" name="文本框 290113"/>
          <p:cNvSpPr txBox="1"/>
          <p:nvPr/>
        </p:nvSpPr>
        <p:spPr>
          <a:xfrm>
            <a:off x="8094028" y="5949950"/>
            <a:ext cx="899795" cy="663575"/>
          </a:xfrm>
          <a:prstGeom prst="rect">
            <a:avLst/>
          </a:prstGeom>
          <a:noFill/>
          <a:ln w="9525">
            <a:noFill/>
          </a:ln>
        </p:spPr>
        <p:txBody>
          <a:bodyPr wrap="none" lIns="0" tIns="0" rIns="0" bIns="0">
            <a:spAutoFit/>
          </a:bodyPr>
          <a:lstStyle/>
          <a:p>
            <a:pPr marL="285750" indent="-285750" algn="ctr" defTabSz="687705" eaLnBrk="0" hangingPunct="0">
              <a:lnSpc>
                <a:spcPct val="80000"/>
              </a:lnSpc>
              <a:buClr>
                <a:srgbClr val="006DCE"/>
              </a:buClr>
              <a:buSzPct val="60000"/>
              <a:buFont typeface="ZapfDingbats" pitchFamily="82" charset="2"/>
            </a:pPr>
            <a:r>
              <a:rPr lang="en-US" altLang="zh-CN" b="1" dirty="0">
                <a:solidFill>
                  <a:schemeClr val="tx2"/>
                </a:solidFill>
                <a:latin typeface="Comic Sans MS" panose="030F0702030302020204" pitchFamily="66" charset="0"/>
                <a:ea typeface="楷体_GB2312" pitchFamily="49" charset="-122"/>
              </a:rPr>
              <a:t>b</a:t>
            </a:r>
            <a:endParaRPr lang="en-US" altLang="zh-CN" b="1" dirty="0">
              <a:solidFill>
                <a:schemeClr val="tx2"/>
              </a:solidFill>
              <a:latin typeface="Comic Sans MS" panose="030F0702030302020204" pitchFamily="66" charset="0"/>
              <a:ea typeface="楷体_GB2312" pitchFamily="49" charset="-122"/>
            </a:endParaRPr>
          </a:p>
          <a:p>
            <a:pPr marL="285750" indent="-285750" algn="ctr" defTabSz="687705" eaLnBrk="0" hangingPunct="0">
              <a:lnSpc>
                <a:spcPct val="80000"/>
              </a:lnSpc>
              <a:buClr>
                <a:srgbClr val="006DCE"/>
              </a:buClr>
              <a:buSzPct val="60000"/>
              <a:buFont typeface="ZapfDingbats" pitchFamily="82" charset="2"/>
            </a:pPr>
            <a:r>
              <a:rPr lang="en-US" altLang="zh-CN" b="1" dirty="0">
                <a:solidFill>
                  <a:schemeClr val="tx2"/>
                </a:solidFill>
                <a:latin typeface="Comic Sans MS" panose="030F0702030302020204" pitchFamily="66" charset="0"/>
                <a:ea typeface="楷体_GB2312" pitchFamily="49" charset="-122"/>
              </a:rPr>
              <a:t>(a,c,f,</a:t>
            </a:r>
            <a:endParaRPr lang="en-US" altLang="zh-CN" b="1" dirty="0">
              <a:solidFill>
                <a:schemeClr val="tx2"/>
              </a:solidFill>
              <a:latin typeface="Comic Sans MS" panose="030F0702030302020204" pitchFamily="66" charset="0"/>
              <a:ea typeface="楷体_GB2312" pitchFamily="49" charset="-122"/>
            </a:endParaRPr>
          </a:p>
          <a:p>
            <a:pPr marL="285750" indent="-285750" algn="ctr" defTabSz="687705" eaLnBrk="0" hangingPunct="0">
              <a:lnSpc>
                <a:spcPct val="80000"/>
              </a:lnSpc>
              <a:buClr>
                <a:srgbClr val="006DCE"/>
              </a:buClr>
              <a:buSzPct val="60000"/>
              <a:buFont typeface="ZapfDingbats" pitchFamily="82" charset="2"/>
            </a:pPr>
            <a:r>
              <a:rPr lang="en-US" altLang="zh-CN" b="1" dirty="0">
                <a:solidFill>
                  <a:schemeClr val="tx2"/>
                </a:solidFill>
                <a:latin typeface="Comic Sans MS" panose="030F0702030302020204" pitchFamily="66" charset="0"/>
                <a:ea typeface="楷体_GB2312" pitchFamily="49" charset="-122"/>
              </a:rPr>
              <a:t>e,d,g,b)</a:t>
            </a:r>
            <a:endParaRPr lang="en-US" altLang="zh-CN" b="1" dirty="0">
              <a:solidFill>
                <a:schemeClr val="tx2"/>
              </a:solidFill>
              <a:latin typeface="Comic Sans MS" panose="030F0702030302020204" pitchFamily="66"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00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00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99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00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009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010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010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010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010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010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010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010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010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010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9010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0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011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901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9011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90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011" grpId="0"/>
      <p:bldP spid="290012" grpId="0"/>
      <p:bldP spid="290098" grpId="0"/>
      <p:bldP spid="290099" grpId="0"/>
      <p:bldP spid="290100" grpId="0" bldLvl="0" animBg="1"/>
      <p:bldP spid="290101" grpId="0" bldLvl="0" animBg="1"/>
      <p:bldP spid="290102" grpId="0"/>
      <p:bldP spid="290103" grpId="0"/>
      <p:bldP spid="290104" grpId="0"/>
      <p:bldP spid="290105" grpId="0" bldLvl="0" animBg="1"/>
      <p:bldP spid="290106" grpId="0" bldLvl="0" animBg="1"/>
      <p:bldP spid="290107" grpId="0"/>
      <p:bldP spid="290108" grpId="0"/>
      <p:bldP spid="290109" grpId="0"/>
      <p:bldP spid="290110" grpId="0"/>
      <p:bldP spid="290111" grpId="0" bldLvl="0" animBg="1"/>
      <p:bldP spid="290112" grpId="0"/>
      <p:bldP spid="290113" grpId="0"/>
      <p:bldP spid="290114"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364545"/>
          <p:cNvSpPr>
            <a:spLocks noGrp="1"/>
          </p:cNvSpPr>
          <p:nvPr>
            <p:ph type="title" idx="4294967295"/>
          </p:nvPr>
        </p:nvSpPr>
        <p:spPr>
          <a:xfrm>
            <a:off x="0" y="365125"/>
            <a:ext cx="7886700" cy="1325880"/>
          </a:xfrm>
          <a:solidFill>
            <a:schemeClr val="bg1">
              <a:alpha val="100000"/>
            </a:schemeClr>
          </a:solidFill>
        </p:spPr>
        <p:txBody>
          <a:bodyPr vert="horz" wrap="square" lIns="91440" tIns="45720" rIns="91440" bIns="45720" anchor="ctr">
            <a:normAutofit fontScale="90000"/>
          </a:bodyPr>
          <a:lstStyle/>
          <a:p>
            <a:pPr>
              <a:lnSpc>
                <a:spcPct val="120000"/>
              </a:lnSpc>
              <a:spcBef>
                <a:spcPct val="20000"/>
              </a:spcBef>
            </a:pPr>
            <a:r>
              <a:rPr lang="zh-CN" altLang="en-US" sz="2800" dirty="0">
                <a:solidFill>
                  <a:schemeClr val="tx1"/>
                </a:solidFill>
                <a:latin typeface="Times New Roman" panose="02020603050405020304" pitchFamily="18" charset="0"/>
                <a:ea typeface="楷体_GB2312" pitchFamily="49" charset="-122"/>
              </a:rPr>
              <a:t>带权有向图</a:t>
            </a:r>
            <a:r>
              <a:rPr lang="en-US" altLang="zh-CN" sz="2800" dirty="0">
                <a:solidFill>
                  <a:schemeClr val="tx1"/>
                </a:solidFill>
                <a:latin typeface="Times New Roman" panose="02020603050405020304" pitchFamily="18" charset="0"/>
                <a:ea typeface="楷体_GB2312" pitchFamily="49" charset="-122"/>
              </a:rPr>
              <a:t>G</a:t>
            </a:r>
            <a:r>
              <a:rPr lang="zh-CN" altLang="en-US" sz="2800" dirty="0">
                <a:solidFill>
                  <a:schemeClr val="tx1"/>
                </a:solidFill>
                <a:latin typeface="Times New Roman" panose="02020603050405020304" pitchFamily="18" charset="0"/>
                <a:ea typeface="楷体_GB2312" pitchFamily="49" charset="-122"/>
              </a:rPr>
              <a:t>如下图所示，</a:t>
            </a:r>
            <a:br>
              <a:rPr lang="zh-CN" altLang="en-US" sz="2800" dirty="0">
                <a:solidFill>
                  <a:schemeClr val="tx1"/>
                </a:solidFill>
                <a:latin typeface="Times New Roman" panose="02020603050405020304" pitchFamily="18" charset="0"/>
                <a:ea typeface="楷体_GB2312" pitchFamily="49" charset="-122"/>
              </a:rPr>
            </a:br>
            <a:r>
              <a:rPr lang="en-US" altLang="zh-CN" sz="2800" dirty="0">
                <a:solidFill>
                  <a:schemeClr val="tx1"/>
                </a:solidFill>
                <a:latin typeface="Times New Roman" panose="02020603050405020304" pitchFamily="18" charset="0"/>
                <a:ea typeface="楷体_GB2312" pitchFamily="49" charset="-122"/>
              </a:rPr>
              <a:t>⑴</a:t>
            </a:r>
            <a:r>
              <a:rPr lang="zh-CN" altLang="en-US" sz="2800" dirty="0">
                <a:solidFill>
                  <a:schemeClr val="tx1"/>
                </a:solidFill>
                <a:latin typeface="Times New Roman" panose="02020603050405020304" pitchFamily="18" charset="0"/>
                <a:ea typeface="楷体_GB2312" pitchFamily="49" charset="-122"/>
              </a:rPr>
              <a:t>求源点</a:t>
            </a:r>
            <a:r>
              <a:rPr lang="en-US" altLang="zh-CN" sz="2800" dirty="0">
                <a:solidFill>
                  <a:schemeClr val="tx1"/>
                </a:solidFill>
                <a:latin typeface="Times New Roman" panose="02020603050405020304" pitchFamily="18" charset="0"/>
                <a:ea typeface="楷体_GB2312" pitchFamily="49" charset="-122"/>
              </a:rPr>
              <a:t>1</a:t>
            </a:r>
            <a:r>
              <a:rPr lang="zh-CN" altLang="en-US" sz="2800" dirty="0">
                <a:solidFill>
                  <a:schemeClr val="tx1"/>
                </a:solidFill>
                <a:latin typeface="Times New Roman" panose="02020603050405020304" pitchFamily="18" charset="0"/>
                <a:ea typeface="楷体_GB2312" pitchFamily="49" charset="-122"/>
              </a:rPr>
              <a:t>到其它各顶点的</a:t>
            </a:r>
            <a:r>
              <a:rPr lang="zh-CN" altLang="en-US" sz="2800" dirty="0">
                <a:solidFill>
                  <a:srgbClr val="FF0000"/>
                </a:solidFill>
                <a:latin typeface="Times New Roman" panose="02020603050405020304" pitchFamily="18" charset="0"/>
                <a:ea typeface="楷体_GB2312" pitchFamily="49" charset="-122"/>
              </a:rPr>
              <a:t>最短路径</a:t>
            </a:r>
            <a:r>
              <a:rPr lang="zh-CN" altLang="en-US" sz="2800" dirty="0">
                <a:solidFill>
                  <a:schemeClr val="tx1"/>
                </a:solidFill>
                <a:latin typeface="Times New Roman" panose="02020603050405020304" pitchFamily="18" charset="0"/>
                <a:ea typeface="楷体_GB2312" pitchFamily="49" charset="-122"/>
              </a:rPr>
              <a:t>（写详细过程）。</a:t>
            </a:r>
            <a:endParaRPr lang="zh-CN" altLang="en-US" sz="2800" dirty="0">
              <a:solidFill>
                <a:schemeClr val="tx1"/>
              </a:solidFill>
              <a:latin typeface="Times New Roman" panose="02020603050405020304" pitchFamily="18" charset="0"/>
              <a:ea typeface="楷体_GB2312" pitchFamily="49" charset="-122"/>
            </a:endParaRPr>
          </a:p>
        </p:txBody>
      </p:sp>
      <p:graphicFrame>
        <p:nvGraphicFramePr>
          <p:cNvPr id="60419" name="对象 364549"/>
          <p:cNvGraphicFramePr/>
          <p:nvPr/>
        </p:nvGraphicFramePr>
        <p:xfrm>
          <a:off x="1479550" y="2185988"/>
          <a:ext cx="5540375" cy="3686175"/>
        </p:xfrm>
        <a:graphic>
          <a:graphicData uri="http://schemas.openxmlformats.org/presentationml/2006/ole">
            <mc:AlternateContent xmlns:mc="http://schemas.openxmlformats.org/markup-compatibility/2006">
              <mc:Choice xmlns:v="urn:schemas-microsoft-com:vml" Requires="v">
                <p:oleObj spid="_x0000_s5129" name="" r:id="rId1" imgW="3420745" imgH="2280285" progId="Visio.Drawing.11">
                  <p:embed/>
                </p:oleObj>
              </mc:Choice>
              <mc:Fallback>
                <p:oleObj name="" r:id="rId1" imgW="3420745" imgH="2280285" progId="Visio.Drawing.11">
                  <p:embed/>
                  <p:pic>
                    <p:nvPicPr>
                      <p:cNvPr id="0" name="图片 3076"/>
                      <p:cNvPicPr/>
                      <p:nvPr/>
                    </p:nvPicPr>
                    <p:blipFill>
                      <a:blip r:embed="rId2"/>
                      <a:stretch>
                        <a:fillRect/>
                      </a:stretch>
                    </p:blipFill>
                    <p:spPr>
                      <a:xfrm>
                        <a:off x="1479550" y="2185988"/>
                        <a:ext cx="5540375" cy="3686175"/>
                      </a:xfrm>
                      <a:prstGeom prst="rect">
                        <a:avLst/>
                      </a:prstGeom>
                      <a:noFill/>
                      <a:ln w="38100">
                        <a:noFill/>
                        <a:miter/>
                      </a:ln>
                    </p:spPr>
                  </p:pic>
                </p:oleObj>
              </mc:Fallback>
            </mc:AlternateContent>
          </a:graphicData>
        </a:graphic>
      </p:graphicFrame>
    </p:spTree>
  </p:cSld>
  <p:clrMapOvr>
    <a:masterClrMapping/>
  </p:clrMapOvr>
  <p:transition>
    <p:cover dir="u"/>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366593"/>
          <p:cNvSpPr>
            <a:spLocks noGrp="1"/>
          </p:cNvSpPr>
          <p:nvPr>
            <p:ph type="title" idx="4294967295"/>
          </p:nvPr>
        </p:nvSpPr>
        <p:spPr>
          <a:xfrm>
            <a:off x="0" y="365125"/>
            <a:ext cx="7886700" cy="1325880"/>
          </a:xfrm>
          <a:solidFill>
            <a:schemeClr val="bg1">
              <a:alpha val="100000"/>
            </a:schemeClr>
          </a:solidFill>
        </p:spPr>
        <p:txBody>
          <a:bodyPr vert="horz" wrap="square" lIns="91440" tIns="45720" rIns="91440" bIns="45720" anchor="ctr"/>
          <a:lstStyle/>
          <a:p>
            <a:pPr>
              <a:lnSpc>
                <a:spcPct val="120000"/>
              </a:lnSpc>
              <a:spcBef>
                <a:spcPct val="20000"/>
              </a:spcBef>
            </a:pPr>
            <a:r>
              <a:rPr lang="en-US" altLang="zh-CN" sz="2800" dirty="0">
                <a:solidFill>
                  <a:schemeClr val="tx1"/>
                </a:solidFill>
                <a:latin typeface="Times New Roman" panose="02020603050405020304" pitchFamily="18" charset="0"/>
                <a:ea typeface="楷体_GB2312" pitchFamily="49" charset="-122"/>
              </a:rPr>
              <a:t>⑵</a:t>
            </a:r>
            <a:r>
              <a:rPr lang="zh-CN" altLang="en-US" sz="2800" dirty="0">
                <a:solidFill>
                  <a:schemeClr val="tx1"/>
                </a:solidFill>
                <a:latin typeface="Times New Roman" panose="02020603050405020304" pitchFamily="18" charset="0"/>
                <a:ea typeface="楷体_GB2312" pitchFamily="49" charset="-122"/>
              </a:rPr>
              <a:t>求源点</a:t>
            </a:r>
            <a:r>
              <a:rPr lang="en-US" altLang="zh-CN" sz="2800" dirty="0">
                <a:solidFill>
                  <a:schemeClr val="tx1"/>
                </a:solidFill>
                <a:latin typeface="Times New Roman" panose="02020603050405020304" pitchFamily="18" charset="0"/>
                <a:ea typeface="楷体_GB2312" pitchFamily="49" charset="-122"/>
              </a:rPr>
              <a:t>1</a:t>
            </a:r>
            <a:r>
              <a:rPr lang="zh-CN" altLang="en-US" sz="2800" dirty="0">
                <a:solidFill>
                  <a:schemeClr val="tx1"/>
                </a:solidFill>
                <a:latin typeface="Times New Roman" panose="02020603050405020304" pitchFamily="18" charset="0"/>
                <a:ea typeface="楷体_GB2312" pitchFamily="49" charset="-122"/>
              </a:rPr>
              <a:t>到其它各顶点的</a:t>
            </a:r>
            <a:r>
              <a:rPr lang="zh-CN" altLang="en-US" sz="2800" dirty="0">
                <a:solidFill>
                  <a:srgbClr val="FF0000"/>
                </a:solidFill>
                <a:latin typeface="Times New Roman" panose="02020603050405020304" pitchFamily="18" charset="0"/>
                <a:ea typeface="楷体_GB2312" pitchFamily="49" charset="-122"/>
              </a:rPr>
              <a:t>最短路径</a:t>
            </a:r>
            <a:r>
              <a:rPr lang="zh-CN" altLang="en-US" sz="2800" dirty="0">
                <a:solidFill>
                  <a:schemeClr val="tx1"/>
                </a:solidFill>
                <a:latin typeface="Times New Roman" panose="02020603050405020304" pitchFamily="18" charset="0"/>
                <a:ea typeface="楷体_GB2312" pitchFamily="49" charset="-122"/>
              </a:rPr>
              <a:t>（写出详细过程）。</a:t>
            </a:r>
            <a:endParaRPr lang="zh-CN" altLang="en-US" sz="2800" dirty="0">
              <a:solidFill>
                <a:schemeClr val="tx1"/>
              </a:solidFill>
              <a:latin typeface="Times New Roman" panose="02020603050405020304" pitchFamily="18" charset="0"/>
              <a:ea typeface="楷体_GB2312" pitchFamily="49" charset="-122"/>
            </a:endParaRPr>
          </a:p>
        </p:txBody>
      </p:sp>
      <p:graphicFrame>
        <p:nvGraphicFramePr>
          <p:cNvPr id="366738" name="表格 366737"/>
          <p:cNvGraphicFramePr/>
          <p:nvPr/>
        </p:nvGraphicFramePr>
        <p:xfrm>
          <a:off x="34925" y="981075"/>
          <a:ext cx="9072563" cy="5977006"/>
        </p:xfrm>
        <a:graphic>
          <a:graphicData uri="http://schemas.openxmlformats.org/drawingml/2006/table">
            <a:tbl>
              <a:tblPr/>
              <a:tblGrid>
                <a:gridCol w="576263"/>
                <a:gridCol w="792162"/>
                <a:gridCol w="1008063"/>
                <a:gridCol w="1008062"/>
                <a:gridCol w="1317625"/>
                <a:gridCol w="1419225"/>
                <a:gridCol w="1511300"/>
                <a:gridCol w="1439863"/>
              </a:tblGrid>
              <a:tr h="616946">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nSpc>
                          <a:spcPct val="75000"/>
                        </a:lnSpc>
                        <a:spcBef>
                          <a:spcPct val="0"/>
                        </a:spcBef>
                        <a:buNone/>
                      </a:pPr>
                      <a:r>
                        <a:rPr lang="zh-CN" altLang="en-US" sz="2100" b="1" dirty="0">
                          <a:latin typeface="Times New Roman" panose="02020603050405020304" pitchFamily="18" charset="0"/>
                        </a:rPr>
                        <a:t>终点</a:t>
                      </a:r>
                      <a:endParaRPr lang="zh-CN" altLang="en-US" sz="2100" b="1" dirty="0">
                        <a:latin typeface="Times New Roman" panose="02020603050405020304" pitchFamily="18" charset="0"/>
                      </a:endParaRPr>
                    </a:p>
                  </a:txBody>
                  <a:tcPr marL="0" marR="0" marT="0" marB="0" anchor="ctr" anchorCtr="1">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gridSpan="7">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Clr>
                          <a:srgbClr val="000000"/>
                        </a:buClr>
                        <a:buNone/>
                      </a:pPr>
                      <a:r>
                        <a:rPr lang="zh-CN" altLang="en-US" sz="2100" b="1" dirty="0">
                          <a:latin typeface="Times New Roman" panose="02020603050405020304" pitchFamily="18" charset="0"/>
                        </a:rPr>
                        <a:t>从</a:t>
                      </a:r>
                      <a:r>
                        <a:rPr lang="zh-CN" altLang="zh-CN" sz="2100" b="1" dirty="0">
                          <a:latin typeface="Times New Roman" panose="02020603050405020304" pitchFamily="18" charset="0"/>
                        </a:rPr>
                        <a:t>1到各终点的最短路径及其长度</a:t>
                      </a:r>
                      <a:endParaRPr lang="zh-CN" altLang="en-US" sz="1900" dirty="0"/>
                    </a:p>
                  </a:txBody>
                  <a:tcPr marL="0" marR="0" marT="0" marB="0" anchor="ctr" anchorCtr="1">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hMerge="1">
                  <a:tcP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cP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cP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cP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cP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cPr>
                    <a:lnR w="28575"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r>
              <a:tr h="589727">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latin typeface="Times New Roman" panose="02020603050405020304" pitchFamily="18" charset="0"/>
                        </a:rPr>
                        <a:t>2</a:t>
                      </a:r>
                      <a:endParaRPr lang="en-US" altLang="zh-CN" sz="2500" b="1">
                        <a:latin typeface="Times New Roman" panose="02020603050405020304" pitchFamily="18" charset="0"/>
                      </a:endParaRPr>
                    </a:p>
                  </a:txBody>
                  <a:tcPr marL="0" marR="0" marT="0" marB="0" anchor="ctr" anchorCtr="1">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latin typeface="Times New Roman" panose="02020603050405020304" pitchFamily="18" charset="0"/>
                        </a:rPr>
                        <a:t>6</a:t>
                      </a:r>
                      <a:endParaRPr lang="en-US" altLang="zh-CN" sz="2500" b="1">
                        <a:latin typeface="Times New Roman" panose="02020603050405020304" pitchFamily="18" charset="0"/>
                      </a:endParaRPr>
                    </a:p>
                    <a:p>
                      <a:pPr marL="0" lvl="0" indent="0" algn="ctr">
                        <a:lnSpc>
                          <a:spcPct val="75000"/>
                        </a:lnSpc>
                        <a:spcBef>
                          <a:spcPct val="0"/>
                        </a:spcBef>
                        <a:buNone/>
                      </a:pPr>
                      <a:r>
                        <a:rPr lang="en-US" altLang="zh-CN" sz="2500" b="1">
                          <a:latin typeface="Times New Roman" panose="02020603050405020304" pitchFamily="18" charset="0"/>
                        </a:rPr>
                        <a:t>&lt;1,2&gt;</a:t>
                      </a:r>
                      <a:endParaRPr lang="en-US" altLang="zh-CN" sz="2500" b="1">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solidFill>
                            <a:srgbClr val="FF0000"/>
                          </a:solidFill>
                          <a:latin typeface="Times New Roman" panose="02020603050405020304" pitchFamily="18" charset="0"/>
                        </a:rPr>
                        <a:t>6</a:t>
                      </a:r>
                      <a:endParaRPr lang="en-US" altLang="zh-CN" sz="2500" b="1">
                        <a:solidFill>
                          <a:srgbClr val="FF0000"/>
                        </a:solidFill>
                        <a:latin typeface="Times New Roman" panose="02020603050405020304" pitchFamily="18" charset="0"/>
                      </a:endParaRPr>
                    </a:p>
                    <a:p>
                      <a:pPr marL="0" lvl="0" indent="0" algn="ctr">
                        <a:lnSpc>
                          <a:spcPct val="75000"/>
                        </a:lnSpc>
                        <a:spcBef>
                          <a:spcPct val="0"/>
                        </a:spcBef>
                        <a:buNone/>
                      </a:pPr>
                      <a:r>
                        <a:rPr lang="en-US" altLang="zh-CN" sz="2500" b="1">
                          <a:solidFill>
                            <a:srgbClr val="FF0000"/>
                          </a:solidFill>
                          <a:latin typeface="Times New Roman" panose="02020603050405020304" pitchFamily="18" charset="0"/>
                        </a:rPr>
                        <a:t>&lt;1,2&gt;</a:t>
                      </a:r>
                      <a:endParaRPr lang="en-US" altLang="zh-CN" sz="2500" b="1">
                        <a:solidFill>
                          <a:srgbClr val="FF0000"/>
                        </a:solidFill>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latin typeface="Times New Roman" panose="02020603050405020304" pitchFamily="18" charset="0"/>
                        </a:rPr>
                        <a:t>------</a:t>
                      </a:r>
                      <a:endParaRPr lang="en-US" altLang="zh-CN" sz="2500" b="1">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latin typeface="Times New Roman" panose="02020603050405020304" pitchFamily="18" charset="0"/>
                        </a:rPr>
                        <a:t>------</a:t>
                      </a:r>
                      <a:endParaRPr lang="en-US" altLang="zh-CN" sz="2500" b="1">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latin typeface="Times New Roman" panose="02020603050405020304" pitchFamily="18" charset="0"/>
                        </a:rPr>
                        <a:t>------</a:t>
                      </a:r>
                      <a:endParaRPr lang="en-US" altLang="zh-CN" sz="2500" b="1">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latin typeface="Times New Roman" panose="02020603050405020304" pitchFamily="18" charset="0"/>
                        </a:rPr>
                        <a:t>------</a:t>
                      </a:r>
                      <a:endParaRPr lang="en-US" altLang="zh-CN" sz="2500" b="1">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latin typeface="Times New Roman" panose="02020603050405020304" pitchFamily="18" charset="0"/>
                        </a:rPr>
                        <a:t>------</a:t>
                      </a:r>
                      <a:endParaRPr lang="en-US" altLang="zh-CN" sz="2500" b="1">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r>
              <a:tr h="646517">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latin typeface="Times New Roman" panose="02020603050405020304" pitchFamily="18" charset="0"/>
                        </a:rPr>
                        <a:t>3</a:t>
                      </a:r>
                      <a:endParaRPr lang="en-US" altLang="zh-CN" sz="2500" b="1">
                        <a:latin typeface="Times New Roman" panose="02020603050405020304" pitchFamily="18" charset="0"/>
                      </a:endParaRPr>
                    </a:p>
                  </a:txBody>
                  <a:tcPr marL="0" marR="0" marT="0" marB="0" anchor="ctr" anchorCtr="1">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solidFill>
                            <a:srgbClr val="FF0000"/>
                          </a:solidFill>
                          <a:latin typeface="Times New Roman" panose="02020603050405020304" pitchFamily="18" charset="0"/>
                        </a:rPr>
                        <a:t>1</a:t>
                      </a:r>
                      <a:endParaRPr lang="en-US" altLang="zh-CN" sz="2500" b="1">
                        <a:solidFill>
                          <a:srgbClr val="FF0000"/>
                        </a:solidFill>
                        <a:latin typeface="Times New Roman" panose="02020603050405020304" pitchFamily="18" charset="0"/>
                      </a:endParaRPr>
                    </a:p>
                    <a:p>
                      <a:pPr marL="0" lvl="0" indent="0" algn="ctr">
                        <a:lnSpc>
                          <a:spcPct val="75000"/>
                        </a:lnSpc>
                        <a:spcBef>
                          <a:spcPct val="0"/>
                        </a:spcBef>
                        <a:buNone/>
                      </a:pPr>
                      <a:r>
                        <a:rPr lang="en-US" altLang="zh-CN" sz="2500" b="1">
                          <a:solidFill>
                            <a:srgbClr val="FF0000"/>
                          </a:solidFill>
                          <a:latin typeface="Times New Roman" panose="02020603050405020304" pitchFamily="18" charset="0"/>
                        </a:rPr>
                        <a:t>&lt;1,3&gt;</a:t>
                      </a:r>
                      <a:endParaRPr lang="en-US" altLang="zh-CN" sz="2500" b="1">
                        <a:solidFill>
                          <a:srgbClr val="FF0000"/>
                        </a:solidFill>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latin typeface="Times New Roman" panose="02020603050405020304" pitchFamily="18" charset="0"/>
                        </a:rPr>
                        <a:t>------</a:t>
                      </a:r>
                      <a:endParaRPr lang="en-US" altLang="zh-CN" sz="2500" b="1">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latin typeface="Times New Roman" panose="02020603050405020304" pitchFamily="18" charset="0"/>
                        </a:rPr>
                        <a:t>------</a:t>
                      </a:r>
                      <a:endParaRPr lang="en-US" altLang="zh-CN" sz="2500" b="1">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latin typeface="Times New Roman" panose="02020603050405020304" pitchFamily="18" charset="0"/>
                        </a:rPr>
                        <a:t>------</a:t>
                      </a:r>
                      <a:endParaRPr lang="en-US" altLang="zh-CN" sz="2500" b="1">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latin typeface="Times New Roman" panose="02020603050405020304" pitchFamily="18" charset="0"/>
                        </a:rPr>
                        <a:t>------</a:t>
                      </a:r>
                      <a:endParaRPr lang="en-US" altLang="zh-CN" sz="2500" b="1">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latin typeface="Times New Roman" panose="02020603050405020304" pitchFamily="18" charset="0"/>
                        </a:rPr>
                        <a:t>------</a:t>
                      </a:r>
                      <a:endParaRPr lang="en-US" altLang="zh-CN" sz="2500" b="1">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latin typeface="Times New Roman" panose="02020603050405020304" pitchFamily="18" charset="0"/>
                        </a:rPr>
                        <a:t>------</a:t>
                      </a:r>
                      <a:endParaRPr lang="en-US" altLang="zh-CN" sz="2500" b="1">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r>
              <a:tr h="589729">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latin typeface="Times New Roman" panose="02020603050405020304" pitchFamily="18" charset="0"/>
                        </a:rPr>
                        <a:t>4</a:t>
                      </a:r>
                      <a:endParaRPr lang="en-US" altLang="zh-CN" sz="2500" b="1">
                        <a:latin typeface="Times New Roman" panose="02020603050405020304" pitchFamily="18" charset="0"/>
                      </a:endParaRPr>
                    </a:p>
                  </a:txBody>
                  <a:tcPr marL="0" marR="0" marT="0" marB="0" anchor="ctr" anchorCtr="1">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latin typeface="Times New Roman" panose="02020603050405020304" pitchFamily="18" charset="0"/>
                        </a:rPr>
                        <a:t>50</a:t>
                      </a:r>
                      <a:endParaRPr lang="en-US" altLang="zh-CN" sz="2500" b="1">
                        <a:latin typeface="Times New Roman" panose="02020603050405020304" pitchFamily="18" charset="0"/>
                      </a:endParaRPr>
                    </a:p>
                    <a:p>
                      <a:pPr marL="0" lvl="0" indent="0" algn="ctr">
                        <a:lnSpc>
                          <a:spcPct val="75000"/>
                        </a:lnSpc>
                        <a:spcBef>
                          <a:spcPct val="0"/>
                        </a:spcBef>
                        <a:buNone/>
                      </a:pPr>
                      <a:r>
                        <a:rPr lang="en-US" altLang="zh-CN" sz="2500" b="1">
                          <a:latin typeface="Times New Roman" panose="02020603050405020304" pitchFamily="18" charset="0"/>
                        </a:rPr>
                        <a:t>&lt;1,4&gt;</a:t>
                      </a:r>
                      <a:endParaRPr lang="en-US" altLang="zh-CN" sz="2500" b="1">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latin typeface="Times New Roman" panose="02020603050405020304" pitchFamily="18" charset="0"/>
                        </a:rPr>
                        <a:t>50</a:t>
                      </a:r>
                      <a:endParaRPr lang="en-US" altLang="zh-CN" sz="2500" b="1">
                        <a:latin typeface="Times New Roman" panose="02020603050405020304" pitchFamily="18" charset="0"/>
                      </a:endParaRPr>
                    </a:p>
                    <a:p>
                      <a:pPr marL="0" lvl="0" indent="0" algn="ctr">
                        <a:lnSpc>
                          <a:spcPct val="75000"/>
                        </a:lnSpc>
                        <a:spcBef>
                          <a:spcPct val="0"/>
                        </a:spcBef>
                        <a:buNone/>
                      </a:pPr>
                      <a:r>
                        <a:rPr lang="en-US" altLang="zh-CN" sz="2500" b="1">
                          <a:latin typeface="Times New Roman" panose="02020603050405020304" pitchFamily="18" charset="0"/>
                        </a:rPr>
                        <a:t>&lt;1,4&gt;</a:t>
                      </a:r>
                      <a:endParaRPr lang="en-US" altLang="zh-CN" sz="2500" b="1">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latin typeface="Times New Roman" panose="02020603050405020304" pitchFamily="18" charset="0"/>
                        </a:rPr>
                        <a:t>50</a:t>
                      </a:r>
                      <a:endParaRPr lang="en-US" altLang="zh-CN" sz="2500" b="1">
                        <a:latin typeface="Times New Roman" panose="02020603050405020304" pitchFamily="18" charset="0"/>
                      </a:endParaRPr>
                    </a:p>
                    <a:p>
                      <a:pPr marL="0" lvl="0" indent="0" algn="ctr">
                        <a:lnSpc>
                          <a:spcPct val="75000"/>
                        </a:lnSpc>
                        <a:spcBef>
                          <a:spcPct val="0"/>
                        </a:spcBef>
                        <a:buNone/>
                      </a:pPr>
                      <a:r>
                        <a:rPr lang="en-US" altLang="zh-CN" sz="2500" b="1">
                          <a:latin typeface="Times New Roman" panose="02020603050405020304" pitchFamily="18" charset="0"/>
                        </a:rPr>
                        <a:t>&lt;1,4&gt;</a:t>
                      </a:r>
                      <a:endParaRPr lang="en-US" altLang="zh-CN" sz="2500" b="1">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latin typeface="Times New Roman" panose="02020603050405020304" pitchFamily="18" charset="0"/>
                        </a:rPr>
                        <a:t>50</a:t>
                      </a:r>
                      <a:endParaRPr lang="en-US" altLang="zh-CN" sz="2500" b="1">
                        <a:latin typeface="Times New Roman" panose="02020603050405020304" pitchFamily="18" charset="0"/>
                      </a:endParaRPr>
                    </a:p>
                    <a:p>
                      <a:pPr marL="0" lvl="0" indent="0" algn="ctr">
                        <a:lnSpc>
                          <a:spcPct val="75000"/>
                        </a:lnSpc>
                        <a:spcBef>
                          <a:spcPct val="0"/>
                        </a:spcBef>
                        <a:buNone/>
                      </a:pPr>
                      <a:r>
                        <a:rPr lang="en-US" altLang="zh-CN" sz="2500" b="1">
                          <a:latin typeface="Times New Roman" panose="02020603050405020304" pitchFamily="18" charset="0"/>
                        </a:rPr>
                        <a:t>&lt;1,4&gt;</a:t>
                      </a:r>
                      <a:endParaRPr lang="en-US" altLang="zh-CN" sz="2500" b="1">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latin typeface="Times New Roman" panose="02020603050405020304" pitchFamily="18" charset="0"/>
                        </a:rPr>
                        <a:t>50</a:t>
                      </a:r>
                      <a:endParaRPr lang="en-US" altLang="zh-CN" sz="2500" b="1">
                        <a:latin typeface="Times New Roman" panose="02020603050405020304" pitchFamily="18" charset="0"/>
                      </a:endParaRPr>
                    </a:p>
                    <a:p>
                      <a:pPr marL="0" lvl="0" indent="0" algn="ctr">
                        <a:lnSpc>
                          <a:spcPct val="75000"/>
                        </a:lnSpc>
                        <a:spcBef>
                          <a:spcPct val="0"/>
                        </a:spcBef>
                        <a:buNone/>
                      </a:pPr>
                      <a:r>
                        <a:rPr lang="en-US" altLang="zh-CN" sz="2500" b="1">
                          <a:latin typeface="Times New Roman" panose="02020603050405020304" pitchFamily="18" charset="0"/>
                        </a:rPr>
                        <a:t>&lt;1,4&gt;</a:t>
                      </a:r>
                      <a:endParaRPr lang="en-US" altLang="zh-CN" sz="2500" b="1">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solidFill>
                            <a:srgbClr val="FF0000"/>
                          </a:solidFill>
                          <a:latin typeface="Times New Roman" panose="02020603050405020304" pitchFamily="18" charset="0"/>
                        </a:rPr>
                        <a:t>50</a:t>
                      </a:r>
                      <a:endParaRPr lang="en-US" altLang="zh-CN" sz="2500" b="1">
                        <a:solidFill>
                          <a:srgbClr val="FF0000"/>
                        </a:solidFill>
                        <a:latin typeface="Times New Roman" panose="02020603050405020304" pitchFamily="18" charset="0"/>
                      </a:endParaRPr>
                    </a:p>
                    <a:p>
                      <a:pPr marL="0" lvl="0" indent="0" algn="ctr">
                        <a:lnSpc>
                          <a:spcPct val="75000"/>
                        </a:lnSpc>
                        <a:spcBef>
                          <a:spcPct val="0"/>
                        </a:spcBef>
                        <a:buNone/>
                      </a:pPr>
                      <a:r>
                        <a:rPr lang="en-US" altLang="zh-CN" sz="2500" b="1">
                          <a:solidFill>
                            <a:srgbClr val="FF0000"/>
                          </a:solidFill>
                          <a:latin typeface="Times New Roman" panose="02020603050405020304" pitchFamily="18" charset="0"/>
                        </a:rPr>
                        <a:t>&lt;1,4&gt;</a:t>
                      </a:r>
                      <a:endParaRPr lang="en-US" altLang="zh-CN" sz="2500" b="1">
                        <a:solidFill>
                          <a:srgbClr val="FF0000"/>
                        </a:solidFill>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2500" b="1">
                          <a:latin typeface="Times New Roman" panose="02020603050405020304" pitchFamily="18" charset="0"/>
                        </a:rPr>
                        <a:t>------</a:t>
                      </a:r>
                      <a:endParaRPr lang="en-US" altLang="zh-CN" sz="2500" b="1">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r>
              <a:tr h="589727">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latin typeface="Times New Roman" panose="02020603050405020304" pitchFamily="18" charset="0"/>
                        </a:rPr>
                        <a:t>5</a:t>
                      </a:r>
                      <a:endParaRPr lang="en-US" altLang="zh-CN" sz="2500" b="1">
                        <a:latin typeface="Times New Roman" panose="02020603050405020304" pitchFamily="18" charset="0"/>
                      </a:endParaRPr>
                    </a:p>
                  </a:txBody>
                  <a:tcPr marL="0" marR="0" marT="0" marB="0" anchor="ctr" anchorCtr="1">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dirty="0">
                          <a:latin typeface="Times New Roman" panose="02020603050405020304" pitchFamily="18" charset="0"/>
                        </a:rPr>
                        <a:t>∞</a:t>
                      </a:r>
                      <a:endParaRPr lang="en-US" altLang="zh-CN" sz="2500" b="1">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dirty="0">
                          <a:latin typeface="Times New Roman" panose="02020603050405020304" pitchFamily="18" charset="0"/>
                        </a:rPr>
                        <a:t>∞</a:t>
                      </a:r>
                      <a:endParaRPr lang="en-US" altLang="zh-CN" sz="2500" b="1">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latin typeface="Times New Roman" panose="02020603050405020304" pitchFamily="18" charset="0"/>
                        </a:rPr>
                        <a:t>49 </a:t>
                      </a:r>
                      <a:endParaRPr lang="en-US" altLang="zh-CN" sz="2500" b="1">
                        <a:latin typeface="Times New Roman" panose="02020603050405020304" pitchFamily="18" charset="0"/>
                      </a:endParaRPr>
                    </a:p>
                    <a:p>
                      <a:pPr marL="0" lvl="0" indent="0" algn="ctr">
                        <a:lnSpc>
                          <a:spcPct val="75000"/>
                        </a:lnSpc>
                        <a:spcBef>
                          <a:spcPct val="0"/>
                        </a:spcBef>
                        <a:buNone/>
                      </a:pPr>
                      <a:r>
                        <a:rPr lang="en-US" altLang="zh-CN" sz="2500" b="1">
                          <a:latin typeface="Times New Roman" panose="02020603050405020304" pitchFamily="18" charset="0"/>
                        </a:rPr>
                        <a:t>&lt;1,2,5&gt;</a:t>
                      </a:r>
                      <a:endParaRPr lang="en-US" altLang="zh-CN" sz="2500" b="1">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latin typeface="Times New Roman" panose="02020603050405020304" pitchFamily="18" charset="0"/>
                        </a:rPr>
                        <a:t>49 </a:t>
                      </a:r>
                      <a:endParaRPr lang="en-US" altLang="zh-CN" sz="2500" b="1">
                        <a:latin typeface="Times New Roman" panose="02020603050405020304" pitchFamily="18" charset="0"/>
                      </a:endParaRPr>
                    </a:p>
                    <a:p>
                      <a:pPr marL="0" lvl="0" indent="0" algn="ctr">
                        <a:lnSpc>
                          <a:spcPct val="75000"/>
                        </a:lnSpc>
                        <a:spcBef>
                          <a:spcPct val="0"/>
                        </a:spcBef>
                        <a:buNone/>
                      </a:pPr>
                      <a:r>
                        <a:rPr lang="en-US" altLang="zh-CN" sz="2500" b="1">
                          <a:latin typeface="Times New Roman" panose="02020603050405020304" pitchFamily="18" charset="0"/>
                        </a:rPr>
                        <a:t>&lt;1,2,5&gt;</a:t>
                      </a:r>
                      <a:endParaRPr lang="en-US" altLang="zh-CN" sz="2500" b="1">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solidFill>
                            <a:srgbClr val="FF0000"/>
                          </a:solidFill>
                          <a:latin typeface="Times New Roman" panose="02020603050405020304" pitchFamily="18" charset="0"/>
                        </a:rPr>
                        <a:t>49 </a:t>
                      </a:r>
                      <a:endParaRPr lang="en-US" altLang="zh-CN" sz="2500" b="1">
                        <a:solidFill>
                          <a:srgbClr val="FF0000"/>
                        </a:solidFill>
                        <a:latin typeface="Times New Roman" panose="02020603050405020304" pitchFamily="18" charset="0"/>
                      </a:endParaRPr>
                    </a:p>
                    <a:p>
                      <a:pPr marL="0" lvl="0" indent="0" algn="ctr">
                        <a:lnSpc>
                          <a:spcPct val="75000"/>
                        </a:lnSpc>
                        <a:spcBef>
                          <a:spcPct val="0"/>
                        </a:spcBef>
                        <a:buNone/>
                      </a:pPr>
                      <a:r>
                        <a:rPr lang="en-US" altLang="zh-CN" sz="2500" b="1">
                          <a:solidFill>
                            <a:srgbClr val="FF0000"/>
                          </a:solidFill>
                          <a:latin typeface="Times New Roman" panose="02020603050405020304" pitchFamily="18" charset="0"/>
                        </a:rPr>
                        <a:t>&lt;1,2,5&gt;</a:t>
                      </a:r>
                      <a:endParaRPr lang="en-US" altLang="zh-CN" sz="2500" b="1">
                        <a:solidFill>
                          <a:srgbClr val="FF0000"/>
                        </a:solidFill>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latin typeface="Times New Roman" panose="02020603050405020304" pitchFamily="18" charset="0"/>
                        </a:rPr>
                        <a:t>------</a:t>
                      </a:r>
                      <a:endParaRPr lang="en-US" altLang="zh-CN" sz="2500" b="1">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latin typeface="Times New Roman" panose="02020603050405020304" pitchFamily="18" charset="0"/>
                        </a:rPr>
                        <a:t>------</a:t>
                      </a:r>
                      <a:endParaRPr lang="en-US" altLang="zh-CN" sz="2500" b="1">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r>
              <a:tr h="616611">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latin typeface="Times New Roman" panose="02020603050405020304" pitchFamily="18" charset="0"/>
                        </a:rPr>
                        <a:t>6</a:t>
                      </a:r>
                      <a:endParaRPr lang="en-US" altLang="zh-CN" sz="2500" b="1">
                        <a:latin typeface="Times New Roman" panose="02020603050405020304" pitchFamily="18" charset="0"/>
                      </a:endParaRPr>
                    </a:p>
                  </a:txBody>
                  <a:tcPr marL="0" marR="0" marT="0" marB="0" anchor="ctr" anchorCtr="1">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dirty="0">
                          <a:latin typeface="Times New Roman" panose="02020603050405020304" pitchFamily="18" charset="0"/>
                        </a:rPr>
                        <a:t>∞</a:t>
                      </a:r>
                      <a:endParaRPr lang="en-US" altLang="zh-CN" sz="2500" b="1">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latin typeface="Times New Roman" panose="02020603050405020304" pitchFamily="18" charset="0"/>
                        </a:rPr>
                        <a:t>13 </a:t>
                      </a:r>
                      <a:endParaRPr lang="en-US" altLang="zh-CN" sz="2500" b="1">
                        <a:latin typeface="Times New Roman" panose="02020603050405020304" pitchFamily="18" charset="0"/>
                      </a:endParaRPr>
                    </a:p>
                    <a:p>
                      <a:pPr marL="0" lvl="0" indent="0" algn="ctr">
                        <a:lnSpc>
                          <a:spcPct val="75000"/>
                        </a:lnSpc>
                        <a:spcBef>
                          <a:spcPct val="0"/>
                        </a:spcBef>
                        <a:buNone/>
                      </a:pPr>
                      <a:r>
                        <a:rPr lang="en-US" altLang="zh-CN" sz="2500" b="1">
                          <a:latin typeface="Times New Roman" panose="02020603050405020304" pitchFamily="18" charset="0"/>
                        </a:rPr>
                        <a:t>&lt;1,3,6&gt;</a:t>
                      </a:r>
                      <a:endParaRPr lang="en-US" altLang="zh-CN" sz="2500" b="1">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solidFill>
                            <a:srgbClr val="FF0000"/>
                          </a:solidFill>
                          <a:latin typeface="Times New Roman" panose="02020603050405020304" pitchFamily="18" charset="0"/>
                        </a:rPr>
                        <a:t>12 </a:t>
                      </a:r>
                      <a:endParaRPr lang="en-US" altLang="zh-CN" sz="2500" b="1">
                        <a:solidFill>
                          <a:srgbClr val="FF0000"/>
                        </a:solidFill>
                        <a:latin typeface="Times New Roman" panose="02020603050405020304" pitchFamily="18" charset="0"/>
                      </a:endParaRPr>
                    </a:p>
                    <a:p>
                      <a:pPr marL="0" lvl="0" indent="0" algn="ctr">
                        <a:lnSpc>
                          <a:spcPct val="75000"/>
                        </a:lnSpc>
                        <a:spcBef>
                          <a:spcPct val="0"/>
                        </a:spcBef>
                        <a:buNone/>
                      </a:pPr>
                      <a:r>
                        <a:rPr lang="en-US" altLang="zh-CN" sz="2500" b="1">
                          <a:solidFill>
                            <a:srgbClr val="FF0000"/>
                          </a:solidFill>
                          <a:latin typeface="Times New Roman" panose="02020603050405020304" pitchFamily="18" charset="0"/>
                        </a:rPr>
                        <a:t>&lt;1,2,6&gt;</a:t>
                      </a:r>
                      <a:endParaRPr lang="en-US" altLang="zh-CN" sz="2500" b="1">
                        <a:solidFill>
                          <a:srgbClr val="FF0000"/>
                        </a:solidFill>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latin typeface="Times New Roman" panose="02020603050405020304" pitchFamily="18" charset="0"/>
                        </a:rPr>
                        <a:t>------</a:t>
                      </a:r>
                      <a:endParaRPr lang="en-US" altLang="zh-CN" sz="2500" b="1">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latin typeface="Times New Roman" panose="02020603050405020304" pitchFamily="18" charset="0"/>
                        </a:rPr>
                        <a:t>------</a:t>
                      </a:r>
                      <a:endParaRPr lang="en-US" altLang="zh-CN" sz="2500" b="1">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latin typeface="Times New Roman" panose="02020603050405020304" pitchFamily="18" charset="0"/>
                        </a:rPr>
                        <a:t>------</a:t>
                      </a:r>
                      <a:endParaRPr lang="en-US" altLang="zh-CN" sz="2500" b="1">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latin typeface="Times New Roman" panose="02020603050405020304" pitchFamily="18" charset="0"/>
                        </a:rPr>
                        <a:t>------</a:t>
                      </a:r>
                      <a:endParaRPr lang="en-US" altLang="zh-CN" sz="2500" b="1">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r>
              <a:tr h="613249">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latin typeface="Times New Roman" panose="02020603050405020304" pitchFamily="18" charset="0"/>
                        </a:rPr>
                        <a:t>7</a:t>
                      </a:r>
                      <a:endParaRPr lang="en-US" altLang="zh-CN" sz="2500" b="1">
                        <a:latin typeface="Times New Roman" panose="02020603050405020304" pitchFamily="18" charset="0"/>
                      </a:endParaRPr>
                    </a:p>
                  </a:txBody>
                  <a:tcPr marL="0" marR="0" marT="0" marB="0" anchor="ctr" anchorCtr="1">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dirty="0">
                          <a:latin typeface="Times New Roman" panose="02020603050405020304" pitchFamily="18" charset="0"/>
                        </a:rPr>
                        <a:t>∞</a:t>
                      </a:r>
                      <a:endParaRPr lang="en-US" altLang="zh-CN" sz="2500" b="1" dirty="0">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dirty="0">
                          <a:latin typeface="Times New Roman" panose="02020603050405020304" pitchFamily="18" charset="0"/>
                        </a:rPr>
                        <a:t>∞</a:t>
                      </a:r>
                      <a:endParaRPr lang="en-US" altLang="zh-CN" sz="2500" b="1" dirty="0">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dirty="0">
                          <a:latin typeface="Times New Roman" panose="02020603050405020304" pitchFamily="18" charset="0"/>
                        </a:rPr>
                        <a:t>∞</a:t>
                      </a:r>
                      <a:endParaRPr lang="en-US" altLang="zh-CN" sz="2500" b="1">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solidFill>
                            <a:srgbClr val="FF0000"/>
                          </a:solidFill>
                          <a:latin typeface="Times New Roman" panose="02020603050405020304" pitchFamily="18" charset="0"/>
                        </a:rPr>
                        <a:t>36 </a:t>
                      </a:r>
                      <a:endParaRPr lang="en-US" altLang="zh-CN" sz="2500" b="1">
                        <a:solidFill>
                          <a:srgbClr val="FF0000"/>
                        </a:solidFill>
                        <a:latin typeface="Times New Roman" panose="02020603050405020304" pitchFamily="18" charset="0"/>
                      </a:endParaRPr>
                    </a:p>
                    <a:p>
                      <a:pPr marL="0" lvl="0" indent="0" algn="ctr">
                        <a:lnSpc>
                          <a:spcPct val="75000"/>
                        </a:lnSpc>
                        <a:spcBef>
                          <a:spcPct val="0"/>
                        </a:spcBef>
                        <a:buNone/>
                      </a:pPr>
                      <a:r>
                        <a:rPr lang="en-US" altLang="zh-CN" sz="2500" b="1">
                          <a:solidFill>
                            <a:srgbClr val="FF0000"/>
                          </a:solidFill>
                          <a:latin typeface="Times New Roman" panose="02020603050405020304" pitchFamily="18" charset="0"/>
                        </a:rPr>
                        <a:t>&lt;1,2,6,7&gt;</a:t>
                      </a:r>
                      <a:endParaRPr lang="en-US" altLang="zh-CN" sz="2500" b="1">
                        <a:solidFill>
                          <a:srgbClr val="FF0000"/>
                        </a:solidFill>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latin typeface="Times New Roman" panose="02020603050405020304" pitchFamily="18" charset="0"/>
                        </a:rPr>
                        <a:t>------</a:t>
                      </a:r>
                      <a:endParaRPr lang="en-US" altLang="zh-CN" sz="2500" b="1">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latin typeface="Times New Roman" panose="02020603050405020304" pitchFamily="18" charset="0"/>
                        </a:rPr>
                        <a:t>------</a:t>
                      </a:r>
                      <a:endParaRPr lang="en-US" altLang="zh-CN" sz="2500" b="1">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latin typeface="Times New Roman" panose="02020603050405020304" pitchFamily="18" charset="0"/>
                        </a:rPr>
                        <a:t>------</a:t>
                      </a:r>
                      <a:endParaRPr lang="en-US" altLang="zh-CN" sz="2500" b="1">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r>
              <a:tr h="61829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latin typeface="Times New Roman" panose="02020603050405020304" pitchFamily="18" charset="0"/>
                        </a:rPr>
                        <a:t>8</a:t>
                      </a:r>
                      <a:endParaRPr lang="en-US" altLang="zh-CN" sz="2500" b="1">
                        <a:latin typeface="Times New Roman" panose="02020603050405020304" pitchFamily="18" charset="0"/>
                      </a:endParaRPr>
                    </a:p>
                  </a:txBody>
                  <a:tcPr marL="0" marR="0" marT="0" marB="0" anchor="ctr" anchorCtr="1">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dirty="0">
                          <a:latin typeface="Times New Roman" panose="02020603050405020304" pitchFamily="18" charset="0"/>
                        </a:rPr>
                        <a:t>∞</a:t>
                      </a:r>
                      <a:endParaRPr lang="en-US" altLang="zh-CN" sz="2500" b="1">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dirty="0">
                          <a:latin typeface="Times New Roman" panose="02020603050405020304" pitchFamily="18" charset="0"/>
                        </a:rPr>
                        <a:t>∞</a:t>
                      </a:r>
                      <a:endParaRPr lang="en-US" altLang="zh-CN" sz="2500" b="1">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dirty="0">
                          <a:latin typeface="Times New Roman" panose="02020603050405020304" pitchFamily="18" charset="0"/>
                        </a:rPr>
                        <a:t>∞</a:t>
                      </a:r>
                      <a:endParaRPr lang="en-US" altLang="zh-CN" sz="2500" b="1">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dirty="0">
                          <a:latin typeface="Times New Roman" panose="02020603050405020304" pitchFamily="18" charset="0"/>
                        </a:rPr>
                        <a:t>∞</a:t>
                      </a:r>
                      <a:endParaRPr lang="en-US" altLang="zh-CN" sz="2500" b="1">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latin typeface="Times New Roman" panose="02020603050405020304" pitchFamily="18" charset="0"/>
                        </a:rPr>
                        <a:t>56</a:t>
                      </a:r>
                      <a:endParaRPr lang="en-US" altLang="zh-CN" sz="2500" b="1">
                        <a:latin typeface="Times New Roman" panose="02020603050405020304" pitchFamily="18" charset="0"/>
                      </a:endParaRPr>
                    </a:p>
                    <a:p>
                      <a:pPr marL="0" lvl="0" indent="0" algn="ctr">
                        <a:lnSpc>
                          <a:spcPct val="75000"/>
                        </a:lnSpc>
                        <a:spcBef>
                          <a:spcPct val="0"/>
                        </a:spcBef>
                        <a:buNone/>
                      </a:pPr>
                      <a:r>
                        <a:rPr lang="en-US" altLang="zh-CN" sz="2500" b="1">
                          <a:latin typeface="Times New Roman" panose="02020603050405020304" pitchFamily="18" charset="0"/>
                        </a:rPr>
                        <a:t>&lt;1,2,6,7,8&gt;</a:t>
                      </a:r>
                      <a:endParaRPr lang="en-US" altLang="zh-CN" sz="2500" b="1">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latin typeface="Times New Roman" panose="02020603050405020304" pitchFamily="18" charset="0"/>
                        </a:rPr>
                        <a:t>56</a:t>
                      </a:r>
                      <a:endParaRPr lang="en-US" altLang="zh-CN" sz="2500" b="1">
                        <a:latin typeface="Times New Roman" panose="02020603050405020304" pitchFamily="18" charset="0"/>
                      </a:endParaRPr>
                    </a:p>
                    <a:p>
                      <a:pPr marL="0" lvl="0" indent="0" algn="ctr">
                        <a:lnSpc>
                          <a:spcPct val="75000"/>
                        </a:lnSpc>
                        <a:spcBef>
                          <a:spcPct val="0"/>
                        </a:spcBef>
                        <a:buNone/>
                      </a:pPr>
                      <a:r>
                        <a:rPr lang="en-US" altLang="zh-CN" sz="2500" b="1">
                          <a:latin typeface="Times New Roman" panose="02020603050405020304" pitchFamily="18" charset="0"/>
                        </a:rPr>
                        <a:t>&lt;1,2,6,7,8&gt;</a:t>
                      </a:r>
                      <a:endParaRPr lang="en-US" altLang="zh-CN" sz="2500" b="1">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solidFill>
                            <a:srgbClr val="FF0000"/>
                          </a:solidFill>
                          <a:latin typeface="Times New Roman" panose="02020603050405020304" pitchFamily="18" charset="0"/>
                        </a:rPr>
                        <a:t>56</a:t>
                      </a:r>
                      <a:endParaRPr lang="en-US" altLang="zh-CN" sz="2500" b="1">
                        <a:solidFill>
                          <a:srgbClr val="FF0000"/>
                        </a:solidFill>
                        <a:latin typeface="Times New Roman" panose="02020603050405020304" pitchFamily="18" charset="0"/>
                      </a:endParaRPr>
                    </a:p>
                    <a:p>
                      <a:pPr marL="0" lvl="0" indent="0" algn="ctr">
                        <a:lnSpc>
                          <a:spcPct val="75000"/>
                        </a:lnSpc>
                        <a:spcBef>
                          <a:spcPct val="0"/>
                        </a:spcBef>
                        <a:buNone/>
                      </a:pPr>
                      <a:r>
                        <a:rPr lang="en-US" altLang="zh-CN" sz="2500" b="1">
                          <a:solidFill>
                            <a:srgbClr val="FF0000"/>
                          </a:solidFill>
                          <a:latin typeface="Times New Roman" panose="02020603050405020304" pitchFamily="18" charset="0"/>
                        </a:rPr>
                        <a:t>&lt;1,2,6,7,8&gt;</a:t>
                      </a:r>
                      <a:endParaRPr lang="en-US" altLang="zh-CN" sz="2500" b="1">
                        <a:solidFill>
                          <a:srgbClr val="FF0000"/>
                        </a:solidFill>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r>
              <a:tr h="589729">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zh-CN" altLang="en-US" sz="2100" b="1" dirty="0">
                          <a:solidFill>
                            <a:srgbClr val="0000BC"/>
                          </a:solidFill>
                          <a:latin typeface="Times New Roman" panose="02020603050405020304" pitchFamily="18" charset="0"/>
                        </a:rPr>
                        <a:t>路径</a:t>
                      </a:r>
                      <a:endParaRPr lang="zh-CN" altLang="en-US" sz="2100" b="1" dirty="0">
                        <a:solidFill>
                          <a:srgbClr val="0000BC"/>
                        </a:solidFill>
                        <a:latin typeface="Times New Roman" panose="02020603050405020304" pitchFamily="18" charset="0"/>
                      </a:endParaRPr>
                    </a:p>
                  </a:txBody>
                  <a:tcPr marL="0" marR="0" marT="0" marB="0" anchor="ctr" anchorCtr="1">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solidFill>
                            <a:srgbClr val="0000BC"/>
                          </a:solidFill>
                          <a:latin typeface="Times New Roman" panose="02020603050405020304" pitchFamily="18" charset="0"/>
                        </a:rPr>
                        <a:t>3: 1</a:t>
                      </a:r>
                      <a:endParaRPr lang="en-US" altLang="zh-CN" sz="2500" b="1">
                        <a:solidFill>
                          <a:srgbClr val="0000BC"/>
                        </a:solidFill>
                        <a:latin typeface="Times New Roman" panose="02020603050405020304" pitchFamily="18" charset="0"/>
                      </a:endParaRPr>
                    </a:p>
                    <a:p>
                      <a:pPr marL="0" lvl="0" indent="0" algn="ctr">
                        <a:lnSpc>
                          <a:spcPct val="75000"/>
                        </a:lnSpc>
                        <a:spcBef>
                          <a:spcPct val="0"/>
                        </a:spcBef>
                        <a:buNone/>
                      </a:pPr>
                      <a:r>
                        <a:rPr lang="en-US" altLang="zh-CN" sz="2500" b="1">
                          <a:solidFill>
                            <a:srgbClr val="0000BC"/>
                          </a:solidFill>
                          <a:latin typeface="Times New Roman" panose="02020603050405020304" pitchFamily="18" charset="0"/>
                        </a:rPr>
                        <a:t>&lt;1,3&gt;</a:t>
                      </a:r>
                      <a:endParaRPr lang="en-US" altLang="zh-CN" sz="2500" b="1">
                        <a:solidFill>
                          <a:srgbClr val="0000BC"/>
                        </a:solidFill>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solidFill>
                            <a:srgbClr val="0000BC"/>
                          </a:solidFill>
                          <a:latin typeface="Times New Roman" panose="02020603050405020304" pitchFamily="18" charset="0"/>
                        </a:rPr>
                        <a:t>2: 6</a:t>
                      </a:r>
                      <a:endParaRPr lang="en-US" altLang="zh-CN" sz="2500" b="1">
                        <a:solidFill>
                          <a:srgbClr val="0000BC"/>
                        </a:solidFill>
                        <a:latin typeface="Times New Roman" panose="02020603050405020304" pitchFamily="18" charset="0"/>
                      </a:endParaRPr>
                    </a:p>
                    <a:p>
                      <a:pPr marL="0" lvl="0" indent="0" algn="ctr">
                        <a:lnSpc>
                          <a:spcPct val="75000"/>
                        </a:lnSpc>
                        <a:spcBef>
                          <a:spcPct val="0"/>
                        </a:spcBef>
                        <a:buNone/>
                      </a:pPr>
                      <a:r>
                        <a:rPr lang="en-US" altLang="zh-CN" sz="2500" b="1">
                          <a:solidFill>
                            <a:srgbClr val="0000BC"/>
                          </a:solidFill>
                          <a:latin typeface="Times New Roman" panose="02020603050405020304" pitchFamily="18" charset="0"/>
                        </a:rPr>
                        <a:t>&lt;1,2&gt;</a:t>
                      </a:r>
                      <a:endParaRPr lang="en-US" altLang="zh-CN" sz="2500" b="1">
                        <a:solidFill>
                          <a:srgbClr val="0000BC"/>
                        </a:solidFill>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solidFill>
                            <a:srgbClr val="0000BC"/>
                          </a:solidFill>
                          <a:latin typeface="Times New Roman" panose="02020603050405020304" pitchFamily="18" charset="0"/>
                        </a:rPr>
                        <a:t>6:12</a:t>
                      </a:r>
                      <a:endParaRPr lang="en-US" altLang="zh-CN" sz="2500" b="1">
                        <a:solidFill>
                          <a:srgbClr val="0000BC"/>
                        </a:solidFill>
                        <a:latin typeface="Times New Roman" panose="02020603050405020304" pitchFamily="18" charset="0"/>
                      </a:endParaRPr>
                    </a:p>
                    <a:p>
                      <a:pPr marL="0" lvl="0" indent="0" algn="ctr">
                        <a:lnSpc>
                          <a:spcPct val="75000"/>
                        </a:lnSpc>
                        <a:spcBef>
                          <a:spcPct val="0"/>
                        </a:spcBef>
                        <a:buNone/>
                      </a:pPr>
                      <a:r>
                        <a:rPr lang="en-US" altLang="zh-CN" sz="2500" b="1">
                          <a:solidFill>
                            <a:srgbClr val="0000BC"/>
                          </a:solidFill>
                          <a:latin typeface="Times New Roman" panose="02020603050405020304" pitchFamily="18" charset="0"/>
                        </a:rPr>
                        <a:t>&lt;1,2,6&gt;</a:t>
                      </a:r>
                      <a:endParaRPr lang="en-US" altLang="zh-CN" sz="2500" b="1">
                        <a:solidFill>
                          <a:srgbClr val="0000BC"/>
                        </a:solidFill>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solidFill>
                            <a:srgbClr val="0000BC"/>
                          </a:solidFill>
                          <a:latin typeface="Times New Roman" panose="02020603050405020304" pitchFamily="18" charset="0"/>
                        </a:rPr>
                        <a:t>7: 36</a:t>
                      </a:r>
                      <a:endParaRPr lang="en-US" altLang="zh-CN" sz="2500" b="1">
                        <a:solidFill>
                          <a:srgbClr val="0000BC"/>
                        </a:solidFill>
                        <a:latin typeface="Times New Roman" panose="02020603050405020304" pitchFamily="18" charset="0"/>
                      </a:endParaRPr>
                    </a:p>
                    <a:p>
                      <a:pPr marL="0" lvl="0" indent="0" algn="ctr">
                        <a:lnSpc>
                          <a:spcPct val="75000"/>
                        </a:lnSpc>
                        <a:spcBef>
                          <a:spcPct val="0"/>
                        </a:spcBef>
                        <a:buNone/>
                      </a:pPr>
                      <a:r>
                        <a:rPr lang="en-US" altLang="zh-CN" sz="2500" b="1">
                          <a:solidFill>
                            <a:srgbClr val="0000BC"/>
                          </a:solidFill>
                          <a:latin typeface="Times New Roman" panose="02020603050405020304" pitchFamily="18" charset="0"/>
                        </a:rPr>
                        <a:t>&lt;1,2,6,7&gt;</a:t>
                      </a:r>
                      <a:endParaRPr lang="en-US" altLang="zh-CN" sz="2500" b="1">
                        <a:solidFill>
                          <a:srgbClr val="0000BC"/>
                        </a:solidFill>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solidFill>
                            <a:srgbClr val="0000BC"/>
                          </a:solidFill>
                          <a:latin typeface="Times New Roman" panose="02020603050405020304" pitchFamily="18" charset="0"/>
                        </a:rPr>
                        <a:t>5: 49 </a:t>
                      </a:r>
                      <a:endParaRPr lang="en-US" altLang="zh-CN" sz="2500" b="1">
                        <a:solidFill>
                          <a:srgbClr val="0000BC"/>
                        </a:solidFill>
                        <a:latin typeface="Times New Roman" panose="02020603050405020304" pitchFamily="18" charset="0"/>
                      </a:endParaRPr>
                    </a:p>
                    <a:p>
                      <a:pPr marL="0" lvl="0" indent="0" algn="ctr">
                        <a:lnSpc>
                          <a:spcPct val="75000"/>
                        </a:lnSpc>
                        <a:spcBef>
                          <a:spcPct val="0"/>
                        </a:spcBef>
                        <a:buNone/>
                      </a:pPr>
                      <a:r>
                        <a:rPr lang="en-US" altLang="zh-CN" sz="2500" b="1">
                          <a:solidFill>
                            <a:srgbClr val="0000BC"/>
                          </a:solidFill>
                          <a:latin typeface="Times New Roman" panose="02020603050405020304" pitchFamily="18" charset="0"/>
                        </a:rPr>
                        <a:t>&lt;1,2,5&gt;</a:t>
                      </a:r>
                      <a:endParaRPr lang="en-US" altLang="zh-CN" sz="2500" b="1">
                        <a:solidFill>
                          <a:srgbClr val="0000BC"/>
                        </a:solidFill>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solidFill>
                            <a:srgbClr val="0000BC"/>
                          </a:solidFill>
                          <a:latin typeface="Times New Roman" panose="02020603050405020304" pitchFamily="18" charset="0"/>
                        </a:rPr>
                        <a:t>4: 50 </a:t>
                      </a:r>
                      <a:endParaRPr lang="en-US" altLang="zh-CN" sz="2500" b="1">
                        <a:solidFill>
                          <a:srgbClr val="0000BC"/>
                        </a:solidFill>
                        <a:latin typeface="Times New Roman" panose="02020603050405020304" pitchFamily="18" charset="0"/>
                      </a:endParaRPr>
                    </a:p>
                    <a:p>
                      <a:pPr marL="0" lvl="0" indent="0" algn="ctr">
                        <a:lnSpc>
                          <a:spcPct val="75000"/>
                        </a:lnSpc>
                        <a:spcBef>
                          <a:spcPct val="0"/>
                        </a:spcBef>
                        <a:buNone/>
                      </a:pPr>
                      <a:r>
                        <a:rPr lang="en-US" altLang="zh-CN" sz="2500" b="1">
                          <a:solidFill>
                            <a:srgbClr val="0000BC"/>
                          </a:solidFill>
                          <a:latin typeface="Times New Roman" panose="02020603050405020304" pitchFamily="18" charset="0"/>
                        </a:rPr>
                        <a:t>&lt;1,4&gt;</a:t>
                      </a:r>
                      <a:endParaRPr lang="en-US" altLang="zh-CN" sz="2500" b="1">
                        <a:solidFill>
                          <a:srgbClr val="0000BC"/>
                        </a:solidFill>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5000"/>
                        </a:lnSpc>
                        <a:spcBef>
                          <a:spcPct val="0"/>
                        </a:spcBef>
                        <a:buNone/>
                      </a:pPr>
                      <a:r>
                        <a:rPr lang="en-US" altLang="zh-CN" sz="2500" b="1">
                          <a:solidFill>
                            <a:srgbClr val="0000BC"/>
                          </a:solidFill>
                          <a:latin typeface="Times New Roman" panose="02020603050405020304" pitchFamily="18" charset="0"/>
                        </a:rPr>
                        <a:t>8: 56 </a:t>
                      </a:r>
                      <a:endParaRPr lang="en-US" altLang="zh-CN" sz="2500" b="1">
                        <a:solidFill>
                          <a:srgbClr val="0000BC"/>
                        </a:solidFill>
                        <a:latin typeface="Times New Roman" panose="02020603050405020304" pitchFamily="18" charset="0"/>
                      </a:endParaRPr>
                    </a:p>
                    <a:p>
                      <a:pPr marL="0" lvl="0" indent="0" algn="ctr">
                        <a:lnSpc>
                          <a:spcPct val="75000"/>
                        </a:lnSpc>
                        <a:spcBef>
                          <a:spcPct val="0"/>
                        </a:spcBef>
                        <a:buNone/>
                      </a:pPr>
                      <a:r>
                        <a:rPr lang="en-US" altLang="zh-CN" sz="2500" b="1">
                          <a:solidFill>
                            <a:srgbClr val="0000BC"/>
                          </a:solidFill>
                          <a:latin typeface="Times New Roman" panose="02020603050405020304" pitchFamily="18" charset="0"/>
                        </a:rPr>
                        <a:t>&lt;1,2,6,7,8&gt;</a:t>
                      </a:r>
                      <a:endParaRPr lang="en-US" altLang="zh-CN" sz="2500" b="1">
                        <a:solidFill>
                          <a:srgbClr val="0000BC"/>
                        </a:solidFill>
                        <a:latin typeface="Times New Roman" panose="02020603050405020304" pitchFamily="18" charset="0"/>
                      </a:endParaRPr>
                    </a:p>
                  </a:txBody>
                  <a:tcPr marL="0" marR="0" marT="0" marB="0" anchor="ctr" anchorCtr="1">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solidFill>
                      <a:schemeClr val="bg1"/>
                    </a:solidFill>
                  </a:tcPr>
                </a:tc>
              </a:tr>
            </a:tbl>
          </a:graphicData>
        </a:graphic>
      </p:graphicFrame>
    </p:spTree>
  </p:cSld>
  <p:clrMapOvr>
    <a:masterClrMapping/>
  </p:clrMapOvr>
  <p:transition>
    <p:cover dir="u"/>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矩形 369665"/>
          <p:cNvSpPr/>
          <p:nvPr/>
        </p:nvSpPr>
        <p:spPr>
          <a:xfrm>
            <a:off x="0" y="2728913"/>
            <a:ext cx="9144000" cy="0"/>
          </a:xfrm>
          <a:prstGeom prst="rect">
            <a:avLst/>
          </a:prstGeom>
          <a:noFill/>
          <a:ln w="12700">
            <a:noFill/>
          </a:ln>
        </p:spPr>
        <p:txBody>
          <a:bodyPr/>
          <a:lstStyle/>
          <a:p>
            <a:endParaRPr lang="zh-CN" altLang="en-US" dirty="0">
              <a:latin typeface="Tahoma" panose="020B0604030504040204" pitchFamily="34" charset="0"/>
            </a:endParaRPr>
          </a:p>
        </p:txBody>
      </p:sp>
      <p:graphicFrame>
        <p:nvGraphicFramePr>
          <p:cNvPr id="62467" name="表格 62466"/>
          <p:cNvGraphicFramePr/>
          <p:nvPr/>
        </p:nvGraphicFramePr>
        <p:xfrm>
          <a:off x="107950" y="1412875"/>
          <a:ext cx="8964613" cy="4856163"/>
        </p:xfrm>
        <a:graphic>
          <a:graphicData uri="http://schemas.openxmlformats.org/drawingml/2006/table">
            <a:tbl>
              <a:tblPr/>
              <a:tblGrid>
                <a:gridCol w="5759450"/>
                <a:gridCol w="3205163"/>
              </a:tblGrid>
              <a:tr h="693738">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buClr>
                          <a:srgbClr val="000000"/>
                        </a:buClr>
                        <a:buFont typeface="Arial" panose="020B0604020202020204" pitchFamily="34" charset="0"/>
                        <a:buNone/>
                      </a:pP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到顶点</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的最短路径为：</a:t>
                      </a:r>
                      <a:r>
                        <a:rPr lang="en-US" altLang="zh-CN" sz="2400" b="1" dirty="0">
                          <a:latin typeface="Times New Roman" panose="02020603050405020304" pitchFamily="18" charset="0"/>
                          <a:cs typeface="Times New Roman" panose="02020603050405020304" pitchFamily="18" charset="0"/>
                        </a:rPr>
                        <a:t>&lt;1,2&gt;</a:t>
                      </a:r>
                      <a:endParaRPr lang="en-US" altLang="zh-CN" sz="2400" b="1" dirty="0">
                        <a:latin typeface="Times New Roman" panose="02020603050405020304" pitchFamily="18" charset="0"/>
                        <a:ea typeface="Times New Roman" panose="02020603050405020304" pitchFamily="18" charset="0"/>
                      </a:endParaRPr>
                    </a:p>
                  </a:txBody>
                  <a:tcPr marT="45717" marB="45717" anchor="ctr">
                    <a:lnL w="12700" cap="flat" cmpd="sng">
                      <a:solidFill>
                        <a:srgbClr val="000000"/>
                      </a:solidFill>
                      <a:prstDash val="solid"/>
                      <a:headEnd type="none" w="sm" len="sm"/>
                      <a:tailEnd type="none" w="sm" len="sm"/>
                    </a:lnL>
                    <a:lnR w="12700" cap="flat" cmpd="sng">
                      <a:solidFill>
                        <a:srgbClr val="000000"/>
                      </a:solidFill>
                      <a:prstDash val="solid"/>
                      <a:headEnd type="none" w="sm" len="sm"/>
                      <a:tailEnd type="triangle" w="sm" len="sm"/>
                    </a:lnR>
                    <a:lnT w="12700" cap="flat" cmpd="sng">
                      <a:solidFill>
                        <a:srgbClr val="000000"/>
                      </a:solidFill>
                      <a:prstDash val="solid"/>
                      <a:headEnd type="none" w="sm" len="sm"/>
                      <a:tailEnd type="none" w="sm" len="sm"/>
                    </a:lnT>
                    <a:lnB w="12700" cap="flat" cmpd="sng">
                      <a:solidFill>
                        <a:srgbClr val="000000"/>
                      </a:solidFill>
                      <a:prstDash val="solid"/>
                      <a:headEnd type="none" w="sm" len="sm"/>
                      <a:tailEnd type="triangl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buClr>
                          <a:srgbClr val="000000"/>
                        </a:buClr>
                        <a:buFont typeface="Arial" panose="020B0604020202020204" pitchFamily="34" charset="0"/>
                        <a:buNone/>
                      </a:pPr>
                      <a:r>
                        <a:rPr lang="zh-CN" altLang="en-US" sz="2400" b="1" dirty="0">
                          <a:latin typeface="Times New Roman" panose="02020603050405020304" pitchFamily="18" charset="0"/>
                          <a:cs typeface="Times New Roman" panose="02020603050405020304" pitchFamily="18" charset="0"/>
                        </a:rPr>
                        <a:t>路径长度为：</a:t>
                      </a:r>
                      <a:r>
                        <a:rPr lang="en-US" altLang="zh-CN" sz="2400" b="1" dirty="0">
                          <a:latin typeface="Times New Roman" panose="02020603050405020304" pitchFamily="18" charset="0"/>
                          <a:cs typeface="Times New Roman" panose="02020603050405020304" pitchFamily="18" charset="0"/>
                        </a:rPr>
                        <a:t>6</a:t>
                      </a:r>
                      <a:endParaRPr lang="en-US" altLang="zh-CN" sz="2400" b="1" dirty="0">
                        <a:latin typeface="Times New Roman" panose="02020603050405020304" pitchFamily="18" charset="0"/>
                      </a:endParaRPr>
                    </a:p>
                  </a:txBody>
                  <a:tcPr marL="0" marR="0" marT="0" marB="0" anchor="ctr">
                    <a:lnL w="12700" cap="flat" cmpd="sng">
                      <a:solidFill>
                        <a:srgbClr val="000000"/>
                      </a:solidFill>
                      <a:prstDash val="solid"/>
                      <a:headEnd type="none" w="sm" len="sm"/>
                      <a:tailEnd type="triangle" w="sm" len="sm"/>
                    </a:lnL>
                    <a:lnR w="12700" cap="flat" cmpd="sng">
                      <a:solidFill>
                        <a:srgbClr val="000000"/>
                      </a:solidFill>
                      <a:prstDash val="solid"/>
                      <a:headEnd type="none" w="sm" len="sm"/>
                      <a:tailEnd type="none" w="sm" len="sm"/>
                    </a:lnR>
                    <a:lnT w="12700" cap="flat" cmpd="sng">
                      <a:solidFill>
                        <a:srgbClr val="000000"/>
                      </a:solidFill>
                      <a:prstDash val="solid"/>
                      <a:headEnd type="none" w="sm" len="sm"/>
                      <a:tailEnd type="none" w="sm" len="sm"/>
                    </a:lnT>
                    <a:lnB w="12700" cap="flat" cmpd="sng">
                      <a:solidFill>
                        <a:srgbClr val="000000"/>
                      </a:solidFill>
                      <a:prstDash val="solid"/>
                      <a:headEnd type="none" w="sm" len="sm"/>
                      <a:tailEnd type="triangle" w="sm" len="sm"/>
                    </a:lnB>
                    <a:lnTlToBr>
                      <a:noFill/>
                    </a:lnTlToBr>
                    <a:lnBlToTr>
                      <a:noFill/>
                    </a:lnBlToTr>
                    <a:noFill/>
                  </a:tcPr>
                </a:tc>
              </a:tr>
              <a:tr h="693737">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buClr>
                          <a:srgbClr val="000000"/>
                        </a:buClr>
                        <a:buFont typeface="Arial" panose="020B0604020202020204" pitchFamily="34" charset="0"/>
                        <a:buNone/>
                      </a:pP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到顶点</a:t>
                      </a:r>
                      <a:r>
                        <a:rPr lang="en-US" altLang="zh-CN" sz="2400" b="1" dirty="0">
                          <a:latin typeface="Times New Roman" panose="02020603050405020304" pitchFamily="18" charset="0"/>
                          <a:cs typeface="Times New Roman" panose="02020603050405020304" pitchFamily="18" charset="0"/>
                        </a:rPr>
                        <a:t>3</a:t>
                      </a:r>
                      <a:r>
                        <a:rPr lang="zh-CN" altLang="en-US" sz="2400" b="1" dirty="0">
                          <a:latin typeface="Times New Roman" panose="02020603050405020304" pitchFamily="18" charset="0"/>
                          <a:cs typeface="Times New Roman" panose="02020603050405020304" pitchFamily="18" charset="0"/>
                        </a:rPr>
                        <a:t>的最短路径为：</a:t>
                      </a:r>
                      <a:r>
                        <a:rPr lang="en-US" altLang="zh-CN" sz="2400" b="1" dirty="0">
                          <a:latin typeface="Times New Roman" panose="02020603050405020304" pitchFamily="18" charset="0"/>
                        </a:rPr>
                        <a:t>&lt;1,3&gt;</a:t>
                      </a:r>
                      <a:endParaRPr lang="en-US" altLang="zh-CN" sz="2400" b="1" dirty="0">
                        <a:latin typeface="Times New Roman" panose="02020603050405020304" pitchFamily="18" charset="0"/>
                      </a:endParaRPr>
                    </a:p>
                  </a:txBody>
                  <a:tcPr marT="45717" marB="45717" anchor="ctr">
                    <a:lnL w="12700" cap="flat" cmpd="sng">
                      <a:solidFill>
                        <a:srgbClr val="000000"/>
                      </a:solidFill>
                      <a:prstDash val="solid"/>
                      <a:headEnd type="none" w="sm" len="sm"/>
                      <a:tailEnd type="none" w="sm" len="sm"/>
                    </a:lnL>
                    <a:lnR w="12700" cap="flat" cmpd="sng">
                      <a:solidFill>
                        <a:srgbClr val="000000"/>
                      </a:solidFill>
                      <a:prstDash val="solid"/>
                      <a:headEnd type="none" w="sm" len="sm"/>
                      <a:tailEnd type="triangle" w="sm" len="sm"/>
                    </a:lnR>
                    <a:lnT w="12700" cap="flat" cmpd="sng">
                      <a:solidFill>
                        <a:srgbClr val="000000"/>
                      </a:solidFill>
                      <a:prstDash val="solid"/>
                      <a:headEnd type="none" w="sm" len="sm"/>
                      <a:tailEnd type="triangle" w="sm" len="sm"/>
                    </a:lnT>
                    <a:lnB w="12700" cap="flat" cmpd="sng">
                      <a:solidFill>
                        <a:srgbClr val="000000"/>
                      </a:solidFill>
                      <a:prstDash val="solid"/>
                      <a:headEnd type="none" w="sm" len="sm"/>
                      <a:tailEnd type="triangl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buClr>
                          <a:srgbClr val="000000"/>
                        </a:buClr>
                        <a:buFont typeface="Arial" panose="020B0604020202020204" pitchFamily="34" charset="0"/>
                        <a:buNone/>
                      </a:pPr>
                      <a:r>
                        <a:rPr lang="zh-CN" altLang="en-US" sz="2400" b="1" dirty="0">
                          <a:latin typeface="Times New Roman" panose="02020603050405020304" pitchFamily="18" charset="0"/>
                          <a:cs typeface="Times New Roman" panose="02020603050405020304" pitchFamily="18" charset="0"/>
                        </a:rPr>
                        <a:t>路径长度为：</a:t>
                      </a:r>
                      <a:r>
                        <a:rPr lang="en-US" altLang="zh-CN" sz="2400" b="1" dirty="0">
                          <a:latin typeface="Times New Roman" panose="02020603050405020304" pitchFamily="18" charset="0"/>
                          <a:cs typeface="Times New Roman" panose="02020603050405020304" pitchFamily="18" charset="0"/>
                        </a:rPr>
                        <a:t>1</a:t>
                      </a:r>
                      <a:endParaRPr lang="en-US" altLang="zh-CN" sz="2400" b="1" dirty="0">
                        <a:latin typeface="Times New Roman" panose="02020603050405020304" pitchFamily="18" charset="0"/>
                      </a:endParaRPr>
                    </a:p>
                  </a:txBody>
                  <a:tcPr marL="0" marR="0" marT="0" marB="0" anchor="ctr">
                    <a:lnL w="12700" cap="flat" cmpd="sng">
                      <a:solidFill>
                        <a:srgbClr val="000000"/>
                      </a:solidFill>
                      <a:prstDash val="solid"/>
                      <a:headEnd type="none" w="sm" len="sm"/>
                      <a:tailEnd type="triangle" w="sm" len="sm"/>
                    </a:lnL>
                    <a:lnR w="12700" cap="flat" cmpd="sng">
                      <a:solidFill>
                        <a:srgbClr val="000000"/>
                      </a:solidFill>
                      <a:prstDash val="solid"/>
                      <a:headEnd type="none" w="sm" len="sm"/>
                      <a:tailEnd type="none" w="sm" len="sm"/>
                    </a:lnR>
                    <a:lnT w="12700" cap="flat" cmpd="sng">
                      <a:solidFill>
                        <a:srgbClr val="000000"/>
                      </a:solidFill>
                      <a:prstDash val="solid"/>
                      <a:headEnd type="none" w="sm" len="sm"/>
                      <a:tailEnd type="triangle" w="sm" len="sm"/>
                    </a:lnT>
                    <a:lnB w="12700" cap="flat" cmpd="sng">
                      <a:solidFill>
                        <a:srgbClr val="000000"/>
                      </a:solidFill>
                      <a:prstDash val="solid"/>
                      <a:headEnd type="none" w="sm" len="sm"/>
                      <a:tailEnd type="triangle" w="sm" len="sm"/>
                    </a:lnB>
                    <a:lnTlToBr>
                      <a:noFill/>
                    </a:lnTlToBr>
                    <a:lnBlToTr>
                      <a:noFill/>
                    </a:lnBlToTr>
                    <a:noFill/>
                  </a:tcPr>
                </a:tc>
              </a:tr>
              <a:tr h="693738">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buClr>
                          <a:srgbClr val="000000"/>
                        </a:buClr>
                        <a:buFont typeface="Arial" panose="020B0604020202020204" pitchFamily="34" charset="0"/>
                        <a:buNone/>
                      </a:pP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到顶点</a:t>
                      </a:r>
                      <a:r>
                        <a:rPr lang="en-US" altLang="zh-CN" sz="2400" b="1" dirty="0">
                          <a:latin typeface="Times New Roman" panose="02020603050405020304" pitchFamily="18" charset="0"/>
                          <a:cs typeface="Times New Roman" panose="02020603050405020304" pitchFamily="18" charset="0"/>
                        </a:rPr>
                        <a:t>4</a:t>
                      </a:r>
                      <a:r>
                        <a:rPr lang="zh-CN" altLang="en-US" sz="2400" b="1" dirty="0">
                          <a:latin typeface="Times New Roman" panose="02020603050405020304" pitchFamily="18" charset="0"/>
                          <a:cs typeface="Times New Roman" panose="02020603050405020304" pitchFamily="18" charset="0"/>
                        </a:rPr>
                        <a:t>的最短路径为：</a:t>
                      </a:r>
                      <a:r>
                        <a:rPr lang="en-US" altLang="zh-CN" sz="2400" b="1" dirty="0">
                          <a:latin typeface="Times New Roman" panose="02020603050405020304" pitchFamily="18" charset="0"/>
                        </a:rPr>
                        <a:t>&lt;1,4&gt;</a:t>
                      </a:r>
                      <a:endParaRPr lang="en-US" altLang="zh-CN" sz="2400" b="1" dirty="0">
                        <a:latin typeface="Times New Roman" panose="02020603050405020304" pitchFamily="18" charset="0"/>
                      </a:endParaRPr>
                    </a:p>
                  </a:txBody>
                  <a:tcPr marT="45717" marB="45717" anchor="ctr">
                    <a:lnL w="12700" cap="flat" cmpd="sng">
                      <a:solidFill>
                        <a:srgbClr val="000000"/>
                      </a:solidFill>
                      <a:prstDash val="solid"/>
                      <a:headEnd type="none" w="sm" len="sm"/>
                      <a:tailEnd type="none" w="sm" len="sm"/>
                    </a:lnL>
                    <a:lnR w="12700" cap="flat" cmpd="sng">
                      <a:solidFill>
                        <a:srgbClr val="000000"/>
                      </a:solidFill>
                      <a:prstDash val="solid"/>
                      <a:headEnd type="none" w="sm" len="sm"/>
                      <a:tailEnd type="triangle" w="sm" len="sm"/>
                    </a:lnR>
                    <a:lnT w="12700" cap="flat" cmpd="sng">
                      <a:solidFill>
                        <a:srgbClr val="000000"/>
                      </a:solidFill>
                      <a:prstDash val="solid"/>
                      <a:headEnd type="none" w="sm" len="sm"/>
                      <a:tailEnd type="triangle" w="sm" len="sm"/>
                    </a:lnT>
                    <a:lnB w="12700" cap="flat" cmpd="sng">
                      <a:solidFill>
                        <a:srgbClr val="000000"/>
                      </a:solidFill>
                      <a:prstDash val="solid"/>
                      <a:headEnd type="none" w="sm" len="sm"/>
                      <a:tailEnd type="triangl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buClr>
                          <a:srgbClr val="000000"/>
                        </a:buClr>
                        <a:buFont typeface="Arial" panose="020B0604020202020204" pitchFamily="34" charset="0"/>
                        <a:buNone/>
                      </a:pPr>
                      <a:r>
                        <a:rPr lang="zh-CN" altLang="en-US" sz="2400" b="1" dirty="0">
                          <a:latin typeface="Times New Roman" panose="02020603050405020304" pitchFamily="18" charset="0"/>
                          <a:cs typeface="Times New Roman" panose="02020603050405020304" pitchFamily="18" charset="0"/>
                        </a:rPr>
                        <a:t>路径长度为：</a:t>
                      </a:r>
                      <a:r>
                        <a:rPr lang="en-US" altLang="zh-CN" sz="2400" b="1" dirty="0">
                          <a:latin typeface="Times New Roman" panose="02020603050405020304" pitchFamily="18" charset="0"/>
                          <a:cs typeface="Times New Roman" panose="02020603050405020304" pitchFamily="18" charset="0"/>
                        </a:rPr>
                        <a:t>50</a:t>
                      </a:r>
                      <a:endParaRPr lang="en-US" altLang="zh-CN" sz="2400" b="1" dirty="0">
                        <a:latin typeface="Times New Roman" panose="02020603050405020304" pitchFamily="18" charset="0"/>
                      </a:endParaRPr>
                    </a:p>
                  </a:txBody>
                  <a:tcPr marL="0" marR="0" marT="0" marB="0" anchor="ctr">
                    <a:lnL w="12700" cap="flat" cmpd="sng">
                      <a:solidFill>
                        <a:srgbClr val="000000"/>
                      </a:solidFill>
                      <a:prstDash val="solid"/>
                      <a:headEnd type="none" w="sm" len="sm"/>
                      <a:tailEnd type="triangle" w="sm" len="sm"/>
                    </a:lnL>
                    <a:lnR w="12700" cap="flat" cmpd="sng">
                      <a:solidFill>
                        <a:srgbClr val="000000"/>
                      </a:solidFill>
                      <a:prstDash val="solid"/>
                      <a:headEnd type="none" w="sm" len="sm"/>
                      <a:tailEnd type="none" w="sm" len="sm"/>
                    </a:lnR>
                    <a:lnT w="12700" cap="flat" cmpd="sng">
                      <a:solidFill>
                        <a:srgbClr val="000000"/>
                      </a:solidFill>
                      <a:prstDash val="solid"/>
                      <a:headEnd type="none" w="sm" len="sm"/>
                      <a:tailEnd type="triangle" w="sm" len="sm"/>
                    </a:lnT>
                    <a:lnB w="12700" cap="flat" cmpd="sng">
                      <a:solidFill>
                        <a:srgbClr val="000000"/>
                      </a:solidFill>
                      <a:prstDash val="solid"/>
                      <a:headEnd type="none" w="sm" len="sm"/>
                      <a:tailEnd type="triangle" w="sm" len="sm"/>
                    </a:lnB>
                    <a:lnTlToBr>
                      <a:noFill/>
                    </a:lnTlToBr>
                    <a:lnBlToTr>
                      <a:noFill/>
                    </a:lnBlToTr>
                    <a:noFill/>
                  </a:tcPr>
                </a:tc>
              </a:tr>
              <a:tr h="693737">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buClr>
                          <a:srgbClr val="000000"/>
                        </a:buClr>
                        <a:buFont typeface="Arial" panose="020B0604020202020204" pitchFamily="34" charset="0"/>
                        <a:buNone/>
                      </a:pP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到顶点</a:t>
                      </a:r>
                      <a:r>
                        <a:rPr lang="en-US" altLang="zh-CN" sz="2400" b="1" dirty="0">
                          <a:latin typeface="Times New Roman" panose="02020603050405020304" pitchFamily="18" charset="0"/>
                          <a:cs typeface="Times New Roman" panose="02020603050405020304" pitchFamily="18" charset="0"/>
                        </a:rPr>
                        <a:t>5</a:t>
                      </a:r>
                      <a:r>
                        <a:rPr lang="zh-CN" altLang="en-US" sz="2400" b="1" dirty="0">
                          <a:latin typeface="Times New Roman" panose="02020603050405020304" pitchFamily="18" charset="0"/>
                          <a:cs typeface="Times New Roman" panose="02020603050405020304" pitchFamily="18" charset="0"/>
                        </a:rPr>
                        <a:t>的最短路径为：</a:t>
                      </a:r>
                      <a:r>
                        <a:rPr lang="en-US" altLang="zh-CN" sz="2400" b="1" dirty="0">
                          <a:latin typeface="Times New Roman" panose="02020603050405020304" pitchFamily="18" charset="0"/>
                        </a:rPr>
                        <a:t>&lt;1,2,5&gt;</a:t>
                      </a:r>
                      <a:endParaRPr lang="en-US" altLang="zh-CN" sz="2400" b="1" dirty="0">
                        <a:latin typeface="Times New Roman" panose="02020603050405020304" pitchFamily="18" charset="0"/>
                      </a:endParaRPr>
                    </a:p>
                  </a:txBody>
                  <a:tcPr marT="45717" marB="45717" anchor="ctr">
                    <a:lnL w="12700" cap="flat" cmpd="sng">
                      <a:solidFill>
                        <a:srgbClr val="000000"/>
                      </a:solidFill>
                      <a:prstDash val="solid"/>
                      <a:headEnd type="none" w="sm" len="sm"/>
                      <a:tailEnd type="none" w="sm" len="sm"/>
                    </a:lnL>
                    <a:lnR w="12700" cap="flat" cmpd="sng">
                      <a:solidFill>
                        <a:srgbClr val="000000"/>
                      </a:solidFill>
                      <a:prstDash val="solid"/>
                      <a:headEnd type="none" w="sm" len="sm"/>
                      <a:tailEnd type="triangle" w="sm" len="sm"/>
                    </a:lnR>
                    <a:lnT w="12700" cap="flat" cmpd="sng">
                      <a:solidFill>
                        <a:srgbClr val="000000"/>
                      </a:solidFill>
                      <a:prstDash val="solid"/>
                      <a:headEnd type="none" w="sm" len="sm"/>
                      <a:tailEnd type="triangle" w="sm" len="sm"/>
                    </a:lnT>
                    <a:lnB w="12700" cap="flat" cmpd="sng">
                      <a:solidFill>
                        <a:srgbClr val="000000"/>
                      </a:solidFill>
                      <a:prstDash val="solid"/>
                      <a:headEnd type="none" w="sm" len="sm"/>
                      <a:tailEnd type="triangl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buClr>
                          <a:srgbClr val="000000"/>
                        </a:buClr>
                        <a:buFont typeface="Arial" panose="020B0604020202020204" pitchFamily="34" charset="0"/>
                        <a:buNone/>
                      </a:pPr>
                      <a:r>
                        <a:rPr lang="zh-CN" altLang="en-US" sz="2400" b="1" dirty="0">
                          <a:latin typeface="Times New Roman" panose="02020603050405020304" pitchFamily="18" charset="0"/>
                          <a:cs typeface="Times New Roman" panose="02020603050405020304" pitchFamily="18" charset="0"/>
                        </a:rPr>
                        <a:t>路径长度为：</a:t>
                      </a:r>
                      <a:r>
                        <a:rPr lang="en-US" altLang="zh-CN" sz="2400" b="1" dirty="0">
                          <a:latin typeface="Times New Roman" panose="02020603050405020304" pitchFamily="18" charset="0"/>
                        </a:rPr>
                        <a:t>49</a:t>
                      </a:r>
                      <a:endParaRPr lang="en-US" altLang="zh-CN" sz="2400" b="1" dirty="0">
                        <a:latin typeface="Times New Roman" panose="02020603050405020304" pitchFamily="18" charset="0"/>
                        <a:ea typeface="Times New Roman" panose="02020603050405020304" pitchFamily="18" charset="0"/>
                      </a:endParaRPr>
                    </a:p>
                  </a:txBody>
                  <a:tcPr marL="0" marR="0" marT="0" marB="0" anchor="ctr">
                    <a:lnL w="12700" cap="flat" cmpd="sng">
                      <a:solidFill>
                        <a:srgbClr val="000000"/>
                      </a:solidFill>
                      <a:prstDash val="solid"/>
                      <a:headEnd type="none" w="sm" len="sm"/>
                      <a:tailEnd type="triangle" w="sm" len="sm"/>
                    </a:lnL>
                    <a:lnR w="12700" cap="flat" cmpd="sng">
                      <a:solidFill>
                        <a:srgbClr val="000000"/>
                      </a:solidFill>
                      <a:prstDash val="solid"/>
                      <a:headEnd type="none" w="sm" len="sm"/>
                      <a:tailEnd type="none" w="sm" len="sm"/>
                    </a:lnR>
                    <a:lnT w="12700" cap="flat" cmpd="sng">
                      <a:solidFill>
                        <a:srgbClr val="000000"/>
                      </a:solidFill>
                      <a:prstDash val="solid"/>
                      <a:headEnd type="none" w="sm" len="sm"/>
                      <a:tailEnd type="triangle" w="sm" len="sm"/>
                    </a:lnT>
                    <a:lnB w="12700" cap="flat" cmpd="sng">
                      <a:solidFill>
                        <a:srgbClr val="000000"/>
                      </a:solidFill>
                      <a:prstDash val="solid"/>
                      <a:headEnd type="none" w="sm" len="sm"/>
                      <a:tailEnd type="triangle" w="sm" len="sm"/>
                    </a:lnB>
                    <a:lnTlToBr>
                      <a:noFill/>
                    </a:lnTlToBr>
                    <a:lnBlToTr>
                      <a:noFill/>
                    </a:lnBlToTr>
                    <a:noFill/>
                  </a:tcPr>
                </a:tc>
              </a:tr>
              <a:tr h="693738">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buClr>
                          <a:srgbClr val="000000"/>
                        </a:buClr>
                        <a:buFont typeface="Arial" panose="020B0604020202020204" pitchFamily="34" charset="0"/>
                        <a:buNone/>
                      </a:pP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到顶点</a:t>
                      </a:r>
                      <a:r>
                        <a:rPr lang="en-US" altLang="zh-CN" sz="2400" b="1" dirty="0">
                          <a:latin typeface="Times New Roman" panose="02020603050405020304" pitchFamily="18" charset="0"/>
                          <a:cs typeface="Times New Roman" panose="02020603050405020304" pitchFamily="18" charset="0"/>
                        </a:rPr>
                        <a:t>6</a:t>
                      </a:r>
                      <a:r>
                        <a:rPr lang="zh-CN" altLang="en-US" sz="2400" b="1" dirty="0">
                          <a:latin typeface="Times New Roman" panose="02020603050405020304" pitchFamily="18" charset="0"/>
                          <a:cs typeface="Times New Roman" panose="02020603050405020304" pitchFamily="18" charset="0"/>
                        </a:rPr>
                        <a:t>的最短路径为：</a:t>
                      </a:r>
                      <a:r>
                        <a:rPr lang="en-US" altLang="zh-CN" sz="2400" b="1" dirty="0">
                          <a:latin typeface="Times New Roman" panose="02020603050405020304" pitchFamily="18" charset="0"/>
                        </a:rPr>
                        <a:t>&lt;1,2,6&gt;</a:t>
                      </a:r>
                      <a:endParaRPr lang="en-US" altLang="zh-CN" sz="2400" b="1" dirty="0">
                        <a:latin typeface="Times New Roman" panose="02020603050405020304" pitchFamily="18" charset="0"/>
                      </a:endParaRPr>
                    </a:p>
                  </a:txBody>
                  <a:tcPr marT="45717" marB="45717" anchor="ctr">
                    <a:lnL w="12700" cap="flat" cmpd="sng">
                      <a:solidFill>
                        <a:srgbClr val="000000"/>
                      </a:solidFill>
                      <a:prstDash val="solid"/>
                      <a:headEnd type="none" w="sm" len="sm"/>
                      <a:tailEnd type="none" w="sm" len="sm"/>
                    </a:lnL>
                    <a:lnR w="12700" cap="flat" cmpd="sng">
                      <a:solidFill>
                        <a:srgbClr val="000000"/>
                      </a:solidFill>
                      <a:prstDash val="solid"/>
                      <a:headEnd type="none" w="sm" len="sm"/>
                      <a:tailEnd type="triangle" w="sm" len="sm"/>
                    </a:lnR>
                    <a:lnT w="12700" cap="flat" cmpd="sng">
                      <a:solidFill>
                        <a:srgbClr val="000000"/>
                      </a:solidFill>
                      <a:prstDash val="solid"/>
                      <a:headEnd type="none" w="sm" len="sm"/>
                      <a:tailEnd type="triangle" w="sm" len="sm"/>
                    </a:lnT>
                    <a:lnB w="12700" cap="flat" cmpd="sng">
                      <a:solidFill>
                        <a:srgbClr val="000000"/>
                      </a:solidFill>
                      <a:prstDash val="solid"/>
                      <a:headEnd type="none" w="sm" len="sm"/>
                      <a:tailEnd type="triangl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buClr>
                          <a:srgbClr val="000000"/>
                        </a:buClr>
                        <a:buFont typeface="Arial" panose="020B0604020202020204" pitchFamily="34" charset="0"/>
                        <a:buNone/>
                      </a:pPr>
                      <a:r>
                        <a:rPr lang="zh-CN" altLang="en-US" sz="2400" b="1" dirty="0">
                          <a:latin typeface="Times New Roman" panose="02020603050405020304" pitchFamily="18" charset="0"/>
                          <a:cs typeface="Times New Roman" panose="02020603050405020304" pitchFamily="18" charset="0"/>
                        </a:rPr>
                        <a:t>路径长度为：</a:t>
                      </a:r>
                      <a:r>
                        <a:rPr lang="en-US" altLang="zh-CN" sz="2400" b="1" dirty="0">
                          <a:latin typeface="Times New Roman" panose="02020603050405020304" pitchFamily="18" charset="0"/>
                        </a:rPr>
                        <a:t>12</a:t>
                      </a:r>
                      <a:endParaRPr lang="en-US" altLang="zh-CN" sz="2400" b="1" dirty="0">
                        <a:latin typeface="Times New Roman" panose="02020603050405020304" pitchFamily="18" charset="0"/>
                        <a:ea typeface="Times New Roman" panose="02020603050405020304" pitchFamily="18" charset="0"/>
                      </a:endParaRPr>
                    </a:p>
                  </a:txBody>
                  <a:tcPr marL="0" marR="0" marT="0" marB="0" anchor="ctr">
                    <a:lnL w="12700" cap="flat" cmpd="sng">
                      <a:solidFill>
                        <a:srgbClr val="000000"/>
                      </a:solidFill>
                      <a:prstDash val="solid"/>
                      <a:headEnd type="none" w="sm" len="sm"/>
                      <a:tailEnd type="triangle" w="sm" len="sm"/>
                    </a:lnL>
                    <a:lnR w="12700" cap="flat" cmpd="sng">
                      <a:solidFill>
                        <a:srgbClr val="000000"/>
                      </a:solidFill>
                      <a:prstDash val="solid"/>
                      <a:headEnd type="none" w="sm" len="sm"/>
                      <a:tailEnd type="none" w="sm" len="sm"/>
                    </a:lnR>
                    <a:lnT w="12700" cap="flat" cmpd="sng">
                      <a:solidFill>
                        <a:srgbClr val="000000"/>
                      </a:solidFill>
                      <a:prstDash val="solid"/>
                      <a:headEnd type="none" w="sm" len="sm"/>
                      <a:tailEnd type="triangle" w="sm" len="sm"/>
                    </a:lnT>
                    <a:lnB w="12700" cap="flat" cmpd="sng">
                      <a:solidFill>
                        <a:srgbClr val="000000"/>
                      </a:solidFill>
                      <a:prstDash val="solid"/>
                      <a:headEnd type="none" w="sm" len="sm"/>
                      <a:tailEnd type="triangle" w="sm" len="sm"/>
                    </a:lnB>
                    <a:lnTlToBr>
                      <a:noFill/>
                    </a:lnTlToBr>
                    <a:lnBlToTr>
                      <a:noFill/>
                    </a:lnBlToTr>
                    <a:noFill/>
                  </a:tcPr>
                </a:tc>
              </a:tr>
              <a:tr h="693737">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buClr>
                          <a:srgbClr val="000000"/>
                        </a:buClr>
                        <a:buFont typeface="Arial" panose="020B0604020202020204" pitchFamily="34" charset="0"/>
                        <a:buNone/>
                      </a:pP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到顶点</a:t>
                      </a:r>
                      <a:r>
                        <a:rPr lang="en-US" altLang="zh-CN" sz="2400" b="1" dirty="0">
                          <a:latin typeface="Times New Roman" panose="02020603050405020304" pitchFamily="18" charset="0"/>
                          <a:cs typeface="Times New Roman" panose="02020603050405020304" pitchFamily="18" charset="0"/>
                        </a:rPr>
                        <a:t>7</a:t>
                      </a:r>
                      <a:r>
                        <a:rPr lang="zh-CN" altLang="en-US" sz="2400" b="1" dirty="0">
                          <a:latin typeface="Times New Roman" panose="02020603050405020304" pitchFamily="18" charset="0"/>
                          <a:cs typeface="Times New Roman" panose="02020603050405020304" pitchFamily="18" charset="0"/>
                        </a:rPr>
                        <a:t>的最短路径为：</a:t>
                      </a:r>
                      <a:r>
                        <a:rPr lang="en-US" altLang="zh-CN" sz="2400" b="1" dirty="0">
                          <a:latin typeface="Times New Roman" panose="02020603050405020304" pitchFamily="18" charset="0"/>
                        </a:rPr>
                        <a:t>&lt;1,2,6,7&gt;</a:t>
                      </a:r>
                      <a:endParaRPr lang="en-US" altLang="zh-CN" sz="2400" b="1" dirty="0">
                        <a:latin typeface="Times New Roman" panose="02020603050405020304" pitchFamily="18" charset="0"/>
                      </a:endParaRPr>
                    </a:p>
                  </a:txBody>
                  <a:tcPr marT="45717" marB="45717" anchor="ctr">
                    <a:lnL w="12700" cap="flat" cmpd="sng">
                      <a:solidFill>
                        <a:srgbClr val="000000"/>
                      </a:solidFill>
                      <a:prstDash val="solid"/>
                      <a:headEnd type="none" w="sm" len="sm"/>
                      <a:tailEnd type="none" w="sm" len="sm"/>
                    </a:lnL>
                    <a:lnR w="12700" cap="flat" cmpd="sng">
                      <a:solidFill>
                        <a:srgbClr val="000000"/>
                      </a:solidFill>
                      <a:prstDash val="solid"/>
                      <a:headEnd type="none" w="sm" len="sm"/>
                      <a:tailEnd type="triangle" w="sm" len="sm"/>
                    </a:lnR>
                    <a:lnT w="12700" cap="flat" cmpd="sng">
                      <a:solidFill>
                        <a:srgbClr val="000000"/>
                      </a:solidFill>
                      <a:prstDash val="solid"/>
                      <a:headEnd type="none" w="sm" len="sm"/>
                      <a:tailEnd type="triangle" w="sm" len="sm"/>
                    </a:lnT>
                    <a:lnB w="12700" cap="flat" cmpd="sng">
                      <a:solidFill>
                        <a:srgbClr val="000000"/>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lnSpc>
                          <a:spcPct val="75000"/>
                        </a:lnSpc>
                        <a:buNone/>
                      </a:pPr>
                      <a:r>
                        <a:rPr lang="zh-CN" altLang="en-US" sz="2400" b="1" dirty="0">
                          <a:latin typeface="Times New Roman" panose="02020603050405020304" pitchFamily="18" charset="0"/>
                          <a:cs typeface="Times New Roman" panose="02020603050405020304" pitchFamily="18" charset="0"/>
                        </a:rPr>
                        <a:t>路径长度为：</a:t>
                      </a:r>
                      <a:r>
                        <a:rPr lang="en-US" altLang="zh-CN" sz="2400" b="1" dirty="0">
                          <a:latin typeface="Times New Roman" panose="02020603050405020304" pitchFamily="18" charset="0"/>
                          <a:cs typeface="Times New Roman" panose="02020603050405020304" pitchFamily="18" charset="0"/>
                        </a:rPr>
                        <a:t>36</a:t>
                      </a:r>
                      <a:endParaRPr lang="en-US" altLang="zh-CN" sz="2400" b="1" dirty="0">
                        <a:latin typeface="Times New Roman" panose="02020603050405020304" pitchFamily="18" charset="0"/>
                      </a:endParaRPr>
                    </a:p>
                  </a:txBody>
                  <a:tcPr marL="0" marR="0" marT="0" marB="0" anchor="ctr">
                    <a:lnL w="12700" cap="flat" cmpd="sng">
                      <a:solidFill>
                        <a:srgbClr val="000000"/>
                      </a:solidFill>
                      <a:prstDash val="solid"/>
                      <a:headEnd type="none" w="sm" len="sm"/>
                      <a:tailEnd type="triangle" w="sm" len="sm"/>
                    </a:lnL>
                    <a:lnR w="12700" cap="flat" cmpd="sng">
                      <a:solidFill>
                        <a:srgbClr val="000000"/>
                      </a:solidFill>
                      <a:prstDash val="solid"/>
                      <a:headEnd type="none" w="sm" len="sm"/>
                      <a:tailEnd type="none" w="sm" len="sm"/>
                    </a:lnR>
                    <a:lnT w="12700" cap="flat" cmpd="sng">
                      <a:solidFill>
                        <a:srgbClr val="000000"/>
                      </a:solidFill>
                      <a:prstDash val="solid"/>
                      <a:headEnd type="none" w="sm" len="sm"/>
                      <a:tailEnd type="triangle" w="sm" len="sm"/>
                    </a:lnT>
                    <a:lnB w="12700" cap="flat" cmpd="sng">
                      <a:solidFill>
                        <a:srgbClr val="000000"/>
                      </a:solidFill>
                      <a:prstDash val="solid"/>
                      <a:headEnd type="none" w="sm" len="sm"/>
                      <a:tailEnd type="none" w="sm" len="sm"/>
                    </a:lnB>
                    <a:lnTlToBr>
                      <a:noFill/>
                    </a:lnTlToBr>
                    <a:lnBlToTr>
                      <a:noFill/>
                    </a:lnBlToTr>
                    <a:noFill/>
                  </a:tcPr>
                </a:tc>
              </a:tr>
              <a:tr h="693738">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buClr>
                          <a:srgbClr val="000000"/>
                        </a:buClr>
                        <a:buFont typeface="Arial" panose="020B0604020202020204" pitchFamily="34" charset="0"/>
                        <a:buNone/>
                      </a:pP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到顶点</a:t>
                      </a:r>
                      <a:r>
                        <a:rPr lang="en-US" altLang="zh-CN" sz="2400" b="1" dirty="0">
                          <a:latin typeface="Times New Roman" panose="02020603050405020304" pitchFamily="18" charset="0"/>
                          <a:cs typeface="Times New Roman" panose="02020603050405020304" pitchFamily="18" charset="0"/>
                        </a:rPr>
                        <a:t>8</a:t>
                      </a:r>
                      <a:r>
                        <a:rPr lang="zh-CN" altLang="en-US" sz="2400" b="1" dirty="0">
                          <a:latin typeface="Times New Roman" panose="02020603050405020304" pitchFamily="18" charset="0"/>
                          <a:cs typeface="Times New Roman" panose="02020603050405020304" pitchFamily="18" charset="0"/>
                        </a:rPr>
                        <a:t>的最短路径为：</a:t>
                      </a:r>
                      <a:r>
                        <a:rPr lang="en-US" altLang="zh-CN" sz="2400" b="1" dirty="0">
                          <a:latin typeface="Times New Roman" panose="02020603050405020304" pitchFamily="18" charset="0"/>
                        </a:rPr>
                        <a:t>&lt;1,2,6,7,8&gt;</a:t>
                      </a:r>
                      <a:endParaRPr lang="en-US" altLang="zh-CN" sz="2400" b="1" dirty="0">
                        <a:latin typeface="Times New Roman" panose="02020603050405020304" pitchFamily="18" charset="0"/>
                      </a:endParaRPr>
                    </a:p>
                  </a:txBody>
                  <a:tcPr marT="45717" marB="45717" anchor="ctr">
                    <a:lnL w="12700" cap="flat" cmpd="sng">
                      <a:solidFill>
                        <a:srgbClr val="000000"/>
                      </a:solidFill>
                      <a:prstDash val="solid"/>
                      <a:headEnd type="none" w="sm" len="sm"/>
                      <a:tailEnd type="none" w="sm" len="sm"/>
                    </a:lnL>
                    <a:lnR w="12700" cap="flat" cmpd="sng">
                      <a:solidFill>
                        <a:srgbClr val="000000"/>
                      </a:solidFill>
                      <a:prstDash val="solid"/>
                      <a:headEnd type="none" w="sm" len="sm"/>
                      <a:tailEnd type="triangle" w="sm" len="sm"/>
                    </a:lnR>
                    <a:lnT w="12700" cap="flat" cmpd="sng">
                      <a:solidFill>
                        <a:srgbClr val="000000"/>
                      </a:solidFill>
                      <a:prstDash val="solid"/>
                      <a:headEnd type="none" w="sm" len="sm"/>
                      <a:tailEnd type="none" w="sm" len="sm"/>
                    </a:lnT>
                    <a:lnB w="12700" cap="flat" cmpd="sng">
                      <a:solidFill>
                        <a:srgbClr val="000000"/>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buClr>
                          <a:srgbClr val="000000"/>
                        </a:buClr>
                        <a:buFont typeface="Arial" panose="020B0604020202020204" pitchFamily="34" charset="0"/>
                        <a:buNone/>
                      </a:pPr>
                      <a:r>
                        <a:rPr lang="zh-CN" altLang="en-US" sz="2400" b="1" dirty="0">
                          <a:latin typeface="Times New Roman" panose="02020603050405020304" pitchFamily="18" charset="0"/>
                          <a:cs typeface="Times New Roman" panose="02020603050405020304" pitchFamily="18" charset="0"/>
                        </a:rPr>
                        <a:t>路径长度为：</a:t>
                      </a:r>
                      <a:r>
                        <a:rPr lang="en-US" altLang="zh-CN" sz="2400" b="1" dirty="0">
                          <a:latin typeface="Times New Roman" panose="02020603050405020304" pitchFamily="18" charset="0"/>
                        </a:rPr>
                        <a:t>56</a:t>
                      </a:r>
                      <a:r>
                        <a:rPr lang="en-US" altLang="zh-CN" sz="2400" b="1" dirty="0">
                          <a:latin typeface="Times New Roman" panose="02020603050405020304" pitchFamily="18" charset="0"/>
                          <a:cs typeface="Times New Roman" panose="02020603050405020304" pitchFamily="18" charset="0"/>
                        </a:rPr>
                        <a:t> </a:t>
                      </a:r>
                      <a:endParaRPr lang="en-US" altLang="zh-CN" sz="2400" b="1" dirty="0">
                        <a:latin typeface="Times New Roman" panose="02020603050405020304" pitchFamily="18" charset="0"/>
                        <a:ea typeface="Times New Roman" panose="02020603050405020304" pitchFamily="18" charset="0"/>
                      </a:endParaRPr>
                    </a:p>
                  </a:txBody>
                  <a:tcPr marL="0" marR="0" marT="0" marB="0" anchor="ctr">
                    <a:lnL w="12700" cap="flat" cmpd="sng">
                      <a:solidFill>
                        <a:srgbClr val="000000"/>
                      </a:solidFill>
                      <a:prstDash val="solid"/>
                      <a:headEnd type="none" w="sm" len="sm"/>
                      <a:tailEnd type="triangle" w="sm" len="sm"/>
                    </a:lnL>
                    <a:lnR w="12700" cap="flat" cmpd="sng">
                      <a:solidFill>
                        <a:srgbClr val="000000"/>
                      </a:solidFill>
                      <a:prstDash val="solid"/>
                      <a:headEnd type="none" w="sm" len="sm"/>
                      <a:tailEnd type="none" w="sm" len="sm"/>
                    </a:lnR>
                    <a:lnT w="12700" cap="flat" cmpd="sng">
                      <a:solidFill>
                        <a:srgbClr val="000000"/>
                      </a:solidFill>
                      <a:prstDash val="solid"/>
                      <a:headEnd type="none" w="sm" len="sm"/>
                      <a:tailEnd type="none" w="sm" len="sm"/>
                    </a:lnT>
                    <a:lnB w="12700" cap="flat" cmpd="sng">
                      <a:solidFill>
                        <a:srgbClr val="000000"/>
                      </a:solidFill>
                      <a:prstDash val="solid"/>
                      <a:headEnd type="none" w="sm" len="sm"/>
                      <a:tailEnd type="none" w="sm" len="sm"/>
                    </a:lnB>
                    <a:lnTlToBr>
                      <a:noFill/>
                    </a:lnTlToBr>
                    <a:lnBlToTr>
                      <a:noFill/>
                    </a:lnBlToTr>
                    <a:noFill/>
                  </a:tcPr>
                </a:tc>
              </a:tr>
            </a:tbl>
          </a:graphicData>
        </a:graphic>
      </p:graphicFrame>
    </p:spTree>
  </p:cSld>
  <p:clrMapOvr>
    <a:masterClrMapping/>
  </p:clrMapOvr>
  <p:transition>
    <p:cover dir="u"/>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文本框 81921"/>
          <p:cNvSpPr txBox="1"/>
          <p:nvPr/>
        </p:nvSpPr>
        <p:spPr>
          <a:xfrm>
            <a:off x="381000" y="381000"/>
            <a:ext cx="8458200" cy="5996940"/>
          </a:xfrm>
          <a:prstGeom prst="rect">
            <a:avLst/>
          </a:prstGeom>
          <a:solidFill>
            <a:schemeClr val="bg1"/>
          </a:solidFill>
          <a:ln w="25400">
            <a:noFill/>
          </a:ln>
        </p:spPr>
        <p:txBody>
          <a:bodyPr lIns="0" rIns="0">
            <a:spAutoFit/>
          </a:bodyPr>
          <a:lstStyle/>
          <a:p>
            <a:pPr algn="just">
              <a:lnSpc>
                <a:spcPct val="120000"/>
              </a:lnSpc>
            </a:pPr>
            <a:r>
              <a:rPr lang="zh-CN" altLang="en-US" sz="3200" b="1" dirty="0">
                <a:latin typeface="Times New Roman" panose="02020603050405020304" pitchFamily="18" charset="0"/>
              </a:rPr>
              <a:t>已知一个有向网的顶点集</a:t>
            </a:r>
            <a:r>
              <a:rPr lang="en-US" altLang="zh-CN" sz="3200" b="1" dirty="0">
                <a:latin typeface="Times New Roman" panose="02020603050405020304" pitchFamily="18" charset="0"/>
              </a:rPr>
              <a:t>V</a:t>
            </a:r>
            <a:r>
              <a:rPr lang="zh-CN" altLang="en-US" sz="3200" b="1" dirty="0">
                <a:latin typeface="Times New Roman" panose="02020603050405020304" pitchFamily="18" charset="0"/>
              </a:rPr>
              <a:t>和边集</a:t>
            </a:r>
            <a:r>
              <a:rPr lang="en-US" altLang="zh-CN" sz="3200" b="1" dirty="0">
                <a:latin typeface="Times New Roman" panose="02020603050405020304" pitchFamily="18" charset="0"/>
              </a:rPr>
              <a:t>G</a:t>
            </a:r>
            <a:r>
              <a:rPr lang="zh-CN" altLang="en-US" sz="3200" b="1" dirty="0">
                <a:latin typeface="Times New Roman" panose="02020603050405020304" pitchFamily="18" charset="0"/>
              </a:rPr>
              <a:t>分别为：</a:t>
            </a:r>
            <a:endParaRPr lang="zh-CN" altLang="en-US" sz="3200" b="1" dirty="0">
              <a:latin typeface="Times New Roman" panose="02020603050405020304" pitchFamily="18" charset="0"/>
            </a:endParaRPr>
          </a:p>
          <a:p>
            <a:pPr algn="just">
              <a:lnSpc>
                <a:spcPct val="120000"/>
              </a:lnSpc>
            </a:pPr>
            <a:r>
              <a:rPr lang="zh-CN" altLang="en-US" sz="3200" b="1" dirty="0">
                <a:latin typeface="Times New Roman" panose="02020603050405020304" pitchFamily="18" charset="0"/>
              </a:rPr>
              <a:t>    </a:t>
            </a:r>
            <a:r>
              <a:rPr lang="en-US" altLang="zh-CN" sz="3200" b="1" dirty="0">
                <a:latin typeface="Times New Roman" panose="02020603050405020304" pitchFamily="18" charset="0"/>
              </a:rPr>
              <a:t>V ={  0</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l</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2</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3</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4</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5  }</a:t>
            </a:r>
            <a:r>
              <a:rPr lang="zh-CN" altLang="en-US" sz="3200" b="1" dirty="0">
                <a:latin typeface="Times New Roman" panose="02020603050405020304" pitchFamily="18" charset="0"/>
              </a:rPr>
              <a:t>；</a:t>
            </a:r>
            <a:endParaRPr lang="zh-CN" altLang="en-US" sz="3200" b="1" dirty="0">
              <a:latin typeface="Times New Roman" panose="02020603050405020304" pitchFamily="18" charset="0"/>
            </a:endParaRPr>
          </a:p>
          <a:p>
            <a:pPr algn="just">
              <a:lnSpc>
                <a:spcPct val="120000"/>
              </a:lnSpc>
            </a:pPr>
            <a:r>
              <a:rPr lang="zh-CN" altLang="en-US" sz="3200" b="1" dirty="0">
                <a:latin typeface="Times New Roman" panose="02020603050405020304" pitchFamily="18" charset="0"/>
              </a:rPr>
              <a:t>    </a:t>
            </a:r>
            <a:r>
              <a:rPr lang="en-US" altLang="zh-CN" sz="3200" b="1" dirty="0">
                <a:latin typeface="Times New Roman" panose="02020603050405020304" pitchFamily="18" charset="0"/>
              </a:rPr>
              <a:t>G ={  &lt;0</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1&gt;16</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&lt;0</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2&gt;10</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&lt;0</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3&gt;14</a:t>
            </a:r>
            <a:r>
              <a:rPr lang="zh-CN" altLang="en-US" sz="3200" b="1" dirty="0">
                <a:latin typeface="Times New Roman" panose="02020603050405020304" pitchFamily="18" charset="0"/>
              </a:rPr>
              <a:t>，</a:t>
            </a:r>
            <a:endParaRPr lang="zh-CN" altLang="en-US" sz="3200" b="1" dirty="0">
              <a:latin typeface="Times New Roman" panose="02020603050405020304" pitchFamily="18" charset="0"/>
            </a:endParaRPr>
          </a:p>
          <a:p>
            <a:pPr algn="just">
              <a:lnSpc>
                <a:spcPct val="120000"/>
              </a:lnSpc>
            </a:pPr>
            <a:r>
              <a:rPr lang="zh-CN" altLang="en-US" sz="3200" b="1" dirty="0">
                <a:latin typeface="Times New Roman" panose="02020603050405020304" pitchFamily="18" charset="0"/>
              </a:rPr>
              <a:t>	     	     </a:t>
            </a:r>
            <a:r>
              <a:rPr lang="en-US" altLang="zh-CN" sz="3200" b="1" dirty="0">
                <a:latin typeface="Times New Roman" panose="02020603050405020304" pitchFamily="18" charset="0"/>
              </a:rPr>
              <a:t>&lt;1</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2&gt;6</a:t>
            </a:r>
            <a:r>
              <a:rPr lang="zh-CN" altLang="en-US" sz="3200" b="1" dirty="0">
                <a:latin typeface="Times New Roman" panose="02020603050405020304" pitchFamily="18" charset="0"/>
              </a:rPr>
              <a:t>，  </a:t>
            </a:r>
            <a:r>
              <a:rPr lang="en-US" altLang="zh-CN" sz="3200" b="1" dirty="0">
                <a:latin typeface="Times New Roman" panose="02020603050405020304" pitchFamily="18" charset="0"/>
              </a:rPr>
              <a:t>&lt;1</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5&gt;5</a:t>
            </a:r>
            <a:r>
              <a:rPr lang="zh-CN" altLang="en-US" sz="3200" b="1" dirty="0">
                <a:latin typeface="Times New Roman" panose="02020603050405020304" pitchFamily="18" charset="0"/>
              </a:rPr>
              <a:t>，  </a:t>
            </a:r>
            <a:r>
              <a:rPr lang="en-US" altLang="zh-CN" sz="3200" b="1" dirty="0">
                <a:latin typeface="Times New Roman" panose="02020603050405020304" pitchFamily="18" charset="0"/>
              </a:rPr>
              <a:t>&lt;2</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3&gt;7</a:t>
            </a:r>
            <a:r>
              <a:rPr lang="zh-CN" altLang="en-US" sz="3200" b="1" dirty="0">
                <a:latin typeface="Times New Roman" panose="02020603050405020304" pitchFamily="18" charset="0"/>
              </a:rPr>
              <a:t>，</a:t>
            </a:r>
            <a:endParaRPr lang="zh-CN" altLang="en-US" sz="3200" b="1" dirty="0">
              <a:latin typeface="Times New Roman" panose="02020603050405020304" pitchFamily="18" charset="0"/>
            </a:endParaRPr>
          </a:p>
          <a:p>
            <a:pPr algn="just">
              <a:lnSpc>
                <a:spcPct val="120000"/>
              </a:lnSpc>
            </a:pPr>
            <a:r>
              <a:rPr lang="zh-CN" altLang="en-US" sz="3200" b="1" dirty="0">
                <a:latin typeface="Times New Roman" panose="02020603050405020304" pitchFamily="18" charset="0"/>
              </a:rPr>
              <a:t>	          </a:t>
            </a:r>
            <a:r>
              <a:rPr lang="en-US" altLang="zh-CN" sz="3200" b="1" dirty="0">
                <a:latin typeface="Times New Roman" panose="02020603050405020304" pitchFamily="18" charset="0"/>
              </a:rPr>
              <a:t>&lt;3</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4&gt;8</a:t>
            </a:r>
            <a:r>
              <a:rPr lang="zh-CN" altLang="en-US" sz="3200" b="1" dirty="0">
                <a:latin typeface="Times New Roman" panose="02020603050405020304" pitchFamily="18" charset="0"/>
              </a:rPr>
              <a:t>，   </a:t>
            </a:r>
            <a:r>
              <a:rPr lang="en-US" altLang="zh-CN" sz="3200" b="1" dirty="0">
                <a:latin typeface="Times New Roman" panose="02020603050405020304" pitchFamily="18" charset="0"/>
              </a:rPr>
              <a:t>&lt;4</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5&gt;6   }</a:t>
            </a:r>
            <a:endParaRPr lang="en-US" altLang="zh-CN" sz="3200" b="1" dirty="0">
              <a:latin typeface="Times New Roman" panose="02020603050405020304" pitchFamily="18" charset="0"/>
            </a:endParaRPr>
          </a:p>
          <a:p>
            <a:pPr algn="just">
              <a:lnSpc>
                <a:spcPct val="120000"/>
              </a:lnSpc>
            </a:pPr>
            <a:r>
              <a:rPr lang="en-US" altLang="zh-CN" sz="3200" b="1" dirty="0">
                <a:latin typeface="Times New Roman" panose="02020603050405020304" pitchFamily="18" charset="0"/>
              </a:rPr>
              <a:t>       </a:t>
            </a:r>
            <a:r>
              <a:rPr lang="zh-CN" altLang="en-US" sz="3200" b="1" dirty="0">
                <a:latin typeface="Times New Roman" panose="02020603050405020304" pitchFamily="18" charset="0"/>
              </a:rPr>
              <a:t>根据迪克斯特拉</a:t>
            </a:r>
            <a:r>
              <a:rPr lang="en-US" altLang="zh-CN" sz="3200" b="1" dirty="0">
                <a:latin typeface="Times New Roman" panose="02020603050405020304" pitchFamily="18" charset="0"/>
              </a:rPr>
              <a:t>(Dijkstra)</a:t>
            </a:r>
            <a:r>
              <a:rPr lang="zh-CN" altLang="en-US" sz="3200" b="1" dirty="0">
                <a:latin typeface="Times New Roman" panose="02020603050405020304" pitchFamily="18" charset="0"/>
              </a:rPr>
              <a:t>算法求出从顶点</a:t>
            </a:r>
            <a:r>
              <a:rPr lang="en-US" altLang="zh-CN" sz="3200" b="1" dirty="0">
                <a:latin typeface="Times New Roman" panose="02020603050405020304" pitchFamily="18" charset="0"/>
              </a:rPr>
              <a:t>0</a:t>
            </a:r>
            <a:r>
              <a:rPr lang="zh-CN" altLang="en-US" sz="3200" b="1" dirty="0">
                <a:latin typeface="Times New Roman" panose="02020603050405020304" pitchFamily="18" charset="0"/>
              </a:rPr>
              <a:t>到其余各顶点的最短路径，在下面填写对应的路径长度。</a:t>
            </a:r>
            <a:endParaRPr lang="zh-CN" altLang="en-US" sz="3200" b="1" dirty="0">
              <a:latin typeface="Times New Roman" panose="02020603050405020304" pitchFamily="18" charset="0"/>
            </a:endParaRPr>
          </a:p>
          <a:p>
            <a:pPr algn="just">
              <a:lnSpc>
                <a:spcPct val="120000"/>
              </a:lnSpc>
            </a:pPr>
            <a:r>
              <a:rPr lang="zh-CN" altLang="en-US" sz="3200" b="1" dirty="0">
                <a:latin typeface="Times New Roman" panose="02020603050405020304" pitchFamily="18" charset="0"/>
              </a:rPr>
              <a:t>    顶点：             </a:t>
            </a:r>
            <a:r>
              <a:rPr lang="en-US" altLang="zh-CN" sz="3200" b="1" dirty="0">
                <a:latin typeface="Times New Roman" panose="02020603050405020304" pitchFamily="18" charset="0"/>
              </a:rPr>
              <a:t>1    2    3    4    5 </a:t>
            </a:r>
            <a:endParaRPr lang="en-US" altLang="zh-CN" sz="3200" b="1" dirty="0">
              <a:latin typeface="Times New Roman" panose="02020603050405020304" pitchFamily="18" charset="0"/>
            </a:endParaRPr>
          </a:p>
          <a:p>
            <a:pPr algn="just">
              <a:lnSpc>
                <a:spcPct val="120000"/>
              </a:lnSpc>
            </a:pPr>
            <a:r>
              <a:rPr lang="en-US" altLang="zh-CN" sz="3200" b="1" dirty="0">
                <a:latin typeface="Times New Roman" panose="02020603050405020304" pitchFamily="18" charset="0"/>
              </a:rPr>
              <a:t>    </a:t>
            </a:r>
            <a:r>
              <a:rPr lang="zh-CN" altLang="en-US" sz="3200" b="1" dirty="0">
                <a:latin typeface="Times New Roman" panose="02020603050405020304" pitchFamily="18" charset="0"/>
              </a:rPr>
              <a:t>路径长度：</a:t>
            </a:r>
            <a:endParaRPr lang="zh-CN" altLang="en-US" sz="3200" b="1" dirty="0">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矩形 82945"/>
          <p:cNvSpPr/>
          <p:nvPr/>
        </p:nvSpPr>
        <p:spPr>
          <a:xfrm>
            <a:off x="0" y="2681288"/>
            <a:ext cx="9144000" cy="0"/>
          </a:xfrm>
          <a:prstGeom prst="rect">
            <a:avLst/>
          </a:prstGeom>
          <a:noFill/>
          <a:ln w="25400">
            <a:noFill/>
          </a:ln>
        </p:spPr>
        <p:txBody>
          <a:bodyPr/>
          <a:lstStyle/>
          <a:p>
            <a:endParaRPr lang="zh-CN" altLang="en-US" dirty="0">
              <a:latin typeface="Tahoma" panose="020B0604030504040204" pitchFamily="34" charset="0"/>
            </a:endParaRPr>
          </a:p>
        </p:txBody>
      </p:sp>
      <p:sp>
        <p:nvSpPr>
          <p:cNvPr id="82960" name="矩形 82959"/>
          <p:cNvSpPr/>
          <p:nvPr/>
        </p:nvSpPr>
        <p:spPr>
          <a:xfrm>
            <a:off x="762000" y="4644073"/>
            <a:ext cx="7467600" cy="1198880"/>
          </a:xfrm>
          <a:prstGeom prst="rect">
            <a:avLst/>
          </a:prstGeom>
          <a:noFill/>
          <a:ln w="25400">
            <a:noFill/>
          </a:ln>
        </p:spPr>
        <p:txBody>
          <a:bodyPr anchor="ctr">
            <a:spAutoFit/>
          </a:bodyPr>
          <a:lstStyle/>
          <a:p>
            <a:pPr indent="333375"/>
            <a:r>
              <a:rPr lang="zh-CN" altLang="en-US" sz="3600" b="1" dirty="0">
                <a:latin typeface="Times New Roman" panose="02020603050405020304" pitchFamily="18" charset="0"/>
              </a:rPr>
              <a:t>顶点：            </a:t>
            </a:r>
            <a:r>
              <a:rPr lang="en-US" altLang="zh-CN" sz="3600" b="1" dirty="0">
                <a:latin typeface="Times New Roman" panose="02020603050405020304" pitchFamily="18" charset="0"/>
              </a:rPr>
              <a:t>1      2      3      4      5</a:t>
            </a:r>
            <a:endParaRPr lang="en-US" altLang="zh-CN" sz="3600" b="1" dirty="0">
              <a:latin typeface="Times New Roman" panose="02020603050405020304" pitchFamily="18" charset="0"/>
            </a:endParaRPr>
          </a:p>
          <a:p>
            <a:pPr indent="333375"/>
            <a:r>
              <a:rPr lang="zh-CN" altLang="en-US" sz="3600" b="1" dirty="0">
                <a:latin typeface="Times New Roman" panose="02020603050405020304" pitchFamily="18" charset="0"/>
              </a:rPr>
              <a:t>路径长度：   </a:t>
            </a:r>
            <a:r>
              <a:rPr lang="en-US" altLang="zh-CN" sz="3600" b="1" dirty="0">
                <a:latin typeface="Times New Roman" panose="02020603050405020304" pitchFamily="18" charset="0"/>
              </a:rPr>
              <a:t>16    10    14    22    21</a:t>
            </a:r>
            <a:endParaRPr lang="en-US" altLang="zh-CN" sz="3600" b="1" dirty="0">
              <a:latin typeface="Times New Roman" panose="02020603050405020304" pitchFamily="18" charset="0"/>
            </a:endParaRPr>
          </a:p>
        </p:txBody>
      </p:sp>
      <p:grpSp>
        <p:nvGrpSpPr>
          <p:cNvPr id="64516" name="组合 1"/>
          <p:cNvGrpSpPr/>
          <p:nvPr/>
        </p:nvGrpSpPr>
        <p:grpSpPr>
          <a:xfrm>
            <a:off x="1654175" y="439738"/>
            <a:ext cx="5410200" cy="4008437"/>
            <a:chOff x="2040" y="240"/>
            <a:chExt cx="8520" cy="6312"/>
          </a:xfrm>
        </p:grpSpPr>
        <p:sp>
          <p:nvSpPr>
            <p:cNvPr id="64517" name="椭圆 82946"/>
            <p:cNvSpPr/>
            <p:nvPr/>
          </p:nvSpPr>
          <p:spPr>
            <a:xfrm>
              <a:off x="7320" y="480"/>
              <a:ext cx="960" cy="1080"/>
            </a:xfrm>
            <a:prstGeom prst="ellipse">
              <a:avLst/>
            </a:prstGeom>
            <a:solidFill>
              <a:schemeClr val="bg1"/>
            </a:solidFill>
            <a:ln w="25400" cap="flat" cmpd="sng">
              <a:solidFill>
                <a:schemeClr val="tx1"/>
              </a:solidFill>
              <a:prstDash val="solid"/>
              <a:headEnd type="none" w="med" len="med"/>
              <a:tailEnd type="none" w="med" len="med"/>
            </a:ln>
          </p:spPr>
          <p:txBody>
            <a:bodyPr wrap="none" anchor="ctr"/>
            <a:lstStyle/>
            <a:p>
              <a:pPr algn="ctr"/>
              <a:r>
                <a:rPr lang="en-US" altLang="zh-CN" sz="3600" b="1" dirty="0">
                  <a:latin typeface="Times New Roman" panose="02020603050405020304" pitchFamily="18" charset="0"/>
                </a:rPr>
                <a:t>4</a:t>
              </a:r>
              <a:endParaRPr lang="en-US" altLang="zh-CN" sz="3600" b="1" dirty="0">
                <a:latin typeface="Times New Roman" panose="02020603050405020304" pitchFamily="18" charset="0"/>
              </a:endParaRPr>
            </a:p>
          </p:txBody>
        </p:sp>
        <p:sp>
          <p:nvSpPr>
            <p:cNvPr id="64518" name="椭圆 82947"/>
            <p:cNvSpPr/>
            <p:nvPr/>
          </p:nvSpPr>
          <p:spPr>
            <a:xfrm>
              <a:off x="4440" y="480"/>
              <a:ext cx="960" cy="1080"/>
            </a:xfrm>
            <a:prstGeom prst="ellipse">
              <a:avLst/>
            </a:prstGeom>
            <a:solidFill>
              <a:schemeClr val="bg1"/>
            </a:solidFill>
            <a:ln w="25400" cap="flat" cmpd="sng">
              <a:solidFill>
                <a:schemeClr val="tx1"/>
              </a:solidFill>
              <a:prstDash val="solid"/>
              <a:headEnd type="none" w="med" len="med"/>
              <a:tailEnd type="none" w="med" len="med"/>
            </a:ln>
          </p:spPr>
          <p:txBody>
            <a:bodyPr wrap="none" anchor="ctr"/>
            <a:lstStyle/>
            <a:p>
              <a:pPr algn="ctr"/>
              <a:r>
                <a:rPr lang="en-US" altLang="zh-CN" sz="3600" b="1" dirty="0">
                  <a:latin typeface="Times New Roman" panose="02020603050405020304" pitchFamily="18" charset="0"/>
                </a:rPr>
                <a:t>5</a:t>
              </a:r>
              <a:endParaRPr lang="en-US" altLang="zh-CN" sz="3600" b="1" dirty="0">
                <a:latin typeface="Times New Roman" panose="02020603050405020304" pitchFamily="18" charset="0"/>
              </a:endParaRPr>
            </a:p>
          </p:txBody>
        </p:sp>
        <p:sp>
          <p:nvSpPr>
            <p:cNvPr id="64519" name="椭圆 82948"/>
            <p:cNvSpPr/>
            <p:nvPr/>
          </p:nvSpPr>
          <p:spPr>
            <a:xfrm>
              <a:off x="9600" y="2760"/>
              <a:ext cx="960" cy="1080"/>
            </a:xfrm>
            <a:prstGeom prst="ellipse">
              <a:avLst/>
            </a:prstGeom>
            <a:solidFill>
              <a:schemeClr val="bg1"/>
            </a:solidFill>
            <a:ln w="25400" cap="flat" cmpd="sng">
              <a:solidFill>
                <a:schemeClr val="tx1"/>
              </a:solidFill>
              <a:prstDash val="solid"/>
              <a:headEnd type="none" w="med" len="med"/>
              <a:tailEnd type="none" w="med" len="med"/>
            </a:ln>
          </p:spPr>
          <p:txBody>
            <a:bodyPr wrap="none" anchor="ctr"/>
            <a:lstStyle/>
            <a:p>
              <a:pPr algn="ctr"/>
              <a:r>
                <a:rPr lang="en-US" altLang="zh-CN" sz="3600" b="1" dirty="0">
                  <a:latin typeface="Times New Roman" panose="02020603050405020304" pitchFamily="18" charset="0"/>
                </a:rPr>
                <a:t>3</a:t>
              </a:r>
              <a:endParaRPr lang="en-US" altLang="zh-CN" sz="3600" b="1" dirty="0">
                <a:latin typeface="Times New Roman" panose="02020603050405020304" pitchFamily="18" charset="0"/>
              </a:endParaRPr>
            </a:p>
          </p:txBody>
        </p:sp>
        <p:sp>
          <p:nvSpPr>
            <p:cNvPr id="64520" name="椭圆 82949"/>
            <p:cNvSpPr/>
            <p:nvPr/>
          </p:nvSpPr>
          <p:spPr>
            <a:xfrm>
              <a:off x="7440" y="5040"/>
              <a:ext cx="960" cy="1080"/>
            </a:xfrm>
            <a:prstGeom prst="ellipse">
              <a:avLst/>
            </a:prstGeom>
            <a:solidFill>
              <a:schemeClr val="bg1"/>
            </a:solidFill>
            <a:ln w="25400" cap="flat" cmpd="sng">
              <a:solidFill>
                <a:schemeClr val="tx1"/>
              </a:solidFill>
              <a:prstDash val="solid"/>
              <a:headEnd type="none" w="med" len="med"/>
              <a:tailEnd type="none" w="med" len="med"/>
            </a:ln>
          </p:spPr>
          <p:txBody>
            <a:bodyPr wrap="none" anchor="ctr"/>
            <a:lstStyle/>
            <a:p>
              <a:pPr algn="ctr"/>
              <a:r>
                <a:rPr lang="en-US" altLang="zh-CN" sz="3600" b="1" dirty="0">
                  <a:latin typeface="Times New Roman" panose="02020603050405020304" pitchFamily="18" charset="0"/>
                </a:rPr>
                <a:t>2</a:t>
              </a:r>
              <a:endParaRPr lang="en-US" altLang="zh-CN" sz="3600" b="1" dirty="0">
                <a:latin typeface="Times New Roman" panose="02020603050405020304" pitchFamily="18" charset="0"/>
              </a:endParaRPr>
            </a:p>
          </p:txBody>
        </p:sp>
        <p:sp>
          <p:nvSpPr>
            <p:cNvPr id="64521" name="椭圆 82950"/>
            <p:cNvSpPr/>
            <p:nvPr/>
          </p:nvSpPr>
          <p:spPr>
            <a:xfrm>
              <a:off x="4080" y="5160"/>
              <a:ext cx="960" cy="1080"/>
            </a:xfrm>
            <a:prstGeom prst="ellipse">
              <a:avLst/>
            </a:prstGeom>
            <a:solidFill>
              <a:schemeClr val="bg1"/>
            </a:solidFill>
            <a:ln w="25400" cap="flat" cmpd="sng">
              <a:solidFill>
                <a:schemeClr val="tx1"/>
              </a:solidFill>
              <a:prstDash val="solid"/>
              <a:headEnd type="none" w="med" len="med"/>
              <a:tailEnd type="none" w="med" len="med"/>
            </a:ln>
          </p:spPr>
          <p:txBody>
            <a:bodyPr wrap="none" anchor="ctr"/>
            <a:lstStyle/>
            <a:p>
              <a:pPr algn="ctr"/>
              <a:r>
                <a:rPr lang="en-US" altLang="zh-CN" sz="3600" b="1" dirty="0">
                  <a:latin typeface="Times New Roman" panose="02020603050405020304" pitchFamily="18" charset="0"/>
                </a:rPr>
                <a:t>1</a:t>
              </a:r>
              <a:endParaRPr lang="en-US" altLang="zh-CN" sz="3600" b="1" dirty="0">
                <a:latin typeface="Times New Roman" panose="02020603050405020304" pitchFamily="18" charset="0"/>
              </a:endParaRPr>
            </a:p>
          </p:txBody>
        </p:sp>
        <p:sp>
          <p:nvSpPr>
            <p:cNvPr id="64522" name="椭圆 82951"/>
            <p:cNvSpPr/>
            <p:nvPr/>
          </p:nvSpPr>
          <p:spPr>
            <a:xfrm>
              <a:off x="2040" y="2760"/>
              <a:ext cx="960" cy="1080"/>
            </a:xfrm>
            <a:prstGeom prst="ellipse">
              <a:avLst/>
            </a:prstGeom>
            <a:solidFill>
              <a:schemeClr val="bg1"/>
            </a:solidFill>
            <a:ln w="25400" cap="flat" cmpd="sng">
              <a:solidFill>
                <a:schemeClr val="tx1"/>
              </a:solidFill>
              <a:prstDash val="solid"/>
              <a:headEnd type="none" w="med" len="med"/>
              <a:tailEnd type="none" w="med" len="med"/>
            </a:ln>
          </p:spPr>
          <p:txBody>
            <a:bodyPr wrap="none" anchor="ctr"/>
            <a:lstStyle/>
            <a:p>
              <a:pPr algn="ctr"/>
              <a:r>
                <a:rPr lang="en-US" altLang="zh-CN" sz="3600" b="1" dirty="0">
                  <a:latin typeface="Times New Roman" panose="02020603050405020304" pitchFamily="18" charset="0"/>
                </a:rPr>
                <a:t>0</a:t>
              </a:r>
              <a:endParaRPr lang="en-US" altLang="zh-CN" sz="3600" b="1" dirty="0">
                <a:latin typeface="Times New Roman" panose="02020603050405020304" pitchFamily="18" charset="0"/>
              </a:endParaRPr>
            </a:p>
          </p:txBody>
        </p:sp>
        <p:sp>
          <p:nvSpPr>
            <p:cNvPr id="64523" name="直接连接符 82952"/>
            <p:cNvSpPr/>
            <p:nvPr/>
          </p:nvSpPr>
          <p:spPr>
            <a:xfrm flipH="1" flipV="1">
              <a:off x="8280" y="1320"/>
              <a:ext cx="1442" cy="1440"/>
            </a:xfrm>
            <a:prstGeom prst="line">
              <a:avLst/>
            </a:prstGeom>
            <a:ln w="25400" cap="flat" cmpd="sng">
              <a:solidFill>
                <a:schemeClr val="tx1"/>
              </a:solidFill>
              <a:prstDash val="solid"/>
              <a:headEnd type="none" w="med" len="med"/>
              <a:tailEnd type="stealth" w="lg" len="lg"/>
            </a:ln>
          </p:spPr>
        </p:sp>
        <p:sp>
          <p:nvSpPr>
            <p:cNvPr id="64524" name="直接连接符 82953"/>
            <p:cNvSpPr/>
            <p:nvPr/>
          </p:nvSpPr>
          <p:spPr>
            <a:xfrm>
              <a:off x="5160" y="5640"/>
              <a:ext cx="2160" cy="0"/>
            </a:xfrm>
            <a:prstGeom prst="line">
              <a:avLst/>
            </a:prstGeom>
            <a:ln w="25400" cap="flat" cmpd="sng">
              <a:solidFill>
                <a:schemeClr val="tx1"/>
              </a:solidFill>
              <a:prstDash val="solid"/>
              <a:headEnd type="none" w="med" len="med"/>
              <a:tailEnd type="stealth" w="lg" len="lg"/>
            </a:ln>
          </p:spPr>
        </p:sp>
        <p:sp>
          <p:nvSpPr>
            <p:cNvPr id="64525" name="直接连接符 82954"/>
            <p:cNvSpPr/>
            <p:nvPr/>
          </p:nvSpPr>
          <p:spPr>
            <a:xfrm flipH="1" flipV="1">
              <a:off x="5400" y="960"/>
              <a:ext cx="1920" cy="0"/>
            </a:xfrm>
            <a:prstGeom prst="line">
              <a:avLst/>
            </a:prstGeom>
            <a:ln w="25400" cap="flat" cmpd="sng">
              <a:solidFill>
                <a:schemeClr val="tx1"/>
              </a:solidFill>
              <a:prstDash val="solid"/>
              <a:headEnd type="none" w="med" len="med"/>
              <a:tailEnd type="stealth" w="lg" len="lg"/>
            </a:ln>
          </p:spPr>
        </p:sp>
        <p:sp>
          <p:nvSpPr>
            <p:cNvPr id="64526" name="直接连接符 82955"/>
            <p:cNvSpPr/>
            <p:nvPr/>
          </p:nvSpPr>
          <p:spPr>
            <a:xfrm flipV="1">
              <a:off x="8400" y="3720"/>
              <a:ext cx="1320" cy="1560"/>
            </a:xfrm>
            <a:prstGeom prst="line">
              <a:avLst/>
            </a:prstGeom>
            <a:ln w="25400" cap="flat" cmpd="sng">
              <a:solidFill>
                <a:schemeClr val="tx1"/>
              </a:solidFill>
              <a:prstDash val="solid"/>
              <a:headEnd type="none" w="med" len="med"/>
              <a:tailEnd type="stealth" w="lg" len="lg"/>
            </a:ln>
          </p:spPr>
        </p:sp>
        <p:sp>
          <p:nvSpPr>
            <p:cNvPr id="64527" name="直接连接符 82956"/>
            <p:cNvSpPr/>
            <p:nvPr/>
          </p:nvSpPr>
          <p:spPr>
            <a:xfrm>
              <a:off x="3000" y="3120"/>
              <a:ext cx="6600" cy="120"/>
            </a:xfrm>
            <a:prstGeom prst="line">
              <a:avLst/>
            </a:prstGeom>
            <a:ln w="25400" cap="flat" cmpd="sng">
              <a:solidFill>
                <a:schemeClr val="tx1"/>
              </a:solidFill>
              <a:prstDash val="solid"/>
              <a:headEnd type="none" w="med" len="med"/>
              <a:tailEnd type="stealth" w="lg" len="lg"/>
            </a:ln>
          </p:spPr>
        </p:sp>
        <p:sp>
          <p:nvSpPr>
            <p:cNvPr id="64528" name="直接连接符 82957"/>
            <p:cNvSpPr/>
            <p:nvPr/>
          </p:nvSpPr>
          <p:spPr>
            <a:xfrm>
              <a:off x="3000" y="3480"/>
              <a:ext cx="4440" cy="1680"/>
            </a:xfrm>
            <a:prstGeom prst="line">
              <a:avLst/>
            </a:prstGeom>
            <a:ln w="25400" cap="flat" cmpd="sng">
              <a:solidFill>
                <a:schemeClr val="tx1"/>
              </a:solidFill>
              <a:prstDash val="solid"/>
              <a:headEnd type="none" w="med" len="med"/>
              <a:tailEnd type="stealth" w="lg" len="lg"/>
            </a:ln>
          </p:spPr>
        </p:sp>
        <p:sp>
          <p:nvSpPr>
            <p:cNvPr id="64529" name="直接连接符 82958"/>
            <p:cNvSpPr/>
            <p:nvPr/>
          </p:nvSpPr>
          <p:spPr>
            <a:xfrm>
              <a:off x="2760" y="3840"/>
              <a:ext cx="1440" cy="1440"/>
            </a:xfrm>
            <a:prstGeom prst="line">
              <a:avLst/>
            </a:prstGeom>
            <a:ln w="25400" cap="flat" cmpd="sng">
              <a:solidFill>
                <a:schemeClr val="tx1"/>
              </a:solidFill>
              <a:prstDash val="solid"/>
              <a:headEnd type="none" w="med" len="med"/>
              <a:tailEnd type="stealth" w="lg" len="lg"/>
            </a:ln>
          </p:spPr>
        </p:sp>
        <p:sp>
          <p:nvSpPr>
            <p:cNvPr id="64530" name="直接连接符 82960"/>
            <p:cNvSpPr/>
            <p:nvPr/>
          </p:nvSpPr>
          <p:spPr>
            <a:xfrm flipV="1">
              <a:off x="4680" y="1560"/>
              <a:ext cx="240" cy="3600"/>
            </a:xfrm>
            <a:prstGeom prst="line">
              <a:avLst/>
            </a:prstGeom>
            <a:ln w="25400" cap="flat" cmpd="sng">
              <a:solidFill>
                <a:schemeClr val="tx1"/>
              </a:solidFill>
              <a:prstDash val="solid"/>
              <a:headEnd type="none" w="med" len="med"/>
              <a:tailEnd type="stealth" w="lg" len="lg"/>
            </a:ln>
          </p:spPr>
        </p:sp>
        <p:sp>
          <p:nvSpPr>
            <p:cNvPr id="64531" name="文本框 82961"/>
            <p:cNvSpPr txBox="1"/>
            <p:nvPr/>
          </p:nvSpPr>
          <p:spPr>
            <a:xfrm>
              <a:off x="2640" y="4680"/>
              <a:ext cx="720" cy="672"/>
            </a:xfrm>
            <a:prstGeom prst="rect">
              <a:avLst/>
            </a:prstGeom>
            <a:noFill/>
            <a:ln w="25400">
              <a:noFill/>
            </a:ln>
          </p:spPr>
          <p:txBody>
            <a:bodyPr lIns="0" tIns="0" rIns="0" bIns="0">
              <a:spAutoFit/>
            </a:bodyPr>
            <a:lstStyle/>
            <a:p>
              <a:pPr algn="ctr">
                <a:spcBef>
                  <a:spcPct val="50000"/>
                </a:spcBef>
              </a:pPr>
              <a:r>
                <a:rPr lang="en-US" altLang="zh-CN" sz="2800" b="1" dirty="0">
                  <a:latin typeface="Times New Roman" panose="02020603050405020304" pitchFamily="18" charset="0"/>
                </a:rPr>
                <a:t>16</a:t>
              </a:r>
              <a:endParaRPr lang="en-US" altLang="zh-CN" sz="2800" b="1" dirty="0">
                <a:latin typeface="Times New Roman" panose="02020603050405020304" pitchFamily="18" charset="0"/>
              </a:endParaRPr>
            </a:p>
          </p:txBody>
        </p:sp>
        <p:sp>
          <p:nvSpPr>
            <p:cNvPr id="64532" name="文本框 82962"/>
            <p:cNvSpPr txBox="1"/>
            <p:nvPr/>
          </p:nvSpPr>
          <p:spPr>
            <a:xfrm>
              <a:off x="6000" y="4080"/>
              <a:ext cx="720" cy="672"/>
            </a:xfrm>
            <a:prstGeom prst="rect">
              <a:avLst/>
            </a:prstGeom>
            <a:noFill/>
            <a:ln w="25400">
              <a:noFill/>
            </a:ln>
          </p:spPr>
          <p:txBody>
            <a:bodyPr lIns="0" tIns="0" rIns="0" bIns="0">
              <a:spAutoFit/>
            </a:bodyPr>
            <a:lstStyle/>
            <a:p>
              <a:pPr algn="ctr">
                <a:spcBef>
                  <a:spcPct val="50000"/>
                </a:spcBef>
              </a:pPr>
              <a:r>
                <a:rPr lang="en-US" altLang="zh-CN" sz="2800" b="1" dirty="0">
                  <a:latin typeface="Times New Roman" panose="02020603050405020304" pitchFamily="18" charset="0"/>
                </a:rPr>
                <a:t>10</a:t>
              </a:r>
              <a:endParaRPr lang="en-US" altLang="zh-CN" sz="2800" b="1" dirty="0">
                <a:latin typeface="Times New Roman" panose="02020603050405020304" pitchFamily="18" charset="0"/>
              </a:endParaRPr>
            </a:p>
          </p:txBody>
        </p:sp>
        <p:sp>
          <p:nvSpPr>
            <p:cNvPr id="64533" name="文本框 82963"/>
            <p:cNvSpPr txBox="1"/>
            <p:nvPr/>
          </p:nvSpPr>
          <p:spPr>
            <a:xfrm>
              <a:off x="5880" y="5880"/>
              <a:ext cx="720" cy="672"/>
            </a:xfrm>
            <a:prstGeom prst="rect">
              <a:avLst/>
            </a:prstGeom>
            <a:noFill/>
            <a:ln w="25400">
              <a:noFill/>
            </a:ln>
          </p:spPr>
          <p:txBody>
            <a:bodyPr lIns="0" tIns="0" rIns="0" bIns="0">
              <a:spAutoFit/>
            </a:bodyPr>
            <a:lstStyle/>
            <a:p>
              <a:pPr algn="ctr">
                <a:spcBef>
                  <a:spcPct val="50000"/>
                </a:spcBef>
              </a:pPr>
              <a:r>
                <a:rPr lang="en-US" altLang="zh-CN" sz="2800" b="1" dirty="0">
                  <a:latin typeface="Times New Roman" panose="02020603050405020304" pitchFamily="18" charset="0"/>
                </a:rPr>
                <a:t>6</a:t>
              </a:r>
              <a:endParaRPr lang="en-US" altLang="zh-CN" sz="2800" b="1" dirty="0">
                <a:latin typeface="Times New Roman" panose="02020603050405020304" pitchFamily="18" charset="0"/>
              </a:endParaRPr>
            </a:p>
          </p:txBody>
        </p:sp>
        <p:sp>
          <p:nvSpPr>
            <p:cNvPr id="64534" name="文本框 82964"/>
            <p:cNvSpPr txBox="1"/>
            <p:nvPr/>
          </p:nvSpPr>
          <p:spPr>
            <a:xfrm>
              <a:off x="9000" y="4680"/>
              <a:ext cx="720" cy="672"/>
            </a:xfrm>
            <a:prstGeom prst="rect">
              <a:avLst/>
            </a:prstGeom>
            <a:noFill/>
            <a:ln w="25400">
              <a:noFill/>
            </a:ln>
          </p:spPr>
          <p:txBody>
            <a:bodyPr lIns="0" tIns="0" rIns="0" bIns="0">
              <a:spAutoFit/>
            </a:bodyPr>
            <a:lstStyle/>
            <a:p>
              <a:pPr algn="ctr">
                <a:spcBef>
                  <a:spcPct val="50000"/>
                </a:spcBef>
              </a:pPr>
              <a:r>
                <a:rPr lang="en-US" altLang="zh-CN" sz="2800" b="1" dirty="0">
                  <a:latin typeface="Times New Roman" panose="02020603050405020304" pitchFamily="18" charset="0"/>
                </a:rPr>
                <a:t>7</a:t>
              </a:r>
              <a:endParaRPr lang="en-US" altLang="zh-CN" sz="2800" b="1" dirty="0">
                <a:latin typeface="Times New Roman" panose="02020603050405020304" pitchFamily="18" charset="0"/>
              </a:endParaRPr>
            </a:p>
          </p:txBody>
        </p:sp>
        <p:sp>
          <p:nvSpPr>
            <p:cNvPr id="64535" name="文本框 82965"/>
            <p:cNvSpPr txBox="1"/>
            <p:nvPr/>
          </p:nvSpPr>
          <p:spPr>
            <a:xfrm>
              <a:off x="6720" y="2400"/>
              <a:ext cx="720" cy="672"/>
            </a:xfrm>
            <a:prstGeom prst="rect">
              <a:avLst/>
            </a:prstGeom>
            <a:noFill/>
            <a:ln w="25400">
              <a:noFill/>
            </a:ln>
          </p:spPr>
          <p:txBody>
            <a:bodyPr lIns="0" tIns="0" rIns="0" bIns="0">
              <a:spAutoFit/>
            </a:bodyPr>
            <a:lstStyle/>
            <a:p>
              <a:pPr algn="ctr">
                <a:spcBef>
                  <a:spcPct val="50000"/>
                </a:spcBef>
              </a:pPr>
              <a:r>
                <a:rPr lang="en-US" altLang="zh-CN" sz="2800" b="1" dirty="0">
                  <a:latin typeface="Times New Roman" panose="02020603050405020304" pitchFamily="18" charset="0"/>
                </a:rPr>
                <a:t>14</a:t>
              </a:r>
              <a:endParaRPr lang="en-US" altLang="zh-CN" sz="2800" b="1" dirty="0">
                <a:latin typeface="Times New Roman" panose="02020603050405020304" pitchFamily="18" charset="0"/>
              </a:endParaRPr>
            </a:p>
          </p:txBody>
        </p:sp>
        <p:sp>
          <p:nvSpPr>
            <p:cNvPr id="64536" name="文本框 82966"/>
            <p:cNvSpPr txBox="1"/>
            <p:nvPr/>
          </p:nvSpPr>
          <p:spPr>
            <a:xfrm>
              <a:off x="6120" y="240"/>
              <a:ext cx="720" cy="672"/>
            </a:xfrm>
            <a:prstGeom prst="rect">
              <a:avLst/>
            </a:prstGeom>
            <a:noFill/>
            <a:ln w="25400">
              <a:noFill/>
            </a:ln>
          </p:spPr>
          <p:txBody>
            <a:bodyPr lIns="0" tIns="0" rIns="0" bIns="0">
              <a:spAutoFit/>
            </a:bodyPr>
            <a:lstStyle/>
            <a:p>
              <a:pPr algn="ctr">
                <a:spcBef>
                  <a:spcPct val="50000"/>
                </a:spcBef>
              </a:pPr>
              <a:r>
                <a:rPr lang="en-US" altLang="zh-CN" sz="2800" b="1" dirty="0">
                  <a:latin typeface="Times New Roman" panose="02020603050405020304" pitchFamily="18" charset="0"/>
                </a:rPr>
                <a:t>6</a:t>
              </a:r>
              <a:endParaRPr lang="en-US" altLang="zh-CN" sz="2800" b="1" dirty="0">
                <a:latin typeface="Times New Roman" panose="02020603050405020304" pitchFamily="18" charset="0"/>
              </a:endParaRPr>
            </a:p>
          </p:txBody>
        </p:sp>
        <p:sp>
          <p:nvSpPr>
            <p:cNvPr id="64537" name="文本框 82967"/>
            <p:cNvSpPr txBox="1"/>
            <p:nvPr/>
          </p:nvSpPr>
          <p:spPr>
            <a:xfrm>
              <a:off x="9120" y="1320"/>
              <a:ext cx="720" cy="672"/>
            </a:xfrm>
            <a:prstGeom prst="rect">
              <a:avLst/>
            </a:prstGeom>
            <a:noFill/>
            <a:ln w="25400">
              <a:noFill/>
            </a:ln>
          </p:spPr>
          <p:txBody>
            <a:bodyPr lIns="0" tIns="0" rIns="0" bIns="0">
              <a:spAutoFit/>
            </a:bodyPr>
            <a:lstStyle/>
            <a:p>
              <a:pPr algn="ctr">
                <a:spcBef>
                  <a:spcPct val="50000"/>
                </a:spcBef>
              </a:pPr>
              <a:r>
                <a:rPr lang="en-US" altLang="zh-CN" sz="2800" b="1" dirty="0">
                  <a:latin typeface="Times New Roman" panose="02020603050405020304" pitchFamily="18" charset="0"/>
                </a:rPr>
                <a:t>8</a:t>
              </a:r>
              <a:endParaRPr lang="en-US" altLang="zh-CN" sz="2800" b="1" dirty="0">
                <a:latin typeface="Times New Roman" panose="02020603050405020304" pitchFamily="18" charset="0"/>
              </a:endParaRPr>
            </a:p>
          </p:txBody>
        </p:sp>
        <p:sp>
          <p:nvSpPr>
            <p:cNvPr id="64538" name="文本框 82968"/>
            <p:cNvSpPr txBox="1"/>
            <p:nvPr/>
          </p:nvSpPr>
          <p:spPr>
            <a:xfrm>
              <a:off x="4200" y="1920"/>
              <a:ext cx="720" cy="672"/>
            </a:xfrm>
            <a:prstGeom prst="rect">
              <a:avLst/>
            </a:prstGeom>
            <a:noFill/>
            <a:ln w="25400">
              <a:noFill/>
            </a:ln>
          </p:spPr>
          <p:txBody>
            <a:bodyPr lIns="0" tIns="0" rIns="0" bIns="0">
              <a:spAutoFit/>
            </a:bodyPr>
            <a:lstStyle/>
            <a:p>
              <a:pPr algn="ctr">
                <a:spcBef>
                  <a:spcPct val="50000"/>
                </a:spcBef>
              </a:pPr>
              <a:r>
                <a:rPr lang="en-US" altLang="zh-CN" sz="2800" b="1" dirty="0">
                  <a:latin typeface="Times New Roman" panose="02020603050405020304" pitchFamily="18" charset="0"/>
                </a:rPr>
                <a:t>5</a:t>
              </a:r>
              <a:endParaRPr lang="en-US" altLang="zh-CN" sz="2800" b="1" dirty="0">
                <a:latin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960"/>
                                        </p:tgtEl>
                                        <p:attrNameLst>
                                          <p:attrName>style.visibility</p:attrName>
                                        </p:attrNameLst>
                                      </p:cBhvr>
                                      <p:to>
                                        <p:strVal val="visible"/>
                                      </p:to>
                                    </p:set>
                                    <p:anim calcmode="lin" valueType="num">
                                      <p:cBhvr additive="base">
                                        <p:cTn id="7" dur="500" fill="hold"/>
                                        <p:tgtEl>
                                          <p:spTgt spid="82960"/>
                                        </p:tgtEl>
                                        <p:attrNameLst>
                                          <p:attrName>ppt_x</p:attrName>
                                        </p:attrNameLst>
                                      </p:cBhvr>
                                      <p:tavLst>
                                        <p:tav tm="0">
                                          <p:val>
                                            <p:strVal val="#ppt_x"/>
                                          </p:val>
                                        </p:tav>
                                        <p:tav tm="100000">
                                          <p:val>
                                            <p:strVal val="#ppt_x"/>
                                          </p:val>
                                        </p:tav>
                                      </p:tavLst>
                                    </p:anim>
                                    <p:anim calcmode="lin" valueType="num">
                                      <p:cBhvr additive="base">
                                        <p:cTn id="8" dur="500" fill="hold"/>
                                        <p:tgtEl>
                                          <p:spTgt spid="829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6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副标题 5121"/>
          <p:cNvSpPr>
            <a:spLocks noGrp="1"/>
          </p:cNvSpPr>
          <p:nvPr>
            <p:ph type="body" orient="vert" idx="4294967295"/>
          </p:nvPr>
        </p:nvSpPr>
        <p:spPr>
          <a:xfrm>
            <a:off x="0" y="1825625"/>
            <a:ext cx="7886700" cy="4351655"/>
          </a:xfrm>
        </p:spPr>
        <p:txBody>
          <a:bodyPr vert="horz" wrap="square" lIns="91440" tIns="45720" rIns="91440" bIns="45720" anchor="t">
            <a:normAutofit fontScale="90000"/>
          </a:bodyPr>
          <a:lstStyle/>
          <a:p>
            <a:pPr algn="just">
              <a:lnSpc>
                <a:spcPct val="150000"/>
              </a:lnSpc>
              <a:spcBef>
                <a:spcPct val="0"/>
              </a:spcBef>
              <a:buSzPct val="60000"/>
            </a:pPr>
            <a:r>
              <a:rPr lang="en-US" altLang="zh-CN" sz="3200" kern="1200" dirty="0">
                <a:latin typeface="+mn-lt"/>
                <a:ea typeface="+mn-ea"/>
                <a:cs typeface="+mn-cs"/>
              </a:rPr>
              <a:t>        </a:t>
            </a:r>
            <a:r>
              <a:rPr lang="en-US" altLang="zh-CN" sz="3200" kern="1200" dirty="0">
                <a:solidFill>
                  <a:srgbClr val="0000FF"/>
                </a:solidFill>
                <a:latin typeface="+mn-lt"/>
                <a:ea typeface="+mn-ea"/>
                <a:cs typeface="+mn-cs"/>
              </a:rPr>
              <a:t>Dijkstra</a:t>
            </a:r>
            <a:r>
              <a:rPr lang="zh-CN" altLang="en-US" sz="3200" kern="1200" dirty="0">
                <a:solidFill>
                  <a:srgbClr val="0000FF"/>
                </a:solidFill>
                <a:latin typeface="+mn-lt"/>
                <a:ea typeface="+mn-ea"/>
                <a:cs typeface="+mn-cs"/>
              </a:rPr>
              <a:t>算法</a:t>
            </a:r>
            <a:r>
              <a:rPr lang="zh-CN" altLang="en-US" sz="3200" kern="1200" dirty="0">
                <a:latin typeface="+mn-lt"/>
                <a:ea typeface="+mn-ea"/>
                <a:cs typeface="+mn-cs"/>
              </a:rPr>
              <a:t>是求源点到其它顶点的最短路径。怎样求任意两个顶点之间的最短路径？我们可以把</a:t>
            </a:r>
            <a:r>
              <a:rPr lang="en-US" altLang="zh-CN" sz="3200" kern="1200" dirty="0">
                <a:latin typeface="+mn-lt"/>
                <a:ea typeface="+mn-ea"/>
                <a:cs typeface="+mn-cs"/>
              </a:rPr>
              <a:t>Dijkstra</a:t>
            </a:r>
            <a:r>
              <a:rPr lang="zh-CN" altLang="en-US" sz="3200" kern="1200" dirty="0">
                <a:latin typeface="+mn-lt"/>
                <a:ea typeface="+mn-ea"/>
                <a:cs typeface="+mn-cs"/>
              </a:rPr>
              <a:t>算执行</a:t>
            </a:r>
            <a:r>
              <a:rPr lang="en-US" altLang="zh-CN" sz="3200" kern="1200" dirty="0">
                <a:latin typeface="+mn-lt"/>
                <a:ea typeface="+mn-ea"/>
                <a:cs typeface="+mn-cs"/>
              </a:rPr>
              <a:t>n</a:t>
            </a:r>
            <a:r>
              <a:rPr lang="zh-CN" altLang="en-US" sz="3200" kern="1200" dirty="0">
                <a:latin typeface="+mn-lt"/>
                <a:ea typeface="+mn-ea"/>
                <a:cs typeface="+mn-cs"/>
              </a:rPr>
              <a:t>次，每次从不同的顶点开始，则算法时间复杂度为</a:t>
            </a:r>
            <a:r>
              <a:rPr lang="en-US" altLang="zh-CN" sz="3200" kern="1200" dirty="0">
                <a:latin typeface="+mn-lt"/>
                <a:ea typeface="+mn-ea"/>
                <a:cs typeface="+mn-cs"/>
              </a:rPr>
              <a:t>O</a:t>
            </a:r>
            <a:r>
              <a:rPr lang="zh-CN" altLang="en-US" sz="3200" kern="1200" dirty="0">
                <a:latin typeface="+mn-lt"/>
                <a:ea typeface="+mn-ea"/>
                <a:cs typeface="+mn-cs"/>
              </a:rPr>
              <a:t>（</a:t>
            </a:r>
            <a:r>
              <a:rPr lang="en-US" altLang="zh-CN" sz="3200" kern="1200" dirty="0">
                <a:latin typeface="+mn-lt"/>
                <a:ea typeface="+mn-ea"/>
                <a:cs typeface="+mn-cs"/>
              </a:rPr>
              <a:t>n</a:t>
            </a:r>
            <a:r>
              <a:rPr lang="en-US" altLang="zh-CN" sz="3200" kern="1200" baseline="30000" dirty="0">
                <a:latin typeface="+mn-lt"/>
                <a:ea typeface="+mn-ea"/>
                <a:cs typeface="+mn-cs"/>
              </a:rPr>
              <a:t>3</a:t>
            </a:r>
            <a:r>
              <a:rPr lang="zh-CN" altLang="en-US" sz="3200" kern="1200" dirty="0">
                <a:latin typeface="+mn-lt"/>
                <a:ea typeface="+mn-ea"/>
                <a:cs typeface="+mn-cs"/>
              </a:rPr>
              <a:t>）。</a:t>
            </a:r>
            <a:endParaRPr lang="zh-CN" altLang="en-US" sz="3200" kern="1200" dirty="0">
              <a:latin typeface="+mn-lt"/>
              <a:ea typeface="+mn-ea"/>
              <a:cs typeface="+mn-cs"/>
            </a:endParaRPr>
          </a:p>
          <a:p>
            <a:pPr algn="just">
              <a:lnSpc>
                <a:spcPct val="150000"/>
              </a:lnSpc>
              <a:spcBef>
                <a:spcPct val="0"/>
              </a:spcBef>
              <a:buSzPct val="60000"/>
            </a:pPr>
            <a:r>
              <a:rPr lang="zh-CN" altLang="en-US" sz="3200" kern="1200" dirty="0">
                <a:latin typeface="+mn-lt"/>
                <a:ea typeface="+mn-ea"/>
                <a:cs typeface="+mn-cs"/>
              </a:rPr>
              <a:t>	</a:t>
            </a:r>
            <a:r>
              <a:rPr lang="en-US" altLang="zh-CN" sz="3200" kern="1200" dirty="0">
                <a:solidFill>
                  <a:srgbClr val="0000FF"/>
                </a:solidFill>
                <a:latin typeface="+mn-lt"/>
                <a:ea typeface="+mn-ea"/>
                <a:cs typeface="+mn-cs"/>
              </a:rPr>
              <a:t>Floyd</a:t>
            </a:r>
            <a:r>
              <a:rPr lang="zh-CN" altLang="en-US" sz="3200" kern="1200" dirty="0">
                <a:solidFill>
                  <a:srgbClr val="0000FF"/>
                </a:solidFill>
                <a:latin typeface="+mn-lt"/>
                <a:ea typeface="+mn-ea"/>
                <a:cs typeface="+mn-cs"/>
              </a:rPr>
              <a:t>弗洛伊德</a:t>
            </a:r>
            <a:r>
              <a:rPr lang="zh-CN" altLang="en-US" sz="3200" kern="1200" dirty="0">
                <a:latin typeface="+mn-lt"/>
                <a:ea typeface="+mn-ea"/>
                <a:cs typeface="+mn-cs"/>
              </a:rPr>
              <a:t>给出了另一个算法，时间复杂度也是</a:t>
            </a:r>
            <a:r>
              <a:rPr lang="en-US" altLang="zh-CN" sz="3200" kern="1200" dirty="0">
                <a:latin typeface="+mn-lt"/>
                <a:ea typeface="+mn-ea"/>
                <a:cs typeface="+mn-cs"/>
              </a:rPr>
              <a:t>O</a:t>
            </a:r>
            <a:r>
              <a:rPr lang="zh-CN" altLang="en-US" sz="3200" kern="1200" dirty="0">
                <a:latin typeface="+mn-lt"/>
                <a:ea typeface="+mn-ea"/>
                <a:cs typeface="+mn-cs"/>
              </a:rPr>
              <a:t>（</a:t>
            </a:r>
            <a:r>
              <a:rPr lang="en-US" altLang="zh-CN" sz="3200" kern="1200" dirty="0">
                <a:latin typeface="+mn-lt"/>
                <a:ea typeface="+mn-ea"/>
                <a:cs typeface="+mn-cs"/>
              </a:rPr>
              <a:t>n</a:t>
            </a:r>
            <a:r>
              <a:rPr lang="en-US" altLang="zh-CN" sz="3200" kern="1200" baseline="30000" dirty="0">
                <a:latin typeface="+mn-lt"/>
                <a:ea typeface="+mn-ea"/>
                <a:cs typeface="+mn-cs"/>
              </a:rPr>
              <a:t>3</a:t>
            </a:r>
            <a:r>
              <a:rPr lang="zh-CN" altLang="en-US" sz="3200" kern="1200" dirty="0">
                <a:latin typeface="+mn-lt"/>
                <a:ea typeface="+mn-ea"/>
                <a:cs typeface="+mn-cs"/>
              </a:rPr>
              <a:t>），但是形式上简单些。</a:t>
            </a:r>
            <a:endParaRPr lang="zh-CN" altLang="en-US" sz="3200" kern="1200" dirty="0">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89535" y="1093470"/>
            <a:ext cx="9047480" cy="5386705"/>
          </a:xfrm>
          <a:prstGeom prst="rect">
            <a:avLst/>
          </a:prstGeom>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l"/>
            <a:r>
              <a:rPr 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a:t>
            </a:r>
            <a:r>
              <a:rPr lang="en-US" sz="24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QueueEmpty(qu)</a:t>
            </a:r>
            <a:r>
              <a:rPr 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队不空循环</a:t>
            </a:r>
            <a:endParaRPr lang="zh-CN" alt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lang="en-US" sz="24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deQueue(qu，w);	</a:t>
            </a:r>
            <a:r>
              <a:rPr 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出队一个顶点</a:t>
            </a:r>
            <a:r>
              <a:rPr 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w</a:t>
            </a:r>
            <a:endParaRPr lang="zh-CN" alt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p=G-&gt;adjlist[w].firstarc; 	</a:t>
            </a:r>
            <a:r>
              <a:rPr 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指向</a:t>
            </a:r>
            <a:r>
              <a:rPr 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w</a:t>
            </a:r>
            <a:r>
              <a:rPr lang="zh-CN" alt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的第一个邻接点</a:t>
            </a:r>
            <a:endParaRPr lang="zh-CN" alt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(p!=NULL)		</a:t>
            </a:r>
            <a:r>
              <a:rPr 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查找</a:t>
            </a:r>
            <a:r>
              <a:rPr 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w</a:t>
            </a:r>
            <a:r>
              <a:rPr lang="zh-CN" alt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的所有邻接点</a:t>
            </a:r>
            <a:endParaRPr lang="zh-CN" alt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if (visited[p-&gt;adjvex]==0) 	</a:t>
            </a:r>
            <a:r>
              <a:rPr 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若当前邻接点未被访问</a:t>
            </a:r>
            <a:endParaRPr lang="zh-CN" alt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printf("%2d"，p-&gt;adjvex);  </a:t>
            </a:r>
            <a:r>
              <a:rPr 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访问该邻接点</a:t>
            </a:r>
            <a:endParaRPr lang="zh-CN" alt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visited[p-&gt;adjvex]=1;	</a:t>
            </a:r>
            <a:r>
              <a:rPr 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置已访问标记</a:t>
            </a:r>
            <a:endParaRPr lang="zh-CN" alt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4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enQueue(qu，p-&gt;adjvex);</a:t>
            </a:r>
            <a:r>
              <a:rPr 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该顶点进队</a:t>
            </a:r>
            <a:endParaRPr lang="zh-CN" alt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p=p-&gt;nextarc;              	</a:t>
            </a:r>
            <a:r>
              <a:rPr 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找下一个邻接点</a:t>
            </a:r>
            <a:endParaRPr lang="zh-CN" altLang="en-US" sz="24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printf("\n");</a:t>
            </a:r>
            <a:endParaRPr lang="zh-CN" alt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4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242">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10242">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0242">
                                            <p:txEl>
                                              <p:pRg st="3" end="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10242">
                                            <p:txEl>
                                              <p:pRg st="4" end="4"/>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0242">
                                            <p:txEl>
                                              <p:pRg st="5" end="5"/>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10242">
                                            <p:txEl>
                                              <p:pRg st="6" end="6"/>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0242">
                                            <p:txEl>
                                              <p:pRg st="7" end="7"/>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10242">
                                            <p:txEl>
                                              <p:pRg st="8" end="8"/>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10242">
                                            <p:txEl>
                                              <p:pRg st="9" end="9"/>
                                            </p:txEl>
                                          </p:spTgt>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nodeType="afterEffect">
                                  <p:stCondLst>
                                    <p:cond delay="0"/>
                                  </p:stCondLst>
                                  <p:childTnLst>
                                    <p:set>
                                      <p:cBhvr>
                                        <p:cTn id="36" dur="1" fill="hold">
                                          <p:stCondLst>
                                            <p:cond delay="0"/>
                                          </p:stCondLst>
                                        </p:cTn>
                                        <p:tgtEl>
                                          <p:spTgt spid="10242">
                                            <p:txEl>
                                              <p:pRg st="10" end="10"/>
                                            </p:tx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nodeType="afterEffect">
                                  <p:stCondLst>
                                    <p:cond delay="0"/>
                                  </p:stCondLst>
                                  <p:childTnLst>
                                    <p:set>
                                      <p:cBhvr>
                                        <p:cTn id="39" dur="1" fill="hold">
                                          <p:stCondLst>
                                            <p:cond delay="0"/>
                                          </p:stCondLst>
                                        </p:cTn>
                                        <p:tgtEl>
                                          <p:spTgt spid="10242">
                                            <p:txEl>
                                              <p:pRg st="11" end="11"/>
                                            </p:txEl>
                                          </p:spTgt>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10242">
                                            <p:txEl>
                                              <p:pRg st="12" end="12"/>
                                            </p:txEl>
                                          </p:spTgt>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1024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矩形 543745"/>
          <p:cNvSpPr/>
          <p:nvPr/>
        </p:nvSpPr>
        <p:spPr>
          <a:xfrm>
            <a:off x="250825" y="1268413"/>
            <a:ext cx="8710613" cy="5173662"/>
          </a:xfrm>
          <a:prstGeom prst="rect">
            <a:avLst/>
          </a:prstGeom>
          <a:noFill/>
          <a:ln w="9525">
            <a:noFill/>
          </a:ln>
        </p:spPr>
        <p:txBody>
          <a:bodyPr/>
          <a:lstStyle/>
          <a:p>
            <a:pPr algn="just">
              <a:lnSpc>
                <a:spcPct val="130000"/>
              </a:lnSpc>
              <a:buClr>
                <a:schemeClr val="tx2"/>
              </a:buClr>
              <a:buSzPct val="75000"/>
              <a:buFont typeface="Wingdings" panose="05000000000000000000" pitchFamily="2" charset="2"/>
            </a:pPr>
            <a:r>
              <a:rPr lang="zh-CN" altLang="en-US" sz="2800" b="1" dirty="0">
                <a:solidFill>
                  <a:srgbClr val="FF0000"/>
                </a:solidFill>
                <a:latin typeface="黑体" panose="02010609060101010101" pitchFamily="49" charset="-122"/>
                <a:ea typeface="黑体" panose="02010609060101010101" pitchFamily="49" charset="-122"/>
              </a:rPr>
              <a:t>弗洛伊德算法思想：</a:t>
            </a:r>
            <a:endParaRPr lang="zh-CN" altLang="en-US" sz="2800" b="1" dirty="0">
              <a:solidFill>
                <a:srgbClr val="FF0000"/>
              </a:solidFill>
              <a:latin typeface="黑体" panose="02010609060101010101" pitchFamily="49" charset="-122"/>
              <a:ea typeface="黑体" panose="02010609060101010101" pitchFamily="49" charset="-122"/>
            </a:endParaRPr>
          </a:p>
          <a:p>
            <a:pPr algn="just">
              <a:lnSpc>
                <a:spcPct val="120000"/>
              </a:lnSpc>
              <a:buClr>
                <a:schemeClr val="tx2"/>
              </a:buClr>
              <a:buSzPct val="75000"/>
              <a:buFont typeface="Wingdings" panose="05000000000000000000" pitchFamily="2" charset="2"/>
            </a:pPr>
            <a:r>
              <a:rPr lang="zh-CN" altLang="en-US" sz="2800" b="1" dirty="0">
                <a:latin typeface="黑体" panose="02010609060101010101" pitchFamily="49" charset="-122"/>
                <a:ea typeface="黑体" panose="02010609060101010101" pitchFamily="49" charset="-122"/>
              </a:rPr>
              <a:t>    假设求从顶点</a:t>
            </a:r>
            <a:r>
              <a:rPr lang="en-US" altLang="zh-CN" sz="2800" b="1" dirty="0">
                <a:latin typeface="黑体" panose="02010609060101010101" pitchFamily="49" charset="-122"/>
                <a:ea typeface="黑体" panose="02010609060101010101" pitchFamily="49" charset="-122"/>
              </a:rPr>
              <a:t>V</a:t>
            </a:r>
            <a:r>
              <a:rPr lang="en-US" altLang="zh-CN" sz="2800" b="1" baseline="-25000" dirty="0">
                <a:latin typeface="黑体" panose="02010609060101010101" pitchFamily="49" charset="-122"/>
                <a:ea typeface="黑体" panose="02010609060101010101" pitchFamily="49" charset="-122"/>
              </a:rPr>
              <a:t>i</a:t>
            </a:r>
            <a:r>
              <a:rPr lang="zh-CN" altLang="en-US" sz="2800" b="1" dirty="0">
                <a:latin typeface="黑体" panose="02010609060101010101" pitchFamily="49" charset="-122"/>
                <a:ea typeface="黑体" panose="02010609060101010101" pitchFamily="49" charset="-122"/>
              </a:rPr>
              <a:t>到</a:t>
            </a:r>
            <a:r>
              <a:rPr lang="en-US" altLang="zh-CN" sz="2800" b="1" dirty="0">
                <a:latin typeface="黑体" panose="02010609060101010101" pitchFamily="49" charset="-122"/>
                <a:ea typeface="黑体" panose="02010609060101010101" pitchFamily="49" charset="-122"/>
              </a:rPr>
              <a:t>V</a:t>
            </a:r>
            <a:r>
              <a:rPr lang="en-US" altLang="zh-CN" sz="2800" b="1" baseline="-25000" dirty="0">
                <a:latin typeface="黑体" panose="02010609060101010101" pitchFamily="49" charset="-122"/>
                <a:ea typeface="黑体" panose="02010609060101010101" pitchFamily="49" charset="-122"/>
              </a:rPr>
              <a:t>j</a:t>
            </a:r>
            <a:r>
              <a:rPr lang="zh-CN" altLang="en-US" sz="2800" b="1" dirty="0">
                <a:latin typeface="黑体" panose="02010609060101010101" pitchFamily="49" charset="-122"/>
                <a:ea typeface="黑体" panose="02010609060101010101" pitchFamily="49" charset="-122"/>
              </a:rPr>
              <a:t>的最短路径。如果从</a:t>
            </a:r>
            <a:r>
              <a:rPr lang="en-US" altLang="zh-CN" sz="2800" b="1" dirty="0">
                <a:latin typeface="黑体" panose="02010609060101010101" pitchFamily="49" charset="-122"/>
                <a:ea typeface="黑体" panose="02010609060101010101" pitchFamily="49" charset="-122"/>
              </a:rPr>
              <a:t>V</a:t>
            </a:r>
            <a:r>
              <a:rPr lang="en-US" altLang="zh-CN" sz="2800" b="1" baseline="-25000" dirty="0">
                <a:latin typeface="黑体" panose="02010609060101010101" pitchFamily="49" charset="-122"/>
                <a:ea typeface="黑体" panose="02010609060101010101" pitchFamily="49" charset="-122"/>
              </a:rPr>
              <a:t>i</a:t>
            </a:r>
            <a:r>
              <a:rPr lang="zh-CN" altLang="en-US" sz="2800" b="1" dirty="0">
                <a:latin typeface="黑体" panose="02010609060101010101" pitchFamily="49" charset="-122"/>
                <a:ea typeface="黑体" panose="02010609060101010101" pitchFamily="49" charset="-122"/>
              </a:rPr>
              <a:t>到</a:t>
            </a:r>
            <a:r>
              <a:rPr lang="en-US" altLang="zh-CN" sz="2800" b="1" dirty="0">
                <a:latin typeface="黑体" panose="02010609060101010101" pitchFamily="49" charset="-122"/>
                <a:ea typeface="黑体" panose="02010609060101010101" pitchFamily="49" charset="-122"/>
              </a:rPr>
              <a:t>V</a:t>
            </a:r>
            <a:r>
              <a:rPr lang="en-US" altLang="zh-CN" sz="2800" b="1" baseline="-25000" dirty="0">
                <a:latin typeface="黑体" panose="02010609060101010101" pitchFamily="49" charset="-122"/>
                <a:ea typeface="黑体" panose="02010609060101010101" pitchFamily="49" charset="-122"/>
              </a:rPr>
              <a:t>j</a:t>
            </a:r>
            <a:r>
              <a:rPr lang="zh-CN" altLang="en-US" sz="2800" b="1" dirty="0">
                <a:latin typeface="黑体" panose="02010609060101010101" pitchFamily="49" charset="-122"/>
                <a:ea typeface="黑体" panose="02010609060101010101" pitchFamily="49" charset="-122"/>
              </a:rPr>
              <a:t>有弧，则从</a:t>
            </a:r>
            <a:r>
              <a:rPr lang="en-US" altLang="zh-CN" sz="2800" b="1" dirty="0">
                <a:latin typeface="黑体" panose="02010609060101010101" pitchFamily="49" charset="-122"/>
                <a:ea typeface="黑体" panose="02010609060101010101" pitchFamily="49" charset="-122"/>
              </a:rPr>
              <a:t>V</a:t>
            </a:r>
            <a:r>
              <a:rPr lang="en-US" altLang="zh-CN" sz="2800" b="1" baseline="-25000" dirty="0">
                <a:latin typeface="黑体" panose="02010609060101010101" pitchFamily="49" charset="-122"/>
                <a:ea typeface="黑体" panose="02010609060101010101" pitchFamily="49" charset="-122"/>
              </a:rPr>
              <a:t>i</a:t>
            </a:r>
            <a:r>
              <a:rPr lang="zh-CN" altLang="en-US" sz="2800" b="1" dirty="0">
                <a:latin typeface="黑体" panose="02010609060101010101" pitchFamily="49" charset="-122"/>
                <a:ea typeface="黑体" panose="02010609060101010101" pitchFamily="49" charset="-122"/>
              </a:rPr>
              <a:t>到</a:t>
            </a:r>
            <a:r>
              <a:rPr lang="en-US" altLang="zh-CN" sz="2800" b="1" dirty="0">
                <a:latin typeface="黑体" panose="02010609060101010101" pitchFamily="49" charset="-122"/>
                <a:ea typeface="黑体" panose="02010609060101010101" pitchFamily="49" charset="-122"/>
              </a:rPr>
              <a:t>V</a:t>
            </a:r>
            <a:r>
              <a:rPr lang="en-US" altLang="zh-CN" sz="2800" b="1" baseline="-25000" dirty="0">
                <a:latin typeface="黑体" panose="02010609060101010101" pitchFamily="49" charset="-122"/>
                <a:ea typeface="黑体" panose="02010609060101010101" pitchFamily="49" charset="-122"/>
              </a:rPr>
              <a:t>j</a:t>
            </a:r>
            <a:r>
              <a:rPr lang="zh-CN" altLang="en-US" sz="2800" b="1" dirty="0">
                <a:solidFill>
                  <a:srgbClr val="0000FF"/>
                </a:solidFill>
                <a:latin typeface="黑体" panose="02010609060101010101" pitchFamily="49" charset="-122"/>
                <a:ea typeface="黑体" panose="02010609060101010101" pitchFamily="49" charset="-122"/>
              </a:rPr>
              <a:t>存在一条</a:t>
            </a:r>
            <a:r>
              <a:rPr lang="zh-CN" altLang="en-US" sz="2800" b="1" dirty="0">
                <a:latin typeface="黑体" panose="02010609060101010101" pitchFamily="49" charset="-122"/>
                <a:ea typeface="黑体" panose="02010609060101010101" pitchFamily="49" charset="-122"/>
              </a:rPr>
              <a:t>长度为</a:t>
            </a:r>
            <a:r>
              <a:rPr lang="en-US" altLang="zh-CN" sz="2800" b="1" dirty="0">
                <a:latin typeface="黑体" panose="02010609060101010101" pitchFamily="49" charset="-122"/>
                <a:ea typeface="黑体" panose="02010609060101010101" pitchFamily="49" charset="-122"/>
              </a:rPr>
              <a:t>arcs[i][j]</a:t>
            </a:r>
            <a:r>
              <a:rPr lang="zh-CN" altLang="en-US" sz="2800" b="1" dirty="0">
                <a:latin typeface="黑体" panose="02010609060101010101" pitchFamily="49" charset="-122"/>
                <a:ea typeface="黑体" panose="02010609060101010101" pitchFamily="49" charset="-122"/>
              </a:rPr>
              <a:t>的路径，该路径</a:t>
            </a:r>
            <a:r>
              <a:rPr lang="zh-CN" altLang="en-US" sz="2800" b="1" dirty="0">
                <a:solidFill>
                  <a:srgbClr val="0000FF"/>
                </a:solidFill>
                <a:latin typeface="黑体" panose="02010609060101010101" pitchFamily="49" charset="-122"/>
                <a:ea typeface="黑体" panose="02010609060101010101" pitchFamily="49" charset="-122"/>
              </a:rPr>
              <a:t>不一定是最短</a:t>
            </a:r>
            <a:r>
              <a:rPr lang="zh-CN" altLang="en-US" sz="2800" b="1" dirty="0">
                <a:latin typeface="黑体" panose="02010609060101010101" pitchFamily="49" charset="-122"/>
                <a:ea typeface="黑体" panose="02010609060101010101" pitchFamily="49" charset="-122"/>
              </a:rPr>
              <a:t>路径，尚需进行</a:t>
            </a:r>
            <a:r>
              <a:rPr lang="en-US" altLang="zh-CN" sz="2800" b="1" dirty="0">
                <a:latin typeface="黑体" panose="02010609060101010101" pitchFamily="49" charset="-122"/>
                <a:ea typeface="黑体" panose="02010609060101010101" pitchFamily="49" charset="-122"/>
              </a:rPr>
              <a:t>n</a:t>
            </a:r>
            <a:r>
              <a:rPr lang="zh-CN" altLang="en-US" sz="2800" b="1" dirty="0">
                <a:latin typeface="黑体" panose="02010609060101010101" pitchFamily="49" charset="-122"/>
                <a:ea typeface="黑体" panose="02010609060101010101" pitchFamily="49" charset="-122"/>
              </a:rPr>
              <a:t>次试探。</a:t>
            </a:r>
            <a:endParaRPr lang="zh-CN" altLang="en-US" sz="2800" b="1" dirty="0">
              <a:latin typeface="黑体" panose="02010609060101010101" pitchFamily="49" charset="-122"/>
              <a:ea typeface="黑体" panose="02010609060101010101" pitchFamily="49" charset="-122"/>
            </a:endParaRPr>
          </a:p>
          <a:p>
            <a:pPr algn="just">
              <a:lnSpc>
                <a:spcPct val="120000"/>
              </a:lnSpc>
              <a:buClr>
                <a:schemeClr val="tx2"/>
              </a:buClr>
              <a:buSzPct val="75000"/>
              <a:buFont typeface="Wingdings" panose="05000000000000000000" pitchFamily="2" charset="2"/>
            </a:pPr>
            <a:r>
              <a:rPr lang="zh-CN" altLang="en-US" sz="2800" b="1" dirty="0">
                <a:latin typeface="黑体" panose="02010609060101010101" pitchFamily="49" charset="-122"/>
                <a:ea typeface="黑体" panose="02010609060101010101" pitchFamily="49" charset="-122"/>
              </a:rPr>
              <a:t>    首先考虑路径（</a:t>
            </a:r>
            <a:r>
              <a:rPr lang="en-US" altLang="zh-CN" sz="2800" b="1" dirty="0">
                <a:latin typeface="黑体" panose="02010609060101010101" pitchFamily="49" charset="-122"/>
                <a:ea typeface="黑体" panose="02010609060101010101" pitchFamily="49" charset="-122"/>
              </a:rPr>
              <a:t>V</a:t>
            </a:r>
            <a:r>
              <a:rPr lang="en-US" altLang="zh-CN" sz="2800" b="1" baseline="-25000" dirty="0">
                <a:latin typeface="黑体" panose="02010609060101010101" pitchFamily="49" charset="-122"/>
                <a:ea typeface="黑体" panose="02010609060101010101" pitchFamily="49" charset="-122"/>
              </a:rPr>
              <a:t>i</a:t>
            </a:r>
            <a:r>
              <a:rPr lang="en-US" altLang="zh-CN" sz="2800" b="1" dirty="0">
                <a:latin typeface="黑体" panose="02010609060101010101" pitchFamily="49" charset="-122"/>
                <a:ea typeface="黑体" panose="02010609060101010101" pitchFamily="49" charset="-122"/>
              </a:rPr>
              <a:t>,V</a:t>
            </a:r>
            <a:r>
              <a:rPr lang="en-US" altLang="zh-CN" sz="2800" b="1" baseline="-25000" dirty="0">
                <a:latin typeface="黑体" panose="02010609060101010101" pitchFamily="49" charset="-122"/>
                <a:ea typeface="黑体" panose="02010609060101010101" pitchFamily="49" charset="-122"/>
              </a:rPr>
              <a:t>0</a:t>
            </a:r>
            <a:r>
              <a:rPr lang="en-US" altLang="zh-CN" sz="2800" b="1" dirty="0">
                <a:latin typeface="黑体" panose="02010609060101010101" pitchFamily="49" charset="-122"/>
                <a:ea typeface="黑体" panose="02010609060101010101" pitchFamily="49" charset="-122"/>
              </a:rPr>
              <a:t>,V</a:t>
            </a:r>
            <a:r>
              <a:rPr lang="en-US" altLang="zh-CN" sz="2800" b="1" baseline="-25000" dirty="0">
                <a:latin typeface="黑体" panose="02010609060101010101" pitchFamily="49" charset="-122"/>
                <a:ea typeface="黑体" panose="02010609060101010101" pitchFamily="49" charset="-122"/>
              </a:rPr>
              <a:t>j</a:t>
            </a:r>
            <a:r>
              <a:rPr lang="zh-CN" altLang="en-US" sz="2800" b="1" dirty="0">
                <a:latin typeface="黑体" panose="02010609060101010101" pitchFamily="49" charset="-122"/>
                <a:ea typeface="黑体" panose="02010609060101010101" pitchFamily="49" charset="-122"/>
              </a:rPr>
              <a:t>）是否存在（即判别（</a:t>
            </a:r>
            <a:r>
              <a:rPr lang="en-US" altLang="zh-CN" sz="2800" b="1" dirty="0">
                <a:latin typeface="黑体" panose="02010609060101010101" pitchFamily="49" charset="-122"/>
                <a:ea typeface="黑体" panose="02010609060101010101" pitchFamily="49" charset="-122"/>
              </a:rPr>
              <a:t>V</a:t>
            </a:r>
            <a:r>
              <a:rPr lang="en-US" altLang="zh-CN" sz="2800" b="1" baseline="-25000" dirty="0">
                <a:latin typeface="黑体" panose="02010609060101010101" pitchFamily="49" charset="-122"/>
                <a:ea typeface="黑体" panose="02010609060101010101" pitchFamily="49" charset="-122"/>
              </a:rPr>
              <a:t>i</a:t>
            </a:r>
            <a:r>
              <a:rPr lang="en-US" altLang="zh-CN" sz="2800" b="1" dirty="0">
                <a:latin typeface="黑体" panose="02010609060101010101" pitchFamily="49" charset="-122"/>
                <a:ea typeface="黑体" panose="02010609060101010101" pitchFamily="49" charset="-122"/>
              </a:rPr>
              <a:t>,V</a:t>
            </a:r>
            <a:r>
              <a:rPr lang="en-US" altLang="zh-CN" sz="2800" b="1" baseline="-25000" dirty="0">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V</a:t>
            </a:r>
            <a:r>
              <a:rPr lang="en-US" altLang="zh-CN" sz="2800" b="1" baseline="-25000" dirty="0">
                <a:latin typeface="黑体" panose="02010609060101010101" pitchFamily="49" charset="-122"/>
                <a:ea typeface="黑体" panose="02010609060101010101" pitchFamily="49" charset="-122"/>
              </a:rPr>
              <a:t>0</a:t>
            </a:r>
            <a:r>
              <a:rPr lang="en-US" altLang="zh-CN" sz="2800" b="1" dirty="0">
                <a:latin typeface="黑体" panose="02010609060101010101" pitchFamily="49" charset="-122"/>
                <a:ea typeface="黑体" panose="02010609060101010101" pitchFamily="49" charset="-122"/>
              </a:rPr>
              <a:t>,V</a:t>
            </a:r>
            <a:r>
              <a:rPr lang="en-US" altLang="zh-CN" sz="2800" b="1" baseline="-25000" dirty="0">
                <a:latin typeface="黑体" panose="02010609060101010101" pitchFamily="49" charset="-122"/>
                <a:ea typeface="黑体" panose="02010609060101010101" pitchFamily="49" charset="-122"/>
              </a:rPr>
              <a:t>j</a:t>
            </a:r>
            <a:r>
              <a:rPr lang="zh-CN" altLang="en-US" sz="2800" b="1" dirty="0">
                <a:latin typeface="黑体" panose="02010609060101010101" pitchFamily="49" charset="-122"/>
                <a:ea typeface="黑体" panose="02010609060101010101" pitchFamily="49" charset="-122"/>
              </a:rPr>
              <a:t>）是否存在）。如存在，则比较（</a:t>
            </a:r>
            <a:r>
              <a:rPr lang="en-US" altLang="zh-CN" sz="2800" b="1" dirty="0">
                <a:latin typeface="黑体" panose="02010609060101010101" pitchFamily="49" charset="-122"/>
                <a:ea typeface="黑体" panose="02010609060101010101" pitchFamily="49" charset="-122"/>
              </a:rPr>
              <a:t>V</a:t>
            </a:r>
            <a:r>
              <a:rPr lang="en-US" altLang="zh-CN" sz="2800" b="1" baseline="-25000" dirty="0">
                <a:latin typeface="黑体" panose="02010609060101010101" pitchFamily="49" charset="-122"/>
                <a:ea typeface="黑体" panose="02010609060101010101" pitchFamily="49" charset="-122"/>
              </a:rPr>
              <a:t>i</a:t>
            </a:r>
            <a:r>
              <a:rPr lang="en-US" altLang="zh-CN" sz="2800" b="1" dirty="0">
                <a:latin typeface="黑体" panose="02010609060101010101" pitchFamily="49" charset="-122"/>
                <a:ea typeface="黑体" panose="02010609060101010101" pitchFamily="49" charset="-122"/>
              </a:rPr>
              <a:t>,V</a:t>
            </a:r>
            <a:r>
              <a:rPr lang="en-US" altLang="zh-CN" sz="2800" b="1" baseline="-25000" dirty="0">
                <a:latin typeface="黑体" panose="02010609060101010101" pitchFamily="49" charset="-122"/>
                <a:ea typeface="黑体" panose="02010609060101010101" pitchFamily="49" charset="-122"/>
              </a:rPr>
              <a:t>j</a:t>
            </a:r>
            <a:r>
              <a:rPr lang="zh-CN" altLang="en-US" sz="2800" b="1" dirty="0">
                <a:latin typeface="黑体" panose="02010609060101010101" pitchFamily="49" charset="-122"/>
                <a:ea typeface="黑体" panose="02010609060101010101" pitchFamily="49" charset="-122"/>
              </a:rPr>
              <a:t>）和（</a:t>
            </a:r>
            <a:r>
              <a:rPr lang="en-US" altLang="zh-CN" sz="2800" b="1" dirty="0">
                <a:latin typeface="黑体" panose="02010609060101010101" pitchFamily="49" charset="-122"/>
                <a:ea typeface="黑体" panose="02010609060101010101" pitchFamily="49" charset="-122"/>
              </a:rPr>
              <a:t>V</a:t>
            </a:r>
            <a:r>
              <a:rPr lang="en-US" altLang="zh-CN" sz="2800" b="1" baseline="-25000" dirty="0">
                <a:latin typeface="黑体" panose="02010609060101010101" pitchFamily="49" charset="-122"/>
                <a:ea typeface="黑体" panose="02010609060101010101" pitchFamily="49" charset="-122"/>
              </a:rPr>
              <a:t>i</a:t>
            </a:r>
            <a:r>
              <a:rPr lang="en-US" altLang="zh-CN" sz="2800" b="1" dirty="0">
                <a:latin typeface="黑体" panose="02010609060101010101" pitchFamily="49" charset="-122"/>
                <a:ea typeface="黑体" panose="02010609060101010101" pitchFamily="49" charset="-122"/>
              </a:rPr>
              <a:t>,V</a:t>
            </a:r>
            <a:r>
              <a:rPr lang="en-US" altLang="zh-CN" sz="2800" b="1" baseline="-25000" dirty="0">
                <a:latin typeface="黑体" panose="02010609060101010101" pitchFamily="49" charset="-122"/>
                <a:ea typeface="黑体" panose="02010609060101010101" pitchFamily="49" charset="-122"/>
              </a:rPr>
              <a:t>0</a:t>
            </a:r>
            <a:r>
              <a:rPr lang="en-US" altLang="zh-CN" sz="2800" b="1" dirty="0">
                <a:latin typeface="黑体" panose="02010609060101010101" pitchFamily="49" charset="-122"/>
                <a:ea typeface="黑体" panose="02010609060101010101" pitchFamily="49" charset="-122"/>
              </a:rPr>
              <a:t>,V</a:t>
            </a:r>
            <a:r>
              <a:rPr lang="en-US" altLang="zh-CN" sz="2800" b="1" baseline="-25000" dirty="0">
                <a:latin typeface="黑体" panose="02010609060101010101" pitchFamily="49" charset="-122"/>
                <a:ea typeface="黑体" panose="02010609060101010101" pitchFamily="49" charset="-122"/>
              </a:rPr>
              <a:t>j</a:t>
            </a:r>
            <a:r>
              <a:rPr lang="zh-CN" altLang="en-US" sz="2800" b="1" dirty="0">
                <a:latin typeface="黑体" panose="02010609060101010101" pitchFamily="49" charset="-122"/>
                <a:ea typeface="黑体" panose="02010609060101010101" pitchFamily="49" charset="-122"/>
              </a:rPr>
              <a:t>）的路径长度，取长度较短者为从 </a:t>
            </a:r>
            <a:r>
              <a:rPr lang="en-US" altLang="zh-CN" sz="2800" b="1" dirty="0">
                <a:latin typeface="黑体" panose="02010609060101010101" pitchFamily="49" charset="-122"/>
                <a:ea typeface="黑体" panose="02010609060101010101" pitchFamily="49" charset="-122"/>
              </a:rPr>
              <a:t>V</a:t>
            </a:r>
            <a:r>
              <a:rPr lang="en-US" altLang="zh-CN" sz="2800" b="1" baseline="-25000" dirty="0">
                <a:latin typeface="黑体" panose="02010609060101010101" pitchFamily="49" charset="-122"/>
                <a:ea typeface="黑体" panose="02010609060101010101" pitchFamily="49" charset="-122"/>
              </a:rPr>
              <a:t>i</a:t>
            </a:r>
            <a:r>
              <a:rPr lang="zh-CN" altLang="en-US" sz="2800" b="1" dirty="0">
                <a:latin typeface="黑体" panose="02010609060101010101" pitchFamily="49" charset="-122"/>
                <a:ea typeface="黑体" panose="02010609060101010101" pitchFamily="49" charset="-122"/>
              </a:rPr>
              <a:t>到</a:t>
            </a:r>
            <a:r>
              <a:rPr lang="en-US" altLang="zh-CN" sz="2800" b="1" dirty="0">
                <a:latin typeface="黑体" panose="02010609060101010101" pitchFamily="49" charset="-122"/>
                <a:ea typeface="黑体" panose="02010609060101010101" pitchFamily="49" charset="-122"/>
              </a:rPr>
              <a:t>V</a:t>
            </a:r>
            <a:r>
              <a:rPr lang="en-US" altLang="zh-CN" sz="2800" b="1" baseline="-25000" dirty="0">
                <a:latin typeface="黑体" panose="02010609060101010101" pitchFamily="49" charset="-122"/>
                <a:ea typeface="黑体" panose="02010609060101010101" pitchFamily="49" charset="-122"/>
              </a:rPr>
              <a:t>j </a:t>
            </a:r>
            <a:r>
              <a:rPr lang="zh-CN" altLang="en-US" sz="2800" b="1" dirty="0">
                <a:latin typeface="黑体" panose="02010609060101010101" pitchFamily="49" charset="-122"/>
                <a:ea typeface="黑体" panose="02010609060101010101" pitchFamily="49" charset="-122"/>
              </a:rPr>
              <a:t>的中间顶点的序号不大于</a:t>
            </a:r>
            <a:r>
              <a:rPr lang="en-US" altLang="zh-CN" sz="2800" b="1" dirty="0">
                <a:latin typeface="黑体" panose="02010609060101010101" pitchFamily="49" charset="-122"/>
                <a:ea typeface="黑体" panose="02010609060101010101" pitchFamily="49" charset="-122"/>
              </a:rPr>
              <a:t>0 </a:t>
            </a:r>
            <a:r>
              <a:rPr lang="zh-CN" altLang="en-US" sz="2800" b="1" dirty="0">
                <a:latin typeface="黑体" panose="02010609060101010101" pitchFamily="49" charset="-122"/>
                <a:ea typeface="黑体" panose="02010609060101010101" pitchFamily="49" charset="-122"/>
              </a:rPr>
              <a:t>的最短路径。假如在路径上再增加一个顶点 </a:t>
            </a:r>
            <a:r>
              <a:rPr lang="en-US" altLang="zh-CN" sz="2800" b="1" dirty="0">
                <a:latin typeface="黑体" panose="02010609060101010101" pitchFamily="49" charset="-122"/>
                <a:ea typeface="黑体" panose="02010609060101010101" pitchFamily="49" charset="-122"/>
              </a:rPr>
              <a:t>V</a:t>
            </a:r>
            <a:r>
              <a:rPr lang="en-US" altLang="zh-CN" sz="2800" b="1" baseline="-25000"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依次类推。可同时求得各对顶点间的最短路径。</a:t>
            </a:r>
            <a:endParaRPr lang="zh-CN" altLang="en-US" sz="2800" b="1" dirty="0">
              <a:latin typeface="黑体" panose="02010609060101010101" pitchFamily="49" charset="-122"/>
              <a:ea typeface="黑体" panose="02010609060101010101" pitchFamily="49" charset="-122"/>
            </a:endParaRPr>
          </a:p>
        </p:txBody>
      </p:sp>
      <p:sp>
        <p:nvSpPr>
          <p:cNvPr id="532482" name="矩形 532481"/>
          <p:cNvSpPr/>
          <p:nvPr/>
        </p:nvSpPr>
        <p:spPr>
          <a:xfrm>
            <a:off x="827088" y="406400"/>
            <a:ext cx="7054850" cy="595313"/>
          </a:xfrm>
          <a:prstGeom prst="rect">
            <a:avLst/>
          </a:prstGeom>
          <a:noFill/>
          <a:ln w="9525">
            <a:noFill/>
            <a:miter/>
          </a:ln>
        </p:spPr>
        <p:txBody>
          <a:bodyPr/>
          <a:lstStyle/>
          <a:p>
            <a:pPr marL="342900" marR="0" lvl="0" indent="-342900" algn="l" defTabSz="914400" rtl="0" eaLnBrk="1" fontAlgn="base" latinLnBrk="0" hangingPunct="1">
              <a:lnSpc>
                <a:spcPct val="11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1">
                <a:ln>
                  <a:noFill/>
                </a:ln>
                <a:solidFill>
                  <a:srgbClr val="FF0000"/>
                </a:solidFill>
                <a:effectLst/>
                <a:uLnTx/>
                <a:uFillTx/>
                <a:latin typeface="黑体" panose="02010609060101010101" pitchFamily="49" charset="-122"/>
                <a:ea typeface="黑体" panose="02010609060101010101" pitchFamily="49" charset="-122"/>
                <a:cs typeface="+mn-ea"/>
              </a:rPr>
              <a:t>8.5.2 </a:t>
            </a:r>
            <a:r>
              <a:rPr kumimoji="0" lang="zh-CN" altLang="en-US" sz="3200" b="0" i="0" u="none" strike="noStrike" kern="1200" cap="none" spc="0" normalizeH="0" baseline="0" noProof="1">
                <a:ln>
                  <a:noFill/>
                </a:ln>
                <a:solidFill>
                  <a:srgbClr val="FF0000"/>
                </a:solidFill>
                <a:effectLst/>
                <a:uLnTx/>
                <a:uFillTx/>
                <a:latin typeface="黑体" panose="02010609060101010101" pitchFamily="49" charset="-122"/>
                <a:ea typeface="黑体" panose="02010609060101010101" pitchFamily="49" charset="-122"/>
                <a:cs typeface="+mn-ea"/>
                <a:sym typeface="+mn-ea"/>
              </a:rPr>
              <a:t>所有顶点对之间的最短路径</a:t>
            </a:r>
            <a:endParaRPr kumimoji="0" lang="zh-CN" altLang="en-US" sz="3200" b="0" i="0" u="none" strike="noStrike" kern="1200" cap="none" spc="0" normalizeH="0" baseline="0" noProof="1">
              <a:ln>
                <a:noFill/>
              </a:ln>
              <a:solidFill>
                <a:srgbClr val="FF0000"/>
              </a:solidFill>
              <a:effectLst>
                <a:outerShdw blurRad="38100" dist="38100" dir="2700000">
                  <a:srgbClr val="C0C0C0"/>
                </a:outerShdw>
              </a:effectLst>
              <a:uLnTx/>
              <a:uFillTx/>
              <a:latin typeface="宋体" panose="02010600030101010101" pitchFamily="2" charset="-122"/>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543746">
                                            <p:txEl>
                                              <p:pRg st="2" end="2"/>
                                            </p:txEl>
                                          </p:spTgt>
                                        </p:tgtEl>
                                        <p:attrNameLst>
                                          <p:attrName>style.visibility</p:attrName>
                                        </p:attrNameLst>
                                      </p:cBhvr>
                                      <p:to>
                                        <p:strVal val="visible"/>
                                      </p:to>
                                    </p:set>
                                    <p:animEffect transition="in" filter="checkerboard(across)">
                                      <p:cBhvr>
                                        <p:cTn id="7" dur="500"/>
                                        <p:tgtEl>
                                          <p:spTgt spid="54374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文本框 545793"/>
          <p:cNvSpPr txBox="1"/>
          <p:nvPr/>
        </p:nvSpPr>
        <p:spPr>
          <a:xfrm>
            <a:off x="468313" y="549275"/>
            <a:ext cx="8382000" cy="6000750"/>
          </a:xfrm>
          <a:prstGeom prst="rect">
            <a:avLst/>
          </a:prstGeom>
          <a:solidFill>
            <a:schemeClr val="bg1"/>
          </a:solidFill>
          <a:ln w="9525">
            <a:noFill/>
          </a:ln>
        </p:spPr>
        <p:txBody>
          <a:bodyPr>
            <a:spAutoFit/>
          </a:bodyPr>
          <a:lstStyle/>
          <a:p>
            <a:pPr eaLnBrk="0" hangingPunct="0">
              <a:lnSpc>
                <a:spcPct val="150000"/>
              </a:lnSpc>
            </a:pPr>
            <a:r>
              <a:rPr lang="zh-CN" altLang="en-US" sz="2400" b="1" dirty="0">
                <a:latin typeface="黑体" panose="02010609060101010101" pitchFamily="49" charset="-122"/>
                <a:ea typeface="黑体" panose="02010609060101010101" pitchFamily="49" charset="-122"/>
              </a:rPr>
              <a:t>定义一个</a:t>
            </a:r>
            <a:r>
              <a:rPr lang="en-US" altLang="zh-CN" sz="2400" b="1" dirty="0">
                <a:latin typeface="黑体" panose="02010609060101010101" pitchFamily="49" charset="-122"/>
                <a:ea typeface="黑体" panose="02010609060101010101" pitchFamily="49" charset="-122"/>
              </a:rPr>
              <a:t>n</a:t>
            </a:r>
            <a:r>
              <a:rPr lang="zh-CN" altLang="en-US" sz="2400" b="1" dirty="0">
                <a:latin typeface="黑体" panose="02010609060101010101" pitchFamily="49" charset="-122"/>
                <a:ea typeface="黑体" panose="02010609060101010101" pitchFamily="49" charset="-122"/>
              </a:rPr>
              <a:t>阶方阵序列</a:t>
            </a:r>
            <a:endParaRPr lang="zh-CN" altLang="en-US" sz="2400" b="1" dirty="0">
              <a:latin typeface="黑体" panose="02010609060101010101" pitchFamily="49" charset="-122"/>
              <a:ea typeface="黑体" panose="02010609060101010101" pitchFamily="49" charset="-122"/>
            </a:endParaRPr>
          </a:p>
          <a:p>
            <a:pPr eaLnBrk="0" hangingPunct="0">
              <a:lnSpc>
                <a:spcPct val="150000"/>
              </a:lnSpc>
            </a:pPr>
            <a:r>
              <a:rPr lang="en-US" altLang="zh-CN" sz="2400" b="1" dirty="0">
                <a:latin typeface="黑体" panose="02010609060101010101" pitchFamily="49" charset="-122"/>
                <a:ea typeface="黑体" panose="02010609060101010101" pitchFamily="49" charset="-122"/>
              </a:rPr>
              <a:t>D</a:t>
            </a:r>
            <a:r>
              <a:rPr lang="en-US" altLang="zh-CN" sz="2400" b="1" baseline="30000" dirty="0">
                <a:latin typeface="黑体" panose="02010609060101010101" pitchFamily="49" charset="-122"/>
                <a:ea typeface="黑体" panose="02010609060101010101" pitchFamily="49" charset="-122"/>
              </a:rPr>
              <a:t>(-1)</a:t>
            </a:r>
            <a:r>
              <a:rPr lang="en-US" altLang="zh-CN" sz="2400" b="1" dirty="0">
                <a:latin typeface="黑体" panose="02010609060101010101" pitchFamily="49" charset="-122"/>
                <a:ea typeface="黑体" panose="02010609060101010101" pitchFamily="49" charset="-122"/>
              </a:rPr>
              <a:t>,D</a:t>
            </a:r>
            <a:r>
              <a:rPr lang="en-US" altLang="zh-CN" sz="2400" b="1" baseline="30000" dirty="0">
                <a:latin typeface="黑体" panose="02010609060101010101" pitchFamily="49" charset="-122"/>
                <a:ea typeface="黑体" panose="02010609060101010101" pitchFamily="49" charset="-122"/>
              </a:rPr>
              <a:t>(0)</a:t>
            </a:r>
            <a:r>
              <a:rPr lang="en-US" altLang="zh-CN" sz="2400" b="1" dirty="0">
                <a:latin typeface="黑体" panose="02010609060101010101" pitchFamily="49" charset="-122"/>
                <a:ea typeface="黑体" panose="02010609060101010101" pitchFamily="49" charset="-122"/>
              </a:rPr>
              <a:t>,D</a:t>
            </a:r>
            <a:r>
              <a:rPr lang="en-US" altLang="zh-CN" sz="2400" b="1" baseline="30000" dirty="0">
                <a:latin typeface="黑体" panose="02010609060101010101" pitchFamily="49" charset="-122"/>
                <a:ea typeface="黑体" panose="02010609060101010101" pitchFamily="49" charset="-122"/>
              </a:rPr>
              <a:t>(1)</a:t>
            </a:r>
            <a:r>
              <a:rPr lang="en-US" altLang="zh-CN" sz="2400" b="1" dirty="0">
                <a:latin typeface="黑体" panose="02010609060101010101" pitchFamily="49" charset="-122"/>
                <a:ea typeface="黑体" panose="02010609060101010101" pitchFamily="49" charset="-122"/>
              </a:rPr>
              <a:t>,D</a:t>
            </a:r>
            <a:r>
              <a:rPr lang="en-US" altLang="zh-CN" sz="2400" b="1" baseline="30000" dirty="0">
                <a:latin typeface="黑体" panose="02010609060101010101" pitchFamily="49" charset="-122"/>
                <a:ea typeface="黑体" panose="02010609060101010101" pitchFamily="49" charset="-122"/>
              </a:rPr>
              <a:t>(2)</a:t>
            </a:r>
            <a:r>
              <a:rPr lang="en-US" altLang="zh-CN" sz="2400" b="1" dirty="0">
                <a:latin typeface="黑体" panose="02010609060101010101" pitchFamily="49" charset="-122"/>
                <a:ea typeface="黑体" panose="02010609060101010101" pitchFamily="49" charset="-122"/>
              </a:rPr>
              <a:t>,…,D</a:t>
            </a:r>
            <a:r>
              <a:rPr lang="en-US" altLang="zh-CN" sz="2400" b="1" baseline="30000" dirty="0">
                <a:latin typeface="黑体" panose="02010609060101010101" pitchFamily="49" charset="-122"/>
                <a:ea typeface="黑体" panose="02010609060101010101" pitchFamily="49" charset="-122"/>
              </a:rPr>
              <a:t>(k)</a:t>
            </a:r>
            <a:r>
              <a:rPr lang="en-US" altLang="zh-CN" sz="2400" b="1" dirty="0">
                <a:latin typeface="黑体" panose="02010609060101010101" pitchFamily="49" charset="-122"/>
                <a:ea typeface="黑体" panose="02010609060101010101" pitchFamily="49" charset="-122"/>
              </a:rPr>
              <a:t>,…,D</a:t>
            </a:r>
            <a:r>
              <a:rPr lang="en-US" altLang="zh-CN" sz="2400" b="1" baseline="30000" dirty="0">
                <a:latin typeface="黑体" panose="02010609060101010101" pitchFamily="49" charset="-122"/>
                <a:ea typeface="黑体" panose="02010609060101010101" pitchFamily="49" charset="-122"/>
              </a:rPr>
              <a:t>(n-1)</a:t>
            </a:r>
            <a:endParaRPr lang="en-US" altLang="zh-CN" sz="2400" b="1" dirty="0">
              <a:latin typeface="黑体" panose="02010609060101010101" pitchFamily="49" charset="-122"/>
              <a:ea typeface="黑体" panose="02010609060101010101" pitchFamily="49" charset="-122"/>
            </a:endParaRPr>
          </a:p>
          <a:p>
            <a:pPr eaLnBrk="0" hangingPunct="0">
              <a:lnSpc>
                <a:spcPct val="150000"/>
              </a:lnSpc>
            </a:pPr>
            <a:r>
              <a:rPr lang="zh-CN" altLang="en-US" sz="2400" b="1" dirty="0">
                <a:latin typeface="黑体" panose="02010609060101010101" pitchFamily="49" charset="-122"/>
                <a:ea typeface="黑体" panose="02010609060101010101" pitchFamily="49" charset="-122"/>
              </a:rPr>
              <a:t>其中：</a:t>
            </a:r>
            <a:endParaRPr lang="zh-CN" altLang="en-US" sz="2400" b="1" dirty="0">
              <a:latin typeface="黑体" panose="02010609060101010101" pitchFamily="49" charset="-122"/>
              <a:ea typeface="黑体" panose="02010609060101010101" pitchFamily="49" charset="-122"/>
            </a:endParaRPr>
          </a:p>
          <a:p>
            <a:pPr eaLnBrk="0" hangingPunct="0">
              <a:lnSpc>
                <a:spcPct val="150000"/>
              </a:lnSpc>
            </a:pP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D</a:t>
            </a:r>
            <a:r>
              <a:rPr lang="en-US" altLang="zh-CN" sz="2000" b="1" baseline="30000" dirty="0">
                <a:latin typeface="黑体" panose="02010609060101010101" pitchFamily="49" charset="-122"/>
                <a:ea typeface="黑体" panose="02010609060101010101" pitchFamily="49" charset="-122"/>
              </a:rPr>
              <a:t>(-1)</a:t>
            </a:r>
            <a:r>
              <a:rPr lang="en-US" altLang="zh-CN" sz="2000" b="1" dirty="0">
                <a:latin typeface="黑体" panose="02010609060101010101" pitchFamily="49" charset="-122"/>
                <a:ea typeface="黑体" panose="02010609060101010101" pitchFamily="49" charset="-122"/>
              </a:rPr>
              <a:t>[i][j]= arcs[i][j]</a:t>
            </a:r>
            <a:endParaRPr lang="en-US" altLang="zh-CN" sz="2000" b="1" dirty="0">
              <a:latin typeface="黑体" panose="02010609060101010101" pitchFamily="49" charset="-122"/>
              <a:ea typeface="黑体" panose="02010609060101010101" pitchFamily="49" charset="-122"/>
            </a:endParaRPr>
          </a:p>
          <a:p>
            <a:pPr eaLnBrk="0" hangingPunct="0">
              <a:lnSpc>
                <a:spcPct val="150000"/>
              </a:lnSpc>
            </a:pPr>
            <a:r>
              <a:rPr lang="en-US" altLang="zh-CN" sz="2000" b="1" dirty="0">
                <a:latin typeface="黑体" panose="02010609060101010101" pitchFamily="49" charset="-122"/>
                <a:ea typeface="黑体" panose="02010609060101010101" pitchFamily="49" charset="-122"/>
              </a:rPr>
              <a:t>  D</a:t>
            </a:r>
            <a:r>
              <a:rPr lang="en-US" altLang="zh-CN" sz="2000" b="1" baseline="30000" dirty="0">
                <a:latin typeface="黑体" panose="02010609060101010101" pitchFamily="49" charset="-122"/>
                <a:ea typeface="黑体" panose="02010609060101010101" pitchFamily="49" charset="-122"/>
              </a:rPr>
              <a:t>(k)</a:t>
            </a:r>
            <a:r>
              <a:rPr lang="en-US" altLang="zh-CN" sz="2000" b="1" dirty="0">
                <a:latin typeface="黑体" panose="02010609060101010101" pitchFamily="49" charset="-122"/>
                <a:ea typeface="黑体" panose="02010609060101010101" pitchFamily="49" charset="-122"/>
              </a:rPr>
              <a:t>[i][j]=Min { D</a:t>
            </a:r>
            <a:r>
              <a:rPr lang="en-US" altLang="zh-CN" sz="2000" b="1" baseline="30000" dirty="0">
                <a:latin typeface="黑体" panose="02010609060101010101" pitchFamily="49" charset="-122"/>
                <a:ea typeface="黑体" panose="02010609060101010101" pitchFamily="49" charset="-122"/>
              </a:rPr>
              <a:t>(k-1)</a:t>
            </a:r>
            <a:r>
              <a:rPr lang="en-US" altLang="zh-CN" sz="2000" b="1" dirty="0">
                <a:latin typeface="黑体" panose="02010609060101010101" pitchFamily="49" charset="-122"/>
                <a:ea typeface="黑体" panose="02010609060101010101" pitchFamily="49" charset="-122"/>
              </a:rPr>
              <a:t>[i][j], D</a:t>
            </a:r>
            <a:r>
              <a:rPr lang="en-US" altLang="zh-CN" sz="2000" b="1" baseline="30000" dirty="0">
                <a:latin typeface="黑体" panose="02010609060101010101" pitchFamily="49" charset="-122"/>
                <a:ea typeface="黑体" panose="02010609060101010101" pitchFamily="49" charset="-122"/>
              </a:rPr>
              <a:t>(k-1)</a:t>
            </a:r>
            <a:r>
              <a:rPr lang="en-US" altLang="zh-CN" sz="2000" b="1" dirty="0">
                <a:latin typeface="黑体" panose="02010609060101010101" pitchFamily="49" charset="-122"/>
                <a:ea typeface="黑体" panose="02010609060101010101" pitchFamily="49" charset="-122"/>
              </a:rPr>
              <a:t>[i][k]+ D</a:t>
            </a:r>
            <a:r>
              <a:rPr lang="en-US" altLang="zh-CN" sz="2000" b="1" baseline="30000" dirty="0">
                <a:latin typeface="黑体" panose="02010609060101010101" pitchFamily="49" charset="-122"/>
                <a:ea typeface="黑体" panose="02010609060101010101" pitchFamily="49" charset="-122"/>
              </a:rPr>
              <a:t>(k-1)</a:t>
            </a:r>
            <a:r>
              <a:rPr lang="en-US" altLang="zh-CN" sz="2000" b="1" dirty="0">
                <a:latin typeface="黑体" panose="02010609060101010101" pitchFamily="49" charset="-122"/>
                <a:ea typeface="黑体" panose="02010609060101010101" pitchFamily="49" charset="-122"/>
              </a:rPr>
              <a:t>[k][j] }</a:t>
            </a:r>
            <a:endParaRPr lang="en-US" altLang="zh-CN" sz="2000" b="1" dirty="0">
              <a:latin typeface="黑体" panose="02010609060101010101" pitchFamily="49" charset="-122"/>
              <a:ea typeface="黑体" panose="02010609060101010101" pitchFamily="49" charset="-122"/>
            </a:endParaRPr>
          </a:p>
          <a:p>
            <a:pPr eaLnBrk="0" hangingPunct="0">
              <a:lnSpc>
                <a:spcPct val="150000"/>
              </a:lnSpc>
            </a:pPr>
            <a:r>
              <a:rPr lang="en-US" altLang="zh-CN" sz="24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0≤k≤n-1</a:t>
            </a:r>
            <a:endParaRPr lang="en-US" altLang="zh-CN" sz="2000" b="1" dirty="0">
              <a:latin typeface="黑体" panose="02010609060101010101" pitchFamily="49" charset="-122"/>
              <a:ea typeface="黑体" panose="02010609060101010101" pitchFamily="49" charset="-122"/>
            </a:endParaRPr>
          </a:p>
          <a:p>
            <a:pPr eaLnBrk="0" hangingPunct="0">
              <a:lnSpc>
                <a:spcPct val="150000"/>
              </a:lnSpc>
            </a:pPr>
            <a:r>
              <a:rPr lang="zh-CN" altLang="en-US" sz="2400" b="1" dirty="0">
                <a:latin typeface="黑体" panose="02010609060101010101" pitchFamily="49" charset="-122"/>
                <a:ea typeface="黑体" panose="02010609060101010101" pitchFamily="49" charset="-122"/>
              </a:rPr>
              <a:t>可见，</a:t>
            </a:r>
            <a:r>
              <a:rPr lang="en-US" altLang="zh-CN" sz="2400" b="1" dirty="0">
                <a:latin typeface="黑体" panose="02010609060101010101" pitchFamily="49" charset="-122"/>
                <a:ea typeface="黑体" panose="02010609060101010101" pitchFamily="49" charset="-122"/>
              </a:rPr>
              <a:t>D</a:t>
            </a:r>
            <a:r>
              <a:rPr lang="en-US" altLang="zh-CN" sz="2400" b="1" baseline="30000" dirty="0">
                <a:latin typeface="黑体" panose="02010609060101010101" pitchFamily="49" charset="-122"/>
                <a:ea typeface="黑体" panose="02010609060101010101" pitchFamily="49" charset="-122"/>
              </a:rPr>
              <a:t>(1)</a:t>
            </a:r>
            <a:r>
              <a:rPr lang="en-US" altLang="zh-CN" sz="2400" b="1" dirty="0">
                <a:latin typeface="黑体" panose="02010609060101010101" pitchFamily="49" charset="-122"/>
                <a:ea typeface="黑体" panose="02010609060101010101" pitchFamily="49" charset="-122"/>
              </a:rPr>
              <a:t>[i][j]</a:t>
            </a:r>
            <a:r>
              <a:rPr lang="zh-CN" altLang="en-US" sz="2400" b="1" dirty="0">
                <a:latin typeface="黑体" panose="02010609060101010101" pitchFamily="49" charset="-122"/>
                <a:ea typeface="黑体" panose="02010609060101010101" pitchFamily="49" charset="-122"/>
              </a:rPr>
              <a:t>就是从</a:t>
            </a:r>
            <a:r>
              <a:rPr lang="en-US" altLang="zh-CN" sz="2400" b="1" dirty="0">
                <a:latin typeface="黑体" panose="02010609060101010101" pitchFamily="49" charset="-122"/>
                <a:ea typeface="黑体" panose="02010609060101010101" pitchFamily="49" charset="-122"/>
              </a:rPr>
              <a:t>v</a:t>
            </a:r>
            <a:r>
              <a:rPr lang="en-US" altLang="zh-CN" sz="2400" b="1" baseline="-25000" dirty="0">
                <a:latin typeface="黑体" panose="02010609060101010101" pitchFamily="49" charset="-122"/>
                <a:ea typeface="黑体" panose="02010609060101010101" pitchFamily="49" charset="-122"/>
              </a:rPr>
              <a:t>i</a:t>
            </a:r>
            <a:r>
              <a:rPr lang="zh-CN" altLang="en-US" sz="2400" b="1" dirty="0">
                <a:latin typeface="黑体" panose="02010609060101010101" pitchFamily="49" charset="-122"/>
                <a:ea typeface="黑体" panose="02010609060101010101" pitchFamily="49" charset="-122"/>
              </a:rPr>
              <a:t>到</a:t>
            </a:r>
            <a:r>
              <a:rPr lang="en-US" altLang="zh-CN" sz="2400" b="1" dirty="0">
                <a:latin typeface="黑体" panose="02010609060101010101" pitchFamily="49" charset="-122"/>
                <a:ea typeface="黑体" panose="02010609060101010101" pitchFamily="49" charset="-122"/>
              </a:rPr>
              <a:t>v</a:t>
            </a:r>
            <a:r>
              <a:rPr lang="en-US" altLang="zh-CN" sz="2400" b="1" baseline="-25000" dirty="0">
                <a:latin typeface="黑体" panose="02010609060101010101" pitchFamily="49" charset="-122"/>
                <a:ea typeface="黑体" panose="02010609060101010101" pitchFamily="49" charset="-122"/>
              </a:rPr>
              <a:t>j</a:t>
            </a:r>
            <a:r>
              <a:rPr lang="zh-CN" altLang="en-US" sz="2400" b="1" dirty="0">
                <a:latin typeface="黑体" panose="02010609060101010101" pitchFamily="49" charset="-122"/>
                <a:ea typeface="黑体" panose="02010609060101010101" pitchFamily="49" charset="-122"/>
              </a:rPr>
              <a:t>的中间顶点的序号不大于</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的</a:t>
            </a:r>
            <a:endParaRPr lang="zh-CN" altLang="en-US" sz="2400" b="1" dirty="0">
              <a:latin typeface="黑体" panose="02010609060101010101" pitchFamily="49" charset="-122"/>
              <a:ea typeface="黑体" panose="02010609060101010101" pitchFamily="49" charset="-122"/>
            </a:endParaRPr>
          </a:p>
          <a:p>
            <a:pPr eaLnBrk="0" hangingPunct="0">
              <a:lnSpc>
                <a:spcPct val="150000"/>
              </a:lnSpc>
            </a:pPr>
            <a:r>
              <a:rPr lang="zh-CN" altLang="en-US" sz="2400" b="1" dirty="0">
                <a:latin typeface="黑体" panose="02010609060101010101" pitchFamily="49" charset="-122"/>
                <a:ea typeface="黑体" panose="02010609060101010101" pitchFamily="49" charset="-122"/>
              </a:rPr>
              <a:t>               最短路径的长度</a:t>
            </a:r>
            <a:r>
              <a:rPr lang="en-US" altLang="zh-CN" sz="2400" b="1" dirty="0">
                <a:latin typeface="黑体" panose="02010609060101010101" pitchFamily="49" charset="-122"/>
                <a:ea typeface="黑体" panose="02010609060101010101" pitchFamily="49" charset="-122"/>
              </a:rPr>
              <a:t>;</a:t>
            </a:r>
            <a:endParaRPr lang="en-US" altLang="zh-CN" sz="2400" b="1" dirty="0">
              <a:latin typeface="黑体" panose="02010609060101010101" pitchFamily="49" charset="-122"/>
              <a:ea typeface="黑体" panose="02010609060101010101" pitchFamily="49" charset="-122"/>
            </a:endParaRPr>
          </a:p>
          <a:p>
            <a:pPr>
              <a:lnSpc>
                <a:spcPct val="150000"/>
              </a:lnSpc>
            </a:pPr>
            <a:r>
              <a:rPr lang="en-US" altLang="zh-CN" sz="2400" b="1" dirty="0">
                <a:latin typeface="黑体" panose="02010609060101010101" pitchFamily="49" charset="-122"/>
                <a:ea typeface="黑体" panose="02010609060101010101" pitchFamily="49" charset="-122"/>
              </a:rPr>
              <a:t>      D</a:t>
            </a:r>
            <a:r>
              <a:rPr lang="en-US" altLang="zh-CN" sz="2400" b="1" baseline="30000" dirty="0">
                <a:latin typeface="黑体" panose="02010609060101010101" pitchFamily="49" charset="-122"/>
                <a:ea typeface="黑体" panose="02010609060101010101" pitchFamily="49" charset="-122"/>
              </a:rPr>
              <a:t>(k)</a:t>
            </a:r>
            <a:r>
              <a:rPr lang="en-US" altLang="zh-CN" sz="2400" b="1" dirty="0">
                <a:latin typeface="黑体" panose="02010609060101010101" pitchFamily="49" charset="-122"/>
                <a:ea typeface="黑体" panose="02010609060101010101" pitchFamily="49" charset="-122"/>
              </a:rPr>
              <a:t>[i][j]</a:t>
            </a:r>
            <a:r>
              <a:rPr lang="zh-CN" altLang="en-US" sz="2400" b="1" dirty="0">
                <a:latin typeface="黑体" panose="02010609060101010101" pitchFamily="49" charset="-122"/>
                <a:ea typeface="黑体" panose="02010609060101010101" pitchFamily="49" charset="-122"/>
              </a:rPr>
              <a:t>就是从</a:t>
            </a:r>
            <a:r>
              <a:rPr lang="en-US" altLang="zh-CN" sz="2400" b="1" dirty="0">
                <a:latin typeface="黑体" panose="02010609060101010101" pitchFamily="49" charset="-122"/>
                <a:ea typeface="黑体" panose="02010609060101010101" pitchFamily="49" charset="-122"/>
              </a:rPr>
              <a:t>v</a:t>
            </a:r>
            <a:r>
              <a:rPr lang="en-US" altLang="zh-CN" sz="2400" b="1" baseline="-25000" dirty="0">
                <a:latin typeface="黑体" panose="02010609060101010101" pitchFamily="49" charset="-122"/>
                <a:ea typeface="黑体" panose="02010609060101010101" pitchFamily="49" charset="-122"/>
              </a:rPr>
              <a:t>i</a:t>
            </a:r>
            <a:r>
              <a:rPr lang="zh-CN" altLang="en-US" sz="2400" b="1" dirty="0">
                <a:latin typeface="黑体" panose="02010609060101010101" pitchFamily="49" charset="-122"/>
                <a:ea typeface="黑体" panose="02010609060101010101" pitchFamily="49" charset="-122"/>
              </a:rPr>
              <a:t>到</a:t>
            </a:r>
            <a:r>
              <a:rPr lang="en-US" altLang="zh-CN" sz="2400" b="1" dirty="0">
                <a:latin typeface="黑体" panose="02010609060101010101" pitchFamily="49" charset="-122"/>
                <a:ea typeface="黑体" panose="02010609060101010101" pitchFamily="49" charset="-122"/>
              </a:rPr>
              <a:t>v</a:t>
            </a:r>
            <a:r>
              <a:rPr lang="en-US" altLang="zh-CN" sz="2400" b="1" baseline="-25000" dirty="0">
                <a:latin typeface="黑体" panose="02010609060101010101" pitchFamily="49" charset="-122"/>
                <a:ea typeface="黑体" panose="02010609060101010101" pitchFamily="49" charset="-122"/>
              </a:rPr>
              <a:t>j</a:t>
            </a:r>
            <a:r>
              <a:rPr lang="zh-CN" altLang="en-US" sz="2400" b="1" dirty="0">
                <a:latin typeface="黑体" panose="02010609060101010101" pitchFamily="49" charset="-122"/>
                <a:ea typeface="黑体" panose="02010609060101010101" pitchFamily="49" charset="-122"/>
              </a:rPr>
              <a:t>的中间顶点的序号不大于</a:t>
            </a:r>
            <a:r>
              <a:rPr lang="en-US" altLang="zh-CN" sz="2400" b="1" dirty="0">
                <a:latin typeface="黑体" panose="02010609060101010101" pitchFamily="49" charset="-122"/>
                <a:ea typeface="黑体" panose="02010609060101010101" pitchFamily="49" charset="-122"/>
              </a:rPr>
              <a:t>k</a:t>
            </a:r>
            <a:r>
              <a:rPr lang="zh-CN" altLang="en-US" sz="2400" b="1" dirty="0">
                <a:latin typeface="黑体" panose="02010609060101010101" pitchFamily="49" charset="-122"/>
                <a:ea typeface="黑体" panose="02010609060101010101" pitchFamily="49" charset="-122"/>
              </a:rPr>
              <a:t>的</a:t>
            </a:r>
            <a:endParaRPr lang="zh-CN" altLang="en-US" sz="2400" b="1" dirty="0">
              <a:latin typeface="黑体" panose="02010609060101010101" pitchFamily="49" charset="-122"/>
              <a:ea typeface="黑体" panose="02010609060101010101" pitchFamily="49" charset="-122"/>
            </a:endParaRPr>
          </a:p>
          <a:p>
            <a:pPr>
              <a:lnSpc>
                <a:spcPct val="150000"/>
              </a:lnSpc>
            </a:pPr>
            <a:r>
              <a:rPr lang="zh-CN" altLang="en-US" sz="2400" b="1" dirty="0">
                <a:latin typeface="黑体" panose="02010609060101010101" pitchFamily="49" charset="-122"/>
                <a:ea typeface="黑体" panose="02010609060101010101" pitchFamily="49" charset="-122"/>
              </a:rPr>
              <a:t>               最短路径的长度</a:t>
            </a:r>
            <a:r>
              <a:rPr lang="en-US" altLang="zh-CN" sz="2400" b="1" dirty="0">
                <a:latin typeface="黑体" panose="02010609060101010101" pitchFamily="49" charset="-122"/>
                <a:ea typeface="黑体" panose="02010609060101010101" pitchFamily="49" charset="-122"/>
              </a:rPr>
              <a:t>;</a:t>
            </a:r>
            <a:endParaRPr lang="en-US" altLang="zh-CN" sz="2400" b="1" dirty="0">
              <a:latin typeface="黑体" panose="02010609060101010101" pitchFamily="49" charset="-122"/>
              <a:ea typeface="黑体" panose="02010609060101010101" pitchFamily="49" charset="-122"/>
            </a:endParaRPr>
          </a:p>
          <a:p>
            <a:pPr>
              <a:lnSpc>
                <a:spcPct val="150000"/>
              </a:lnSpc>
            </a:pPr>
            <a:r>
              <a:rPr lang="en-US" altLang="zh-CN" sz="2400" b="1" dirty="0">
                <a:latin typeface="黑体" panose="02010609060101010101" pitchFamily="49" charset="-122"/>
                <a:ea typeface="黑体" panose="02010609060101010101" pitchFamily="49" charset="-122"/>
              </a:rPr>
              <a:t>      D</a:t>
            </a:r>
            <a:r>
              <a:rPr lang="en-US" altLang="zh-CN" sz="2400" b="1" baseline="30000" dirty="0">
                <a:latin typeface="黑体" panose="02010609060101010101" pitchFamily="49" charset="-122"/>
                <a:ea typeface="黑体" panose="02010609060101010101" pitchFamily="49" charset="-122"/>
              </a:rPr>
              <a:t>(n-1)</a:t>
            </a:r>
            <a:r>
              <a:rPr lang="en-US" altLang="zh-CN" sz="2400" b="1" dirty="0">
                <a:latin typeface="黑体" panose="02010609060101010101" pitchFamily="49" charset="-122"/>
                <a:ea typeface="黑体" panose="02010609060101010101" pitchFamily="49" charset="-122"/>
              </a:rPr>
              <a:t>[i][j]</a:t>
            </a:r>
            <a:r>
              <a:rPr lang="zh-CN" altLang="en-US" sz="2400" b="1" dirty="0">
                <a:latin typeface="黑体" panose="02010609060101010101" pitchFamily="49" charset="-122"/>
                <a:ea typeface="黑体" panose="02010609060101010101" pitchFamily="49" charset="-122"/>
              </a:rPr>
              <a:t>就是从</a:t>
            </a:r>
            <a:r>
              <a:rPr lang="en-US" altLang="zh-CN" sz="2400" b="1" dirty="0">
                <a:latin typeface="黑体" panose="02010609060101010101" pitchFamily="49" charset="-122"/>
                <a:ea typeface="黑体" panose="02010609060101010101" pitchFamily="49" charset="-122"/>
              </a:rPr>
              <a:t>v</a:t>
            </a:r>
            <a:r>
              <a:rPr lang="en-US" altLang="zh-CN" sz="2400" b="1" baseline="-25000" dirty="0">
                <a:latin typeface="黑体" panose="02010609060101010101" pitchFamily="49" charset="-122"/>
                <a:ea typeface="黑体" panose="02010609060101010101" pitchFamily="49" charset="-122"/>
              </a:rPr>
              <a:t>i</a:t>
            </a:r>
            <a:r>
              <a:rPr lang="zh-CN" altLang="en-US" sz="2400" b="1" dirty="0">
                <a:latin typeface="黑体" panose="02010609060101010101" pitchFamily="49" charset="-122"/>
                <a:ea typeface="黑体" panose="02010609060101010101" pitchFamily="49" charset="-122"/>
              </a:rPr>
              <a:t>到</a:t>
            </a:r>
            <a:r>
              <a:rPr lang="en-US" altLang="zh-CN" sz="2400" b="1" dirty="0">
                <a:latin typeface="黑体" panose="02010609060101010101" pitchFamily="49" charset="-122"/>
                <a:ea typeface="黑体" panose="02010609060101010101" pitchFamily="49" charset="-122"/>
              </a:rPr>
              <a:t>v</a:t>
            </a:r>
            <a:r>
              <a:rPr lang="en-US" altLang="zh-CN" sz="2400" b="1" baseline="-25000" dirty="0">
                <a:latin typeface="黑体" panose="02010609060101010101" pitchFamily="49" charset="-122"/>
                <a:ea typeface="黑体" panose="02010609060101010101" pitchFamily="49" charset="-122"/>
              </a:rPr>
              <a:t>j</a:t>
            </a:r>
            <a:r>
              <a:rPr lang="zh-CN" altLang="en-US" sz="2400" b="1" dirty="0">
                <a:latin typeface="黑体" panose="02010609060101010101" pitchFamily="49" charset="-122"/>
                <a:ea typeface="黑体" panose="02010609060101010101" pitchFamily="49" charset="-122"/>
              </a:rPr>
              <a:t>的最短路径的长度。</a:t>
            </a:r>
            <a:endParaRPr lang="zh-CN" altLang="en-US" sz="2400" b="1" dirty="0">
              <a:latin typeface="黑体" panose="02010609060101010101" pitchFamily="49" charset="-122"/>
              <a:ea typeface="黑体" panose="02010609060101010101" pitchFamily="49" charset="-122"/>
            </a:endParaRPr>
          </a:p>
        </p:txBody>
      </p:sp>
      <p:grpSp>
        <p:nvGrpSpPr>
          <p:cNvPr id="67587" name="组合 545794"/>
          <p:cNvGrpSpPr/>
          <p:nvPr/>
        </p:nvGrpSpPr>
        <p:grpSpPr>
          <a:xfrm>
            <a:off x="5634038" y="190500"/>
            <a:ext cx="1314450" cy="1006475"/>
            <a:chOff x="1931" y="984"/>
            <a:chExt cx="828" cy="634"/>
          </a:xfrm>
        </p:grpSpPr>
        <p:sp>
          <p:nvSpPr>
            <p:cNvPr id="67589" name="文本框 545795"/>
            <p:cNvSpPr txBox="1"/>
            <p:nvPr/>
          </p:nvSpPr>
          <p:spPr>
            <a:xfrm>
              <a:off x="1987" y="984"/>
              <a:ext cx="756" cy="634"/>
            </a:xfrm>
            <a:prstGeom prst="rect">
              <a:avLst/>
            </a:prstGeom>
            <a:noFill/>
            <a:ln w="9525">
              <a:noFill/>
            </a:ln>
          </p:spPr>
          <p:txBody>
            <a:bodyPr wrap="none">
              <a:spAutoFit/>
            </a:bodyPr>
            <a:lstStyle/>
            <a:p>
              <a:r>
                <a:rPr lang="en-US" altLang="zh-CN" sz="2000" dirty="0">
                  <a:latin typeface="Times New Roman" panose="02020603050405020304" pitchFamily="18" charset="0"/>
                </a:rPr>
                <a:t>0    4    11</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6    0     2</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3    </a:t>
              </a:r>
              <a:r>
                <a:rPr lang="zh-CN" altLang="zh-CN" sz="1600" dirty="0">
                  <a:latin typeface="Arial" panose="020B0604020202020204" pitchFamily="34" charset="0"/>
                  <a:sym typeface="Symbol" panose="05050102010706020507" pitchFamily="18" charset="2"/>
                </a:rPr>
                <a:t>∞</a:t>
              </a:r>
              <a:r>
                <a:rPr lang="zh-CN" altLang="zh-CN" sz="2000" dirty="0">
                  <a:latin typeface="Times New Roman" panose="02020603050405020304" pitchFamily="18" charset="0"/>
                  <a:sym typeface="Symbol" panose="05050102010706020507" pitchFamily="18" charset="2"/>
                </a:rPr>
                <a:t>    0</a:t>
              </a:r>
              <a:endParaRPr lang="en-US" altLang="zh-CN" sz="2000" dirty="0">
                <a:latin typeface="Times New Roman" panose="02020603050405020304" pitchFamily="18" charset="0"/>
                <a:sym typeface="Symbol" panose="05050102010706020507" pitchFamily="18" charset="2"/>
              </a:endParaRPr>
            </a:p>
          </p:txBody>
        </p:sp>
        <p:sp>
          <p:nvSpPr>
            <p:cNvPr id="67590" name="左中括号 545796"/>
            <p:cNvSpPr/>
            <p:nvPr/>
          </p:nvSpPr>
          <p:spPr>
            <a:xfrm>
              <a:off x="1931" y="1055"/>
              <a:ext cx="47" cy="489"/>
            </a:xfrm>
            <a:prstGeom prst="leftBracket">
              <a:avLst>
                <a:gd name="adj" fmla="val 86653"/>
              </a:avLst>
            </a:prstGeom>
            <a:noFill/>
            <a:ln w="9525" cap="flat" cmpd="sng">
              <a:solidFill>
                <a:schemeClr val="tx1"/>
              </a:solidFill>
              <a:prstDash val="solid"/>
              <a:headEnd type="none" w="med" len="med"/>
              <a:tailEnd type="none" w="med" len="med"/>
            </a:ln>
          </p:spPr>
          <p:txBody>
            <a:bodyPr/>
            <a:lstStyle/>
            <a:p>
              <a:endParaRPr lang="zh-CN" altLang="en-US" dirty="0">
                <a:latin typeface="Tahoma" panose="020B0604030504040204" pitchFamily="34" charset="0"/>
              </a:endParaRPr>
            </a:p>
          </p:txBody>
        </p:sp>
        <p:sp>
          <p:nvSpPr>
            <p:cNvPr id="67591" name="右中括号 545797"/>
            <p:cNvSpPr/>
            <p:nvPr/>
          </p:nvSpPr>
          <p:spPr>
            <a:xfrm>
              <a:off x="2712" y="1066"/>
              <a:ext cx="47" cy="477"/>
            </a:xfrm>
            <a:prstGeom prst="rightBracket">
              <a:avLst>
                <a:gd name="adj" fmla="val 84527"/>
              </a:avLst>
            </a:prstGeom>
            <a:noFill/>
            <a:ln w="9525" cap="flat" cmpd="sng">
              <a:solidFill>
                <a:schemeClr val="tx1"/>
              </a:solidFill>
              <a:prstDash val="solid"/>
              <a:headEnd type="none" w="med" len="med"/>
              <a:tailEnd type="none" w="med" len="med"/>
            </a:ln>
          </p:spPr>
          <p:txBody>
            <a:bodyPr/>
            <a:lstStyle/>
            <a:p>
              <a:endParaRPr lang="zh-CN" altLang="en-US" dirty="0">
                <a:latin typeface="Tahoma" panose="020B0604030504040204" pitchFamily="34" charset="0"/>
              </a:endParaRPr>
            </a:p>
          </p:txBody>
        </p:sp>
      </p:grpSp>
      <p:pic>
        <p:nvPicPr>
          <p:cNvPr id="67588" name="图片 545798"/>
          <p:cNvPicPr>
            <a:picLocks noChangeAspect="1"/>
          </p:cNvPicPr>
          <p:nvPr/>
        </p:nvPicPr>
        <p:blipFill>
          <a:blip r:embed="rId1">
            <a:clrChange>
              <a:clrFrom>
                <a:srgbClr val="FFFFFF"/>
              </a:clrFrom>
              <a:clrTo>
                <a:srgbClr val="FFFFFF">
                  <a:alpha val="0"/>
                </a:srgbClr>
              </a:clrTo>
            </a:clrChange>
          </a:blip>
          <a:stretch>
            <a:fillRect/>
          </a:stretch>
        </p:blipFill>
        <p:spPr>
          <a:xfrm>
            <a:off x="7164388" y="260350"/>
            <a:ext cx="1685925" cy="1514475"/>
          </a:xfrm>
          <a:prstGeom prst="rect">
            <a:avLst/>
          </a:prstGeom>
          <a:noFill/>
          <a:ln w="9525">
            <a:noFill/>
          </a:ln>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副标题 6145"/>
          <p:cNvSpPr>
            <a:spLocks noGrp="1"/>
          </p:cNvSpPr>
          <p:nvPr>
            <p:ph type="body" orient="vert" idx="4294967295"/>
          </p:nvPr>
        </p:nvSpPr>
        <p:spPr>
          <a:xfrm>
            <a:off x="0" y="1825625"/>
            <a:ext cx="7886700" cy="4351655"/>
          </a:xfrm>
          <a:solidFill>
            <a:schemeClr val="bg1">
              <a:alpha val="100000"/>
            </a:schemeClr>
          </a:solidFill>
        </p:spPr>
        <p:txBody>
          <a:bodyPr vert="horz" wrap="square" lIns="91440" tIns="45720" rIns="91440" bIns="45720" anchor="t"/>
          <a:lstStyle/>
          <a:p>
            <a:pPr>
              <a:buSzPct val="60000"/>
            </a:pPr>
            <a:r>
              <a:rPr lang="zh-CN" altLang="en-US" sz="3200" kern="1200" dirty="0">
                <a:solidFill>
                  <a:srgbClr val="0000FF"/>
                </a:solidFill>
                <a:latin typeface="+mn-lt"/>
                <a:ea typeface="+mn-ea"/>
                <a:cs typeface="+mn-cs"/>
              </a:rPr>
              <a:t>从演示中看算法思想</a:t>
            </a:r>
            <a:endParaRPr lang="zh-CN" altLang="en-US" sz="3200" kern="1200" dirty="0">
              <a:solidFill>
                <a:srgbClr val="0000FF"/>
              </a:solidFill>
              <a:latin typeface="+mn-lt"/>
              <a:ea typeface="+mn-ea"/>
              <a:cs typeface="+mn-cs"/>
            </a:endParaRPr>
          </a:p>
          <a:p>
            <a:pPr>
              <a:buSzPct val="60000"/>
            </a:pPr>
            <a:r>
              <a:rPr lang="zh-CN" altLang="en-US" sz="3200" kern="1200" dirty="0">
                <a:solidFill>
                  <a:srgbClr val="0000FF"/>
                </a:solidFill>
                <a:latin typeface="+mn-lt"/>
                <a:ea typeface="+mn-ea"/>
                <a:cs typeface="+mn-cs"/>
              </a:rPr>
              <a:t>一个简单的图及其邻接矩阵如下：</a:t>
            </a:r>
            <a:endParaRPr lang="zh-CN" altLang="en-US" sz="3200" kern="1200" dirty="0">
              <a:solidFill>
                <a:srgbClr val="0000FF"/>
              </a:solidFill>
              <a:latin typeface="+mn-lt"/>
              <a:ea typeface="+mn-ea"/>
              <a:cs typeface="+mn-cs"/>
            </a:endParaRPr>
          </a:p>
        </p:txBody>
      </p:sp>
      <p:sp>
        <p:nvSpPr>
          <p:cNvPr id="68611" name="椭圆 6146"/>
          <p:cNvSpPr/>
          <p:nvPr/>
        </p:nvSpPr>
        <p:spPr>
          <a:xfrm>
            <a:off x="762000" y="3429000"/>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a</a:t>
            </a:r>
            <a:endParaRPr lang="en-US" altLang="zh-CN" dirty="0">
              <a:latin typeface="Arial" panose="020B0604020202020204" pitchFamily="34" charset="0"/>
            </a:endParaRPr>
          </a:p>
        </p:txBody>
      </p:sp>
      <p:sp>
        <p:nvSpPr>
          <p:cNvPr id="68612" name="椭圆 6147"/>
          <p:cNvSpPr/>
          <p:nvPr/>
        </p:nvSpPr>
        <p:spPr>
          <a:xfrm>
            <a:off x="1981200" y="2895600"/>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b</a:t>
            </a:r>
            <a:endParaRPr lang="en-US" altLang="zh-CN" dirty="0">
              <a:latin typeface="Arial" panose="020B0604020202020204" pitchFamily="34" charset="0"/>
            </a:endParaRPr>
          </a:p>
        </p:txBody>
      </p:sp>
      <p:sp>
        <p:nvSpPr>
          <p:cNvPr id="68613" name="椭圆 6148"/>
          <p:cNvSpPr/>
          <p:nvPr/>
        </p:nvSpPr>
        <p:spPr>
          <a:xfrm>
            <a:off x="1981200" y="4191000"/>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c</a:t>
            </a:r>
            <a:endParaRPr lang="en-US" altLang="zh-CN" dirty="0">
              <a:latin typeface="Arial" panose="020B0604020202020204" pitchFamily="34" charset="0"/>
            </a:endParaRPr>
          </a:p>
        </p:txBody>
      </p:sp>
      <p:cxnSp>
        <p:nvCxnSpPr>
          <p:cNvPr id="68614" name="曲线连接符 6149"/>
          <p:cNvCxnSpPr>
            <a:stCxn id="68611" idx="6"/>
            <a:endCxn id="68612" idx="4"/>
          </p:cNvCxnSpPr>
          <p:nvPr/>
        </p:nvCxnSpPr>
        <p:spPr>
          <a:xfrm flipV="1">
            <a:off x="1295400" y="3429000"/>
            <a:ext cx="952500" cy="266700"/>
          </a:xfrm>
          <a:prstGeom prst="curvedConnector2">
            <a:avLst/>
          </a:prstGeom>
          <a:ln w="9525" cap="flat" cmpd="sng">
            <a:solidFill>
              <a:schemeClr val="tx1"/>
            </a:solidFill>
            <a:prstDash val="solid"/>
            <a:headEnd type="none" w="med" len="med"/>
            <a:tailEnd type="triangle" w="med" len="med"/>
          </a:ln>
        </p:spPr>
      </p:cxnSp>
      <p:cxnSp>
        <p:nvCxnSpPr>
          <p:cNvPr id="68615" name="曲线连接符 6150"/>
          <p:cNvCxnSpPr>
            <a:stCxn id="68612" idx="1"/>
            <a:endCxn id="68611" idx="0"/>
          </p:cNvCxnSpPr>
          <p:nvPr/>
        </p:nvCxnSpPr>
        <p:spPr>
          <a:xfrm rot="-5400000" flipH="1" flipV="1">
            <a:off x="1316038" y="2686050"/>
            <a:ext cx="455612" cy="1030288"/>
          </a:xfrm>
          <a:prstGeom prst="curvedConnector3">
            <a:avLst>
              <a:gd name="adj1" fmla="val 18815"/>
            </a:avLst>
          </a:prstGeom>
          <a:ln w="9525" cap="flat" cmpd="sng">
            <a:solidFill>
              <a:schemeClr val="tx1"/>
            </a:solidFill>
            <a:prstDash val="solid"/>
            <a:headEnd type="none" w="med" len="med"/>
            <a:tailEnd type="triangle" w="med" len="med"/>
          </a:ln>
        </p:spPr>
      </p:cxnSp>
      <p:cxnSp>
        <p:nvCxnSpPr>
          <p:cNvPr id="68616" name="曲线连接符 6151"/>
          <p:cNvCxnSpPr>
            <a:stCxn id="68611" idx="5"/>
            <a:endCxn id="68613" idx="1"/>
          </p:cNvCxnSpPr>
          <p:nvPr/>
        </p:nvCxnSpPr>
        <p:spPr>
          <a:xfrm rot="-5400000" flipH="1">
            <a:off x="1446213" y="3656013"/>
            <a:ext cx="384175" cy="841375"/>
          </a:xfrm>
          <a:prstGeom prst="curvedConnector3">
            <a:avLst>
              <a:gd name="adj1" fmla="val 11569"/>
            </a:avLst>
          </a:prstGeom>
          <a:ln w="9525" cap="flat" cmpd="sng">
            <a:solidFill>
              <a:schemeClr val="tx1"/>
            </a:solidFill>
            <a:prstDash val="solid"/>
            <a:headEnd type="none" w="med" len="med"/>
            <a:tailEnd type="triangle" w="med" len="med"/>
          </a:ln>
        </p:spPr>
      </p:cxnSp>
      <p:cxnSp>
        <p:nvCxnSpPr>
          <p:cNvPr id="68617" name="曲线连接符 6152"/>
          <p:cNvCxnSpPr>
            <a:stCxn id="68611" idx="4"/>
            <a:endCxn id="68613" idx="3"/>
          </p:cNvCxnSpPr>
          <p:nvPr/>
        </p:nvCxnSpPr>
        <p:spPr>
          <a:xfrm rot="-5400000" flipH="1">
            <a:off x="1201738" y="3789363"/>
            <a:ext cx="684212" cy="1030287"/>
          </a:xfrm>
          <a:prstGeom prst="curvedConnector3">
            <a:avLst>
              <a:gd name="adj1" fmla="val 70764"/>
            </a:avLst>
          </a:prstGeom>
          <a:ln w="9525" cap="flat" cmpd="sng">
            <a:solidFill>
              <a:schemeClr val="tx1"/>
            </a:solidFill>
            <a:prstDash val="solid"/>
            <a:headEnd type="stealth" w="med" len="med"/>
            <a:tailEnd type="none" w="med" len="med"/>
          </a:ln>
        </p:spPr>
      </p:cxnSp>
      <p:cxnSp>
        <p:nvCxnSpPr>
          <p:cNvPr id="68618" name="曲线连接符 6153"/>
          <p:cNvCxnSpPr>
            <a:stCxn id="68612" idx="6"/>
            <a:endCxn id="68613" idx="6"/>
          </p:cNvCxnSpPr>
          <p:nvPr/>
        </p:nvCxnSpPr>
        <p:spPr>
          <a:xfrm>
            <a:off x="2514600" y="3162300"/>
            <a:ext cx="1588" cy="1295400"/>
          </a:xfrm>
          <a:prstGeom prst="curvedConnector3">
            <a:avLst>
              <a:gd name="adj1" fmla="val 14400000"/>
            </a:avLst>
          </a:prstGeom>
          <a:ln w="9525" cap="flat" cmpd="sng">
            <a:solidFill>
              <a:schemeClr val="tx1"/>
            </a:solidFill>
            <a:prstDash val="solid"/>
            <a:headEnd type="none" w="med" len="med"/>
            <a:tailEnd type="triangle" w="med" len="med"/>
          </a:ln>
        </p:spPr>
      </p:cxnSp>
      <p:sp>
        <p:nvSpPr>
          <p:cNvPr id="68619" name="文本框 6154"/>
          <p:cNvSpPr txBox="1"/>
          <p:nvPr/>
        </p:nvSpPr>
        <p:spPr>
          <a:xfrm>
            <a:off x="1600200" y="3886200"/>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11</a:t>
            </a:r>
            <a:endParaRPr lang="en-US" altLang="zh-CN" dirty="0">
              <a:latin typeface="Arial" panose="020B0604020202020204" pitchFamily="34" charset="0"/>
            </a:endParaRPr>
          </a:p>
        </p:txBody>
      </p:sp>
      <p:sp>
        <p:nvSpPr>
          <p:cNvPr id="68620" name="文本框 6155"/>
          <p:cNvSpPr txBox="1"/>
          <p:nvPr/>
        </p:nvSpPr>
        <p:spPr>
          <a:xfrm>
            <a:off x="1295400" y="2819400"/>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6</a:t>
            </a:r>
            <a:endParaRPr lang="en-US" altLang="zh-CN" dirty="0">
              <a:latin typeface="Arial" panose="020B0604020202020204" pitchFamily="34" charset="0"/>
            </a:endParaRPr>
          </a:p>
        </p:txBody>
      </p:sp>
      <p:sp>
        <p:nvSpPr>
          <p:cNvPr id="68621" name="文本框 6156"/>
          <p:cNvSpPr txBox="1"/>
          <p:nvPr/>
        </p:nvSpPr>
        <p:spPr>
          <a:xfrm>
            <a:off x="1524000" y="3352800"/>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4</a:t>
            </a:r>
            <a:endParaRPr lang="en-US" altLang="zh-CN" dirty="0">
              <a:latin typeface="Arial" panose="020B0604020202020204" pitchFamily="34" charset="0"/>
            </a:endParaRPr>
          </a:p>
        </p:txBody>
      </p:sp>
      <p:sp>
        <p:nvSpPr>
          <p:cNvPr id="68622" name="文本框 6157"/>
          <p:cNvSpPr txBox="1"/>
          <p:nvPr/>
        </p:nvSpPr>
        <p:spPr>
          <a:xfrm>
            <a:off x="2667000" y="3581400"/>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68623" name="文本框 6158"/>
          <p:cNvSpPr txBox="1"/>
          <p:nvPr/>
        </p:nvSpPr>
        <p:spPr>
          <a:xfrm>
            <a:off x="914400" y="4267200"/>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3</a:t>
            </a:r>
            <a:endParaRPr lang="en-US" altLang="zh-CN" dirty="0">
              <a:latin typeface="Arial" panose="020B0604020202020204" pitchFamily="34" charset="0"/>
            </a:endParaRPr>
          </a:p>
        </p:txBody>
      </p:sp>
      <p:graphicFrame>
        <p:nvGraphicFramePr>
          <p:cNvPr id="6160" name="表格 6159"/>
          <p:cNvGraphicFramePr/>
          <p:nvPr/>
        </p:nvGraphicFramePr>
        <p:xfrm>
          <a:off x="3492500" y="2492375"/>
          <a:ext cx="5181600" cy="3279776"/>
        </p:xfrm>
        <a:graphic>
          <a:graphicData uri="http://schemas.openxmlformats.org/drawingml/2006/table">
            <a:tbl>
              <a:tblPr/>
              <a:tblGrid>
                <a:gridCol w="517525"/>
                <a:gridCol w="1539875"/>
                <a:gridCol w="1524000"/>
                <a:gridCol w="1600200"/>
              </a:tblGrid>
              <a:tr h="51806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T="45711" marB="4571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a</a:t>
                      </a:r>
                      <a:endParaRPr lang="en-US" altLang="zh-CN" sz="1800"/>
                    </a:p>
                  </a:txBody>
                  <a:tcPr marT="45711" marB="4571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b</a:t>
                      </a:r>
                      <a:endParaRPr lang="en-US" altLang="zh-CN" sz="1800"/>
                    </a:p>
                  </a:txBody>
                  <a:tcPr marT="45711" marB="4571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c</a:t>
                      </a:r>
                      <a:endParaRPr lang="en-US" altLang="zh-CN" sz="1800"/>
                    </a:p>
                  </a:txBody>
                  <a:tcPr marT="45711" marB="4571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920572">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a</a:t>
                      </a:r>
                      <a:endParaRPr lang="en-US" altLang="zh-CN" sz="1800"/>
                    </a:p>
                  </a:txBody>
                  <a:tcPr marT="45711" marB="4571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(aa,0)</a:t>
                      </a:r>
                      <a:endParaRPr lang="en-US" altLang="zh-CN" sz="1800"/>
                    </a:p>
                  </a:txBody>
                  <a:tcPr marT="45711" marB="4571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(ab,4)</a:t>
                      </a:r>
                      <a:endParaRPr lang="en-US" altLang="zh-CN" sz="1800"/>
                    </a:p>
                  </a:txBody>
                  <a:tcPr marT="45711" marB="4571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(ac,11)</a:t>
                      </a:r>
                      <a:endParaRPr lang="en-US" altLang="zh-CN" sz="1800"/>
                    </a:p>
                  </a:txBody>
                  <a:tcPr marT="45711" marB="4571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920572">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b</a:t>
                      </a:r>
                      <a:endParaRPr lang="en-US" altLang="zh-CN" sz="1800"/>
                    </a:p>
                  </a:txBody>
                  <a:tcPr marT="45711" marB="4571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(ba,6)</a:t>
                      </a:r>
                      <a:endParaRPr lang="en-US" altLang="zh-CN" sz="1800"/>
                    </a:p>
                  </a:txBody>
                  <a:tcPr marT="45711" marB="4571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(bb,0)</a:t>
                      </a:r>
                      <a:endParaRPr lang="en-US" altLang="zh-CN" sz="1800"/>
                    </a:p>
                  </a:txBody>
                  <a:tcPr marT="45711" marB="4571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(bc,2)</a:t>
                      </a:r>
                      <a:endParaRPr lang="en-US" altLang="zh-CN" sz="1800"/>
                    </a:p>
                  </a:txBody>
                  <a:tcPr marT="45711" marB="4571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920572">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c</a:t>
                      </a:r>
                      <a:endParaRPr lang="en-US" altLang="zh-CN" sz="1800"/>
                    </a:p>
                  </a:txBody>
                  <a:tcPr marT="45711" marB="4571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(ca,3)</a:t>
                      </a:r>
                      <a:endParaRPr lang="en-US" altLang="zh-CN" sz="1800"/>
                    </a:p>
                  </a:txBody>
                  <a:tcPr marT="45711" marB="4571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dirty="0" err="1"/>
                        <a:t>(cb</a:t>
                      </a:r>
                      <a:r>
                        <a:rPr lang="en-US" altLang="zh-CN" sz="1800"/>
                        <a:t>, ∞)</a:t>
                      </a:r>
                      <a:endParaRPr lang="en-US" altLang="zh-CN" sz="1800"/>
                    </a:p>
                  </a:txBody>
                  <a:tcPr marT="45711" marB="4571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(cc,0)</a:t>
                      </a:r>
                      <a:endParaRPr lang="en-US" altLang="zh-CN" sz="1800"/>
                    </a:p>
                  </a:txBody>
                  <a:tcPr marT="45711" marB="4571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68651" name="文本框 6186"/>
          <p:cNvSpPr txBox="1"/>
          <p:nvPr/>
        </p:nvSpPr>
        <p:spPr>
          <a:xfrm>
            <a:off x="3048000" y="1828800"/>
            <a:ext cx="914400" cy="460375"/>
          </a:xfrm>
          <a:prstGeom prst="rect">
            <a:avLst/>
          </a:prstGeom>
          <a:noFill/>
          <a:ln w="9525">
            <a:noFill/>
          </a:ln>
        </p:spPr>
        <p:txBody>
          <a:bodyPr>
            <a:spAutoFit/>
          </a:bodyPr>
          <a:lstStyle/>
          <a:p>
            <a:pPr>
              <a:spcBef>
                <a:spcPct val="50000"/>
              </a:spcBef>
            </a:pPr>
            <a:r>
              <a:rPr lang="en-US" altLang="zh-CN" sz="2400" dirty="0">
                <a:latin typeface="Arial" panose="020B0604020202020204" pitchFamily="34" charset="0"/>
              </a:rPr>
              <a:t>D</a:t>
            </a:r>
            <a:r>
              <a:rPr lang="en-US" altLang="zh-CN" sz="2400" baseline="30000" dirty="0">
                <a:latin typeface="Arial" panose="020B0604020202020204" pitchFamily="34" charset="0"/>
              </a:rPr>
              <a:t>(-1)</a:t>
            </a:r>
            <a:endParaRPr lang="en-US" altLang="zh-CN" sz="2400" baseline="30000"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文本占位符 7170"/>
          <p:cNvSpPr>
            <a:spLocks noGrp="1"/>
          </p:cNvSpPr>
          <p:nvPr>
            <p:ph type="body" orient="vert" idx="4294967295"/>
          </p:nvPr>
        </p:nvSpPr>
        <p:spPr>
          <a:xfrm>
            <a:off x="0" y="1825625"/>
            <a:ext cx="7886700" cy="4351655"/>
          </a:xfrm>
        </p:spPr>
        <p:txBody>
          <a:bodyPr vert="horz" wrap="square" lIns="91440" tIns="45720" rIns="91440" bIns="45720" anchor="t"/>
          <a:lstStyle/>
          <a:p>
            <a:pPr marL="0" indent="0" algn="just">
              <a:lnSpc>
                <a:spcPct val="150000"/>
              </a:lnSpc>
              <a:spcBef>
                <a:spcPct val="0"/>
              </a:spcBef>
              <a:buNone/>
            </a:pPr>
            <a:r>
              <a:rPr lang="en-US" altLang="zh-CN" dirty="0"/>
              <a:t>      </a:t>
            </a:r>
            <a:r>
              <a:rPr lang="zh-CN" altLang="en-US" dirty="0"/>
              <a:t>从上面的</a:t>
            </a:r>
            <a:r>
              <a:rPr lang="en-US" altLang="zh-CN" dirty="0">
                <a:solidFill>
                  <a:srgbClr val="0000FF"/>
                </a:solidFill>
              </a:rPr>
              <a:t>D</a:t>
            </a:r>
            <a:r>
              <a:rPr lang="zh-CN" altLang="en-US" baseline="30000" dirty="0">
                <a:solidFill>
                  <a:srgbClr val="0000FF"/>
                </a:solidFill>
              </a:rPr>
              <a:t>（</a:t>
            </a:r>
            <a:r>
              <a:rPr lang="en-US" altLang="zh-CN" baseline="30000" dirty="0">
                <a:solidFill>
                  <a:srgbClr val="0000FF"/>
                </a:solidFill>
              </a:rPr>
              <a:t>-1</a:t>
            </a:r>
            <a:r>
              <a:rPr lang="zh-CN" altLang="en-US" baseline="30000" dirty="0">
                <a:solidFill>
                  <a:srgbClr val="0000FF"/>
                </a:solidFill>
              </a:rPr>
              <a:t>）</a:t>
            </a:r>
            <a:r>
              <a:rPr lang="zh-CN" altLang="en-US" dirty="0"/>
              <a:t>开始，对于每两个顶点</a:t>
            </a:r>
            <a:r>
              <a:rPr lang="en-US" altLang="zh-CN" dirty="0"/>
              <a:t>u</a:t>
            </a:r>
            <a:r>
              <a:rPr lang="zh-CN" altLang="en-US" dirty="0"/>
              <a:t>、</a:t>
            </a:r>
            <a:r>
              <a:rPr lang="en-US" altLang="zh-CN" dirty="0"/>
              <a:t>v</a:t>
            </a:r>
            <a:r>
              <a:rPr lang="zh-CN" altLang="en-US" dirty="0"/>
              <a:t>，在</a:t>
            </a:r>
            <a:r>
              <a:rPr lang="en-US" altLang="zh-CN" dirty="0"/>
              <a:t>D</a:t>
            </a:r>
            <a:r>
              <a:rPr lang="zh-CN" altLang="en-US" baseline="30000" dirty="0"/>
              <a:t>（</a:t>
            </a:r>
            <a:r>
              <a:rPr lang="en-US" altLang="zh-CN" baseline="30000" dirty="0"/>
              <a:t>-1</a:t>
            </a:r>
            <a:r>
              <a:rPr lang="zh-CN" altLang="en-US" baseline="30000" dirty="0"/>
              <a:t>）</a:t>
            </a:r>
            <a:r>
              <a:rPr lang="zh-CN" altLang="en-US" dirty="0"/>
              <a:t>中存储着一条路径</a:t>
            </a:r>
            <a:r>
              <a:rPr lang="en-US" altLang="zh-CN" dirty="0"/>
              <a:t>u…v</a:t>
            </a:r>
            <a:r>
              <a:rPr lang="zh-CN" altLang="en-US" dirty="0"/>
              <a:t>。现在我们考察，</a:t>
            </a:r>
            <a:r>
              <a:rPr lang="zh-CN" altLang="en-US" dirty="0">
                <a:solidFill>
                  <a:srgbClr val="0000FF"/>
                </a:solidFill>
              </a:rPr>
              <a:t>试着把</a:t>
            </a:r>
            <a:r>
              <a:rPr lang="en-US" altLang="zh-CN" dirty="0">
                <a:solidFill>
                  <a:srgbClr val="0000FF"/>
                </a:solidFill>
              </a:rPr>
              <a:t>a</a:t>
            </a:r>
            <a:r>
              <a:rPr lang="zh-CN" altLang="en-US" dirty="0">
                <a:solidFill>
                  <a:srgbClr val="0000FF"/>
                </a:solidFill>
              </a:rPr>
              <a:t>加到</a:t>
            </a:r>
            <a:r>
              <a:rPr lang="en-US" altLang="zh-CN" dirty="0">
                <a:solidFill>
                  <a:srgbClr val="0000FF"/>
                </a:solidFill>
              </a:rPr>
              <a:t>u</a:t>
            </a:r>
            <a:r>
              <a:rPr lang="zh-CN" altLang="en-US" dirty="0">
                <a:solidFill>
                  <a:srgbClr val="0000FF"/>
                </a:solidFill>
              </a:rPr>
              <a:t>、</a:t>
            </a:r>
            <a:r>
              <a:rPr lang="en-US" altLang="zh-CN" dirty="0">
                <a:solidFill>
                  <a:srgbClr val="0000FF"/>
                </a:solidFill>
              </a:rPr>
              <a:t>v</a:t>
            </a:r>
            <a:r>
              <a:rPr lang="zh-CN" altLang="en-US" dirty="0">
                <a:solidFill>
                  <a:srgbClr val="0000FF"/>
                </a:solidFill>
              </a:rPr>
              <a:t>的路径上</a:t>
            </a:r>
            <a:r>
              <a:rPr lang="zh-CN" altLang="en-US" dirty="0">
                <a:sym typeface="Arial" panose="020B0604020202020204" pitchFamily="34" charset="0"/>
              </a:rPr>
              <a:t>，</a:t>
            </a:r>
            <a:r>
              <a:rPr lang="zh-CN" altLang="en-US" dirty="0"/>
              <a:t>能否得到一条更短的路径，即如果</a:t>
            </a:r>
            <a:r>
              <a:rPr lang="en-US" altLang="zh-CN" dirty="0"/>
              <a:t>u…a+a…v&lt;u…v</a:t>
            </a:r>
            <a:r>
              <a:rPr lang="zh-CN" altLang="en-US" dirty="0"/>
              <a:t>的话，能够找到一条更短的路径。</a:t>
            </a:r>
            <a:endParaRPr lang="zh-CN" alt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82" name="表格 8281"/>
          <p:cNvGraphicFramePr/>
          <p:nvPr/>
        </p:nvGraphicFramePr>
        <p:xfrm>
          <a:off x="3568700" y="520700"/>
          <a:ext cx="5181600" cy="2286000"/>
        </p:xfrm>
        <a:graphic>
          <a:graphicData uri="http://schemas.openxmlformats.org/drawingml/2006/table">
            <a:tbl>
              <a:tblPr/>
              <a:tblGrid>
                <a:gridCol w="517525"/>
                <a:gridCol w="1539875"/>
                <a:gridCol w="1524000"/>
                <a:gridCol w="1600200"/>
              </a:tblGrid>
              <a:tr h="51752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547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(aa,0)</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(ab,4)</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(ac,11)</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96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(ba,6)</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(bb,0)</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(bc,2)</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34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(ca,3)</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err="1"/>
                        <a:t>(cb</a:t>
                      </a:r>
                      <a:r>
                        <a:rPr lang="en-US" altLang="zh-CN"/>
                        <a:t>, ∞)</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(cc,0)</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0685" name="文本框 8234"/>
          <p:cNvSpPr txBox="1"/>
          <p:nvPr/>
        </p:nvSpPr>
        <p:spPr>
          <a:xfrm>
            <a:off x="2628900" y="333375"/>
            <a:ext cx="914400" cy="460375"/>
          </a:xfrm>
          <a:prstGeom prst="rect">
            <a:avLst/>
          </a:prstGeom>
          <a:noFill/>
          <a:ln w="9525">
            <a:noFill/>
          </a:ln>
        </p:spPr>
        <p:txBody>
          <a:bodyPr>
            <a:spAutoFit/>
          </a:bodyPr>
          <a:lstStyle/>
          <a:p>
            <a:pPr>
              <a:spcBef>
                <a:spcPct val="50000"/>
              </a:spcBef>
            </a:pPr>
            <a:r>
              <a:rPr lang="en-US" altLang="zh-CN" sz="2400" dirty="0">
                <a:latin typeface="Arial" panose="020B0604020202020204" pitchFamily="34" charset="0"/>
              </a:rPr>
              <a:t>D</a:t>
            </a:r>
            <a:r>
              <a:rPr lang="en-US" altLang="zh-CN" sz="2400" baseline="30000" dirty="0">
                <a:latin typeface="Arial" panose="020B0604020202020204" pitchFamily="34" charset="0"/>
              </a:rPr>
              <a:t>(-1)</a:t>
            </a:r>
            <a:endParaRPr lang="en-US" altLang="zh-CN" sz="2400" baseline="30000" dirty="0">
              <a:latin typeface="Arial" panose="020B0604020202020204" pitchFamily="34" charset="0"/>
            </a:endParaRPr>
          </a:p>
        </p:txBody>
      </p:sp>
      <p:graphicFrame>
        <p:nvGraphicFramePr>
          <p:cNvPr id="8279" name="表格 8278"/>
          <p:cNvGraphicFramePr/>
          <p:nvPr/>
        </p:nvGraphicFramePr>
        <p:xfrm>
          <a:off x="3429000" y="3657600"/>
          <a:ext cx="5181600" cy="2286000"/>
        </p:xfrm>
        <a:graphic>
          <a:graphicData uri="http://schemas.openxmlformats.org/drawingml/2006/table">
            <a:tbl>
              <a:tblPr/>
              <a:tblGrid>
                <a:gridCol w="517525"/>
                <a:gridCol w="1539875"/>
                <a:gridCol w="1524000"/>
                <a:gridCol w="1600200"/>
              </a:tblGrid>
              <a:tr h="51752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547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t>(aa,0)</a:t>
                      </a:r>
                      <a:endParaRPr lang="en-US" altLang="zh-CN"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(ab,4)</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(ac,11)</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96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(ba,6)</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(bb,0)</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34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(ca,3)</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(cc,0)</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7880" name="文本框 8266"/>
          <p:cNvSpPr txBox="1"/>
          <p:nvPr/>
        </p:nvSpPr>
        <p:spPr>
          <a:xfrm>
            <a:off x="2555875" y="3644900"/>
            <a:ext cx="771525" cy="460375"/>
          </a:xfrm>
          <a:prstGeom prst="rect">
            <a:avLst/>
          </a:prstGeom>
          <a:noFill/>
          <a:ln w="9525">
            <a:noFill/>
          </a:ln>
        </p:spPr>
        <p:txBody>
          <a:bodyPr>
            <a:spAutoFit/>
          </a:bodyPr>
          <a:lstStyle/>
          <a:p>
            <a:pPr>
              <a:spcBef>
                <a:spcPct val="50000"/>
              </a:spcBef>
            </a:pPr>
            <a:r>
              <a:rPr lang="en-US" altLang="zh-CN" sz="2400" dirty="0">
                <a:latin typeface="Arial" panose="020B0604020202020204" pitchFamily="34" charset="0"/>
              </a:rPr>
              <a:t>D</a:t>
            </a:r>
            <a:r>
              <a:rPr lang="en-US" altLang="zh-CN" sz="2400" baseline="30000" dirty="0">
                <a:latin typeface="Arial" panose="020B0604020202020204" pitchFamily="34" charset="0"/>
              </a:rPr>
              <a:t>(0)</a:t>
            </a:r>
            <a:endParaRPr lang="en-US" altLang="zh-CN" sz="2400" baseline="30000" dirty="0">
              <a:latin typeface="Arial" panose="020B0604020202020204" pitchFamily="34" charset="0"/>
            </a:endParaRPr>
          </a:p>
        </p:txBody>
      </p:sp>
      <p:sp>
        <p:nvSpPr>
          <p:cNvPr id="77881" name="下箭头 8267"/>
          <p:cNvSpPr/>
          <p:nvPr/>
        </p:nvSpPr>
        <p:spPr>
          <a:xfrm>
            <a:off x="5638800" y="2962275"/>
            <a:ext cx="914400" cy="533400"/>
          </a:xfrm>
          <a:prstGeom prst="down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dirty="0">
              <a:latin typeface="Tahoma" panose="020B0604030504040204" pitchFamily="34" charset="0"/>
            </a:endParaRPr>
          </a:p>
        </p:txBody>
      </p:sp>
      <p:sp>
        <p:nvSpPr>
          <p:cNvPr id="77882" name="文本框 8283"/>
          <p:cNvSpPr txBox="1"/>
          <p:nvPr/>
        </p:nvSpPr>
        <p:spPr>
          <a:xfrm>
            <a:off x="250825" y="4076700"/>
            <a:ext cx="2295525" cy="2306320"/>
          </a:xfrm>
          <a:prstGeom prst="rect">
            <a:avLst/>
          </a:prstGeom>
          <a:solidFill>
            <a:schemeClr val="accent1"/>
          </a:solidFill>
          <a:ln w="9525">
            <a:noFill/>
          </a:ln>
        </p:spPr>
        <p:txBody>
          <a:bodyPr>
            <a:spAutoFit/>
          </a:bodyPr>
          <a:lstStyle/>
          <a:p>
            <a:pPr algn="just">
              <a:lnSpc>
                <a:spcPct val="120000"/>
              </a:lnSpc>
            </a:pPr>
            <a:r>
              <a:rPr lang="zh-CN" altLang="en-US" sz="2400" b="1" dirty="0">
                <a:latin typeface="Arial" panose="020B0604020202020204" pitchFamily="34" charset="0"/>
              </a:rPr>
              <a:t>本来路径上源点或终点就有</a:t>
            </a:r>
            <a:r>
              <a:rPr lang="en-US" altLang="zh-CN" sz="2400" b="1" dirty="0">
                <a:latin typeface="Arial" panose="020B0604020202020204" pitchFamily="34" charset="0"/>
              </a:rPr>
              <a:t>a</a:t>
            </a:r>
            <a:r>
              <a:rPr lang="zh-CN" altLang="en-US" sz="2400" b="1" dirty="0">
                <a:latin typeface="Arial" panose="020B0604020202020204" pitchFamily="34" charset="0"/>
              </a:rPr>
              <a:t>的不必考虑。</a:t>
            </a:r>
            <a:endParaRPr lang="zh-CN" altLang="en-US" sz="2400" b="1" dirty="0">
              <a:latin typeface="Arial" panose="020B0604020202020204" pitchFamily="34" charset="0"/>
            </a:endParaRPr>
          </a:p>
          <a:p>
            <a:pPr algn="just">
              <a:lnSpc>
                <a:spcPct val="120000"/>
              </a:lnSpc>
            </a:pPr>
            <a:r>
              <a:rPr lang="zh-CN" altLang="en-US" sz="2400" b="1" dirty="0">
                <a:latin typeface="Arial" panose="020B0604020202020204" pitchFamily="34" charset="0"/>
              </a:rPr>
              <a:t>对角线上的也不必考虑</a:t>
            </a:r>
            <a:endParaRPr lang="zh-CN" altLang="en-US" sz="2400" b="1" dirty="0">
              <a:latin typeface="Arial" panose="020B0604020202020204" pitchFamily="34" charset="0"/>
            </a:endParaRPr>
          </a:p>
        </p:txBody>
      </p:sp>
      <p:sp>
        <p:nvSpPr>
          <p:cNvPr id="70716" name="椭圆 6146"/>
          <p:cNvSpPr/>
          <p:nvPr/>
        </p:nvSpPr>
        <p:spPr>
          <a:xfrm>
            <a:off x="619125" y="1922463"/>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a</a:t>
            </a:r>
            <a:endParaRPr lang="en-US" altLang="zh-CN" dirty="0">
              <a:latin typeface="Arial" panose="020B0604020202020204" pitchFamily="34" charset="0"/>
            </a:endParaRPr>
          </a:p>
        </p:txBody>
      </p:sp>
      <p:sp>
        <p:nvSpPr>
          <p:cNvPr id="70717" name="椭圆 6147"/>
          <p:cNvSpPr/>
          <p:nvPr/>
        </p:nvSpPr>
        <p:spPr>
          <a:xfrm>
            <a:off x="1838325" y="1389063"/>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b</a:t>
            </a:r>
            <a:endParaRPr lang="en-US" altLang="zh-CN" dirty="0">
              <a:latin typeface="Arial" panose="020B0604020202020204" pitchFamily="34" charset="0"/>
            </a:endParaRPr>
          </a:p>
        </p:txBody>
      </p:sp>
      <p:sp>
        <p:nvSpPr>
          <p:cNvPr id="70718" name="椭圆 6148"/>
          <p:cNvSpPr/>
          <p:nvPr/>
        </p:nvSpPr>
        <p:spPr>
          <a:xfrm>
            <a:off x="1838325" y="2684463"/>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c</a:t>
            </a:r>
            <a:endParaRPr lang="en-US" altLang="zh-CN" dirty="0">
              <a:latin typeface="Arial" panose="020B0604020202020204" pitchFamily="34" charset="0"/>
            </a:endParaRPr>
          </a:p>
        </p:txBody>
      </p:sp>
      <p:cxnSp>
        <p:nvCxnSpPr>
          <p:cNvPr id="70719" name="曲线连接符 6149"/>
          <p:cNvCxnSpPr>
            <a:stCxn id="70716" idx="6"/>
            <a:endCxn id="70717" idx="4"/>
          </p:cNvCxnSpPr>
          <p:nvPr/>
        </p:nvCxnSpPr>
        <p:spPr>
          <a:xfrm flipV="1">
            <a:off x="1152525" y="1993900"/>
            <a:ext cx="952500" cy="266700"/>
          </a:xfrm>
          <a:prstGeom prst="curvedConnector2">
            <a:avLst/>
          </a:prstGeom>
          <a:ln w="9525" cap="flat" cmpd="sng">
            <a:solidFill>
              <a:schemeClr val="tx1"/>
            </a:solidFill>
            <a:prstDash val="solid"/>
            <a:headEnd type="none" w="med" len="med"/>
            <a:tailEnd type="triangle" w="med" len="med"/>
          </a:ln>
        </p:spPr>
      </p:cxnSp>
      <p:cxnSp>
        <p:nvCxnSpPr>
          <p:cNvPr id="70720" name="曲线连接符 6150"/>
          <p:cNvCxnSpPr>
            <a:stCxn id="70717" idx="1"/>
            <a:endCxn id="70716" idx="0"/>
          </p:cNvCxnSpPr>
          <p:nvPr/>
        </p:nvCxnSpPr>
        <p:spPr>
          <a:xfrm rot="-5400000" flipH="1" flipV="1">
            <a:off x="1173163" y="1250950"/>
            <a:ext cx="455612" cy="1030288"/>
          </a:xfrm>
          <a:prstGeom prst="curvedConnector3">
            <a:avLst>
              <a:gd name="adj1" fmla="val 21671"/>
            </a:avLst>
          </a:prstGeom>
          <a:ln w="9525" cap="flat" cmpd="sng">
            <a:solidFill>
              <a:schemeClr val="tx1"/>
            </a:solidFill>
            <a:prstDash val="solid"/>
            <a:headEnd type="none" w="med" len="med"/>
            <a:tailEnd type="triangle" w="med" len="med"/>
          </a:ln>
        </p:spPr>
      </p:cxnSp>
      <p:cxnSp>
        <p:nvCxnSpPr>
          <p:cNvPr id="70721" name="曲线连接符 6151"/>
          <p:cNvCxnSpPr>
            <a:stCxn id="70716" idx="5"/>
            <a:endCxn id="70718" idx="1"/>
          </p:cNvCxnSpPr>
          <p:nvPr/>
        </p:nvCxnSpPr>
        <p:spPr>
          <a:xfrm rot="5400000" flipV="1">
            <a:off x="1300163" y="2217738"/>
            <a:ext cx="384175" cy="842962"/>
          </a:xfrm>
          <a:prstGeom prst="curvedConnector3">
            <a:avLst>
              <a:gd name="adj1" fmla="val 50000"/>
            </a:avLst>
          </a:prstGeom>
          <a:ln w="9525" cap="flat" cmpd="sng">
            <a:solidFill>
              <a:schemeClr val="tx1"/>
            </a:solidFill>
            <a:prstDash val="solid"/>
            <a:headEnd type="none" w="med" len="med"/>
            <a:tailEnd type="triangle" w="med" len="med"/>
          </a:ln>
        </p:spPr>
      </p:cxnSp>
      <p:cxnSp>
        <p:nvCxnSpPr>
          <p:cNvPr id="70722" name="曲线连接符 6152"/>
          <p:cNvCxnSpPr>
            <a:stCxn id="70716" idx="4"/>
            <a:endCxn id="70718" idx="3"/>
          </p:cNvCxnSpPr>
          <p:nvPr/>
        </p:nvCxnSpPr>
        <p:spPr>
          <a:xfrm rot="5400000" flipV="1">
            <a:off x="1058863" y="2354263"/>
            <a:ext cx="684212" cy="1030287"/>
          </a:xfrm>
          <a:prstGeom prst="curvedConnector3">
            <a:avLst>
              <a:gd name="adj1" fmla="val 72019"/>
            </a:avLst>
          </a:prstGeom>
          <a:ln w="9525" cap="flat" cmpd="sng">
            <a:solidFill>
              <a:schemeClr val="tx1"/>
            </a:solidFill>
            <a:prstDash val="solid"/>
            <a:headEnd type="stealth" w="med" len="med"/>
            <a:tailEnd type="none" w="med" len="med"/>
          </a:ln>
        </p:spPr>
      </p:cxnSp>
      <p:cxnSp>
        <p:nvCxnSpPr>
          <p:cNvPr id="70723" name="曲线连接符 6153"/>
          <p:cNvCxnSpPr>
            <a:stCxn id="70717" idx="6"/>
            <a:endCxn id="70718" idx="6"/>
          </p:cNvCxnSpPr>
          <p:nvPr/>
        </p:nvCxnSpPr>
        <p:spPr>
          <a:xfrm>
            <a:off x="2371725" y="1727200"/>
            <a:ext cx="3175" cy="1295400"/>
          </a:xfrm>
          <a:prstGeom prst="curvedConnector3">
            <a:avLst>
              <a:gd name="adj1" fmla="val 7500000"/>
            </a:avLst>
          </a:prstGeom>
          <a:ln w="9525" cap="flat" cmpd="sng">
            <a:solidFill>
              <a:schemeClr val="tx1"/>
            </a:solidFill>
            <a:prstDash val="solid"/>
            <a:headEnd type="none" w="med" len="med"/>
            <a:tailEnd type="triangle" w="med" len="med"/>
          </a:ln>
        </p:spPr>
      </p:cxnSp>
      <p:sp>
        <p:nvSpPr>
          <p:cNvPr id="70724" name="文本框 6154"/>
          <p:cNvSpPr txBox="1"/>
          <p:nvPr/>
        </p:nvSpPr>
        <p:spPr>
          <a:xfrm>
            <a:off x="1457325" y="2379663"/>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11</a:t>
            </a:r>
            <a:endParaRPr lang="en-US" altLang="zh-CN" dirty="0">
              <a:latin typeface="Arial" panose="020B0604020202020204" pitchFamily="34" charset="0"/>
            </a:endParaRPr>
          </a:p>
        </p:txBody>
      </p:sp>
      <p:sp>
        <p:nvSpPr>
          <p:cNvPr id="70725" name="文本框 6155"/>
          <p:cNvSpPr txBox="1"/>
          <p:nvPr/>
        </p:nvSpPr>
        <p:spPr>
          <a:xfrm>
            <a:off x="1152525" y="1312863"/>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6</a:t>
            </a:r>
            <a:endParaRPr lang="en-US" altLang="zh-CN" dirty="0">
              <a:latin typeface="Arial" panose="020B0604020202020204" pitchFamily="34" charset="0"/>
            </a:endParaRPr>
          </a:p>
        </p:txBody>
      </p:sp>
      <p:sp>
        <p:nvSpPr>
          <p:cNvPr id="70726" name="文本框 6156"/>
          <p:cNvSpPr txBox="1"/>
          <p:nvPr/>
        </p:nvSpPr>
        <p:spPr>
          <a:xfrm>
            <a:off x="1381125" y="1846263"/>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4</a:t>
            </a:r>
            <a:endParaRPr lang="en-US" altLang="zh-CN" dirty="0">
              <a:latin typeface="Arial" panose="020B0604020202020204" pitchFamily="34" charset="0"/>
            </a:endParaRPr>
          </a:p>
        </p:txBody>
      </p:sp>
      <p:sp>
        <p:nvSpPr>
          <p:cNvPr id="70727" name="文本框 6157"/>
          <p:cNvSpPr txBox="1"/>
          <p:nvPr/>
        </p:nvSpPr>
        <p:spPr>
          <a:xfrm>
            <a:off x="2524125" y="2074863"/>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70728" name="文本框 6158"/>
          <p:cNvSpPr txBox="1"/>
          <p:nvPr/>
        </p:nvSpPr>
        <p:spPr>
          <a:xfrm>
            <a:off x="771525" y="2760663"/>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3</a:t>
            </a:r>
            <a:endParaRPr lang="en-US" altLang="zh-CN"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7882"/>
                                        </p:tgtEl>
                                        <p:attrNameLst>
                                          <p:attrName>style.visibility</p:attrName>
                                        </p:attrNameLst>
                                      </p:cBhvr>
                                      <p:to>
                                        <p:strVal val="visible"/>
                                      </p:to>
                                    </p:set>
                                    <p:anim calcmode="lin" valueType="num">
                                      <p:cBhvr additive="base">
                                        <p:cTn id="7" dur="500" fill="hold"/>
                                        <p:tgtEl>
                                          <p:spTgt spid="77882"/>
                                        </p:tgtEl>
                                        <p:attrNameLst>
                                          <p:attrName>ppt_x</p:attrName>
                                        </p:attrNameLst>
                                      </p:cBhvr>
                                      <p:tavLst>
                                        <p:tav tm="0">
                                          <p:val>
                                            <p:strVal val="#ppt_x"/>
                                          </p:val>
                                        </p:tav>
                                        <p:tav tm="100000">
                                          <p:val>
                                            <p:strVal val="#ppt_x"/>
                                          </p:val>
                                        </p:tav>
                                      </p:tavLst>
                                    </p:anim>
                                    <p:anim calcmode="lin" valueType="num">
                                      <p:cBhvr additive="base">
                                        <p:cTn id="8" dur="500" fill="hold"/>
                                        <p:tgtEl>
                                          <p:spTgt spid="778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77881"/>
                                        </p:tgtEl>
                                        <p:attrNameLst>
                                          <p:attrName>style.visibility</p:attrName>
                                        </p:attrNameLst>
                                      </p:cBhvr>
                                      <p:to>
                                        <p:strVal val="visible"/>
                                      </p:to>
                                    </p:set>
                                    <p:animEffect transition="in" filter="wipe(up)">
                                      <p:cBhvr>
                                        <p:cTn id="13" dur="500"/>
                                        <p:tgtEl>
                                          <p:spTgt spid="77881"/>
                                        </p:tgtEl>
                                      </p:cBhvr>
                                    </p:animEffect>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77880"/>
                                        </p:tgtEl>
                                        <p:attrNameLst>
                                          <p:attrName>style.visibility</p:attrName>
                                        </p:attrNameLst>
                                      </p:cBhvr>
                                      <p:to>
                                        <p:strVal val="visible"/>
                                      </p:to>
                                    </p:set>
                                    <p:anim calcmode="lin" valueType="num">
                                      <p:cBhvr additive="base">
                                        <p:cTn id="17" dur="500" fill="hold"/>
                                        <p:tgtEl>
                                          <p:spTgt spid="77880"/>
                                        </p:tgtEl>
                                        <p:attrNameLst>
                                          <p:attrName>ppt_x</p:attrName>
                                        </p:attrNameLst>
                                      </p:cBhvr>
                                      <p:tavLst>
                                        <p:tav tm="0">
                                          <p:val>
                                            <p:strVal val="#ppt_x"/>
                                          </p:val>
                                        </p:tav>
                                        <p:tav tm="100000">
                                          <p:val>
                                            <p:strVal val="#ppt_x"/>
                                          </p:val>
                                        </p:tav>
                                      </p:tavLst>
                                    </p:anim>
                                    <p:anim calcmode="lin" valueType="num">
                                      <p:cBhvr additive="base">
                                        <p:cTn id="18" dur="500" fill="hold"/>
                                        <p:tgtEl>
                                          <p:spTgt spid="7788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279"/>
                                        </p:tgtEl>
                                        <p:attrNameLst>
                                          <p:attrName>style.visibility</p:attrName>
                                        </p:attrNameLst>
                                      </p:cBhvr>
                                      <p:to>
                                        <p:strVal val="visible"/>
                                      </p:to>
                                    </p:set>
                                    <p:anim calcmode="lin" valueType="num">
                                      <p:cBhvr additive="base">
                                        <p:cTn id="21" dur="500" fill="hold"/>
                                        <p:tgtEl>
                                          <p:spTgt spid="8279"/>
                                        </p:tgtEl>
                                        <p:attrNameLst>
                                          <p:attrName>ppt_x</p:attrName>
                                        </p:attrNameLst>
                                      </p:cBhvr>
                                      <p:tavLst>
                                        <p:tav tm="0">
                                          <p:val>
                                            <p:strVal val="#ppt_x"/>
                                          </p:val>
                                        </p:tav>
                                        <p:tav tm="100000">
                                          <p:val>
                                            <p:strVal val="#ppt_x"/>
                                          </p:val>
                                        </p:tav>
                                      </p:tavLst>
                                    </p:anim>
                                    <p:anim calcmode="lin" valueType="num">
                                      <p:cBhvr additive="base">
                                        <p:cTn id="22" dur="500" fill="hold"/>
                                        <p:tgtEl>
                                          <p:spTgt spid="82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80" grpId="0"/>
      <p:bldP spid="77881" grpId="0" animBg="1"/>
      <p:bldP spid="77882" grpId="0" bldLvl="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椭圆 9217"/>
          <p:cNvSpPr/>
          <p:nvPr/>
        </p:nvSpPr>
        <p:spPr>
          <a:xfrm>
            <a:off x="501650" y="1851025"/>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a</a:t>
            </a:r>
            <a:endParaRPr lang="en-US" altLang="zh-CN" dirty="0">
              <a:latin typeface="Arial" panose="020B0604020202020204" pitchFamily="34" charset="0"/>
            </a:endParaRPr>
          </a:p>
        </p:txBody>
      </p:sp>
      <p:sp>
        <p:nvSpPr>
          <p:cNvPr id="71683" name="椭圆 9218"/>
          <p:cNvSpPr/>
          <p:nvPr/>
        </p:nvSpPr>
        <p:spPr>
          <a:xfrm>
            <a:off x="1720850" y="1317625"/>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b</a:t>
            </a:r>
            <a:endParaRPr lang="en-US" altLang="zh-CN" dirty="0">
              <a:latin typeface="Arial" panose="020B0604020202020204" pitchFamily="34" charset="0"/>
            </a:endParaRPr>
          </a:p>
        </p:txBody>
      </p:sp>
      <p:sp>
        <p:nvSpPr>
          <p:cNvPr id="71684" name="椭圆 9219"/>
          <p:cNvSpPr/>
          <p:nvPr/>
        </p:nvSpPr>
        <p:spPr>
          <a:xfrm>
            <a:off x="1720850" y="2613025"/>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c</a:t>
            </a:r>
            <a:endParaRPr lang="en-US" altLang="zh-CN" dirty="0">
              <a:latin typeface="Arial" panose="020B0604020202020204" pitchFamily="34" charset="0"/>
            </a:endParaRPr>
          </a:p>
        </p:txBody>
      </p:sp>
      <p:cxnSp>
        <p:nvCxnSpPr>
          <p:cNvPr id="71685" name="曲线连接符 9220"/>
          <p:cNvCxnSpPr>
            <a:stCxn id="71682" idx="6"/>
            <a:endCxn id="71683" idx="4"/>
          </p:cNvCxnSpPr>
          <p:nvPr/>
        </p:nvCxnSpPr>
        <p:spPr>
          <a:xfrm flipV="1">
            <a:off x="1035050" y="1924050"/>
            <a:ext cx="952500" cy="266700"/>
          </a:xfrm>
          <a:prstGeom prst="curvedConnector2">
            <a:avLst/>
          </a:prstGeom>
          <a:ln w="9525" cap="flat" cmpd="sng">
            <a:solidFill>
              <a:schemeClr val="tx1"/>
            </a:solidFill>
            <a:prstDash val="solid"/>
            <a:headEnd type="none" w="med" len="med"/>
            <a:tailEnd type="triangle" w="med" len="med"/>
          </a:ln>
        </p:spPr>
      </p:cxnSp>
      <p:cxnSp>
        <p:nvCxnSpPr>
          <p:cNvPr id="71686" name="曲线连接符 9221"/>
          <p:cNvCxnSpPr>
            <a:stCxn id="71683" idx="1"/>
            <a:endCxn id="71682" idx="0"/>
          </p:cNvCxnSpPr>
          <p:nvPr/>
        </p:nvCxnSpPr>
        <p:spPr>
          <a:xfrm rot="-5400000" flipH="1" flipV="1">
            <a:off x="1055688" y="1179513"/>
            <a:ext cx="454025" cy="1031875"/>
          </a:xfrm>
          <a:prstGeom prst="curvedConnector3">
            <a:avLst>
              <a:gd name="adj1" fmla="val 21616"/>
            </a:avLst>
          </a:prstGeom>
          <a:ln w="9525" cap="flat" cmpd="sng">
            <a:solidFill>
              <a:schemeClr val="tx1"/>
            </a:solidFill>
            <a:prstDash val="solid"/>
            <a:headEnd type="none" w="med" len="med"/>
            <a:tailEnd type="triangle" w="med" len="med"/>
          </a:ln>
        </p:spPr>
      </p:cxnSp>
      <p:cxnSp>
        <p:nvCxnSpPr>
          <p:cNvPr id="71687" name="曲线连接符 9222"/>
          <p:cNvCxnSpPr>
            <a:stCxn id="71682" idx="5"/>
            <a:endCxn id="71684" idx="1"/>
          </p:cNvCxnSpPr>
          <p:nvPr/>
        </p:nvCxnSpPr>
        <p:spPr>
          <a:xfrm rot="5400000" flipV="1">
            <a:off x="1185863" y="2149475"/>
            <a:ext cx="385762" cy="842963"/>
          </a:xfrm>
          <a:prstGeom prst="curvedConnector3">
            <a:avLst>
              <a:gd name="adj1" fmla="val 50000"/>
            </a:avLst>
          </a:prstGeom>
          <a:ln w="9525" cap="flat" cmpd="sng">
            <a:solidFill>
              <a:schemeClr val="tx1"/>
            </a:solidFill>
            <a:prstDash val="solid"/>
            <a:headEnd type="none" w="med" len="med"/>
            <a:tailEnd type="triangle" w="med" len="med"/>
          </a:ln>
        </p:spPr>
      </p:cxnSp>
      <p:cxnSp>
        <p:nvCxnSpPr>
          <p:cNvPr id="71688" name="曲线连接符 9223"/>
          <p:cNvCxnSpPr>
            <a:stCxn id="71682" idx="4"/>
            <a:endCxn id="71684" idx="3"/>
          </p:cNvCxnSpPr>
          <p:nvPr/>
        </p:nvCxnSpPr>
        <p:spPr>
          <a:xfrm rot="5400000" flipV="1">
            <a:off x="942975" y="2282825"/>
            <a:ext cx="682625" cy="1031875"/>
          </a:xfrm>
          <a:prstGeom prst="curvedConnector3">
            <a:avLst>
              <a:gd name="adj1" fmla="val 83102"/>
            </a:avLst>
          </a:prstGeom>
          <a:ln w="9525" cap="flat" cmpd="sng">
            <a:solidFill>
              <a:schemeClr val="tx1"/>
            </a:solidFill>
            <a:prstDash val="solid"/>
            <a:headEnd type="stealth" w="med" len="med"/>
            <a:tailEnd type="none" w="med" len="med"/>
          </a:ln>
        </p:spPr>
      </p:cxnSp>
      <p:cxnSp>
        <p:nvCxnSpPr>
          <p:cNvPr id="71689" name="曲线连接符 9224"/>
          <p:cNvCxnSpPr>
            <a:stCxn id="71683" idx="6"/>
            <a:endCxn id="71684" idx="6"/>
          </p:cNvCxnSpPr>
          <p:nvPr/>
        </p:nvCxnSpPr>
        <p:spPr>
          <a:xfrm>
            <a:off x="2254250" y="1657350"/>
            <a:ext cx="3175" cy="1295400"/>
          </a:xfrm>
          <a:prstGeom prst="curvedConnector3">
            <a:avLst>
              <a:gd name="adj1" fmla="val 7500000"/>
            </a:avLst>
          </a:prstGeom>
          <a:ln w="9525" cap="flat" cmpd="sng">
            <a:solidFill>
              <a:schemeClr val="tx1"/>
            </a:solidFill>
            <a:prstDash val="solid"/>
            <a:headEnd type="none" w="med" len="med"/>
            <a:tailEnd type="triangle" w="med" len="med"/>
          </a:ln>
        </p:spPr>
      </p:cxnSp>
      <p:sp>
        <p:nvSpPr>
          <p:cNvPr id="71690" name="文本框 9225"/>
          <p:cNvSpPr txBox="1"/>
          <p:nvPr/>
        </p:nvSpPr>
        <p:spPr>
          <a:xfrm>
            <a:off x="1339850" y="2308225"/>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11</a:t>
            </a:r>
            <a:endParaRPr lang="en-US" altLang="zh-CN" dirty="0">
              <a:latin typeface="Arial" panose="020B0604020202020204" pitchFamily="34" charset="0"/>
            </a:endParaRPr>
          </a:p>
        </p:txBody>
      </p:sp>
      <p:sp>
        <p:nvSpPr>
          <p:cNvPr id="71691" name="文本框 9226"/>
          <p:cNvSpPr txBox="1"/>
          <p:nvPr/>
        </p:nvSpPr>
        <p:spPr>
          <a:xfrm>
            <a:off x="1035050" y="1241425"/>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6</a:t>
            </a:r>
            <a:endParaRPr lang="en-US" altLang="zh-CN" dirty="0">
              <a:latin typeface="Arial" panose="020B0604020202020204" pitchFamily="34" charset="0"/>
            </a:endParaRPr>
          </a:p>
        </p:txBody>
      </p:sp>
      <p:sp>
        <p:nvSpPr>
          <p:cNvPr id="71692" name="文本框 9227"/>
          <p:cNvSpPr txBox="1"/>
          <p:nvPr/>
        </p:nvSpPr>
        <p:spPr>
          <a:xfrm>
            <a:off x="1263650" y="1774825"/>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4</a:t>
            </a:r>
            <a:endParaRPr lang="en-US" altLang="zh-CN" dirty="0">
              <a:latin typeface="Arial" panose="020B0604020202020204" pitchFamily="34" charset="0"/>
            </a:endParaRPr>
          </a:p>
        </p:txBody>
      </p:sp>
      <p:sp>
        <p:nvSpPr>
          <p:cNvPr id="71693" name="文本框 9228"/>
          <p:cNvSpPr txBox="1"/>
          <p:nvPr/>
        </p:nvSpPr>
        <p:spPr>
          <a:xfrm>
            <a:off x="2406650" y="2003425"/>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71694" name="文本框 9229"/>
          <p:cNvSpPr txBox="1"/>
          <p:nvPr/>
        </p:nvSpPr>
        <p:spPr>
          <a:xfrm>
            <a:off x="654050" y="2689225"/>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3</a:t>
            </a:r>
            <a:endParaRPr lang="en-US" altLang="zh-CN" dirty="0">
              <a:latin typeface="Arial" panose="020B0604020202020204" pitchFamily="34" charset="0"/>
            </a:endParaRPr>
          </a:p>
        </p:txBody>
      </p:sp>
      <p:graphicFrame>
        <p:nvGraphicFramePr>
          <p:cNvPr id="9289" name="表格 9288"/>
          <p:cNvGraphicFramePr/>
          <p:nvPr/>
        </p:nvGraphicFramePr>
        <p:xfrm>
          <a:off x="3711575" y="806450"/>
          <a:ext cx="5181600" cy="2286000"/>
        </p:xfrm>
        <a:graphic>
          <a:graphicData uri="http://schemas.openxmlformats.org/drawingml/2006/table">
            <a:tbl>
              <a:tblPr/>
              <a:tblGrid>
                <a:gridCol w="517525"/>
                <a:gridCol w="1539875"/>
                <a:gridCol w="1524000"/>
                <a:gridCol w="1600200"/>
              </a:tblGrid>
              <a:tr h="51752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547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(aa,0)</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(ab,4)</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(ac,11)</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96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(ba,6)</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(bb,0)</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(bc,2)</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0000"/>
                    </a:solidFill>
                  </a:tcPr>
                </a:tc>
              </a:tr>
              <a:tr h="5334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(ca,3)</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err="1"/>
                        <a:t>(cb</a:t>
                      </a:r>
                      <a:r>
                        <a:rPr lang="en-US" altLang="zh-CN"/>
                        <a:t>, ∞)</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(cc,0)</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1722" name="文本框 9257"/>
          <p:cNvSpPr txBox="1"/>
          <p:nvPr/>
        </p:nvSpPr>
        <p:spPr>
          <a:xfrm>
            <a:off x="2720975" y="806450"/>
            <a:ext cx="914400" cy="460375"/>
          </a:xfrm>
          <a:prstGeom prst="rect">
            <a:avLst/>
          </a:prstGeom>
          <a:noFill/>
          <a:ln w="9525">
            <a:noFill/>
          </a:ln>
        </p:spPr>
        <p:txBody>
          <a:bodyPr>
            <a:spAutoFit/>
          </a:bodyPr>
          <a:lstStyle/>
          <a:p>
            <a:pPr>
              <a:spcBef>
                <a:spcPct val="50000"/>
              </a:spcBef>
            </a:pPr>
            <a:r>
              <a:rPr lang="en-US" altLang="zh-CN" sz="2400" dirty="0">
                <a:latin typeface="Arial" panose="020B0604020202020204" pitchFamily="34" charset="0"/>
              </a:rPr>
              <a:t>D</a:t>
            </a:r>
            <a:r>
              <a:rPr lang="en-US" altLang="zh-CN" sz="2400" baseline="30000" dirty="0">
                <a:latin typeface="Arial" panose="020B0604020202020204" pitchFamily="34" charset="0"/>
              </a:rPr>
              <a:t>(-1)</a:t>
            </a:r>
            <a:endParaRPr lang="en-US" altLang="zh-CN" sz="2400" baseline="30000" dirty="0">
              <a:latin typeface="Arial" panose="020B0604020202020204" pitchFamily="34" charset="0"/>
            </a:endParaRPr>
          </a:p>
        </p:txBody>
      </p:sp>
      <p:graphicFrame>
        <p:nvGraphicFramePr>
          <p:cNvPr id="9290" name="表格 9289"/>
          <p:cNvGraphicFramePr/>
          <p:nvPr/>
        </p:nvGraphicFramePr>
        <p:xfrm>
          <a:off x="3787775" y="3944938"/>
          <a:ext cx="5181600" cy="2286000"/>
        </p:xfrm>
        <a:graphic>
          <a:graphicData uri="http://schemas.openxmlformats.org/drawingml/2006/table">
            <a:tbl>
              <a:tblPr/>
              <a:tblGrid>
                <a:gridCol w="517525"/>
                <a:gridCol w="1539875"/>
                <a:gridCol w="1524000"/>
                <a:gridCol w="1600200"/>
              </a:tblGrid>
              <a:tr h="518016">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T="45707" marB="4570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a</a:t>
                      </a:r>
                      <a:endParaRPr lang="en-US" altLang="zh-CN" sz="180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b</a:t>
                      </a:r>
                      <a:endParaRPr lang="en-US" altLang="zh-CN" sz="180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c</a:t>
                      </a:r>
                      <a:endParaRPr lang="en-US" altLang="zh-CN" sz="1800"/>
                    </a:p>
                  </a:txBody>
                  <a:tcPr marT="45707" marB="4570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5301">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a</a:t>
                      </a:r>
                      <a:endParaRPr lang="en-US" altLang="zh-CN" sz="1800"/>
                    </a:p>
                  </a:txBody>
                  <a:tcPr marT="45707" marB="4570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dirty="0"/>
                        <a:t>(aa,0)</a:t>
                      </a:r>
                      <a:endParaRPr lang="en-US" altLang="zh-CN" sz="1800" dirty="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(ab,4)</a:t>
                      </a:r>
                      <a:endParaRPr lang="en-US" altLang="zh-CN" sz="180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(ac,11)</a:t>
                      </a:r>
                      <a:endParaRPr lang="en-US" altLang="zh-CN" sz="1800"/>
                    </a:p>
                  </a:txBody>
                  <a:tcPr marT="45707" marB="4570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9431">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b</a:t>
                      </a:r>
                      <a:endParaRPr lang="en-US" altLang="zh-CN" sz="1800"/>
                    </a:p>
                  </a:txBody>
                  <a:tcPr marT="45707" marB="4570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(ba,6)</a:t>
                      </a:r>
                      <a:endParaRPr lang="en-US" altLang="zh-CN" sz="180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(bb,0)</a:t>
                      </a:r>
                      <a:endParaRPr lang="en-US" altLang="zh-CN" sz="180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T="45707" marB="4570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0000"/>
                    </a:solidFill>
                  </a:tcPr>
                </a:tc>
              </a:tr>
              <a:tr h="533252">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c</a:t>
                      </a:r>
                      <a:endParaRPr lang="en-US" altLang="zh-CN" sz="1800"/>
                    </a:p>
                  </a:txBody>
                  <a:tcPr marT="45707" marB="4570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(ca,3)</a:t>
                      </a:r>
                      <a:endParaRPr lang="en-US" altLang="zh-CN" sz="180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(cc,0)</a:t>
                      </a:r>
                      <a:endParaRPr lang="en-US" altLang="zh-CN" sz="1800"/>
                    </a:p>
                  </a:txBody>
                  <a:tcPr marT="45707" marB="4570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1750" name="文本框 9285"/>
          <p:cNvSpPr txBox="1"/>
          <p:nvPr/>
        </p:nvSpPr>
        <p:spPr>
          <a:xfrm>
            <a:off x="2916238" y="3573463"/>
            <a:ext cx="914400" cy="460375"/>
          </a:xfrm>
          <a:prstGeom prst="rect">
            <a:avLst/>
          </a:prstGeom>
          <a:noFill/>
          <a:ln w="9525">
            <a:noFill/>
          </a:ln>
        </p:spPr>
        <p:txBody>
          <a:bodyPr>
            <a:spAutoFit/>
          </a:bodyPr>
          <a:lstStyle/>
          <a:p>
            <a:pPr>
              <a:spcBef>
                <a:spcPct val="50000"/>
              </a:spcBef>
            </a:pPr>
            <a:r>
              <a:rPr lang="en-US" altLang="zh-CN" sz="2400" dirty="0">
                <a:latin typeface="Arial" panose="020B0604020202020204" pitchFamily="34" charset="0"/>
              </a:rPr>
              <a:t>D</a:t>
            </a:r>
            <a:r>
              <a:rPr lang="en-US" altLang="zh-CN" sz="2400" baseline="30000" dirty="0">
                <a:latin typeface="Arial" panose="020B0604020202020204" pitchFamily="34" charset="0"/>
              </a:rPr>
              <a:t>(0)</a:t>
            </a:r>
            <a:endParaRPr lang="en-US" altLang="zh-CN" sz="2400" baseline="30000" dirty="0">
              <a:latin typeface="Arial" panose="020B0604020202020204" pitchFamily="34" charset="0"/>
            </a:endParaRPr>
          </a:p>
        </p:txBody>
      </p:sp>
      <p:sp>
        <p:nvSpPr>
          <p:cNvPr id="71751" name="下箭头 9286"/>
          <p:cNvSpPr/>
          <p:nvPr/>
        </p:nvSpPr>
        <p:spPr>
          <a:xfrm>
            <a:off x="5997575" y="3321050"/>
            <a:ext cx="914400" cy="533400"/>
          </a:xfrm>
          <a:prstGeom prst="down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dirty="0">
              <a:latin typeface="Tahoma" panose="020B0604030504040204" pitchFamily="34" charset="0"/>
            </a:endParaRPr>
          </a:p>
        </p:txBody>
      </p:sp>
      <p:sp>
        <p:nvSpPr>
          <p:cNvPr id="78919" name="文本框 9287"/>
          <p:cNvSpPr txBox="1"/>
          <p:nvPr/>
        </p:nvSpPr>
        <p:spPr>
          <a:xfrm>
            <a:off x="250825" y="4076700"/>
            <a:ext cx="2816225" cy="2306320"/>
          </a:xfrm>
          <a:prstGeom prst="rect">
            <a:avLst/>
          </a:prstGeom>
          <a:solidFill>
            <a:schemeClr val="accent1"/>
          </a:solidFill>
          <a:ln w="9525">
            <a:noFill/>
          </a:ln>
        </p:spPr>
        <p:txBody>
          <a:bodyPr>
            <a:spAutoFit/>
          </a:bodyPr>
          <a:lstStyle/>
          <a:p>
            <a:pPr algn="just">
              <a:lnSpc>
                <a:spcPct val="120000"/>
              </a:lnSpc>
            </a:pPr>
            <a:r>
              <a:rPr lang="zh-CN" altLang="en-US" sz="2400" b="1" dirty="0">
                <a:latin typeface="Arial" panose="020B0604020202020204" pitchFamily="34" charset="0"/>
              </a:rPr>
              <a:t>D[b][a]+D[a][c]=6+11&gt;D[b][c]=2，所以如果从a绕，反而远，那么这一项不变。</a:t>
            </a:r>
            <a:endParaRPr lang="zh-CN" altLang="en-US" sz="2400"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919"/>
                                        </p:tgtEl>
                                        <p:attrNameLst>
                                          <p:attrName>style.visibility</p:attrName>
                                        </p:attrNameLst>
                                      </p:cBhvr>
                                      <p:to>
                                        <p:strVal val="visible"/>
                                      </p:to>
                                    </p:set>
                                    <p:anim calcmode="lin" valueType="num">
                                      <p:cBhvr additive="base">
                                        <p:cTn id="7" dur="500" fill="hold"/>
                                        <p:tgtEl>
                                          <p:spTgt spid="78919"/>
                                        </p:tgtEl>
                                        <p:attrNameLst>
                                          <p:attrName>ppt_x</p:attrName>
                                        </p:attrNameLst>
                                      </p:cBhvr>
                                      <p:tavLst>
                                        <p:tav tm="0">
                                          <p:val>
                                            <p:strVal val="#ppt_x"/>
                                          </p:val>
                                        </p:tav>
                                        <p:tav tm="100000">
                                          <p:val>
                                            <p:strVal val="#ppt_x"/>
                                          </p:val>
                                        </p:tav>
                                      </p:tavLst>
                                    </p:anim>
                                    <p:anim calcmode="lin" valueType="num">
                                      <p:cBhvr additive="base">
                                        <p:cTn id="8" dur="500" fill="hold"/>
                                        <p:tgtEl>
                                          <p:spTgt spid="789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19" grpId="0" bldLvl="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椭圆 10241"/>
          <p:cNvSpPr/>
          <p:nvPr/>
        </p:nvSpPr>
        <p:spPr>
          <a:xfrm>
            <a:off x="430213" y="1851025"/>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a</a:t>
            </a:r>
            <a:endParaRPr lang="en-US" altLang="zh-CN" dirty="0">
              <a:latin typeface="Arial" panose="020B0604020202020204" pitchFamily="34" charset="0"/>
            </a:endParaRPr>
          </a:p>
        </p:txBody>
      </p:sp>
      <p:sp>
        <p:nvSpPr>
          <p:cNvPr id="72707" name="椭圆 10242"/>
          <p:cNvSpPr/>
          <p:nvPr/>
        </p:nvSpPr>
        <p:spPr>
          <a:xfrm>
            <a:off x="1649413" y="1317625"/>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b</a:t>
            </a:r>
            <a:endParaRPr lang="en-US" altLang="zh-CN" dirty="0">
              <a:latin typeface="Arial" panose="020B0604020202020204" pitchFamily="34" charset="0"/>
            </a:endParaRPr>
          </a:p>
        </p:txBody>
      </p:sp>
      <p:sp>
        <p:nvSpPr>
          <p:cNvPr id="72708" name="椭圆 10243"/>
          <p:cNvSpPr/>
          <p:nvPr/>
        </p:nvSpPr>
        <p:spPr>
          <a:xfrm>
            <a:off x="1649413" y="2613025"/>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c</a:t>
            </a:r>
            <a:endParaRPr lang="en-US" altLang="zh-CN" dirty="0">
              <a:latin typeface="Arial" panose="020B0604020202020204" pitchFamily="34" charset="0"/>
            </a:endParaRPr>
          </a:p>
        </p:txBody>
      </p:sp>
      <p:cxnSp>
        <p:nvCxnSpPr>
          <p:cNvPr id="72709" name="曲线连接符 10244"/>
          <p:cNvCxnSpPr>
            <a:stCxn id="72706" idx="6"/>
            <a:endCxn id="72707" idx="4"/>
          </p:cNvCxnSpPr>
          <p:nvPr/>
        </p:nvCxnSpPr>
        <p:spPr>
          <a:xfrm flipV="1">
            <a:off x="963613" y="1924050"/>
            <a:ext cx="952500" cy="266700"/>
          </a:xfrm>
          <a:prstGeom prst="curvedConnector2">
            <a:avLst/>
          </a:prstGeom>
          <a:ln w="9525" cap="flat" cmpd="sng">
            <a:solidFill>
              <a:schemeClr val="tx1"/>
            </a:solidFill>
            <a:prstDash val="solid"/>
            <a:headEnd type="none" w="med" len="med"/>
            <a:tailEnd type="triangle" w="med" len="med"/>
          </a:ln>
        </p:spPr>
      </p:cxnSp>
      <p:cxnSp>
        <p:nvCxnSpPr>
          <p:cNvPr id="72710" name="曲线连接符 10245"/>
          <p:cNvCxnSpPr>
            <a:stCxn id="72707" idx="1"/>
            <a:endCxn id="72706" idx="0"/>
          </p:cNvCxnSpPr>
          <p:nvPr/>
        </p:nvCxnSpPr>
        <p:spPr>
          <a:xfrm rot="-5400000" flipH="1" flipV="1">
            <a:off x="984250" y="1181100"/>
            <a:ext cx="455613" cy="1030288"/>
          </a:xfrm>
          <a:prstGeom prst="curvedConnector3">
            <a:avLst>
              <a:gd name="adj1" fmla="val 47699"/>
            </a:avLst>
          </a:prstGeom>
          <a:ln w="9525" cap="flat" cmpd="sng">
            <a:solidFill>
              <a:schemeClr val="tx1"/>
            </a:solidFill>
            <a:prstDash val="solid"/>
            <a:headEnd type="none" w="med" len="med"/>
            <a:tailEnd type="triangle" w="med" len="med"/>
          </a:ln>
        </p:spPr>
      </p:cxnSp>
      <p:cxnSp>
        <p:nvCxnSpPr>
          <p:cNvPr id="72711" name="曲线连接符 10246"/>
          <p:cNvCxnSpPr>
            <a:stCxn id="72706" idx="5"/>
            <a:endCxn id="72708" idx="1"/>
          </p:cNvCxnSpPr>
          <p:nvPr/>
        </p:nvCxnSpPr>
        <p:spPr>
          <a:xfrm rot="5400000" flipV="1">
            <a:off x="1111250" y="2147888"/>
            <a:ext cx="385763" cy="841375"/>
          </a:xfrm>
          <a:prstGeom prst="curvedConnector3">
            <a:avLst>
              <a:gd name="adj1" fmla="val 50000"/>
            </a:avLst>
          </a:prstGeom>
          <a:ln w="9525" cap="flat" cmpd="sng">
            <a:solidFill>
              <a:schemeClr val="tx1"/>
            </a:solidFill>
            <a:prstDash val="solid"/>
            <a:headEnd type="none" w="med" len="med"/>
            <a:tailEnd type="triangle" w="med" len="med"/>
          </a:ln>
        </p:spPr>
      </p:cxnSp>
      <p:cxnSp>
        <p:nvCxnSpPr>
          <p:cNvPr id="72712" name="曲线连接符 10247"/>
          <p:cNvCxnSpPr>
            <a:stCxn id="72706" idx="4"/>
            <a:endCxn id="72708" idx="3"/>
          </p:cNvCxnSpPr>
          <p:nvPr/>
        </p:nvCxnSpPr>
        <p:spPr>
          <a:xfrm rot="5400000" flipV="1">
            <a:off x="868363" y="2281238"/>
            <a:ext cx="682625" cy="1030287"/>
          </a:xfrm>
          <a:prstGeom prst="curvedConnector3">
            <a:avLst>
              <a:gd name="adj1" fmla="val 67037"/>
            </a:avLst>
          </a:prstGeom>
          <a:ln w="9525" cap="flat" cmpd="sng">
            <a:solidFill>
              <a:schemeClr val="tx1"/>
            </a:solidFill>
            <a:prstDash val="solid"/>
            <a:headEnd type="stealth" w="med" len="med"/>
            <a:tailEnd type="none" w="med" len="med"/>
          </a:ln>
        </p:spPr>
      </p:cxnSp>
      <p:cxnSp>
        <p:nvCxnSpPr>
          <p:cNvPr id="72713" name="曲线连接符 10248"/>
          <p:cNvCxnSpPr/>
          <p:nvPr/>
        </p:nvCxnSpPr>
        <p:spPr>
          <a:xfrm>
            <a:off x="2124075" y="1628775"/>
            <a:ext cx="3175" cy="1295400"/>
          </a:xfrm>
          <a:prstGeom prst="curvedConnector3">
            <a:avLst>
              <a:gd name="adj1" fmla="val 7500000"/>
            </a:avLst>
          </a:prstGeom>
          <a:ln w="9525" cap="flat" cmpd="sng">
            <a:solidFill>
              <a:schemeClr val="tx1"/>
            </a:solidFill>
            <a:prstDash val="solid"/>
            <a:headEnd type="none" w="med" len="med"/>
            <a:tailEnd type="triangle" w="med" len="med"/>
          </a:ln>
        </p:spPr>
      </p:cxnSp>
      <p:sp>
        <p:nvSpPr>
          <p:cNvPr id="72714" name="文本框 10249"/>
          <p:cNvSpPr txBox="1"/>
          <p:nvPr/>
        </p:nvSpPr>
        <p:spPr>
          <a:xfrm>
            <a:off x="1268413" y="2308225"/>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11</a:t>
            </a:r>
            <a:endParaRPr lang="en-US" altLang="zh-CN" dirty="0">
              <a:latin typeface="Arial" panose="020B0604020202020204" pitchFamily="34" charset="0"/>
            </a:endParaRPr>
          </a:p>
        </p:txBody>
      </p:sp>
      <p:sp>
        <p:nvSpPr>
          <p:cNvPr id="72715" name="文本框 10250"/>
          <p:cNvSpPr txBox="1"/>
          <p:nvPr/>
        </p:nvSpPr>
        <p:spPr>
          <a:xfrm>
            <a:off x="963613" y="1241425"/>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6</a:t>
            </a:r>
            <a:endParaRPr lang="en-US" altLang="zh-CN" dirty="0">
              <a:latin typeface="Arial" panose="020B0604020202020204" pitchFamily="34" charset="0"/>
            </a:endParaRPr>
          </a:p>
        </p:txBody>
      </p:sp>
      <p:sp>
        <p:nvSpPr>
          <p:cNvPr id="72716" name="文本框 10251"/>
          <p:cNvSpPr txBox="1"/>
          <p:nvPr/>
        </p:nvSpPr>
        <p:spPr>
          <a:xfrm>
            <a:off x="1192213" y="1774825"/>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4</a:t>
            </a:r>
            <a:endParaRPr lang="en-US" altLang="zh-CN" dirty="0">
              <a:latin typeface="Arial" panose="020B0604020202020204" pitchFamily="34" charset="0"/>
            </a:endParaRPr>
          </a:p>
        </p:txBody>
      </p:sp>
      <p:sp>
        <p:nvSpPr>
          <p:cNvPr id="72717" name="文本框 10252"/>
          <p:cNvSpPr txBox="1"/>
          <p:nvPr/>
        </p:nvSpPr>
        <p:spPr>
          <a:xfrm>
            <a:off x="2339975" y="1989138"/>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72718" name="文本框 10253"/>
          <p:cNvSpPr txBox="1"/>
          <p:nvPr/>
        </p:nvSpPr>
        <p:spPr>
          <a:xfrm>
            <a:off x="582613" y="2689225"/>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3</a:t>
            </a:r>
            <a:endParaRPr lang="en-US" altLang="zh-CN" dirty="0">
              <a:latin typeface="Arial" panose="020B0604020202020204" pitchFamily="34" charset="0"/>
            </a:endParaRPr>
          </a:p>
        </p:txBody>
      </p:sp>
      <p:graphicFrame>
        <p:nvGraphicFramePr>
          <p:cNvPr id="10255" name="表格 10254"/>
          <p:cNvGraphicFramePr/>
          <p:nvPr/>
        </p:nvGraphicFramePr>
        <p:xfrm>
          <a:off x="3783013" y="1093788"/>
          <a:ext cx="5181600" cy="2286000"/>
        </p:xfrm>
        <a:graphic>
          <a:graphicData uri="http://schemas.openxmlformats.org/drawingml/2006/table">
            <a:tbl>
              <a:tblPr/>
              <a:tblGrid>
                <a:gridCol w="517525"/>
                <a:gridCol w="1539875"/>
                <a:gridCol w="1524000"/>
                <a:gridCol w="1600200"/>
              </a:tblGrid>
              <a:tr h="51752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547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(aa,0)</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(ab,4)</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(ac,11)</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96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(ba,6)</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(bb,0)</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(bc,2)</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0000"/>
                    </a:solidFill>
                  </a:tcPr>
                </a:tc>
              </a:tr>
              <a:tr h="5334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(ca,3)</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err="1"/>
                        <a:t>(cb</a:t>
                      </a:r>
                      <a:r>
                        <a:rPr lang="en-US" altLang="zh-CN"/>
                        <a:t>, ∞)</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(cc,0)</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2746" name="文本框 10281"/>
          <p:cNvSpPr txBox="1"/>
          <p:nvPr/>
        </p:nvSpPr>
        <p:spPr>
          <a:xfrm>
            <a:off x="2792413" y="1093788"/>
            <a:ext cx="914400" cy="460375"/>
          </a:xfrm>
          <a:prstGeom prst="rect">
            <a:avLst/>
          </a:prstGeom>
          <a:noFill/>
          <a:ln w="9525">
            <a:noFill/>
          </a:ln>
        </p:spPr>
        <p:txBody>
          <a:bodyPr>
            <a:spAutoFit/>
          </a:bodyPr>
          <a:lstStyle/>
          <a:p>
            <a:pPr>
              <a:spcBef>
                <a:spcPct val="50000"/>
              </a:spcBef>
            </a:pPr>
            <a:r>
              <a:rPr lang="en-US" altLang="zh-CN" sz="2400" dirty="0">
                <a:latin typeface="Arial" panose="020B0604020202020204" pitchFamily="34" charset="0"/>
              </a:rPr>
              <a:t>D</a:t>
            </a:r>
            <a:r>
              <a:rPr lang="en-US" altLang="zh-CN" sz="2400" baseline="30000" dirty="0">
                <a:latin typeface="Arial" panose="020B0604020202020204" pitchFamily="34" charset="0"/>
              </a:rPr>
              <a:t>(-1)</a:t>
            </a:r>
            <a:endParaRPr lang="en-US" altLang="zh-CN" sz="2400" baseline="30000" dirty="0">
              <a:latin typeface="Arial" panose="020B0604020202020204" pitchFamily="34" charset="0"/>
            </a:endParaRPr>
          </a:p>
        </p:txBody>
      </p:sp>
      <p:graphicFrame>
        <p:nvGraphicFramePr>
          <p:cNvPr id="10283" name="表格 10282"/>
          <p:cNvGraphicFramePr/>
          <p:nvPr/>
        </p:nvGraphicFramePr>
        <p:xfrm>
          <a:off x="3859213" y="4446588"/>
          <a:ext cx="5181600" cy="2286000"/>
        </p:xfrm>
        <a:graphic>
          <a:graphicData uri="http://schemas.openxmlformats.org/drawingml/2006/table">
            <a:tbl>
              <a:tblPr/>
              <a:tblGrid>
                <a:gridCol w="517525"/>
                <a:gridCol w="1539875"/>
                <a:gridCol w="1524000"/>
                <a:gridCol w="1600200"/>
              </a:tblGrid>
              <a:tr h="51752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547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t>(aa,0)</a:t>
                      </a:r>
                      <a:endParaRPr lang="en-US" altLang="zh-CN"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(ab,4)</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(ac,11)</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96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(ba,6)</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(bb,0)</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(bc,2)</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0000"/>
                    </a:solidFill>
                  </a:tcPr>
                </a:tc>
              </a:tr>
              <a:tr h="5334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(ca,3)</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(cc,0)</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2774" name="文本框 10309"/>
          <p:cNvSpPr txBox="1"/>
          <p:nvPr/>
        </p:nvSpPr>
        <p:spPr>
          <a:xfrm>
            <a:off x="2868613" y="4446588"/>
            <a:ext cx="914400" cy="460375"/>
          </a:xfrm>
          <a:prstGeom prst="rect">
            <a:avLst/>
          </a:prstGeom>
          <a:noFill/>
          <a:ln w="9525">
            <a:noFill/>
          </a:ln>
        </p:spPr>
        <p:txBody>
          <a:bodyPr>
            <a:spAutoFit/>
          </a:bodyPr>
          <a:lstStyle/>
          <a:p>
            <a:pPr>
              <a:spcBef>
                <a:spcPct val="50000"/>
              </a:spcBef>
            </a:pPr>
            <a:r>
              <a:rPr lang="en-US" altLang="zh-CN" sz="2400" dirty="0">
                <a:latin typeface="Arial" panose="020B0604020202020204" pitchFamily="34" charset="0"/>
              </a:rPr>
              <a:t>D</a:t>
            </a:r>
            <a:r>
              <a:rPr lang="en-US" altLang="zh-CN" sz="2400" baseline="30000" dirty="0">
                <a:latin typeface="Arial" panose="020B0604020202020204" pitchFamily="34" charset="0"/>
              </a:rPr>
              <a:t>(0)</a:t>
            </a:r>
            <a:endParaRPr lang="en-US" altLang="zh-CN" sz="2400" baseline="30000" dirty="0">
              <a:latin typeface="Arial" panose="020B0604020202020204" pitchFamily="34" charset="0"/>
            </a:endParaRPr>
          </a:p>
        </p:txBody>
      </p:sp>
      <p:sp>
        <p:nvSpPr>
          <p:cNvPr id="72775" name="下箭头 10310"/>
          <p:cNvSpPr/>
          <p:nvPr/>
        </p:nvSpPr>
        <p:spPr>
          <a:xfrm>
            <a:off x="6069013" y="3608388"/>
            <a:ext cx="914400" cy="533400"/>
          </a:xfrm>
          <a:prstGeom prst="down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dirty="0">
              <a:latin typeface="Tahoma" panose="020B0604030504040204" pitchFamily="34"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椭圆 11265"/>
          <p:cNvSpPr/>
          <p:nvPr/>
        </p:nvSpPr>
        <p:spPr>
          <a:xfrm>
            <a:off x="430213" y="1924050"/>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a</a:t>
            </a:r>
            <a:endParaRPr lang="en-US" altLang="zh-CN" dirty="0">
              <a:latin typeface="Arial" panose="020B0604020202020204" pitchFamily="34" charset="0"/>
            </a:endParaRPr>
          </a:p>
        </p:txBody>
      </p:sp>
      <p:sp>
        <p:nvSpPr>
          <p:cNvPr id="73731" name="椭圆 11266"/>
          <p:cNvSpPr/>
          <p:nvPr/>
        </p:nvSpPr>
        <p:spPr>
          <a:xfrm>
            <a:off x="1649413" y="1390650"/>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b</a:t>
            </a:r>
            <a:endParaRPr lang="en-US" altLang="zh-CN" dirty="0">
              <a:latin typeface="Arial" panose="020B0604020202020204" pitchFamily="34" charset="0"/>
            </a:endParaRPr>
          </a:p>
        </p:txBody>
      </p:sp>
      <p:sp>
        <p:nvSpPr>
          <p:cNvPr id="73732" name="椭圆 11267"/>
          <p:cNvSpPr/>
          <p:nvPr/>
        </p:nvSpPr>
        <p:spPr>
          <a:xfrm>
            <a:off x="1649413" y="2686050"/>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c</a:t>
            </a:r>
            <a:endParaRPr lang="en-US" altLang="zh-CN" dirty="0">
              <a:latin typeface="Arial" panose="020B0604020202020204" pitchFamily="34" charset="0"/>
            </a:endParaRPr>
          </a:p>
        </p:txBody>
      </p:sp>
      <p:cxnSp>
        <p:nvCxnSpPr>
          <p:cNvPr id="73733" name="曲线连接符 11268"/>
          <p:cNvCxnSpPr>
            <a:stCxn id="73730" idx="6"/>
            <a:endCxn id="73731" idx="4"/>
          </p:cNvCxnSpPr>
          <p:nvPr/>
        </p:nvCxnSpPr>
        <p:spPr>
          <a:xfrm flipV="1">
            <a:off x="963613" y="1995488"/>
            <a:ext cx="952500" cy="266700"/>
          </a:xfrm>
          <a:prstGeom prst="curvedConnector2">
            <a:avLst/>
          </a:prstGeom>
          <a:ln w="9525" cap="flat" cmpd="sng">
            <a:solidFill>
              <a:schemeClr val="tx1"/>
            </a:solidFill>
            <a:prstDash val="solid"/>
            <a:headEnd type="none" w="med" len="med"/>
            <a:tailEnd type="triangle" w="med" len="med"/>
          </a:ln>
        </p:spPr>
      </p:cxnSp>
      <p:cxnSp>
        <p:nvCxnSpPr>
          <p:cNvPr id="73734" name="曲线连接符 11269"/>
          <p:cNvCxnSpPr>
            <a:stCxn id="73731" idx="1"/>
            <a:endCxn id="73730" idx="0"/>
          </p:cNvCxnSpPr>
          <p:nvPr/>
        </p:nvCxnSpPr>
        <p:spPr>
          <a:xfrm rot="-5400000" flipH="1" flipV="1">
            <a:off x="984250" y="1252538"/>
            <a:ext cx="455613" cy="1030287"/>
          </a:xfrm>
          <a:prstGeom prst="curvedConnector3">
            <a:avLst>
              <a:gd name="adj1" fmla="val 60671"/>
            </a:avLst>
          </a:prstGeom>
          <a:ln w="9525" cap="flat" cmpd="sng">
            <a:solidFill>
              <a:schemeClr val="tx1"/>
            </a:solidFill>
            <a:prstDash val="solid"/>
            <a:headEnd type="none" w="med" len="med"/>
            <a:tailEnd type="triangle" w="med" len="med"/>
          </a:ln>
        </p:spPr>
      </p:cxnSp>
      <p:cxnSp>
        <p:nvCxnSpPr>
          <p:cNvPr id="73735" name="曲线连接符 11270"/>
          <p:cNvCxnSpPr>
            <a:stCxn id="73730" idx="5"/>
            <a:endCxn id="73732" idx="1"/>
          </p:cNvCxnSpPr>
          <p:nvPr/>
        </p:nvCxnSpPr>
        <p:spPr>
          <a:xfrm rot="5400000" flipV="1">
            <a:off x="1114425" y="2222500"/>
            <a:ext cx="384175" cy="841375"/>
          </a:xfrm>
          <a:prstGeom prst="curvedConnector3">
            <a:avLst>
              <a:gd name="adj1" fmla="val 50000"/>
            </a:avLst>
          </a:prstGeom>
          <a:ln w="9525" cap="flat" cmpd="sng">
            <a:solidFill>
              <a:schemeClr val="tx1"/>
            </a:solidFill>
            <a:prstDash val="solid"/>
            <a:headEnd type="none" w="med" len="med"/>
            <a:tailEnd type="triangle" w="med" len="med"/>
          </a:ln>
        </p:spPr>
      </p:cxnSp>
      <p:cxnSp>
        <p:nvCxnSpPr>
          <p:cNvPr id="73736" name="曲线连接符 11271"/>
          <p:cNvCxnSpPr>
            <a:stCxn id="73730" idx="4"/>
            <a:endCxn id="73732" idx="3"/>
          </p:cNvCxnSpPr>
          <p:nvPr/>
        </p:nvCxnSpPr>
        <p:spPr>
          <a:xfrm rot="5400000" flipV="1">
            <a:off x="869950" y="2355850"/>
            <a:ext cx="684213" cy="1030288"/>
          </a:xfrm>
          <a:prstGeom prst="curvedConnector3">
            <a:avLst>
              <a:gd name="adj1" fmla="val 65829"/>
            </a:avLst>
          </a:prstGeom>
          <a:ln w="9525" cap="flat" cmpd="sng">
            <a:solidFill>
              <a:schemeClr val="tx1"/>
            </a:solidFill>
            <a:prstDash val="solid"/>
            <a:headEnd type="stealth" w="med" len="med"/>
            <a:tailEnd type="none" w="med" len="med"/>
          </a:ln>
        </p:spPr>
      </p:cxnSp>
      <p:cxnSp>
        <p:nvCxnSpPr>
          <p:cNvPr id="73737" name="曲线连接符 11272"/>
          <p:cNvCxnSpPr>
            <a:stCxn id="73731" idx="6"/>
            <a:endCxn id="73732" idx="6"/>
          </p:cNvCxnSpPr>
          <p:nvPr/>
        </p:nvCxnSpPr>
        <p:spPr>
          <a:xfrm>
            <a:off x="2182813" y="1728788"/>
            <a:ext cx="3175" cy="1295400"/>
          </a:xfrm>
          <a:prstGeom prst="curvedConnector3">
            <a:avLst>
              <a:gd name="adj1" fmla="val 7500000"/>
            </a:avLst>
          </a:prstGeom>
          <a:ln w="9525" cap="flat" cmpd="sng">
            <a:solidFill>
              <a:schemeClr val="tx1"/>
            </a:solidFill>
            <a:prstDash val="solid"/>
            <a:headEnd type="none" w="med" len="med"/>
            <a:tailEnd type="triangle" w="med" len="med"/>
          </a:ln>
        </p:spPr>
      </p:cxnSp>
      <p:sp>
        <p:nvSpPr>
          <p:cNvPr id="73738" name="文本框 11273"/>
          <p:cNvSpPr txBox="1"/>
          <p:nvPr/>
        </p:nvSpPr>
        <p:spPr>
          <a:xfrm>
            <a:off x="1268413" y="2381250"/>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11</a:t>
            </a:r>
            <a:endParaRPr lang="en-US" altLang="zh-CN" dirty="0">
              <a:latin typeface="Arial" panose="020B0604020202020204" pitchFamily="34" charset="0"/>
            </a:endParaRPr>
          </a:p>
        </p:txBody>
      </p:sp>
      <p:sp>
        <p:nvSpPr>
          <p:cNvPr id="73739" name="文本框 11274"/>
          <p:cNvSpPr txBox="1"/>
          <p:nvPr/>
        </p:nvSpPr>
        <p:spPr>
          <a:xfrm>
            <a:off x="963613" y="1314450"/>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6</a:t>
            </a:r>
            <a:endParaRPr lang="en-US" altLang="zh-CN" dirty="0">
              <a:latin typeface="Arial" panose="020B0604020202020204" pitchFamily="34" charset="0"/>
            </a:endParaRPr>
          </a:p>
        </p:txBody>
      </p:sp>
      <p:sp>
        <p:nvSpPr>
          <p:cNvPr id="73740" name="文本框 11275"/>
          <p:cNvSpPr txBox="1"/>
          <p:nvPr/>
        </p:nvSpPr>
        <p:spPr>
          <a:xfrm>
            <a:off x="1192213" y="1847850"/>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4</a:t>
            </a:r>
            <a:endParaRPr lang="en-US" altLang="zh-CN" dirty="0">
              <a:latin typeface="Arial" panose="020B0604020202020204" pitchFamily="34" charset="0"/>
            </a:endParaRPr>
          </a:p>
        </p:txBody>
      </p:sp>
      <p:sp>
        <p:nvSpPr>
          <p:cNvPr id="73741" name="文本框 11276"/>
          <p:cNvSpPr txBox="1"/>
          <p:nvPr/>
        </p:nvSpPr>
        <p:spPr>
          <a:xfrm>
            <a:off x="2335213" y="2076450"/>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73742" name="文本框 11277"/>
          <p:cNvSpPr txBox="1"/>
          <p:nvPr/>
        </p:nvSpPr>
        <p:spPr>
          <a:xfrm>
            <a:off x="582613" y="2762250"/>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3</a:t>
            </a:r>
            <a:endParaRPr lang="en-US" altLang="zh-CN" dirty="0">
              <a:latin typeface="Arial" panose="020B0604020202020204" pitchFamily="34" charset="0"/>
            </a:endParaRPr>
          </a:p>
        </p:txBody>
      </p:sp>
      <p:graphicFrame>
        <p:nvGraphicFramePr>
          <p:cNvPr id="11339" name="表格 11338"/>
          <p:cNvGraphicFramePr/>
          <p:nvPr/>
        </p:nvGraphicFramePr>
        <p:xfrm>
          <a:off x="3711575" y="1022350"/>
          <a:ext cx="5181600" cy="2286000"/>
        </p:xfrm>
        <a:graphic>
          <a:graphicData uri="http://schemas.openxmlformats.org/drawingml/2006/table">
            <a:tbl>
              <a:tblPr/>
              <a:tblGrid>
                <a:gridCol w="517525"/>
                <a:gridCol w="1539875"/>
                <a:gridCol w="1524000"/>
                <a:gridCol w="1600200"/>
              </a:tblGrid>
              <a:tr h="51752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547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(aa,0)</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(ab,4)</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(ac,11)</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96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(ba,6)</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(bb,0)</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(bc,2)</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34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(ca,3)</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err="1"/>
                        <a:t>(cb</a:t>
                      </a:r>
                      <a:r>
                        <a:rPr lang="en-US" altLang="zh-CN"/>
                        <a:t>, ∞)</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(cc,0)</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3770" name="文本框 11305"/>
          <p:cNvSpPr txBox="1"/>
          <p:nvPr/>
        </p:nvSpPr>
        <p:spPr>
          <a:xfrm>
            <a:off x="2720975" y="1022350"/>
            <a:ext cx="914400" cy="460375"/>
          </a:xfrm>
          <a:prstGeom prst="rect">
            <a:avLst/>
          </a:prstGeom>
          <a:noFill/>
          <a:ln w="9525">
            <a:noFill/>
          </a:ln>
        </p:spPr>
        <p:txBody>
          <a:bodyPr>
            <a:spAutoFit/>
          </a:bodyPr>
          <a:lstStyle/>
          <a:p>
            <a:pPr>
              <a:spcBef>
                <a:spcPct val="50000"/>
              </a:spcBef>
            </a:pPr>
            <a:r>
              <a:rPr lang="en-US" altLang="zh-CN" sz="2400" dirty="0">
                <a:latin typeface="Arial" panose="020B0604020202020204" pitchFamily="34" charset="0"/>
              </a:rPr>
              <a:t>D</a:t>
            </a:r>
            <a:r>
              <a:rPr lang="en-US" altLang="zh-CN" sz="2400" baseline="30000" dirty="0">
                <a:latin typeface="Arial" panose="020B0604020202020204" pitchFamily="34" charset="0"/>
              </a:rPr>
              <a:t>(-1)</a:t>
            </a:r>
            <a:endParaRPr lang="en-US" altLang="zh-CN" sz="2400" baseline="30000" dirty="0">
              <a:latin typeface="Arial" panose="020B0604020202020204" pitchFamily="34" charset="0"/>
            </a:endParaRPr>
          </a:p>
        </p:txBody>
      </p:sp>
      <p:graphicFrame>
        <p:nvGraphicFramePr>
          <p:cNvPr id="11340" name="表格 11339"/>
          <p:cNvGraphicFramePr/>
          <p:nvPr/>
        </p:nvGraphicFramePr>
        <p:xfrm>
          <a:off x="3708400" y="4149725"/>
          <a:ext cx="5181600" cy="2286000"/>
        </p:xfrm>
        <a:graphic>
          <a:graphicData uri="http://schemas.openxmlformats.org/drawingml/2006/table">
            <a:tbl>
              <a:tblPr/>
              <a:tblGrid>
                <a:gridCol w="517525"/>
                <a:gridCol w="1539875"/>
                <a:gridCol w="1524000"/>
                <a:gridCol w="1600200"/>
              </a:tblGrid>
              <a:tr h="518016">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T="45707" marB="4570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a</a:t>
                      </a:r>
                      <a:endParaRPr lang="en-US" altLang="zh-CN" sz="180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b</a:t>
                      </a:r>
                      <a:endParaRPr lang="en-US" altLang="zh-CN" sz="180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c</a:t>
                      </a:r>
                      <a:endParaRPr lang="en-US" altLang="zh-CN" sz="1800"/>
                    </a:p>
                  </a:txBody>
                  <a:tcPr marT="45707" marB="4570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5301">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a</a:t>
                      </a:r>
                      <a:endParaRPr lang="en-US" altLang="zh-CN" sz="1800"/>
                    </a:p>
                  </a:txBody>
                  <a:tcPr marT="45707" marB="4570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dirty="0"/>
                        <a:t>(aa,0)</a:t>
                      </a:r>
                      <a:endParaRPr lang="en-US" altLang="zh-CN" sz="1800" dirty="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(ab,4)</a:t>
                      </a:r>
                      <a:endParaRPr lang="en-US" altLang="zh-CN" sz="180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(ac,11)</a:t>
                      </a:r>
                      <a:endParaRPr lang="en-US" altLang="zh-CN" sz="1800"/>
                    </a:p>
                  </a:txBody>
                  <a:tcPr marT="45707" marB="4570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9431">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b</a:t>
                      </a:r>
                      <a:endParaRPr lang="en-US" altLang="zh-CN" sz="1800"/>
                    </a:p>
                  </a:txBody>
                  <a:tcPr marT="45707" marB="4570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(ba,6)</a:t>
                      </a:r>
                      <a:endParaRPr lang="en-US" altLang="zh-CN" sz="180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(bb,0)</a:t>
                      </a:r>
                      <a:endParaRPr lang="en-US" altLang="zh-CN" sz="180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(bc,2)</a:t>
                      </a:r>
                      <a:endParaRPr lang="en-US" altLang="zh-CN" sz="1800"/>
                    </a:p>
                  </a:txBody>
                  <a:tcPr marT="45707" marB="4570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3252">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c</a:t>
                      </a:r>
                      <a:endParaRPr lang="en-US" altLang="zh-CN" sz="1800"/>
                    </a:p>
                  </a:txBody>
                  <a:tcPr marT="45707" marB="4570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(ca,3)</a:t>
                      </a:r>
                      <a:endParaRPr lang="en-US" altLang="zh-CN" sz="180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sz="1800" dirty="0"/>
                    </a:p>
                  </a:txBody>
                  <a:tcPr marT="45707" marB="4570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(cc,0)</a:t>
                      </a:r>
                      <a:endParaRPr lang="en-US" altLang="zh-CN" sz="1800"/>
                    </a:p>
                  </a:txBody>
                  <a:tcPr marT="45707" marB="4570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3798" name="文本框 11333"/>
          <p:cNvSpPr txBox="1"/>
          <p:nvPr/>
        </p:nvSpPr>
        <p:spPr>
          <a:xfrm>
            <a:off x="2987675" y="3933825"/>
            <a:ext cx="914400" cy="460375"/>
          </a:xfrm>
          <a:prstGeom prst="rect">
            <a:avLst/>
          </a:prstGeom>
          <a:noFill/>
          <a:ln w="9525">
            <a:noFill/>
          </a:ln>
        </p:spPr>
        <p:txBody>
          <a:bodyPr>
            <a:spAutoFit/>
          </a:bodyPr>
          <a:lstStyle/>
          <a:p>
            <a:pPr>
              <a:spcBef>
                <a:spcPct val="50000"/>
              </a:spcBef>
            </a:pPr>
            <a:r>
              <a:rPr lang="en-US" altLang="zh-CN" sz="2400" dirty="0">
                <a:latin typeface="Arial" panose="020B0604020202020204" pitchFamily="34" charset="0"/>
              </a:rPr>
              <a:t>D</a:t>
            </a:r>
            <a:r>
              <a:rPr lang="en-US" altLang="zh-CN" sz="2400" baseline="30000" dirty="0">
                <a:latin typeface="Arial" panose="020B0604020202020204" pitchFamily="34" charset="0"/>
              </a:rPr>
              <a:t>(0)</a:t>
            </a:r>
            <a:endParaRPr lang="en-US" altLang="zh-CN" sz="2400" baseline="30000" dirty="0">
              <a:latin typeface="Arial" panose="020B0604020202020204" pitchFamily="34" charset="0"/>
            </a:endParaRPr>
          </a:p>
        </p:txBody>
      </p:sp>
      <p:sp>
        <p:nvSpPr>
          <p:cNvPr id="73799" name="下箭头 11334"/>
          <p:cNvSpPr/>
          <p:nvPr/>
        </p:nvSpPr>
        <p:spPr>
          <a:xfrm>
            <a:off x="5997575" y="3536950"/>
            <a:ext cx="914400" cy="533400"/>
          </a:xfrm>
          <a:prstGeom prst="down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dirty="0">
              <a:latin typeface="Tahoma" panose="020B0604030504040204" pitchFamily="34" charset="0"/>
            </a:endParaRPr>
          </a:p>
        </p:txBody>
      </p:sp>
      <p:sp>
        <p:nvSpPr>
          <p:cNvPr id="80967" name="文本框 11335"/>
          <p:cNvSpPr txBox="1"/>
          <p:nvPr/>
        </p:nvSpPr>
        <p:spPr>
          <a:xfrm>
            <a:off x="179388" y="4365625"/>
            <a:ext cx="2789237" cy="2306320"/>
          </a:xfrm>
          <a:prstGeom prst="rect">
            <a:avLst/>
          </a:prstGeom>
          <a:solidFill>
            <a:schemeClr val="accent1"/>
          </a:solidFill>
          <a:ln w="9525">
            <a:noFill/>
          </a:ln>
        </p:spPr>
        <p:txBody>
          <a:bodyPr>
            <a:spAutoFit/>
          </a:bodyPr>
          <a:lstStyle/>
          <a:p>
            <a:pPr algn="just">
              <a:lnSpc>
                <a:spcPct val="120000"/>
              </a:lnSpc>
            </a:pPr>
            <a:r>
              <a:rPr lang="zh-CN" altLang="en-US" sz="2400" b="1" dirty="0">
                <a:latin typeface="Arial" panose="020B0604020202020204" pitchFamily="34" charset="0"/>
              </a:rPr>
              <a:t>D[c][a]+D[a][b]=3+4&lt;D[c][b]= ∞ ，所以如果从a绕，更近，那么应该更新。</a:t>
            </a:r>
            <a:endParaRPr lang="zh-CN" altLang="en-US" sz="2400"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967"/>
                                        </p:tgtEl>
                                        <p:attrNameLst>
                                          <p:attrName>style.visibility</p:attrName>
                                        </p:attrNameLst>
                                      </p:cBhvr>
                                      <p:to>
                                        <p:strVal val="visible"/>
                                      </p:to>
                                    </p:set>
                                    <p:anim calcmode="lin" valueType="num">
                                      <p:cBhvr additive="base">
                                        <p:cTn id="7" dur="500" fill="hold"/>
                                        <p:tgtEl>
                                          <p:spTgt spid="80967"/>
                                        </p:tgtEl>
                                        <p:attrNameLst>
                                          <p:attrName>ppt_x</p:attrName>
                                        </p:attrNameLst>
                                      </p:cBhvr>
                                      <p:tavLst>
                                        <p:tav tm="0">
                                          <p:val>
                                            <p:strVal val="#ppt_x"/>
                                          </p:val>
                                        </p:tav>
                                        <p:tav tm="100000">
                                          <p:val>
                                            <p:strVal val="#ppt_x"/>
                                          </p:val>
                                        </p:tav>
                                      </p:tavLst>
                                    </p:anim>
                                    <p:anim calcmode="lin" valueType="num">
                                      <p:cBhvr additive="base">
                                        <p:cTn id="8" dur="500" fill="hold"/>
                                        <p:tgtEl>
                                          <p:spTgt spid="809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67" grpId="0" bldLvl="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椭圆 12289"/>
          <p:cNvSpPr/>
          <p:nvPr/>
        </p:nvSpPr>
        <p:spPr>
          <a:xfrm>
            <a:off x="287338" y="2209800"/>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a</a:t>
            </a:r>
            <a:endParaRPr lang="en-US" altLang="zh-CN" dirty="0">
              <a:latin typeface="Arial" panose="020B0604020202020204" pitchFamily="34" charset="0"/>
            </a:endParaRPr>
          </a:p>
        </p:txBody>
      </p:sp>
      <p:sp>
        <p:nvSpPr>
          <p:cNvPr id="74755" name="椭圆 12290"/>
          <p:cNvSpPr/>
          <p:nvPr/>
        </p:nvSpPr>
        <p:spPr>
          <a:xfrm>
            <a:off x="1506538" y="1676400"/>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b</a:t>
            </a:r>
            <a:endParaRPr lang="en-US" altLang="zh-CN" dirty="0">
              <a:latin typeface="Arial" panose="020B0604020202020204" pitchFamily="34" charset="0"/>
            </a:endParaRPr>
          </a:p>
        </p:txBody>
      </p:sp>
      <p:sp>
        <p:nvSpPr>
          <p:cNvPr id="74756" name="椭圆 12291"/>
          <p:cNvSpPr/>
          <p:nvPr/>
        </p:nvSpPr>
        <p:spPr>
          <a:xfrm>
            <a:off x="1506538" y="2971800"/>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panose="020B0604020202020204" pitchFamily="34" charset="0"/>
              </a:rPr>
              <a:t>c</a:t>
            </a:r>
            <a:endParaRPr lang="en-US" altLang="zh-CN" dirty="0">
              <a:latin typeface="Arial" panose="020B0604020202020204" pitchFamily="34" charset="0"/>
            </a:endParaRPr>
          </a:p>
        </p:txBody>
      </p:sp>
      <p:cxnSp>
        <p:nvCxnSpPr>
          <p:cNvPr id="74757" name="曲线连接符 12292"/>
          <p:cNvCxnSpPr>
            <a:stCxn id="74754" idx="6"/>
            <a:endCxn id="74755" idx="4"/>
          </p:cNvCxnSpPr>
          <p:nvPr/>
        </p:nvCxnSpPr>
        <p:spPr>
          <a:xfrm flipV="1">
            <a:off x="820738" y="2282825"/>
            <a:ext cx="952500" cy="266700"/>
          </a:xfrm>
          <a:prstGeom prst="curvedConnector2">
            <a:avLst/>
          </a:prstGeom>
          <a:ln w="9525" cap="flat" cmpd="sng">
            <a:solidFill>
              <a:schemeClr val="tx1"/>
            </a:solidFill>
            <a:prstDash val="solid"/>
            <a:headEnd type="none" w="med" len="med"/>
            <a:tailEnd type="triangle" w="med" len="med"/>
          </a:ln>
        </p:spPr>
      </p:cxnSp>
      <p:cxnSp>
        <p:nvCxnSpPr>
          <p:cNvPr id="74758" name="曲线连接符 12293"/>
          <p:cNvCxnSpPr>
            <a:stCxn id="74755" idx="1"/>
            <a:endCxn id="74754" idx="0"/>
          </p:cNvCxnSpPr>
          <p:nvPr/>
        </p:nvCxnSpPr>
        <p:spPr>
          <a:xfrm rot="-5400000" flipH="1" flipV="1">
            <a:off x="841375" y="1539875"/>
            <a:ext cx="455613" cy="1030288"/>
          </a:xfrm>
          <a:prstGeom prst="curvedConnector3">
            <a:avLst>
              <a:gd name="adj1" fmla="val 17852"/>
            </a:avLst>
          </a:prstGeom>
          <a:ln w="9525" cap="flat" cmpd="sng">
            <a:solidFill>
              <a:schemeClr val="tx1"/>
            </a:solidFill>
            <a:prstDash val="solid"/>
            <a:headEnd type="none" w="med" len="med"/>
            <a:tailEnd type="triangle" w="med" len="med"/>
          </a:ln>
        </p:spPr>
      </p:cxnSp>
      <p:cxnSp>
        <p:nvCxnSpPr>
          <p:cNvPr id="74759" name="曲线连接符 12294"/>
          <p:cNvCxnSpPr>
            <a:stCxn id="74754" idx="5"/>
            <a:endCxn id="74756" idx="1"/>
          </p:cNvCxnSpPr>
          <p:nvPr/>
        </p:nvCxnSpPr>
        <p:spPr>
          <a:xfrm rot="5400000" flipV="1">
            <a:off x="968375" y="2506663"/>
            <a:ext cx="385763" cy="841375"/>
          </a:xfrm>
          <a:prstGeom prst="curvedConnector3">
            <a:avLst>
              <a:gd name="adj1" fmla="val 50000"/>
            </a:avLst>
          </a:prstGeom>
          <a:ln w="9525" cap="flat" cmpd="sng">
            <a:solidFill>
              <a:schemeClr val="tx1"/>
            </a:solidFill>
            <a:prstDash val="solid"/>
            <a:headEnd type="none" w="med" len="med"/>
            <a:tailEnd type="triangle" w="med" len="med"/>
          </a:ln>
        </p:spPr>
      </p:cxnSp>
      <p:cxnSp>
        <p:nvCxnSpPr>
          <p:cNvPr id="74760" name="曲线连接符 12295"/>
          <p:cNvCxnSpPr>
            <a:stCxn id="74754" idx="4"/>
            <a:endCxn id="74756" idx="3"/>
          </p:cNvCxnSpPr>
          <p:nvPr/>
        </p:nvCxnSpPr>
        <p:spPr>
          <a:xfrm rot="5400000" flipV="1">
            <a:off x="725488" y="2640013"/>
            <a:ext cx="682625" cy="1030287"/>
          </a:xfrm>
          <a:prstGeom prst="curvedConnector3">
            <a:avLst>
              <a:gd name="adj1" fmla="val 73167"/>
            </a:avLst>
          </a:prstGeom>
          <a:ln w="9525" cap="flat" cmpd="sng">
            <a:solidFill>
              <a:schemeClr val="tx1"/>
            </a:solidFill>
            <a:prstDash val="solid"/>
            <a:headEnd type="stealth" w="med" len="med"/>
            <a:tailEnd type="none" w="med" len="med"/>
          </a:ln>
        </p:spPr>
      </p:cxnSp>
      <p:cxnSp>
        <p:nvCxnSpPr>
          <p:cNvPr id="74761" name="曲线连接符 12296"/>
          <p:cNvCxnSpPr>
            <a:stCxn id="74755" idx="6"/>
            <a:endCxn id="74756" idx="6"/>
          </p:cNvCxnSpPr>
          <p:nvPr/>
        </p:nvCxnSpPr>
        <p:spPr>
          <a:xfrm>
            <a:off x="2039938" y="2016125"/>
            <a:ext cx="3175" cy="1295400"/>
          </a:xfrm>
          <a:prstGeom prst="curvedConnector3">
            <a:avLst>
              <a:gd name="adj1" fmla="val 7500000"/>
            </a:avLst>
          </a:prstGeom>
          <a:ln w="9525" cap="flat" cmpd="sng">
            <a:solidFill>
              <a:schemeClr val="tx1"/>
            </a:solidFill>
            <a:prstDash val="solid"/>
            <a:headEnd type="none" w="med" len="med"/>
            <a:tailEnd type="triangle" w="med" len="med"/>
          </a:ln>
        </p:spPr>
      </p:cxnSp>
      <p:sp>
        <p:nvSpPr>
          <p:cNvPr id="74762" name="文本框 12297"/>
          <p:cNvSpPr txBox="1"/>
          <p:nvPr/>
        </p:nvSpPr>
        <p:spPr>
          <a:xfrm>
            <a:off x="1125538" y="2667000"/>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11</a:t>
            </a:r>
            <a:endParaRPr lang="en-US" altLang="zh-CN" dirty="0">
              <a:latin typeface="Arial" panose="020B0604020202020204" pitchFamily="34" charset="0"/>
            </a:endParaRPr>
          </a:p>
        </p:txBody>
      </p:sp>
      <p:sp>
        <p:nvSpPr>
          <p:cNvPr id="74763" name="文本框 12298"/>
          <p:cNvSpPr txBox="1"/>
          <p:nvPr/>
        </p:nvSpPr>
        <p:spPr>
          <a:xfrm>
            <a:off x="820738" y="1600200"/>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6</a:t>
            </a:r>
            <a:endParaRPr lang="en-US" altLang="zh-CN" dirty="0">
              <a:latin typeface="Arial" panose="020B0604020202020204" pitchFamily="34" charset="0"/>
            </a:endParaRPr>
          </a:p>
        </p:txBody>
      </p:sp>
      <p:sp>
        <p:nvSpPr>
          <p:cNvPr id="74764" name="文本框 12299"/>
          <p:cNvSpPr txBox="1"/>
          <p:nvPr/>
        </p:nvSpPr>
        <p:spPr>
          <a:xfrm>
            <a:off x="1049338" y="2133600"/>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4</a:t>
            </a:r>
            <a:endParaRPr lang="en-US" altLang="zh-CN" dirty="0">
              <a:latin typeface="Arial" panose="020B0604020202020204" pitchFamily="34" charset="0"/>
            </a:endParaRPr>
          </a:p>
        </p:txBody>
      </p:sp>
      <p:sp>
        <p:nvSpPr>
          <p:cNvPr id="74765" name="文本框 12300"/>
          <p:cNvSpPr txBox="1"/>
          <p:nvPr/>
        </p:nvSpPr>
        <p:spPr>
          <a:xfrm>
            <a:off x="2192338" y="1789113"/>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74766" name="文本框 12301"/>
          <p:cNvSpPr txBox="1"/>
          <p:nvPr/>
        </p:nvSpPr>
        <p:spPr>
          <a:xfrm>
            <a:off x="439738" y="3048000"/>
            <a:ext cx="457200"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3</a:t>
            </a:r>
            <a:endParaRPr lang="en-US" altLang="zh-CN" dirty="0">
              <a:latin typeface="Arial" panose="020B0604020202020204" pitchFamily="34" charset="0"/>
            </a:endParaRPr>
          </a:p>
        </p:txBody>
      </p:sp>
      <p:graphicFrame>
        <p:nvGraphicFramePr>
          <p:cNvPr id="12303" name="表格 12302"/>
          <p:cNvGraphicFramePr/>
          <p:nvPr/>
        </p:nvGraphicFramePr>
        <p:xfrm>
          <a:off x="3640138" y="950913"/>
          <a:ext cx="5181600" cy="2286000"/>
        </p:xfrm>
        <a:graphic>
          <a:graphicData uri="http://schemas.openxmlformats.org/drawingml/2006/table">
            <a:tbl>
              <a:tblPr/>
              <a:tblGrid>
                <a:gridCol w="517525"/>
                <a:gridCol w="1539875"/>
                <a:gridCol w="1524000"/>
                <a:gridCol w="1600200"/>
              </a:tblGrid>
              <a:tr h="51752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547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(aa,0)</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(ab,4)</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(ac,11)</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96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(ba,6)</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(bb,0)</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(bc,2)</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34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(ca,3)</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err="1"/>
                        <a:t>(cb</a:t>
                      </a:r>
                      <a:r>
                        <a:rPr lang="en-US" altLang="zh-CN"/>
                        <a:t>, ∞)</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(cc,0)</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4794" name="文本框 12329"/>
          <p:cNvSpPr txBox="1"/>
          <p:nvPr/>
        </p:nvSpPr>
        <p:spPr>
          <a:xfrm>
            <a:off x="2649538" y="950913"/>
            <a:ext cx="914400" cy="460375"/>
          </a:xfrm>
          <a:prstGeom prst="rect">
            <a:avLst/>
          </a:prstGeom>
          <a:noFill/>
          <a:ln w="9525">
            <a:noFill/>
          </a:ln>
        </p:spPr>
        <p:txBody>
          <a:bodyPr>
            <a:spAutoFit/>
          </a:bodyPr>
          <a:lstStyle/>
          <a:p>
            <a:pPr>
              <a:spcBef>
                <a:spcPct val="50000"/>
              </a:spcBef>
            </a:pPr>
            <a:r>
              <a:rPr lang="en-US" altLang="zh-CN" sz="2400" dirty="0">
                <a:latin typeface="Arial" panose="020B0604020202020204" pitchFamily="34" charset="0"/>
              </a:rPr>
              <a:t>D</a:t>
            </a:r>
            <a:r>
              <a:rPr lang="en-US" altLang="zh-CN" sz="2400" baseline="30000" dirty="0">
                <a:latin typeface="Arial" panose="020B0604020202020204" pitchFamily="34" charset="0"/>
              </a:rPr>
              <a:t>(-1)</a:t>
            </a:r>
            <a:endParaRPr lang="en-US" altLang="zh-CN" sz="2400" baseline="30000" dirty="0">
              <a:latin typeface="Arial" panose="020B0604020202020204" pitchFamily="34" charset="0"/>
            </a:endParaRPr>
          </a:p>
        </p:txBody>
      </p:sp>
      <p:graphicFrame>
        <p:nvGraphicFramePr>
          <p:cNvPr id="12364" name="表格 12363"/>
          <p:cNvGraphicFramePr/>
          <p:nvPr/>
        </p:nvGraphicFramePr>
        <p:xfrm>
          <a:off x="3716338" y="4303713"/>
          <a:ext cx="5181600" cy="2286000"/>
        </p:xfrm>
        <a:graphic>
          <a:graphicData uri="http://schemas.openxmlformats.org/drawingml/2006/table">
            <a:tbl>
              <a:tblPr/>
              <a:tblGrid>
                <a:gridCol w="517525"/>
                <a:gridCol w="1539875"/>
                <a:gridCol w="1524000"/>
                <a:gridCol w="1600200"/>
              </a:tblGrid>
              <a:tr h="51752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547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t>(aa,0)</a:t>
                      </a:r>
                      <a:endParaRPr lang="en-US" altLang="zh-CN"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(ab,4)</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(ac,11)</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96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(ba,6)</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(bb,0)</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(bc,2)</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340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(ca,3)</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t>(cab,7)</a:t>
                      </a:r>
                      <a:endParaRPr lang="en-US" altLang="zh-CN"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(cc,0)</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4822" name="文本框 12357"/>
          <p:cNvSpPr txBox="1"/>
          <p:nvPr/>
        </p:nvSpPr>
        <p:spPr>
          <a:xfrm>
            <a:off x="2725738" y="4303713"/>
            <a:ext cx="914400" cy="460375"/>
          </a:xfrm>
          <a:prstGeom prst="rect">
            <a:avLst/>
          </a:prstGeom>
          <a:noFill/>
          <a:ln w="9525">
            <a:noFill/>
          </a:ln>
        </p:spPr>
        <p:txBody>
          <a:bodyPr>
            <a:spAutoFit/>
          </a:bodyPr>
          <a:lstStyle/>
          <a:p>
            <a:pPr>
              <a:spcBef>
                <a:spcPct val="50000"/>
              </a:spcBef>
            </a:pPr>
            <a:r>
              <a:rPr lang="en-US" altLang="zh-CN" sz="2400" dirty="0">
                <a:latin typeface="Arial" panose="020B0604020202020204" pitchFamily="34" charset="0"/>
              </a:rPr>
              <a:t>D</a:t>
            </a:r>
            <a:r>
              <a:rPr lang="en-US" altLang="zh-CN" sz="2400" baseline="30000" dirty="0">
                <a:latin typeface="Arial" panose="020B0604020202020204" pitchFamily="34" charset="0"/>
              </a:rPr>
              <a:t>(0)</a:t>
            </a:r>
            <a:endParaRPr lang="en-US" altLang="zh-CN" sz="2400" baseline="30000" dirty="0">
              <a:latin typeface="Arial" panose="020B0604020202020204" pitchFamily="34" charset="0"/>
            </a:endParaRPr>
          </a:p>
        </p:txBody>
      </p:sp>
      <p:sp>
        <p:nvSpPr>
          <p:cNvPr id="74823" name="下箭头 12358"/>
          <p:cNvSpPr/>
          <p:nvPr/>
        </p:nvSpPr>
        <p:spPr>
          <a:xfrm>
            <a:off x="5926138" y="3465513"/>
            <a:ext cx="914400" cy="533400"/>
          </a:xfrm>
          <a:prstGeom prst="down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dirty="0">
              <a:latin typeface="Tahoma" panose="020B0604030504040204" pitchFamily="34"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文本占位符 13313"/>
          <p:cNvSpPr>
            <a:spLocks noGrp="1"/>
          </p:cNvSpPr>
          <p:nvPr>
            <p:ph type="body" orient="vert" idx="4294967295"/>
          </p:nvPr>
        </p:nvSpPr>
        <p:spPr>
          <a:xfrm>
            <a:off x="0" y="1825625"/>
            <a:ext cx="7886700" cy="4351655"/>
          </a:xfrm>
        </p:spPr>
        <p:txBody>
          <a:bodyPr vert="horz" wrap="square" lIns="91440" tIns="45720" rIns="91440" bIns="45720" anchor="t"/>
          <a:lstStyle/>
          <a:p>
            <a:pPr marL="0" indent="0" algn="just">
              <a:lnSpc>
                <a:spcPct val="150000"/>
              </a:lnSpc>
              <a:spcBef>
                <a:spcPct val="0"/>
              </a:spcBef>
              <a:buNone/>
            </a:pPr>
            <a:r>
              <a:rPr lang="en-US" altLang="zh-CN" dirty="0"/>
              <a:t>      </a:t>
            </a:r>
            <a:r>
              <a:rPr lang="zh-CN" altLang="en-US" dirty="0"/>
              <a:t>从上面的</a:t>
            </a:r>
            <a:r>
              <a:rPr lang="en-US" altLang="zh-CN" dirty="0">
                <a:solidFill>
                  <a:srgbClr val="0000FF"/>
                </a:solidFill>
              </a:rPr>
              <a:t>D</a:t>
            </a:r>
            <a:r>
              <a:rPr lang="zh-CN" altLang="en-US" baseline="30000" dirty="0">
                <a:solidFill>
                  <a:srgbClr val="0000FF"/>
                </a:solidFill>
              </a:rPr>
              <a:t>（</a:t>
            </a:r>
            <a:r>
              <a:rPr lang="en-US" altLang="zh-CN" baseline="30000" dirty="0">
                <a:solidFill>
                  <a:srgbClr val="0000FF"/>
                </a:solidFill>
              </a:rPr>
              <a:t>0</a:t>
            </a:r>
            <a:r>
              <a:rPr lang="zh-CN" altLang="en-US" baseline="30000" dirty="0">
                <a:solidFill>
                  <a:srgbClr val="0000FF"/>
                </a:solidFill>
              </a:rPr>
              <a:t>）</a:t>
            </a:r>
            <a:r>
              <a:rPr lang="zh-CN" altLang="en-US" dirty="0"/>
              <a:t>开始，对于每两个顶点</a:t>
            </a:r>
            <a:r>
              <a:rPr lang="en-US" altLang="zh-CN" dirty="0"/>
              <a:t>u</a:t>
            </a:r>
            <a:r>
              <a:rPr lang="zh-CN" altLang="en-US" dirty="0"/>
              <a:t>、</a:t>
            </a:r>
            <a:r>
              <a:rPr lang="en-US" altLang="zh-CN" dirty="0"/>
              <a:t>v</a:t>
            </a:r>
            <a:r>
              <a:rPr lang="zh-CN" altLang="en-US" dirty="0"/>
              <a:t>，在</a:t>
            </a:r>
            <a:r>
              <a:rPr lang="en-US" altLang="zh-CN" dirty="0"/>
              <a:t>D</a:t>
            </a:r>
            <a:r>
              <a:rPr lang="zh-CN" altLang="en-US" baseline="30000" dirty="0"/>
              <a:t>（</a:t>
            </a:r>
            <a:r>
              <a:rPr lang="en-US" altLang="zh-CN" baseline="30000" dirty="0"/>
              <a:t>0</a:t>
            </a:r>
            <a:r>
              <a:rPr lang="zh-CN" altLang="en-US" baseline="30000" dirty="0"/>
              <a:t>）</a:t>
            </a:r>
            <a:r>
              <a:rPr lang="zh-CN" altLang="en-US" dirty="0"/>
              <a:t>中存储着一条路径</a:t>
            </a:r>
            <a:r>
              <a:rPr lang="en-US" altLang="zh-CN" dirty="0"/>
              <a:t>u…v</a:t>
            </a:r>
            <a:r>
              <a:rPr lang="zh-CN" altLang="en-US" dirty="0"/>
              <a:t>。现在我们考察，</a:t>
            </a:r>
            <a:r>
              <a:rPr lang="zh-CN" altLang="en-US" dirty="0">
                <a:solidFill>
                  <a:srgbClr val="0000FF"/>
                </a:solidFill>
              </a:rPr>
              <a:t>试着把</a:t>
            </a:r>
            <a:r>
              <a:rPr lang="en-US" altLang="zh-CN" dirty="0">
                <a:solidFill>
                  <a:srgbClr val="0000FF"/>
                </a:solidFill>
              </a:rPr>
              <a:t>b</a:t>
            </a:r>
            <a:r>
              <a:rPr lang="zh-CN" altLang="en-US" dirty="0">
                <a:solidFill>
                  <a:srgbClr val="0000FF"/>
                </a:solidFill>
              </a:rPr>
              <a:t>加到</a:t>
            </a:r>
            <a:r>
              <a:rPr lang="en-US" altLang="zh-CN" dirty="0">
                <a:solidFill>
                  <a:srgbClr val="0000FF"/>
                </a:solidFill>
              </a:rPr>
              <a:t>u</a:t>
            </a:r>
            <a:r>
              <a:rPr lang="zh-CN" altLang="en-US" dirty="0">
                <a:solidFill>
                  <a:srgbClr val="0000FF"/>
                </a:solidFill>
              </a:rPr>
              <a:t>、</a:t>
            </a:r>
            <a:r>
              <a:rPr lang="en-US" altLang="zh-CN" dirty="0">
                <a:solidFill>
                  <a:srgbClr val="0000FF"/>
                </a:solidFill>
              </a:rPr>
              <a:t>v</a:t>
            </a:r>
            <a:r>
              <a:rPr lang="zh-CN" altLang="en-US" dirty="0">
                <a:solidFill>
                  <a:srgbClr val="0000FF"/>
                </a:solidFill>
              </a:rPr>
              <a:t>的路径上</a:t>
            </a:r>
            <a:r>
              <a:rPr lang="zh-CN" altLang="en-US" dirty="0">
                <a:sym typeface="Arial" panose="020B0604020202020204" pitchFamily="34" charset="0"/>
              </a:rPr>
              <a:t>，</a:t>
            </a:r>
            <a:r>
              <a:rPr lang="zh-CN" altLang="en-US" dirty="0"/>
              <a:t>能否得到一条更短的路径，即如果</a:t>
            </a:r>
            <a:r>
              <a:rPr lang="en-US" altLang="zh-CN" dirty="0"/>
              <a:t>u…b+b…v&lt;u…v</a:t>
            </a:r>
            <a:r>
              <a:rPr lang="zh-CN" altLang="en-US" dirty="0"/>
              <a:t>的话，能够找到一条更短的路径。</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19947</Words>
  <Application>WPS 演示</Application>
  <PresentationFormat>全屏显示(4:3)</PresentationFormat>
  <Paragraphs>5710</Paragraphs>
  <Slides>114</Slides>
  <Notes>5</Notes>
  <HiddenSlides>0</HiddenSlides>
  <MMClips>0</MMClips>
  <ScaleCrop>false</ScaleCrop>
  <HeadingPairs>
    <vt:vector size="8" baseType="variant">
      <vt:variant>
        <vt:lpstr>已用的字体</vt:lpstr>
      </vt:variant>
      <vt:variant>
        <vt:i4>25</vt:i4>
      </vt:variant>
      <vt:variant>
        <vt:lpstr>主题</vt:lpstr>
      </vt:variant>
      <vt:variant>
        <vt:i4>2</vt:i4>
      </vt:variant>
      <vt:variant>
        <vt:lpstr>嵌入 OLE 服务器</vt:lpstr>
      </vt:variant>
      <vt:variant>
        <vt:i4>8</vt:i4>
      </vt:variant>
      <vt:variant>
        <vt:lpstr>幻灯片标题</vt:lpstr>
      </vt:variant>
      <vt:variant>
        <vt:i4>114</vt:i4>
      </vt:variant>
    </vt:vector>
  </HeadingPairs>
  <TitlesOfParts>
    <vt:vector size="149" baseType="lpstr">
      <vt:lpstr>Arial</vt:lpstr>
      <vt:lpstr>宋体</vt:lpstr>
      <vt:lpstr>Wingdings</vt:lpstr>
      <vt:lpstr>汉仪大宋简</vt:lpstr>
      <vt:lpstr>微软雅黑</vt:lpstr>
      <vt:lpstr>Kelson Sans</vt:lpstr>
      <vt:lpstr>Arial Unicode MS</vt:lpstr>
      <vt:lpstr>Frutiger Linotype</vt:lpstr>
      <vt:lpstr>Calibri</vt:lpstr>
      <vt:lpstr>Times New Roman</vt:lpstr>
      <vt:lpstr>Tahoma</vt:lpstr>
      <vt:lpstr>隶书</vt:lpstr>
      <vt:lpstr>楷体_GB2312</vt:lpstr>
      <vt:lpstr>楷体</vt:lpstr>
      <vt:lpstr>Courier New</vt:lpstr>
      <vt:lpstr>Verdana</vt:lpstr>
      <vt:lpstr>黑体</vt:lpstr>
      <vt:lpstr>Calibri Light</vt:lpstr>
      <vt:lpstr>Symbol</vt:lpstr>
      <vt:lpstr>幼圆</vt:lpstr>
      <vt:lpstr>ZapfDingbats</vt:lpstr>
      <vt:lpstr>Comic Sans MS</vt:lpstr>
      <vt:lpstr>新宋体</vt:lpstr>
      <vt:lpstr>Vrinda</vt:lpstr>
      <vt:lpstr>Segoe Print</vt:lpstr>
      <vt:lpstr>Office 主题</vt:lpstr>
      <vt:lpstr>1_Office 主题​​</vt:lpstr>
      <vt:lpstr>Word.Picture.8</vt:lpstr>
      <vt:lpstr>Word.Picture.8</vt:lpstr>
      <vt:lpstr>Word.Picture.8</vt:lpstr>
      <vt:lpstr>Word.Picture.8</vt:lpstr>
      <vt:lpstr>Word.Picture.8</vt:lpstr>
      <vt:lpstr>Equation.3</vt:lpstr>
      <vt:lpstr>Visio.Drawing.11</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图的遍历回顾</vt:lpstr>
      <vt:lpstr>图的遍历回顾              深度优先搜索</vt:lpstr>
      <vt:lpstr>图的遍历回顾              广度优先搜索</vt:lpstr>
      <vt:lpstr>用邻接矩阵实现图的广度优先搜索，分别以顶点1、3开始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具体示例：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普里姆算法和克鲁斯卡尔算法分析</vt:lpstr>
      <vt:lpstr>课堂练习</vt:lpstr>
      <vt:lpstr>PowerPoint 演示文稿</vt:lpstr>
      <vt:lpstr>PowerPoint 演示文稿</vt:lpstr>
      <vt:lpstr>PowerPoint 演示文稿</vt:lpstr>
      <vt:lpstr>8.5 最短路径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带权有向图G如下图所示， ⑴求源点1到其它各顶点的最短路径（写详细过程）。</vt:lpstr>
      <vt:lpstr>⑵求源点1到其它各顶点的最短路径（写出详细过程）。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Owner</dc:creator>
  <cp:lastModifiedBy>Administrator</cp:lastModifiedBy>
  <cp:revision>608</cp:revision>
  <dcterms:created xsi:type="dcterms:W3CDTF">1999-01-24T12:16:00Z</dcterms:created>
  <dcterms:modified xsi:type="dcterms:W3CDTF">2018-12-05T03:23:48Z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2052-10.1.0.7697</vt:lpwstr>
  </property>
</Properties>
</file>