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73" r:id="rId10"/>
    <p:sldId id="268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1" autoAdjust="0"/>
    <p:restoredTop sz="94660"/>
  </p:normalViewPr>
  <p:slideViewPr>
    <p:cSldViewPr>
      <p:cViewPr varScale="1">
        <p:scale>
          <a:sx n="72" d="100"/>
          <a:sy n="72" d="100"/>
        </p:scale>
        <p:origin x="-17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860-67FE-4F10-8480-972E207BBF5D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8407860-67FE-4F10-8480-972E207BBF5D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31CEFEAB-3E71-4173-8908-71A635ECBF3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MIGHTY CRACKER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</a:t>
            </a:r>
            <a:r>
              <a:rPr lang="en-US" dirty="0" err="1" smtClean="0"/>
              <a:t>Bugg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Chris Ham</a:t>
            </a:r>
            <a:br>
              <a:rPr lang="en-US" dirty="0" smtClean="0"/>
            </a:br>
            <a:r>
              <a:rPr lang="en-US" dirty="0" smtClean="0"/>
              <a:t>Jon Wright</a:t>
            </a:r>
            <a:br>
              <a:rPr lang="en-US" dirty="0" smtClean="0"/>
            </a:br>
            <a:r>
              <a:rPr lang="en-US" dirty="0" smtClean="0"/>
              <a:t>Nick Baum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 </a:t>
            </a:r>
            <a:r>
              <a:rPr lang="en-US" dirty="0" smtClean="0"/>
              <a:t>vs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user mode only uses one computers power to crack a password.</a:t>
            </a:r>
            <a:br>
              <a:rPr lang="en-US" dirty="0" smtClean="0"/>
            </a:br>
            <a:r>
              <a:rPr lang="en-US" dirty="0" smtClean="0"/>
              <a:t>All cracking modes are available</a:t>
            </a:r>
          </a:p>
          <a:p>
            <a:r>
              <a:rPr lang="en-US" dirty="0" smtClean="0"/>
              <a:t>Networking mode allows many nodes to connect to a host to increase power.</a:t>
            </a:r>
            <a:br>
              <a:rPr lang="en-US" dirty="0" smtClean="0"/>
            </a:br>
            <a:r>
              <a:rPr lang="en-US" dirty="0" smtClean="0"/>
              <a:t>All cracking modes are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encode a password to help protect it.</a:t>
            </a:r>
          </a:p>
          <a:p>
            <a:pPr lvl="1"/>
            <a:r>
              <a:rPr lang="en-US" dirty="0" smtClean="0"/>
              <a:t>MD5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Popcorn -&gt; </a:t>
            </a:r>
            <a:r>
              <a:rPr lang="en-US" dirty="0" smtClean="0"/>
              <a:t>cf4ff726403b8a992fd43e09dd7b5717</a:t>
            </a:r>
          </a:p>
          <a:p>
            <a:pPr lvl="1"/>
            <a:r>
              <a:rPr lang="en-US" dirty="0" smtClean="0"/>
              <a:t>SHA-256</a:t>
            </a:r>
            <a:br>
              <a:rPr lang="en-US" dirty="0" smtClean="0"/>
            </a:br>
            <a:r>
              <a:rPr lang="en-US" dirty="0" smtClean="0"/>
              <a:t>Popcorn </a:t>
            </a:r>
            <a:r>
              <a:rPr lang="en-US" dirty="0"/>
              <a:t>-&gt; 951e689364c979cc3aa17e6b0022ce6e4d0e3200d1c22dd68492c172241e0623</a:t>
            </a:r>
          </a:p>
        </p:txBody>
      </p:sp>
    </p:spTree>
    <p:extLst>
      <p:ext uri="{BB962C8B-B14F-4D97-AF65-F5344CB8AC3E}">
        <p14:creationId xmlns:p14="http://schemas.microsoft.com/office/powerpoint/2010/main" val="266751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</a:t>
            </a:r>
            <a:r>
              <a:rPr lang="en-US" dirty="0"/>
              <a:t> 224,sha 256, </a:t>
            </a:r>
            <a:r>
              <a:rPr lang="en-US" dirty="0" err="1"/>
              <a:t>sha</a:t>
            </a:r>
            <a:r>
              <a:rPr lang="en-US" dirty="0"/>
              <a:t> 512, </a:t>
            </a:r>
            <a:r>
              <a:rPr lang="en-US" dirty="0" err="1"/>
              <a:t>sha</a:t>
            </a:r>
            <a:r>
              <a:rPr lang="en-US" dirty="0"/>
              <a:t> 1, and md5</a:t>
            </a:r>
          </a:p>
        </p:txBody>
      </p:sp>
    </p:spTree>
    <p:extLst>
      <p:ext uri="{BB962C8B-B14F-4D97-AF65-F5344CB8AC3E}">
        <p14:creationId xmlns:p14="http://schemas.microsoft.com/office/powerpoint/2010/main" val="290017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9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5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5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8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4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to crack passwords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2.7.X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Linux, OSX, Windows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Jonathan\Desktop\PyCha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athan\Desktop\ImageCac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9" y="338138"/>
            <a:ext cx="1668462" cy="16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nathan\Desktop\Windows 95 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1656368" cy="132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nathan\Desktop\linux-tu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288" y="4114801"/>
            <a:ext cx="1145423" cy="137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nathan\Desktop\Mac-OS-X-Mavericks-Icon-PS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127" y="4114800"/>
            <a:ext cx="1603943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onathan\Desktop\th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25525"/>
            <a:ext cx="9810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5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User</a:t>
            </a:r>
          </a:p>
          <a:p>
            <a:r>
              <a:rPr lang="en-US" dirty="0" smtClean="0"/>
              <a:t>Network Mode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Brute Force</a:t>
            </a:r>
          </a:p>
          <a:p>
            <a:pPr marL="0" indent="0">
              <a:buNone/>
            </a:pPr>
            <a:r>
              <a:rPr lang="en-US" dirty="0" smtClean="0"/>
              <a:t>	Dictionary</a:t>
            </a:r>
          </a:p>
          <a:p>
            <a:pPr marL="0" indent="0">
              <a:buNone/>
            </a:pPr>
            <a:r>
              <a:rPr lang="en-US" dirty="0" smtClean="0"/>
              <a:t>	Rainbow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Systematically checking all possible keys until the correct one is found.</a:t>
            </a:r>
          </a:p>
          <a:p>
            <a:r>
              <a:rPr lang="en-US" dirty="0" smtClean="0"/>
              <a:t>Worst case this would transverse the entire search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prebuilt list of possible keys</a:t>
            </a:r>
          </a:p>
          <a:p>
            <a:r>
              <a:rPr lang="en-US" dirty="0" smtClean="0"/>
              <a:t>Attack succeeds because many people choose a password that based on a word and 7 characters of fewer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complicated way to store lots of hashes in less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1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Jonathan\Desktop\550px-Rainbow_table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2387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2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Jonathan\Desktop\550px-Rainbow_table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2505075"/>
            <a:ext cx="17716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139348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119</TotalTime>
  <Words>151</Words>
  <Application>Microsoft Office PowerPoint</Application>
  <PresentationFormat>On-screen Show (4:3)</PresentationFormat>
  <Paragraphs>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 Pop</vt:lpstr>
      <vt:lpstr>MIGHTY CRACKER</vt:lpstr>
      <vt:lpstr>Overview</vt:lpstr>
      <vt:lpstr>Development</vt:lpstr>
      <vt:lpstr>Ways To Crack</vt:lpstr>
      <vt:lpstr>Brute Force</vt:lpstr>
      <vt:lpstr>Dictionary Attack</vt:lpstr>
      <vt:lpstr>Rainbow Table</vt:lpstr>
      <vt:lpstr>Rainbow Table</vt:lpstr>
      <vt:lpstr>Rainbow Table</vt:lpstr>
      <vt:lpstr>Single  vs Networking</vt:lpstr>
      <vt:lpstr>What is Hashing</vt:lpstr>
      <vt:lpstr>Hashing Algorithms</vt:lpstr>
      <vt:lpstr>GUI Demo</vt:lpstr>
      <vt:lpstr>Why Python</vt:lpstr>
      <vt:lpstr>Challenges</vt:lpstr>
      <vt:lpstr>Other Products</vt:lpstr>
      <vt:lpstr>Motivations</vt:lpstr>
      <vt:lpstr>Future Plans</vt:lpstr>
      <vt:lpstr>Questions? </vt:lpstr>
    </vt:vector>
  </TitlesOfParts>
  <Company>University of Wyoming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MIGHTY CRACKER</dc:title>
  <dc:creator>Jonathan Wright</dc:creator>
  <cp:lastModifiedBy>Jonathan Wright</cp:lastModifiedBy>
  <cp:revision>9</cp:revision>
  <dcterms:created xsi:type="dcterms:W3CDTF">2015-04-05T18:25:26Z</dcterms:created>
  <dcterms:modified xsi:type="dcterms:W3CDTF">2015-04-11T06:09:43Z</dcterms:modified>
</cp:coreProperties>
</file>