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74" r:id="rId10"/>
    <p:sldId id="262" r:id="rId11"/>
    <p:sldId id="273" r:id="rId12"/>
    <p:sldId id="268" r:id="rId13"/>
    <p:sldId id="265" r:id="rId14"/>
    <p:sldId id="266" r:id="rId15"/>
    <p:sldId id="267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1" autoAdjust="0"/>
    <p:restoredTop sz="94660"/>
  </p:normalViewPr>
  <p:slideViewPr>
    <p:cSldViewPr>
      <p:cViewPr varScale="1">
        <p:scale>
          <a:sx n="105" d="100"/>
          <a:sy n="105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8407860-67FE-4F10-8480-972E207BBF5D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MIGHTY CRACKER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Bugg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Chris Ham</a:t>
            </a:r>
            <a:br>
              <a:rPr lang="en-US" dirty="0" smtClean="0"/>
            </a:br>
            <a:r>
              <a:rPr lang="en-US" dirty="0" smtClean="0"/>
              <a:t>Jon Wright</a:t>
            </a:r>
            <a:br>
              <a:rPr lang="en-US" dirty="0" smtClean="0"/>
            </a:br>
            <a:r>
              <a:rPr lang="en-US" dirty="0" smtClean="0"/>
              <a:t>Nick 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onathan\Desktop\550px-Rainbow_table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0061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Jonathan\Desktop\550px-Rainbow_table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24166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3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 vs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 mode only uses one computers power to crack a password.</a:t>
            </a:r>
            <a:br>
              <a:rPr lang="en-US" dirty="0" smtClean="0"/>
            </a:br>
            <a:r>
              <a:rPr lang="en-US" dirty="0" smtClean="0"/>
              <a:t>All cracking modes are available</a:t>
            </a:r>
          </a:p>
          <a:p>
            <a:r>
              <a:rPr lang="en-US" dirty="0" smtClean="0"/>
              <a:t>Networking mode allows many nodes to connect to a host to increase </a:t>
            </a:r>
            <a:r>
              <a:rPr lang="en-US" dirty="0" smtClean="0"/>
              <a:t>power through parallelization.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cracking modes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4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crack passwords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5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2.7.X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Linux, OSX, Windows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Jonathan\Desktop\PyCh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athan\Desktop\ImageCa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9" y="338138"/>
            <a:ext cx="1668462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nathan\Desktop\Windows 95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656368" cy="13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nathan\Desktop\linux-tu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88" y="4114801"/>
            <a:ext cx="1145423" cy="1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nathan\Desktop\Mac-OS-X-Mavericks-Icon-PS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27" y="4114800"/>
            <a:ext cx="160394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nathan\Desktop\th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2552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encode a password to help protect it.</a:t>
            </a:r>
          </a:p>
          <a:p>
            <a:pPr lvl="1"/>
            <a:r>
              <a:rPr lang="en-US" dirty="0" smtClean="0"/>
              <a:t>MD5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popcorn </a:t>
            </a:r>
            <a:r>
              <a:rPr lang="en-US" dirty="0"/>
              <a:t>-&gt; </a:t>
            </a:r>
            <a:r>
              <a:rPr lang="en-US" dirty="0" smtClean="0"/>
              <a:t>cf4ff726403b8a992fd43e09dd7b5717</a:t>
            </a:r>
          </a:p>
          <a:p>
            <a:pPr lvl="1"/>
            <a:r>
              <a:rPr lang="en-US" dirty="0" smtClean="0"/>
              <a:t>SHA-256</a:t>
            </a:r>
            <a:br>
              <a:rPr lang="en-US" dirty="0" smtClean="0"/>
            </a:br>
            <a:r>
              <a:rPr lang="en-US" dirty="0" smtClean="0"/>
              <a:t>popcorn </a:t>
            </a:r>
            <a:r>
              <a:rPr lang="en-US" dirty="0"/>
              <a:t>-&gt; 951e689364c979cc3aa17e6b0022ce6e4d0e3200d1c22dd68492c172241e0623</a:t>
            </a:r>
          </a:p>
        </p:txBody>
      </p:sp>
    </p:spTree>
    <p:extLst>
      <p:ext uri="{BB962C8B-B14F-4D97-AF65-F5344CB8AC3E}">
        <p14:creationId xmlns:p14="http://schemas.microsoft.com/office/powerpoint/2010/main" val="266751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SHA-224</a:t>
            </a:r>
            <a:r>
              <a:rPr lang="en-US" dirty="0"/>
              <a:t>, </a:t>
            </a:r>
            <a:r>
              <a:rPr lang="en-US" dirty="0" smtClean="0"/>
              <a:t>SHA-</a:t>
            </a:r>
            <a:r>
              <a:rPr lang="en-US" dirty="0" smtClean="0"/>
              <a:t>256</a:t>
            </a:r>
            <a:r>
              <a:rPr lang="en-US" dirty="0"/>
              <a:t>, </a:t>
            </a:r>
            <a:r>
              <a:rPr lang="en-US" dirty="0" smtClean="0"/>
              <a:t>SHA-</a:t>
            </a:r>
            <a:r>
              <a:rPr lang="en-US" dirty="0" smtClean="0"/>
              <a:t>512</a:t>
            </a:r>
            <a:r>
              <a:rPr lang="en-US" dirty="0"/>
              <a:t>, </a:t>
            </a:r>
            <a:r>
              <a:rPr lang="en-US" dirty="0" smtClean="0"/>
              <a:t>SHA-1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MD5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7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</a:t>
            </a:r>
          </a:p>
          <a:p>
            <a:r>
              <a:rPr lang="en-US" dirty="0" smtClean="0"/>
              <a:t>Network Mode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Brute Force</a:t>
            </a:r>
          </a:p>
          <a:p>
            <a:pPr marL="0" indent="0">
              <a:buNone/>
            </a:pPr>
            <a:r>
              <a:rPr lang="en-US" dirty="0" smtClean="0"/>
              <a:t>	Dictionary</a:t>
            </a:r>
          </a:p>
          <a:p>
            <a:pPr marL="0" indent="0">
              <a:buNone/>
            </a:pPr>
            <a:r>
              <a:rPr lang="en-US" dirty="0" smtClean="0"/>
              <a:t>	Rainbow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Systematically checking all possible keys until the correct one is found.</a:t>
            </a:r>
          </a:p>
          <a:p>
            <a:r>
              <a:rPr lang="en-US" dirty="0" smtClean="0"/>
              <a:t>Worst case this would transverse the entire search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Slowest but will always find the solution if given enough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prebuilt list of possible keys</a:t>
            </a:r>
          </a:p>
          <a:p>
            <a:r>
              <a:rPr lang="en-US" dirty="0" smtClean="0"/>
              <a:t>Attack succeeds because many people choose a password that based on a word and 7 characters of </a:t>
            </a:r>
            <a:r>
              <a:rPr lang="en-US" dirty="0" smtClean="0"/>
              <a:t>fewer</a:t>
            </a:r>
          </a:p>
          <a:p>
            <a:r>
              <a:rPr lang="en-US" dirty="0" smtClean="0"/>
              <a:t>Dictionaries are compiled from leaked or cracked password lists.</a:t>
            </a:r>
          </a:p>
          <a:p>
            <a:r>
              <a:rPr lang="en-US" dirty="0" smtClean="0"/>
              <a:t>This is why passwords should be new and not reused.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0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Ideally, we would store all possible hash/key combinations.</a:t>
            </a:r>
          </a:p>
          <a:p>
            <a:r>
              <a:rPr lang="en-US" sz="2200" dirty="0" smtClean="0"/>
              <a:t>Storage is the problem.</a:t>
            </a:r>
          </a:p>
          <a:p>
            <a:r>
              <a:rPr lang="en-US" sz="2200" dirty="0" smtClean="0"/>
              <a:t>Rainbow tables are a solution.</a:t>
            </a:r>
          </a:p>
          <a:p>
            <a:r>
              <a:rPr lang="en-US" sz="2200" dirty="0" smtClean="0"/>
              <a:t>Reduce storage needs at the cost of computational complexity.</a:t>
            </a:r>
          </a:p>
          <a:p>
            <a:r>
              <a:rPr lang="en-US" sz="2200" dirty="0" smtClean="0"/>
              <a:t>Storage can still be immense.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ime </a:t>
            </a:r>
            <a:r>
              <a:rPr lang="en-US" sz="2200" dirty="0" smtClean="0"/>
              <a:t>to crack is far faster than other methods.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0518660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178</TotalTime>
  <Words>230</Words>
  <Application>Microsoft Macintosh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 Pop</vt:lpstr>
      <vt:lpstr>MIGHTY CRACKER</vt:lpstr>
      <vt:lpstr>Overview</vt:lpstr>
      <vt:lpstr>Development</vt:lpstr>
      <vt:lpstr>What is Hashing</vt:lpstr>
      <vt:lpstr>Hashing Algorithms</vt:lpstr>
      <vt:lpstr>Ways To Crack</vt:lpstr>
      <vt:lpstr>Brute Force</vt:lpstr>
      <vt:lpstr>Dictionary Attack</vt:lpstr>
      <vt:lpstr>Rainbow Table</vt:lpstr>
      <vt:lpstr>Rainbow Table</vt:lpstr>
      <vt:lpstr>Rainbow Table</vt:lpstr>
      <vt:lpstr>Single  vs Networking</vt:lpstr>
      <vt:lpstr>GUI Demo</vt:lpstr>
      <vt:lpstr>Why Python</vt:lpstr>
      <vt:lpstr>Challenges</vt:lpstr>
      <vt:lpstr>Other Products</vt:lpstr>
      <vt:lpstr>Motivations</vt:lpstr>
      <vt:lpstr>Future Plans</vt:lpstr>
      <vt:lpstr>Questions? </vt:lpstr>
    </vt:vector>
  </TitlesOfParts>
  <Company>University of Wyoming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MIGHTY CRACKER</dc:title>
  <dc:creator>Jonathan Wright</dc:creator>
  <cp:lastModifiedBy>Nick</cp:lastModifiedBy>
  <cp:revision>16</cp:revision>
  <dcterms:created xsi:type="dcterms:W3CDTF">2015-04-05T18:25:26Z</dcterms:created>
  <dcterms:modified xsi:type="dcterms:W3CDTF">2015-04-11T16:10:47Z</dcterms:modified>
</cp:coreProperties>
</file>