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5" r:id="rId4"/>
    <p:sldId id="266" r:id="rId5"/>
    <p:sldId id="264" r:id="rId6"/>
    <p:sldId id="262" r:id="rId7"/>
    <p:sldId id="258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86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D1A42F-DBB6-4778-B4AF-A83DF4041CA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2020/12/9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D97147E-AFF0-4619-A729-11B3952FBE86}" type="datetime1">
              <a:rPr lang="zh-CN" altLang="en-US" noProof="0" smtClean="0"/>
              <a:t>2020/12/9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75029A-2D1E-47A5-9598-4A9AC47B3AC1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97BF0A6-9DE7-4D4F-86C7-D6F614E2948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26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97BF0A6-9DE7-4D4F-86C7-D6F614E2948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47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5029A-2D1E-47A5-9598-4A9AC47B3AC1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6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440481-9F08-458C-B6AE-8F93C20AA7E2}" type="datetime1">
              <a:rPr lang="zh-CN" altLang="en-US" smtClean="0"/>
              <a:pPr/>
              <a:t>2020/12/9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17D88-E78B-4B2F-8564-71A2831113AE}" type="datetime1">
              <a:rPr lang="zh-CN" altLang="en-US" noProof="0" smtClean="0"/>
              <a:t>2020/12/9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4A6F0-E07C-4D43-9F1E-3B608A577504}" type="datetime1">
              <a:rPr lang="zh-CN" altLang="en-US" noProof="0" smtClean="0"/>
              <a:t>2020/12/9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85A08-89E6-4AD3-80B9-2FAC39AC3CDE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D16802-6C5A-4DE4-9635-5D623549351E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8DB34-EB97-4703-A066-9972333D3D69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F5F369-6940-48ED-B70B-663EEEF85B24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13CD20-F186-4EF9-A091-B33DE4782863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A063E0-1D41-4CD4-815F-AD519AEE5BD1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376B57-E9C5-474D-ACD1-D3C1D26E9789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6FF69-97DC-4DF0-B85C-5094C932D14A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748841F-E969-40C7-A2ED-9DD9EB1DE371}" type="datetime1">
              <a:rPr lang="zh-CN" altLang="en-US" noProof="0" smtClean="0"/>
              <a:t>2020/12/9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2D6987-FB6D-4DB8-81B8-AD0F35E3BB5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zh-CN" altLang="en-US" sz="9600" b="1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计算机安全</a:t>
            </a:r>
            <a:endParaRPr lang="en-US" altLang="zh-CN" sz="9600" b="1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zh-CN" altLang="en-US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演讲人</a:t>
            </a:r>
            <a:r>
              <a:rPr lang="en-US" altLang="zh-CN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凌云川   </a:t>
            </a:r>
            <a:r>
              <a:rPr lang="en-US" altLang="zh-CN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PPT</a:t>
            </a:r>
            <a:r>
              <a:rPr lang="zh-CN" altLang="en-US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制作</a:t>
            </a:r>
            <a:r>
              <a:rPr lang="en-US" altLang="zh-CN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林苏文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 rtlCol="0"/>
          <a:lstStyle/>
          <a:p>
            <a:pPr rtl="0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计算机安全的定义：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7595" y="2521942"/>
            <a:ext cx="9144000" cy="1655762"/>
          </a:xfrm>
        </p:spPr>
        <p:txBody>
          <a:bodyPr rtlCol="0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9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2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国际标准化委员会的定义：为数据处理系统和采取的技术的和管理的安全保护，保护计算机硬件、软件、数据不因偶然的或恶意的原因而遭到破坏、更改、显露。</a:t>
            </a:r>
            <a:endParaRPr lang="zh-CN" altLang="zh-CN" sz="1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2C59507-78E8-4229-9ECC-4D5627848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28" y="533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计算机存储数据的安全：</a:t>
            </a:r>
            <a:br>
              <a:rPr lang="en-US" altLang="zh-CN" sz="40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    </a:t>
            </a:r>
            <a:r>
              <a:rPr lang="zh-CN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计算机安全中最重要的是存储数据的安全，其面临的主要威胁包括：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计算机病毒、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非法访问、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计算机电磁辐射、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硬件损坏等。</a:t>
            </a:r>
            <a:br>
              <a:rPr lang="en-US" altLang="zh-CN" sz="28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FA2328E4-943D-456F-8D54-31433A049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28" y="2669226"/>
            <a:ext cx="9144000" cy="23875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60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计算机硬件的安全：</a:t>
            </a:r>
            <a:endParaRPr lang="en-US" altLang="zh-CN" sz="160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5900" b="1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1200" b="1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机在使用过程中，对外部环境有一定的要求，即计算机周围的环境应尽量保持清洁、温度和湿度应该合适、电压稳定，以保证计算机硬件可靠的运行。计算机安全的另外一项技术就是加固技术，经过加固技术生产的计算机防震、防水、防化学腐蚀，可以使计算机在野外全天候运行。</a:t>
            </a:r>
            <a:br>
              <a:rPr lang="en-US" altLang="zh-CN" sz="11200" dirty="0"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zh-CN" altLang="en-US" sz="1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1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A11E3-FE1E-41C8-BD7D-0A4BC9406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941" y="699607"/>
            <a:ext cx="5705283" cy="79012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计算机安全常见的威胁：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F9852-B00C-423E-BEED-E0BB9A40F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941" y="1761293"/>
            <a:ext cx="10232279" cy="4516768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一、错误和遗漏</a:t>
            </a:r>
            <a:endParaRPr lang="en-US" altLang="zh-CN" sz="3200" b="1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二、欺诈和盗窃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三、丧失物理和基础设施的支持</a:t>
            </a:r>
            <a:endParaRPr lang="en-US" altLang="zh-CN" sz="3200" b="1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四、有害黑客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五、有害代码</a:t>
            </a:r>
            <a:endParaRPr lang="en-US" altLang="zh-CN" sz="3200" b="1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六、外国政府间谍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40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14144" y="458745"/>
            <a:ext cx="9997440" cy="1143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计算机安全的防护策略：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、安装杀毒软件</a:t>
            </a:r>
          </a:p>
          <a:p>
            <a:pPr algn="just"/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、安装个人防火墙</a:t>
            </a:r>
          </a:p>
          <a:p>
            <a:pPr algn="just"/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、分类设置密码并使密码设置尽可能复杂</a:t>
            </a:r>
          </a:p>
          <a:p>
            <a:pPr algn="just"/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、不下载不明软件及程序</a:t>
            </a:r>
          </a:p>
          <a:p>
            <a:pPr algn="just"/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、防范流氓软件</a:t>
            </a:r>
          </a:p>
        </p:txBody>
      </p:sp>
    </p:spTree>
    <p:extLst>
      <p:ext uri="{BB962C8B-B14F-4D97-AF65-F5344CB8AC3E}">
        <p14:creationId xmlns:p14="http://schemas.microsoft.com/office/powerpoint/2010/main" val="8819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计算机安全未来的发展趋势：</a:t>
            </a:r>
            <a:endParaRPr 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z="6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可信化</a:t>
            </a:r>
            <a:endParaRPr lang="zh-cn" sz="6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rtl="0"/>
            <a:r>
              <a:rPr lang="zh-CN" altLang="en-US" sz="4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网络化</a:t>
            </a:r>
            <a:endParaRPr lang="zh-cn" sz="440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rtl="0"/>
            <a:r>
              <a:rPr lang="zh-CN" altLang="en-US" sz="4000" dirty="0">
                <a:solidFill>
                  <a:srgbClr val="00B0F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标准化</a:t>
            </a:r>
            <a:endParaRPr lang="zh-cn" sz="4000" dirty="0">
              <a:solidFill>
                <a:srgbClr val="00B0F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lvl="3" rtl="0"/>
            <a:r>
              <a:rPr lang="zh-CN" altLang="en-US" sz="3200" dirty="0">
                <a:solidFill>
                  <a:srgbClr val="FFC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集成化</a:t>
            </a:r>
            <a:endParaRPr lang="zh-cn" sz="3200" dirty="0">
              <a:solidFill>
                <a:srgbClr val="FFC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9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2361F6B-D118-40CC-96F1-A5B106BD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C79691-7F9F-43DA-90D0-3D643204B6DF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4F97E0B-2C4D-4E9E-817D-1321B1B8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12192000" cy="685585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498DC91-7673-4D8D-97CB-60221B3B75AC}"/>
              </a:ext>
            </a:extLst>
          </p:cNvPr>
          <p:cNvSpPr/>
          <p:nvPr/>
        </p:nvSpPr>
        <p:spPr>
          <a:xfrm>
            <a:off x="1791979" y="1325573"/>
            <a:ext cx="9186958" cy="15757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谢谢大家！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03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暗深色抽象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155_TF03460530" id="{99201445-7741-4C45-A871-2E5580FD7C36}" vid="{73AE3C01-7436-4A43-9EE4-118FC4EA1AF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暗深色抽象设计幻灯片</Template>
  <TotalTime>66</TotalTime>
  <Words>281</Words>
  <Application>Microsoft Office PowerPoint</Application>
  <PresentationFormat>宽屏</PresentationFormat>
  <Paragraphs>30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Microsoft YaHei UI</vt:lpstr>
      <vt:lpstr>等线</vt:lpstr>
      <vt:lpstr>华文琥珀</vt:lpstr>
      <vt:lpstr>华文楷体</vt:lpstr>
      <vt:lpstr>华文隶书</vt:lpstr>
      <vt:lpstr>楷体</vt:lpstr>
      <vt:lpstr>隶书</vt:lpstr>
      <vt:lpstr>Arial</vt:lpstr>
      <vt:lpstr>Century Gothic</vt:lpstr>
      <vt:lpstr>暗深色抽象设计模板</vt:lpstr>
      <vt:lpstr>计算机安全</vt:lpstr>
      <vt:lpstr>   计算机安全的定义：</vt:lpstr>
      <vt:lpstr>计算机存储数据的安全：       计算机安全中最重要的是存储数据的安全，其面临的主要威胁包括：1.计算机病毒、2.非法访问、3.计算机电磁辐射、4.硬件损坏等。 </vt:lpstr>
      <vt:lpstr>计算机安全常见的威胁：</vt:lpstr>
      <vt:lpstr>计算机安全的防护策略：</vt:lpstr>
      <vt:lpstr>计算机安全未来的发展趋势：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Lenovo</dc:creator>
  <cp:lastModifiedBy>Lenovo</cp:lastModifiedBy>
  <cp:revision>10</cp:revision>
  <dcterms:created xsi:type="dcterms:W3CDTF">2020-12-09T08:41:35Z</dcterms:created>
  <dcterms:modified xsi:type="dcterms:W3CDTF">2020-12-09T09:56:39Z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