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82"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Lst>
        </p14:section>
        <p14:section name="Learn More" id="{2CC34DB2-6590-42C0-AD4B-A04C6060184E}">
          <p14:sldIdLst>
            <p14:sldId id="282"/>
            <p14:sldId id="275"/>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241" autoAdjust="0"/>
  </p:normalViewPr>
  <p:slideViewPr>
    <p:cSldViewPr snapToGrid="0">
      <p:cViewPr varScale="1">
        <p:scale>
          <a:sx n="85" d="100"/>
          <a:sy n="85" d="100"/>
        </p:scale>
        <p:origin x="381"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11/22/2024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11/22/2024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go.microsoft.com/fwlink/?linkid=223509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go.microsoft.com/fwlink/?LinkId=62332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000" dirty="0" err="1">
                <a:solidFill>
                  <a:schemeClr val="bg1"/>
                </a:solidFill>
              </a:rPr>
              <a:t>Rekomendasi</a:t>
            </a:r>
            <a:r>
              <a:rPr lang="en-US" sz="4000" dirty="0">
                <a:solidFill>
                  <a:schemeClr val="bg1"/>
                </a:solidFill>
              </a:rPr>
              <a:t> Salary Data Science </a:t>
            </a:r>
            <a:r>
              <a:rPr lang="en-US" sz="4000" dirty="0" err="1">
                <a:solidFill>
                  <a:schemeClr val="bg1"/>
                </a:solidFill>
              </a:rPr>
              <a:t>Tahun</a:t>
            </a:r>
            <a:r>
              <a:rPr lang="en-US" sz="4000" dirty="0">
                <a:solidFill>
                  <a:schemeClr val="bg1"/>
                </a:solidFill>
              </a:rPr>
              <a:t> 2025</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lnSpc>
                <a:spcPct val="120000"/>
              </a:lnSpc>
              <a:spcBef>
                <a:spcPts val="0"/>
              </a:spcBef>
              <a:spcAft>
                <a:spcPts val="0"/>
              </a:spcAft>
              <a:buNone/>
            </a:pPr>
            <a:r>
              <a:rPr lang="en-US" sz="2400" dirty="0">
                <a:solidFill>
                  <a:schemeClr val="bg1"/>
                </a:solidFill>
                <a:latin typeface="+mj-lt"/>
              </a:rPr>
              <a:t>Lusitania Ragil Cahyaningsih</a:t>
            </a:r>
          </a:p>
          <a:p>
            <a:pPr marL="0" indent="0">
              <a:lnSpc>
                <a:spcPct val="120000"/>
              </a:lnSpc>
              <a:spcBef>
                <a:spcPts val="0"/>
              </a:spcBef>
              <a:spcAft>
                <a:spcPts val="0"/>
              </a:spcAft>
              <a:buNone/>
            </a:pPr>
            <a:r>
              <a:rPr lang="en-US" sz="1800" dirty="0">
                <a:solidFill>
                  <a:schemeClr val="bg1"/>
                </a:solidFill>
                <a:latin typeface="+mj-lt"/>
              </a:rPr>
              <a:t>23 November 2024</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Business Context and Problem Background</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Objective and Key Questions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Dataset Description</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Methodology</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Analysis Result and Recommendations</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Thank you!</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{9BF70E4F-1D5A-4350-9478-1158855832B0}tf10001108_win32</Template>
  <TotalTime>4</TotalTime>
  <Words>578</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Custom</vt:lpstr>
      <vt:lpstr>Rekomendasi Salary Data Science Tahun 2025</vt:lpstr>
      <vt:lpstr>Business Context and Problem Background</vt:lpstr>
      <vt:lpstr>Objective and Key Questions</vt:lpstr>
      <vt:lpstr>Dataset Description</vt:lpstr>
      <vt:lpstr>Methodology</vt:lpstr>
      <vt:lpstr>Analysis Result and Recommendations</vt:lpstr>
      <vt:lpstr>Thank you!</vt:lpstr>
      <vt:lpstr>You’re an expert with Tell Me</vt:lpstr>
      <vt:lpstr>Explore without leaving your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Lusitania Ragil Cahyaningsih</dc:creator>
  <cp:keywords/>
  <cp:lastModifiedBy>Lusitania Ragil Cahyaningsih</cp:lastModifiedBy>
  <cp:revision>2</cp:revision>
  <dcterms:created xsi:type="dcterms:W3CDTF">2024-11-21T20:22:34Z</dcterms:created>
  <dcterms:modified xsi:type="dcterms:W3CDTF">2024-11-21T20:27:14Z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