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9" r:id="rId4"/>
    <p:sldId id="258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5"/>
    <p:restoredTop sz="94624"/>
  </p:normalViewPr>
  <p:slideViewPr>
    <p:cSldViewPr snapToGrid="0" snapToObjects="1">
      <p:cViewPr varScale="1">
        <p:scale>
          <a:sx n="114" d="100"/>
          <a:sy n="114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6F2-781F-A54B-AFB1-6FFA3F8B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BA10-7838-9444-86B0-9F68FB5DA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B7D3-B025-1843-A948-43953C5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1ADE-C60B-6647-940E-65A0687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4AAE-AFA2-3F4C-BE42-D16DA53A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58D0-3DE9-FF4E-8D3D-2913B0D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F3045-D236-CC4B-B8F1-30B2EE06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BB1-7E26-274A-9193-200188E1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3BE3-C157-6B4A-9106-F20FED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10B8-3BFB-864E-8390-BAD05071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9F019-9F30-0749-896E-C22FBFC4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9DBBE-B944-EA4D-8DBF-B1E1005E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F540-43A0-BD4C-80D5-ACB67CE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7360-CE50-0046-816D-AF5070A8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3AA4-6176-2E42-9A48-654837C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1E12-90F8-1C42-9B7E-95E2BA7D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4AD9-67CA-F345-846E-0D803E2B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59D7-A12E-A84B-B6EE-34545E1F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65B9-0FC4-BF4D-9786-182F8807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514B-343F-1A42-A831-5E478536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A8B-DDDC-8140-B6E6-0C07D2A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B5B3-CFE9-B54D-9351-FE526E8B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3289-19F1-0843-9809-D179F4D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50CD-5195-C245-8477-4550C31F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824D-6292-BA49-B33C-E0AA673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857-C816-F843-AB23-8F0B833F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BC63-BA9B-A342-81C1-47993431A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41D2C-4D24-9240-9588-E80945BE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5888-17E5-534C-9D07-026002A2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080D0-0F12-8C46-9273-6C2526CD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D353-8A05-5A4A-A2C1-3D201AD1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B25A-D68D-E342-B8B6-5E8E353B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FB9D8-FD05-8B44-9EA2-EEEE397A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A9FC-6C2B-0642-9401-04783500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52E-1E0D-EE4A-B4BF-3514F2FD8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A35D8-A083-6942-827E-862284434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85264-CA37-B549-BF3C-558024F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8DB20-D687-6242-AFBD-B0CDBD4A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F2D38-64BE-424B-BEA2-71B08E3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162A-7A78-D943-804C-C74F0CBC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B94C0-571A-E149-903E-E0D0E3EA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3D737-2EBC-B14C-9D5A-E68BBB4A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6458-AB19-6341-8B1A-F0390F61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2FFD9-979A-1A4E-9F1C-4868AC98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4D24B-7797-F347-B945-9EB60C3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BA628-090E-9F4A-8488-55B0CAD1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1B71-8C57-6442-852E-936D6A23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5A8F-932E-194B-87D5-7186B525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588C7-BEAD-8F43-AAA0-E16EC24AC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9FEF-FF28-AC4D-A288-8C11D5FD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0790-AB2C-FC43-8D7B-DB7058F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D2933-A61E-5947-B5EF-BABF3FC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8BEF-1B6C-D84F-8BFA-8CC38161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141D0-D4C2-CF43-81DC-52A545ABE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3914A-5B3F-FA44-89CA-029D66F11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17D7-731D-4F4C-A98B-372634EE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C72A-3422-4449-A213-8D7FBBA5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EA55-2A77-204C-B276-C7F8B071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AEA32-A4B6-084C-B18D-3337B1BD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A947-5E54-3E4E-B693-2B8A4B47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D5F1-C3CF-274D-85D3-B7CEFB5DB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56B3-DBCB-E645-95F1-507A168FBE20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ABAD-3E33-2949-B6C4-FF8E60092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71E1-5781-BA47-9010-7FC910549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321E-584C-B544-BC2D-1773681BE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D3167CF-FC87-6448-95B4-3F6F206AF0D9}"/>
              </a:ext>
            </a:extLst>
          </p:cNvPr>
          <p:cNvSpPr/>
          <p:nvPr/>
        </p:nvSpPr>
        <p:spPr>
          <a:xfrm>
            <a:off x="1496576" y="2041743"/>
            <a:ext cx="8727971" cy="2217106"/>
          </a:xfrm>
          <a:custGeom>
            <a:avLst/>
            <a:gdLst>
              <a:gd name="connsiteX0" fmla="*/ 0 w 8727971"/>
              <a:gd name="connsiteY0" fmla="*/ 133980 h 2217106"/>
              <a:gd name="connsiteX1" fmla="*/ 133980 w 8727971"/>
              <a:gd name="connsiteY1" fmla="*/ 0 h 2217106"/>
              <a:gd name="connsiteX2" fmla="*/ 613381 w 8727971"/>
              <a:gd name="connsiteY2" fmla="*/ 0 h 2217106"/>
              <a:gd name="connsiteX3" fmla="*/ 1177381 w 8727971"/>
              <a:gd name="connsiteY3" fmla="*/ 0 h 2217106"/>
              <a:gd name="connsiteX4" fmla="*/ 1487582 w 8727971"/>
              <a:gd name="connsiteY4" fmla="*/ 0 h 2217106"/>
              <a:gd name="connsiteX5" fmla="*/ 2220783 w 8727971"/>
              <a:gd name="connsiteY5" fmla="*/ 0 h 2217106"/>
              <a:gd name="connsiteX6" fmla="*/ 2784783 w 8727971"/>
              <a:gd name="connsiteY6" fmla="*/ 0 h 2217106"/>
              <a:gd name="connsiteX7" fmla="*/ 3517984 w 8727971"/>
              <a:gd name="connsiteY7" fmla="*/ 0 h 2217106"/>
              <a:gd name="connsiteX8" fmla="*/ 3997385 w 8727971"/>
              <a:gd name="connsiteY8" fmla="*/ 0 h 2217106"/>
              <a:gd name="connsiteX9" fmla="*/ 4392186 w 8727971"/>
              <a:gd name="connsiteY9" fmla="*/ 0 h 2217106"/>
              <a:gd name="connsiteX10" fmla="*/ 4956186 w 8727971"/>
              <a:gd name="connsiteY10" fmla="*/ 0 h 2217106"/>
              <a:gd name="connsiteX11" fmla="*/ 5604787 w 8727971"/>
              <a:gd name="connsiteY11" fmla="*/ 0 h 2217106"/>
              <a:gd name="connsiteX12" fmla="*/ 6337988 w 8727971"/>
              <a:gd name="connsiteY12" fmla="*/ 0 h 2217106"/>
              <a:gd name="connsiteX13" fmla="*/ 6986589 w 8727971"/>
              <a:gd name="connsiteY13" fmla="*/ 0 h 2217106"/>
              <a:gd name="connsiteX14" fmla="*/ 7719790 w 8727971"/>
              <a:gd name="connsiteY14" fmla="*/ 0 h 2217106"/>
              <a:gd name="connsiteX15" fmla="*/ 8593991 w 8727971"/>
              <a:gd name="connsiteY15" fmla="*/ 0 h 2217106"/>
              <a:gd name="connsiteX16" fmla="*/ 8727971 w 8727971"/>
              <a:gd name="connsiteY16" fmla="*/ 133980 h 2217106"/>
              <a:gd name="connsiteX17" fmla="*/ 8727971 w 8727971"/>
              <a:gd name="connsiteY17" fmla="*/ 660249 h 2217106"/>
              <a:gd name="connsiteX18" fmla="*/ 8727971 w 8727971"/>
              <a:gd name="connsiteY18" fmla="*/ 1108553 h 2217106"/>
              <a:gd name="connsiteX19" fmla="*/ 8727971 w 8727971"/>
              <a:gd name="connsiteY19" fmla="*/ 1537365 h 2217106"/>
              <a:gd name="connsiteX20" fmla="*/ 8727971 w 8727971"/>
              <a:gd name="connsiteY20" fmla="*/ 2083126 h 2217106"/>
              <a:gd name="connsiteX21" fmla="*/ 8593991 w 8727971"/>
              <a:gd name="connsiteY21" fmla="*/ 2217106 h 2217106"/>
              <a:gd name="connsiteX22" fmla="*/ 7945390 w 8727971"/>
              <a:gd name="connsiteY22" fmla="*/ 2217106 h 2217106"/>
              <a:gd name="connsiteX23" fmla="*/ 7465990 w 8727971"/>
              <a:gd name="connsiteY23" fmla="*/ 2217106 h 2217106"/>
              <a:gd name="connsiteX24" fmla="*/ 6732789 w 8727971"/>
              <a:gd name="connsiteY24" fmla="*/ 2217106 h 2217106"/>
              <a:gd name="connsiteX25" fmla="*/ 6337988 w 8727971"/>
              <a:gd name="connsiteY25" fmla="*/ 2217106 h 2217106"/>
              <a:gd name="connsiteX26" fmla="*/ 5604787 w 8727971"/>
              <a:gd name="connsiteY26" fmla="*/ 2217106 h 2217106"/>
              <a:gd name="connsiteX27" fmla="*/ 5209987 w 8727971"/>
              <a:gd name="connsiteY27" fmla="*/ 2217106 h 2217106"/>
              <a:gd name="connsiteX28" fmla="*/ 4561386 w 8727971"/>
              <a:gd name="connsiteY28" fmla="*/ 2217106 h 2217106"/>
              <a:gd name="connsiteX29" fmla="*/ 3828185 w 8727971"/>
              <a:gd name="connsiteY29" fmla="*/ 2217106 h 2217106"/>
              <a:gd name="connsiteX30" fmla="*/ 3517984 w 8727971"/>
              <a:gd name="connsiteY30" fmla="*/ 2217106 h 2217106"/>
              <a:gd name="connsiteX31" fmla="*/ 2784783 w 8727971"/>
              <a:gd name="connsiteY31" fmla="*/ 2217106 h 2217106"/>
              <a:gd name="connsiteX32" fmla="*/ 2051582 w 8727971"/>
              <a:gd name="connsiteY32" fmla="*/ 2217106 h 2217106"/>
              <a:gd name="connsiteX33" fmla="*/ 1741382 w 8727971"/>
              <a:gd name="connsiteY33" fmla="*/ 2217106 h 2217106"/>
              <a:gd name="connsiteX34" fmla="*/ 1177381 w 8727971"/>
              <a:gd name="connsiteY34" fmla="*/ 2217106 h 2217106"/>
              <a:gd name="connsiteX35" fmla="*/ 697981 w 8727971"/>
              <a:gd name="connsiteY35" fmla="*/ 2217106 h 2217106"/>
              <a:gd name="connsiteX36" fmla="*/ 133980 w 8727971"/>
              <a:gd name="connsiteY36" fmla="*/ 2217106 h 2217106"/>
              <a:gd name="connsiteX37" fmla="*/ 0 w 8727971"/>
              <a:gd name="connsiteY37" fmla="*/ 2083126 h 2217106"/>
              <a:gd name="connsiteX38" fmla="*/ 0 w 8727971"/>
              <a:gd name="connsiteY38" fmla="*/ 1556857 h 2217106"/>
              <a:gd name="connsiteX39" fmla="*/ 0 w 8727971"/>
              <a:gd name="connsiteY39" fmla="*/ 1030587 h 2217106"/>
              <a:gd name="connsiteX40" fmla="*/ 0 w 8727971"/>
              <a:gd name="connsiteY40" fmla="*/ 601775 h 2217106"/>
              <a:gd name="connsiteX41" fmla="*/ 0 w 8727971"/>
              <a:gd name="connsiteY41" fmla="*/ 133980 h 221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727971" h="2217106" fill="none" extrusionOk="0">
                <a:moveTo>
                  <a:pt x="0" y="133980"/>
                </a:moveTo>
                <a:cubicBezTo>
                  <a:pt x="-854" y="63114"/>
                  <a:pt x="62045" y="-3469"/>
                  <a:pt x="133980" y="0"/>
                </a:cubicBezTo>
                <a:cubicBezTo>
                  <a:pt x="372307" y="-40193"/>
                  <a:pt x="409086" y="20931"/>
                  <a:pt x="613381" y="0"/>
                </a:cubicBezTo>
                <a:cubicBezTo>
                  <a:pt x="817676" y="-20931"/>
                  <a:pt x="1032187" y="61623"/>
                  <a:pt x="1177381" y="0"/>
                </a:cubicBezTo>
                <a:cubicBezTo>
                  <a:pt x="1322575" y="-61623"/>
                  <a:pt x="1399817" y="14889"/>
                  <a:pt x="1487582" y="0"/>
                </a:cubicBezTo>
                <a:cubicBezTo>
                  <a:pt x="1575347" y="-14889"/>
                  <a:pt x="1928724" y="31307"/>
                  <a:pt x="2220783" y="0"/>
                </a:cubicBezTo>
                <a:cubicBezTo>
                  <a:pt x="2512842" y="-31307"/>
                  <a:pt x="2543641" y="39490"/>
                  <a:pt x="2784783" y="0"/>
                </a:cubicBezTo>
                <a:cubicBezTo>
                  <a:pt x="3025925" y="-39490"/>
                  <a:pt x="3331349" y="54016"/>
                  <a:pt x="3517984" y="0"/>
                </a:cubicBezTo>
                <a:cubicBezTo>
                  <a:pt x="3704619" y="-54016"/>
                  <a:pt x="3765225" y="26303"/>
                  <a:pt x="3997385" y="0"/>
                </a:cubicBezTo>
                <a:cubicBezTo>
                  <a:pt x="4229545" y="-26303"/>
                  <a:pt x="4302512" y="26281"/>
                  <a:pt x="4392186" y="0"/>
                </a:cubicBezTo>
                <a:cubicBezTo>
                  <a:pt x="4481860" y="-26281"/>
                  <a:pt x="4736447" y="26357"/>
                  <a:pt x="4956186" y="0"/>
                </a:cubicBezTo>
                <a:cubicBezTo>
                  <a:pt x="5175925" y="-26357"/>
                  <a:pt x="5370978" y="67552"/>
                  <a:pt x="5604787" y="0"/>
                </a:cubicBezTo>
                <a:cubicBezTo>
                  <a:pt x="5838596" y="-67552"/>
                  <a:pt x="5993657" y="64714"/>
                  <a:pt x="6337988" y="0"/>
                </a:cubicBezTo>
                <a:cubicBezTo>
                  <a:pt x="6682319" y="-64714"/>
                  <a:pt x="6806189" y="34712"/>
                  <a:pt x="6986589" y="0"/>
                </a:cubicBezTo>
                <a:cubicBezTo>
                  <a:pt x="7166989" y="-34712"/>
                  <a:pt x="7479040" y="17387"/>
                  <a:pt x="7719790" y="0"/>
                </a:cubicBezTo>
                <a:cubicBezTo>
                  <a:pt x="7960540" y="-17387"/>
                  <a:pt x="8400431" y="44752"/>
                  <a:pt x="8593991" y="0"/>
                </a:cubicBezTo>
                <a:cubicBezTo>
                  <a:pt x="8680948" y="-13422"/>
                  <a:pt x="8724073" y="73122"/>
                  <a:pt x="8727971" y="133980"/>
                </a:cubicBezTo>
                <a:cubicBezTo>
                  <a:pt x="8730908" y="372292"/>
                  <a:pt x="8711073" y="500826"/>
                  <a:pt x="8727971" y="660249"/>
                </a:cubicBezTo>
                <a:cubicBezTo>
                  <a:pt x="8744869" y="819672"/>
                  <a:pt x="8700063" y="942608"/>
                  <a:pt x="8727971" y="1108553"/>
                </a:cubicBezTo>
                <a:cubicBezTo>
                  <a:pt x="8755879" y="1274498"/>
                  <a:pt x="8719318" y="1413697"/>
                  <a:pt x="8727971" y="1537365"/>
                </a:cubicBezTo>
                <a:cubicBezTo>
                  <a:pt x="8736624" y="1661033"/>
                  <a:pt x="8716748" y="1923704"/>
                  <a:pt x="8727971" y="2083126"/>
                </a:cubicBezTo>
                <a:cubicBezTo>
                  <a:pt x="8712341" y="2153817"/>
                  <a:pt x="8676381" y="2218785"/>
                  <a:pt x="8593991" y="2217106"/>
                </a:cubicBezTo>
                <a:cubicBezTo>
                  <a:pt x="8402452" y="2261031"/>
                  <a:pt x="8114426" y="2169428"/>
                  <a:pt x="7945390" y="2217106"/>
                </a:cubicBezTo>
                <a:cubicBezTo>
                  <a:pt x="7776354" y="2264784"/>
                  <a:pt x="7650263" y="2172071"/>
                  <a:pt x="7465990" y="2217106"/>
                </a:cubicBezTo>
                <a:cubicBezTo>
                  <a:pt x="7281717" y="2262141"/>
                  <a:pt x="7072471" y="2203545"/>
                  <a:pt x="6732789" y="2217106"/>
                </a:cubicBezTo>
                <a:cubicBezTo>
                  <a:pt x="6393107" y="2230667"/>
                  <a:pt x="6421938" y="2179776"/>
                  <a:pt x="6337988" y="2217106"/>
                </a:cubicBezTo>
                <a:cubicBezTo>
                  <a:pt x="6254038" y="2254436"/>
                  <a:pt x="5874229" y="2177810"/>
                  <a:pt x="5604787" y="2217106"/>
                </a:cubicBezTo>
                <a:cubicBezTo>
                  <a:pt x="5335345" y="2256402"/>
                  <a:pt x="5357216" y="2182224"/>
                  <a:pt x="5209987" y="2217106"/>
                </a:cubicBezTo>
                <a:cubicBezTo>
                  <a:pt x="5062758" y="2251988"/>
                  <a:pt x="4840955" y="2205040"/>
                  <a:pt x="4561386" y="2217106"/>
                </a:cubicBezTo>
                <a:cubicBezTo>
                  <a:pt x="4281817" y="2229172"/>
                  <a:pt x="4185011" y="2210564"/>
                  <a:pt x="3828185" y="2217106"/>
                </a:cubicBezTo>
                <a:cubicBezTo>
                  <a:pt x="3471359" y="2223648"/>
                  <a:pt x="3658545" y="2182260"/>
                  <a:pt x="3517984" y="2217106"/>
                </a:cubicBezTo>
                <a:cubicBezTo>
                  <a:pt x="3377423" y="2251952"/>
                  <a:pt x="3090165" y="2148136"/>
                  <a:pt x="2784783" y="2217106"/>
                </a:cubicBezTo>
                <a:cubicBezTo>
                  <a:pt x="2479401" y="2286076"/>
                  <a:pt x="2336793" y="2152371"/>
                  <a:pt x="2051582" y="2217106"/>
                </a:cubicBezTo>
                <a:cubicBezTo>
                  <a:pt x="1766371" y="2281841"/>
                  <a:pt x="1874217" y="2194805"/>
                  <a:pt x="1741382" y="2217106"/>
                </a:cubicBezTo>
                <a:cubicBezTo>
                  <a:pt x="1608547" y="2239407"/>
                  <a:pt x="1403625" y="2203115"/>
                  <a:pt x="1177381" y="2217106"/>
                </a:cubicBezTo>
                <a:cubicBezTo>
                  <a:pt x="951137" y="2231097"/>
                  <a:pt x="798022" y="2209747"/>
                  <a:pt x="697981" y="2217106"/>
                </a:cubicBezTo>
                <a:cubicBezTo>
                  <a:pt x="597940" y="2224465"/>
                  <a:pt x="254197" y="2164215"/>
                  <a:pt x="133980" y="2217106"/>
                </a:cubicBezTo>
                <a:cubicBezTo>
                  <a:pt x="76840" y="2224731"/>
                  <a:pt x="13360" y="2145551"/>
                  <a:pt x="0" y="2083126"/>
                </a:cubicBezTo>
                <a:cubicBezTo>
                  <a:pt x="-26800" y="1897395"/>
                  <a:pt x="3136" y="1805912"/>
                  <a:pt x="0" y="1556857"/>
                </a:cubicBezTo>
                <a:cubicBezTo>
                  <a:pt x="-3136" y="1307802"/>
                  <a:pt x="14824" y="1208789"/>
                  <a:pt x="0" y="1030587"/>
                </a:cubicBezTo>
                <a:cubicBezTo>
                  <a:pt x="-14824" y="852385"/>
                  <a:pt x="4357" y="725382"/>
                  <a:pt x="0" y="601775"/>
                </a:cubicBezTo>
                <a:cubicBezTo>
                  <a:pt x="-4357" y="478168"/>
                  <a:pt x="35132" y="340786"/>
                  <a:pt x="0" y="133980"/>
                </a:cubicBezTo>
                <a:close/>
              </a:path>
              <a:path w="8727971" h="2217106" stroke="0" extrusionOk="0">
                <a:moveTo>
                  <a:pt x="0" y="133980"/>
                </a:moveTo>
                <a:cubicBezTo>
                  <a:pt x="-10240" y="53668"/>
                  <a:pt x="50226" y="3663"/>
                  <a:pt x="133980" y="0"/>
                </a:cubicBezTo>
                <a:cubicBezTo>
                  <a:pt x="417802" y="-86727"/>
                  <a:pt x="656895" y="86758"/>
                  <a:pt x="867181" y="0"/>
                </a:cubicBezTo>
                <a:cubicBezTo>
                  <a:pt x="1077467" y="-86758"/>
                  <a:pt x="1165516" y="50273"/>
                  <a:pt x="1346582" y="0"/>
                </a:cubicBezTo>
                <a:cubicBezTo>
                  <a:pt x="1527648" y="-50273"/>
                  <a:pt x="1574105" y="23984"/>
                  <a:pt x="1741382" y="0"/>
                </a:cubicBezTo>
                <a:cubicBezTo>
                  <a:pt x="1908659" y="-23984"/>
                  <a:pt x="2085370" y="43728"/>
                  <a:pt x="2389983" y="0"/>
                </a:cubicBezTo>
                <a:cubicBezTo>
                  <a:pt x="2694596" y="-43728"/>
                  <a:pt x="2702313" y="42188"/>
                  <a:pt x="2869384" y="0"/>
                </a:cubicBezTo>
                <a:cubicBezTo>
                  <a:pt x="3036455" y="-42188"/>
                  <a:pt x="3428062" y="19802"/>
                  <a:pt x="3602585" y="0"/>
                </a:cubicBezTo>
                <a:cubicBezTo>
                  <a:pt x="3777108" y="-19802"/>
                  <a:pt x="3887742" y="1271"/>
                  <a:pt x="3997385" y="0"/>
                </a:cubicBezTo>
                <a:cubicBezTo>
                  <a:pt x="4107028" y="-1271"/>
                  <a:pt x="4367053" y="72636"/>
                  <a:pt x="4730586" y="0"/>
                </a:cubicBezTo>
                <a:cubicBezTo>
                  <a:pt x="5094119" y="-72636"/>
                  <a:pt x="4903137" y="19931"/>
                  <a:pt x="5040786" y="0"/>
                </a:cubicBezTo>
                <a:cubicBezTo>
                  <a:pt x="5178435" y="-19931"/>
                  <a:pt x="5461799" y="7631"/>
                  <a:pt x="5604787" y="0"/>
                </a:cubicBezTo>
                <a:cubicBezTo>
                  <a:pt x="5747775" y="-7631"/>
                  <a:pt x="5958211" y="12446"/>
                  <a:pt x="6168788" y="0"/>
                </a:cubicBezTo>
                <a:cubicBezTo>
                  <a:pt x="6379365" y="-12446"/>
                  <a:pt x="6473932" y="56650"/>
                  <a:pt x="6648188" y="0"/>
                </a:cubicBezTo>
                <a:cubicBezTo>
                  <a:pt x="6822444" y="-56650"/>
                  <a:pt x="7030051" y="43670"/>
                  <a:pt x="7381389" y="0"/>
                </a:cubicBezTo>
                <a:cubicBezTo>
                  <a:pt x="7732727" y="-43670"/>
                  <a:pt x="7901245" y="56754"/>
                  <a:pt x="8114590" y="0"/>
                </a:cubicBezTo>
                <a:cubicBezTo>
                  <a:pt x="8327935" y="-56754"/>
                  <a:pt x="8387543" y="3137"/>
                  <a:pt x="8593991" y="0"/>
                </a:cubicBezTo>
                <a:cubicBezTo>
                  <a:pt x="8660039" y="-7487"/>
                  <a:pt x="8723641" y="53512"/>
                  <a:pt x="8727971" y="133980"/>
                </a:cubicBezTo>
                <a:cubicBezTo>
                  <a:pt x="8743376" y="374688"/>
                  <a:pt x="8673026" y="489965"/>
                  <a:pt x="8727971" y="640758"/>
                </a:cubicBezTo>
                <a:cubicBezTo>
                  <a:pt x="8782916" y="791551"/>
                  <a:pt x="8682385" y="951194"/>
                  <a:pt x="8727971" y="1069570"/>
                </a:cubicBezTo>
                <a:cubicBezTo>
                  <a:pt x="8773557" y="1187946"/>
                  <a:pt x="8721412" y="1333371"/>
                  <a:pt x="8727971" y="1517874"/>
                </a:cubicBezTo>
                <a:cubicBezTo>
                  <a:pt x="8734530" y="1702377"/>
                  <a:pt x="8703851" y="1891988"/>
                  <a:pt x="8727971" y="2083126"/>
                </a:cubicBezTo>
                <a:cubicBezTo>
                  <a:pt x="8741380" y="2154284"/>
                  <a:pt x="8669816" y="2234488"/>
                  <a:pt x="8593991" y="2217106"/>
                </a:cubicBezTo>
                <a:cubicBezTo>
                  <a:pt x="8459955" y="2220681"/>
                  <a:pt x="8288052" y="2209796"/>
                  <a:pt x="8199190" y="2217106"/>
                </a:cubicBezTo>
                <a:cubicBezTo>
                  <a:pt x="8110328" y="2224416"/>
                  <a:pt x="7995953" y="2206930"/>
                  <a:pt x="7888990" y="2217106"/>
                </a:cubicBezTo>
                <a:cubicBezTo>
                  <a:pt x="7782027" y="2227282"/>
                  <a:pt x="7704980" y="2196184"/>
                  <a:pt x="7578790" y="2217106"/>
                </a:cubicBezTo>
                <a:cubicBezTo>
                  <a:pt x="7452600" y="2238028"/>
                  <a:pt x="7195956" y="2192241"/>
                  <a:pt x="7014789" y="2217106"/>
                </a:cubicBezTo>
                <a:cubicBezTo>
                  <a:pt x="6833622" y="2241971"/>
                  <a:pt x="6706212" y="2204278"/>
                  <a:pt x="6619988" y="2217106"/>
                </a:cubicBezTo>
                <a:cubicBezTo>
                  <a:pt x="6533764" y="2229934"/>
                  <a:pt x="6148134" y="2202857"/>
                  <a:pt x="5971388" y="2217106"/>
                </a:cubicBezTo>
                <a:cubicBezTo>
                  <a:pt x="5794642" y="2231355"/>
                  <a:pt x="5760189" y="2181143"/>
                  <a:pt x="5576587" y="2217106"/>
                </a:cubicBezTo>
                <a:cubicBezTo>
                  <a:pt x="5392985" y="2253069"/>
                  <a:pt x="5088233" y="2169269"/>
                  <a:pt x="4927986" y="2217106"/>
                </a:cubicBezTo>
                <a:cubicBezTo>
                  <a:pt x="4767739" y="2264943"/>
                  <a:pt x="4755732" y="2212824"/>
                  <a:pt x="4617786" y="2217106"/>
                </a:cubicBezTo>
                <a:cubicBezTo>
                  <a:pt x="4479840" y="2221388"/>
                  <a:pt x="4269966" y="2143932"/>
                  <a:pt x="3969185" y="2217106"/>
                </a:cubicBezTo>
                <a:cubicBezTo>
                  <a:pt x="3668404" y="2290280"/>
                  <a:pt x="3748848" y="2180615"/>
                  <a:pt x="3574384" y="2217106"/>
                </a:cubicBezTo>
                <a:cubicBezTo>
                  <a:pt x="3399920" y="2253597"/>
                  <a:pt x="3334554" y="2202113"/>
                  <a:pt x="3264184" y="2217106"/>
                </a:cubicBezTo>
                <a:cubicBezTo>
                  <a:pt x="3193814" y="2232099"/>
                  <a:pt x="3058499" y="2174738"/>
                  <a:pt x="2869384" y="2217106"/>
                </a:cubicBezTo>
                <a:cubicBezTo>
                  <a:pt x="2680269" y="2259474"/>
                  <a:pt x="2429666" y="2154932"/>
                  <a:pt x="2220783" y="2217106"/>
                </a:cubicBezTo>
                <a:cubicBezTo>
                  <a:pt x="2011900" y="2279280"/>
                  <a:pt x="2011225" y="2194819"/>
                  <a:pt x="1825982" y="2217106"/>
                </a:cubicBezTo>
                <a:cubicBezTo>
                  <a:pt x="1640739" y="2239393"/>
                  <a:pt x="1579888" y="2203072"/>
                  <a:pt x="1515782" y="2217106"/>
                </a:cubicBezTo>
                <a:cubicBezTo>
                  <a:pt x="1451676" y="2231140"/>
                  <a:pt x="1255471" y="2214978"/>
                  <a:pt x="1120981" y="2217106"/>
                </a:cubicBezTo>
                <a:cubicBezTo>
                  <a:pt x="986491" y="2219234"/>
                  <a:pt x="794654" y="2172408"/>
                  <a:pt x="641581" y="2217106"/>
                </a:cubicBezTo>
                <a:cubicBezTo>
                  <a:pt x="488508" y="2261804"/>
                  <a:pt x="295216" y="2189206"/>
                  <a:pt x="133980" y="2217106"/>
                </a:cubicBezTo>
                <a:cubicBezTo>
                  <a:pt x="56023" y="2221039"/>
                  <a:pt x="1875" y="2157542"/>
                  <a:pt x="0" y="2083126"/>
                </a:cubicBezTo>
                <a:cubicBezTo>
                  <a:pt x="-36695" y="1844282"/>
                  <a:pt x="41017" y="1806584"/>
                  <a:pt x="0" y="1556857"/>
                </a:cubicBezTo>
                <a:cubicBezTo>
                  <a:pt x="-41017" y="1307130"/>
                  <a:pt x="41935" y="1279916"/>
                  <a:pt x="0" y="1030587"/>
                </a:cubicBezTo>
                <a:cubicBezTo>
                  <a:pt x="-41935" y="781258"/>
                  <a:pt x="18056" y="459181"/>
                  <a:pt x="0" y="133980"/>
                </a:cubicBezTo>
                <a:close/>
              </a:path>
            </a:pathLst>
          </a:custGeom>
          <a:solidFill>
            <a:schemeClr val="accent6">
              <a:lumMod val="50000"/>
              <a:alpha val="5000"/>
            </a:schemeClr>
          </a:solidFill>
          <a:ln w="28575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0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0"/>
              </a:rPr>
              <a:t>Python code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429DDB-7955-114C-8FB6-5C2564491BCC}"/>
              </a:ext>
            </a:extLst>
          </p:cNvPr>
          <p:cNvSpPr/>
          <p:nvPr/>
        </p:nvSpPr>
        <p:spPr>
          <a:xfrm>
            <a:off x="3546808" y="3249468"/>
            <a:ext cx="6997771" cy="346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71E15D7-1A9D-0746-B17D-A30176D91247}"/>
              </a:ext>
            </a:extLst>
          </p:cNvPr>
          <p:cNvSpPr/>
          <p:nvPr/>
        </p:nvSpPr>
        <p:spPr>
          <a:xfrm>
            <a:off x="3713684" y="4495883"/>
            <a:ext cx="5086660" cy="1701931"/>
          </a:xfrm>
          <a:custGeom>
            <a:avLst/>
            <a:gdLst>
              <a:gd name="connsiteX0" fmla="*/ 0 w 5086660"/>
              <a:gd name="connsiteY0" fmla="*/ 102848 h 1701931"/>
              <a:gd name="connsiteX1" fmla="*/ 102848 w 5086660"/>
              <a:gd name="connsiteY1" fmla="*/ 0 h 1701931"/>
              <a:gd name="connsiteX2" fmla="*/ 645177 w 5086660"/>
              <a:gd name="connsiteY2" fmla="*/ 0 h 1701931"/>
              <a:gd name="connsiteX3" fmla="*/ 1089887 w 5086660"/>
              <a:gd name="connsiteY3" fmla="*/ 0 h 1701931"/>
              <a:gd name="connsiteX4" fmla="*/ 1485788 w 5086660"/>
              <a:gd name="connsiteY4" fmla="*/ 0 h 1701931"/>
              <a:gd name="connsiteX5" fmla="*/ 1930498 w 5086660"/>
              <a:gd name="connsiteY5" fmla="*/ 0 h 1701931"/>
              <a:gd name="connsiteX6" fmla="*/ 2521637 w 5086660"/>
              <a:gd name="connsiteY6" fmla="*/ 0 h 1701931"/>
              <a:gd name="connsiteX7" fmla="*/ 2966347 w 5086660"/>
              <a:gd name="connsiteY7" fmla="*/ 0 h 1701931"/>
              <a:gd name="connsiteX8" fmla="*/ 3362247 w 5086660"/>
              <a:gd name="connsiteY8" fmla="*/ 0 h 1701931"/>
              <a:gd name="connsiteX9" fmla="*/ 3806957 w 5086660"/>
              <a:gd name="connsiteY9" fmla="*/ 0 h 1701931"/>
              <a:gd name="connsiteX10" fmla="*/ 4300477 w 5086660"/>
              <a:gd name="connsiteY10" fmla="*/ 0 h 1701931"/>
              <a:gd name="connsiteX11" fmla="*/ 4983812 w 5086660"/>
              <a:gd name="connsiteY11" fmla="*/ 0 h 1701931"/>
              <a:gd name="connsiteX12" fmla="*/ 5086660 w 5086660"/>
              <a:gd name="connsiteY12" fmla="*/ 102848 h 1701931"/>
              <a:gd name="connsiteX13" fmla="*/ 5086660 w 5086660"/>
              <a:gd name="connsiteY13" fmla="*/ 631518 h 1701931"/>
              <a:gd name="connsiteX14" fmla="*/ 5086660 w 5086660"/>
              <a:gd name="connsiteY14" fmla="*/ 1160187 h 1701931"/>
              <a:gd name="connsiteX15" fmla="*/ 5086660 w 5086660"/>
              <a:gd name="connsiteY15" fmla="*/ 1599083 h 1701931"/>
              <a:gd name="connsiteX16" fmla="*/ 4983812 w 5086660"/>
              <a:gd name="connsiteY16" fmla="*/ 1701931 h 1701931"/>
              <a:gd name="connsiteX17" fmla="*/ 4490292 w 5086660"/>
              <a:gd name="connsiteY17" fmla="*/ 1701931 h 1701931"/>
              <a:gd name="connsiteX18" fmla="*/ 3947963 w 5086660"/>
              <a:gd name="connsiteY18" fmla="*/ 1701931 h 1701931"/>
              <a:gd name="connsiteX19" fmla="*/ 3552063 w 5086660"/>
              <a:gd name="connsiteY19" fmla="*/ 1701931 h 1701931"/>
              <a:gd name="connsiteX20" fmla="*/ 2912114 w 5086660"/>
              <a:gd name="connsiteY20" fmla="*/ 1701931 h 1701931"/>
              <a:gd name="connsiteX21" fmla="*/ 2369785 w 5086660"/>
              <a:gd name="connsiteY21" fmla="*/ 1701931 h 1701931"/>
              <a:gd name="connsiteX22" fmla="*/ 1729836 w 5086660"/>
              <a:gd name="connsiteY22" fmla="*/ 1701931 h 1701931"/>
              <a:gd name="connsiteX23" fmla="*/ 1236316 w 5086660"/>
              <a:gd name="connsiteY23" fmla="*/ 1701931 h 1701931"/>
              <a:gd name="connsiteX24" fmla="*/ 791606 w 5086660"/>
              <a:gd name="connsiteY24" fmla="*/ 1701931 h 1701931"/>
              <a:gd name="connsiteX25" fmla="*/ 102848 w 5086660"/>
              <a:gd name="connsiteY25" fmla="*/ 1701931 h 1701931"/>
              <a:gd name="connsiteX26" fmla="*/ 0 w 5086660"/>
              <a:gd name="connsiteY26" fmla="*/ 1599083 h 1701931"/>
              <a:gd name="connsiteX27" fmla="*/ 0 w 5086660"/>
              <a:gd name="connsiteY27" fmla="*/ 1100338 h 1701931"/>
              <a:gd name="connsiteX28" fmla="*/ 0 w 5086660"/>
              <a:gd name="connsiteY28" fmla="*/ 571668 h 1701931"/>
              <a:gd name="connsiteX29" fmla="*/ 0 w 5086660"/>
              <a:gd name="connsiteY29" fmla="*/ 102848 h 170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86660" h="1701931" fill="none" extrusionOk="0">
                <a:moveTo>
                  <a:pt x="0" y="102848"/>
                </a:moveTo>
                <a:cubicBezTo>
                  <a:pt x="-898" y="48846"/>
                  <a:pt x="45065" y="-3093"/>
                  <a:pt x="102848" y="0"/>
                </a:cubicBezTo>
                <a:cubicBezTo>
                  <a:pt x="319988" y="-6208"/>
                  <a:pt x="401134" y="19845"/>
                  <a:pt x="645177" y="0"/>
                </a:cubicBezTo>
                <a:cubicBezTo>
                  <a:pt x="889220" y="-19845"/>
                  <a:pt x="876576" y="10917"/>
                  <a:pt x="1089887" y="0"/>
                </a:cubicBezTo>
                <a:cubicBezTo>
                  <a:pt x="1303198" y="-10917"/>
                  <a:pt x="1318808" y="42959"/>
                  <a:pt x="1485788" y="0"/>
                </a:cubicBezTo>
                <a:cubicBezTo>
                  <a:pt x="1652768" y="-42959"/>
                  <a:pt x="1804230" y="21418"/>
                  <a:pt x="1930498" y="0"/>
                </a:cubicBezTo>
                <a:cubicBezTo>
                  <a:pt x="2056766" y="-21418"/>
                  <a:pt x="2359726" y="56137"/>
                  <a:pt x="2521637" y="0"/>
                </a:cubicBezTo>
                <a:cubicBezTo>
                  <a:pt x="2683548" y="-56137"/>
                  <a:pt x="2774886" y="49790"/>
                  <a:pt x="2966347" y="0"/>
                </a:cubicBezTo>
                <a:cubicBezTo>
                  <a:pt x="3157808" y="-49790"/>
                  <a:pt x="3266486" y="3594"/>
                  <a:pt x="3362247" y="0"/>
                </a:cubicBezTo>
                <a:cubicBezTo>
                  <a:pt x="3458008" y="-3594"/>
                  <a:pt x="3705791" y="46962"/>
                  <a:pt x="3806957" y="0"/>
                </a:cubicBezTo>
                <a:cubicBezTo>
                  <a:pt x="3908123" y="-46962"/>
                  <a:pt x="4072989" y="57360"/>
                  <a:pt x="4300477" y="0"/>
                </a:cubicBezTo>
                <a:cubicBezTo>
                  <a:pt x="4527965" y="-57360"/>
                  <a:pt x="4711460" y="16492"/>
                  <a:pt x="4983812" y="0"/>
                </a:cubicBezTo>
                <a:cubicBezTo>
                  <a:pt x="5035722" y="4855"/>
                  <a:pt x="5092590" y="47378"/>
                  <a:pt x="5086660" y="102848"/>
                </a:cubicBezTo>
                <a:cubicBezTo>
                  <a:pt x="5089740" y="293293"/>
                  <a:pt x="5059980" y="416802"/>
                  <a:pt x="5086660" y="631518"/>
                </a:cubicBezTo>
                <a:cubicBezTo>
                  <a:pt x="5113340" y="846234"/>
                  <a:pt x="5074107" y="934278"/>
                  <a:pt x="5086660" y="1160187"/>
                </a:cubicBezTo>
                <a:cubicBezTo>
                  <a:pt x="5099213" y="1386096"/>
                  <a:pt x="5080493" y="1385790"/>
                  <a:pt x="5086660" y="1599083"/>
                </a:cubicBezTo>
                <a:cubicBezTo>
                  <a:pt x="5084979" y="1662042"/>
                  <a:pt x="5048127" y="1689276"/>
                  <a:pt x="4983812" y="1701931"/>
                </a:cubicBezTo>
                <a:cubicBezTo>
                  <a:pt x="4876833" y="1727327"/>
                  <a:pt x="4637510" y="1674567"/>
                  <a:pt x="4490292" y="1701931"/>
                </a:cubicBezTo>
                <a:cubicBezTo>
                  <a:pt x="4343074" y="1729295"/>
                  <a:pt x="4102767" y="1690837"/>
                  <a:pt x="3947963" y="1701931"/>
                </a:cubicBezTo>
                <a:cubicBezTo>
                  <a:pt x="3793159" y="1713025"/>
                  <a:pt x="3724929" y="1694834"/>
                  <a:pt x="3552063" y="1701931"/>
                </a:cubicBezTo>
                <a:cubicBezTo>
                  <a:pt x="3379197" y="1709028"/>
                  <a:pt x="3180606" y="1688116"/>
                  <a:pt x="2912114" y="1701931"/>
                </a:cubicBezTo>
                <a:cubicBezTo>
                  <a:pt x="2643622" y="1715746"/>
                  <a:pt x="2538891" y="1688388"/>
                  <a:pt x="2369785" y="1701931"/>
                </a:cubicBezTo>
                <a:cubicBezTo>
                  <a:pt x="2200679" y="1715474"/>
                  <a:pt x="1977772" y="1640885"/>
                  <a:pt x="1729836" y="1701931"/>
                </a:cubicBezTo>
                <a:cubicBezTo>
                  <a:pt x="1481900" y="1762977"/>
                  <a:pt x="1387157" y="1658566"/>
                  <a:pt x="1236316" y="1701931"/>
                </a:cubicBezTo>
                <a:cubicBezTo>
                  <a:pt x="1085475" y="1745296"/>
                  <a:pt x="947183" y="1696619"/>
                  <a:pt x="791606" y="1701931"/>
                </a:cubicBezTo>
                <a:cubicBezTo>
                  <a:pt x="636029" y="1707243"/>
                  <a:pt x="291626" y="1626047"/>
                  <a:pt x="102848" y="1701931"/>
                </a:cubicBezTo>
                <a:cubicBezTo>
                  <a:pt x="42049" y="1703333"/>
                  <a:pt x="-79" y="1651928"/>
                  <a:pt x="0" y="1599083"/>
                </a:cubicBezTo>
                <a:cubicBezTo>
                  <a:pt x="-13170" y="1368366"/>
                  <a:pt x="55318" y="1224764"/>
                  <a:pt x="0" y="1100338"/>
                </a:cubicBezTo>
                <a:cubicBezTo>
                  <a:pt x="-55318" y="975912"/>
                  <a:pt x="31357" y="745711"/>
                  <a:pt x="0" y="571668"/>
                </a:cubicBezTo>
                <a:cubicBezTo>
                  <a:pt x="-31357" y="397625"/>
                  <a:pt x="21068" y="291485"/>
                  <a:pt x="0" y="102848"/>
                </a:cubicBezTo>
                <a:close/>
              </a:path>
              <a:path w="5086660" h="1701931" stroke="0" extrusionOk="0">
                <a:moveTo>
                  <a:pt x="0" y="102848"/>
                </a:moveTo>
                <a:cubicBezTo>
                  <a:pt x="-4640" y="43185"/>
                  <a:pt x="38753" y="2738"/>
                  <a:pt x="102848" y="0"/>
                </a:cubicBezTo>
                <a:cubicBezTo>
                  <a:pt x="286055" y="-58963"/>
                  <a:pt x="592316" y="39828"/>
                  <a:pt x="742797" y="0"/>
                </a:cubicBezTo>
                <a:cubicBezTo>
                  <a:pt x="893278" y="-39828"/>
                  <a:pt x="1009846" y="2340"/>
                  <a:pt x="1236316" y="0"/>
                </a:cubicBezTo>
                <a:cubicBezTo>
                  <a:pt x="1462786" y="-2340"/>
                  <a:pt x="1475364" y="5554"/>
                  <a:pt x="1681026" y="0"/>
                </a:cubicBezTo>
                <a:cubicBezTo>
                  <a:pt x="1886688" y="-5554"/>
                  <a:pt x="1984280" y="10331"/>
                  <a:pt x="2272165" y="0"/>
                </a:cubicBezTo>
                <a:cubicBezTo>
                  <a:pt x="2560050" y="-10331"/>
                  <a:pt x="2543055" y="38916"/>
                  <a:pt x="2765685" y="0"/>
                </a:cubicBezTo>
                <a:cubicBezTo>
                  <a:pt x="2988315" y="-38916"/>
                  <a:pt x="3257075" y="22879"/>
                  <a:pt x="3405634" y="0"/>
                </a:cubicBezTo>
                <a:cubicBezTo>
                  <a:pt x="3554193" y="-22879"/>
                  <a:pt x="3683714" y="859"/>
                  <a:pt x="3850344" y="0"/>
                </a:cubicBezTo>
                <a:cubicBezTo>
                  <a:pt x="4016974" y="-859"/>
                  <a:pt x="4255136" y="6215"/>
                  <a:pt x="4490292" y="0"/>
                </a:cubicBezTo>
                <a:cubicBezTo>
                  <a:pt x="4725448" y="-6215"/>
                  <a:pt x="4863098" y="35982"/>
                  <a:pt x="4983812" y="0"/>
                </a:cubicBezTo>
                <a:cubicBezTo>
                  <a:pt x="5033095" y="-430"/>
                  <a:pt x="5091813" y="31916"/>
                  <a:pt x="5086660" y="102848"/>
                </a:cubicBezTo>
                <a:cubicBezTo>
                  <a:pt x="5106557" y="288239"/>
                  <a:pt x="5025364" y="484462"/>
                  <a:pt x="5086660" y="616555"/>
                </a:cubicBezTo>
                <a:cubicBezTo>
                  <a:pt x="5147956" y="748648"/>
                  <a:pt x="5075218" y="941745"/>
                  <a:pt x="5086660" y="1145225"/>
                </a:cubicBezTo>
                <a:cubicBezTo>
                  <a:pt x="5098102" y="1348705"/>
                  <a:pt x="5060748" y="1443699"/>
                  <a:pt x="5086660" y="1599083"/>
                </a:cubicBezTo>
                <a:cubicBezTo>
                  <a:pt x="5078215" y="1657271"/>
                  <a:pt x="5026662" y="1692305"/>
                  <a:pt x="4983812" y="1701931"/>
                </a:cubicBezTo>
                <a:cubicBezTo>
                  <a:pt x="4788501" y="1751537"/>
                  <a:pt x="4654133" y="1642621"/>
                  <a:pt x="4392673" y="1701931"/>
                </a:cubicBezTo>
                <a:cubicBezTo>
                  <a:pt x="4131213" y="1761241"/>
                  <a:pt x="4024423" y="1694638"/>
                  <a:pt x="3850344" y="1701931"/>
                </a:cubicBezTo>
                <a:cubicBezTo>
                  <a:pt x="3676265" y="1709224"/>
                  <a:pt x="3613957" y="1693492"/>
                  <a:pt x="3454443" y="1701931"/>
                </a:cubicBezTo>
                <a:cubicBezTo>
                  <a:pt x="3294929" y="1710370"/>
                  <a:pt x="3159687" y="1653499"/>
                  <a:pt x="3009733" y="1701931"/>
                </a:cubicBezTo>
                <a:cubicBezTo>
                  <a:pt x="2859779" y="1750363"/>
                  <a:pt x="2627818" y="1663840"/>
                  <a:pt x="2369785" y="1701931"/>
                </a:cubicBezTo>
                <a:cubicBezTo>
                  <a:pt x="2111752" y="1740022"/>
                  <a:pt x="1946648" y="1680716"/>
                  <a:pt x="1827455" y="1701931"/>
                </a:cubicBezTo>
                <a:cubicBezTo>
                  <a:pt x="1708262" y="1723146"/>
                  <a:pt x="1534569" y="1654010"/>
                  <a:pt x="1382745" y="1701931"/>
                </a:cubicBezTo>
                <a:cubicBezTo>
                  <a:pt x="1230921" y="1749852"/>
                  <a:pt x="1076854" y="1674458"/>
                  <a:pt x="840416" y="1701931"/>
                </a:cubicBezTo>
                <a:cubicBezTo>
                  <a:pt x="603978" y="1729404"/>
                  <a:pt x="336575" y="1693987"/>
                  <a:pt x="102848" y="1701931"/>
                </a:cubicBezTo>
                <a:cubicBezTo>
                  <a:pt x="48472" y="1694472"/>
                  <a:pt x="3226" y="1659372"/>
                  <a:pt x="0" y="1599083"/>
                </a:cubicBezTo>
                <a:cubicBezTo>
                  <a:pt x="-45288" y="1339033"/>
                  <a:pt x="51198" y="1304098"/>
                  <a:pt x="0" y="1070413"/>
                </a:cubicBezTo>
                <a:cubicBezTo>
                  <a:pt x="-51198" y="836728"/>
                  <a:pt x="3015" y="767430"/>
                  <a:pt x="0" y="556706"/>
                </a:cubicBezTo>
                <a:cubicBezTo>
                  <a:pt x="-3015" y="345982"/>
                  <a:pt x="4299" y="308360"/>
                  <a:pt x="0" y="102848"/>
                </a:cubicBezTo>
                <a:close/>
              </a:path>
            </a:pathLst>
          </a:custGeom>
          <a:solidFill>
            <a:schemeClr val="bg2">
              <a:lumMod val="10000"/>
              <a:alpha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0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BM Plex Sans" panose="020B0503050203000203" pitchFamily="34" charset="0"/>
              </a:rPr>
              <a:t>Python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4C83B-D3B9-FE4F-8D77-4FC6FD9BA3EA}"/>
              </a:ext>
            </a:extLst>
          </p:cNvPr>
          <p:cNvSpPr/>
          <p:nvPr/>
        </p:nvSpPr>
        <p:spPr>
          <a:xfrm>
            <a:off x="1728891" y="2758236"/>
            <a:ext cx="1812777" cy="12526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named entities and semantic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528EC-7F00-C14F-BC8F-459FEBB5686D}"/>
              </a:ext>
            </a:extLst>
          </p:cNvPr>
          <p:cNvSpPr/>
          <p:nvPr/>
        </p:nvSpPr>
        <p:spPr>
          <a:xfrm>
            <a:off x="1690147" y="4603773"/>
            <a:ext cx="1794966" cy="10559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Watson Natural Language Understanding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CCDF7876-90A2-4344-A0C7-BD465544E945}"/>
              </a:ext>
            </a:extLst>
          </p:cNvPr>
          <p:cNvSpPr/>
          <p:nvPr/>
        </p:nvSpPr>
        <p:spPr>
          <a:xfrm>
            <a:off x="0" y="2905953"/>
            <a:ext cx="1175657" cy="1055914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Press Releases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6D1FE6-1184-BD45-B02E-AAA90E69FC79}"/>
              </a:ext>
            </a:extLst>
          </p:cNvPr>
          <p:cNvSpPr/>
          <p:nvPr/>
        </p:nvSpPr>
        <p:spPr>
          <a:xfrm>
            <a:off x="3841422" y="46395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75FDC-CF71-8348-8BCC-545622EE0630}"/>
              </a:ext>
            </a:extLst>
          </p:cNvPr>
          <p:cNvSpPr/>
          <p:nvPr/>
        </p:nvSpPr>
        <p:spPr>
          <a:xfrm>
            <a:off x="7180680" y="46395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B64495-D3AF-1044-88E2-7097DC0CBE44}"/>
              </a:ext>
            </a:extLst>
          </p:cNvPr>
          <p:cNvSpPr/>
          <p:nvPr/>
        </p:nvSpPr>
        <p:spPr>
          <a:xfrm>
            <a:off x="5511051" y="466268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SpaCy</a:t>
            </a:r>
            <a:endParaRPr lang="en-US" sz="16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2F31C-0AAB-C343-B5DC-42DB800F2428}"/>
              </a:ext>
            </a:extLst>
          </p:cNvPr>
          <p:cNvCxnSpPr>
            <a:cxnSpLocks/>
          </p:cNvCxnSpPr>
          <p:nvPr/>
        </p:nvCxnSpPr>
        <p:spPr>
          <a:xfrm>
            <a:off x="4108652" y="4023150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703F1-D10F-CF4F-9C53-CD7F9FE98D33}"/>
              </a:ext>
            </a:extLst>
          </p:cNvPr>
          <p:cNvCxnSpPr>
            <a:cxnSpLocks/>
          </p:cNvCxnSpPr>
          <p:nvPr/>
        </p:nvCxnSpPr>
        <p:spPr>
          <a:xfrm flipV="1">
            <a:off x="4797179" y="4023150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B5444-B646-3040-AB0F-6D024D901CD2}"/>
              </a:ext>
            </a:extLst>
          </p:cNvPr>
          <p:cNvCxnSpPr>
            <a:cxnSpLocks/>
          </p:cNvCxnSpPr>
          <p:nvPr/>
        </p:nvCxnSpPr>
        <p:spPr>
          <a:xfrm>
            <a:off x="7471302" y="4031684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24BCE-0BB8-0548-85D7-C4D9D97A2AFD}"/>
              </a:ext>
            </a:extLst>
          </p:cNvPr>
          <p:cNvCxnSpPr>
            <a:cxnSpLocks/>
          </p:cNvCxnSpPr>
          <p:nvPr/>
        </p:nvCxnSpPr>
        <p:spPr>
          <a:xfrm flipV="1">
            <a:off x="8050574" y="4025225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E7CCE-9891-3943-B922-DEC3360077D3}"/>
              </a:ext>
            </a:extLst>
          </p:cNvPr>
          <p:cNvCxnSpPr>
            <a:cxnSpLocks/>
          </p:cNvCxnSpPr>
          <p:nvPr/>
        </p:nvCxnSpPr>
        <p:spPr>
          <a:xfrm>
            <a:off x="5751810" y="4017314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E82C9E-630B-2945-88D7-33935A2E84E3}"/>
              </a:ext>
            </a:extLst>
          </p:cNvPr>
          <p:cNvCxnSpPr>
            <a:cxnSpLocks/>
          </p:cNvCxnSpPr>
          <p:nvPr/>
        </p:nvCxnSpPr>
        <p:spPr>
          <a:xfrm flipV="1">
            <a:off x="6440337" y="4017314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nternal Storage 44">
            <a:extLst>
              <a:ext uri="{FF2B5EF4-FFF2-40B4-BE49-F238E27FC236}">
                <a16:creationId xmlns:a16="http://schemas.microsoft.com/office/drawing/2014/main" id="{4FEBEBA3-202B-014A-BEC4-D4FC39065538}"/>
              </a:ext>
            </a:extLst>
          </p:cNvPr>
          <p:cNvSpPr/>
          <p:nvPr/>
        </p:nvSpPr>
        <p:spPr>
          <a:xfrm>
            <a:off x="10546339" y="2686708"/>
            <a:ext cx="1526380" cy="1429669"/>
          </a:xfrm>
          <a:prstGeom prst="flowChartInternal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Names and titles of executives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F628-ADFC-2041-A17E-8649EBD3A945}"/>
              </a:ext>
            </a:extLst>
          </p:cNvPr>
          <p:cNvSpPr/>
          <p:nvPr/>
        </p:nvSpPr>
        <p:spPr>
          <a:xfrm>
            <a:off x="8800343" y="2775326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Combine results across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A2A5-465C-9443-9A9F-F181FB702238}"/>
              </a:ext>
            </a:extLst>
          </p:cNvPr>
          <p:cNvSpPr/>
          <p:nvPr/>
        </p:nvSpPr>
        <p:spPr>
          <a:xfrm>
            <a:off x="3902810" y="2780771"/>
            <a:ext cx="1223287" cy="12300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persons quoted by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A21AB-58DA-AF40-8EC4-448EEDF881E9}"/>
              </a:ext>
            </a:extLst>
          </p:cNvPr>
          <p:cNvSpPr/>
          <p:nvPr/>
        </p:nvSpPr>
        <p:spPr>
          <a:xfrm>
            <a:off x="5487239" y="2775326"/>
            <a:ext cx="136343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Perform dependency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5E516-4022-C04C-B16B-4D8A6C73DBC5}"/>
              </a:ext>
            </a:extLst>
          </p:cNvPr>
          <p:cNvSpPr/>
          <p:nvPr/>
        </p:nvSpPr>
        <p:spPr>
          <a:xfrm>
            <a:off x="7211820" y="2775388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titles of persons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849503-5935-5645-A700-325880598D61}"/>
              </a:ext>
            </a:extLst>
          </p:cNvPr>
          <p:cNvSpPr/>
          <p:nvPr/>
        </p:nvSpPr>
        <p:spPr>
          <a:xfrm>
            <a:off x="1246055" y="3228086"/>
            <a:ext cx="529827" cy="36775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3572F7-9C11-4040-B02C-67C54DDA6A7E}"/>
              </a:ext>
            </a:extLst>
          </p:cNvPr>
          <p:cNvCxnSpPr>
            <a:cxnSpLocks/>
          </p:cNvCxnSpPr>
          <p:nvPr/>
        </p:nvCxnSpPr>
        <p:spPr>
          <a:xfrm>
            <a:off x="2161632" y="4002012"/>
            <a:ext cx="156512" cy="63749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6067AE-7501-A949-929B-4FB5297F4DB0}"/>
              </a:ext>
            </a:extLst>
          </p:cNvPr>
          <p:cNvCxnSpPr>
            <a:cxnSpLocks/>
          </p:cNvCxnSpPr>
          <p:nvPr/>
        </p:nvCxnSpPr>
        <p:spPr>
          <a:xfrm flipV="1">
            <a:off x="2835165" y="4002013"/>
            <a:ext cx="156512" cy="64838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DC13CA1-5CD0-184E-B958-EBB8EF044E50}"/>
              </a:ext>
            </a:extLst>
          </p:cNvPr>
          <p:cNvSpPr/>
          <p:nvPr/>
        </p:nvSpPr>
        <p:spPr>
          <a:xfrm>
            <a:off x="1505332" y="2498767"/>
            <a:ext cx="518938" cy="5189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3A2E29-DEC7-E94A-BA7F-ED3BC9350DA4}"/>
              </a:ext>
            </a:extLst>
          </p:cNvPr>
          <p:cNvSpPr/>
          <p:nvPr/>
        </p:nvSpPr>
        <p:spPr>
          <a:xfrm>
            <a:off x="3655935" y="2504608"/>
            <a:ext cx="518938" cy="5189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8062F7-B214-734F-A42D-C41BD657B9CB}"/>
              </a:ext>
            </a:extLst>
          </p:cNvPr>
          <p:cNvSpPr/>
          <p:nvPr/>
        </p:nvSpPr>
        <p:spPr>
          <a:xfrm>
            <a:off x="8557617" y="2501611"/>
            <a:ext cx="518938" cy="5189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1CE8D-4A02-364B-AA45-BADDC9F46673}"/>
              </a:ext>
            </a:extLst>
          </p:cNvPr>
          <p:cNvSpPr/>
          <p:nvPr/>
        </p:nvSpPr>
        <p:spPr>
          <a:xfrm>
            <a:off x="6976432" y="2501611"/>
            <a:ext cx="518938" cy="5189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D1AC1E-2615-E241-8257-F0B152E30EB2}"/>
              </a:ext>
            </a:extLst>
          </p:cNvPr>
          <p:cNvSpPr/>
          <p:nvPr/>
        </p:nvSpPr>
        <p:spPr>
          <a:xfrm>
            <a:off x="5222630" y="2506487"/>
            <a:ext cx="518938" cy="5189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87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E1C8FDE-97C3-644E-9BF5-46E8F7A87C47}"/>
              </a:ext>
            </a:extLst>
          </p:cNvPr>
          <p:cNvSpPr txBox="1"/>
          <p:nvPr/>
        </p:nvSpPr>
        <p:spPr>
          <a:xfrm>
            <a:off x="2349808" y="1983734"/>
            <a:ext cx="7864709" cy="2160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>
                <a:latin typeface="IBM Plex Sans" panose="020B0503050203000203" pitchFamily="34" charset="0"/>
              </a:rPr>
              <a:t>IBM's recent investment in technology, assets, resources and skills development with HBCUs across the United States through the IBM Skills Academy and enhanced IBM Academic Initiative.</a:t>
            </a:r>
          </a:p>
          <a:p>
            <a:pPr fontAlgn="base">
              <a:spcBef>
                <a:spcPts val="600"/>
              </a:spcBef>
            </a:pP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said 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Valinda </a:t>
            </a:r>
            <a:r>
              <a:rPr lang="en-US" sz="1600" dirty="0" err="1">
                <a:highlight>
                  <a:srgbClr val="00FFFF"/>
                </a:highlight>
                <a:latin typeface="IBM Plex Sans" panose="020B0503050203000203" pitchFamily="34" charset="0"/>
              </a:rPr>
              <a:t>Scarbro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 Kennedy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, </a:t>
            </a:r>
            <a:r>
              <a:rPr lang="en-US" sz="1600" dirty="0">
                <a:highlight>
                  <a:srgbClr val="FF00FF"/>
                </a:highlight>
                <a:latin typeface="IBM Plex Sans" panose="020B0503050203000203" pitchFamily="34" charset="0"/>
              </a:rPr>
              <a:t>HBCU Program Lead, IBM Global University Programs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.</a:t>
            </a:r>
            <a:r>
              <a:rPr lang="en-US" sz="1600" dirty="0">
                <a:latin typeface="IBM Plex Sans" panose="020B0503050203000203" pitchFamily="34" charset="0"/>
              </a:rPr>
              <a:t>  "As we announced earlier this fall, IBM is deeply committed to helping HBCU students build their skills to better prepare for the future of work. Through this collaboration, Harris-Stowe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0BD4C-F801-C343-9B45-7137F8702510}"/>
              </a:ext>
            </a:extLst>
          </p:cNvPr>
          <p:cNvSpPr/>
          <p:nvPr/>
        </p:nvSpPr>
        <p:spPr>
          <a:xfrm>
            <a:off x="2349808" y="3492441"/>
            <a:ext cx="7775500" cy="651757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DCC2D-DFBE-AE42-A32F-5C90D2AA1031}"/>
              </a:ext>
            </a:extLst>
          </p:cNvPr>
          <p:cNvSpPr/>
          <p:nvPr/>
        </p:nvSpPr>
        <p:spPr>
          <a:xfrm flipV="1">
            <a:off x="2349808" y="1983734"/>
            <a:ext cx="7775500" cy="704468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B82689B-4FF2-714E-8BF8-3DC9DB0CE8A4}"/>
              </a:ext>
            </a:extLst>
          </p:cNvPr>
          <p:cNvSpPr/>
          <p:nvPr/>
        </p:nvSpPr>
        <p:spPr>
          <a:xfrm>
            <a:off x="2709745" y="2274252"/>
            <a:ext cx="2562923" cy="345689"/>
          </a:xfrm>
          <a:prstGeom prst="wedgeRoundRectCallout">
            <a:avLst>
              <a:gd name="adj1" fmla="val 19437"/>
              <a:gd name="adj2" fmla="val 196822"/>
              <a:gd name="adj3" fmla="val 16667"/>
            </a:avLst>
          </a:prstGeom>
          <a:solidFill>
            <a:srgbClr val="FFFF0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BM Plex Sans Medium" panose="020B0503050203000203" pitchFamily="34" charset="0"/>
              </a:rPr>
              <a:t>Executive quote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E876F815-0D1E-A345-ACF6-B2CAE90FF242}"/>
              </a:ext>
            </a:extLst>
          </p:cNvPr>
          <p:cNvSpPr/>
          <p:nvPr/>
        </p:nvSpPr>
        <p:spPr>
          <a:xfrm>
            <a:off x="5272668" y="3659798"/>
            <a:ext cx="2645317" cy="345688"/>
          </a:xfrm>
          <a:prstGeom prst="wedgeRoundRectCallout">
            <a:avLst>
              <a:gd name="adj1" fmla="val -50534"/>
              <a:gd name="adj2" fmla="val -98146"/>
              <a:gd name="adj3" fmla="val 16667"/>
            </a:avLst>
          </a:prstGeom>
          <a:solidFill>
            <a:srgbClr val="FF01FF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BM Plex Sans Medium" panose="020B0503050203000203" pitchFamily="34" charset="0"/>
              </a:rPr>
              <a:t>Title of executive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8D14945-7098-6D45-901F-157685D83B31}"/>
              </a:ext>
            </a:extLst>
          </p:cNvPr>
          <p:cNvSpPr/>
          <p:nvPr/>
        </p:nvSpPr>
        <p:spPr>
          <a:xfrm>
            <a:off x="6478859" y="2297739"/>
            <a:ext cx="2842010" cy="345688"/>
          </a:xfrm>
          <a:prstGeom prst="wedgeRoundRectCallout">
            <a:avLst>
              <a:gd name="adj1" fmla="val -42439"/>
              <a:gd name="adj2" fmla="val 189339"/>
              <a:gd name="adj3" fmla="val 16667"/>
            </a:avLst>
          </a:prstGeom>
          <a:solidFill>
            <a:srgbClr val="00FFFF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BM Plex Sans Medium" panose="020B0503050203000203" pitchFamily="34" charset="0"/>
              </a:rPr>
              <a:t>Name of executive</a:t>
            </a:r>
          </a:p>
        </p:txBody>
      </p:sp>
    </p:spTree>
    <p:extLst>
      <p:ext uri="{BB962C8B-B14F-4D97-AF65-F5344CB8AC3E}">
        <p14:creationId xmlns:p14="http://schemas.microsoft.com/office/powerpoint/2010/main" val="16898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26F1E-956C-9F4D-8C89-054D342973CF}"/>
              </a:ext>
            </a:extLst>
          </p:cNvPr>
          <p:cNvSpPr txBox="1"/>
          <p:nvPr/>
        </p:nvSpPr>
        <p:spPr>
          <a:xfrm>
            <a:off x="3341649" y="1714584"/>
            <a:ext cx="7875860" cy="8390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</a:t>
            </a:r>
            <a:r>
              <a:rPr lang="en-US" sz="1600" b="1" dirty="0">
                <a:highlight>
                  <a:srgbClr val="FFFF00"/>
                </a:highlight>
                <a:latin typeface="IBM Plex Sans" panose="020B0503050203000203" pitchFamily="34" charset="0"/>
              </a:rPr>
              <a:t>says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 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Valinda </a:t>
            </a:r>
            <a:r>
              <a:rPr lang="en-US" sz="1600" dirty="0" err="1">
                <a:highlight>
                  <a:srgbClr val="00FFFF"/>
                </a:highlight>
                <a:latin typeface="IBM Plex Sans" panose="020B0503050203000203" pitchFamily="34" charset="0"/>
              </a:rPr>
              <a:t>Scarbro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 Kennedy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, </a:t>
            </a:r>
            <a:r>
              <a:rPr lang="en-US" sz="1600" dirty="0">
                <a:highlight>
                  <a:srgbClr val="FF01FF"/>
                </a:highlight>
                <a:latin typeface="IBM Plex Sans" panose="020B0503050203000203" pitchFamily="34" charset="0"/>
              </a:rPr>
              <a:t>HBCU Program Lead, IBM Global University Programs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81666-DDDB-4B46-AF72-D87C60326053}"/>
              </a:ext>
            </a:extLst>
          </p:cNvPr>
          <p:cNvSpPr txBox="1"/>
          <p:nvPr/>
        </p:nvSpPr>
        <p:spPr>
          <a:xfrm>
            <a:off x="3341649" y="2792535"/>
            <a:ext cx="7875860" cy="8390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Valinda </a:t>
            </a:r>
            <a:r>
              <a:rPr lang="en-US" sz="1600" dirty="0" err="1">
                <a:highlight>
                  <a:srgbClr val="00FFFF"/>
                </a:highlight>
                <a:latin typeface="IBM Plex Sans" panose="020B0503050203000203" pitchFamily="34" charset="0"/>
              </a:rPr>
              <a:t>Scarbro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 Kennedy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, </a:t>
            </a:r>
            <a:r>
              <a:rPr lang="en-US" sz="1600" dirty="0">
                <a:highlight>
                  <a:srgbClr val="FF00FF"/>
                </a:highlight>
                <a:latin typeface="IBM Plex Sans" panose="020B0503050203000203" pitchFamily="34" charset="0"/>
              </a:rPr>
              <a:t>HBCU Program Lead, IBM Global University Programs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, said, "Equal access to skills and jobs is the key to unlocking economic opportunity and prosperity for diverse populations."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56B6C-C99E-7844-972E-18F0E3EE5BBB}"/>
              </a:ext>
            </a:extLst>
          </p:cNvPr>
          <p:cNvSpPr txBox="1"/>
          <p:nvPr/>
        </p:nvSpPr>
        <p:spPr>
          <a:xfrm>
            <a:off x="1287882" y="172613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latin typeface="IBM Plex Sans Condensed" panose="020B0506050203000203" pitchFamily="34" charset="77"/>
              </a:rPr>
              <a:t>Present Tense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025B-725E-A441-B219-0B853FF56414}"/>
              </a:ext>
            </a:extLst>
          </p:cNvPr>
          <p:cNvSpPr txBox="1"/>
          <p:nvPr/>
        </p:nvSpPr>
        <p:spPr>
          <a:xfrm>
            <a:off x="1496016" y="2792535"/>
            <a:ext cx="1845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Attribution</a:t>
            </a:r>
            <a:br>
              <a:rPr lang="en-US" sz="2400" b="1" dirty="0"/>
            </a:br>
            <a:r>
              <a:rPr lang="en-US" sz="2400" b="1" dirty="0"/>
              <a:t>before quote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B171B-6F3F-E247-8227-7F89D7EECD33}"/>
              </a:ext>
            </a:extLst>
          </p:cNvPr>
          <p:cNvSpPr txBox="1"/>
          <p:nvPr/>
        </p:nvSpPr>
        <p:spPr>
          <a:xfrm>
            <a:off x="3341649" y="3870486"/>
            <a:ext cx="7875860" cy="8390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said 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Valinda </a:t>
            </a:r>
            <a:r>
              <a:rPr lang="en-US" sz="1600" dirty="0" err="1">
                <a:highlight>
                  <a:srgbClr val="00FFFF"/>
                </a:highlight>
                <a:latin typeface="IBM Plex Sans" panose="020B0503050203000203" pitchFamily="34" charset="0"/>
              </a:rPr>
              <a:t>Scarbro</a:t>
            </a:r>
            <a:r>
              <a:rPr lang="en-US" sz="1600" dirty="0">
                <a:highlight>
                  <a:srgbClr val="00FFFF"/>
                </a:highlight>
                <a:latin typeface="IBM Plex Sans" panose="020B0503050203000203" pitchFamily="34" charset="0"/>
              </a:rPr>
              <a:t> Kennedy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, </a:t>
            </a:r>
            <a:r>
              <a:rPr lang="en-US" sz="1600" b="1" dirty="0">
                <a:highlight>
                  <a:srgbClr val="FF01FF"/>
                </a:highlight>
                <a:latin typeface="IBM Plex Sans" panose="020B0503050203000203" pitchFamily="34" charset="0"/>
              </a:rPr>
              <a:t>Leader of the HBCU program at IBM Global University Programs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18234-1E43-744D-8FEB-4FE822C99077}"/>
              </a:ext>
            </a:extLst>
          </p:cNvPr>
          <p:cNvSpPr txBox="1"/>
          <p:nvPr/>
        </p:nvSpPr>
        <p:spPr>
          <a:xfrm>
            <a:off x="1325070" y="3862438"/>
            <a:ext cx="201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Different form</a:t>
            </a:r>
            <a:br>
              <a:rPr lang="en-US" sz="2400" b="1" dirty="0"/>
            </a:br>
            <a:r>
              <a:rPr lang="en-US" sz="2400" b="1" dirty="0"/>
              <a:t>for title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73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>
            <a:extLst>
              <a:ext uri="{FF2B5EF4-FFF2-40B4-BE49-F238E27FC236}">
                <a16:creationId xmlns:a16="http://schemas.microsoft.com/office/drawing/2014/main" id="{CA429DDB-7955-114C-8FB6-5C2564491BCC}"/>
              </a:ext>
            </a:extLst>
          </p:cNvPr>
          <p:cNvSpPr/>
          <p:nvPr/>
        </p:nvSpPr>
        <p:spPr>
          <a:xfrm>
            <a:off x="2659796" y="3252039"/>
            <a:ext cx="7399620" cy="346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71E15D7-1A9D-0746-B17D-A30176D91247}"/>
              </a:ext>
            </a:extLst>
          </p:cNvPr>
          <p:cNvSpPr/>
          <p:nvPr/>
        </p:nvSpPr>
        <p:spPr>
          <a:xfrm>
            <a:off x="2945644" y="4498454"/>
            <a:ext cx="6711923" cy="1701931"/>
          </a:xfrm>
          <a:custGeom>
            <a:avLst/>
            <a:gdLst>
              <a:gd name="connsiteX0" fmla="*/ 0 w 6711923"/>
              <a:gd name="connsiteY0" fmla="*/ 102848 h 1701931"/>
              <a:gd name="connsiteX1" fmla="*/ 102848 w 6711923"/>
              <a:gd name="connsiteY1" fmla="*/ 0 h 1701931"/>
              <a:gd name="connsiteX2" fmla="*/ 564199 w 6711923"/>
              <a:gd name="connsiteY2" fmla="*/ 0 h 1701931"/>
              <a:gd name="connsiteX3" fmla="*/ 960487 w 6711923"/>
              <a:gd name="connsiteY3" fmla="*/ 0 h 1701931"/>
              <a:gd name="connsiteX4" fmla="*/ 1421838 w 6711923"/>
              <a:gd name="connsiteY4" fmla="*/ 0 h 1701931"/>
              <a:gd name="connsiteX5" fmla="*/ 1948251 w 6711923"/>
              <a:gd name="connsiteY5" fmla="*/ 0 h 1701931"/>
              <a:gd name="connsiteX6" fmla="*/ 2539726 w 6711923"/>
              <a:gd name="connsiteY6" fmla="*/ 0 h 1701931"/>
              <a:gd name="connsiteX7" fmla="*/ 3001076 w 6711923"/>
              <a:gd name="connsiteY7" fmla="*/ 0 h 1701931"/>
              <a:gd name="connsiteX8" fmla="*/ 3722676 w 6711923"/>
              <a:gd name="connsiteY8" fmla="*/ 0 h 1701931"/>
              <a:gd name="connsiteX9" fmla="*/ 4314151 w 6711923"/>
              <a:gd name="connsiteY9" fmla="*/ 0 h 1701931"/>
              <a:gd name="connsiteX10" fmla="*/ 5035751 w 6711923"/>
              <a:gd name="connsiteY10" fmla="*/ 0 h 1701931"/>
              <a:gd name="connsiteX11" fmla="*/ 5692288 w 6711923"/>
              <a:gd name="connsiteY11" fmla="*/ 0 h 1701931"/>
              <a:gd name="connsiteX12" fmla="*/ 6609075 w 6711923"/>
              <a:gd name="connsiteY12" fmla="*/ 0 h 1701931"/>
              <a:gd name="connsiteX13" fmla="*/ 6711923 w 6711923"/>
              <a:gd name="connsiteY13" fmla="*/ 102848 h 1701931"/>
              <a:gd name="connsiteX14" fmla="*/ 6711923 w 6711923"/>
              <a:gd name="connsiteY14" fmla="*/ 586631 h 1701931"/>
              <a:gd name="connsiteX15" fmla="*/ 6711923 w 6711923"/>
              <a:gd name="connsiteY15" fmla="*/ 1040489 h 1701931"/>
              <a:gd name="connsiteX16" fmla="*/ 6711923 w 6711923"/>
              <a:gd name="connsiteY16" fmla="*/ 1599083 h 1701931"/>
              <a:gd name="connsiteX17" fmla="*/ 6609075 w 6711923"/>
              <a:gd name="connsiteY17" fmla="*/ 1701931 h 1701931"/>
              <a:gd name="connsiteX18" fmla="*/ 5887475 w 6711923"/>
              <a:gd name="connsiteY18" fmla="*/ 1701931 h 1701931"/>
              <a:gd name="connsiteX19" fmla="*/ 5426125 w 6711923"/>
              <a:gd name="connsiteY19" fmla="*/ 1701931 h 1701931"/>
              <a:gd name="connsiteX20" fmla="*/ 4834649 w 6711923"/>
              <a:gd name="connsiteY20" fmla="*/ 1701931 h 1701931"/>
              <a:gd name="connsiteX21" fmla="*/ 4178112 w 6711923"/>
              <a:gd name="connsiteY21" fmla="*/ 1701931 h 1701931"/>
              <a:gd name="connsiteX22" fmla="*/ 3456512 w 6711923"/>
              <a:gd name="connsiteY22" fmla="*/ 1701931 h 1701931"/>
              <a:gd name="connsiteX23" fmla="*/ 2799975 w 6711923"/>
              <a:gd name="connsiteY23" fmla="*/ 1701931 h 1701931"/>
              <a:gd name="connsiteX24" fmla="*/ 2078375 w 6711923"/>
              <a:gd name="connsiteY24" fmla="*/ 1701931 h 1701931"/>
              <a:gd name="connsiteX25" fmla="*/ 1421838 w 6711923"/>
              <a:gd name="connsiteY25" fmla="*/ 1701931 h 1701931"/>
              <a:gd name="connsiteX26" fmla="*/ 960487 w 6711923"/>
              <a:gd name="connsiteY26" fmla="*/ 1701931 h 1701931"/>
              <a:gd name="connsiteX27" fmla="*/ 102848 w 6711923"/>
              <a:gd name="connsiteY27" fmla="*/ 1701931 h 1701931"/>
              <a:gd name="connsiteX28" fmla="*/ 0 w 6711923"/>
              <a:gd name="connsiteY28" fmla="*/ 1599083 h 1701931"/>
              <a:gd name="connsiteX29" fmla="*/ 0 w 6711923"/>
              <a:gd name="connsiteY29" fmla="*/ 1085376 h 1701931"/>
              <a:gd name="connsiteX30" fmla="*/ 0 w 6711923"/>
              <a:gd name="connsiteY30" fmla="*/ 616555 h 1701931"/>
              <a:gd name="connsiteX31" fmla="*/ 0 w 6711923"/>
              <a:gd name="connsiteY31" fmla="*/ 102848 h 170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11923" h="1701931" fill="none" extrusionOk="0">
                <a:moveTo>
                  <a:pt x="0" y="102848"/>
                </a:moveTo>
                <a:cubicBezTo>
                  <a:pt x="1279" y="40464"/>
                  <a:pt x="41054" y="-161"/>
                  <a:pt x="102848" y="0"/>
                </a:cubicBezTo>
                <a:cubicBezTo>
                  <a:pt x="331628" y="-102"/>
                  <a:pt x="378527" y="8569"/>
                  <a:pt x="564199" y="0"/>
                </a:cubicBezTo>
                <a:cubicBezTo>
                  <a:pt x="749871" y="-8569"/>
                  <a:pt x="800011" y="3171"/>
                  <a:pt x="960487" y="0"/>
                </a:cubicBezTo>
                <a:cubicBezTo>
                  <a:pt x="1120963" y="-3171"/>
                  <a:pt x="1268365" y="22700"/>
                  <a:pt x="1421838" y="0"/>
                </a:cubicBezTo>
                <a:cubicBezTo>
                  <a:pt x="1575311" y="-22700"/>
                  <a:pt x="1781172" y="26327"/>
                  <a:pt x="1948251" y="0"/>
                </a:cubicBezTo>
                <a:cubicBezTo>
                  <a:pt x="2115330" y="-26327"/>
                  <a:pt x="2401725" y="48498"/>
                  <a:pt x="2539726" y="0"/>
                </a:cubicBezTo>
                <a:cubicBezTo>
                  <a:pt x="2677727" y="-48498"/>
                  <a:pt x="2851533" y="42207"/>
                  <a:pt x="3001076" y="0"/>
                </a:cubicBezTo>
                <a:cubicBezTo>
                  <a:pt x="3150619" y="-42207"/>
                  <a:pt x="3428817" y="68599"/>
                  <a:pt x="3722676" y="0"/>
                </a:cubicBezTo>
                <a:cubicBezTo>
                  <a:pt x="4016535" y="-68599"/>
                  <a:pt x="4160055" y="34518"/>
                  <a:pt x="4314151" y="0"/>
                </a:cubicBezTo>
                <a:cubicBezTo>
                  <a:pt x="4468247" y="-34518"/>
                  <a:pt x="4716514" y="29739"/>
                  <a:pt x="5035751" y="0"/>
                </a:cubicBezTo>
                <a:cubicBezTo>
                  <a:pt x="5354988" y="-29739"/>
                  <a:pt x="5398771" y="6577"/>
                  <a:pt x="5692288" y="0"/>
                </a:cubicBezTo>
                <a:cubicBezTo>
                  <a:pt x="5985805" y="-6577"/>
                  <a:pt x="6353875" y="85229"/>
                  <a:pt x="6609075" y="0"/>
                </a:cubicBezTo>
                <a:cubicBezTo>
                  <a:pt x="6673944" y="1383"/>
                  <a:pt x="6703269" y="49213"/>
                  <a:pt x="6711923" y="102848"/>
                </a:cubicBezTo>
                <a:cubicBezTo>
                  <a:pt x="6768660" y="242856"/>
                  <a:pt x="6669209" y="441263"/>
                  <a:pt x="6711923" y="586631"/>
                </a:cubicBezTo>
                <a:cubicBezTo>
                  <a:pt x="6754637" y="731999"/>
                  <a:pt x="6660038" y="815594"/>
                  <a:pt x="6711923" y="1040489"/>
                </a:cubicBezTo>
                <a:cubicBezTo>
                  <a:pt x="6763808" y="1265384"/>
                  <a:pt x="6658008" y="1445669"/>
                  <a:pt x="6711923" y="1599083"/>
                </a:cubicBezTo>
                <a:cubicBezTo>
                  <a:pt x="6713205" y="1651382"/>
                  <a:pt x="6664862" y="1700128"/>
                  <a:pt x="6609075" y="1701931"/>
                </a:cubicBezTo>
                <a:cubicBezTo>
                  <a:pt x="6331033" y="1756613"/>
                  <a:pt x="6058621" y="1653555"/>
                  <a:pt x="5887475" y="1701931"/>
                </a:cubicBezTo>
                <a:cubicBezTo>
                  <a:pt x="5716329" y="1750307"/>
                  <a:pt x="5655544" y="1664514"/>
                  <a:pt x="5426125" y="1701931"/>
                </a:cubicBezTo>
                <a:cubicBezTo>
                  <a:pt x="5196706" y="1739348"/>
                  <a:pt x="5006942" y="1688318"/>
                  <a:pt x="4834649" y="1701931"/>
                </a:cubicBezTo>
                <a:cubicBezTo>
                  <a:pt x="4662356" y="1715544"/>
                  <a:pt x="4436765" y="1664749"/>
                  <a:pt x="4178112" y="1701931"/>
                </a:cubicBezTo>
                <a:cubicBezTo>
                  <a:pt x="3919459" y="1739113"/>
                  <a:pt x="3805447" y="1632781"/>
                  <a:pt x="3456512" y="1701931"/>
                </a:cubicBezTo>
                <a:cubicBezTo>
                  <a:pt x="3107577" y="1771081"/>
                  <a:pt x="3069256" y="1640174"/>
                  <a:pt x="2799975" y="1701931"/>
                </a:cubicBezTo>
                <a:cubicBezTo>
                  <a:pt x="2530694" y="1763688"/>
                  <a:pt x="2370499" y="1644059"/>
                  <a:pt x="2078375" y="1701931"/>
                </a:cubicBezTo>
                <a:cubicBezTo>
                  <a:pt x="1786251" y="1759803"/>
                  <a:pt x="1630678" y="1652653"/>
                  <a:pt x="1421838" y="1701931"/>
                </a:cubicBezTo>
                <a:cubicBezTo>
                  <a:pt x="1212998" y="1751209"/>
                  <a:pt x="1078576" y="1700148"/>
                  <a:pt x="960487" y="1701931"/>
                </a:cubicBezTo>
                <a:cubicBezTo>
                  <a:pt x="842398" y="1703714"/>
                  <a:pt x="334993" y="1668838"/>
                  <a:pt x="102848" y="1701931"/>
                </a:cubicBezTo>
                <a:cubicBezTo>
                  <a:pt x="48438" y="1702299"/>
                  <a:pt x="7540" y="1667453"/>
                  <a:pt x="0" y="1599083"/>
                </a:cubicBezTo>
                <a:cubicBezTo>
                  <a:pt x="-12884" y="1413548"/>
                  <a:pt x="12385" y="1304650"/>
                  <a:pt x="0" y="1085376"/>
                </a:cubicBezTo>
                <a:cubicBezTo>
                  <a:pt x="-12385" y="866102"/>
                  <a:pt x="34387" y="803668"/>
                  <a:pt x="0" y="616555"/>
                </a:cubicBezTo>
                <a:cubicBezTo>
                  <a:pt x="-34387" y="429442"/>
                  <a:pt x="38683" y="274963"/>
                  <a:pt x="0" y="102848"/>
                </a:cubicBezTo>
                <a:close/>
              </a:path>
              <a:path w="6711923" h="1701931" stroke="0" extrusionOk="0">
                <a:moveTo>
                  <a:pt x="0" y="102848"/>
                </a:moveTo>
                <a:cubicBezTo>
                  <a:pt x="-4640" y="43185"/>
                  <a:pt x="38753" y="2738"/>
                  <a:pt x="102848" y="0"/>
                </a:cubicBezTo>
                <a:cubicBezTo>
                  <a:pt x="324682" y="-9737"/>
                  <a:pt x="487753" y="64493"/>
                  <a:pt x="824448" y="0"/>
                </a:cubicBezTo>
                <a:cubicBezTo>
                  <a:pt x="1161143" y="-64493"/>
                  <a:pt x="1136500" y="19969"/>
                  <a:pt x="1350861" y="0"/>
                </a:cubicBezTo>
                <a:cubicBezTo>
                  <a:pt x="1565222" y="-19969"/>
                  <a:pt x="1614087" y="33140"/>
                  <a:pt x="1812211" y="0"/>
                </a:cubicBezTo>
                <a:cubicBezTo>
                  <a:pt x="2010335" y="-33140"/>
                  <a:pt x="2228381" y="18176"/>
                  <a:pt x="2468749" y="0"/>
                </a:cubicBezTo>
                <a:cubicBezTo>
                  <a:pt x="2709117" y="-18176"/>
                  <a:pt x="2833275" y="36552"/>
                  <a:pt x="2995162" y="0"/>
                </a:cubicBezTo>
                <a:cubicBezTo>
                  <a:pt x="3157049" y="-36552"/>
                  <a:pt x="3533823" y="468"/>
                  <a:pt x="3716761" y="0"/>
                </a:cubicBezTo>
                <a:cubicBezTo>
                  <a:pt x="3899699" y="-468"/>
                  <a:pt x="3994373" y="20925"/>
                  <a:pt x="4178112" y="0"/>
                </a:cubicBezTo>
                <a:cubicBezTo>
                  <a:pt x="4361851" y="-20925"/>
                  <a:pt x="4579882" y="51867"/>
                  <a:pt x="4899712" y="0"/>
                </a:cubicBezTo>
                <a:cubicBezTo>
                  <a:pt x="5219542" y="-51867"/>
                  <a:pt x="5130391" y="1816"/>
                  <a:pt x="5296000" y="0"/>
                </a:cubicBezTo>
                <a:cubicBezTo>
                  <a:pt x="5461609" y="-1816"/>
                  <a:pt x="5606110" y="15731"/>
                  <a:pt x="5887475" y="0"/>
                </a:cubicBezTo>
                <a:cubicBezTo>
                  <a:pt x="6168841" y="-15731"/>
                  <a:pt x="6429186" y="47666"/>
                  <a:pt x="6609075" y="0"/>
                </a:cubicBezTo>
                <a:cubicBezTo>
                  <a:pt x="6673183" y="-7220"/>
                  <a:pt x="6715531" y="43720"/>
                  <a:pt x="6711923" y="102848"/>
                </a:cubicBezTo>
                <a:cubicBezTo>
                  <a:pt x="6724295" y="258058"/>
                  <a:pt x="6688940" y="485262"/>
                  <a:pt x="6711923" y="601593"/>
                </a:cubicBezTo>
                <a:cubicBezTo>
                  <a:pt x="6734906" y="717924"/>
                  <a:pt x="6660542" y="890426"/>
                  <a:pt x="6711923" y="1070413"/>
                </a:cubicBezTo>
                <a:cubicBezTo>
                  <a:pt x="6763304" y="1250400"/>
                  <a:pt x="6707359" y="1392188"/>
                  <a:pt x="6711923" y="1599083"/>
                </a:cubicBezTo>
                <a:cubicBezTo>
                  <a:pt x="6706088" y="1643989"/>
                  <a:pt x="6666372" y="1695218"/>
                  <a:pt x="6609075" y="1701931"/>
                </a:cubicBezTo>
                <a:cubicBezTo>
                  <a:pt x="6326156" y="1712541"/>
                  <a:pt x="6277217" y="1680830"/>
                  <a:pt x="5952538" y="1701931"/>
                </a:cubicBezTo>
                <a:cubicBezTo>
                  <a:pt x="5627859" y="1723032"/>
                  <a:pt x="5588388" y="1683632"/>
                  <a:pt x="5491187" y="1701931"/>
                </a:cubicBezTo>
                <a:cubicBezTo>
                  <a:pt x="5393986" y="1720230"/>
                  <a:pt x="4998799" y="1672283"/>
                  <a:pt x="4769587" y="1701931"/>
                </a:cubicBezTo>
                <a:cubicBezTo>
                  <a:pt x="4540375" y="1731579"/>
                  <a:pt x="4362502" y="1700321"/>
                  <a:pt x="4178112" y="1701931"/>
                </a:cubicBezTo>
                <a:cubicBezTo>
                  <a:pt x="3993722" y="1703541"/>
                  <a:pt x="3862591" y="1646575"/>
                  <a:pt x="3716761" y="1701931"/>
                </a:cubicBezTo>
                <a:cubicBezTo>
                  <a:pt x="3570931" y="1757287"/>
                  <a:pt x="3297088" y="1687934"/>
                  <a:pt x="3125286" y="1701931"/>
                </a:cubicBezTo>
                <a:cubicBezTo>
                  <a:pt x="2953485" y="1715928"/>
                  <a:pt x="2899762" y="1659392"/>
                  <a:pt x="2728998" y="1701931"/>
                </a:cubicBezTo>
                <a:cubicBezTo>
                  <a:pt x="2558234" y="1744470"/>
                  <a:pt x="2496958" y="1694715"/>
                  <a:pt x="2332709" y="1701931"/>
                </a:cubicBezTo>
                <a:cubicBezTo>
                  <a:pt x="2168460" y="1709147"/>
                  <a:pt x="1892839" y="1700136"/>
                  <a:pt x="1741234" y="1701931"/>
                </a:cubicBezTo>
                <a:cubicBezTo>
                  <a:pt x="1589629" y="1703726"/>
                  <a:pt x="1424379" y="1670946"/>
                  <a:pt x="1279884" y="1701931"/>
                </a:cubicBezTo>
                <a:cubicBezTo>
                  <a:pt x="1135389" y="1732916"/>
                  <a:pt x="920131" y="1632080"/>
                  <a:pt x="623346" y="1701931"/>
                </a:cubicBezTo>
                <a:cubicBezTo>
                  <a:pt x="326561" y="1771782"/>
                  <a:pt x="338757" y="1653973"/>
                  <a:pt x="102848" y="1701931"/>
                </a:cubicBezTo>
                <a:cubicBezTo>
                  <a:pt x="45149" y="1704730"/>
                  <a:pt x="-982" y="1652791"/>
                  <a:pt x="0" y="1599083"/>
                </a:cubicBezTo>
                <a:cubicBezTo>
                  <a:pt x="-23376" y="1405846"/>
                  <a:pt x="38068" y="1320046"/>
                  <a:pt x="0" y="1100338"/>
                </a:cubicBezTo>
                <a:cubicBezTo>
                  <a:pt x="-38068" y="880631"/>
                  <a:pt x="8122" y="741333"/>
                  <a:pt x="0" y="631518"/>
                </a:cubicBezTo>
                <a:cubicBezTo>
                  <a:pt x="-8122" y="521703"/>
                  <a:pt x="50457" y="218746"/>
                  <a:pt x="0" y="102848"/>
                </a:cubicBezTo>
                <a:close/>
              </a:path>
            </a:pathLst>
          </a:custGeom>
          <a:solidFill>
            <a:schemeClr val="bg2">
              <a:lumMod val="10000"/>
              <a:alpha val="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0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IBM Plex Sans" panose="020B0503050203000203" pitchFamily="34" charset="0"/>
              </a:rPr>
              <a:t>Python libraries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C098AF5-0ED5-2D44-A165-9AC8761B5F68}"/>
              </a:ext>
            </a:extLst>
          </p:cNvPr>
          <p:cNvSpPr/>
          <p:nvPr/>
        </p:nvSpPr>
        <p:spPr>
          <a:xfrm>
            <a:off x="978046" y="2141761"/>
            <a:ext cx="10232749" cy="2254874"/>
          </a:xfrm>
          <a:custGeom>
            <a:avLst/>
            <a:gdLst>
              <a:gd name="connsiteX0" fmla="*/ 0 w 10232749"/>
              <a:gd name="connsiteY0" fmla="*/ 375820 h 2254874"/>
              <a:gd name="connsiteX1" fmla="*/ 375820 w 10232749"/>
              <a:gd name="connsiteY1" fmla="*/ 0 h 2254874"/>
              <a:gd name="connsiteX2" fmla="*/ 873578 w 10232749"/>
              <a:gd name="connsiteY2" fmla="*/ 0 h 2254874"/>
              <a:gd name="connsiteX3" fmla="*/ 1181714 w 10232749"/>
              <a:gd name="connsiteY3" fmla="*/ 0 h 2254874"/>
              <a:gd name="connsiteX4" fmla="*/ 1963906 w 10232749"/>
              <a:gd name="connsiteY4" fmla="*/ 0 h 2254874"/>
              <a:gd name="connsiteX5" fmla="*/ 2556475 w 10232749"/>
              <a:gd name="connsiteY5" fmla="*/ 0 h 2254874"/>
              <a:gd name="connsiteX6" fmla="*/ 3338667 w 10232749"/>
              <a:gd name="connsiteY6" fmla="*/ 0 h 2254874"/>
              <a:gd name="connsiteX7" fmla="*/ 3836425 w 10232749"/>
              <a:gd name="connsiteY7" fmla="*/ 0 h 2254874"/>
              <a:gd name="connsiteX8" fmla="*/ 4239372 w 10232749"/>
              <a:gd name="connsiteY8" fmla="*/ 0 h 2254874"/>
              <a:gd name="connsiteX9" fmla="*/ 4831941 w 10232749"/>
              <a:gd name="connsiteY9" fmla="*/ 0 h 2254874"/>
              <a:gd name="connsiteX10" fmla="*/ 5519322 w 10232749"/>
              <a:gd name="connsiteY10" fmla="*/ 0 h 2254874"/>
              <a:gd name="connsiteX11" fmla="*/ 6301513 w 10232749"/>
              <a:gd name="connsiteY11" fmla="*/ 0 h 2254874"/>
              <a:gd name="connsiteX12" fmla="*/ 6988894 w 10232749"/>
              <a:gd name="connsiteY12" fmla="*/ 0 h 2254874"/>
              <a:gd name="connsiteX13" fmla="*/ 7771085 w 10232749"/>
              <a:gd name="connsiteY13" fmla="*/ 0 h 2254874"/>
              <a:gd name="connsiteX14" fmla="*/ 8458465 w 10232749"/>
              <a:gd name="connsiteY14" fmla="*/ 0 h 2254874"/>
              <a:gd name="connsiteX15" fmla="*/ 8861413 w 10232749"/>
              <a:gd name="connsiteY15" fmla="*/ 0 h 2254874"/>
              <a:gd name="connsiteX16" fmla="*/ 9856929 w 10232749"/>
              <a:gd name="connsiteY16" fmla="*/ 0 h 2254874"/>
              <a:gd name="connsiteX17" fmla="*/ 10232749 w 10232749"/>
              <a:gd name="connsiteY17" fmla="*/ 375820 h 2254874"/>
              <a:gd name="connsiteX18" fmla="*/ 10232749 w 10232749"/>
              <a:gd name="connsiteY18" fmla="*/ 891930 h 2254874"/>
              <a:gd name="connsiteX19" fmla="*/ 10232749 w 10232749"/>
              <a:gd name="connsiteY19" fmla="*/ 1362944 h 2254874"/>
              <a:gd name="connsiteX20" fmla="*/ 10232749 w 10232749"/>
              <a:gd name="connsiteY20" fmla="*/ 1879054 h 2254874"/>
              <a:gd name="connsiteX21" fmla="*/ 9856929 w 10232749"/>
              <a:gd name="connsiteY21" fmla="*/ 2254874 h 2254874"/>
              <a:gd name="connsiteX22" fmla="*/ 9074738 w 10232749"/>
              <a:gd name="connsiteY22" fmla="*/ 2254874 h 2254874"/>
              <a:gd name="connsiteX23" fmla="*/ 8292546 w 10232749"/>
              <a:gd name="connsiteY23" fmla="*/ 2254874 h 2254874"/>
              <a:gd name="connsiteX24" fmla="*/ 7889599 w 10232749"/>
              <a:gd name="connsiteY24" fmla="*/ 2254874 h 2254874"/>
              <a:gd name="connsiteX25" fmla="*/ 7107407 w 10232749"/>
              <a:gd name="connsiteY25" fmla="*/ 2254874 h 2254874"/>
              <a:gd name="connsiteX26" fmla="*/ 6704460 w 10232749"/>
              <a:gd name="connsiteY26" fmla="*/ 2254874 h 2254874"/>
              <a:gd name="connsiteX27" fmla="*/ 6017080 w 10232749"/>
              <a:gd name="connsiteY27" fmla="*/ 2254874 h 2254874"/>
              <a:gd name="connsiteX28" fmla="*/ 5234888 w 10232749"/>
              <a:gd name="connsiteY28" fmla="*/ 2254874 h 2254874"/>
              <a:gd name="connsiteX29" fmla="*/ 4926752 w 10232749"/>
              <a:gd name="connsiteY29" fmla="*/ 2254874 h 2254874"/>
              <a:gd name="connsiteX30" fmla="*/ 4144561 w 10232749"/>
              <a:gd name="connsiteY30" fmla="*/ 2254874 h 2254874"/>
              <a:gd name="connsiteX31" fmla="*/ 3362369 w 10232749"/>
              <a:gd name="connsiteY31" fmla="*/ 2254874 h 2254874"/>
              <a:gd name="connsiteX32" fmla="*/ 3054233 w 10232749"/>
              <a:gd name="connsiteY32" fmla="*/ 2254874 h 2254874"/>
              <a:gd name="connsiteX33" fmla="*/ 2461664 w 10232749"/>
              <a:gd name="connsiteY33" fmla="*/ 2254874 h 2254874"/>
              <a:gd name="connsiteX34" fmla="*/ 1963906 w 10232749"/>
              <a:gd name="connsiteY34" fmla="*/ 2254874 h 2254874"/>
              <a:gd name="connsiteX35" fmla="*/ 1466148 w 10232749"/>
              <a:gd name="connsiteY35" fmla="*/ 2254874 h 2254874"/>
              <a:gd name="connsiteX36" fmla="*/ 968389 w 10232749"/>
              <a:gd name="connsiteY36" fmla="*/ 2254874 h 2254874"/>
              <a:gd name="connsiteX37" fmla="*/ 375820 w 10232749"/>
              <a:gd name="connsiteY37" fmla="*/ 2254874 h 2254874"/>
              <a:gd name="connsiteX38" fmla="*/ 0 w 10232749"/>
              <a:gd name="connsiteY38" fmla="*/ 1879054 h 2254874"/>
              <a:gd name="connsiteX39" fmla="*/ 0 w 10232749"/>
              <a:gd name="connsiteY39" fmla="*/ 1377976 h 2254874"/>
              <a:gd name="connsiteX40" fmla="*/ 0 w 10232749"/>
              <a:gd name="connsiteY40" fmla="*/ 906963 h 2254874"/>
              <a:gd name="connsiteX41" fmla="*/ 0 w 10232749"/>
              <a:gd name="connsiteY41" fmla="*/ 375820 h 22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232749" h="2254874" fill="none" extrusionOk="0">
                <a:moveTo>
                  <a:pt x="0" y="375820"/>
                </a:moveTo>
                <a:cubicBezTo>
                  <a:pt x="27398" y="172957"/>
                  <a:pt x="117450" y="18590"/>
                  <a:pt x="375820" y="0"/>
                </a:cubicBezTo>
                <a:cubicBezTo>
                  <a:pt x="557393" y="-463"/>
                  <a:pt x="658725" y="42802"/>
                  <a:pt x="873578" y="0"/>
                </a:cubicBezTo>
                <a:cubicBezTo>
                  <a:pt x="1088431" y="-42802"/>
                  <a:pt x="1078377" y="27290"/>
                  <a:pt x="1181714" y="0"/>
                </a:cubicBezTo>
                <a:cubicBezTo>
                  <a:pt x="1285051" y="-27290"/>
                  <a:pt x="1597782" y="71999"/>
                  <a:pt x="1963906" y="0"/>
                </a:cubicBezTo>
                <a:cubicBezTo>
                  <a:pt x="2330030" y="-71999"/>
                  <a:pt x="2318456" y="67688"/>
                  <a:pt x="2556475" y="0"/>
                </a:cubicBezTo>
                <a:cubicBezTo>
                  <a:pt x="2794494" y="-67688"/>
                  <a:pt x="3104126" y="28432"/>
                  <a:pt x="3338667" y="0"/>
                </a:cubicBezTo>
                <a:cubicBezTo>
                  <a:pt x="3573208" y="-28432"/>
                  <a:pt x="3693907" y="1652"/>
                  <a:pt x="3836425" y="0"/>
                </a:cubicBezTo>
                <a:cubicBezTo>
                  <a:pt x="3978943" y="-1652"/>
                  <a:pt x="4116192" y="18725"/>
                  <a:pt x="4239372" y="0"/>
                </a:cubicBezTo>
                <a:cubicBezTo>
                  <a:pt x="4362552" y="-18725"/>
                  <a:pt x="4642086" y="23208"/>
                  <a:pt x="4831941" y="0"/>
                </a:cubicBezTo>
                <a:cubicBezTo>
                  <a:pt x="5021796" y="-23208"/>
                  <a:pt x="5286681" y="47261"/>
                  <a:pt x="5519322" y="0"/>
                </a:cubicBezTo>
                <a:cubicBezTo>
                  <a:pt x="5751963" y="-47261"/>
                  <a:pt x="5938496" y="67607"/>
                  <a:pt x="6301513" y="0"/>
                </a:cubicBezTo>
                <a:cubicBezTo>
                  <a:pt x="6664530" y="-67607"/>
                  <a:pt x="6827965" y="74481"/>
                  <a:pt x="6988894" y="0"/>
                </a:cubicBezTo>
                <a:cubicBezTo>
                  <a:pt x="7149823" y="-74481"/>
                  <a:pt x="7392629" y="31135"/>
                  <a:pt x="7771085" y="0"/>
                </a:cubicBezTo>
                <a:cubicBezTo>
                  <a:pt x="8149541" y="-31135"/>
                  <a:pt x="8172268" y="11125"/>
                  <a:pt x="8458465" y="0"/>
                </a:cubicBezTo>
                <a:cubicBezTo>
                  <a:pt x="8744662" y="-11125"/>
                  <a:pt x="8701137" y="48344"/>
                  <a:pt x="8861413" y="0"/>
                </a:cubicBezTo>
                <a:cubicBezTo>
                  <a:pt x="9021689" y="-48344"/>
                  <a:pt x="9579154" y="1055"/>
                  <a:pt x="9856929" y="0"/>
                </a:cubicBezTo>
                <a:cubicBezTo>
                  <a:pt x="10093294" y="4437"/>
                  <a:pt x="10243782" y="185187"/>
                  <a:pt x="10232749" y="375820"/>
                </a:cubicBezTo>
                <a:cubicBezTo>
                  <a:pt x="10257939" y="538295"/>
                  <a:pt x="10179939" y="728845"/>
                  <a:pt x="10232749" y="891930"/>
                </a:cubicBezTo>
                <a:cubicBezTo>
                  <a:pt x="10285559" y="1055015"/>
                  <a:pt x="10211541" y="1199188"/>
                  <a:pt x="10232749" y="1362944"/>
                </a:cubicBezTo>
                <a:cubicBezTo>
                  <a:pt x="10253957" y="1526700"/>
                  <a:pt x="10180634" y="1698413"/>
                  <a:pt x="10232749" y="1879054"/>
                </a:cubicBezTo>
                <a:cubicBezTo>
                  <a:pt x="10251568" y="2073653"/>
                  <a:pt x="10098059" y="2226477"/>
                  <a:pt x="9856929" y="2254874"/>
                </a:cubicBezTo>
                <a:cubicBezTo>
                  <a:pt x="9659298" y="2347193"/>
                  <a:pt x="9324132" y="2177873"/>
                  <a:pt x="9074738" y="2254874"/>
                </a:cubicBezTo>
                <a:cubicBezTo>
                  <a:pt x="8825344" y="2331875"/>
                  <a:pt x="8495045" y="2163504"/>
                  <a:pt x="8292546" y="2254874"/>
                </a:cubicBezTo>
                <a:cubicBezTo>
                  <a:pt x="8090047" y="2346244"/>
                  <a:pt x="7987252" y="2210783"/>
                  <a:pt x="7889599" y="2254874"/>
                </a:cubicBezTo>
                <a:cubicBezTo>
                  <a:pt x="7791946" y="2298965"/>
                  <a:pt x="7420012" y="2175255"/>
                  <a:pt x="7107407" y="2254874"/>
                </a:cubicBezTo>
                <a:cubicBezTo>
                  <a:pt x="6794802" y="2334493"/>
                  <a:pt x="6897999" y="2238481"/>
                  <a:pt x="6704460" y="2254874"/>
                </a:cubicBezTo>
                <a:cubicBezTo>
                  <a:pt x="6510921" y="2271267"/>
                  <a:pt x="6325826" y="2193078"/>
                  <a:pt x="6017080" y="2254874"/>
                </a:cubicBezTo>
                <a:cubicBezTo>
                  <a:pt x="5708334" y="2316670"/>
                  <a:pt x="5581329" y="2246701"/>
                  <a:pt x="5234888" y="2254874"/>
                </a:cubicBezTo>
                <a:cubicBezTo>
                  <a:pt x="4888447" y="2263047"/>
                  <a:pt x="5064895" y="2240626"/>
                  <a:pt x="4926752" y="2254874"/>
                </a:cubicBezTo>
                <a:cubicBezTo>
                  <a:pt x="4788609" y="2269122"/>
                  <a:pt x="4366738" y="2228065"/>
                  <a:pt x="4144561" y="2254874"/>
                </a:cubicBezTo>
                <a:cubicBezTo>
                  <a:pt x="3922384" y="2281683"/>
                  <a:pt x="3599326" y="2203068"/>
                  <a:pt x="3362369" y="2254874"/>
                </a:cubicBezTo>
                <a:cubicBezTo>
                  <a:pt x="3125412" y="2306680"/>
                  <a:pt x="3153971" y="2235974"/>
                  <a:pt x="3054233" y="2254874"/>
                </a:cubicBezTo>
                <a:cubicBezTo>
                  <a:pt x="2954495" y="2273774"/>
                  <a:pt x="2736356" y="2204251"/>
                  <a:pt x="2461664" y="2254874"/>
                </a:cubicBezTo>
                <a:cubicBezTo>
                  <a:pt x="2186972" y="2305497"/>
                  <a:pt x="2112536" y="2217343"/>
                  <a:pt x="1963906" y="2254874"/>
                </a:cubicBezTo>
                <a:cubicBezTo>
                  <a:pt x="1815276" y="2292405"/>
                  <a:pt x="1698794" y="2213077"/>
                  <a:pt x="1466148" y="2254874"/>
                </a:cubicBezTo>
                <a:cubicBezTo>
                  <a:pt x="1233502" y="2296671"/>
                  <a:pt x="1112257" y="2220238"/>
                  <a:pt x="968389" y="2254874"/>
                </a:cubicBezTo>
                <a:cubicBezTo>
                  <a:pt x="824521" y="2289510"/>
                  <a:pt x="649900" y="2243252"/>
                  <a:pt x="375820" y="2254874"/>
                </a:cubicBezTo>
                <a:cubicBezTo>
                  <a:pt x="178523" y="2193924"/>
                  <a:pt x="-3586" y="2078697"/>
                  <a:pt x="0" y="1879054"/>
                </a:cubicBezTo>
                <a:cubicBezTo>
                  <a:pt x="-27174" y="1645255"/>
                  <a:pt x="57492" y="1533675"/>
                  <a:pt x="0" y="1377976"/>
                </a:cubicBezTo>
                <a:cubicBezTo>
                  <a:pt x="-57492" y="1222277"/>
                  <a:pt x="16039" y="1029641"/>
                  <a:pt x="0" y="906963"/>
                </a:cubicBezTo>
                <a:cubicBezTo>
                  <a:pt x="-16039" y="784285"/>
                  <a:pt x="29811" y="498101"/>
                  <a:pt x="0" y="375820"/>
                </a:cubicBezTo>
                <a:close/>
              </a:path>
              <a:path w="10232749" h="2254874" stroke="0" extrusionOk="0">
                <a:moveTo>
                  <a:pt x="0" y="375820"/>
                </a:moveTo>
                <a:cubicBezTo>
                  <a:pt x="-18048" y="157128"/>
                  <a:pt x="148099" y="7567"/>
                  <a:pt x="375820" y="0"/>
                </a:cubicBezTo>
                <a:cubicBezTo>
                  <a:pt x="615207" y="-49755"/>
                  <a:pt x="823577" y="23903"/>
                  <a:pt x="1158011" y="0"/>
                </a:cubicBezTo>
                <a:cubicBezTo>
                  <a:pt x="1492445" y="-23903"/>
                  <a:pt x="1528646" y="29117"/>
                  <a:pt x="1655770" y="0"/>
                </a:cubicBezTo>
                <a:cubicBezTo>
                  <a:pt x="1782894" y="-29117"/>
                  <a:pt x="1909168" y="6445"/>
                  <a:pt x="2058717" y="0"/>
                </a:cubicBezTo>
                <a:cubicBezTo>
                  <a:pt x="2208266" y="-6445"/>
                  <a:pt x="2550435" y="56901"/>
                  <a:pt x="2746097" y="0"/>
                </a:cubicBezTo>
                <a:cubicBezTo>
                  <a:pt x="2941759" y="-56901"/>
                  <a:pt x="3116213" y="42110"/>
                  <a:pt x="3243855" y="0"/>
                </a:cubicBezTo>
                <a:cubicBezTo>
                  <a:pt x="3371497" y="-42110"/>
                  <a:pt x="3673335" y="46673"/>
                  <a:pt x="4026047" y="0"/>
                </a:cubicBezTo>
                <a:cubicBezTo>
                  <a:pt x="4378759" y="-46673"/>
                  <a:pt x="4273141" y="18407"/>
                  <a:pt x="4428994" y="0"/>
                </a:cubicBezTo>
                <a:cubicBezTo>
                  <a:pt x="4584847" y="-18407"/>
                  <a:pt x="4955934" y="34552"/>
                  <a:pt x="5211186" y="0"/>
                </a:cubicBezTo>
                <a:cubicBezTo>
                  <a:pt x="5466438" y="-34552"/>
                  <a:pt x="5421514" y="7435"/>
                  <a:pt x="5519322" y="0"/>
                </a:cubicBezTo>
                <a:cubicBezTo>
                  <a:pt x="5617130" y="-7435"/>
                  <a:pt x="5985731" y="17874"/>
                  <a:pt x="6111891" y="0"/>
                </a:cubicBezTo>
                <a:cubicBezTo>
                  <a:pt x="6238051" y="-17874"/>
                  <a:pt x="6552840" y="70697"/>
                  <a:pt x="6704460" y="0"/>
                </a:cubicBezTo>
                <a:cubicBezTo>
                  <a:pt x="6856080" y="-70697"/>
                  <a:pt x="6968395" y="32846"/>
                  <a:pt x="7202218" y="0"/>
                </a:cubicBezTo>
                <a:cubicBezTo>
                  <a:pt x="7436041" y="-32846"/>
                  <a:pt x="7810608" y="11642"/>
                  <a:pt x="7984410" y="0"/>
                </a:cubicBezTo>
                <a:cubicBezTo>
                  <a:pt x="8158212" y="-11642"/>
                  <a:pt x="8455767" y="86727"/>
                  <a:pt x="8766601" y="0"/>
                </a:cubicBezTo>
                <a:cubicBezTo>
                  <a:pt x="9077435" y="-86727"/>
                  <a:pt x="9025767" y="34683"/>
                  <a:pt x="9169549" y="0"/>
                </a:cubicBezTo>
                <a:cubicBezTo>
                  <a:pt x="9313331" y="-34683"/>
                  <a:pt x="9654709" y="2285"/>
                  <a:pt x="9856929" y="0"/>
                </a:cubicBezTo>
                <a:cubicBezTo>
                  <a:pt x="10041520" y="-46822"/>
                  <a:pt x="10236425" y="118531"/>
                  <a:pt x="10232749" y="375820"/>
                </a:cubicBezTo>
                <a:cubicBezTo>
                  <a:pt x="10248212" y="614912"/>
                  <a:pt x="10171990" y="778777"/>
                  <a:pt x="10232749" y="891930"/>
                </a:cubicBezTo>
                <a:cubicBezTo>
                  <a:pt x="10293508" y="1005083"/>
                  <a:pt x="10181966" y="1205244"/>
                  <a:pt x="10232749" y="1362944"/>
                </a:cubicBezTo>
                <a:cubicBezTo>
                  <a:pt x="10283532" y="1520644"/>
                  <a:pt x="10216611" y="1740021"/>
                  <a:pt x="10232749" y="1879054"/>
                </a:cubicBezTo>
                <a:cubicBezTo>
                  <a:pt x="10279805" y="2076657"/>
                  <a:pt x="10070943" y="2316164"/>
                  <a:pt x="9856929" y="2254874"/>
                </a:cubicBezTo>
                <a:cubicBezTo>
                  <a:pt x="9757632" y="2300751"/>
                  <a:pt x="9608054" y="2244768"/>
                  <a:pt x="9453982" y="2254874"/>
                </a:cubicBezTo>
                <a:cubicBezTo>
                  <a:pt x="9299910" y="2264980"/>
                  <a:pt x="9255645" y="2241089"/>
                  <a:pt x="9145846" y="2254874"/>
                </a:cubicBezTo>
                <a:cubicBezTo>
                  <a:pt x="9036047" y="2268659"/>
                  <a:pt x="8914028" y="2247960"/>
                  <a:pt x="8837710" y="2254874"/>
                </a:cubicBezTo>
                <a:cubicBezTo>
                  <a:pt x="8761392" y="2261788"/>
                  <a:pt x="8382250" y="2197624"/>
                  <a:pt x="8245140" y="2254874"/>
                </a:cubicBezTo>
                <a:cubicBezTo>
                  <a:pt x="8108030" y="2312124"/>
                  <a:pt x="7980472" y="2252206"/>
                  <a:pt x="7842193" y="2254874"/>
                </a:cubicBezTo>
                <a:cubicBezTo>
                  <a:pt x="7703914" y="2257542"/>
                  <a:pt x="7296224" y="2223823"/>
                  <a:pt x="7154813" y="2254874"/>
                </a:cubicBezTo>
                <a:cubicBezTo>
                  <a:pt x="7013402" y="2285925"/>
                  <a:pt x="6920236" y="2226598"/>
                  <a:pt x="6751866" y="2254874"/>
                </a:cubicBezTo>
                <a:cubicBezTo>
                  <a:pt x="6583496" y="2283150"/>
                  <a:pt x="6399763" y="2188649"/>
                  <a:pt x="6064485" y="2254874"/>
                </a:cubicBezTo>
                <a:cubicBezTo>
                  <a:pt x="5729207" y="2321099"/>
                  <a:pt x="5875821" y="2234614"/>
                  <a:pt x="5756349" y="2254874"/>
                </a:cubicBezTo>
                <a:cubicBezTo>
                  <a:pt x="5636877" y="2275134"/>
                  <a:pt x="5309568" y="2242095"/>
                  <a:pt x="5068969" y="2254874"/>
                </a:cubicBezTo>
                <a:cubicBezTo>
                  <a:pt x="4828370" y="2267653"/>
                  <a:pt x="4778339" y="2246534"/>
                  <a:pt x="4666022" y="2254874"/>
                </a:cubicBezTo>
                <a:cubicBezTo>
                  <a:pt x="4553705" y="2263214"/>
                  <a:pt x="4485915" y="2233467"/>
                  <a:pt x="4357886" y="2254874"/>
                </a:cubicBezTo>
                <a:cubicBezTo>
                  <a:pt x="4229857" y="2276281"/>
                  <a:pt x="4152439" y="2213879"/>
                  <a:pt x="3954939" y="2254874"/>
                </a:cubicBezTo>
                <a:cubicBezTo>
                  <a:pt x="3757439" y="2295869"/>
                  <a:pt x="3415072" y="2217033"/>
                  <a:pt x="3267558" y="2254874"/>
                </a:cubicBezTo>
                <a:cubicBezTo>
                  <a:pt x="3120044" y="2292715"/>
                  <a:pt x="3015546" y="2220328"/>
                  <a:pt x="2864611" y="2254874"/>
                </a:cubicBezTo>
                <a:cubicBezTo>
                  <a:pt x="2713676" y="2289420"/>
                  <a:pt x="2706971" y="2232845"/>
                  <a:pt x="2556475" y="2254874"/>
                </a:cubicBezTo>
                <a:cubicBezTo>
                  <a:pt x="2405979" y="2276903"/>
                  <a:pt x="2309882" y="2229618"/>
                  <a:pt x="2153528" y="2254874"/>
                </a:cubicBezTo>
                <a:cubicBezTo>
                  <a:pt x="1997174" y="2280130"/>
                  <a:pt x="1772085" y="2214167"/>
                  <a:pt x="1655770" y="2254874"/>
                </a:cubicBezTo>
                <a:cubicBezTo>
                  <a:pt x="1539455" y="2295581"/>
                  <a:pt x="1313385" y="2204937"/>
                  <a:pt x="1063200" y="2254874"/>
                </a:cubicBezTo>
                <a:cubicBezTo>
                  <a:pt x="813015" y="2304811"/>
                  <a:pt x="675032" y="2253345"/>
                  <a:pt x="375820" y="2254874"/>
                </a:cubicBezTo>
                <a:cubicBezTo>
                  <a:pt x="172582" y="2265984"/>
                  <a:pt x="21277" y="2096512"/>
                  <a:pt x="0" y="1879054"/>
                </a:cubicBezTo>
                <a:cubicBezTo>
                  <a:pt x="-7589" y="1716558"/>
                  <a:pt x="51232" y="1556105"/>
                  <a:pt x="0" y="1377976"/>
                </a:cubicBezTo>
                <a:cubicBezTo>
                  <a:pt x="-51232" y="1199847"/>
                  <a:pt x="6190" y="965392"/>
                  <a:pt x="0" y="861866"/>
                </a:cubicBezTo>
                <a:cubicBezTo>
                  <a:pt x="-6190" y="758340"/>
                  <a:pt x="3555" y="595694"/>
                  <a:pt x="0" y="37582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BM Plex Sans" panose="020B0503050203000203" pitchFamily="34" charset="0"/>
              </a:rPr>
              <a:t>Python code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FD24CF3-E018-204A-999F-0084BF2266ED}"/>
              </a:ext>
            </a:extLst>
          </p:cNvPr>
          <p:cNvSpPr/>
          <p:nvPr/>
        </p:nvSpPr>
        <p:spPr>
          <a:xfrm>
            <a:off x="676406" y="0"/>
            <a:ext cx="3712969" cy="1399325"/>
          </a:xfrm>
          <a:custGeom>
            <a:avLst/>
            <a:gdLst>
              <a:gd name="connsiteX0" fmla="*/ 0 w 3712969"/>
              <a:gd name="connsiteY0" fmla="*/ 233225 h 1399325"/>
              <a:gd name="connsiteX1" fmla="*/ 233225 w 3712969"/>
              <a:gd name="connsiteY1" fmla="*/ 0 h 1399325"/>
              <a:gd name="connsiteX2" fmla="*/ 806777 w 3712969"/>
              <a:gd name="connsiteY2" fmla="*/ 0 h 1399325"/>
              <a:gd name="connsiteX3" fmla="*/ 1250468 w 3712969"/>
              <a:gd name="connsiteY3" fmla="*/ 0 h 1399325"/>
              <a:gd name="connsiteX4" fmla="*/ 1791554 w 3712969"/>
              <a:gd name="connsiteY4" fmla="*/ 0 h 1399325"/>
              <a:gd name="connsiteX5" fmla="*/ 2267710 w 3712969"/>
              <a:gd name="connsiteY5" fmla="*/ 0 h 1399325"/>
              <a:gd name="connsiteX6" fmla="*/ 2841262 w 3712969"/>
              <a:gd name="connsiteY6" fmla="*/ 0 h 1399325"/>
              <a:gd name="connsiteX7" fmla="*/ 3479744 w 3712969"/>
              <a:gd name="connsiteY7" fmla="*/ 0 h 1399325"/>
              <a:gd name="connsiteX8" fmla="*/ 3712969 w 3712969"/>
              <a:gd name="connsiteY8" fmla="*/ 233225 h 1399325"/>
              <a:gd name="connsiteX9" fmla="*/ 3712969 w 3712969"/>
              <a:gd name="connsiteY9" fmla="*/ 699663 h 1399325"/>
              <a:gd name="connsiteX10" fmla="*/ 3712969 w 3712969"/>
              <a:gd name="connsiteY10" fmla="*/ 1166100 h 1399325"/>
              <a:gd name="connsiteX11" fmla="*/ 3479744 w 3712969"/>
              <a:gd name="connsiteY11" fmla="*/ 1399325 h 1399325"/>
              <a:gd name="connsiteX12" fmla="*/ 2873727 w 3712969"/>
              <a:gd name="connsiteY12" fmla="*/ 1399325 h 1399325"/>
              <a:gd name="connsiteX13" fmla="*/ 2397571 w 3712969"/>
              <a:gd name="connsiteY13" fmla="*/ 1399325 h 1399325"/>
              <a:gd name="connsiteX14" fmla="*/ 1953880 w 3712969"/>
              <a:gd name="connsiteY14" fmla="*/ 1399325 h 1399325"/>
              <a:gd name="connsiteX15" fmla="*/ 1477724 w 3712969"/>
              <a:gd name="connsiteY15" fmla="*/ 1399325 h 1399325"/>
              <a:gd name="connsiteX16" fmla="*/ 969103 w 3712969"/>
              <a:gd name="connsiteY16" fmla="*/ 1399325 h 1399325"/>
              <a:gd name="connsiteX17" fmla="*/ 233225 w 3712969"/>
              <a:gd name="connsiteY17" fmla="*/ 1399325 h 1399325"/>
              <a:gd name="connsiteX18" fmla="*/ 0 w 3712969"/>
              <a:gd name="connsiteY18" fmla="*/ 1166100 h 1399325"/>
              <a:gd name="connsiteX19" fmla="*/ 0 w 3712969"/>
              <a:gd name="connsiteY19" fmla="*/ 681005 h 1399325"/>
              <a:gd name="connsiteX20" fmla="*/ 0 w 3712969"/>
              <a:gd name="connsiteY20" fmla="*/ 233225 h 139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12969" h="1399325" fill="none" extrusionOk="0">
                <a:moveTo>
                  <a:pt x="0" y="233225"/>
                </a:moveTo>
                <a:cubicBezTo>
                  <a:pt x="6420" y="117129"/>
                  <a:pt x="91163" y="6990"/>
                  <a:pt x="233225" y="0"/>
                </a:cubicBezTo>
                <a:cubicBezTo>
                  <a:pt x="382796" y="-19664"/>
                  <a:pt x="598832" y="33899"/>
                  <a:pt x="806777" y="0"/>
                </a:cubicBezTo>
                <a:cubicBezTo>
                  <a:pt x="1014722" y="-33899"/>
                  <a:pt x="1041330" y="9369"/>
                  <a:pt x="1250468" y="0"/>
                </a:cubicBezTo>
                <a:cubicBezTo>
                  <a:pt x="1459606" y="-9369"/>
                  <a:pt x="1679750" y="9357"/>
                  <a:pt x="1791554" y="0"/>
                </a:cubicBezTo>
                <a:cubicBezTo>
                  <a:pt x="1903358" y="-9357"/>
                  <a:pt x="2090699" y="25864"/>
                  <a:pt x="2267710" y="0"/>
                </a:cubicBezTo>
                <a:cubicBezTo>
                  <a:pt x="2444721" y="-25864"/>
                  <a:pt x="2709427" y="59479"/>
                  <a:pt x="2841262" y="0"/>
                </a:cubicBezTo>
                <a:cubicBezTo>
                  <a:pt x="2973097" y="-59479"/>
                  <a:pt x="3351314" y="8534"/>
                  <a:pt x="3479744" y="0"/>
                </a:cubicBezTo>
                <a:cubicBezTo>
                  <a:pt x="3603659" y="15253"/>
                  <a:pt x="3711874" y="100970"/>
                  <a:pt x="3712969" y="233225"/>
                </a:cubicBezTo>
                <a:cubicBezTo>
                  <a:pt x="3716904" y="360598"/>
                  <a:pt x="3700248" y="477022"/>
                  <a:pt x="3712969" y="699663"/>
                </a:cubicBezTo>
                <a:cubicBezTo>
                  <a:pt x="3725690" y="922304"/>
                  <a:pt x="3710852" y="1000230"/>
                  <a:pt x="3712969" y="1166100"/>
                </a:cubicBezTo>
                <a:cubicBezTo>
                  <a:pt x="3701244" y="1301482"/>
                  <a:pt x="3618291" y="1425715"/>
                  <a:pt x="3479744" y="1399325"/>
                </a:cubicBezTo>
                <a:cubicBezTo>
                  <a:pt x="3181915" y="1436884"/>
                  <a:pt x="3163990" y="1345110"/>
                  <a:pt x="2873727" y="1399325"/>
                </a:cubicBezTo>
                <a:cubicBezTo>
                  <a:pt x="2583464" y="1453540"/>
                  <a:pt x="2594458" y="1383167"/>
                  <a:pt x="2397571" y="1399325"/>
                </a:cubicBezTo>
                <a:cubicBezTo>
                  <a:pt x="2200684" y="1415483"/>
                  <a:pt x="2051955" y="1364538"/>
                  <a:pt x="1953880" y="1399325"/>
                </a:cubicBezTo>
                <a:cubicBezTo>
                  <a:pt x="1855805" y="1434112"/>
                  <a:pt x="1580763" y="1398350"/>
                  <a:pt x="1477724" y="1399325"/>
                </a:cubicBezTo>
                <a:cubicBezTo>
                  <a:pt x="1374685" y="1400300"/>
                  <a:pt x="1073428" y="1395421"/>
                  <a:pt x="969103" y="1399325"/>
                </a:cubicBezTo>
                <a:cubicBezTo>
                  <a:pt x="864778" y="1403229"/>
                  <a:pt x="416899" y="1320800"/>
                  <a:pt x="233225" y="1399325"/>
                </a:cubicBezTo>
                <a:cubicBezTo>
                  <a:pt x="92009" y="1411643"/>
                  <a:pt x="18649" y="1299093"/>
                  <a:pt x="0" y="1166100"/>
                </a:cubicBezTo>
                <a:cubicBezTo>
                  <a:pt x="-57915" y="1020326"/>
                  <a:pt x="20525" y="833764"/>
                  <a:pt x="0" y="681005"/>
                </a:cubicBezTo>
                <a:cubicBezTo>
                  <a:pt x="-20525" y="528247"/>
                  <a:pt x="22155" y="336302"/>
                  <a:pt x="0" y="233225"/>
                </a:cubicBezTo>
                <a:close/>
              </a:path>
              <a:path w="3712969" h="1399325" stroke="0" extrusionOk="0">
                <a:moveTo>
                  <a:pt x="0" y="233225"/>
                </a:moveTo>
                <a:cubicBezTo>
                  <a:pt x="-27304" y="87576"/>
                  <a:pt x="85903" y="6949"/>
                  <a:pt x="233225" y="0"/>
                </a:cubicBezTo>
                <a:cubicBezTo>
                  <a:pt x="425272" y="-69770"/>
                  <a:pt x="612580" y="57775"/>
                  <a:pt x="839242" y="0"/>
                </a:cubicBezTo>
                <a:cubicBezTo>
                  <a:pt x="1065904" y="-57775"/>
                  <a:pt x="1139136" y="8660"/>
                  <a:pt x="1347863" y="0"/>
                </a:cubicBezTo>
                <a:cubicBezTo>
                  <a:pt x="1556590" y="-8660"/>
                  <a:pt x="1705017" y="17794"/>
                  <a:pt x="1824019" y="0"/>
                </a:cubicBezTo>
                <a:cubicBezTo>
                  <a:pt x="1943021" y="-17794"/>
                  <a:pt x="2158015" y="11985"/>
                  <a:pt x="2397571" y="0"/>
                </a:cubicBezTo>
                <a:cubicBezTo>
                  <a:pt x="2637127" y="-11985"/>
                  <a:pt x="2667135" y="7499"/>
                  <a:pt x="2906192" y="0"/>
                </a:cubicBezTo>
                <a:cubicBezTo>
                  <a:pt x="3145249" y="-7499"/>
                  <a:pt x="3219389" y="6937"/>
                  <a:pt x="3479744" y="0"/>
                </a:cubicBezTo>
                <a:cubicBezTo>
                  <a:pt x="3607139" y="-13470"/>
                  <a:pt x="3696188" y="127738"/>
                  <a:pt x="3712969" y="233225"/>
                </a:cubicBezTo>
                <a:cubicBezTo>
                  <a:pt x="3717109" y="402760"/>
                  <a:pt x="3660134" y="550326"/>
                  <a:pt x="3712969" y="681005"/>
                </a:cubicBezTo>
                <a:cubicBezTo>
                  <a:pt x="3765804" y="811684"/>
                  <a:pt x="3655227" y="1048464"/>
                  <a:pt x="3712969" y="1166100"/>
                </a:cubicBezTo>
                <a:cubicBezTo>
                  <a:pt x="3722273" y="1308756"/>
                  <a:pt x="3612111" y="1436191"/>
                  <a:pt x="3479744" y="1399325"/>
                </a:cubicBezTo>
                <a:cubicBezTo>
                  <a:pt x="3284838" y="1425121"/>
                  <a:pt x="3233508" y="1362542"/>
                  <a:pt x="3036053" y="1399325"/>
                </a:cubicBezTo>
                <a:cubicBezTo>
                  <a:pt x="2838598" y="1436108"/>
                  <a:pt x="2578671" y="1355307"/>
                  <a:pt x="2430036" y="1399325"/>
                </a:cubicBezTo>
                <a:cubicBezTo>
                  <a:pt x="2281401" y="1443343"/>
                  <a:pt x="2071148" y="1375378"/>
                  <a:pt x="1953880" y="1399325"/>
                </a:cubicBezTo>
                <a:cubicBezTo>
                  <a:pt x="1836612" y="1423272"/>
                  <a:pt x="1630060" y="1384558"/>
                  <a:pt x="1412794" y="1399325"/>
                </a:cubicBezTo>
                <a:cubicBezTo>
                  <a:pt x="1195528" y="1414092"/>
                  <a:pt x="1082721" y="1340543"/>
                  <a:pt x="806777" y="1399325"/>
                </a:cubicBezTo>
                <a:cubicBezTo>
                  <a:pt x="530833" y="1458107"/>
                  <a:pt x="388682" y="1336748"/>
                  <a:pt x="233225" y="1399325"/>
                </a:cubicBezTo>
                <a:cubicBezTo>
                  <a:pt x="87534" y="1429513"/>
                  <a:pt x="13654" y="1305053"/>
                  <a:pt x="0" y="1166100"/>
                </a:cubicBezTo>
                <a:cubicBezTo>
                  <a:pt x="-17225" y="1021671"/>
                  <a:pt x="19266" y="826474"/>
                  <a:pt x="0" y="718320"/>
                </a:cubicBezTo>
                <a:cubicBezTo>
                  <a:pt x="-19266" y="610166"/>
                  <a:pt x="54888" y="363632"/>
                  <a:pt x="0" y="233225"/>
                </a:cubicBezTo>
                <a:close/>
              </a:path>
            </a:pathLst>
          </a:custGeom>
          <a:solidFill>
            <a:schemeClr val="accent2">
              <a:lumMod val="50000"/>
              <a:alpha val="14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IBM Plex Sans" panose="020B0503050203000203" pitchFamily="34" charset="0"/>
              </a:rPr>
              <a:t>Cloud 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IBM Plex Sans" panose="020B0503050203000203" pitchFamily="34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IBM Plex Sans" panose="020B0503050203000203" pitchFamily="34" charset="0"/>
              </a:rPr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4C83B-D3B9-FE4F-8D77-4FC6FD9BA3EA}"/>
              </a:ext>
            </a:extLst>
          </p:cNvPr>
          <p:cNvSpPr/>
          <p:nvPr/>
        </p:nvSpPr>
        <p:spPr>
          <a:xfrm>
            <a:off x="1288290" y="2772455"/>
            <a:ext cx="1363439" cy="14151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named entities and semantic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528EC-7F00-C14F-BC8F-459FEBB5686D}"/>
              </a:ext>
            </a:extLst>
          </p:cNvPr>
          <p:cNvSpPr/>
          <p:nvPr/>
        </p:nvSpPr>
        <p:spPr>
          <a:xfrm>
            <a:off x="978045" y="118042"/>
            <a:ext cx="1983925" cy="10559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Watson Natural Language Understanding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CCDF7876-90A2-4344-A0C7-BD465544E945}"/>
              </a:ext>
            </a:extLst>
          </p:cNvPr>
          <p:cNvSpPr/>
          <p:nvPr/>
        </p:nvSpPr>
        <p:spPr>
          <a:xfrm>
            <a:off x="68249" y="4460080"/>
            <a:ext cx="1175657" cy="1055914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Press Releases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6D1FE6-1184-BD45-B02E-AAA90E69FC79}"/>
              </a:ext>
            </a:extLst>
          </p:cNvPr>
          <p:cNvSpPr/>
          <p:nvPr/>
        </p:nvSpPr>
        <p:spPr>
          <a:xfrm>
            <a:off x="3121377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A0DFE3-1FC1-9746-B22D-AA99FC0BF088}"/>
              </a:ext>
            </a:extLst>
          </p:cNvPr>
          <p:cNvSpPr/>
          <p:nvPr/>
        </p:nvSpPr>
        <p:spPr>
          <a:xfrm>
            <a:off x="4699518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75FDC-CF71-8348-8BCC-545622EE0630}"/>
              </a:ext>
            </a:extLst>
          </p:cNvPr>
          <p:cNvSpPr/>
          <p:nvPr/>
        </p:nvSpPr>
        <p:spPr>
          <a:xfrm>
            <a:off x="8152794" y="46203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6B340-56B6-8D46-8D79-495F7E0CFADB}"/>
              </a:ext>
            </a:extLst>
          </p:cNvPr>
          <p:cNvCxnSpPr/>
          <p:nvPr/>
        </p:nvCxnSpPr>
        <p:spPr>
          <a:xfrm flipV="1">
            <a:off x="1669305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0F303-AC63-EA4A-A7A9-18CB61BC9CFE}"/>
              </a:ext>
            </a:extLst>
          </p:cNvPr>
          <p:cNvCxnSpPr>
            <a:cxnSpLocks/>
          </p:cNvCxnSpPr>
          <p:nvPr/>
        </p:nvCxnSpPr>
        <p:spPr>
          <a:xfrm>
            <a:off x="2191819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B64495-D3AF-1044-88E2-7097DC0CBE44}"/>
              </a:ext>
            </a:extLst>
          </p:cNvPr>
          <p:cNvSpPr/>
          <p:nvPr/>
        </p:nvSpPr>
        <p:spPr>
          <a:xfrm>
            <a:off x="6387506" y="4609421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SpaCy</a:t>
            </a:r>
            <a:endParaRPr lang="en-US" sz="16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2F31C-0AAB-C343-B5DC-42DB800F2428}"/>
              </a:ext>
            </a:extLst>
          </p:cNvPr>
          <p:cNvCxnSpPr>
            <a:cxnSpLocks/>
          </p:cNvCxnSpPr>
          <p:nvPr/>
        </p:nvCxnSpPr>
        <p:spPr>
          <a:xfrm>
            <a:off x="3348620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703F1-D10F-CF4F-9C53-CD7F9FE98D33}"/>
              </a:ext>
            </a:extLst>
          </p:cNvPr>
          <p:cNvCxnSpPr>
            <a:cxnSpLocks/>
          </p:cNvCxnSpPr>
          <p:nvPr/>
        </p:nvCxnSpPr>
        <p:spPr>
          <a:xfrm flipV="1">
            <a:off x="4037147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CB1A-D460-A546-814B-7BC659A23A0A}"/>
              </a:ext>
            </a:extLst>
          </p:cNvPr>
          <p:cNvCxnSpPr>
            <a:cxnSpLocks/>
          </p:cNvCxnSpPr>
          <p:nvPr/>
        </p:nvCxnSpPr>
        <p:spPr>
          <a:xfrm>
            <a:off x="4955349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E462B1-6C69-0942-9657-FE29DD4999BE}"/>
              </a:ext>
            </a:extLst>
          </p:cNvPr>
          <p:cNvCxnSpPr>
            <a:cxnSpLocks/>
          </p:cNvCxnSpPr>
          <p:nvPr/>
        </p:nvCxnSpPr>
        <p:spPr>
          <a:xfrm flipV="1">
            <a:off x="5643876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B5444-B646-3040-AB0F-6D024D901CD2}"/>
              </a:ext>
            </a:extLst>
          </p:cNvPr>
          <p:cNvCxnSpPr>
            <a:cxnSpLocks/>
          </p:cNvCxnSpPr>
          <p:nvPr/>
        </p:nvCxnSpPr>
        <p:spPr>
          <a:xfrm>
            <a:off x="6620185" y="395899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24BCE-0BB8-0548-85D7-C4D9D97A2AFD}"/>
              </a:ext>
            </a:extLst>
          </p:cNvPr>
          <p:cNvCxnSpPr>
            <a:cxnSpLocks/>
          </p:cNvCxnSpPr>
          <p:nvPr/>
        </p:nvCxnSpPr>
        <p:spPr>
          <a:xfrm flipV="1">
            <a:off x="7308712" y="395899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E7CCE-9891-3943-B922-DEC3360077D3}"/>
              </a:ext>
            </a:extLst>
          </p:cNvPr>
          <p:cNvCxnSpPr>
            <a:cxnSpLocks/>
          </p:cNvCxnSpPr>
          <p:nvPr/>
        </p:nvCxnSpPr>
        <p:spPr>
          <a:xfrm>
            <a:off x="8348665" y="3980769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E82C9E-630B-2945-88D7-33935A2E84E3}"/>
              </a:ext>
            </a:extLst>
          </p:cNvPr>
          <p:cNvCxnSpPr>
            <a:cxnSpLocks/>
          </p:cNvCxnSpPr>
          <p:nvPr/>
        </p:nvCxnSpPr>
        <p:spPr>
          <a:xfrm flipV="1">
            <a:off x="9037192" y="3980769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91B47FE-0EE8-C147-B641-305F8934E0D1}"/>
              </a:ext>
            </a:extLst>
          </p:cNvPr>
          <p:cNvSpPr/>
          <p:nvPr/>
        </p:nvSpPr>
        <p:spPr>
          <a:xfrm>
            <a:off x="1288289" y="1608362"/>
            <a:ext cx="1363439" cy="75111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IBM Plex Sans" panose="020B0503050203000203" pitchFamily="34" charset="0"/>
            </a:endParaRPr>
          </a:p>
        </p:txBody>
      </p:sp>
      <p:sp>
        <p:nvSpPr>
          <p:cNvPr id="43" name="Bent-Up Arrow 42">
            <a:extLst>
              <a:ext uri="{FF2B5EF4-FFF2-40B4-BE49-F238E27FC236}">
                <a16:creationId xmlns:a16="http://schemas.microsoft.com/office/drawing/2014/main" id="{E5F0195F-E1AB-CF40-A9FC-7955336381CE}"/>
              </a:ext>
            </a:extLst>
          </p:cNvPr>
          <p:cNvSpPr/>
          <p:nvPr/>
        </p:nvSpPr>
        <p:spPr>
          <a:xfrm rot="5400000" flipH="1">
            <a:off x="364486" y="3472832"/>
            <a:ext cx="1135514" cy="712092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>
            <a:extLst>
              <a:ext uri="{FF2B5EF4-FFF2-40B4-BE49-F238E27FC236}">
                <a16:creationId xmlns:a16="http://schemas.microsoft.com/office/drawing/2014/main" id="{4FEBEBA3-202B-014A-BEC4-D4FC39065538}"/>
              </a:ext>
            </a:extLst>
          </p:cNvPr>
          <p:cNvSpPr/>
          <p:nvPr/>
        </p:nvSpPr>
        <p:spPr>
          <a:xfrm>
            <a:off x="10573762" y="1133413"/>
            <a:ext cx="1526380" cy="1429669"/>
          </a:xfrm>
          <a:prstGeom prst="flowChartInternal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and titles of executives</a:t>
            </a:r>
          </a:p>
        </p:txBody>
      </p:sp>
      <p:sp>
        <p:nvSpPr>
          <p:cNvPr id="47" name="Bent-Up Arrow 46">
            <a:extLst>
              <a:ext uri="{FF2B5EF4-FFF2-40B4-BE49-F238E27FC236}">
                <a16:creationId xmlns:a16="http://schemas.microsoft.com/office/drawing/2014/main" id="{31857636-B862-D54A-AB52-7B0E6F3B5744}"/>
              </a:ext>
            </a:extLst>
          </p:cNvPr>
          <p:cNvSpPr/>
          <p:nvPr/>
        </p:nvSpPr>
        <p:spPr>
          <a:xfrm rot="10800000" flipH="1" flipV="1">
            <a:off x="2651728" y="2568513"/>
            <a:ext cx="8960915" cy="937197"/>
          </a:xfrm>
          <a:prstGeom prst="bentUpArrow">
            <a:avLst>
              <a:gd name="adj1" fmla="val 25000"/>
              <a:gd name="adj2" fmla="val 21659"/>
              <a:gd name="adj3" fmla="val 236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F628-ADFC-2041-A17E-8649EBD3A945}"/>
              </a:ext>
            </a:extLst>
          </p:cNvPr>
          <p:cNvSpPr/>
          <p:nvPr/>
        </p:nvSpPr>
        <p:spPr>
          <a:xfrm>
            <a:off x="9803300" y="2777897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Combine results across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A2A5-465C-9443-9A9F-F181FB702238}"/>
              </a:ext>
            </a:extLst>
          </p:cNvPr>
          <p:cNvSpPr/>
          <p:nvPr/>
        </p:nvSpPr>
        <p:spPr>
          <a:xfrm>
            <a:off x="3164921" y="2783342"/>
            <a:ext cx="1223287" cy="12300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persons quoted by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3C152-6CED-BD4B-8565-CEA4F41F63E9}"/>
              </a:ext>
            </a:extLst>
          </p:cNvPr>
          <p:cNvSpPr/>
          <p:nvPr/>
        </p:nvSpPr>
        <p:spPr>
          <a:xfrm>
            <a:off x="4745782" y="2767011"/>
            <a:ext cx="1223287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regions to parse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A21AB-58DA-AF40-8EC4-448EEDF881E9}"/>
              </a:ext>
            </a:extLst>
          </p:cNvPr>
          <p:cNvSpPr/>
          <p:nvPr/>
        </p:nvSpPr>
        <p:spPr>
          <a:xfrm>
            <a:off x="6387506" y="2777897"/>
            <a:ext cx="136343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Perform targeted dependency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5E516-4022-C04C-B16B-4D8A6C73DBC5}"/>
              </a:ext>
            </a:extLst>
          </p:cNvPr>
          <p:cNvSpPr/>
          <p:nvPr/>
        </p:nvSpPr>
        <p:spPr>
          <a:xfrm>
            <a:off x="8152794" y="2767011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titles of persons</a:t>
            </a:r>
          </a:p>
        </p:txBody>
      </p:sp>
    </p:spTree>
    <p:extLst>
      <p:ext uri="{BB962C8B-B14F-4D97-AF65-F5344CB8AC3E}">
        <p14:creationId xmlns:p14="http://schemas.microsoft.com/office/powerpoint/2010/main" val="40227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>
            <a:extLst>
              <a:ext uri="{FF2B5EF4-FFF2-40B4-BE49-F238E27FC236}">
                <a16:creationId xmlns:a16="http://schemas.microsoft.com/office/drawing/2014/main" id="{CA429DDB-7955-114C-8FB6-5C2564491BCC}"/>
              </a:ext>
            </a:extLst>
          </p:cNvPr>
          <p:cNvSpPr/>
          <p:nvPr/>
        </p:nvSpPr>
        <p:spPr>
          <a:xfrm>
            <a:off x="2659796" y="3252039"/>
            <a:ext cx="7399620" cy="346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4C83B-D3B9-FE4F-8D77-4FC6FD9BA3EA}"/>
              </a:ext>
            </a:extLst>
          </p:cNvPr>
          <p:cNvSpPr/>
          <p:nvPr/>
        </p:nvSpPr>
        <p:spPr>
          <a:xfrm>
            <a:off x="1288290" y="2772455"/>
            <a:ext cx="1363439" cy="14151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named entities and semantic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528EC-7F00-C14F-BC8F-459FEBB5686D}"/>
              </a:ext>
            </a:extLst>
          </p:cNvPr>
          <p:cNvSpPr/>
          <p:nvPr/>
        </p:nvSpPr>
        <p:spPr>
          <a:xfrm>
            <a:off x="978045" y="118042"/>
            <a:ext cx="1983925" cy="10559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Watson Natural Language Understanding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CCDF7876-90A2-4344-A0C7-BD465544E945}"/>
              </a:ext>
            </a:extLst>
          </p:cNvPr>
          <p:cNvSpPr/>
          <p:nvPr/>
        </p:nvSpPr>
        <p:spPr>
          <a:xfrm>
            <a:off x="68249" y="4460080"/>
            <a:ext cx="1175657" cy="1055914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Press Releases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6D1FE6-1184-BD45-B02E-AAA90E69FC79}"/>
              </a:ext>
            </a:extLst>
          </p:cNvPr>
          <p:cNvSpPr/>
          <p:nvPr/>
        </p:nvSpPr>
        <p:spPr>
          <a:xfrm>
            <a:off x="3121377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A0DFE3-1FC1-9746-B22D-AA99FC0BF088}"/>
              </a:ext>
            </a:extLst>
          </p:cNvPr>
          <p:cNvSpPr/>
          <p:nvPr/>
        </p:nvSpPr>
        <p:spPr>
          <a:xfrm>
            <a:off x="4699518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75FDC-CF71-8348-8BCC-545622EE0630}"/>
              </a:ext>
            </a:extLst>
          </p:cNvPr>
          <p:cNvSpPr/>
          <p:nvPr/>
        </p:nvSpPr>
        <p:spPr>
          <a:xfrm>
            <a:off x="8152794" y="46203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6B340-56B6-8D46-8D79-495F7E0CFADB}"/>
              </a:ext>
            </a:extLst>
          </p:cNvPr>
          <p:cNvCxnSpPr/>
          <p:nvPr/>
        </p:nvCxnSpPr>
        <p:spPr>
          <a:xfrm flipV="1">
            <a:off x="1669305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0F303-AC63-EA4A-A7A9-18CB61BC9CFE}"/>
              </a:ext>
            </a:extLst>
          </p:cNvPr>
          <p:cNvCxnSpPr>
            <a:cxnSpLocks/>
          </p:cNvCxnSpPr>
          <p:nvPr/>
        </p:nvCxnSpPr>
        <p:spPr>
          <a:xfrm>
            <a:off x="2191819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B64495-D3AF-1044-88E2-7097DC0CBE44}"/>
              </a:ext>
            </a:extLst>
          </p:cNvPr>
          <p:cNvSpPr/>
          <p:nvPr/>
        </p:nvSpPr>
        <p:spPr>
          <a:xfrm>
            <a:off x="6387506" y="4609421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SpaCy</a:t>
            </a:r>
            <a:endParaRPr lang="en-US" sz="16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2F31C-0AAB-C343-B5DC-42DB800F2428}"/>
              </a:ext>
            </a:extLst>
          </p:cNvPr>
          <p:cNvCxnSpPr>
            <a:cxnSpLocks/>
          </p:cNvCxnSpPr>
          <p:nvPr/>
        </p:nvCxnSpPr>
        <p:spPr>
          <a:xfrm>
            <a:off x="3348620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703F1-D10F-CF4F-9C53-CD7F9FE98D33}"/>
              </a:ext>
            </a:extLst>
          </p:cNvPr>
          <p:cNvCxnSpPr>
            <a:cxnSpLocks/>
          </p:cNvCxnSpPr>
          <p:nvPr/>
        </p:nvCxnSpPr>
        <p:spPr>
          <a:xfrm flipV="1">
            <a:off x="4037147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CB1A-D460-A546-814B-7BC659A23A0A}"/>
              </a:ext>
            </a:extLst>
          </p:cNvPr>
          <p:cNvCxnSpPr>
            <a:cxnSpLocks/>
          </p:cNvCxnSpPr>
          <p:nvPr/>
        </p:nvCxnSpPr>
        <p:spPr>
          <a:xfrm>
            <a:off x="4955349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E462B1-6C69-0942-9657-FE29DD4999BE}"/>
              </a:ext>
            </a:extLst>
          </p:cNvPr>
          <p:cNvCxnSpPr>
            <a:cxnSpLocks/>
          </p:cNvCxnSpPr>
          <p:nvPr/>
        </p:nvCxnSpPr>
        <p:spPr>
          <a:xfrm flipV="1">
            <a:off x="5643876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B5444-B646-3040-AB0F-6D024D901CD2}"/>
              </a:ext>
            </a:extLst>
          </p:cNvPr>
          <p:cNvCxnSpPr>
            <a:cxnSpLocks/>
          </p:cNvCxnSpPr>
          <p:nvPr/>
        </p:nvCxnSpPr>
        <p:spPr>
          <a:xfrm>
            <a:off x="6620185" y="395899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24BCE-0BB8-0548-85D7-C4D9D97A2AFD}"/>
              </a:ext>
            </a:extLst>
          </p:cNvPr>
          <p:cNvCxnSpPr>
            <a:cxnSpLocks/>
          </p:cNvCxnSpPr>
          <p:nvPr/>
        </p:nvCxnSpPr>
        <p:spPr>
          <a:xfrm flipV="1">
            <a:off x="7308712" y="395899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E7CCE-9891-3943-B922-DEC3360077D3}"/>
              </a:ext>
            </a:extLst>
          </p:cNvPr>
          <p:cNvCxnSpPr>
            <a:cxnSpLocks/>
          </p:cNvCxnSpPr>
          <p:nvPr/>
        </p:nvCxnSpPr>
        <p:spPr>
          <a:xfrm>
            <a:off x="8348665" y="3980769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E82C9E-630B-2945-88D7-33935A2E84E3}"/>
              </a:ext>
            </a:extLst>
          </p:cNvPr>
          <p:cNvCxnSpPr>
            <a:cxnSpLocks/>
          </p:cNvCxnSpPr>
          <p:nvPr/>
        </p:nvCxnSpPr>
        <p:spPr>
          <a:xfrm flipV="1">
            <a:off x="9037192" y="3980769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91B47FE-0EE8-C147-B641-305F8934E0D1}"/>
              </a:ext>
            </a:extLst>
          </p:cNvPr>
          <p:cNvSpPr/>
          <p:nvPr/>
        </p:nvSpPr>
        <p:spPr>
          <a:xfrm>
            <a:off x="1288289" y="1608362"/>
            <a:ext cx="1363439" cy="75111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IBM Plex Sans" panose="020B0503050203000203" pitchFamily="34" charset="0"/>
            </a:endParaRPr>
          </a:p>
        </p:txBody>
      </p:sp>
      <p:sp>
        <p:nvSpPr>
          <p:cNvPr id="43" name="Bent-Up Arrow 42">
            <a:extLst>
              <a:ext uri="{FF2B5EF4-FFF2-40B4-BE49-F238E27FC236}">
                <a16:creationId xmlns:a16="http://schemas.microsoft.com/office/drawing/2014/main" id="{E5F0195F-E1AB-CF40-A9FC-7955336381CE}"/>
              </a:ext>
            </a:extLst>
          </p:cNvPr>
          <p:cNvSpPr/>
          <p:nvPr/>
        </p:nvSpPr>
        <p:spPr>
          <a:xfrm rot="5400000" flipH="1">
            <a:off x="364486" y="3472832"/>
            <a:ext cx="1135514" cy="712092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>
            <a:extLst>
              <a:ext uri="{FF2B5EF4-FFF2-40B4-BE49-F238E27FC236}">
                <a16:creationId xmlns:a16="http://schemas.microsoft.com/office/drawing/2014/main" id="{4FEBEBA3-202B-014A-BEC4-D4FC39065538}"/>
              </a:ext>
            </a:extLst>
          </p:cNvPr>
          <p:cNvSpPr/>
          <p:nvPr/>
        </p:nvSpPr>
        <p:spPr>
          <a:xfrm>
            <a:off x="10573762" y="1133413"/>
            <a:ext cx="1526380" cy="1429669"/>
          </a:xfrm>
          <a:prstGeom prst="flowChartInternal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and titles of executives</a:t>
            </a:r>
          </a:p>
        </p:txBody>
      </p:sp>
      <p:sp>
        <p:nvSpPr>
          <p:cNvPr id="47" name="Bent-Up Arrow 46">
            <a:extLst>
              <a:ext uri="{FF2B5EF4-FFF2-40B4-BE49-F238E27FC236}">
                <a16:creationId xmlns:a16="http://schemas.microsoft.com/office/drawing/2014/main" id="{31857636-B862-D54A-AB52-7B0E6F3B5744}"/>
              </a:ext>
            </a:extLst>
          </p:cNvPr>
          <p:cNvSpPr/>
          <p:nvPr/>
        </p:nvSpPr>
        <p:spPr>
          <a:xfrm rot="10800000" flipH="1" flipV="1">
            <a:off x="2651728" y="2568513"/>
            <a:ext cx="8960915" cy="937197"/>
          </a:xfrm>
          <a:prstGeom prst="bentUpArrow">
            <a:avLst>
              <a:gd name="adj1" fmla="val 25000"/>
              <a:gd name="adj2" fmla="val 21659"/>
              <a:gd name="adj3" fmla="val 236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F628-ADFC-2041-A17E-8649EBD3A945}"/>
              </a:ext>
            </a:extLst>
          </p:cNvPr>
          <p:cNvSpPr/>
          <p:nvPr/>
        </p:nvSpPr>
        <p:spPr>
          <a:xfrm>
            <a:off x="9803300" y="2777897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Combine results across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A2A5-465C-9443-9A9F-F181FB702238}"/>
              </a:ext>
            </a:extLst>
          </p:cNvPr>
          <p:cNvSpPr/>
          <p:nvPr/>
        </p:nvSpPr>
        <p:spPr>
          <a:xfrm>
            <a:off x="3164921" y="2783342"/>
            <a:ext cx="1223287" cy="12300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persons quoted by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3C152-6CED-BD4B-8565-CEA4F41F63E9}"/>
              </a:ext>
            </a:extLst>
          </p:cNvPr>
          <p:cNvSpPr/>
          <p:nvPr/>
        </p:nvSpPr>
        <p:spPr>
          <a:xfrm>
            <a:off x="4745782" y="2767011"/>
            <a:ext cx="1223287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regions to parse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A21AB-58DA-AF40-8EC4-448EEDF881E9}"/>
              </a:ext>
            </a:extLst>
          </p:cNvPr>
          <p:cNvSpPr/>
          <p:nvPr/>
        </p:nvSpPr>
        <p:spPr>
          <a:xfrm>
            <a:off x="6387506" y="2777897"/>
            <a:ext cx="136343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Perform targeted dependency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5E516-4022-C04C-B16B-4D8A6C73DBC5}"/>
              </a:ext>
            </a:extLst>
          </p:cNvPr>
          <p:cNvSpPr/>
          <p:nvPr/>
        </p:nvSpPr>
        <p:spPr>
          <a:xfrm>
            <a:off x="8152794" y="2767011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titles of persons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CA610A60-1E4F-4F4A-A644-1E3570E3E612}"/>
              </a:ext>
            </a:extLst>
          </p:cNvPr>
          <p:cNvSpPr/>
          <p:nvPr/>
        </p:nvSpPr>
        <p:spPr>
          <a:xfrm>
            <a:off x="4230403" y="346852"/>
            <a:ext cx="5149763" cy="1397670"/>
          </a:xfrm>
          <a:prstGeom prst="wedgeRectCallout">
            <a:avLst>
              <a:gd name="adj1" fmla="val -80498"/>
              <a:gd name="adj2" fmla="val -3037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Cloud service has a rate limit.</a:t>
            </a:r>
            <a:br>
              <a:rPr lang="en-US" sz="3200" dirty="0"/>
            </a:br>
            <a:r>
              <a:rPr lang="en-US" dirty="0"/>
              <a:t>5 requests/sec while testing on Lite tier.</a:t>
            </a:r>
          </a:p>
          <a:p>
            <a:pPr algn="ctr"/>
            <a:r>
              <a:rPr lang="en-US" dirty="0"/>
              <a:t>80 requests/sec while running on Standard tier.</a:t>
            </a:r>
          </a:p>
          <a:p>
            <a:pPr algn="ctr"/>
            <a:r>
              <a:rPr lang="en-US" dirty="0"/>
              <a:t>Exceed rate limit and requests will </a:t>
            </a:r>
            <a:r>
              <a:rPr lang="en-US" b="1" dirty="0"/>
              <a:t>fail</a:t>
            </a:r>
            <a:r>
              <a:rPr lang="en-US" dirty="0"/>
              <a:t>.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B141B266-D429-4B49-B764-653838C361A0}"/>
              </a:ext>
            </a:extLst>
          </p:cNvPr>
          <p:cNvSpPr/>
          <p:nvPr/>
        </p:nvSpPr>
        <p:spPr>
          <a:xfrm>
            <a:off x="2191819" y="5231262"/>
            <a:ext cx="4003255" cy="1279886"/>
          </a:xfrm>
          <a:prstGeom prst="wedgeRectCallout">
            <a:avLst>
              <a:gd name="adj1" fmla="val 63072"/>
              <a:gd name="adj2" fmla="val -58152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Large and expensive deep learning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8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51598FE-3452-4D44-8AAA-CF860907E8E8}"/>
              </a:ext>
            </a:extLst>
          </p:cNvPr>
          <p:cNvSpPr/>
          <p:nvPr/>
        </p:nvSpPr>
        <p:spPr>
          <a:xfrm>
            <a:off x="3047657" y="2054269"/>
            <a:ext cx="6543684" cy="3964790"/>
          </a:xfrm>
          <a:custGeom>
            <a:avLst/>
            <a:gdLst>
              <a:gd name="connsiteX0" fmla="*/ 0 w 6543684"/>
              <a:gd name="connsiteY0" fmla="*/ 239592 h 3964790"/>
              <a:gd name="connsiteX1" fmla="*/ 239592 w 6543684"/>
              <a:gd name="connsiteY1" fmla="*/ 0 h 3964790"/>
              <a:gd name="connsiteX2" fmla="*/ 608975 w 6543684"/>
              <a:gd name="connsiteY2" fmla="*/ 0 h 3964790"/>
              <a:gd name="connsiteX3" fmla="*/ 1160293 w 6543684"/>
              <a:gd name="connsiteY3" fmla="*/ 0 h 3964790"/>
              <a:gd name="connsiteX4" fmla="*/ 1832902 w 6543684"/>
              <a:gd name="connsiteY4" fmla="*/ 0 h 3964790"/>
              <a:gd name="connsiteX5" fmla="*/ 2444865 w 6543684"/>
              <a:gd name="connsiteY5" fmla="*/ 0 h 3964790"/>
              <a:gd name="connsiteX6" fmla="*/ 2935538 w 6543684"/>
              <a:gd name="connsiteY6" fmla="*/ 0 h 3964790"/>
              <a:gd name="connsiteX7" fmla="*/ 3547501 w 6543684"/>
              <a:gd name="connsiteY7" fmla="*/ 0 h 3964790"/>
              <a:gd name="connsiteX8" fmla="*/ 3977529 w 6543684"/>
              <a:gd name="connsiteY8" fmla="*/ 0 h 3964790"/>
              <a:gd name="connsiteX9" fmla="*/ 4528847 w 6543684"/>
              <a:gd name="connsiteY9" fmla="*/ 0 h 3964790"/>
              <a:gd name="connsiteX10" fmla="*/ 4898231 w 6543684"/>
              <a:gd name="connsiteY10" fmla="*/ 0 h 3964790"/>
              <a:gd name="connsiteX11" fmla="*/ 5570839 w 6543684"/>
              <a:gd name="connsiteY11" fmla="*/ 0 h 3964790"/>
              <a:gd name="connsiteX12" fmla="*/ 6304092 w 6543684"/>
              <a:gd name="connsiteY12" fmla="*/ 0 h 3964790"/>
              <a:gd name="connsiteX13" fmla="*/ 6543684 w 6543684"/>
              <a:gd name="connsiteY13" fmla="*/ 239592 h 3964790"/>
              <a:gd name="connsiteX14" fmla="*/ 6543684 w 6543684"/>
              <a:gd name="connsiteY14" fmla="*/ 820526 h 3964790"/>
              <a:gd name="connsiteX15" fmla="*/ 6543684 w 6543684"/>
              <a:gd name="connsiteY15" fmla="*/ 1401461 h 3964790"/>
              <a:gd name="connsiteX16" fmla="*/ 6543684 w 6543684"/>
              <a:gd name="connsiteY16" fmla="*/ 2017251 h 3964790"/>
              <a:gd name="connsiteX17" fmla="*/ 6543684 w 6543684"/>
              <a:gd name="connsiteY17" fmla="*/ 2667898 h 3964790"/>
              <a:gd name="connsiteX18" fmla="*/ 6543684 w 6543684"/>
              <a:gd name="connsiteY18" fmla="*/ 3725198 h 3964790"/>
              <a:gd name="connsiteX19" fmla="*/ 6304092 w 6543684"/>
              <a:gd name="connsiteY19" fmla="*/ 3964790 h 3964790"/>
              <a:gd name="connsiteX20" fmla="*/ 5934709 w 6543684"/>
              <a:gd name="connsiteY20" fmla="*/ 3964790 h 3964790"/>
              <a:gd name="connsiteX21" fmla="*/ 5322746 w 6543684"/>
              <a:gd name="connsiteY21" fmla="*/ 3964790 h 3964790"/>
              <a:gd name="connsiteX22" fmla="*/ 4832072 w 6543684"/>
              <a:gd name="connsiteY22" fmla="*/ 3964790 h 3964790"/>
              <a:gd name="connsiteX23" fmla="*/ 4402044 w 6543684"/>
              <a:gd name="connsiteY23" fmla="*/ 3964790 h 3964790"/>
              <a:gd name="connsiteX24" fmla="*/ 4032661 w 6543684"/>
              <a:gd name="connsiteY24" fmla="*/ 3964790 h 3964790"/>
              <a:gd name="connsiteX25" fmla="*/ 3602633 w 6543684"/>
              <a:gd name="connsiteY25" fmla="*/ 3964790 h 3964790"/>
              <a:gd name="connsiteX26" fmla="*/ 3172605 w 6543684"/>
              <a:gd name="connsiteY26" fmla="*/ 3964790 h 3964790"/>
              <a:gd name="connsiteX27" fmla="*/ 2621287 w 6543684"/>
              <a:gd name="connsiteY27" fmla="*/ 3964790 h 3964790"/>
              <a:gd name="connsiteX28" fmla="*/ 2069968 w 6543684"/>
              <a:gd name="connsiteY28" fmla="*/ 3964790 h 3964790"/>
              <a:gd name="connsiteX29" fmla="*/ 1579295 w 6543684"/>
              <a:gd name="connsiteY29" fmla="*/ 3964790 h 3964790"/>
              <a:gd name="connsiteX30" fmla="*/ 906687 w 6543684"/>
              <a:gd name="connsiteY30" fmla="*/ 3964790 h 3964790"/>
              <a:gd name="connsiteX31" fmla="*/ 239592 w 6543684"/>
              <a:gd name="connsiteY31" fmla="*/ 3964790 h 3964790"/>
              <a:gd name="connsiteX32" fmla="*/ 0 w 6543684"/>
              <a:gd name="connsiteY32" fmla="*/ 3725198 h 3964790"/>
              <a:gd name="connsiteX33" fmla="*/ 0 w 6543684"/>
              <a:gd name="connsiteY33" fmla="*/ 3144264 h 3964790"/>
              <a:gd name="connsiteX34" fmla="*/ 0 w 6543684"/>
              <a:gd name="connsiteY34" fmla="*/ 2493617 h 3964790"/>
              <a:gd name="connsiteX35" fmla="*/ 0 w 6543684"/>
              <a:gd name="connsiteY35" fmla="*/ 2017251 h 3964790"/>
              <a:gd name="connsiteX36" fmla="*/ 0 w 6543684"/>
              <a:gd name="connsiteY36" fmla="*/ 1366605 h 3964790"/>
              <a:gd name="connsiteX37" fmla="*/ 0 w 6543684"/>
              <a:gd name="connsiteY37" fmla="*/ 239592 h 39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43684" h="3964790" fill="none" extrusionOk="0">
                <a:moveTo>
                  <a:pt x="0" y="239592"/>
                </a:moveTo>
                <a:cubicBezTo>
                  <a:pt x="-23751" y="110117"/>
                  <a:pt x="125403" y="19047"/>
                  <a:pt x="239592" y="0"/>
                </a:cubicBezTo>
                <a:cubicBezTo>
                  <a:pt x="371543" y="-16642"/>
                  <a:pt x="444532" y="30"/>
                  <a:pt x="608975" y="0"/>
                </a:cubicBezTo>
                <a:cubicBezTo>
                  <a:pt x="773418" y="-30"/>
                  <a:pt x="900257" y="60183"/>
                  <a:pt x="1160293" y="0"/>
                </a:cubicBezTo>
                <a:cubicBezTo>
                  <a:pt x="1420329" y="-60183"/>
                  <a:pt x="1550694" y="25040"/>
                  <a:pt x="1832902" y="0"/>
                </a:cubicBezTo>
                <a:cubicBezTo>
                  <a:pt x="2115110" y="-25040"/>
                  <a:pt x="2231357" y="45625"/>
                  <a:pt x="2444865" y="0"/>
                </a:cubicBezTo>
                <a:cubicBezTo>
                  <a:pt x="2658373" y="-45625"/>
                  <a:pt x="2805461" y="54264"/>
                  <a:pt x="2935538" y="0"/>
                </a:cubicBezTo>
                <a:cubicBezTo>
                  <a:pt x="3065615" y="-54264"/>
                  <a:pt x="3352223" y="63501"/>
                  <a:pt x="3547501" y="0"/>
                </a:cubicBezTo>
                <a:cubicBezTo>
                  <a:pt x="3742779" y="-63501"/>
                  <a:pt x="3774819" y="9620"/>
                  <a:pt x="3977529" y="0"/>
                </a:cubicBezTo>
                <a:cubicBezTo>
                  <a:pt x="4180239" y="-9620"/>
                  <a:pt x="4314436" y="65457"/>
                  <a:pt x="4528847" y="0"/>
                </a:cubicBezTo>
                <a:cubicBezTo>
                  <a:pt x="4743258" y="-65457"/>
                  <a:pt x="4757248" y="4167"/>
                  <a:pt x="4898231" y="0"/>
                </a:cubicBezTo>
                <a:cubicBezTo>
                  <a:pt x="5039214" y="-4167"/>
                  <a:pt x="5250365" y="67243"/>
                  <a:pt x="5570839" y="0"/>
                </a:cubicBezTo>
                <a:cubicBezTo>
                  <a:pt x="5891313" y="-67243"/>
                  <a:pt x="6080305" y="37472"/>
                  <a:pt x="6304092" y="0"/>
                </a:cubicBezTo>
                <a:cubicBezTo>
                  <a:pt x="6445362" y="-34632"/>
                  <a:pt x="6544422" y="104496"/>
                  <a:pt x="6543684" y="239592"/>
                </a:cubicBezTo>
                <a:cubicBezTo>
                  <a:pt x="6592087" y="495404"/>
                  <a:pt x="6501075" y="564405"/>
                  <a:pt x="6543684" y="820526"/>
                </a:cubicBezTo>
                <a:cubicBezTo>
                  <a:pt x="6586293" y="1076647"/>
                  <a:pt x="6539843" y="1155465"/>
                  <a:pt x="6543684" y="1401461"/>
                </a:cubicBezTo>
                <a:cubicBezTo>
                  <a:pt x="6547525" y="1647457"/>
                  <a:pt x="6528736" y="1864537"/>
                  <a:pt x="6543684" y="2017251"/>
                </a:cubicBezTo>
                <a:cubicBezTo>
                  <a:pt x="6558632" y="2169965"/>
                  <a:pt x="6539171" y="2443111"/>
                  <a:pt x="6543684" y="2667898"/>
                </a:cubicBezTo>
                <a:cubicBezTo>
                  <a:pt x="6548197" y="2892685"/>
                  <a:pt x="6528327" y="3490337"/>
                  <a:pt x="6543684" y="3725198"/>
                </a:cubicBezTo>
                <a:cubicBezTo>
                  <a:pt x="6555341" y="3880188"/>
                  <a:pt x="6443537" y="3962785"/>
                  <a:pt x="6304092" y="3964790"/>
                </a:cubicBezTo>
                <a:cubicBezTo>
                  <a:pt x="6188154" y="4001738"/>
                  <a:pt x="6011569" y="3934545"/>
                  <a:pt x="5934709" y="3964790"/>
                </a:cubicBezTo>
                <a:cubicBezTo>
                  <a:pt x="5857849" y="3995035"/>
                  <a:pt x="5566847" y="3907269"/>
                  <a:pt x="5322746" y="3964790"/>
                </a:cubicBezTo>
                <a:cubicBezTo>
                  <a:pt x="5078645" y="4022311"/>
                  <a:pt x="4948732" y="3956057"/>
                  <a:pt x="4832072" y="3964790"/>
                </a:cubicBezTo>
                <a:cubicBezTo>
                  <a:pt x="4715412" y="3973523"/>
                  <a:pt x="4561654" y="3946600"/>
                  <a:pt x="4402044" y="3964790"/>
                </a:cubicBezTo>
                <a:cubicBezTo>
                  <a:pt x="4242434" y="3982980"/>
                  <a:pt x="4153449" y="3926294"/>
                  <a:pt x="4032661" y="3964790"/>
                </a:cubicBezTo>
                <a:cubicBezTo>
                  <a:pt x="3911873" y="4003286"/>
                  <a:pt x="3712697" y="3921003"/>
                  <a:pt x="3602633" y="3964790"/>
                </a:cubicBezTo>
                <a:cubicBezTo>
                  <a:pt x="3492569" y="4008577"/>
                  <a:pt x="3334547" y="3936428"/>
                  <a:pt x="3172605" y="3964790"/>
                </a:cubicBezTo>
                <a:cubicBezTo>
                  <a:pt x="3010663" y="3993152"/>
                  <a:pt x="2758469" y="3942182"/>
                  <a:pt x="2621287" y="3964790"/>
                </a:cubicBezTo>
                <a:cubicBezTo>
                  <a:pt x="2484105" y="3987398"/>
                  <a:pt x="2341304" y="3916789"/>
                  <a:pt x="2069968" y="3964790"/>
                </a:cubicBezTo>
                <a:cubicBezTo>
                  <a:pt x="1798632" y="4012791"/>
                  <a:pt x="1736201" y="3916104"/>
                  <a:pt x="1579295" y="3964790"/>
                </a:cubicBezTo>
                <a:cubicBezTo>
                  <a:pt x="1422389" y="4013476"/>
                  <a:pt x="1090751" y="3934361"/>
                  <a:pt x="906687" y="3964790"/>
                </a:cubicBezTo>
                <a:cubicBezTo>
                  <a:pt x="722623" y="3995219"/>
                  <a:pt x="443546" y="3905536"/>
                  <a:pt x="239592" y="3964790"/>
                </a:cubicBezTo>
                <a:cubicBezTo>
                  <a:pt x="134268" y="3954969"/>
                  <a:pt x="12890" y="3885967"/>
                  <a:pt x="0" y="3725198"/>
                </a:cubicBezTo>
                <a:cubicBezTo>
                  <a:pt x="-41253" y="3543657"/>
                  <a:pt x="37681" y="3335849"/>
                  <a:pt x="0" y="3144264"/>
                </a:cubicBezTo>
                <a:cubicBezTo>
                  <a:pt x="-37681" y="2952679"/>
                  <a:pt x="54973" y="2798038"/>
                  <a:pt x="0" y="2493617"/>
                </a:cubicBezTo>
                <a:cubicBezTo>
                  <a:pt x="-54973" y="2189196"/>
                  <a:pt x="4247" y="2204450"/>
                  <a:pt x="0" y="2017251"/>
                </a:cubicBezTo>
                <a:cubicBezTo>
                  <a:pt x="-4247" y="1830052"/>
                  <a:pt x="36180" y="1517199"/>
                  <a:pt x="0" y="1366605"/>
                </a:cubicBezTo>
                <a:cubicBezTo>
                  <a:pt x="-36180" y="1216011"/>
                  <a:pt x="109461" y="493689"/>
                  <a:pt x="0" y="239592"/>
                </a:cubicBezTo>
                <a:close/>
              </a:path>
              <a:path w="6543684" h="3964790" stroke="0" extrusionOk="0">
                <a:moveTo>
                  <a:pt x="0" y="239592"/>
                </a:moveTo>
                <a:cubicBezTo>
                  <a:pt x="-12000" y="99867"/>
                  <a:pt x="101932" y="2003"/>
                  <a:pt x="239592" y="0"/>
                </a:cubicBezTo>
                <a:cubicBezTo>
                  <a:pt x="414826" y="-51025"/>
                  <a:pt x="758202" y="16086"/>
                  <a:pt x="912200" y="0"/>
                </a:cubicBezTo>
                <a:cubicBezTo>
                  <a:pt x="1066198" y="-16086"/>
                  <a:pt x="1177475" y="6244"/>
                  <a:pt x="1402873" y="0"/>
                </a:cubicBezTo>
                <a:cubicBezTo>
                  <a:pt x="1628271" y="-6244"/>
                  <a:pt x="1728905" y="14607"/>
                  <a:pt x="1832902" y="0"/>
                </a:cubicBezTo>
                <a:cubicBezTo>
                  <a:pt x="1936899" y="-14607"/>
                  <a:pt x="2235670" y="7250"/>
                  <a:pt x="2444865" y="0"/>
                </a:cubicBezTo>
                <a:cubicBezTo>
                  <a:pt x="2654060" y="-7250"/>
                  <a:pt x="2821320" y="48060"/>
                  <a:pt x="2935538" y="0"/>
                </a:cubicBezTo>
                <a:cubicBezTo>
                  <a:pt x="3049756" y="-48060"/>
                  <a:pt x="3281526" y="51195"/>
                  <a:pt x="3608146" y="0"/>
                </a:cubicBezTo>
                <a:cubicBezTo>
                  <a:pt x="3934766" y="-51195"/>
                  <a:pt x="3946684" y="5639"/>
                  <a:pt x="4038174" y="0"/>
                </a:cubicBezTo>
                <a:cubicBezTo>
                  <a:pt x="4129664" y="-5639"/>
                  <a:pt x="4416419" y="7239"/>
                  <a:pt x="4710782" y="0"/>
                </a:cubicBezTo>
                <a:cubicBezTo>
                  <a:pt x="5005145" y="-7239"/>
                  <a:pt x="4967998" y="31687"/>
                  <a:pt x="5080166" y="0"/>
                </a:cubicBezTo>
                <a:cubicBezTo>
                  <a:pt x="5192334" y="-31687"/>
                  <a:pt x="5364261" y="61816"/>
                  <a:pt x="5631484" y="0"/>
                </a:cubicBezTo>
                <a:cubicBezTo>
                  <a:pt x="5898707" y="-61816"/>
                  <a:pt x="6067706" y="11916"/>
                  <a:pt x="6304092" y="0"/>
                </a:cubicBezTo>
                <a:cubicBezTo>
                  <a:pt x="6461261" y="-24552"/>
                  <a:pt x="6562001" y="95458"/>
                  <a:pt x="6543684" y="239592"/>
                </a:cubicBezTo>
                <a:cubicBezTo>
                  <a:pt x="6609262" y="403674"/>
                  <a:pt x="6485220" y="643340"/>
                  <a:pt x="6543684" y="820526"/>
                </a:cubicBezTo>
                <a:cubicBezTo>
                  <a:pt x="6602148" y="997712"/>
                  <a:pt x="6516948" y="1225988"/>
                  <a:pt x="6543684" y="1331749"/>
                </a:cubicBezTo>
                <a:cubicBezTo>
                  <a:pt x="6570420" y="1437510"/>
                  <a:pt x="6511927" y="1752626"/>
                  <a:pt x="6543684" y="1912683"/>
                </a:cubicBezTo>
                <a:cubicBezTo>
                  <a:pt x="6575441" y="2072740"/>
                  <a:pt x="6513883" y="2394758"/>
                  <a:pt x="6543684" y="2563329"/>
                </a:cubicBezTo>
                <a:cubicBezTo>
                  <a:pt x="6573485" y="2731900"/>
                  <a:pt x="6521166" y="2909971"/>
                  <a:pt x="6543684" y="3144264"/>
                </a:cubicBezTo>
                <a:cubicBezTo>
                  <a:pt x="6566202" y="3378557"/>
                  <a:pt x="6535888" y="3473277"/>
                  <a:pt x="6543684" y="3725198"/>
                </a:cubicBezTo>
                <a:cubicBezTo>
                  <a:pt x="6529420" y="3858108"/>
                  <a:pt x="6449357" y="3941459"/>
                  <a:pt x="6304092" y="3964790"/>
                </a:cubicBezTo>
                <a:cubicBezTo>
                  <a:pt x="6153535" y="3998556"/>
                  <a:pt x="5965080" y="3930259"/>
                  <a:pt x="5692129" y="3964790"/>
                </a:cubicBezTo>
                <a:cubicBezTo>
                  <a:pt x="5419178" y="3999321"/>
                  <a:pt x="5387786" y="3953110"/>
                  <a:pt x="5262101" y="3964790"/>
                </a:cubicBezTo>
                <a:cubicBezTo>
                  <a:pt x="5136416" y="3976470"/>
                  <a:pt x="4852552" y="3945958"/>
                  <a:pt x="4710782" y="3964790"/>
                </a:cubicBezTo>
                <a:cubicBezTo>
                  <a:pt x="4569012" y="3983622"/>
                  <a:pt x="4455814" y="3935287"/>
                  <a:pt x="4341399" y="3964790"/>
                </a:cubicBezTo>
                <a:cubicBezTo>
                  <a:pt x="4226984" y="3994293"/>
                  <a:pt x="4064028" y="3947746"/>
                  <a:pt x="3972016" y="3964790"/>
                </a:cubicBezTo>
                <a:cubicBezTo>
                  <a:pt x="3880004" y="3981834"/>
                  <a:pt x="3675853" y="3922493"/>
                  <a:pt x="3420698" y="3964790"/>
                </a:cubicBezTo>
                <a:cubicBezTo>
                  <a:pt x="3165543" y="4007087"/>
                  <a:pt x="3094293" y="3928533"/>
                  <a:pt x="2990670" y="3964790"/>
                </a:cubicBezTo>
                <a:cubicBezTo>
                  <a:pt x="2887047" y="4001047"/>
                  <a:pt x="2635316" y="3938393"/>
                  <a:pt x="2378707" y="3964790"/>
                </a:cubicBezTo>
                <a:cubicBezTo>
                  <a:pt x="2122098" y="3991187"/>
                  <a:pt x="2115044" y="3950237"/>
                  <a:pt x="1948678" y="3964790"/>
                </a:cubicBezTo>
                <a:cubicBezTo>
                  <a:pt x="1782312" y="3979343"/>
                  <a:pt x="1538152" y="3901839"/>
                  <a:pt x="1336715" y="3964790"/>
                </a:cubicBezTo>
                <a:cubicBezTo>
                  <a:pt x="1135278" y="4027741"/>
                  <a:pt x="1126695" y="3957563"/>
                  <a:pt x="967332" y="3964790"/>
                </a:cubicBezTo>
                <a:cubicBezTo>
                  <a:pt x="807969" y="3972017"/>
                  <a:pt x="559275" y="3882051"/>
                  <a:pt x="239592" y="3964790"/>
                </a:cubicBezTo>
                <a:cubicBezTo>
                  <a:pt x="123530" y="3979869"/>
                  <a:pt x="7531" y="3853018"/>
                  <a:pt x="0" y="3725198"/>
                </a:cubicBezTo>
                <a:cubicBezTo>
                  <a:pt x="-21555" y="3598242"/>
                  <a:pt x="50692" y="3330751"/>
                  <a:pt x="0" y="3144264"/>
                </a:cubicBezTo>
                <a:cubicBezTo>
                  <a:pt x="-50692" y="2957777"/>
                  <a:pt x="38253" y="2799952"/>
                  <a:pt x="0" y="2528473"/>
                </a:cubicBezTo>
                <a:cubicBezTo>
                  <a:pt x="-38253" y="2256994"/>
                  <a:pt x="22816" y="2154168"/>
                  <a:pt x="0" y="2017251"/>
                </a:cubicBezTo>
                <a:cubicBezTo>
                  <a:pt x="-22816" y="1880334"/>
                  <a:pt x="12432" y="1659500"/>
                  <a:pt x="0" y="1540885"/>
                </a:cubicBezTo>
                <a:cubicBezTo>
                  <a:pt x="-12432" y="1422270"/>
                  <a:pt x="1138" y="1131983"/>
                  <a:pt x="0" y="1029663"/>
                </a:cubicBezTo>
                <a:cubicBezTo>
                  <a:pt x="-1138" y="927343"/>
                  <a:pt x="33252" y="584386"/>
                  <a:pt x="0" y="239592"/>
                </a:cubicBezTo>
                <a:close/>
              </a:path>
            </a:pathLst>
          </a:custGeom>
          <a:solidFill>
            <a:schemeClr val="accent4">
              <a:lumMod val="75000"/>
              <a:alpha val="5000"/>
            </a:schemeClr>
          </a:solidFill>
          <a:ln w="28575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0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0"/>
              </a:rPr>
              <a:t>Actor pool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429DDB-7955-114C-8FB6-5C2564491BCC}"/>
              </a:ext>
            </a:extLst>
          </p:cNvPr>
          <p:cNvSpPr/>
          <p:nvPr/>
        </p:nvSpPr>
        <p:spPr>
          <a:xfrm>
            <a:off x="2659796" y="3252039"/>
            <a:ext cx="7399620" cy="346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4C83B-D3B9-FE4F-8D77-4FC6FD9BA3EA}"/>
              </a:ext>
            </a:extLst>
          </p:cNvPr>
          <p:cNvSpPr/>
          <p:nvPr/>
        </p:nvSpPr>
        <p:spPr>
          <a:xfrm>
            <a:off x="1288290" y="2772455"/>
            <a:ext cx="1363439" cy="14151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named entities and semantic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528EC-7F00-C14F-BC8F-459FEBB5686D}"/>
              </a:ext>
            </a:extLst>
          </p:cNvPr>
          <p:cNvSpPr/>
          <p:nvPr/>
        </p:nvSpPr>
        <p:spPr>
          <a:xfrm>
            <a:off x="978045" y="118042"/>
            <a:ext cx="1983925" cy="10559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Watson Natural Language Understanding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CCDF7876-90A2-4344-A0C7-BD465544E945}"/>
              </a:ext>
            </a:extLst>
          </p:cNvPr>
          <p:cNvSpPr/>
          <p:nvPr/>
        </p:nvSpPr>
        <p:spPr>
          <a:xfrm>
            <a:off x="68249" y="4460080"/>
            <a:ext cx="1175657" cy="1055914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Press Releases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6D1FE6-1184-BD45-B02E-AAA90E69FC79}"/>
              </a:ext>
            </a:extLst>
          </p:cNvPr>
          <p:cNvSpPr/>
          <p:nvPr/>
        </p:nvSpPr>
        <p:spPr>
          <a:xfrm>
            <a:off x="3121377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A0DFE3-1FC1-9746-B22D-AA99FC0BF088}"/>
              </a:ext>
            </a:extLst>
          </p:cNvPr>
          <p:cNvSpPr/>
          <p:nvPr/>
        </p:nvSpPr>
        <p:spPr>
          <a:xfrm>
            <a:off x="4699518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75FDC-CF71-8348-8BCC-545622EE0630}"/>
              </a:ext>
            </a:extLst>
          </p:cNvPr>
          <p:cNvSpPr/>
          <p:nvPr/>
        </p:nvSpPr>
        <p:spPr>
          <a:xfrm>
            <a:off x="8152794" y="46203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6B340-56B6-8D46-8D79-495F7E0CFADB}"/>
              </a:ext>
            </a:extLst>
          </p:cNvPr>
          <p:cNvCxnSpPr/>
          <p:nvPr/>
        </p:nvCxnSpPr>
        <p:spPr>
          <a:xfrm flipV="1">
            <a:off x="1669305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0F303-AC63-EA4A-A7A9-18CB61BC9CFE}"/>
              </a:ext>
            </a:extLst>
          </p:cNvPr>
          <p:cNvCxnSpPr>
            <a:cxnSpLocks/>
          </p:cNvCxnSpPr>
          <p:nvPr/>
        </p:nvCxnSpPr>
        <p:spPr>
          <a:xfrm>
            <a:off x="2191819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B64495-D3AF-1044-88E2-7097DC0CBE44}"/>
              </a:ext>
            </a:extLst>
          </p:cNvPr>
          <p:cNvSpPr/>
          <p:nvPr/>
        </p:nvSpPr>
        <p:spPr>
          <a:xfrm>
            <a:off x="6387506" y="4609421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SpaCy</a:t>
            </a:r>
            <a:endParaRPr lang="en-US" sz="16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2F31C-0AAB-C343-B5DC-42DB800F2428}"/>
              </a:ext>
            </a:extLst>
          </p:cNvPr>
          <p:cNvCxnSpPr>
            <a:cxnSpLocks/>
          </p:cNvCxnSpPr>
          <p:nvPr/>
        </p:nvCxnSpPr>
        <p:spPr>
          <a:xfrm>
            <a:off x="3348620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703F1-D10F-CF4F-9C53-CD7F9FE98D33}"/>
              </a:ext>
            </a:extLst>
          </p:cNvPr>
          <p:cNvCxnSpPr>
            <a:cxnSpLocks/>
          </p:cNvCxnSpPr>
          <p:nvPr/>
        </p:nvCxnSpPr>
        <p:spPr>
          <a:xfrm flipV="1">
            <a:off x="4037147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CB1A-D460-A546-814B-7BC659A23A0A}"/>
              </a:ext>
            </a:extLst>
          </p:cNvPr>
          <p:cNvCxnSpPr>
            <a:cxnSpLocks/>
          </p:cNvCxnSpPr>
          <p:nvPr/>
        </p:nvCxnSpPr>
        <p:spPr>
          <a:xfrm>
            <a:off x="4955349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E462B1-6C69-0942-9657-FE29DD4999BE}"/>
              </a:ext>
            </a:extLst>
          </p:cNvPr>
          <p:cNvCxnSpPr>
            <a:cxnSpLocks/>
          </p:cNvCxnSpPr>
          <p:nvPr/>
        </p:nvCxnSpPr>
        <p:spPr>
          <a:xfrm flipV="1">
            <a:off x="5643876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B5444-B646-3040-AB0F-6D024D901CD2}"/>
              </a:ext>
            </a:extLst>
          </p:cNvPr>
          <p:cNvCxnSpPr>
            <a:cxnSpLocks/>
          </p:cNvCxnSpPr>
          <p:nvPr/>
        </p:nvCxnSpPr>
        <p:spPr>
          <a:xfrm>
            <a:off x="6620185" y="395899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24BCE-0BB8-0548-85D7-C4D9D97A2AFD}"/>
              </a:ext>
            </a:extLst>
          </p:cNvPr>
          <p:cNvCxnSpPr>
            <a:cxnSpLocks/>
          </p:cNvCxnSpPr>
          <p:nvPr/>
        </p:nvCxnSpPr>
        <p:spPr>
          <a:xfrm flipV="1">
            <a:off x="7308712" y="395899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E7CCE-9891-3943-B922-DEC3360077D3}"/>
              </a:ext>
            </a:extLst>
          </p:cNvPr>
          <p:cNvCxnSpPr>
            <a:cxnSpLocks/>
          </p:cNvCxnSpPr>
          <p:nvPr/>
        </p:nvCxnSpPr>
        <p:spPr>
          <a:xfrm>
            <a:off x="8348665" y="3980769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E82C9E-630B-2945-88D7-33935A2E84E3}"/>
              </a:ext>
            </a:extLst>
          </p:cNvPr>
          <p:cNvCxnSpPr>
            <a:cxnSpLocks/>
          </p:cNvCxnSpPr>
          <p:nvPr/>
        </p:nvCxnSpPr>
        <p:spPr>
          <a:xfrm flipV="1">
            <a:off x="9037192" y="3980769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91B47FE-0EE8-C147-B641-305F8934E0D1}"/>
              </a:ext>
            </a:extLst>
          </p:cNvPr>
          <p:cNvSpPr/>
          <p:nvPr/>
        </p:nvSpPr>
        <p:spPr>
          <a:xfrm>
            <a:off x="1288289" y="1608362"/>
            <a:ext cx="1363439" cy="75111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IBM Plex Sans" panose="020B0503050203000203" pitchFamily="34" charset="0"/>
            </a:endParaRPr>
          </a:p>
        </p:txBody>
      </p:sp>
      <p:sp>
        <p:nvSpPr>
          <p:cNvPr id="43" name="Bent-Up Arrow 42">
            <a:extLst>
              <a:ext uri="{FF2B5EF4-FFF2-40B4-BE49-F238E27FC236}">
                <a16:creationId xmlns:a16="http://schemas.microsoft.com/office/drawing/2014/main" id="{E5F0195F-E1AB-CF40-A9FC-7955336381CE}"/>
              </a:ext>
            </a:extLst>
          </p:cNvPr>
          <p:cNvSpPr/>
          <p:nvPr/>
        </p:nvSpPr>
        <p:spPr>
          <a:xfrm rot="5400000" flipH="1">
            <a:off x="364486" y="3472832"/>
            <a:ext cx="1135514" cy="712092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>
            <a:extLst>
              <a:ext uri="{FF2B5EF4-FFF2-40B4-BE49-F238E27FC236}">
                <a16:creationId xmlns:a16="http://schemas.microsoft.com/office/drawing/2014/main" id="{4FEBEBA3-202B-014A-BEC4-D4FC39065538}"/>
              </a:ext>
            </a:extLst>
          </p:cNvPr>
          <p:cNvSpPr/>
          <p:nvPr/>
        </p:nvSpPr>
        <p:spPr>
          <a:xfrm>
            <a:off x="10573762" y="1133413"/>
            <a:ext cx="1526380" cy="1429669"/>
          </a:xfrm>
          <a:prstGeom prst="flowChartInternal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and titles of executives</a:t>
            </a:r>
          </a:p>
        </p:txBody>
      </p:sp>
      <p:sp>
        <p:nvSpPr>
          <p:cNvPr id="47" name="Bent-Up Arrow 46">
            <a:extLst>
              <a:ext uri="{FF2B5EF4-FFF2-40B4-BE49-F238E27FC236}">
                <a16:creationId xmlns:a16="http://schemas.microsoft.com/office/drawing/2014/main" id="{31857636-B862-D54A-AB52-7B0E6F3B5744}"/>
              </a:ext>
            </a:extLst>
          </p:cNvPr>
          <p:cNvSpPr/>
          <p:nvPr/>
        </p:nvSpPr>
        <p:spPr>
          <a:xfrm rot="10800000" flipH="1" flipV="1">
            <a:off x="2651728" y="2568513"/>
            <a:ext cx="8960915" cy="937197"/>
          </a:xfrm>
          <a:prstGeom prst="bentUpArrow">
            <a:avLst>
              <a:gd name="adj1" fmla="val 25000"/>
              <a:gd name="adj2" fmla="val 21659"/>
              <a:gd name="adj3" fmla="val 236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F628-ADFC-2041-A17E-8649EBD3A945}"/>
              </a:ext>
            </a:extLst>
          </p:cNvPr>
          <p:cNvSpPr/>
          <p:nvPr/>
        </p:nvSpPr>
        <p:spPr>
          <a:xfrm>
            <a:off x="9803300" y="2777897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Combine results across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A2A5-465C-9443-9A9F-F181FB702238}"/>
              </a:ext>
            </a:extLst>
          </p:cNvPr>
          <p:cNvSpPr/>
          <p:nvPr/>
        </p:nvSpPr>
        <p:spPr>
          <a:xfrm>
            <a:off x="3164921" y="2783342"/>
            <a:ext cx="1223287" cy="12300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persons quoted by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3C152-6CED-BD4B-8565-CEA4F41F63E9}"/>
              </a:ext>
            </a:extLst>
          </p:cNvPr>
          <p:cNvSpPr/>
          <p:nvPr/>
        </p:nvSpPr>
        <p:spPr>
          <a:xfrm>
            <a:off x="4745782" y="2767011"/>
            <a:ext cx="1223287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regions to parse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A21AB-58DA-AF40-8EC4-448EEDF881E9}"/>
              </a:ext>
            </a:extLst>
          </p:cNvPr>
          <p:cNvSpPr/>
          <p:nvPr/>
        </p:nvSpPr>
        <p:spPr>
          <a:xfrm>
            <a:off x="6387506" y="2777897"/>
            <a:ext cx="136343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Perform targeted dependency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5E516-4022-C04C-B16B-4D8A6C73DBC5}"/>
              </a:ext>
            </a:extLst>
          </p:cNvPr>
          <p:cNvSpPr/>
          <p:nvPr/>
        </p:nvSpPr>
        <p:spPr>
          <a:xfrm>
            <a:off x="8152794" y="2767011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titles of persons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8F53219-9DE9-0F4D-8758-914A90335262}"/>
              </a:ext>
            </a:extLst>
          </p:cNvPr>
          <p:cNvSpPr/>
          <p:nvPr/>
        </p:nvSpPr>
        <p:spPr>
          <a:xfrm>
            <a:off x="114904" y="2222137"/>
            <a:ext cx="2847066" cy="2365511"/>
          </a:xfrm>
          <a:custGeom>
            <a:avLst/>
            <a:gdLst>
              <a:gd name="connsiteX0" fmla="*/ 0 w 2847066"/>
              <a:gd name="connsiteY0" fmla="*/ 217627 h 2365511"/>
              <a:gd name="connsiteX1" fmla="*/ 217627 w 2847066"/>
              <a:gd name="connsiteY1" fmla="*/ 0 h 2365511"/>
              <a:gd name="connsiteX2" fmla="*/ 699989 w 2847066"/>
              <a:gd name="connsiteY2" fmla="*/ 0 h 2365511"/>
              <a:gd name="connsiteX3" fmla="*/ 1134116 w 2847066"/>
              <a:gd name="connsiteY3" fmla="*/ 0 h 2365511"/>
              <a:gd name="connsiteX4" fmla="*/ 1640596 w 2847066"/>
              <a:gd name="connsiteY4" fmla="*/ 0 h 2365511"/>
              <a:gd name="connsiteX5" fmla="*/ 2074722 w 2847066"/>
              <a:gd name="connsiteY5" fmla="*/ 0 h 2365511"/>
              <a:gd name="connsiteX6" fmla="*/ 2629439 w 2847066"/>
              <a:gd name="connsiteY6" fmla="*/ 0 h 2365511"/>
              <a:gd name="connsiteX7" fmla="*/ 2847066 w 2847066"/>
              <a:gd name="connsiteY7" fmla="*/ 217627 h 2365511"/>
              <a:gd name="connsiteX8" fmla="*/ 2847066 w 2847066"/>
              <a:gd name="connsiteY8" fmla="*/ 719494 h 2365511"/>
              <a:gd name="connsiteX9" fmla="*/ 2847066 w 2847066"/>
              <a:gd name="connsiteY9" fmla="*/ 1144150 h 2365511"/>
              <a:gd name="connsiteX10" fmla="*/ 2847066 w 2847066"/>
              <a:gd name="connsiteY10" fmla="*/ 1588109 h 2365511"/>
              <a:gd name="connsiteX11" fmla="*/ 2847066 w 2847066"/>
              <a:gd name="connsiteY11" fmla="*/ 2147884 h 2365511"/>
              <a:gd name="connsiteX12" fmla="*/ 2629439 w 2847066"/>
              <a:gd name="connsiteY12" fmla="*/ 2365511 h 2365511"/>
              <a:gd name="connsiteX13" fmla="*/ 2195313 w 2847066"/>
              <a:gd name="connsiteY13" fmla="*/ 2365511 h 2365511"/>
              <a:gd name="connsiteX14" fmla="*/ 1737069 w 2847066"/>
              <a:gd name="connsiteY14" fmla="*/ 2365511 h 2365511"/>
              <a:gd name="connsiteX15" fmla="*/ 1254706 w 2847066"/>
              <a:gd name="connsiteY15" fmla="*/ 2365511 h 2365511"/>
              <a:gd name="connsiteX16" fmla="*/ 820580 w 2847066"/>
              <a:gd name="connsiteY16" fmla="*/ 2365511 h 2365511"/>
              <a:gd name="connsiteX17" fmla="*/ 217627 w 2847066"/>
              <a:gd name="connsiteY17" fmla="*/ 2365511 h 2365511"/>
              <a:gd name="connsiteX18" fmla="*/ 0 w 2847066"/>
              <a:gd name="connsiteY18" fmla="*/ 2147884 h 2365511"/>
              <a:gd name="connsiteX19" fmla="*/ 0 w 2847066"/>
              <a:gd name="connsiteY19" fmla="*/ 1723227 h 2365511"/>
              <a:gd name="connsiteX20" fmla="*/ 0 w 2847066"/>
              <a:gd name="connsiteY20" fmla="*/ 1259966 h 2365511"/>
              <a:gd name="connsiteX21" fmla="*/ 0 w 2847066"/>
              <a:gd name="connsiteY21" fmla="*/ 758099 h 2365511"/>
              <a:gd name="connsiteX22" fmla="*/ 0 w 2847066"/>
              <a:gd name="connsiteY22" fmla="*/ 217627 h 236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47066" h="2365511" fill="none" extrusionOk="0">
                <a:moveTo>
                  <a:pt x="0" y="217627"/>
                </a:moveTo>
                <a:cubicBezTo>
                  <a:pt x="-16514" y="96500"/>
                  <a:pt x="103425" y="5157"/>
                  <a:pt x="217627" y="0"/>
                </a:cubicBezTo>
                <a:cubicBezTo>
                  <a:pt x="441376" y="-30281"/>
                  <a:pt x="485353" y="43672"/>
                  <a:pt x="699989" y="0"/>
                </a:cubicBezTo>
                <a:cubicBezTo>
                  <a:pt x="914625" y="-43672"/>
                  <a:pt x="939774" y="44539"/>
                  <a:pt x="1134116" y="0"/>
                </a:cubicBezTo>
                <a:cubicBezTo>
                  <a:pt x="1328458" y="-44539"/>
                  <a:pt x="1523040" y="12958"/>
                  <a:pt x="1640596" y="0"/>
                </a:cubicBezTo>
                <a:cubicBezTo>
                  <a:pt x="1758152" y="-12958"/>
                  <a:pt x="1915003" y="17629"/>
                  <a:pt x="2074722" y="0"/>
                </a:cubicBezTo>
                <a:cubicBezTo>
                  <a:pt x="2234441" y="-17629"/>
                  <a:pt x="2392367" y="60577"/>
                  <a:pt x="2629439" y="0"/>
                </a:cubicBezTo>
                <a:cubicBezTo>
                  <a:pt x="2729688" y="20187"/>
                  <a:pt x="2842417" y="107384"/>
                  <a:pt x="2847066" y="217627"/>
                </a:cubicBezTo>
                <a:cubicBezTo>
                  <a:pt x="2849723" y="372900"/>
                  <a:pt x="2787144" y="468564"/>
                  <a:pt x="2847066" y="719494"/>
                </a:cubicBezTo>
                <a:cubicBezTo>
                  <a:pt x="2906988" y="970424"/>
                  <a:pt x="2810050" y="1055958"/>
                  <a:pt x="2847066" y="1144150"/>
                </a:cubicBezTo>
                <a:cubicBezTo>
                  <a:pt x="2884082" y="1232342"/>
                  <a:pt x="2809354" y="1406739"/>
                  <a:pt x="2847066" y="1588109"/>
                </a:cubicBezTo>
                <a:cubicBezTo>
                  <a:pt x="2884778" y="1769479"/>
                  <a:pt x="2788597" y="2020699"/>
                  <a:pt x="2847066" y="2147884"/>
                </a:cubicBezTo>
                <a:cubicBezTo>
                  <a:pt x="2861568" y="2264238"/>
                  <a:pt x="2745356" y="2395124"/>
                  <a:pt x="2629439" y="2365511"/>
                </a:cubicBezTo>
                <a:cubicBezTo>
                  <a:pt x="2531070" y="2393113"/>
                  <a:pt x="2358851" y="2361281"/>
                  <a:pt x="2195313" y="2365511"/>
                </a:cubicBezTo>
                <a:cubicBezTo>
                  <a:pt x="2031775" y="2369741"/>
                  <a:pt x="1856538" y="2331930"/>
                  <a:pt x="1737069" y="2365511"/>
                </a:cubicBezTo>
                <a:cubicBezTo>
                  <a:pt x="1617600" y="2399092"/>
                  <a:pt x="1441829" y="2340378"/>
                  <a:pt x="1254706" y="2365511"/>
                </a:cubicBezTo>
                <a:cubicBezTo>
                  <a:pt x="1067583" y="2390644"/>
                  <a:pt x="1014821" y="2332944"/>
                  <a:pt x="820580" y="2365511"/>
                </a:cubicBezTo>
                <a:cubicBezTo>
                  <a:pt x="626339" y="2398078"/>
                  <a:pt x="478105" y="2336997"/>
                  <a:pt x="217627" y="2365511"/>
                </a:cubicBezTo>
                <a:cubicBezTo>
                  <a:pt x="81267" y="2336632"/>
                  <a:pt x="-31473" y="2282703"/>
                  <a:pt x="0" y="2147884"/>
                </a:cubicBezTo>
                <a:cubicBezTo>
                  <a:pt x="-35639" y="2005480"/>
                  <a:pt x="31143" y="1857478"/>
                  <a:pt x="0" y="1723227"/>
                </a:cubicBezTo>
                <a:cubicBezTo>
                  <a:pt x="-31143" y="1588976"/>
                  <a:pt x="17849" y="1424610"/>
                  <a:pt x="0" y="1259966"/>
                </a:cubicBezTo>
                <a:cubicBezTo>
                  <a:pt x="-17849" y="1095322"/>
                  <a:pt x="37732" y="909202"/>
                  <a:pt x="0" y="758099"/>
                </a:cubicBezTo>
                <a:cubicBezTo>
                  <a:pt x="-37732" y="606996"/>
                  <a:pt x="24685" y="438551"/>
                  <a:pt x="0" y="217627"/>
                </a:cubicBezTo>
                <a:close/>
              </a:path>
              <a:path w="2847066" h="2365511" stroke="0" extrusionOk="0">
                <a:moveTo>
                  <a:pt x="0" y="217627"/>
                </a:moveTo>
                <a:cubicBezTo>
                  <a:pt x="-25431" y="81749"/>
                  <a:pt x="65712" y="11906"/>
                  <a:pt x="217627" y="0"/>
                </a:cubicBezTo>
                <a:cubicBezTo>
                  <a:pt x="357313" y="-49208"/>
                  <a:pt x="545116" y="52114"/>
                  <a:pt x="748226" y="0"/>
                </a:cubicBezTo>
                <a:cubicBezTo>
                  <a:pt x="951336" y="-52114"/>
                  <a:pt x="1012400" y="15403"/>
                  <a:pt x="1206470" y="0"/>
                </a:cubicBezTo>
                <a:cubicBezTo>
                  <a:pt x="1400540" y="-15403"/>
                  <a:pt x="1433764" y="990"/>
                  <a:pt x="1640596" y="0"/>
                </a:cubicBezTo>
                <a:cubicBezTo>
                  <a:pt x="1847428" y="-990"/>
                  <a:pt x="2032852" y="8065"/>
                  <a:pt x="2147077" y="0"/>
                </a:cubicBezTo>
                <a:cubicBezTo>
                  <a:pt x="2261302" y="-8065"/>
                  <a:pt x="2468241" y="53456"/>
                  <a:pt x="2629439" y="0"/>
                </a:cubicBezTo>
                <a:cubicBezTo>
                  <a:pt x="2755647" y="-9790"/>
                  <a:pt x="2842547" y="101406"/>
                  <a:pt x="2847066" y="217627"/>
                </a:cubicBezTo>
                <a:cubicBezTo>
                  <a:pt x="2848195" y="381018"/>
                  <a:pt x="2830851" y="468995"/>
                  <a:pt x="2847066" y="700191"/>
                </a:cubicBezTo>
                <a:cubicBezTo>
                  <a:pt x="2863281" y="931387"/>
                  <a:pt x="2803412" y="929505"/>
                  <a:pt x="2847066" y="1124848"/>
                </a:cubicBezTo>
                <a:cubicBezTo>
                  <a:pt x="2890720" y="1320191"/>
                  <a:pt x="2811676" y="1433178"/>
                  <a:pt x="2847066" y="1607412"/>
                </a:cubicBezTo>
                <a:cubicBezTo>
                  <a:pt x="2882456" y="1781646"/>
                  <a:pt x="2807177" y="1950924"/>
                  <a:pt x="2847066" y="2147884"/>
                </a:cubicBezTo>
                <a:cubicBezTo>
                  <a:pt x="2865694" y="2249668"/>
                  <a:pt x="2753798" y="2362824"/>
                  <a:pt x="2629439" y="2365511"/>
                </a:cubicBezTo>
                <a:cubicBezTo>
                  <a:pt x="2395325" y="2383697"/>
                  <a:pt x="2254295" y="2341925"/>
                  <a:pt x="2147077" y="2365511"/>
                </a:cubicBezTo>
                <a:cubicBezTo>
                  <a:pt x="2039859" y="2389097"/>
                  <a:pt x="1804392" y="2320812"/>
                  <a:pt x="1712950" y="2365511"/>
                </a:cubicBezTo>
                <a:cubicBezTo>
                  <a:pt x="1621508" y="2410210"/>
                  <a:pt x="1471498" y="2345269"/>
                  <a:pt x="1230588" y="2365511"/>
                </a:cubicBezTo>
                <a:cubicBezTo>
                  <a:pt x="989678" y="2385753"/>
                  <a:pt x="817127" y="2329261"/>
                  <a:pt x="699989" y="2365511"/>
                </a:cubicBezTo>
                <a:cubicBezTo>
                  <a:pt x="582851" y="2401761"/>
                  <a:pt x="437619" y="2331619"/>
                  <a:pt x="217627" y="2365511"/>
                </a:cubicBezTo>
                <a:cubicBezTo>
                  <a:pt x="92711" y="2373958"/>
                  <a:pt x="7143" y="2273384"/>
                  <a:pt x="0" y="2147884"/>
                </a:cubicBezTo>
                <a:cubicBezTo>
                  <a:pt x="-47302" y="1945912"/>
                  <a:pt x="367" y="1885959"/>
                  <a:pt x="0" y="1703925"/>
                </a:cubicBezTo>
                <a:cubicBezTo>
                  <a:pt x="-367" y="1521891"/>
                  <a:pt x="17186" y="1424886"/>
                  <a:pt x="0" y="1221361"/>
                </a:cubicBezTo>
                <a:cubicBezTo>
                  <a:pt x="-17186" y="1017836"/>
                  <a:pt x="18243" y="929412"/>
                  <a:pt x="0" y="777402"/>
                </a:cubicBezTo>
                <a:cubicBezTo>
                  <a:pt x="-18243" y="625392"/>
                  <a:pt x="56831" y="436874"/>
                  <a:pt x="0" y="217627"/>
                </a:cubicBezTo>
                <a:close/>
              </a:path>
            </a:pathLst>
          </a:custGeom>
          <a:solidFill>
            <a:schemeClr val="accent4">
              <a:lumMod val="50000"/>
              <a:alpha val="10000"/>
            </a:schemeClr>
          </a:solidFill>
          <a:ln w="254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92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0"/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153146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51598FE-3452-4D44-8AAA-CF860907E8E8}"/>
              </a:ext>
            </a:extLst>
          </p:cNvPr>
          <p:cNvSpPr/>
          <p:nvPr/>
        </p:nvSpPr>
        <p:spPr>
          <a:xfrm>
            <a:off x="3047657" y="2054269"/>
            <a:ext cx="6543684" cy="3964790"/>
          </a:xfrm>
          <a:custGeom>
            <a:avLst/>
            <a:gdLst>
              <a:gd name="connsiteX0" fmla="*/ 0 w 6543684"/>
              <a:gd name="connsiteY0" fmla="*/ 239592 h 3964790"/>
              <a:gd name="connsiteX1" fmla="*/ 239592 w 6543684"/>
              <a:gd name="connsiteY1" fmla="*/ 0 h 3964790"/>
              <a:gd name="connsiteX2" fmla="*/ 608975 w 6543684"/>
              <a:gd name="connsiteY2" fmla="*/ 0 h 3964790"/>
              <a:gd name="connsiteX3" fmla="*/ 1160293 w 6543684"/>
              <a:gd name="connsiteY3" fmla="*/ 0 h 3964790"/>
              <a:gd name="connsiteX4" fmla="*/ 1832902 w 6543684"/>
              <a:gd name="connsiteY4" fmla="*/ 0 h 3964790"/>
              <a:gd name="connsiteX5" fmla="*/ 2444865 w 6543684"/>
              <a:gd name="connsiteY5" fmla="*/ 0 h 3964790"/>
              <a:gd name="connsiteX6" fmla="*/ 2935538 w 6543684"/>
              <a:gd name="connsiteY6" fmla="*/ 0 h 3964790"/>
              <a:gd name="connsiteX7" fmla="*/ 3547501 w 6543684"/>
              <a:gd name="connsiteY7" fmla="*/ 0 h 3964790"/>
              <a:gd name="connsiteX8" fmla="*/ 3977529 w 6543684"/>
              <a:gd name="connsiteY8" fmla="*/ 0 h 3964790"/>
              <a:gd name="connsiteX9" fmla="*/ 4528847 w 6543684"/>
              <a:gd name="connsiteY9" fmla="*/ 0 h 3964790"/>
              <a:gd name="connsiteX10" fmla="*/ 4898231 w 6543684"/>
              <a:gd name="connsiteY10" fmla="*/ 0 h 3964790"/>
              <a:gd name="connsiteX11" fmla="*/ 5570839 w 6543684"/>
              <a:gd name="connsiteY11" fmla="*/ 0 h 3964790"/>
              <a:gd name="connsiteX12" fmla="*/ 6304092 w 6543684"/>
              <a:gd name="connsiteY12" fmla="*/ 0 h 3964790"/>
              <a:gd name="connsiteX13" fmla="*/ 6543684 w 6543684"/>
              <a:gd name="connsiteY13" fmla="*/ 239592 h 3964790"/>
              <a:gd name="connsiteX14" fmla="*/ 6543684 w 6543684"/>
              <a:gd name="connsiteY14" fmla="*/ 820526 h 3964790"/>
              <a:gd name="connsiteX15" fmla="*/ 6543684 w 6543684"/>
              <a:gd name="connsiteY15" fmla="*/ 1401461 h 3964790"/>
              <a:gd name="connsiteX16" fmla="*/ 6543684 w 6543684"/>
              <a:gd name="connsiteY16" fmla="*/ 2017251 h 3964790"/>
              <a:gd name="connsiteX17" fmla="*/ 6543684 w 6543684"/>
              <a:gd name="connsiteY17" fmla="*/ 2667898 h 3964790"/>
              <a:gd name="connsiteX18" fmla="*/ 6543684 w 6543684"/>
              <a:gd name="connsiteY18" fmla="*/ 3725198 h 3964790"/>
              <a:gd name="connsiteX19" fmla="*/ 6304092 w 6543684"/>
              <a:gd name="connsiteY19" fmla="*/ 3964790 h 3964790"/>
              <a:gd name="connsiteX20" fmla="*/ 5934709 w 6543684"/>
              <a:gd name="connsiteY20" fmla="*/ 3964790 h 3964790"/>
              <a:gd name="connsiteX21" fmla="*/ 5322746 w 6543684"/>
              <a:gd name="connsiteY21" fmla="*/ 3964790 h 3964790"/>
              <a:gd name="connsiteX22" fmla="*/ 4832072 w 6543684"/>
              <a:gd name="connsiteY22" fmla="*/ 3964790 h 3964790"/>
              <a:gd name="connsiteX23" fmla="*/ 4402044 w 6543684"/>
              <a:gd name="connsiteY23" fmla="*/ 3964790 h 3964790"/>
              <a:gd name="connsiteX24" fmla="*/ 4032661 w 6543684"/>
              <a:gd name="connsiteY24" fmla="*/ 3964790 h 3964790"/>
              <a:gd name="connsiteX25" fmla="*/ 3602633 w 6543684"/>
              <a:gd name="connsiteY25" fmla="*/ 3964790 h 3964790"/>
              <a:gd name="connsiteX26" fmla="*/ 3172605 w 6543684"/>
              <a:gd name="connsiteY26" fmla="*/ 3964790 h 3964790"/>
              <a:gd name="connsiteX27" fmla="*/ 2621287 w 6543684"/>
              <a:gd name="connsiteY27" fmla="*/ 3964790 h 3964790"/>
              <a:gd name="connsiteX28" fmla="*/ 2069968 w 6543684"/>
              <a:gd name="connsiteY28" fmla="*/ 3964790 h 3964790"/>
              <a:gd name="connsiteX29" fmla="*/ 1579295 w 6543684"/>
              <a:gd name="connsiteY29" fmla="*/ 3964790 h 3964790"/>
              <a:gd name="connsiteX30" fmla="*/ 906687 w 6543684"/>
              <a:gd name="connsiteY30" fmla="*/ 3964790 h 3964790"/>
              <a:gd name="connsiteX31" fmla="*/ 239592 w 6543684"/>
              <a:gd name="connsiteY31" fmla="*/ 3964790 h 3964790"/>
              <a:gd name="connsiteX32" fmla="*/ 0 w 6543684"/>
              <a:gd name="connsiteY32" fmla="*/ 3725198 h 3964790"/>
              <a:gd name="connsiteX33" fmla="*/ 0 w 6543684"/>
              <a:gd name="connsiteY33" fmla="*/ 3144264 h 3964790"/>
              <a:gd name="connsiteX34" fmla="*/ 0 w 6543684"/>
              <a:gd name="connsiteY34" fmla="*/ 2493617 h 3964790"/>
              <a:gd name="connsiteX35" fmla="*/ 0 w 6543684"/>
              <a:gd name="connsiteY35" fmla="*/ 2017251 h 3964790"/>
              <a:gd name="connsiteX36" fmla="*/ 0 w 6543684"/>
              <a:gd name="connsiteY36" fmla="*/ 1366605 h 3964790"/>
              <a:gd name="connsiteX37" fmla="*/ 0 w 6543684"/>
              <a:gd name="connsiteY37" fmla="*/ 239592 h 396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43684" h="3964790" fill="none" extrusionOk="0">
                <a:moveTo>
                  <a:pt x="0" y="239592"/>
                </a:moveTo>
                <a:cubicBezTo>
                  <a:pt x="-23751" y="110117"/>
                  <a:pt x="125403" y="19047"/>
                  <a:pt x="239592" y="0"/>
                </a:cubicBezTo>
                <a:cubicBezTo>
                  <a:pt x="371543" y="-16642"/>
                  <a:pt x="444532" y="30"/>
                  <a:pt x="608975" y="0"/>
                </a:cubicBezTo>
                <a:cubicBezTo>
                  <a:pt x="773418" y="-30"/>
                  <a:pt x="900257" y="60183"/>
                  <a:pt x="1160293" y="0"/>
                </a:cubicBezTo>
                <a:cubicBezTo>
                  <a:pt x="1420329" y="-60183"/>
                  <a:pt x="1550694" y="25040"/>
                  <a:pt x="1832902" y="0"/>
                </a:cubicBezTo>
                <a:cubicBezTo>
                  <a:pt x="2115110" y="-25040"/>
                  <a:pt x="2231357" y="45625"/>
                  <a:pt x="2444865" y="0"/>
                </a:cubicBezTo>
                <a:cubicBezTo>
                  <a:pt x="2658373" y="-45625"/>
                  <a:pt x="2805461" y="54264"/>
                  <a:pt x="2935538" y="0"/>
                </a:cubicBezTo>
                <a:cubicBezTo>
                  <a:pt x="3065615" y="-54264"/>
                  <a:pt x="3352223" y="63501"/>
                  <a:pt x="3547501" y="0"/>
                </a:cubicBezTo>
                <a:cubicBezTo>
                  <a:pt x="3742779" y="-63501"/>
                  <a:pt x="3774819" y="9620"/>
                  <a:pt x="3977529" y="0"/>
                </a:cubicBezTo>
                <a:cubicBezTo>
                  <a:pt x="4180239" y="-9620"/>
                  <a:pt x="4314436" y="65457"/>
                  <a:pt x="4528847" y="0"/>
                </a:cubicBezTo>
                <a:cubicBezTo>
                  <a:pt x="4743258" y="-65457"/>
                  <a:pt x="4757248" y="4167"/>
                  <a:pt x="4898231" y="0"/>
                </a:cubicBezTo>
                <a:cubicBezTo>
                  <a:pt x="5039214" y="-4167"/>
                  <a:pt x="5250365" y="67243"/>
                  <a:pt x="5570839" y="0"/>
                </a:cubicBezTo>
                <a:cubicBezTo>
                  <a:pt x="5891313" y="-67243"/>
                  <a:pt x="6080305" y="37472"/>
                  <a:pt x="6304092" y="0"/>
                </a:cubicBezTo>
                <a:cubicBezTo>
                  <a:pt x="6445362" y="-34632"/>
                  <a:pt x="6544422" y="104496"/>
                  <a:pt x="6543684" y="239592"/>
                </a:cubicBezTo>
                <a:cubicBezTo>
                  <a:pt x="6592087" y="495404"/>
                  <a:pt x="6501075" y="564405"/>
                  <a:pt x="6543684" y="820526"/>
                </a:cubicBezTo>
                <a:cubicBezTo>
                  <a:pt x="6586293" y="1076647"/>
                  <a:pt x="6539843" y="1155465"/>
                  <a:pt x="6543684" y="1401461"/>
                </a:cubicBezTo>
                <a:cubicBezTo>
                  <a:pt x="6547525" y="1647457"/>
                  <a:pt x="6528736" y="1864537"/>
                  <a:pt x="6543684" y="2017251"/>
                </a:cubicBezTo>
                <a:cubicBezTo>
                  <a:pt x="6558632" y="2169965"/>
                  <a:pt x="6539171" y="2443111"/>
                  <a:pt x="6543684" y="2667898"/>
                </a:cubicBezTo>
                <a:cubicBezTo>
                  <a:pt x="6548197" y="2892685"/>
                  <a:pt x="6528327" y="3490337"/>
                  <a:pt x="6543684" y="3725198"/>
                </a:cubicBezTo>
                <a:cubicBezTo>
                  <a:pt x="6555341" y="3880188"/>
                  <a:pt x="6443537" y="3962785"/>
                  <a:pt x="6304092" y="3964790"/>
                </a:cubicBezTo>
                <a:cubicBezTo>
                  <a:pt x="6188154" y="4001738"/>
                  <a:pt x="6011569" y="3934545"/>
                  <a:pt x="5934709" y="3964790"/>
                </a:cubicBezTo>
                <a:cubicBezTo>
                  <a:pt x="5857849" y="3995035"/>
                  <a:pt x="5566847" y="3907269"/>
                  <a:pt x="5322746" y="3964790"/>
                </a:cubicBezTo>
                <a:cubicBezTo>
                  <a:pt x="5078645" y="4022311"/>
                  <a:pt x="4948732" y="3956057"/>
                  <a:pt x="4832072" y="3964790"/>
                </a:cubicBezTo>
                <a:cubicBezTo>
                  <a:pt x="4715412" y="3973523"/>
                  <a:pt x="4561654" y="3946600"/>
                  <a:pt x="4402044" y="3964790"/>
                </a:cubicBezTo>
                <a:cubicBezTo>
                  <a:pt x="4242434" y="3982980"/>
                  <a:pt x="4153449" y="3926294"/>
                  <a:pt x="4032661" y="3964790"/>
                </a:cubicBezTo>
                <a:cubicBezTo>
                  <a:pt x="3911873" y="4003286"/>
                  <a:pt x="3712697" y="3921003"/>
                  <a:pt x="3602633" y="3964790"/>
                </a:cubicBezTo>
                <a:cubicBezTo>
                  <a:pt x="3492569" y="4008577"/>
                  <a:pt x="3334547" y="3936428"/>
                  <a:pt x="3172605" y="3964790"/>
                </a:cubicBezTo>
                <a:cubicBezTo>
                  <a:pt x="3010663" y="3993152"/>
                  <a:pt x="2758469" y="3942182"/>
                  <a:pt x="2621287" y="3964790"/>
                </a:cubicBezTo>
                <a:cubicBezTo>
                  <a:pt x="2484105" y="3987398"/>
                  <a:pt x="2341304" y="3916789"/>
                  <a:pt x="2069968" y="3964790"/>
                </a:cubicBezTo>
                <a:cubicBezTo>
                  <a:pt x="1798632" y="4012791"/>
                  <a:pt x="1736201" y="3916104"/>
                  <a:pt x="1579295" y="3964790"/>
                </a:cubicBezTo>
                <a:cubicBezTo>
                  <a:pt x="1422389" y="4013476"/>
                  <a:pt x="1090751" y="3934361"/>
                  <a:pt x="906687" y="3964790"/>
                </a:cubicBezTo>
                <a:cubicBezTo>
                  <a:pt x="722623" y="3995219"/>
                  <a:pt x="443546" y="3905536"/>
                  <a:pt x="239592" y="3964790"/>
                </a:cubicBezTo>
                <a:cubicBezTo>
                  <a:pt x="134268" y="3954969"/>
                  <a:pt x="12890" y="3885967"/>
                  <a:pt x="0" y="3725198"/>
                </a:cubicBezTo>
                <a:cubicBezTo>
                  <a:pt x="-41253" y="3543657"/>
                  <a:pt x="37681" y="3335849"/>
                  <a:pt x="0" y="3144264"/>
                </a:cubicBezTo>
                <a:cubicBezTo>
                  <a:pt x="-37681" y="2952679"/>
                  <a:pt x="54973" y="2798038"/>
                  <a:pt x="0" y="2493617"/>
                </a:cubicBezTo>
                <a:cubicBezTo>
                  <a:pt x="-54973" y="2189196"/>
                  <a:pt x="4247" y="2204450"/>
                  <a:pt x="0" y="2017251"/>
                </a:cubicBezTo>
                <a:cubicBezTo>
                  <a:pt x="-4247" y="1830052"/>
                  <a:pt x="36180" y="1517199"/>
                  <a:pt x="0" y="1366605"/>
                </a:cubicBezTo>
                <a:cubicBezTo>
                  <a:pt x="-36180" y="1216011"/>
                  <a:pt x="109461" y="493689"/>
                  <a:pt x="0" y="239592"/>
                </a:cubicBezTo>
                <a:close/>
              </a:path>
              <a:path w="6543684" h="3964790" stroke="0" extrusionOk="0">
                <a:moveTo>
                  <a:pt x="0" y="239592"/>
                </a:moveTo>
                <a:cubicBezTo>
                  <a:pt x="-12000" y="99867"/>
                  <a:pt x="101932" y="2003"/>
                  <a:pt x="239592" y="0"/>
                </a:cubicBezTo>
                <a:cubicBezTo>
                  <a:pt x="414826" y="-51025"/>
                  <a:pt x="758202" y="16086"/>
                  <a:pt x="912200" y="0"/>
                </a:cubicBezTo>
                <a:cubicBezTo>
                  <a:pt x="1066198" y="-16086"/>
                  <a:pt x="1177475" y="6244"/>
                  <a:pt x="1402873" y="0"/>
                </a:cubicBezTo>
                <a:cubicBezTo>
                  <a:pt x="1628271" y="-6244"/>
                  <a:pt x="1728905" y="14607"/>
                  <a:pt x="1832902" y="0"/>
                </a:cubicBezTo>
                <a:cubicBezTo>
                  <a:pt x="1936899" y="-14607"/>
                  <a:pt x="2235670" y="7250"/>
                  <a:pt x="2444865" y="0"/>
                </a:cubicBezTo>
                <a:cubicBezTo>
                  <a:pt x="2654060" y="-7250"/>
                  <a:pt x="2821320" y="48060"/>
                  <a:pt x="2935538" y="0"/>
                </a:cubicBezTo>
                <a:cubicBezTo>
                  <a:pt x="3049756" y="-48060"/>
                  <a:pt x="3281526" y="51195"/>
                  <a:pt x="3608146" y="0"/>
                </a:cubicBezTo>
                <a:cubicBezTo>
                  <a:pt x="3934766" y="-51195"/>
                  <a:pt x="3946684" y="5639"/>
                  <a:pt x="4038174" y="0"/>
                </a:cubicBezTo>
                <a:cubicBezTo>
                  <a:pt x="4129664" y="-5639"/>
                  <a:pt x="4416419" y="7239"/>
                  <a:pt x="4710782" y="0"/>
                </a:cubicBezTo>
                <a:cubicBezTo>
                  <a:pt x="5005145" y="-7239"/>
                  <a:pt x="4967998" y="31687"/>
                  <a:pt x="5080166" y="0"/>
                </a:cubicBezTo>
                <a:cubicBezTo>
                  <a:pt x="5192334" y="-31687"/>
                  <a:pt x="5364261" y="61816"/>
                  <a:pt x="5631484" y="0"/>
                </a:cubicBezTo>
                <a:cubicBezTo>
                  <a:pt x="5898707" y="-61816"/>
                  <a:pt x="6067706" y="11916"/>
                  <a:pt x="6304092" y="0"/>
                </a:cubicBezTo>
                <a:cubicBezTo>
                  <a:pt x="6461261" y="-24552"/>
                  <a:pt x="6562001" y="95458"/>
                  <a:pt x="6543684" y="239592"/>
                </a:cubicBezTo>
                <a:cubicBezTo>
                  <a:pt x="6609262" y="403674"/>
                  <a:pt x="6485220" y="643340"/>
                  <a:pt x="6543684" y="820526"/>
                </a:cubicBezTo>
                <a:cubicBezTo>
                  <a:pt x="6602148" y="997712"/>
                  <a:pt x="6516948" y="1225988"/>
                  <a:pt x="6543684" y="1331749"/>
                </a:cubicBezTo>
                <a:cubicBezTo>
                  <a:pt x="6570420" y="1437510"/>
                  <a:pt x="6511927" y="1752626"/>
                  <a:pt x="6543684" y="1912683"/>
                </a:cubicBezTo>
                <a:cubicBezTo>
                  <a:pt x="6575441" y="2072740"/>
                  <a:pt x="6513883" y="2394758"/>
                  <a:pt x="6543684" y="2563329"/>
                </a:cubicBezTo>
                <a:cubicBezTo>
                  <a:pt x="6573485" y="2731900"/>
                  <a:pt x="6521166" y="2909971"/>
                  <a:pt x="6543684" y="3144264"/>
                </a:cubicBezTo>
                <a:cubicBezTo>
                  <a:pt x="6566202" y="3378557"/>
                  <a:pt x="6535888" y="3473277"/>
                  <a:pt x="6543684" y="3725198"/>
                </a:cubicBezTo>
                <a:cubicBezTo>
                  <a:pt x="6529420" y="3858108"/>
                  <a:pt x="6449357" y="3941459"/>
                  <a:pt x="6304092" y="3964790"/>
                </a:cubicBezTo>
                <a:cubicBezTo>
                  <a:pt x="6153535" y="3998556"/>
                  <a:pt x="5965080" y="3930259"/>
                  <a:pt x="5692129" y="3964790"/>
                </a:cubicBezTo>
                <a:cubicBezTo>
                  <a:pt x="5419178" y="3999321"/>
                  <a:pt x="5387786" y="3953110"/>
                  <a:pt x="5262101" y="3964790"/>
                </a:cubicBezTo>
                <a:cubicBezTo>
                  <a:pt x="5136416" y="3976470"/>
                  <a:pt x="4852552" y="3945958"/>
                  <a:pt x="4710782" y="3964790"/>
                </a:cubicBezTo>
                <a:cubicBezTo>
                  <a:pt x="4569012" y="3983622"/>
                  <a:pt x="4455814" y="3935287"/>
                  <a:pt x="4341399" y="3964790"/>
                </a:cubicBezTo>
                <a:cubicBezTo>
                  <a:pt x="4226984" y="3994293"/>
                  <a:pt x="4064028" y="3947746"/>
                  <a:pt x="3972016" y="3964790"/>
                </a:cubicBezTo>
                <a:cubicBezTo>
                  <a:pt x="3880004" y="3981834"/>
                  <a:pt x="3675853" y="3922493"/>
                  <a:pt x="3420698" y="3964790"/>
                </a:cubicBezTo>
                <a:cubicBezTo>
                  <a:pt x="3165543" y="4007087"/>
                  <a:pt x="3094293" y="3928533"/>
                  <a:pt x="2990670" y="3964790"/>
                </a:cubicBezTo>
                <a:cubicBezTo>
                  <a:pt x="2887047" y="4001047"/>
                  <a:pt x="2635316" y="3938393"/>
                  <a:pt x="2378707" y="3964790"/>
                </a:cubicBezTo>
                <a:cubicBezTo>
                  <a:pt x="2122098" y="3991187"/>
                  <a:pt x="2115044" y="3950237"/>
                  <a:pt x="1948678" y="3964790"/>
                </a:cubicBezTo>
                <a:cubicBezTo>
                  <a:pt x="1782312" y="3979343"/>
                  <a:pt x="1538152" y="3901839"/>
                  <a:pt x="1336715" y="3964790"/>
                </a:cubicBezTo>
                <a:cubicBezTo>
                  <a:pt x="1135278" y="4027741"/>
                  <a:pt x="1126695" y="3957563"/>
                  <a:pt x="967332" y="3964790"/>
                </a:cubicBezTo>
                <a:cubicBezTo>
                  <a:pt x="807969" y="3972017"/>
                  <a:pt x="559275" y="3882051"/>
                  <a:pt x="239592" y="3964790"/>
                </a:cubicBezTo>
                <a:cubicBezTo>
                  <a:pt x="123530" y="3979869"/>
                  <a:pt x="7531" y="3853018"/>
                  <a:pt x="0" y="3725198"/>
                </a:cubicBezTo>
                <a:cubicBezTo>
                  <a:pt x="-21555" y="3598242"/>
                  <a:pt x="50692" y="3330751"/>
                  <a:pt x="0" y="3144264"/>
                </a:cubicBezTo>
                <a:cubicBezTo>
                  <a:pt x="-50692" y="2957777"/>
                  <a:pt x="38253" y="2799952"/>
                  <a:pt x="0" y="2528473"/>
                </a:cubicBezTo>
                <a:cubicBezTo>
                  <a:pt x="-38253" y="2256994"/>
                  <a:pt x="22816" y="2154168"/>
                  <a:pt x="0" y="2017251"/>
                </a:cubicBezTo>
                <a:cubicBezTo>
                  <a:pt x="-22816" y="1880334"/>
                  <a:pt x="12432" y="1659500"/>
                  <a:pt x="0" y="1540885"/>
                </a:cubicBezTo>
                <a:cubicBezTo>
                  <a:pt x="-12432" y="1422270"/>
                  <a:pt x="1138" y="1131983"/>
                  <a:pt x="0" y="1029663"/>
                </a:cubicBezTo>
                <a:cubicBezTo>
                  <a:pt x="-1138" y="927343"/>
                  <a:pt x="33252" y="584386"/>
                  <a:pt x="0" y="239592"/>
                </a:cubicBezTo>
                <a:close/>
              </a:path>
            </a:pathLst>
          </a:custGeom>
          <a:solidFill>
            <a:schemeClr val="accent4">
              <a:lumMod val="75000"/>
              <a:alpha val="5000"/>
            </a:schemeClr>
          </a:solidFill>
          <a:ln w="28575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60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0"/>
              </a:rPr>
              <a:t>Actor pool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429DDB-7955-114C-8FB6-5C2564491BCC}"/>
              </a:ext>
            </a:extLst>
          </p:cNvPr>
          <p:cNvSpPr/>
          <p:nvPr/>
        </p:nvSpPr>
        <p:spPr>
          <a:xfrm>
            <a:off x="2659796" y="3252039"/>
            <a:ext cx="7399620" cy="34637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4C83B-D3B9-FE4F-8D77-4FC6FD9BA3EA}"/>
              </a:ext>
            </a:extLst>
          </p:cNvPr>
          <p:cNvSpPr/>
          <p:nvPr/>
        </p:nvSpPr>
        <p:spPr>
          <a:xfrm>
            <a:off x="1288290" y="2772455"/>
            <a:ext cx="1363439" cy="14151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named entities and semantic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528EC-7F00-C14F-BC8F-459FEBB5686D}"/>
              </a:ext>
            </a:extLst>
          </p:cNvPr>
          <p:cNvSpPr/>
          <p:nvPr/>
        </p:nvSpPr>
        <p:spPr>
          <a:xfrm>
            <a:off x="978045" y="118042"/>
            <a:ext cx="1983925" cy="10559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Watson Natural Language Understanding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CCDF7876-90A2-4344-A0C7-BD465544E945}"/>
              </a:ext>
            </a:extLst>
          </p:cNvPr>
          <p:cNvSpPr/>
          <p:nvPr/>
        </p:nvSpPr>
        <p:spPr>
          <a:xfrm>
            <a:off x="68249" y="4460080"/>
            <a:ext cx="1175657" cy="1055914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Press Releases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6D1FE6-1184-BD45-B02E-AAA90E69FC79}"/>
              </a:ext>
            </a:extLst>
          </p:cNvPr>
          <p:cNvSpPr/>
          <p:nvPr/>
        </p:nvSpPr>
        <p:spPr>
          <a:xfrm>
            <a:off x="3121377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A0DFE3-1FC1-9746-B22D-AA99FC0BF088}"/>
              </a:ext>
            </a:extLst>
          </p:cNvPr>
          <p:cNvSpPr/>
          <p:nvPr/>
        </p:nvSpPr>
        <p:spPr>
          <a:xfrm>
            <a:off x="4699518" y="4642078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875FDC-CF71-8348-8BCC-545622EE0630}"/>
              </a:ext>
            </a:extLst>
          </p:cNvPr>
          <p:cNvSpPr/>
          <p:nvPr/>
        </p:nvSpPr>
        <p:spPr>
          <a:xfrm>
            <a:off x="8152794" y="4620307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Text Extensions for Pandas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6B340-56B6-8D46-8D79-495F7E0CFADB}"/>
              </a:ext>
            </a:extLst>
          </p:cNvPr>
          <p:cNvCxnSpPr/>
          <p:nvPr/>
        </p:nvCxnSpPr>
        <p:spPr>
          <a:xfrm flipV="1">
            <a:off x="1669305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0F303-AC63-EA4A-A7A9-18CB61BC9CFE}"/>
              </a:ext>
            </a:extLst>
          </p:cNvPr>
          <p:cNvCxnSpPr>
            <a:cxnSpLocks/>
          </p:cNvCxnSpPr>
          <p:nvPr/>
        </p:nvCxnSpPr>
        <p:spPr>
          <a:xfrm>
            <a:off x="2191819" y="1173956"/>
            <a:ext cx="0" cy="1593055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B64495-D3AF-1044-88E2-7097DC0CBE44}"/>
              </a:ext>
            </a:extLst>
          </p:cNvPr>
          <p:cNvSpPr/>
          <p:nvPr/>
        </p:nvSpPr>
        <p:spPr>
          <a:xfrm>
            <a:off x="6387506" y="4609421"/>
            <a:ext cx="1315814" cy="9688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SpaCy</a:t>
            </a:r>
            <a:endParaRPr lang="en-US" sz="16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2F31C-0AAB-C343-B5DC-42DB800F2428}"/>
              </a:ext>
            </a:extLst>
          </p:cNvPr>
          <p:cNvCxnSpPr>
            <a:cxnSpLocks/>
          </p:cNvCxnSpPr>
          <p:nvPr/>
        </p:nvCxnSpPr>
        <p:spPr>
          <a:xfrm>
            <a:off x="3348620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8703F1-D10F-CF4F-9C53-CD7F9FE98D33}"/>
              </a:ext>
            </a:extLst>
          </p:cNvPr>
          <p:cNvCxnSpPr>
            <a:cxnSpLocks/>
          </p:cNvCxnSpPr>
          <p:nvPr/>
        </p:nvCxnSpPr>
        <p:spPr>
          <a:xfrm flipV="1">
            <a:off x="4037147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EBCB1A-D460-A546-814B-7BC659A23A0A}"/>
              </a:ext>
            </a:extLst>
          </p:cNvPr>
          <p:cNvCxnSpPr>
            <a:cxnSpLocks/>
          </p:cNvCxnSpPr>
          <p:nvPr/>
        </p:nvCxnSpPr>
        <p:spPr>
          <a:xfrm>
            <a:off x="4955349" y="401342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E462B1-6C69-0942-9657-FE29DD4999BE}"/>
              </a:ext>
            </a:extLst>
          </p:cNvPr>
          <p:cNvCxnSpPr>
            <a:cxnSpLocks/>
          </p:cNvCxnSpPr>
          <p:nvPr/>
        </p:nvCxnSpPr>
        <p:spPr>
          <a:xfrm flipV="1">
            <a:off x="5643876" y="401342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FB5444-B646-3040-AB0F-6D024D901CD2}"/>
              </a:ext>
            </a:extLst>
          </p:cNvPr>
          <p:cNvCxnSpPr>
            <a:cxnSpLocks/>
          </p:cNvCxnSpPr>
          <p:nvPr/>
        </p:nvCxnSpPr>
        <p:spPr>
          <a:xfrm>
            <a:off x="6620185" y="3958996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D24BCE-0BB8-0548-85D7-C4D9D97A2AFD}"/>
              </a:ext>
            </a:extLst>
          </p:cNvPr>
          <p:cNvCxnSpPr>
            <a:cxnSpLocks/>
          </p:cNvCxnSpPr>
          <p:nvPr/>
        </p:nvCxnSpPr>
        <p:spPr>
          <a:xfrm flipV="1">
            <a:off x="7308712" y="3958996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4E7CCE-9891-3943-B922-DEC3360077D3}"/>
              </a:ext>
            </a:extLst>
          </p:cNvPr>
          <p:cNvCxnSpPr>
            <a:cxnSpLocks/>
          </p:cNvCxnSpPr>
          <p:nvPr/>
        </p:nvCxnSpPr>
        <p:spPr>
          <a:xfrm>
            <a:off x="8348665" y="3980769"/>
            <a:ext cx="110241" cy="63953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E82C9E-630B-2945-88D7-33935A2E84E3}"/>
              </a:ext>
            </a:extLst>
          </p:cNvPr>
          <p:cNvCxnSpPr>
            <a:cxnSpLocks/>
          </p:cNvCxnSpPr>
          <p:nvPr/>
        </p:nvCxnSpPr>
        <p:spPr>
          <a:xfrm flipV="1">
            <a:off x="9037192" y="3980769"/>
            <a:ext cx="141518" cy="62865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91B47FE-0EE8-C147-B641-305F8934E0D1}"/>
              </a:ext>
            </a:extLst>
          </p:cNvPr>
          <p:cNvSpPr/>
          <p:nvPr/>
        </p:nvSpPr>
        <p:spPr>
          <a:xfrm>
            <a:off x="1288289" y="1608362"/>
            <a:ext cx="1363439" cy="75111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IBM Plex Sans" panose="020B0503050203000203" pitchFamily="34" charset="0"/>
            </a:endParaRPr>
          </a:p>
        </p:txBody>
      </p:sp>
      <p:sp>
        <p:nvSpPr>
          <p:cNvPr id="43" name="Bent-Up Arrow 42">
            <a:extLst>
              <a:ext uri="{FF2B5EF4-FFF2-40B4-BE49-F238E27FC236}">
                <a16:creationId xmlns:a16="http://schemas.microsoft.com/office/drawing/2014/main" id="{E5F0195F-E1AB-CF40-A9FC-7955336381CE}"/>
              </a:ext>
            </a:extLst>
          </p:cNvPr>
          <p:cNvSpPr/>
          <p:nvPr/>
        </p:nvSpPr>
        <p:spPr>
          <a:xfrm rot="5400000" flipH="1">
            <a:off x="364486" y="3472832"/>
            <a:ext cx="1135514" cy="712092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nternal Storage 44">
            <a:extLst>
              <a:ext uri="{FF2B5EF4-FFF2-40B4-BE49-F238E27FC236}">
                <a16:creationId xmlns:a16="http://schemas.microsoft.com/office/drawing/2014/main" id="{4FEBEBA3-202B-014A-BEC4-D4FC39065538}"/>
              </a:ext>
            </a:extLst>
          </p:cNvPr>
          <p:cNvSpPr/>
          <p:nvPr/>
        </p:nvSpPr>
        <p:spPr>
          <a:xfrm>
            <a:off x="10573762" y="1133413"/>
            <a:ext cx="1526380" cy="1429669"/>
          </a:xfrm>
          <a:prstGeom prst="flowChartInternalStora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 and titles of executives</a:t>
            </a:r>
          </a:p>
        </p:txBody>
      </p:sp>
      <p:sp>
        <p:nvSpPr>
          <p:cNvPr id="47" name="Bent-Up Arrow 46">
            <a:extLst>
              <a:ext uri="{FF2B5EF4-FFF2-40B4-BE49-F238E27FC236}">
                <a16:creationId xmlns:a16="http://schemas.microsoft.com/office/drawing/2014/main" id="{31857636-B862-D54A-AB52-7B0E6F3B5744}"/>
              </a:ext>
            </a:extLst>
          </p:cNvPr>
          <p:cNvSpPr/>
          <p:nvPr/>
        </p:nvSpPr>
        <p:spPr>
          <a:xfrm rot="10800000" flipH="1" flipV="1">
            <a:off x="2651728" y="2568513"/>
            <a:ext cx="8960915" cy="937197"/>
          </a:xfrm>
          <a:prstGeom prst="bentUpArrow">
            <a:avLst>
              <a:gd name="adj1" fmla="val 25000"/>
              <a:gd name="adj2" fmla="val 21659"/>
              <a:gd name="adj3" fmla="val 2366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F628-ADFC-2041-A17E-8649EBD3A945}"/>
              </a:ext>
            </a:extLst>
          </p:cNvPr>
          <p:cNvSpPr/>
          <p:nvPr/>
        </p:nvSpPr>
        <p:spPr>
          <a:xfrm>
            <a:off x="9803300" y="2777897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Combine results across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DA2A5-465C-9443-9A9F-F181FB702238}"/>
              </a:ext>
            </a:extLst>
          </p:cNvPr>
          <p:cNvSpPr/>
          <p:nvPr/>
        </p:nvSpPr>
        <p:spPr>
          <a:xfrm>
            <a:off x="3164921" y="2783342"/>
            <a:ext cx="1223287" cy="12300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persons quoted by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3C152-6CED-BD4B-8565-CEA4F41F63E9}"/>
              </a:ext>
            </a:extLst>
          </p:cNvPr>
          <p:cNvSpPr/>
          <p:nvPr/>
        </p:nvSpPr>
        <p:spPr>
          <a:xfrm>
            <a:off x="4745782" y="2767011"/>
            <a:ext cx="1223287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Identify regions to parse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A21AB-58DA-AF40-8EC4-448EEDF881E9}"/>
              </a:ext>
            </a:extLst>
          </p:cNvPr>
          <p:cNvSpPr/>
          <p:nvPr/>
        </p:nvSpPr>
        <p:spPr>
          <a:xfrm>
            <a:off x="6387506" y="2777897"/>
            <a:ext cx="136343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Perform targeted dependency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5E516-4022-C04C-B16B-4D8A6C73DBC5}"/>
              </a:ext>
            </a:extLst>
          </p:cNvPr>
          <p:cNvSpPr/>
          <p:nvPr/>
        </p:nvSpPr>
        <p:spPr>
          <a:xfrm>
            <a:off x="8152794" y="2767011"/>
            <a:ext cx="1227379" cy="12355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Extract titles of persons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8F53219-9DE9-0F4D-8758-914A90335262}"/>
              </a:ext>
            </a:extLst>
          </p:cNvPr>
          <p:cNvSpPr/>
          <p:nvPr/>
        </p:nvSpPr>
        <p:spPr>
          <a:xfrm>
            <a:off x="114904" y="2222137"/>
            <a:ext cx="2847066" cy="2365511"/>
          </a:xfrm>
          <a:custGeom>
            <a:avLst/>
            <a:gdLst>
              <a:gd name="connsiteX0" fmla="*/ 0 w 2847066"/>
              <a:gd name="connsiteY0" fmla="*/ 217627 h 2365511"/>
              <a:gd name="connsiteX1" fmla="*/ 217627 w 2847066"/>
              <a:gd name="connsiteY1" fmla="*/ 0 h 2365511"/>
              <a:gd name="connsiteX2" fmla="*/ 699989 w 2847066"/>
              <a:gd name="connsiteY2" fmla="*/ 0 h 2365511"/>
              <a:gd name="connsiteX3" fmla="*/ 1134116 w 2847066"/>
              <a:gd name="connsiteY3" fmla="*/ 0 h 2365511"/>
              <a:gd name="connsiteX4" fmla="*/ 1640596 w 2847066"/>
              <a:gd name="connsiteY4" fmla="*/ 0 h 2365511"/>
              <a:gd name="connsiteX5" fmla="*/ 2074722 w 2847066"/>
              <a:gd name="connsiteY5" fmla="*/ 0 h 2365511"/>
              <a:gd name="connsiteX6" fmla="*/ 2629439 w 2847066"/>
              <a:gd name="connsiteY6" fmla="*/ 0 h 2365511"/>
              <a:gd name="connsiteX7" fmla="*/ 2847066 w 2847066"/>
              <a:gd name="connsiteY7" fmla="*/ 217627 h 2365511"/>
              <a:gd name="connsiteX8" fmla="*/ 2847066 w 2847066"/>
              <a:gd name="connsiteY8" fmla="*/ 719494 h 2365511"/>
              <a:gd name="connsiteX9" fmla="*/ 2847066 w 2847066"/>
              <a:gd name="connsiteY9" fmla="*/ 1144150 h 2365511"/>
              <a:gd name="connsiteX10" fmla="*/ 2847066 w 2847066"/>
              <a:gd name="connsiteY10" fmla="*/ 1588109 h 2365511"/>
              <a:gd name="connsiteX11" fmla="*/ 2847066 w 2847066"/>
              <a:gd name="connsiteY11" fmla="*/ 2147884 h 2365511"/>
              <a:gd name="connsiteX12" fmla="*/ 2629439 w 2847066"/>
              <a:gd name="connsiteY12" fmla="*/ 2365511 h 2365511"/>
              <a:gd name="connsiteX13" fmla="*/ 2195313 w 2847066"/>
              <a:gd name="connsiteY13" fmla="*/ 2365511 h 2365511"/>
              <a:gd name="connsiteX14" fmla="*/ 1737069 w 2847066"/>
              <a:gd name="connsiteY14" fmla="*/ 2365511 h 2365511"/>
              <a:gd name="connsiteX15" fmla="*/ 1254706 w 2847066"/>
              <a:gd name="connsiteY15" fmla="*/ 2365511 h 2365511"/>
              <a:gd name="connsiteX16" fmla="*/ 820580 w 2847066"/>
              <a:gd name="connsiteY16" fmla="*/ 2365511 h 2365511"/>
              <a:gd name="connsiteX17" fmla="*/ 217627 w 2847066"/>
              <a:gd name="connsiteY17" fmla="*/ 2365511 h 2365511"/>
              <a:gd name="connsiteX18" fmla="*/ 0 w 2847066"/>
              <a:gd name="connsiteY18" fmla="*/ 2147884 h 2365511"/>
              <a:gd name="connsiteX19" fmla="*/ 0 w 2847066"/>
              <a:gd name="connsiteY19" fmla="*/ 1723227 h 2365511"/>
              <a:gd name="connsiteX20" fmla="*/ 0 w 2847066"/>
              <a:gd name="connsiteY20" fmla="*/ 1259966 h 2365511"/>
              <a:gd name="connsiteX21" fmla="*/ 0 w 2847066"/>
              <a:gd name="connsiteY21" fmla="*/ 758099 h 2365511"/>
              <a:gd name="connsiteX22" fmla="*/ 0 w 2847066"/>
              <a:gd name="connsiteY22" fmla="*/ 217627 h 236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47066" h="2365511" fill="none" extrusionOk="0">
                <a:moveTo>
                  <a:pt x="0" y="217627"/>
                </a:moveTo>
                <a:cubicBezTo>
                  <a:pt x="-16514" y="96500"/>
                  <a:pt x="103425" y="5157"/>
                  <a:pt x="217627" y="0"/>
                </a:cubicBezTo>
                <a:cubicBezTo>
                  <a:pt x="441376" y="-30281"/>
                  <a:pt x="485353" y="43672"/>
                  <a:pt x="699989" y="0"/>
                </a:cubicBezTo>
                <a:cubicBezTo>
                  <a:pt x="914625" y="-43672"/>
                  <a:pt x="939774" y="44539"/>
                  <a:pt x="1134116" y="0"/>
                </a:cubicBezTo>
                <a:cubicBezTo>
                  <a:pt x="1328458" y="-44539"/>
                  <a:pt x="1523040" y="12958"/>
                  <a:pt x="1640596" y="0"/>
                </a:cubicBezTo>
                <a:cubicBezTo>
                  <a:pt x="1758152" y="-12958"/>
                  <a:pt x="1915003" y="17629"/>
                  <a:pt x="2074722" y="0"/>
                </a:cubicBezTo>
                <a:cubicBezTo>
                  <a:pt x="2234441" y="-17629"/>
                  <a:pt x="2392367" y="60577"/>
                  <a:pt x="2629439" y="0"/>
                </a:cubicBezTo>
                <a:cubicBezTo>
                  <a:pt x="2729688" y="20187"/>
                  <a:pt x="2842417" y="107384"/>
                  <a:pt x="2847066" y="217627"/>
                </a:cubicBezTo>
                <a:cubicBezTo>
                  <a:pt x="2849723" y="372900"/>
                  <a:pt x="2787144" y="468564"/>
                  <a:pt x="2847066" y="719494"/>
                </a:cubicBezTo>
                <a:cubicBezTo>
                  <a:pt x="2906988" y="970424"/>
                  <a:pt x="2810050" y="1055958"/>
                  <a:pt x="2847066" y="1144150"/>
                </a:cubicBezTo>
                <a:cubicBezTo>
                  <a:pt x="2884082" y="1232342"/>
                  <a:pt x="2809354" y="1406739"/>
                  <a:pt x="2847066" y="1588109"/>
                </a:cubicBezTo>
                <a:cubicBezTo>
                  <a:pt x="2884778" y="1769479"/>
                  <a:pt x="2788597" y="2020699"/>
                  <a:pt x="2847066" y="2147884"/>
                </a:cubicBezTo>
                <a:cubicBezTo>
                  <a:pt x="2861568" y="2264238"/>
                  <a:pt x="2745356" y="2395124"/>
                  <a:pt x="2629439" y="2365511"/>
                </a:cubicBezTo>
                <a:cubicBezTo>
                  <a:pt x="2531070" y="2393113"/>
                  <a:pt x="2358851" y="2361281"/>
                  <a:pt x="2195313" y="2365511"/>
                </a:cubicBezTo>
                <a:cubicBezTo>
                  <a:pt x="2031775" y="2369741"/>
                  <a:pt x="1856538" y="2331930"/>
                  <a:pt x="1737069" y="2365511"/>
                </a:cubicBezTo>
                <a:cubicBezTo>
                  <a:pt x="1617600" y="2399092"/>
                  <a:pt x="1441829" y="2340378"/>
                  <a:pt x="1254706" y="2365511"/>
                </a:cubicBezTo>
                <a:cubicBezTo>
                  <a:pt x="1067583" y="2390644"/>
                  <a:pt x="1014821" y="2332944"/>
                  <a:pt x="820580" y="2365511"/>
                </a:cubicBezTo>
                <a:cubicBezTo>
                  <a:pt x="626339" y="2398078"/>
                  <a:pt x="478105" y="2336997"/>
                  <a:pt x="217627" y="2365511"/>
                </a:cubicBezTo>
                <a:cubicBezTo>
                  <a:pt x="81267" y="2336632"/>
                  <a:pt x="-31473" y="2282703"/>
                  <a:pt x="0" y="2147884"/>
                </a:cubicBezTo>
                <a:cubicBezTo>
                  <a:pt x="-35639" y="2005480"/>
                  <a:pt x="31143" y="1857478"/>
                  <a:pt x="0" y="1723227"/>
                </a:cubicBezTo>
                <a:cubicBezTo>
                  <a:pt x="-31143" y="1588976"/>
                  <a:pt x="17849" y="1424610"/>
                  <a:pt x="0" y="1259966"/>
                </a:cubicBezTo>
                <a:cubicBezTo>
                  <a:pt x="-17849" y="1095322"/>
                  <a:pt x="37732" y="909202"/>
                  <a:pt x="0" y="758099"/>
                </a:cubicBezTo>
                <a:cubicBezTo>
                  <a:pt x="-37732" y="606996"/>
                  <a:pt x="24685" y="438551"/>
                  <a:pt x="0" y="217627"/>
                </a:cubicBezTo>
                <a:close/>
              </a:path>
              <a:path w="2847066" h="2365511" stroke="0" extrusionOk="0">
                <a:moveTo>
                  <a:pt x="0" y="217627"/>
                </a:moveTo>
                <a:cubicBezTo>
                  <a:pt x="-25431" y="81749"/>
                  <a:pt x="65712" y="11906"/>
                  <a:pt x="217627" y="0"/>
                </a:cubicBezTo>
                <a:cubicBezTo>
                  <a:pt x="357313" y="-49208"/>
                  <a:pt x="545116" y="52114"/>
                  <a:pt x="748226" y="0"/>
                </a:cubicBezTo>
                <a:cubicBezTo>
                  <a:pt x="951336" y="-52114"/>
                  <a:pt x="1012400" y="15403"/>
                  <a:pt x="1206470" y="0"/>
                </a:cubicBezTo>
                <a:cubicBezTo>
                  <a:pt x="1400540" y="-15403"/>
                  <a:pt x="1433764" y="990"/>
                  <a:pt x="1640596" y="0"/>
                </a:cubicBezTo>
                <a:cubicBezTo>
                  <a:pt x="1847428" y="-990"/>
                  <a:pt x="2032852" y="8065"/>
                  <a:pt x="2147077" y="0"/>
                </a:cubicBezTo>
                <a:cubicBezTo>
                  <a:pt x="2261302" y="-8065"/>
                  <a:pt x="2468241" y="53456"/>
                  <a:pt x="2629439" y="0"/>
                </a:cubicBezTo>
                <a:cubicBezTo>
                  <a:pt x="2755647" y="-9790"/>
                  <a:pt x="2842547" y="101406"/>
                  <a:pt x="2847066" y="217627"/>
                </a:cubicBezTo>
                <a:cubicBezTo>
                  <a:pt x="2848195" y="381018"/>
                  <a:pt x="2830851" y="468995"/>
                  <a:pt x="2847066" y="700191"/>
                </a:cubicBezTo>
                <a:cubicBezTo>
                  <a:pt x="2863281" y="931387"/>
                  <a:pt x="2803412" y="929505"/>
                  <a:pt x="2847066" y="1124848"/>
                </a:cubicBezTo>
                <a:cubicBezTo>
                  <a:pt x="2890720" y="1320191"/>
                  <a:pt x="2811676" y="1433178"/>
                  <a:pt x="2847066" y="1607412"/>
                </a:cubicBezTo>
                <a:cubicBezTo>
                  <a:pt x="2882456" y="1781646"/>
                  <a:pt x="2807177" y="1950924"/>
                  <a:pt x="2847066" y="2147884"/>
                </a:cubicBezTo>
                <a:cubicBezTo>
                  <a:pt x="2865694" y="2249668"/>
                  <a:pt x="2753798" y="2362824"/>
                  <a:pt x="2629439" y="2365511"/>
                </a:cubicBezTo>
                <a:cubicBezTo>
                  <a:pt x="2395325" y="2383697"/>
                  <a:pt x="2254295" y="2341925"/>
                  <a:pt x="2147077" y="2365511"/>
                </a:cubicBezTo>
                <a:cubicBezTo>
                  <a:pt x="2039859" y="2389097"/>
                  <a:pt x="1804392" y="2320812"/>
                  <a:pt x="1712950" y="2365511"/>
                </a:cubicBezTo>
                <a:cubicBezTo>
                  <a:pt x="1621508" y="2410210"/>
                  <a:pt x="1471498" y="2345269"/>
                  <a:pt x="1230588" y="2365511"/>
                </a:cubicBezTo>
                <a:cubicBezTo>
                  <a:pt x="989678" y="2385753"/>
                  <a:pt x="817127" y="2329261"/>
                  <a:pt x="699989" y="2365511"/>
                </a:cubicBezTo>
                <a:cubicBezTo>
                  <a:pt x="582851" y="2401761"/>
                  <a:pt x="437619" y="2331619"/>
                  <a:pt x="217627" y="2365511"/>
                </a:cubicBezTo>
                <a:cubicBezTo>
                  <a:pt x="92711" y="2373958"/>
                  <a:pt x="7143" y="2273384"/>
                  <a:pt x="0" y="2147884"/>
                </a:cubicBezTo>
                <a:cubicBezTo>
                  <a:pt x="-47302" y="1945912"/>
                  <a:pt x="367" y="1885959"/>
                  <a:pt x="0" y="1703925"/>
                </a:cubicBezTo>
                <a:cubicBezTo>
                  <a:pt x="-367" y="1521891"/>
                  <a:pt x="17186" y="1424886"/>
                  <a:pt x="0" y="1221361"/>
                </a:cubicBezTo>
                <a:cubicBezTo>
                  <a:pt x="-17186" y="1017836"/>
                  <a:pt x="18243" y="929412"/>
                  <a:pt x="0" y="777402"/>
                </a:cubicBezTo>
                <a:cubicBezTo>
                  <a:pt x="-18243" y="625392"/>
                  <a:pt x="56831" y="436874"/>
                  <a:pt x="0" y="217627"/>
                </a:cubicBezTo>
                <a:close/>
              </a:path>
            </a:pathLst>
          </a:custGeom>
          <a:solidFill>
            <a:schemeClr val="accent4">
              <a:lumMod val="50000"/>
              <a:alpha val="10000"/>
            </a:schemeClr>
          </a:solidFill>
          <a:ln w="25400"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92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0"/>
              </a:rPr>
              <a:t>Actor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5487EE38-B3F0-5645-9EF9-55F31F2CFEB2}"/>
              </a:ext>
            </a:extLst>
          </p:cNvPr>
          <p:cNvSpPr/>
          <p:nvPr/>
        </p:nvSpPr>
        <p:spPr>
          <a:xfrm>
            <a:off x="3458862" y="234936"/>
            <a:ext cx="3991368" cy="1521068"/>
          </a:xfrm>
          <a:prstGeom prst="wedgeRectCallout">
            <a:avLst>
              <a:gd name="adj1" fmla="val -71231"/>
              <a:gd name="adj2" fmla="val 9837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Multithreaded actor performs client-side request throttling.</a:t>
            </a:r>
            <a:endParaRPr lang="en-US" dirty="0"/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C71FF02C-C2DB-9C45-82EF-DFFF867F64DD}"/>
              </a:ext>
            </a:extLst>
          </p:cNvPr>
          <p:cNvSpPr/>
          <p:nvPr/>
        </p:nvSpPr>
        <p:spPr>
          <a:xfrm>
            <a:off x="8125066" y="4211924"/>
            <a:ext cx="3991368" cy="2105399"/>
          </a:xfrm>
          <a:prstGeom prst="wedgeRectCallout">
            <a:avLst>
              <a:gd name="adj1" fmla="val -68720"/>
              <a:gd name="adj2" fmla="val -12716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Actor pool amortizes model startup costs and parallelizes model inference.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ACB8818-6FFA-D847-A221-B4263FAD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24" y="1943693"/>
            <a:ext cx="6001512" cy="2522982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648838-EBD9-7349-A0E1-D3CFD4EEF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35"/>
          <a:stretch/>
        </p:blipFill>
        <p:spPr>
          <a:xfrm>
            <a:off x="138886" y="2364653"/>
            <a:ext cx="5775198" cy="193790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5239D41-7066-ED4E-AFE0-0E499DF6B88D}"/>
              </a:ext>
            </a:extLst>
          </p:cNvPr>
          <p:cNvSpPr/>
          <p:nvPr/>
        </p:nvSpPr>
        <p:spPr>
          <a:xfrm>
            <a:off x="5657006" y="3429000"/>
            <a:ext cx="727677" cy="78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302512-6F2B-FE48-9097-7F8B89BCEE11}"/>
              </a:ext>
            </a:extLst>
          </p:cNvPr>
          <p:cNvSpPr/>
          <p:nvPr/>
        </p:nvSpPr>
        <p:spPr>
          <a:xfrm>
            <a:off x="6171156" y="1943693"/>
            <a:ext cx="2180364" cy="29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37779-9433-C049-93A7-3B2F2BC27ACB}"/>
              </a:ext>
            </a:extLst>
          </p:cNvPr>
          <p:cNvSpPr/>
          <p:nvPr/>
        </p:nvSpPr>
        <p:spPr>
          <a:xfrm>
            <a:off x="6506173" y="2241363"/>
            <a:ext cx="2769907" cy="13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0433DA-47C0-BA42-9C84-4C79B42D1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36" r="24742"/>
          <a:stretch/>
        </p:blipFill>
        <p:spPr>
          <a:xfrm>
            <a:off x="107245" y="2486389"/>
            <a:ext cx="5230010" cy="1490025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FC4151-1A45-6F44-B79E-4D77184F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40" y="2015534"/>
            <a:ext cx="6512560" cy="19608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04BD29-49F8-674B-9A9F-98005967365B}"/>
              </a:ext>
            </a:extLst>
          </p:cNvPr>
          <p:cNvSpPr/>
          <p:nvPr/>
        </p:nvSpPr>
        <p:spPr>
          <a:xfrm>
            <a:off x="5679440" y="2015534"/>
            <a:ext cx="5706719" cy="376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354CD-3BD3-FE47-AE76-0D636C362BDF}"/>
              </a:ext>
            </a:extLst>
          </p:cNvPr>
          <p:cNvSpPr/>
          <p:nvPr/>
        </p:nvSpPr>
        <p:spPr>
          <a:xfrm>
            <a:off x="7452986" y="2743201"/>
            <a:ext cx="1628384" cy="167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BB402E-D4D4-1647-9380-30D3E3AEA5D1}"/>
              </a:ext>
            </a:extLst>
          </p:cNvPr>
          <p:cNvSpPr/>
          <p:nvPr/>
        </p:nvSpPr>
        <p:spPr>
          <a:xfrm>
            <a:off x="9609551" y="2927053"/>
            <a:ext cx="473901" cy="167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CA23A0F-0E82-0341-A04F-4599A7400740}"/>
              </a:ext>
            </a:extLst>
          </p:cNvPr>
          <p:cNvSpPr/>
          <p:nvPr/>
        </p:nvSpPr>
        <p:spPr>
          <a:xfrm>
            <a:off x="4951763" y="2952105"/>
            <a:ext cx="727677" cy="78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52B463-A0A6-8240-9F31-49DC637C0718}"/>
              </a:ext>
            </a:extLst>
          </p:cNvPr>
          <p:cNvSpPr txBox="1"/>
          <p:nvPr/>
        </p:nvSpPr>
        <p:spPr>
          <a:xfrm>
            <a:off x="2505925" y="2706030"/>
            <a:ext cx="8054279" cy="1149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said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</a:rPr>
              <a:t>Valinda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</a:rPr>
              <a:t>Scarbro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</a:rPr>
              <a:t> Kennedy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00FF"/>
                </a:highlight>
                <a:latin typeface="IBM Plex Sans" panose="020B0503050203000203" pitchFamily="34" charset="0"/>
              </a:rPr>
              <a:t>HBCU Program Lead, IBM Global University Programs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.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</a:rPr>
              <a:t>  "As we announced earlier this fall, IBM is deeply committed to helping HBCU students 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CA954D-E2A5-D241-A2E1-CD97AA49AABF}"/>
              </a:ext>
            </a:extLst>
          </p:cNvPr>
          <p:cNvSpPr/>
          <p:nvPr/>
        </p:nvSpPr>
        <p:spPr>
          <a:xfrm>
            <a:off x="2505926" y="3510270"/>
            <a:ext cx="7953918" cy="345688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8D14945-7098-6D45-901F-157685D83B31}"/>
              </a:ext>
            </a:extLst>
          </p:cNvPr>
          <p:cNvSpPr/>
          <p:nvPr/>
        </p:nvSpPr>
        <p:spPr>
          <a:xfrm>
            <a:off x="7114479" y="2175671"/>
            <a:ext cx="2943922" cy="345688"/>
          </a:xfrm>
          <a:prstGeom prst="wedgeRoundRectCallout">
            <a:avLst>
              <a:gd name="adj1" fmla="val -7591"/>
              <a:gd name="adj2" fmla="val 205468"/>
              <a:gd name="adj3" fmla="val 16667"/>
            </a:avLst>
          </a:prstGeom>
          <a:solidFill>
            <a:srgbClr val="00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</a:rPr>
              <a:t>Name of executive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E876F815-0D1E-A345-ACF6-B2CAE90FF242}"/>
              </a:ext>
            </a:extLst>
          </p:cNvPr>
          <p:cNvSpPr/>
          <p:nvPr/>
        </p:nvSpPr>
        <p:spPr>
          <a:xfrm>
            <a:off x="4795024" y="3937734"/>
            <a:ext cx="2806392" cy="345688"/>
          </a:xfrm>
          <a:prstGeom prst="wedgeRoundRectCallout">
            <a:avLst>
              <a:gd name="adj1" fmla="val -33172"/>
              <a:gd name="adj2" fmla="val -162663"/>
              <a:gd name="adj3" fmla="val 16667"/>
            </a:avLst>
          </a:prstGeom>
          <a:solidFill>
            <a:srgbClr val="FF01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</a:rPr>
              <a:t>Title of executive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B82689B-4FF2-714E-8BF8-3DC9DB0CE8A4}"/>
              </a:ext>
            </a:extLst>
          </p:cNvPr>
          <p:cNvSpPr/>
          <p:nvPr/>
        </p:nvSpPr>
        <p:spPr>
          <a:xfrm>
            <a:off x="3430858" y="2168235"/>
            <a:ext cx="2665142" cy="345689"/>
          </a:xfrm>
          <a:prstGeom prst="wedgeRoundRectCallout">
            <a:avLst>
              <a:gd name="adj1" fmla="val 20692"/>
              <a:gd name="adj2" fmla="val 145210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</a:rPr>
              <a:t>Executive quote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C8FDE-97C3-644E-9BF5-46E8F7A87C47}"/>
              </a:ext>
            </a:extLst>
          </p:cNvPr>
          <p:cNvSpPr txBox="1"/>
          <p:nvPr/>
        </p:nvSpPr>
        <p:spPr>
          <a:xfrm>
            <a:off x="2505925" y="406850"/>
            <a:ext cx="8054279" cy="1149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said Valinda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Scarbro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</a:rPr>
              <a:t> Kennedy, HBCU Program Lead, IBM Global University Programs.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</a:rPr>
              <a:t>  "As we announced earlier this fall, IBM is deeply committed to helping HBCU students build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0BD4C-F801-C343-9B45-7137F8702510}"/>
              </a:ext>
            </a:extLst>
          </p:cNvPr>
          <p:cNvSpPr/>
          <p:nvPr/>
        </p:nvSpPr>
        <p:spPr>
          <a:xfrm>
            <a:off x="2505926" y="1211090"/>
            <a:ext cx="7953918" cy="345688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E1C8FDE-97C3-644E-9BF5-46E8F7A87C47}"/>
              </a:ext>
            </a:extLst>
          </p:cNvPr>
          <p:cNvSpPr txBox="1"/>
          <p:nvPr/>
        </p:nvSpPr>
        <p:spPr>
          <a:xfrm>
            <a:off x="2349809" y="1983734"/>
            <a:ext cx="7875860" cy="2160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fontAlgn="base"/>
            <a:r>
              <a:rPr lang="en-US" sz="1600" dirty="0">
                <a:latin typeface="IBM Plex Sans" panose="020B0503050203000203" pitchFamily="34" charset="0"/>
              </a:rPr>
              <a:t>IBM's recent investment in technology, assets, resources and skills development with HBCUs across the United States through the IBM Skills Academy and enhanced IBM Academic Initiative.</a:t>
            </a:r>
          </a:p>
          <a:p>
            <a:pPr fontAlgn="base">
              <a:spcBef>
                <a:spcPts val="600"/>
              </a:spcBef>
            </a:pP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"Equal access to skills and jobs is the key to unlocking economic opportunity and prosperity for diverse populations," said Valinda </a:t>
            </a:r>
            <a:r>
              <a:rPr lang="en-US" sz="1600" dirty="0" err="1">
                <a:highlight>
                  <a:srgbClr val="FFFF00"/>
                </a:highlight>
                <a:latin typeface="IBM Plex Sans" panose="020B0503050203000203" pitchFamily="34" charset="0"/>
              </a:rPr>
              <a:t>Scarbro</a:t>
            </a:r>
            <a:r>
              <a:rPr lang="en-US" sz="1600" dirty="0">
                <a:highlight>
                  <a:srgbClr val="FFFF00"/>
                </a:highlight>
                <a:latin typeface="IBM Plex Sans" panose="020B0503050203000203" pitchFamily="34" charset="0"/>
              </a:rPr>
              <a:t> Kennedy, HBCU Program Lead, IBM Global University Programs.</a:t>
            </a:r>
            <a:r>
              <a:rPr lang="en-US" sz="1600" dirty="0">
                <a:latin typeface="IBM Plex Sans" panose="020B0503050203000203" pitchFamily="34" charset="0"/>
              </a:rPr>
              <a:t>  "As we announced earlier this fall, IBM is deeply committed to helping HBCU students build their skills to better prepare for the future of work. Through this collaboration, Harris-Stowe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80BD4C-F801-C343-9B45-7137F8702510}"/>
              </a:ext>
            </a:extLst>
          </p:cNvPr>
          <p:cNvSpPr/>
          <p:nvPr/>
        </p:nvSpPr>
        <p:spPr>
          <a:xfrm>
            <a:off x="2349808" y="3492441"/>
            <a:ext cx="7775500" cy="651757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DCC2D-DFBE-AE42-A32F-5C90D2AA1031}"/>
              </a:ext>
            </a:extLst>
          </p:cNvPr>
          <p:cNvSpPr/>
          <p:nvPr/>
        </p:nvSpPr>
        <p:spPr>
          <a:xfrm flipV="1">
            <a:off x="2349808" y="1983734"/>
            <a:ext cx="7775500" cy="704468"/>
          </a:xfrm>
          <a:prstGeom prst="rect">
            <a:avLst/>
          </a:prstGeom>
          <a:gradFill>
            <a:gsLst>
              <a:gs pos="63000">
                <a:srgbClr val="FFFFFF">
                  <a:alpha val="63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755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IBM Plex Sans</vt:lpstr>
      <vt:lpstr>IBM Plex Sans Condensed</vt:lpstr>
      <vt:lpstr>IBM Plex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REISS</dc:creator>
  <cp:lastModifiedBy>FREDERICK REISS</cp:lastModifiedBy>
  <cp:revision>32</cp:revision>
  <dcterms:created xsi:type="dcterms:W3CDTF">2021-03-11T22:48:09Z</dcterms:created>
  <dcterms:modified xsi:type="dcterms:W3CDTF">2021-04-01T20:28:02Z</dcterms:modified>
</cp:coreProperties>
</file>