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</p:sldIdLst>
  <p:sldSz cx="9144000" cy="5143500" type="screen16x9"/>
  <p:notesSz cx="6797675" cy="9928225"/>
  <p:embeddedFontLst>
    <p:embeddedFont>
      <p:font typeface="Avenir" panose="02000503020000020003" pitchFamily="2" charset="0"/>
      <p:regular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ZAjQDbVyA/mBpP9O0OUTz9hr3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932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311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984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5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6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t="11477" b="16651"/>
          <a:stretch/>
        </p:blipFill>
        <p:spPr>
          <a:xfrm>
            <a:off x="75" y="-110550"/>
            <a:ext cx="9143850" cy="48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11700" y="332348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latin typeface="Avenir"/>
                <a:ea typeface="Avenir"/>
                <a:cs typeface="Avenir"/>
                <a:sym typeface="Avenir"/>
              </a:rPr>
              <a:t>Hugh Shanahan</a:t>
            </a:r>
            <a:endParaRPr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5550" y="4771650"/>
            <a:ext cx="91440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July 2022		          CODATA-RDA Data Science School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311708" y="120178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GB" sz="4000" b="1" dirty="0">
                <a:latin typeface="Avenir"/>
                <a:ea typeface="Avenir"/>
                <a:cs typeface="Avenir"/>
                <a:sym typeface="Avenir"/>
              </a:rPr>
              <a:t>Git Ethics exercise</a:t>
            </a:r>
            <a:endParaRPr sz="4000" b="1" dirty="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endParaRPr sz="4000" b="1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1565" y="4771650"/>
            <a:ext cx="927716" cy="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396240" y="2685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lang="en-GB" b="1" dirty="0">
                <a:latin typeface="Avenir"/>
                <a:ea typeface="Avenir"/>
                <a:cs typeface="Avenir"/>
                <a:sym typeface="Avenir"/>
              </a:rPr>
              <a:t>Remote repos and LLMs</a:t>
            </a:r>
            <a:endParaRPr dirty="0"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628650" y="1268016"/>
            <a:ext cx="7886700" cy="3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Avenir"/>
              <a:buChar char="•"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GitHub (and Gitlab) offer a copilot service</a:t>
            </a:r>
            <a:endParaRPr b="1" dirty="0">
              <a:latin typeface="Avenir"/>
              <a:ea typeface="Avenir"/>
              <a:cs typeface="Avenir"/>
              <a:sym typeface="Avenir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b="1" dirty="0"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b="1" dirty="0">
              <a:latin typeface="Avenir"/>
              <a:ea typeface="Avenir"/>
              <a:cs typeface="Avenir"/>
              <a:sym typeface="Avenir"/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b="1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9" name="Google Shape;99;p27"/>
          <p:cNvCxnSpPr/>
          <p:nvPr/>
        </p:nvCxnSpPr>
        <p:spPr>
          <a:xfrm>
            <a:off x="428625" y="996554"/>
            <a:ext cx="8715300" cy="0"/>
          </a:xfrm>
          <a:prstGeom prst="straightConnector1">
            <a:avLst/>
          </a:prstGeom>
          <a:noFill/>
          <a:ln w="508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786695-19BB-D88D-2315-0D68B028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1" y="1157062"/>
            <a:ext cx="6098237" cy="363540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230B1B-0594-B022-AA1F-A03CE3D9F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887" y="1443011"/>
            <a:ext cx="6166048" cy="3509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428625" y="31033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lang="en-GB" b="1" dirty="0">
                <a:latin typeface="Avenir"/>
                <a:ea typeface="Avenir"/>
                <a:cs typeface="Avenir"/>
                <a:sym typeface="Avenir"/>
              </a:rPr>
              <a:t>Explainer</a:t>
            </a:r>
            <a:endParaRPr dirty="0"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8062815" cy="359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In effect – “ChatGPT for developing software”.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Insert some software you’ve written into one prompt.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Put down request to do something in another field.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Copilot will generate additional software.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Not a replacement for software engineers but definitely improves productivity (perhaps ~20%)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7" name="Google Shape;117;p28"/>
          <p:cNvCxnSpPr/>
          <p:nvPr/>
        </p:nvCxnSpPr>
        <p:spPr>
          <a:xfrm>
            <a:off x="428625" y="996554"/>
            <a:ext cx="8715375" cy="0"/>
          </a:xfrm>
          <a:prstGeom prst="straightConnector1">
            <a:avLst/>
          </a:prstGeom>
          <a:noFill/>
          <a:ln w="508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428625" y="396239"/>
            <a:ext cx="7715251" cy="60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lang="en-GB" dirty="0"/>
              <a:t>LLMs in a nutshell </a:t>
            </a:r>
            <a:endParaRPr dirty="0"/>
          </a:p>
        </p:txBody>
      </p:sp>
      <p:cxnSp>
        <p:nvCxnSpPr>
          <p:cNvPr id="124" name="Google Shape;124;p30"/>
          <p:cNvCxnSpPr/>
          <p:nvPr/>
        </p:nvCxnSpPr>
        <p:spPr>
          <a:xfrm>
            <a:off x="428625" y="996554"/>
            <a:ext cx="8715375" cy="0"/>
          </a:xfrm>
          <a:prstGeom prst="straightConnector1">
            <a:avLst/>
          </a:prstGeom>
          <a:noFill/>
          <a:ln w="508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wooden stool with text overlay&#10;Title - The Machine Learning / LLM / genAI / … stool&#10;Two back legs are labelled Compute and Algorithms&#10;Front leg is labelled Data.&#10;Attribution and licence data at the bottom. ">
            <a:extLst>
              <a:ext uri="{FF2B5EF4-FFF2-40B4-BE49-F238E27FC236}">
                <a16:creationId xmlns:a16="http://schemas.microsoft.com/office/drawing/2014/main" id="{B2342326-37FA-9601-0268-EAFCB5A2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53" y="1237919"/>
            <a:ext cx="4969566" cy="3727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428625" y="31033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lang="en-GB" b="1" dirty="0">
                <a:latin typeface="Avenir"/>
                <a:sym typeface="Avenir"/>
              </a:rPr>
              <a:t>What is (probably) happening</a:t>
            </a:r>
            <a:endParaRPr dirty="0"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8062815" cy="359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GitHub and GitLab are using their vast arrays of repos to train their LLMs.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Companies keep quiet about precisely what data they use.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Your depositions are being used to train their LLMs.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GB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7" name="Google Shape;117;p28"/>
          <p:cNvCxnSpPr/>
          <p:nvPr/>
        </p:nvCxnSpPr>
        <p:spPr>
          <a:xfrm>
            <a:off x="428625" y="996554"/>
            <a:ext cx="8715375" cy="0"/>
          </a:xfrm>
          <a:prstGeom prst="straightConnector1">
            <a:avLst/>
          </a:prstGeom>
          <a:noFill/>
          <a:ln w="508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1233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428625" y="31033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lang="en-GB" b="1" dirty="0">
                <a:latin typeface="Avenir"/>
                <a:sym typeface="Avenir"/>
              </a:rPr>
              <a:t>LLMs are expensive!</a:t>
            </a:r>
            <a:endParaRPr dirty="0"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8062815" cy="359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You have to pay to access copilots.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E.g. (Aug 2024) </a:t>
            </a:r>
            <a:r>
              <a:rPr lang="en-GB" dirty="0" err="1">
                <a:latin typeface="Avenir"/>
                <a:ea typeface="Avenir"/>
                <a:cs typeface="Avenir"/>
                <a:sym typeface="Avenir"/>
              </a:rPr>
              <a:t>Github</a:t>
            </a: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 charges $10 per month for a single user.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 err="1">
                <a:latin typeface="Avenir"/>
                <a:ea typeface="Avenir"/>
                <a:cs typeface="Avenir"/>
                <a:sym typeface="Avenir"/>
              </a:rPr>
              <a:t>Github</a:t>
            </a: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 goes to great detail explaining that what you put into a prompt is not used to train their models. 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…but they don’t mention repos you just upload.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7" name="Google Shape;117;p28"/>
          <p:cNvCxnSpPr/>
          <p:nvPr/>
        </p:nvCxnSpPr>
        <p:spPr>
          <a:xfrm>
            <a:off x="428625" y="996554"/>
            <a:ext cx="8715375" cy="0"/>
          </a:xfrm>
          <a:prstGeom prst="straightConnector1">
            <a:avLst/>
          </a:prstGeom>
          <a:noFill/>
          <a:ln w="508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1161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428625" y="31033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</a:pPr>
            <a:r>
              <a:rPr lang="en-GB" b="1" dirty="0">
                <a:latin typeface="Avenir"/>
                <a:ea typeface="Avenir"/>
                <a:cs typeface="Avenir"/>
                <a:sym typeface="Avenir"/>
              </a:rPr>
              <a:t>Exercise</a:t>
            </a:r>
            <a:endParaRPr dirty="0"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8062815" cy="359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On one green </a:t>
            </a:r>
            <a:r>
              <a:rPr lang="en-GB" dirty="0" err="1">
                <a:latin typeface="Avenir"/>
                <a:ea typeface="Avenir"/>
                <a:cs typeface="Avenir"/>
                <a:sym typeface="Avenir"/>
              </a:rPr>
              <a:t>post-it</a:t>
            </a: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 give one reason why there is an advantage to this current situation.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On one red </a:t>
            </a:r>
            <a:r>
              <a:rPr lang="en-GB" dirty="0" err="1">
                <a:latin typeface="Avenir"/>
                <a:ea typeface="Avenir"/>
                <a:cs typeface="Avenir"/>
                <a:sym typeface="Avenir"/>
              </a:rPr>
              <a:t>post-it</a:t>
            </a: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 give one reason what you see as a disadvantage of this.</a:t>
            </a:r>
          </a:p>
          <a:p>
            <a:pPr marL="171450" lvl="0" indent="-1714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On another </a:t>
            </a:r>
            <a:r>
              <a:rPr lang="en-GB" dirty="0" err="1">
                <a:latin typeface="Avenir"/>
                <a:ea typeface="Avenir"/>
                <a:cs typeface="Avenir"/>
                <a:sym typeface="Avenir"/>
              </a:rPr>
              <a:t>post-it</a:t>
            </a: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 list one change you would like to see in the future to make things work better.  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7" name="Google Shape;117;p28"/>
          <p:cNvCxnSpPr/>
          <p:nvPr/>
        </p:nvCxnSpPr>
        <p:spPr>
          <a:xfrm>
            <a:off x="428625" y="996554"/>
            <a:ext cx="8715375" cy="0"/>
          </a:xfrm>
          <a:prstGeom prst="straightConnector1">
            <a:avLst/>
          </a:prstGeom>
          <a:noFill/>
          <a:ln w="508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108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238</Words>
  <Application>Microsoft Macintosh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Avenir</vt:lpstr>
      <vt:lpstr>Arial</vt:lpstr>
      <vt:lpstr>Office Theme</vt:lpstr>
      <vt:lpstr>Git Ethics exercise </vt:lpstr>
      <vt:lpstr>Remote repos and LLMs</vt:lpstr>
      <vt:lpstr>Explainer</vt:lpstr>
      <vt:lpstr>LLMs in a nutshell </vt:lpstr>
      <vt:lpstr>What is (probably) happening</vt:lpstr>
      <vt:lpstr>LLMs are expensive!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Louise Bezuidenhout</dc:creator>
  <cp:lastModifiedBy>Shanahan, Hugh</cp:lastModifiedBy>
  <cp:revision>2</cp:revision>
  <dcterms:modified xsi:type="dcterms:W3CDTF">2024-08-12T08:26:43Z</dcterms:modified>
</cp:coreProperties>
</file>