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797675" cy="9928225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ZAjQDbVyA/mBpP9O0OUTz9h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0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5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5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6651" l="0" r="0" t="11477"/>
          <a:stretch/>
        </p:blipFill>
        <p:spPr>
          <a:xfrm>
            <a:off x="75" y="-110550"/>
            <a:ext cx="9143850" cy="4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11700" y="332348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Avenir"/>
                <a:ea typeface="Avenir"/>
                <a:cs typeface="Avenir"/>
                <a:sym typeface="Avenir"/>
              </a:rPr>
              <a:t>Hugh Shanahan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5550" y="4771650"/>
            <a:ext cx="91440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2022		          CODATA-RDA Data Science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311708" y="120178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b="1" lang="en-GB" sz="4000">
                <a:latin typeface="Avenir"/>
                <a:ea typeface="Avenir"/>
                <a:cs typeface="Avenir"/>
                <a:sym typeface="Avenir"/>
              </a:rPr>
              <a:t>Remote repositories</a:t>
            </a:r>
            <a:endParaRPr b="1" sz="4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t/>
            </a:r>
            <a:endParaRPr b="1" sz="40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1565" y="4771650"/>
            <a:ext cx="927716" cy="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396240" y="2685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What are remote repositories?</a:t>
            </a:r>
            <a:endParaRPr/>
          </a:p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628650" y="1268016"/>
            <a:ext cx="78867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 sz="1800">
                <a:latin typeface="Avenir"/>
                <a:ea typeface="Avenir"/>
                <a:cs typeface="Avenir"/>
                <a:sym typeface="Avenir"/>
              </a:rPr>
              <a:t>Effectively ‘Git on a cloud’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 sz="1800">
                <a:latin typeface="Avenir"/>
                <a:ea typeface="Avenir"/>
                <a:cs typeface="Avenir"/>
                <a:sym typeface="Avenir"/>
              </a:rPr>
              <a:t>Services where you can upload your local repos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 sz="1800">
                <a:latin typeface="Avenir"/>
                <a:ea typeface="Avenir"/>
                <a:cs typeface="Avenir"/>
                <a:sym typeface="Avenir"/>
              </a:rPr>
              <a:t>You and others can download repos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 sz="1800">
                <a:latin typeface="Avenir"/>
                <a:ea typeface="Avenir"/>
                <a:cs typeface="Avenir"/>
                <a:sym typeface="Avenir"/>
              </a:rPr>
              <a:t>You can collaborate with others on the same repo e.g.</a:t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You upload a repo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Your colleague downloads it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Makes some changes/adds a new file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Uploads the updated repo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These services often have many many more features…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18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9" name="Google Shape;99;p27"/>
          <p:cNvCxnSpPr/>
          <p:nvPr/>
        </p:nvCxnSpPr>
        <p:spPr>
          <a:xfrm>
            <a:off x="428625" y="996554"/>
            <a:ext cx="8715300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title"/>
          </p:nvPr>
        </p:nvSpPr>
        <p:spPr>
          <a:xfrm>
            <a:off x="428625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Many such services exist….for example</a:t>
            </a:r>
            <a:endParaRPr/>
          </a:p>
        </p:txBody>
      </p:sp>
      <p:cxnSp>
        <p:nvCxnSpPr>
          <p:cNvPr id="105" name="Google Shape;105;p42"/>
          <p:cNvCxnSpPr/>
          <p:nvPr/>
        </p:nvCxnSpPr>
        <p:spPr>
          <a:xfrm>
            <a:off x="428625" y="996554"/>
            <a:ext cx="8715300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7"/>
            <a:ext cx="5054400" cy="10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0" y="1229362"/>
            <a:ext cx="3812376" cy="14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53998"/>
            <a:ext cx="4206785" cy="233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66775"/>
            <a:ext cx="4459270" cy="13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Github</a:t>
            </a:r>
            <a:endParaRPr/>
          </a:p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81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Very much the most well known of these services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5386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Git/GitHub almost seen as interchangeable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5386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Owned by Microsoft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5386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Subject to USA law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5386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714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Lots of many nice features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Web page site (Github pages)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Software Carpentry lessons uses this.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GUI for adding files….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48133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9280" y="4668262"/>
            <a:ext cx="934720" cy="47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8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Codeberg e.V is a registered non-profit association </a:t>
            </a:r>
            <a:endParaRPr/>
          </a:p>
          <a:p>
            <a:pPr indent="-1587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Based in Berlin, Germany</a:t>
            </a:r>
            <a:endParaRPr/>
          </a:p>
          <a:p>
            <a:pPr indent="-1587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One can become a member of the association</a:t>
            </a:r>
            <a:endParaRPr/>
          </a:p>
          <a:p>
            <a:pPr indent="-1587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But it doesn’t stop you from just getting an account!</a:t>
            </a:r>
            <a:endParaRPr/>
          </a:p>
          <a:p>
            <a:pPr indent="-1587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More limited functionality to GitHub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i="1"/>
          </a:p>
        </p:txBody>
      </p:sp>
      <p:sp>
        <p:nvSpPr>
          <p:cNvPr id="123" name="Google Shape;123;p30"/>
          <p:cNvSpPr txBox="1"/>
          <p:nvPr>
            <p:ph type="title"/>
          </p:nvPr>
        </p:nvSpPr>
        <p:spPr>
          <a:xfrm>
            <a:off x="428625" y="396239"/>
            <a:ext cx="7715251" cy="600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Codeberg</a:t>
            </a:r>
            <a:endParaRPr/>
          </a:p>
        </p:txBody>
      </p:sp>
      <p:cxnSp>
        <p:nvCxnSpPr>
          <p:cNvPr id="124" name="Google Shape;124;p30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b="1" lang="en-GB" sz="3000">
                <a:latin typeface="Avenir"/>
                <a:ea typeface="Avenir"/>
                <a:cs typeface="Avenir"/>
                <a:sym typeface="Avenir"/>
              </a:rPr>
              <a:t>GitLab</a:t>
            </a:r>
            <a:endParaRPr/>
          </a:p>
        </p:txBody>
      </p:sp>
      <p:cxnSp>
        <p:nvCxnSpPr>
          <p:cNvPr id="130" name="Google Shape;130;p2"/>
          <p:cNvCxnSpPr/>
          <p:nvPr/>
        </p:nvCxnSpPr>
        <p:spPr>
          <a:xfrm>
            <a:off x="428625" y="1006714"/>
            <a:ext cx="8715375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628650" y="1369219"/>
            <a:ext cx="80628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1483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Another service like GitHub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62433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But one can also download the software to run the server software locally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8133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1" y="312646"/>
            <a:ext cx="8520602" cy="451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b="1" lang="en-GB">
                <a:latin typeface="Avenir"/>
                <a:ea typeface="Avenir"/>
                <a:cs typeface="Avenir"/>
                <a:sym typeface="Avenir"/>
              </a:rPr>
              <a:t>We will use Codeberg - why?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GitHub is great but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Being subject to US law it has blocked access to particular countries in the past.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The repositories are harvested for LLMs.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It’s good to know of alternatives in any case.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9280" y="4668262"/>
            <a:ext cx="934720" cy="47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3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Louise Bezuidenhout</dc:creator>
</cp:coreProperties>
</file>