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73" r:id="rId2"/>
    <p:sldId id="269" r:id="rId3"/>
    <p:sldId id="263" r:id="rId4"/>
    <p:sldId id="272" r:id="rId5"/>
    <p:sldId id="261" r:id="rId6"/>
    <p:sldId id="259" r:id="rId7"/>
    <p:sldId id="260" r:id="rId8"/>
    <p:sldId id="258" r:id="rId9"/>
    <p:sldId id="27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9673"/>
    <p:restoredTop sz="93415"/>
  </p:normalViewPr>
  <p:slideViewPr>
    <p:cSldViewPr snapToGrid="0" snapToObjects="1">
      <p:cViewPr>
        <p:scale>
          <a:sx n="110" d="100"/>
          <a:sy n="110" d="100"/>
        </p:scale>
        <p:origin x="-472"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09CCE4A9-9486-064A-9A42-587A36600FEA}"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9281688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CCE4A9-9486-064A-9A42-587A36600FEA}"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21305544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CCE4A9-9486-064A-9A42-587A36600FEA}"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086848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09CCE4A9-9486-064A-9A42-587A36600FEA}"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206082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9CCE4A9-9486-064A-9A42-587A36600FEA}" type="datetimeFigureOut">
              <a:rPr lang="en-US" smtClean="0"/>
              <a:t>8/23/24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5305847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09CCE4A9-9486-064A-9A42-587A36600FEA}"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1854547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9CCE4A9-9486-064A-9A42-587A36600FEA}" type="datetimeFigureOut">
              <a:rPr lang="en-US" smtClean="0"/>
              <a:t>8/23/24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7324589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09CCE4A9-9486-064A-9A42-587A36600FEA}" type="datetimeFigureOut">
              <a:rPr lang="en-US" smtClean="0"/>
              <a:t>8/23/24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8541689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CCE4A9-9486-064A-9A42-587A36600FEA}" type="datetimeFigureOut">
              <a:rPr lang="en-US" smtClean="0"/>
              <a:t>8/23/24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88276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CCE4A9-9486-064A-9A42-587A36600FEA}"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7505893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9CCE4A9-9486-064A-9A42-587A36600FEA}" type="datetimeFigureOut">
              <a:rPr lang="en-US" smtClean="0"/>
              <a:t>8/23/24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C0952A2-A9AB-9840-A12F-1960EFCA2942}" type="slidenum">
              <a:rPr lang="en-US" smtClean="0"/>
              <a:t>‹#›</a:t>
            </a:fld>
            <a:endParaRPr lang="en-US"/>
          </a:p>
        </p:txBody>
      </p:sp>
    </p:spTree>
    <p:extLst>
      <p:ext uri="{BB962C8B-B14F-4D97-AF65-F5344CB8AC3E}">
        <p14:creationId xmlns:p14="http://schemas.microsoft.com/office/powerpoint/2010/main" val="1629745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CCE4A9-9486-064A-9A42-587A36600FEA}" type="datetimeFigureOut">
              <a:rPr lang="en-US" smtClean="0"/>
              <a:t>8/23/24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C0952A2-A9AB-9840-A12F-1960EFCA2942}" type="slidenum">
              <a:rPr lang="en-US" smtClean="0"/>
              <a:t>‹#›</a:t>
            </a:fld>
            <a:endParaRPr lang="en-US"/>
          </a:p>
        </p:txBody>
      </p:sp>
    </p:spTree>
    <p:extLst>
      <p:ext uri="{BB962C8B-B14F-4D97-AF65-F5344CB8AC3E}">
        <p14:creationId xmlns:p14="http://schemas.microsoft.com/office/powerpoint/2010/main" val="4323713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jpg"/><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D278ADA9-6383-4BDD-80D2-8899A40268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484B7147-B0F6-40ED-B5A2-FF72BC8198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3" name="Rectangle 22">
            <a:extLst>
              <a:ext uri="{FF2B5EF4-FFF2-40B4-BE49-F238E27FC236}">
                <a16:creationId xmlns:a16="http://schemas.microsoft.com/office/drawing/2014/main" id="{B36D2DE0-0628-4A9A-A59D-7BA8B5EB3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48E405C9-94BE-41DA-928C-DEC9A8550E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815929" y="148929"/>
            <a:ext cx="6560142" cy="6560142"/>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2" name="Title 1">
            <a:extLst>
              <a:ext uri="{FF2B5EF4-FFF2-40B4-BE49-F238E27FC236}">
                <a16:creationId xmlns:a16="http://schemas.microsoft.com/office/drawing/2014/main" id="{556C093C-103F-F14C-21E0-E000EA225E12}"/>
              </a:ext>
            </a:extLst>
          </p:cNvPr>
          <p:cNvSpPr>
            <a:spLocks noGrp="1"/>
          </p:cNvSpPr>
          <p:nvPr>
            <p:ph type="title"/>
          </p:nvPr>
        </p:nvSpPr>
        <p:spPr>
          <a:xfrm>
            <a:off x="3315031" y="1380754"/>
            <a:ext cx="5561938" cy="2513516"/>
          </a:xfrm>
        </p:spPr>
        <p:txBody>
          <a:bodyPr vert="horz" lIns="91440" tIns="45720" rIns="91440" bIns="45720" rtlCol="0" anchor="b">
            <a:normAutofit/>
          </a:bodyPr>
          <a:lstStyle/>
          <a:p>
            <a:pPr algn="ctr"/>
            <a:r>
              <a:rPr lang="en-US" sz="4200" kern="1200">
                <a:solidFill>
                  <a:schemeClr val="tx1"/>
                </a:solidFill>
                <a:latin typeface="+mj-lt"/>
                <a:ea typeface="+mj-ea"/>
                <a:cs typeface="+mj-cs"/>
              </a:rPr>
              <a:t>The CODATA-RDA School of Research Data Science (SoRDS) – August  12 to August 23, 2024</a:t>
            </a:r>
          </a:p>
        </p:txBody>
      </p:sp>
      <p:sp>
        <p:nvSpPr>
          <p:cNvPr id="27" name="Arc 26">
            <a:extLst>
              <a:ext uri="{FF2B5EF4-FFF2-40B4-BE49-F238E27FC236}">
                <a16:creationId xmlns:a16="http://schemas.microsoft.com/office/drawing/2014/main" id="{D2091A72-D5BB-42AC-8FD3-F7747D9086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9222429" flipV="1">
            <a:off x="2494119" y="6170"/>
            <a:ext cx="6816262" cy="6816262"/>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9" name="Oval 28">
            <a:extLst>
              <a:ext uri="{FF2B5EF4-FFF2-40B4-BE49-F238E27FC236}">
                <a16:creationId xmlns:a16="http://schemas.microsoft.com/office/drawing/2014/main" id="{6ED12BFC-A737-46AF-8411-481112D54B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200995" y="5310973"/>
            <a:ext cx="705948" cy="686798"/>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42947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4F7EBAE4-9945-4473-9E34-B2C66EA0F03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78FA22D-2742-D94E-8667-32D602F7E7C4}"/>
              </a:ext>
            </a:extLst>
          </p:cNvPr>
          <p:cNvSpPr>
            <a:spLocks noGrp="1"/>
          </p:cNvSpPr>
          <p:nvPr>
            <p:ph type="title"/>
          </p:nvPr>
        </p:nvSpPr>
        <p:spPr>
          <a:xfrm>
            <a:off x="838200" y="365125"/>
            <a:ext cx="5393361" cy="1325563"/>
          </a:xfrm>
        </p:spPr>
        <p:txBody>
          <a:bodyPr>
            <a:normAutofit/>
          </a:bodyPr>
          <a:lstStyle/>
          <a:p>
            <a:r>
              <a:rPr lang="en-US" b="1"/>
              <a:t>Local Support</a:t>
            </a:r>
          </a:p>
        </p:txBody>
      </p:sp>
      <p:sp>
        <p:nvSpPr>
          <p:cNvPr id="3" name="Content Placeholder 2">
            <a:extLst>
              <a:ext uri="{FF2B5EF4-FFF2-40B4-BE49-F238E27FC236}">
                <a16:creationId xmlns:a16="http://schemas.microsoft.com/office/drawing/2014/main" id="{076694C2-B525-3F4B-8C63-506509FEB34D}"/>
              </a:ext>
            </a:extLst>
          </p:cNvPr>
          <p:cNvSpPr>
            <a:spLocks noGrp="1"/>
          </p:cNvSpPr>
          <p:nvPr>
            <p:ph idx="1"/>
          </p:nvPr>
        </p:nvSpPr>
        <p:spPr>
          <a:xfrm>
            <a:off x="838200" y="1825625"/>
            <a:ext cx="5393361" cy="4351338"/>
          </a:xfrm>
        </p:spPr>
        <p:txBody>
          <a:bodyPr>
            <a:normAutofit/>
          </a:bodyPr>
          <a:lstStyle/>
          <a:p>
            <a:pPr marL="0" indent="0">
              <a:buNone/>
            </a:pPr>
            <a:endParaRPr lang="en-US"/>
          </a:p>
          <a:p>
            <a:pPr marL="0" indent="0">
              <a:buNone/>
            </a:pPr>
            <a:r>
              <a:rPr lang="en-US"/>
              <a:t>ONIME, Clement</a:t>
            </a:r>
          </a:p>
          <a:p>
            <a:pPr marL="0" indent="0">
              <a:buNone/>
            </a:pPr>
            <a:r>
              <a:rPr lang="en-US"/>
              <a:t>PINTO, Adriana</a:t>
            </a:r>
          </a:p>
        </p:txBody>
      </p:sp>
      <p:pic>
        <p:nvPicPr>
          <p:cNvPr id="5" name="Picture 4" descr="Yellow paper ship leading among white ships">
            <a:extLst>
              <a:ext uri="{FF2B5EF4-FFF2-40B4-BE49-F238E27FC236}">
                <a16:creationId xmlns:a16="http://schemas.microsoft.com/office/drawing/2014/main" id="{481DD007-9A3C-08B3-97EB-CD828B647071}"/>
              </a:ext>
            </a:extLst>
          </p:cNvPr>
          <p:cNvPicPr>
            <a:picLocks noChangeAspect="1"/>
          </p:cNvPicPr>
          <p:nvPr/>
        </p:nvPicPr>
        <p:blipFill>
          <a:blip r:embed="rId2"/>
          <a:srcRect l="33251" r="-2" b="-2"/>
          <a:stretch/>
        </p:blipFill>
        <p:spPr>
          <a:xfrm>
            <a:off x="6374920" y="758514"/>
            <a:ext cx="5122238" cy="5122238"/>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18" name="!!Arc">
            <a:extLst>
              <a:ext uri="{FF2B5EF4-FFF2-40B4-BE49-F238E27FC236}">
                <a16:creationId xmlns:a16="http://schemas.microsoft.com/office/drawing/2014/main" id="{70BEB1E7-2F88-40BC-B73D-42E5B6F80B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1189197" flipV="1">
            <a:off x="6261882" y="687822"/>
            <a:ext cx="5471147" cy="5471147"/>
          </a:xfrm>
          <a:prstGeom prst="arc">
            <a:avLst>
              <a:gd name="adj1" fmla="val 16200000"/>
              <a:gd name="adj2" fmla="val 20093138"/>
            </a:avLst>
          </a:prstGeom>
          <a:ln w="127000" cap="rnd">
            <a:solidFill>
              <a:schemeClr val="accent4">
                <a:alpha val="95000"/>
              </a:schemeClr>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0" name="!!Oval">
            <a:extLst>
              <a:ext uri="{FF2B5EF4-FFF2-40B4-BE49-F238E27FC236}">
                <a16:creationId xmlns:a16="http://schemas.microsoft.com/office/drawing/2014/main" id="{A7B99495-F43F-4D80-A44F-2CB4764EB9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48561" y="921125"/>
            <a:ext cx="791021" cy="769563"/>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57362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F12E7CC5-C78B-4EBD-9565-3FA00FAA6C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3A4529A5-F675-429F-8044-01372BB134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0"/>
            <a:ext cx="7562008" cy="6858000"/>
          </a:xfrm>
          <a:custGeom>
            <a:avLst/>
            <a:gdLst>
              <a:gd name="connsiteX0" fmla="*/ 7529613 w 7529613"/>
              <a:gd name="connsiteY0" fmla="*/ 0 h 6858000"/>
              <a:gd name="connsiteX1" fmla="*/ 1222331 w 7529613"/>
              <a:gd name="connsiteY1" fmla="*/ 0 h 6858000"/>
              <a:gd name="connsiteX2" fmla="*/ 1126483 w 7529613"/>
              <a:gd name="connsiteY2" fmla="*/ 148742 h 6858000"/>
              <a:gd name="connsiteX3" fmla="*/ 767554 w 7529613"/>
              <a:gd name="connsiteY3" fmla="*/ 819975 h 6858000"/>
              <a:gd name="connsiteX4" fmla="*/ 742103 w 7529613"/>
              <a:gd name="connsiteY4" fmla="*/ 854514 h 6858000"/>
              <a:gd name="connsiteX5" fmla="*/ 785881 w 7529613"/>
              <a:gd name="connsiteY5" fmla="*/ 750263 h 6858000"/>
              <a:gd name="connsiteX6" fmla="*/ 978978 w 7529613"/>
              <a:gd name="connsiteY6" fmla="*/ 331786 h 6858000"/>
              <a:gd name="connsiteX7" fmla="*/ 1155717 w 7529613"/>
              <a:gd name="connsiteY7" fmla="*/ 0 h 6858000"/>
              <a:gd name="connsiteX8" fmla="*/ 1098249 w 7529613"/>
              <a:gd name="connsiteY8" fmla="*/ 0 h 6858000"/>
              <a:gd name="connsiteX9" fmla="*/ 991458 w 7529613"/>
              <a:gd name="connsiteY9" fmla="*/ 196614 h 6858000"/>
              <a:gd name="connsiteX10" fmla="*/ 493941 w 7529613"/>
              <a:gd name="connsiteY10" fmla="*/ 1371196 h 6858000"/>
              <a:gd name="connsiteX11" fmla="*/ 46485 w 7529613"/>
              <a:gd name="connsiteY11" fmla="*/ 3331516 h 6858000"/>
              <a:gd name="connsiteX12" fmla="*/ 12252 w 7529613"/>
              <a:gd name="connsiteY12" fmla="*/ 4357388 h 6858000"/>
              <a:gd name="connsiteX13" fmla="*/ 170821 w 7529613"/>
              <a:gd name="connsiteY13" fmla="*/ 5552906 h 6858000"/>
              <a:gd name="connsiteX14" fmla="*/ 537265 w 7529613"/>
              <a:gd name="connsiteY14" fmla="*/ 6828295 h 6858000"/>
              <a:gd name="connsiteX15" fmla="*/ 549692 w 7529613"/>
              <a:gd name="connsiteY15" fmla="*/ 6858000 h 6858000"/>
              <a:gd name="connsiteX16" fmla="*/ 602234 w 7529613"/>
              <a:gd name="connsiteY16" fmla="*/ 6858000 h 6858000"/>
              <a:gd name="connsiteX17" fmla="*/ 595414 w 7529613"/>
              <a:gd name="connsiteY17" fmla="*/ 6841549 h 6858000"/>
              <a:gd name="connsiteX18" fmla="*/ 364260 w 7529613"/>
              <a:gd name="connsiteY18" fmla="*/ 6142729 h 6858000"/>
              <a:gd name="connsiteX19" fmla="*/ 213071 w 7529613"/>
              <a:gd name="connsiteY19" fmla="*/ 5513923 h 6858000"/>
              <a:gd name="connsiteX20" fmla="*/ 211290 w 7529613"/>
              <a:gd name="connsiteY20" fmla="*/ 5480401 h 6858000"/>
              <a:gd name="connsiteX21" fmla="*/ 311446 w 7529613"/>
              <a:gd name="connsiteY21" fmla="*/ 5830359 h 6858000"/>
              <a:gd name="connsiteX22" fmla="*/ 622963 w 7529613"/>
              <a:gd name="connsiteY22" fmla="*/ 6670527 h 6858000"/>
              <a:gd name="connsiteX23" fmla="*/ 710464 w 7529613"/>
              <a:gd name="connsiteY23" fmla="*/ 6858000 h 6858000"/>
              <a:gd name="connsiteX24" fmla="*/ 7529613 w 7529613"/>
              <a:gd name="connsiteY24"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7529613" h="6858000">
                <a:moveTo>
                  <a:pt x="7529613" y="0"/>
                </a:moveTo>
                <a:lnTo>
                  <a:pt x="1222331" y="0"/>
                </a:lnTo>
                <a:lnTo>
                  <a:pt x="1126483" y="148742"/>
                </a:lnTo>
                <a:cubicBezTo>
                  <a:pt x="995323" y="365513"/>
                  <a:pt x="876174" y="589569"/>
                  <a:pt x="767554" y="819975"/>
                </a:cubicBezTo>
                <a:cubicBezTo>
                  <a:pt x="762210" y="833492"/>
                  <a:pt x="753441" y="845393"/>
                  <a:pt x="742103" y="854514"/>
                </a:cubicBezTo>
                <a:cubicBezTo>
                  <a:pt x="756737" y="819849"/>
                  <a:pt x="770991" y="784928"/>
                  <a:pt x="785881" y="750263"/>
                </a:cubicBezTo>
                <a:cubicBezTo>
                  <a:pt x="846713" y="608712"/>
                  <a:pt x="910948" y="469145"/>
                  <a:pt x="978978" y="331786"/>
                </a:cubicBezTo>
                <a:lnTo>
                  <a:pt x="1155717" y="0"/>
                </a:lnTo>
                <a:lnTo>
                  <a:pt x="1098249" y="0"/>
                </a:lnTo>
                <a:lnTo>
                  <a:pt x="991458" y="196614"/>
                </a:lnTo>
                <a:cubicBezTo>
                  <a:pt x="797017" y="573253"/>
                  <a:pt x="633548" y="966066"/>
                  <a:pt x="493941" y="1371196"/>
                </a:cubicBezTo>
                <a:cubicBezTo>
                  <a:pt x="276630" y="2007265"/>
                  <a:pt x="126659" y="2664286"/>
                  <a:pt x="46485" y="3331516"/>
                </a:cubicBezTo>
                <a:cubicBezTo>
                  <a:pt x="4488" y="3672965"/>
                  <a:pt x="-14219" y="4013908"/>
                  <a:pt x="12252" y="4357388"/>
                </a:cubicBezTo>
                <a:cubicBezTo>
                  <a:pt x="43558" y="4758899"/>
                  <a:pt x="90773" y="5157998"/>
                  <a:pt x="170821" y="5552906"/>
                </a:cubicBezTo>
                <a:cubicBezTo>
                  <a:pt x="259109" y="5988893"/>
                  <a:pt x="378967" y="6414594"/>
                  <a:pt x="537265" y="6828295"/>
                </a:cubicBezTo>
                <a:lnTo>
                  <a:pt x="549692" y="6858000"/>
                </a:lnTo>
                <a:lnTo>
                  <a:pt x="602234" y="6858000"/>
                </a:lnTo>
                <a:lnTo>
                  <a:pt x="595414" y="6841549"/>
                </a:lnTo>
                <a:cubicBezTo>
                  <a:pt x="507884" y="6614016"/>
                  <a:pt x="431296" y="6380817"/>
                  <a:pt x="364260" y="6142729"/>
                </a:cubicBezTo>
                <a:cubicBezTo>
                  <a:pt x="305974" y="5935370"/>
                  <a:pt x="262958" y="5723695"/>
                  <a:pt x="213071" y="5513923"/>
                </a:cubicBezTo>
                <a:cubicBezTo>
                  <a:pt x="211892" y="5502788"/>
                  <a:pt x="211299" y="5491601"/>
                  <a:pt x="211290" y="5480401"/>
                </a:cubicBezTo>
                <a:cubicBezTo>
                  <a:pt x="247814" y="5607635"/>
                  <a:pt x="276958" y="5719759"/>
                  <a:pt x="311446" y="5830359"/>
                </a:cubicBezTo>
                <a:cubicBezTo>
                  <a:pt x="401357" y="6118381"/>
                  <a:pt x="505060" y="6398531"/>
                  <a:pt x="622963" y="6670527"/>
                </a:cubicBezTo>
                <a:lnTo>
                  <a:pt x="710464" y="6858000"/>
                </a:lnTo>
                <a:lnTo>
                  <a:pt x="7529613" y="6858000"/>
                </a:lnTo>
                <a:close/>
              </a:path>
            </a:pathLst>
          </a:custGeom>
          <a:solidFill>
            <a:schemeClr val="accent2"/>
          </a:solidFill>
          <a:ln w="6857" cap="flat">
            <a:noFill/>
            <a:prstDash val="solid"/>
            <a:miter/>
          </a:ln>
        </p:spPr>
        <p:txBody>
          <a:bodyPr wrap="square" rtlCol="0" anchor="ctr">
            <a:noAutofit/>
          </a:bodyPr>
          <a:lstStyle/>
          <a:p>
            <a:endParaRPr lang="en-US"/>
          </a:p>
        </p:txBody>
      </p:sp>
      <p:sp>
        <p:nvSpPr>
          <p:cNvPr id="2" name="Title 1"/>
          <p:cNvSpPr>
            <a:spLocks noGrp="1"/>
          </p:cNvSpPr>
          <p:nvPr>
            <p:ph type="ctrTitle"/>
          </p:nvPr>
        </p:nvSpPr>
        <p:spPr>
          <a:xfrm>
            <a:off x="648037" y="1298448"/>
            <a:ext cx="5895178" cy="4099642"/>
          </a:xfrm>
        </p:spPr>
        <p:txBody>
          <a:bodyPr vert="horz" lIns="91440" tIns="45720" rIns="91440" bIns="45720" rtlCol="0" anchor="b">
            <a:normAutofit/>
          </a:bodyPr>
          <a:lstStyle/>
          <a:p>
            <a:pPr algn="l"/>
            <a:br>
              <a:rPr lang="en-US" sz="2100" kern="1200">
                <a:solidFill>
                  <a:srgbClr val="FFFFFF"/>
                </a:solidFill>
                <a:latin typeface="+mj-lt"/>
                <a:ea typeface="+mj-ea"/>
                <a:cs typeface="+mj-cs"/>
              </a:rPr>
            </a:br>
            <a:r>
              <a:rPr lang="en-US" sz="2100" kern="1200">
                <a:solidFill>
                  <a:srgbClr val="FFFFFF"/>
                </a:solidFill>
                <a:effectLst/>
                <a:latin typeface="+mj-lt"/>
                <a:ea typeface="+mj-ea"/>
                <a:cs typeface="+mj-cs"/>
              </a:rPr>
              <a:t>BEZUIDENHOUT, Louise </a:t>
            </a:r>
            <a:r>
              <a:rPr lang="en-US" sz="2100" kern="1200">
                <a:solidFill>
                  <a:srgbClr val="FFFFFF"/>
                </a:solidFill>
                <a:latin typeface="+mj-lt"/>
                <a:ea typeface="+mj-ea"/>
                <a:cs typeface="+mj-cs"/>
              </a:rPr>
              <a:t>(University of Oxford)</a:t>
            </a:r>
            <a:r>
              <a:rPr lang="en-US" sz="2100" kern="1200">
                <a:solidFill>
                  <a:srgbClr val="FFFFFF"/>
                </a:solidFill>
                <a:effectLst/>
                <a:latin typeface="+mj-lt"/>
                <a:ea typeface="+mj-ea"/>
                <a:cs typeface="+mj-cs"/>
              </a:rPr>
              <a:t> </a:t>
            </a:r>
            <a:br>
              <a:rPr lang="en-US" sz="2100" kern="1200">
                <a:solidFill>
                  <a:srgbClr val="FFFFFF"/>
                </a:solidFill>
                <a:effectLst/>
                <a:latin typeface="+mj-lt"/>
                <a:ea typeface="+mj-ea"/>
                <a:cs typeface="+mj-cs"/>
              </a:rPr>
            </a:br>
            <a:r>
              <a:rPr lang="en-US" sz="2100" kern="1200">
                <a:solidFill>
                  <a:srgbClr val="FFFFFF"/>
                </a:solidFill>
                <a:effectLst/>
                <a:latin typeface="+mj-lt"/>
                <a:ea typeface="+mj-ea"/>
                <a:cs typeface="+mj-cs"/>
              </a:rPr>
              <a:t>COBE, Raphael (</a:t>
            </a:r>
            <a:r>
              <a:rPr lang="en-US" sz="2100">
                <a:solidFill>
                  <a:srgbClr val="FFFFFF"/>
                </a:solidFill>
              </a:rPr>
              <a:t>UNESP)</a:t>
            </a:r>
            <a:br>
              <a:rPr lang="en-US" sz="2100" kern="1200">
                <a:solidFill>
                  <a:srgbClr val="FFFFFF"/>
                </a:solidFill>
                <a:latin typeface="+mj-lt"/>
                <a:ea typeface="+mj-ea"/>
                <a:cs typeface="+mj-cs"/>
              </a:rPr>
            </a:br>
            <a:r>
              <a:rPr lang="en-US" sz="2100" kern="1200">
                <a:solidFill>
                  <a:srgbClr val="FFFFFF"/>
                </a:solidFill>
                <a:latin typeface="+mj-lt"/>
                <a:ea typeface="+mj-ea"/>
                <a:cs typeface="+mj-cs"/>
              </a:rPr>
              <a:t>DIGGS, Steve (University of California San Diego)</a:t>
            </a:r>
            <a:br>
              <a:rPr lang="en-US" sz="2100" kern="1200">
                <a:solidFill>
                  <a:srgbClr val="FFFFFF"/>
                </a:solidFill>
                <a:effectLst/>
                <a:latin typeface="+mj-lt"/>
                <a:ea typeface="+mj-ea"/>
                <a:cs typeface="+mj-cs"/>
              </a:rPr>
            </a:br>
            <a:r>
              <a:rPr lang="en-US" sz="2100" kern="1200">
                <a:solidFill>
                  <a:srgbClr val="FFFFFF"/>
                </a:solidFill>
                <a:effectLst/>
                <a:latin typeface="+mj-lt"/>
                <a:ea typeface="+mj-ea"/>
                <a:cs typeface="+mj-cs"/>
              </a:rPr>
              <a:t>EL JADID, Sara (</a:t>
            </a:r>
            <a:r>
              <a:rPr lang="en-US" sz="2100" kern="1200">
                <a:solidFill>
                  <a:srgbClr val="FFFFFF"/>
                </a:solidFill>
                <a:latin typeface="+mj-lt"/>
                <a:ea typeface="+mj-ea"/>
                <a:cs typeface="+mj-cs"/>
              </a:rPr>
              <a:t>Ibn Tofail University)</a:t>
            </a:r>
            <a:br>
              <a:rPr lang="en-US" sz="2100" kern="1200">
                <a:solidFill>
                  <a:srgbClr val="FFFFFF"/>
                </a:solidFill>
                <a:latin typeface="+mj-lt"/>
                <a:ea typeface="+mj-ea"/>
                <a:cs typeface="+mj-cs"/>
              </a:rPr>
            </a:br>
            <a:r>
              <a:rPr lang="en-US" sz="2100" kern="1200">
                <a:solidFill>
                  <a:srgbClr val="FFFFFF"/>
                </a:solidFill>
                <a:latin typeface="+mj-lt"/>
                <a:ea typeface="+mj-ea"/>
                <a:cs typeface="+mj-cs"/>
              </a:rPr>
              <a:t>GANDHI, Shaily (University of Salzberg)</a:t>
            </a:r>
            <a:br>
              <a:rPr lang="en-US" sz="2100" kern="1200">
                <a:solidFill>
                  <a:srgbClr val="FFFFFF"/>
                </a:solidFill>
                <a:latin typeface="+mj-lt"/>
                <a:ea typeface="+mj-ea"/>
                <a:cs typeface="+mj-cs"/>
              </a:rPr>
            </a:br>
            <a:r>
              <a:rPr lang="en-US" sz="2100" kern="1200">
                <a:solidFill>
                  <a:srgbClr val="FFFFFF"/>
                </a:solidFill>
                <a:effectLst/>
                <a:latin typeface="+mj-lt"/>
                <a:ea typeface="+mj-ea"/>
                <a:cs typeface="+mj-cs"/>
              </a:rPr>
              <a:t>OKORAFOR, Ekpe </a:t>
            </a:r>
            <a:r>
              <a:rPr lang="en-US" sz="2100" kern="1200">
                <a:solidFill>
                  <a:srgbClr val="FFFFFF"/>
                </a:solidFill>
                <a:latin typeface="+mj-lt"/>
                <a:ea typeface="+mj-ea"/>
                <a:cs typeface="+mj-cs"/>
              </a:rPr>
              <a:t>(Big Data Academy)</a:t>
            </a:r>
            <a:r>
              <a:rPr lang="en-US" sz="2100" kern="1200">
                <a:solidFill>
                  <a:srgbClr val="FFFFFF"/>
                </a:solidFill>
                <a:effectLst/>
                <a:latin typeface="+mj-lt"/>
                <a:ea typeface="+mj-ea"/>
                <a:cs typeface="+mj-cs"/>
              </a:rPr>
              <a:t> </a:t>
            </a:r>
            <a:br>
              <a:rPr lang="en-US" sz="2100" kern="1200">
                <a:solidFill>
                  <a:srgbClr val="FFFFFF"/>
                </a:solidFill>
                <a:effectLst/>
                <a:latin typeface="+mj-lt"/>
                <a:ea typeface="+mj-ea"/>
                <a:cs typeface="+mj-cs"/>
              </a:rPr>
            </a:br>
            <a:r>
              <a:rPr lang="en-US" sz="2100" kern="1200">
                <a:solidFill>
                  <a:srgbClr val="FFFFFF"/>
                </a:solidFill>
                <a:effectLst/>
                <a:latin typeface="+mj-lt"/>
                <a:ea typeface="+mj-ea"/>
                <a:cs typeface="+mj-cs"/>
              </a:rPr>
              <a:t>PETERSON, Bianca (Fathom Data)</a:t>
            </a:r>
            <a:br>
              <a:rPr lang="en-US" sz="2100" kern="1200">
                <a:solidFill>
                  <a:srgbClr val="FFFFFF"/>
                </a:solidFill>
                <a:latin typeface="+mj-lt"/>
                <a:ea typeface="+mj-ea"/>
                <a:cs typeface="+mj-cs"/>
              </a:rPr>
            </a:br>
            <a:r>
              <a:rPr lang="en-US" sz="2100" kern="1200">
                <a:solidFill>
                  <a:srgbClr val="FFFFFF"/>
                </a:solidFill>
                <a:effectLst/>
                <a:latin typeface="+mj-lt"/>
                <a:ea typeface="+mj-ea"/>
                <a:cs typeface="+mj-cs"/>
              </a:rPr>
              <a:t>QUICK, Rob </a:t>
            </a:r>
            <a:r>
              <a:rPr lang="en-US" sz="2100" kern="1200">
                <a:solidFill>
                  <a:srgbClr val="FFFFFF"/>
                </a:solidFill>
                <a:latin typeface="+mj-lt"/>
                <a:ea typeface="+mj-ea"/>
                <a:cs typeface="+mj-cs"/>
              </a:rPr>
              <a:t>(Indiana University)</a:t>
            </a:r>
            <a:r>
              <a:rPr lang="en-US" sz="2100" kern="1200">
                <a:solidFill>
                  <a:srgbClr val="FFFFFF"/>
                </a:solidFill>
                <a:effectLst/>
                <a:latin typeface="+mj-lt"/>
                <a:ea typeface="+mj-ea"/>
                <a:cs typeface="+mj-cs"/>
              </a:rPr>
              <a:t> </a:t>
            </a:r>
            <a:br>
              <a:rPr lang="en-US" sz="2100" kern="1200">
                <a:solidFill>
                  <a:srgbClr val="FFFFFF"/>
                </a:solidFill>
                <a:effectLst/>
                <a:latin typeface="+mj-lt"/>
                <a:ea typeface="+mj-ea"/>
                <a:cs typeface="+mj-cs"/>
              </a:rPr>
            </a:br>
            <a:r>
              <a:rPr lang="en-US" sz="2100" kern="1200">
                <a:solidFill>
                  <a:srgbClr val="FFFFFF"/>
                </a:solidFill>
                <a:latin typeface="+mj-lt"/>
                <a:ea typeface="+mj-ea"/>
                <a:cs typeface="+mj-cs"/>
              </a:rPr>
              <a:t>SHANAHAN, Hugh (Royal Holloway)</a:t>
            </a:r>
            <a:br>
              <a:rPr lang="en-US" sz="2100" kern="1200">
                <a:solidFill>
                  <a:srgbClr val="FFFFFF"/>
                </a:solidFill>
                <a:latin typeface="+mj-lt"/>
                <a:ea typeface="+mj-ea"/>
                <a:cs typeface="+mj-cs"/>
              </a:rPr>
            </a:br>
            <a:r>
              <a:rPr lang="en-US" sz="2100" kern="1200">
                <a:solidFill>
                  <a:srgbClr val="FFFFFF"/>
                </a:solidFill>
                <a:latin typeface="+mj-lt"/>
                <a:ea typeface="+mj-ea"/>
                <a:cs typeface="+mj-cs"/>
              </a:rPr>
              <a:t>SHANMUGASUNDARAM, Venkataraman (</a:t>
            </a:r>
            <a:r>
              <a:rPr lang="en-US" sz="2100">
                <a:solidFill>
                  <a:srgbClr val="FFFFFF"/>
                </a:solidFill>
              </a:rPr>
              <a:t>DCC</a:t>
            </a:r>
            <a:r>
              <a:rPr lang="en-US" sz="2100" kern="1200">
                <a:solidFill>
                  <a:srgbClr val="FFFFFF"/>
                </a:solidFill>
                <a:latin typeface="+mj-lt"/>
                <a:ea typeface="+mj-ea"/>
                <a:cs typeface="+mj-cs"/>
              </a:rPr>
              <a:t>)</a:t>
            </a:r>
          </a:p>
        </p:txBody>
      </p:sp>
      <p:sp>
        <p:nvSpPr>
          <p:cNvPr id="4" name="TextBox 3"/>
          <p:cNvSpPr txBox="1"/>
          <p:nvPr/>
        </p:nvSpPr>
        <p:spPr>
          <a:xfrm>
            <a:off x="7848600" y="1122363"/>
            <a:ext cx="3505200" cy="4269549"/>
          </a:xfrm>
          <a:prstGeom prst="rect">
            <a:avLst/>
          </a:prstGeom>
        </p:spPr>
        <p:txBody>
          <a:bodyPr vert="horz" lIns="91440" tIns="45720" rIns="91440" bIns="45720" rtlCol="0" anchor="b">
            <a:normAutofit/>
          </a:bodyPr>
          <a:lstStyle/>
          <a:p>
            <a:pPr>
              <a:spcAft>
                <a:spcPts val="600"/>
              </a:spcAft>
            </a:pPr>
            <a:r>
              <a:rPr lang="en-US"/>
              <a:t>Your Data Trieste </a:t>
            </a:r>
          </a:p>
          <a:p>
            <a:pPr>
              <a:spcAft>
                <a:spcPts val="600"/>
              </a:spcAft>
            </a:pPr>
            <a:r>
              <a:rPr lang="en-US"/>
              <a:t>Lecturers</a:t>
            </a:r>
          </a:p>
        </p:txBody>
      </p:sp>
      <p:sp>
        <p:nvSpPr>
          <p:cNvPr id="22" name="sketch line 1">
            <a:extLst>
              <a:ext uri="{FF2B5EF4-FFF2-40B4-BE49-F238E27FC236}">
                <a16:creationId xmlns:a16="http://schemas.microsoft.com/office/drawing/2014/main" id="{32C5B66D-E390-4A14-AB60-69626CBF294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626353"/>
            <a:ext cx="4243589" cy="18288"/>
          </a:xfrm>
          <a:custGeom>
            <a:avLst/>
            <a:gdLst>
              <a:gd name="connsiteX0" fmla="*/ 0 w 4243589"/>
              <a:gd name="connsiteY0" fmla="*/ 0 h 18288"/>
              <a:gd name="connsiteX1" fmla="*/ 563791 w 4243589"/>
              <a:gd name="connsiteY1" fmla="*/ 0 h 18288"/>
              <a:gd name="connsiteX2" fmla="*/ 1042710 w 4243589"/>
              <a:gd name="connsiteY2" fmla="*/ 0 h 18288"/>
              <a:gd name="connsiteX3" fmla="*/ 1564066 w 4243589"/>
              <a:gd name="connsiteY3" fmla="*/ 0 h 18288"/>
              <a:gd name="connsiteX4" fmla="*/ 2212729 w 4243589"/>
              <a:gd name="connsiteY4" fmla="*/ 0 h 18288"/>
              <a:gd name="connsiteX5" fmla="*/ 2776520 w 4243589"/>
              <a:gd name="connsiteY5" fmla="*/ 0 h 18288"/>
              <a:gd name="connsiteX6" fmla="*/ 3297875 w 4243589"/>
              <a:gd name="connsiteY6" fmla="*/ 0 h 18288"/>
              <a:gd name="connsiteX7" fmla="*/ 4243589 w 4243589"/>
              <a:gd name="connsiteY7" fmla="*/ 0 h 18288"/>
              <a:gd name="connsiteX8" fmla="*/ 4243589 w 4243589"/>
              <a:gd name="connsiteY8" fmla="*/ 18288 h 18288"/>
              <a:gd name="connsiteX9" fmla="*/ 3637362 w 4243589"/>
              <a:gd name="connsiteY9" fmla="*/ 18288 h 18288"/>
              <a:gd name="connsiteX10" fmla="*/ 3116007 w 4243589"/>
              <a:gd name="connsiteY10" fmla="*/ 18288 h 18288"/>
              <a:gd name="connsiteX11" fmla="*/ 2424908 w 4243589"/>
              <a:gd name="connsiteY11" fmla="*/ 18288 h 18288"/>
              <a:gd name="connsiteX12" fmla="*/ 1861117 w 4243589"/>
              <a:gd name="connsiteY12" fmla="*/ 18288 h 18288"/>
              <a:gd name="connsiteX13" fmla="*/ 1382198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157351" y="-15653"/>
                  <a:pt x="378877" y="-5828"/>
                  <a:pt x="563791" y="0"/>
                </a:cubicBezTo>
                <a:cubicBezTo>
                  <a:pt x="748705" y="5828"/>
                  <a:pt x="905659" y="-5525"/>
                  <a:pt x="1042710" y="0"/>
                </a:cubicBezTo>
                <a:cubicBezTo>
                  <a:pt x="1179761" y="5525"/>
                  <a:pt x="1356845" y="-21288"/>
                  <a:pt x="1564066" y="0"/>
                </a:cubicBezTo>
                <a:cubicBezTo>
                  <a:pt x="1771287" y="21288"/>
                  <a:pt x="1912099" y="25135"/>
                  <a:pt x="2212729" y="0"/>
                </a:cubicBezTo>
                <a:cubicBezTo>
                  <a:pt x="2513359" y="-25135"/>
                  <a:pt x="2514918" y="-27119"/>
                  <a:pt x="2776520" y="0"/>
                </a:cubicBezTo>
                <a:cubicBezTo>
                  <a:pt x="3038122" y="27119"/>
                  <a:pt x="3178771" y="18116"/>
                  <a:pt x="3297875" y="0"/>
                </a:cubicBezTo>
                <a:cubicBezTo>
                  <a:pt x="3416980" y="-18116"/>
                  <a:pt x="4012240" y="-40869"/>
                  <a:pt x="4243589" y="0"/>
                </a:cubicBezTo>
                <a:cubicBezTo>
                  <a:pt x="4243987" y="7429"/>
                  <a:pt x="4243569" y="10822"/>
                  <a:pt x="4243589" y="18288"/>
                </a:cubicBezTo>
                <a:cubicBezTo>
                  <a:pt x="4112949" y="-2855"/>
                  <a:pt x="3928037" y="1831"/>
                  <a:pt x="3637362" y="18288"/>
                </a:cubicBezTo>
                <a:cubicBezTo>
                  <a:pt x="3346687" y="34745"/>
                  <a:pt x="3254446" y="26669"/>
                  <a:pt x="3116007" y="18288"/>
                </a:cubicBezTo>
                <a:cubicBezTo>
                  <a:pt x="2977569" y="9907"/>
                  <a:pt x="2620228" y="28873"/>
                  <a:pt x="2424908" y="18288"/>
                </a:cubicBezTo>
                <a:cubicBezTo>
                  <a:pt x="2229588" y="7703"/>
                  <a:pt x="2088287" y="-3854"/>
                  <a:pt x="1861117" y="18288"/>
                </a:cubicBezTo>
                <a:cubicBezTo>
                  <a:pt x="1633947" y="40430"/>
                  <a:pt x="1502447" y="-871"/>
                  <a:pt x="1382198" y="18288"/>
                </a:cubicBezTo>
                <a:cubicBezTo>
                  <a:pt x="1261949" y="37447"/>
                  <a:pt x="1045440" y="28353"/>
                  <a:pt x="733535" y="18288"/>
                </a:cubicBezTo>
                <a:cubicBezTo>
                  <a:pt x="421630" y="8223"/>
                  <a:pt x="341257" y="-18359"/>
                  <a:pt x="0" y="18288"/>
                </a:cubicBezTo>
                <a:cubicBezTo>
                  <a:pt x="-591" y="13205"/>
                  <a:pt x="-663" y="6329"/>
                  <a:pt x="0" y="0"/>
                </a:cubicBezTo>
                <a:close/>
              </a:path>
              <a:path w="4243589" h="18288" stroke="0" extrusionOk="0">
                <a:moveTo>
                  <a:pt x="0" y="0"/>
                </a:moveTo>
                <a:cubicBezTo>
                  <a:pt x="128164" y="17204"/>
                  <a:pt x="312653" y="1129"/>
                  <a:pt x="563791" y="0"/>
                </a:cubicBezTo>
                <a:cubicBezTo>
                  <a:pt x="814929" y="-1129"/>
                  <a:pt x="837271" y="8503"/>
                  <a:pt x="1042710" y="0"/>
                </a:cubicBezTo>
                <a:cubicBezTo>
                  <a:pt x="1248149" y="-8503"/>
                  <a:pt x="1588432" y="-28862"/>
                  <a:pt x="1733809" y="0"/>
                </a:cubicBezTo>
                <a:cubicBezTo>
                  <a:pt x="1879186" y="28862"/>
                  <a:pt x="2052815" y="5974"/>
                  <a:pt x="2297600" y="0"/>
                </a:cubicBezTo>
                <a:cubicBezTo>
                  <a:pt x="2542385" y="-5974"/>
                  <a:pt x="2699960" y="-23550"/>
                  <a:pt x="2861391" y="0"/>
                </a:cubicBezTo>
                <a:cubicBezTo>
                  <a:pt x="3022822" y="23550"/>
                  <a:pt x="3390411" y="25272"/>
                  <a:pt x="3552490" y="0"/>
                </a:cubicBezTo>
                <a:cubicBezTo>
                  <a:pt x="3714569" y="-25272"/>
                  <a:pt x="3950585" y="-31327"/>
                  <a:pt x="4243589" y="0"/>
                </a:cubicBezTo>
                <a:cubicBezTo>
                  <a:pt x="4242703" y="5429"/>
                  <a:pt x="4244410" y="14046"/>
                  <a:pt x="4243589" y="18288"/>
                </a:cubicBezTo>
                <a:cubicBezTo>
                  <a:pt x="4130424" y="-1240"/>
                  <a:pt x="3932803" y="42249"/>
                  <a:pt x="3722234" y="18288"/>
                </a:cubicBezTo>
                <a:cubicBezTo>
                  <a:pt x="3511665" y="-5673"/>
                  <a:pt x="3269903" y="45994"/>
                  <a:pt x="3116007" y="18288"/>
                </a:cubicBezTo>
                <a:cubicBezTo>
                  <a:pt x="2962111" y="-9418"/>
                  <a:pt x="2744280" y="23224"/>
                  <a:pt x="2509780" y="18288"/>
                </a:cubicBezTo>
                <a:cubicBezTo>
                  <a:pt x="2275280" y="13352"/>
                  <a:pt x="2066059" y="43664"/>
                  <a:pt x="1945989" y="18288"/>
                </a:cubicBezTo>
                <a:cubicBezTo>
                  <a:pt x="1825919" y="-7088"/>
                  <a:pt x="1407329" y="12616"/>
                  <a:pt x="1254890" y="18288"/>
                </a:cubicBezTo>
                <a:cubicBezTo>
                  <a:pt x="1102451" y="23960"/>
                  <a:pt x="837950" y="31673"/>
                  <a:pt x="563791" y="18288"/>
                </a:cubicBezTo>
                <a:cubicBezTo>
                  <a:pt x="289632" y="4903"/>
                  <a:pt x="132768" y="7105"/>
                  <a:pt x="0" y="18288"/>
                </a:cubicBezTo>
                <a:cubicBezTo>
                  <a:pt x="668" y="13665"/>
                  <a:pt x="578" y="5675"/>
                  <a:pt x="0" y="0"/>
                </a:cubicBezTo>
                <a:close/>
              </a:path>
            </a:pathLst>
          </a:custGeom>
          <a:solidFill>
            <a:srgbClr val="FFFFFF"/>
          </a:solidFill>
          <a:ln w="41275" cap="rnd">
            <a:solidFill>
              <a:srgbClr val="FFFFFF"/>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sketch line">
            <a:extLst>
              <a:ext uri="{FF2B5EF4-FFF2-40B4-BE49-F238E27FC236}">
                <a16:creationId xmlns:a16="http://schemas.microsoft.com/office/drawing/2014/main" id="{646273DA-F933-4D17-A5FE-B1EF87FD7A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850653" y="5626353"/>
            <a:ext cx="3479619" cy="18288"/>
          </a:xfrm>
          <a:custGeom>
            <a:avLst/>
            <a:gdLst>
              <a:gd name="connsiteX0" fmla="*/ 0 w 3479619"/>
              <a:gd name="connsiteY0" fmla="*/ 0 h 18288"/>
              <a:gd name="connsiteX1" fmla="*/ 661128 w 3479619"/>
              <a:gd name="connsiteY1" fmla="*/ 0 h 18288"/>
              <a:gd name="connsiteX2" fmla="*/ 1357051 w 3479619"/>
              <a:gd name="connsiteY2" fmla="*/ 0 h 18288"/>
              <a:gd name="connsiteX3" fmla="*/ 2087771 w 3479619"/>
              <a:gd name="connsiteY3" fmla="*/ 0 h 18288"/>
              <a:gd name="connsiteX4" fmla="*/ 2818491 w 3479619"/>
              <a:gd name="connsiteY4" fmla="*/ 0 h 18288"/>
              <a:gd name="connsiteX5" fmla="*/ 3479619 w 3479619"/>
              <a:gd name="connsiteY5" fmla="*/ 0 h 18288"/>
              <a:gd name="connsiteX6" fmla="*/ 3479619 w 3479619"/>
              <a:gd name="connsiteY6" fmla="*/ 18288 h 18288"/>
              <a:gd name="connsiteX7" fmla="*/ 2714103 w 3479619"/>
              <a:gd name="connsiteY7" fmla="*/ 18288 h 18288"/>
              <a:gd name="connsiteX8" fmla="*/ 1948587 w 3479619"/>
              <a:gd name="connsiteY8" fmla="*/ 18288 h 18288"/>
              <a:gd name="connsiteX9" fmla="*/ 1252663 w 3479619"/>
              <a:gd name="connsiteY9" fmla="*/ 18288 h 18288"/>
              <a:gd name="connsiteX10" fmla="*/ 0 w 3479619"/>
              <a:gd name="connsiteY10" fmla="*/ 18288 h 18288"/>
              <a:gd name="connsiteX11" fmla="*/ 0 w 3479619"/>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479619" h="18288" fill="none" extrusionOk="0">
                <a:moveTo>
                  <a:pt x="0" y="0"/>
                </a:moveTo>
                <a:cubicBezTo>
                  <a:pt x="178395" y="-3637"/>
                  <a:pt x="368619" y="-28254"/>
                  <a:pt x="661128" y="0"/>
                </a:cubicBezTo>
                <a:cubicBezTo>
                  <a:pt x="953637" y="28254"/>
                  <a:pt x="1022982" y="-4416"/>
                  <a:pt x="1357051" y="0"/>
                </a:cubicBezTo>
                <a:cubicBezTo>
                  <a:pt x="1691120" y="4416"/>
                  <a:pt x="1729558" y="27777"/>
                  <a:pt x="2087771" y="0"/>
                </a:cubicBezTo>
                <a:cubicBezTo>
                  <a:pt x="2445984" y="-27777"/>
                  <a:pt x="2592094" y="4429"/>
                  <a:pt x="2818491" y="0"/>
                </a:cubicBezTo>
                <a:cubicBezTo>
                  <a:pt x="3044888" y="-4429"/>
                  <a:pt x="3204567" y="26471"/>
                  <a:pt x="3479619" y="0"/>
                </a:cubicBezTo>
                <a:cubicBezTo>
                  <a:pt x="3478910" y="8157"/>
                  <a:pt x="3479206" y="12125"/>
                  <a:pt x="3479619" y="18288"/>
                </a:cubicBezTo>
                <a:cubicBezTo>
                  <a:pt x="3315855" y="-2963"/>
                  <a:pt x="3094885" y="26965"/>
                  <a:pt x="2714103" y="18288"/>
                </a:cubicBezTo>
                <a:cubicBezTo>
                  <a:pt x="2333321" y="9611"/>
                  <a:pt x="2260528" y="-15335"/>
                  <a:pt x="1948587" y="18288"/>
                </a:cubicBezTo>
                <a:cubicBezTo>
                  <a:pt x="1636646" y="51911"/>
                  <a:pt x="1489816" y="46369"/>
                  <a:pt x="1252663" y="18288"/>
                </a:cubicBezTo>
                <a:cubicBezTo>
                  <a:pt x="1015510" y="-9793"/>
                  <a:pt x="519812" y="-12177"/>
                  <a:pt x="0" y="18288"/>
                </a:cubicBezTo>
                <a:cubicBezTo>
                  <a:pt x="-46" y="12483"/>
                  <a:pt x="-203" y="6491"/>
                  <a:pt x="0" y="0"/>
                </a:cubicBezTo>
                <a:close/>
              </a:path>
              <a:path w="3479619" h="18288" stroke="0" extrusionOk="0">
                <a:moveTo>
                  <a:pt x="0" y="0"/>
                </a:moveTo>
                <a:cubicBezTo>
                  <a:pt x="326045" y="25020"/>
                  <a:pt x="425411" y="-17676"/>
                  <a:pt x="661128" y="0"/>
                </a:cubicBezTo>
                <a:cubicBezTo>
                  <a:pt x="896845" y="17676"/>
                  <a:pt x="1124825" y="1478"/>
                  <a:pt x="1252663" y="0"/>
                </a:cubicBezTo>
                <a:cubicBezTo>
                  <a:pt x="1380502" y="-1478"/>
                  <a:pt x="1694914" y="11788"/>
                  <a:pt x="2018179" y="0"/>
                </a:cubicBezTo>
                <a:cubicBezTo>
                  <a:pt x="2341444" y="-11788"/>
                  <a:pt x="2451167" y="12596"/>
                  <a:pt x="2679307" y="0"/>
                </a:cubicBezTo>
                <a:cubicBezTo>
                  <a:pt x="2907447" y="-12596"/>
                  <a:pt x="3094555" y="23821"/>
                  <a:pt x="3479619" y="0"/>
                </a:cubicBezTo>
                <a:cubicBezTo>
                  <a:pt x="3479355" y="4493"/>
                  <a:pt x="3480003" y="9472"/>
                  <a:pt x="3479619" y="18288"/>
                </a:cubicBezTo>
                <a:cubicBezTo>
                  <a:pt x="3311729" y="36782"/>
                  <a:pt x="3015946" y="7938"/>
                  <a:pt x="2783695" y="18288"/>
                </a:cubicBezTo>
                <a:cubicBezTo>
                  <a:pt x="2551444" y="28638"/>
                  <a:pt x="2398767" y="-13940"/>
                  <a:pt x="2018179" y="18288"/>
                </a:cubicBezTo>
                <a:cubicBezTo>
                  <a:pt x="1637591" y="50516"/>
                  <a:pt x="1634873" y="-6356"/>
                  <a:pt x="1426644" y="18288"/>
                </a:cubicBezTo>
                <a:cubicBezTo>
                  <a:pt x="1218415" y="42932"/>
                  <a:pt x="1006973" y="4094"/>
                  <a:pt x="730720" y="18288"/>
                </a:cubicBezTo>
                <a:cubicBezTo>
                  <a:pt x="454467" y="32482"/>
                  <a:pt x="291313" y="3910"/>
                  <a:pt x="0" y="18288"/>
                </a:cubicBezTo>
                <a:cubicBezTo>
                  <a:pt x="843" y="9577"/>
                  <a:pt x="371" y="690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5070116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Freeform: Shape 18">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78FA22D-2742-D94E-8667-32D602F7E7C4}"/>
              </a:ext>
            </a:extLst>
          </p:cNvPr>
          <p:cNvSpPr>
            <a:spLocks noGrp="1"/>
          </p:cNvSpPr>
          <p:nvPr>
            <p:ph type="title"/>
          </p:nvPr>
        </p:nvSpPr>
        <p:spPr>
          <a:xfrm>
            <a:off x="686834" y="1153572"/>
            <a:ext cx="3200400" cy="4461163"/>
          </a:xfrm>
        </p:spPr>
        <p:txBody>
          <a:bodyPr>
            <a:normAutofit/>
          </a:bodyPr>
          <a:lstStyle/>
          <a:p>
            <a:r>
              <a:rPr lang="en-US" b="1">
                <a:solidFill>
                  <a:srgbClr val="FFFFFF"/>
                </a:solidFill>
              </a:rPr>
              <a:t>CODATA Initiative </a:t>
            </a:r>
          </a:p>
        </p:txBody>
      </p:sp>
      <p:sp>
        <p:nvSpPr>
          <p:cNvPr id="21" name="Arc 20">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076694C2-B525-3F4B-8C63-506509FEB34D}"/>
              </a:ext>
            </a:extLst>
          </p:cNvPr>
          <p:cNvSpPr>
            <a:spLocks noGrp="1"/>
          </p:cNvSpPr>
          <p:nvPr>
            <p:ph idx="1"/>
          </p:nvPr>
        </p:nvSpPr>
        <p:spPr>
          <a:xfrm>
            <a:off x="4447308" y="591344"/>
            <a:ext cx="6906491" cy="5585619"/>
          </a:xfrm>
        </p:spPr>
        <p:txBody>
          <a:bodyPr anchor="ctr">
            <a:normAutofit/>
          </a:bodyPr>
          <a:lstStyle/>
          <a:p>
            <a:pPr marL="0" indent="0">
              <a:buNone/>
            </a:pPr>
            <a:r>
              <a:rPr lang="en-US" sz="2000" dirty="0"/>
              <a:t>ALFARO-CORDOBA, Marcela</a:t>
            </a:r>
            <a:endParaRPr lang="en-US" sz="2000"/>
          </a:p>
          <a:p>
            <a:pPr marL="0" indent="0">
              <a:buNone/>
            </a:pPr>
            <a:r>
              <a:rPr lang="en-US" sz="2000" dirty="0"/>
              <a:t>BENUIDENHOUT, Louise</a:t>
            </a:r>
            <a:endParaRPr lang="en-US" sz="2000"/>
          </a:p>
          <a:p>
            <a:pPr marL="0" indent="0">
              <a:buNone/>
            </a:pPr>
            <a:r>
              <a:rPr lang="en-US" sz="2000" dirty="0"/>
              <a:t>COBE, Raphael</a:t>
            </a:r>
            <a:endParaRPr lang="en-US" sz="2000"/>
          </a:p>
          <a:p>
            <a:pPr marL="0" indent="0">
              <a:buNone/>
            </a:pPr>
            <a:r>
              <a:rPr lang="en-US" sz="2000" dirty="0"/>
              <a:t>EL-JADID, Sara</a:t>
            </a:r>
            <a:endParaRPr lang="en-US" sz="2000"/>
          </a:p>
          <a:p>
            <a:pPr marL="0" indent="0">
              <a:buNone/>
            </a:pPr>
            <a:r>
              <a:rPr lang="en-US" sz="2000" dirty="0"/>
              <a:t>GANDHI, </a:t>
            </a:r>
            <a:r>
              <a:rPr lang="en-US" sz="2000" dirty="0" err="1"/>
              <a:t>Shaily</a:t>
            </a:r>
            <a:endParaRPr lang="en-US" sz="2000"/>
          </a:p>
          <a:p>
            <a:pPr marL="0" indent="0">
              <a:buNone/>
            </a:pPr>
            <a:r>
              <a:rPr lang="en-US" sz="2000" dirty="0"/>
              <a:t>PETERSON, Bianca</a:t>
            </a:r>
            <a:endParaRPr lang="en-US" sz="2000"/>
          </a:p>
          <a:p>
            <a:pPr marL="0" indent="0">
              <a:buNone/>
            </a:pPr>
            <a:r>
              <a:rPr lang="en-US" sz="2000" dirty="0"/>
              <a:t>QUICK, Rob</a:t>
            </a:r>
            <a:endParaRPr lang="en-US" sz="2000"/>
          </a:p>
          <a:p>
            <a:pPr marL="0" indent="0">
              <a:buNone/>
            </a:pPr>
            <a:r>
              <a:rPr lang="en-US" sz="2000" dirty="0"/>
              <a:t>SHANAHAN, Hugh</a:t>
            </a:r>
            <a:endParaRPr lang="en-US" sz="2000"/>
          </a:p>
          <a:p>
            <a:pPr marL="0" indent="0">
              <a:buNone/>
            </a:pPr>
            <a:r>
              <a:rPr lang="en-US" sz="2000" dirty="0"/>
              <a:t>SHANMUGASUNDARAM, Venkat</a:t>
            </a:r>
            <a:endParaRPr lang="en-US" sz="2000"/>
          </a:p>
          <a:p>
            <a:pPr marL="0" indent="0">
              <a:buNone/>
            </a:pPr>
            <a:r>
              <a:rPr lang="en-US" sz="2000" dirty="0"/>
              <a:t>VAN DER EYNDEN, </a:t>
            </a:r>
            <a:r>
              <a:rPr lang="en-US" sz="2000" dirty="0" err="1"/>
              <a:t>Veerle</a:t>
            </a:r>
            <a:endParaRPr lang="en-US" sz="2000"/>
          </a:p>
          <a:p>
            <a:pPr marL="0" indent="0">
              <a:buNone/>
            </a:pPr>
            <a:r>
              <a:rPr lang="en-US" sz="2000" dirty="0"/>
              <a:t>EXECUTIVE DIRECTOR</a:t>
            </a:r>
            <a:endParaRPr lang="en-US" sz="2000"/>
          </a:p>
          <a:p>
            <a:pPr marL="0" indent="0">
              <a:buNone/>
            </a:pPr>
            <a:r>
              <a:rPr lang="en-US" sz="2000" dirty="0"/>
              <a:t>HODSON, Simon</a:t>
            </a:r>
            <a:endParaRPr lang="en-US" sz="2000"/>
          </a:p>
          <a:p>
            <a:pPr marL="0" indent="0">
              <a:buNone/>
            </a:pPr>
            <a:r>
              <a:rPr lang="en-US" sz="2000" dirty="0"/>
              <a:t>ADMINISTRATIVE SUPPORT</a:t>
            </a:r>
            <a:endParaRPr lang="en-US" sz="2000"/>
          </a:p>
          <a:p>
            <a:pPr marL="0" indent="0">
              <a:buNone/>
            </a:pPr>
            <a:r>
              <a:rPr lang="en-US" sz="2000" dirty="0"/>
              <a:t>DAVIES, Sally</a:t>
            </a:r>
            <a:endParaRPr lang="en-US" sz="2000"/>
          </a:p>
          <a:p>
            <a:pPr marL="0" indent="0">
              <a:buNone/>
            </a:pPr>
            <a:endParaRPr lang="en-US" sz="2000"/>
          </a:p>
          <a:p>
            <a:pPr marL="0" indent="0">
              <a:buNone/>
            </a:pPr>
            <a:endParaRPr lang="en-US" sz="2000"/>
          </a:p>
          <a:p>
            <a:pPr marL="0" indent="0">
              <a:buNone/>
            </a:pPr>
            <a:endParaRPr lang="en-US" sz="2000"/>
          </a:p>
        </p:txBody>
      </p:sp>
    </p:spTree>
    <p:extLst>
      <p:ext uri="{BB962C8B-B14F-4D97-AF65-F5344CB8AC3E}">
        <p14:creationId xmlns:p14="http://schemas.microsoft.com/office/powerpoint/2010/main" val="3884235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3467" y="841178"/>
            <a:ext cx="3278292" cy="2229238"/>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43493" y="2095362"/>
            <a:ext cx="3743538" cy="2667270"/>
          </a:xfrm>
          <a:prstGeom prst="rect">
            <a:avLst/>
          </a:prstGeom>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08764" y="834027"/>
            <a:ext cx="3239769" cy="2243539"/>
          </a:xfrm>
          <a:prstGeom prst="rect">
            <a:avLst/>
          </a:prstGeom>
        </p:spPr>
      </p:pic>
      <p:pic>
        <p:nvPicPr>
          <p:cNvPr id="3" name="Picture 2"/>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43467" y="3976078"/>
            <a:ext cx="3278292" cy="1852234"/>
          </a:xfrm>
          <a:prstGeom prst="rect">
            <a:avLst/>
          </a:prstGeom>
        </p:spPr>
      </p:pic>
      <p:pic>
        <p:nvPicPr>
          <p:cNvPr id="6" name="Picture 5"/>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308763" y="3773890"/>
            <a:ext cx="3239769" cy="2275937"/>
          </a:xfrm>
          <a:prstGeom prst="rect">
            <a:avLst/>
          </a:prstGeom>
        </p:spPr>
      </p:pic>
    </p:spTree>
    <p:extLst>
      <p:ext uri="{BB962C8B-B14F-4D97-AF65-F5344CB8AC3E}">
        <p14:creationId xmlns:p14="http://schemas.microsoft.com/office/powerpoint/2010/main" val="18958841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a:solidFill>
                  <a:srgbClr val="FFFFFF"/>
                </a:solidFill>
              </a:rPr>
              <a:t>What’s Next? </a:t>
            </a:r>
          </a:p>
        </p:txBody>
      </p:sp>
      <p:sp>
        <p:nvSpPr>
          <p:cNvPr id="26" name="Arc 2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23" name="Oval 22">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r>
              <a:rPr lang="en-US" sz="1500"/>
              <a:t>Use What You’ve Learned</a:t>
            </a:r>
          </a:p>
          <a:p>
            <a:r>
              <a:rPr lang="en-US" sz="1500"/>
              <a:t>Communicate - Network</a:t>
            </a:r>
          </a:p>
          <a:p>
            <a:r>
              <a:rPr lang="en-US" sz="1500"/>
              <a:t>Thank Our Sponsors and Think About Their Contributions</a:t>
            </a:r>
          </a:p>
          <a:p>
            <a:r>
              <a:rPr lang="en-US" sz="1500"/>
              <a:t>Patronize the Organizations that Contributed</a:t>
            </a:r>
          </a:p>
          <a:p>
            <a:r>
              <a:rPr lang="en-US" sz="1500"/>
              <a:t>Collaborate</a:t>
            </a:r>
          </a:p>
          <a:p>
            <a:r>
              <a:rPr lang="en-US" sz="1500"/>
              <a:t>Seek Collaborative Funding</a:t>
            </a:r>
          </a:p>
          <a:p>
            <a:r>
              <a:rPr lang="en-US" sz="1500"/>
              <a:t>Look for Regional Opportunities</a:t>
            </a:r>
          </a:p>
          <a:p>
            <a:r>
              <a:rPr lang="en-US" sz="1500"/>
              <a:t>Join and contribute to SWC, RDA, SIGHPC-RCE, OSG, or EGI</a:t>
            </a:r>
          </a:p>
          <a:p>
            <a:r>
              <a:rPr lang="en-US" sz="1500"/>
              <a:t>Evangelize Open Science, Open Data, FAIR Concepts and Ethical Data Use </a:t>
            </a:r>
          </a:p>
          <a:p>
            <a:r>
              <a:rPr lang="en-US" sz="1500" err="1"/>
              <a:t>Certifiates</a:t>
            </a:r>
            <a:r>
              <a:rPr lang="en-US" sz="1500"/>
              <a:t> of Participation will be delivered through email</a:t>
            </a:r>
          </a:p>
          <a:p>
            <a:endParaRPr lang="en-US" sz="1500"/>
          </a:p>
          <a:p>
            <a:endParaRPr lang="en-US" sz="1500"/>
          </a:p>
        </p:txBody>
      </p:sp>
    </p:spTree>
    <p:extLst>
      <p:ext uri="{BB962C8B-B14F-4D97-AF65-F5344CB8AC3E}">
        <p14:creationId xmlns:p14="http://schemas.microsoft.com/office/powerpoint/2010/main" val="81490416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1171074" y="1396686"/>
            <a:ext cx="3240506" cy="4064628"/>
          </a:xfrm>
        </p:spPr>
        <p:txBody>
          <a:bodyPr>
            <a:normAutofit/>
          </a:bodyPr>
          <a:lstStyle/>
          <a:p>
            <a:r>
              <a:rPr lang="en-US">
                <a:solidFill>
                  <a:srgbClr val="FFFFFF"/>
                </a:solidFill>
              </a:rPr>
              <a:t>Pay It Forward</a:t>
            </a:r>
          </a:p>
        </p:txBody>
      </p:sp>
      <p:sp>
        <p:nvSpPr>
          <p:cNvPr id="12" name="Arc 11">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14" name="Oval 13">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3" name="Content Placeholder 2"/>
          <p:cNvSpPr>
            <a:spLocks noGrp="1"/>
          </p:cNvSpPr>
          <p:nvPr>
            <p:ph idx="1"/>
          </p:nvPr>
        </p:nvSpPr>
        <p:spPr>
          <a:xfrm>
            <a:off x="5370153" y="1526033"/>
            <a:ext cx="5536397" cy="3935281"/>
          </a:xfrm>
        </p:spPr>
        <p:txBody>
          <a:bodyPr>
            <a:normAutofit/>
          </a:bodyPr>
          <a:lstStyle/>
          <a:p>
            <a:endParaRPr lang="en-US" sz="1400"/>
          </a:p>
          <a:p>
            <a:r>
              <a:rPr lang="en-US" sz="1400"/>
              <a:t>Think about future students and how you can make the Data Science environment better for them</a:t>
            </a:r>
          </a:p>
          <a:p>
            <a:r>
              <a:rPr lang="en-US" sz="1400"/>
              <a:t>Building a foundation</a:t>
            </a:r>
          </a:p>
          <a:p>
            <a:pPr lvl="1"/>
            <a:r>
              <a:rPr lang="en-US" sz="1400"/>
              <a:t>Ethical use of data</a:t>
            </a:r>
          </a:p>
          <a:p>
            <a:pPr lvl="1"/>
            <a:r>
              <a:rPr lang="en-US" sz="1400"/>
              <a:t>Practice and evangelize open data and science </a:t>
            </a:r>
          </a:p>
          <a:p>
            <a:pPr lvl="1"/>
            <a:r>
              <a:rPr lang="en-US" sz="1400"/>
              <a:t>Always provide open honest feedback</a:t>
            </a:r>
          </a:p>
          <a:p>
            <a:pPr lvl="1"/>
            <a:r>
              <a:rPr lang="en-US" sz="1400"/>
              <a:t>Think globally and introduce diversity to your projects whenever possible</a:t>
            </a:r>
          </a:p>
          <a:p>
            <a:r>
              <a:rPr lang="en-US" sz="1400"/>
              <a:t>Keep us informed!</a:t>
            </a:r>
          </a:p>
          <a:p>
            <a:pPr marL="0" indent="0">
              <a:buNone/>
            </a:pPr>
            <a:endParaRPr lang="en-US" sz="1400"/>
          </a:p>
          <a:p>
            <a:endParaRPr lang="en-US" sz="1400"/>
          </a:p>
        </p:txBody>
      </p:sp>
    </p:spTree>
    <p:extLst>
      <p:ext uri="{BB962C8B-B14F-4D97-AF65-F5344CB8AC3E}">
        <p14:creationId xmlns:p14="http://schemas.microsoft.com/office/powerpoint/2010/main" val="20772690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4D24BFD5-D814-402B-B6C4-EEF6AE14B0F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838200" y="1122362"/>
            <a:ext cx="6281928" cy="4135437"/>
          </a:xfrm>
        </p:spPr>
        <p:txBody>
          <a:bodyPr vert="horz" lIns="91440" tIns="45720" rIns="91440" bIns="45720" rtlCol="0" anchor="b">
            <a:normAutofit fontScale="90000"/>
          </a:bodyPr>
          <a:lstStyle/>
          <a:p>
            <a:r>
              <a:rPr lang="en-US" sz="4100" b="1" kern="1200">
                <a:solidFill>
                  <a:schemeClr val="tx1"/>
                </a:solidFill>
                <a:latin typeface="+mj-lt"/>
                <a:ea typeface="+mj-ea"/>
                <a:cs typeface="+mj-cs"/>
              </a:rPr>
              <a:t>“What should young people do with their lives today? Many things, obviously. But the most daring thing is to create stable communities…” </a:t>
            </a:r>
            <a:br>
              <a:rPr lang="en-US" sz="4100" b="1" kern="1200">
                <a:solidFill>
                  <a:schemeClr val="tx1"/>
                </a:solidFill>
                <a:latin typeface="+mj-lt"/>
                <a:ea typeface="+mj-ea"/>
                <a:cs typeface="+mj-cs"/>
              </a:rPr>
            </a:br>
            <a:r>
              <a:rPr lang="en-US" sz="4100" b="1" kern="1200">
                <a:solidFill>
                  <a:schemeClr val="tx1"/>
                </a:solidFill>
                <a:latin typeface="+mj-lt"/>
                <a:ea typeface="+mj-ea"/>
                <a:cs typeface="+mj-cs"/>
              </a:rPr>
              <a:t>– Kurt Vonnegut</a:t>
            </a:r>
            <a:br>
              <a:rPr lang="en-US" sz="4100" b="1" kern="1200">
                <a:solidFill>
                  <a:schemeClr val="tx1"/>
                </a:solidFill>
                <a:latin typeface="+mj-lt"/>
                <a:ea typeface="+mj-ea"/>
                <a:cs typeface="+mj-cs"/>
              </a:rPr>
            </a:br>
            <a:endParaRPr lang="en-US" sz="4100" kern="1200">
              <a:solidFill>
                <a:schemeClr val="tx1"/>
              </a:solidFill>
              <a:latin typeface="+mj-lt"/>
              <a:ea typeface="+mj-ea"/>
              <a:cs typeface="+mj-cs"/>
            </a:endParaRPr>
          </a:p>
        </p:txBody>
      </p:sp>
      <p:sp>
        <p:nvSpPr>
          <p:cNvPr id="16" name="Rectangle 15">
            <a:extLst>
              <a:ext uri="{FF2B5EF4-FFF2-40B4-BE49-F238E27FC236}">
                <a16:creationId xmlns:a16="http://schemas.microsoft.com/office/drawing/2014/main" id="{36FED7E8-9A97-475F-9FA4-113410D443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706139" y="1031284"/>
            <a:ext cx="3647661" cy="4436126"/>
          </a:xfrm>
          <a:custGeom>
            <a:avLst/>
            <a:gdLst>
              <a:gd name="connsiteX0" fmla="*/ 0 w 3647661"/>
              <a:gd name="connsiteY0" fmla="*/ 0 h 4436126"/>
              <a:gd name="connsiteX1" fmla="*/ 498514 w 3647661"/>
              <a:gd name="connsiteY1" fmla="*/ 0 h 4436126"/>
              <a:gd name="connsiteX2" fmla="*/ 1069981 w 3647661"/>
              <a:gd name="connsiteY2" fmla="*/ 0 h 4436126"/>
              <a:gd name="connsiteX3" fmla="*/ 1714401 w 3647661"/>
              <a:gd name="connsiteY3" fmla="*/ 0 h 4436126"/>
              <a:gd name="connsiteX4" fmla="*/ 2285868 w 3647661"/>
              <a:gd name="connsiteY4" fmla="*/ 0 h 4436126"/>
              <a:gd name="connsiteX5" fmla="*/ 2784381 w 3647661"/>
              <a:gd name="connsiteY5" fmla="*/ 0 h 4436126"/>
              <a:gd name="connsiteX6" fmla="*/ 3647661 w 3647661"/>
              <a:gd name="connsiteY6" fmla="*/ 0 h 4436126"/>
              <a:gd name="connsiteX7" fmla="*/ 3647661 w 3647661"/>
              <a:gd name="connsiteY7" fmla="*/ 633732 h 4436126"/>
              <a:gd name="connsiteX8" fmla="*/ 3647661 w 3647661"/>
              <a:gd name="connsiteY8" fmla="*/ 1267465 h 4436126"/>
              <a:gd name="connsiteX9" fmla="*/ 3647661 w 3647661"/>
              <a:gd name="connsiteY9" fmla="*/ 1768113 h 4436126"/>
              <a:gd name="connsiteX10" fmla="*/ 3647661 w 3647661"/>
              <a:gd name="connsiteY10" fmla="*/ 2446207 h 4436126"/>
              <a:gd name="connsiteX11" fmla="*/ 3647661 w 3647661"/>
              <a:gd name="connsiteY11" fmla="*/ 2946855 h 4436126"/>
              <a:gd name="connsiteX12" fmla="*/ 3647661 w 3647661"/>
              <a:gd name="connsiteY12" fmla="*/ 3580587 h 4436126"/>
              <a:gd name="connsiteX13" fmla="*/ 3647661 w 3647661"/>
              <a:gd name="connsiteY13" fmla="*/ 4436126 h 4436126"/>
              <a:gd name="connsiteX14" fmla="*/ 3039718 w 3647661"/>
              <a:gd name="connsiteY14" fmla="*/ 4436126 h 4436126"/>
              <a:gd name="connsiteX15" fmla="*/ 2431774 w 3647661"/>
              <a:gd name="connsiteY15" fmla="*/ 4436126 h 4436126"/>
              <a:gd name="connsiteX16" fmla="*/ 1823831 w 3647661"/>
              <a:gd name="connsiteY16" fmla="*/ 4436126 h 4436126"/>
              <a:gd name="connsiteX17" fmla="*/ 1288840 w 3647661"/>
              <a:gd name="connsiteY17" fmla="*/ 4436126 h 4436126"/>
              <a:gd name="connsiteX18" fmla="*/ 607943 w 3647661"/>
              <a:gd name="connsiteY18" fmla="*/ 4436126 h 4436126"/>
              <a:gd name="connsiteX19" fmla="*/ 0 w 3647661"/>
              <a:gd name="connsiteY19" fmla="*/ 4436126 h 4436126"/>
              <a:gd name="connsiteX20" fmla="*/ 0 w 3647661"/>
              <a:gd name="connsiteY20" fmla="*/ 3758032 h 4436126"/>
              <a:gd name="connsiteX21" fmla="*/ 0 w 3647661"/>
              <a:gd name="connsiteY21" fmla="*/ 3035578 h 4436126"/>
              <a:gd name="connsiteX22" fmla="*/ 0 w 3647661"/>
              <a:gd name="connsiteY22" fmla="*/ 2401845 h 4436126"/>
              <a:gd name="connsiteX23" fmla="*/ 0 w 3647661"/>
              <a:gd name="connsiteY23" fmla="*/ 1768113 h 4436126"/>
              <a:gd name="connsiteX24" fmla="*/ 0 w 3647661"/>
              <a:gd name="connsiteY24" fmla="*/ 1178742 h 4436126"/>
              <a:gd name="connsiteX25" fmla="*/ 0 w 3647661"/>
              <a:gd name="connsiteY25" fmla="*/ 589371 h 4436126"/>
              <a:gd name="connsiteX26" fmla="*/ 0 w 3647661"/>
              <a:gd name="connsiteY26" fmla="*/ 0 h 44361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647661" h="4436126" fill="none" extrusionOk="0">
                <a:moveTo>
                  <a:pt x="0" y="0"/>
                </a:moveTo>
                <a:cubicBezTo>
                  <a:pt x="116158" y="-16963"/>
                  <a:pt x="364681" y="-4006"/>
                  <a:pt x="498514" y="0"/>
                </a:cubicBezTo>
                <a:cubicBezTo>
                  <a:pt x="632347" y="4006"/>
                  <a:pt x="950865" y="15164"/>
                  <a:pt x="1069981" y="0"/>
                </a:cubicBezTo>
                <a:cubicBezTo>
                  <a:pt x="1189097" y="-15164"/>
                  <a:pt x="1556518" y="-23132"/>
                  <a:pt x="1714401" y="0"/>
                </a:cubicBezTo>
                <a:cubicBezTo>
                  <a:pt x="1872284" y="23132"/>
                  <a:pt x="2015985" y="9364"/>
                  <a:pt x="2285868" y="0"/>
                </a:cubicBezTo>
                <a:cubicBezTo>
                  <a:pt x="2555751" y="-9364"/>
                  <a:pt x="2555148" y="14141"/>
                  <a:pt x="2784381" y="0"/>
                </a:cubicBezTo>
                <a:cubicBezTo>
                  <a:pt x="3013614" y="-14141"/>
                  <a:pt x="3216105" y="-3763"/>
                  <a:pt x="3647661" y="0"/>
                </a:cubicBezTo>
                <a:cubicBezTo>
                  <a:pt x="3623206" y="221859"/>
                  <a:pt x="3622213" y="458853"/>
                  <a:pt x="3647661" y="633732"/>
                </a:cubicBezTo>
                <a:cubicBezTo>
                  <a:pt x="3673109" y="808611"/>
                  <a:pt x="3674779" y="1138417"/>
                  <a:pt x="3647661" y="1267465"/>
                </a:cubicBezTo>
                <a:cubicBezTo>
                  <a:pt x="3620543" y="1396513"/>
                  <a:pt x="3664792" y="1625185"/>
                  <a:pt x="3647661" y="1768113"/>
                </a:cubicBezTo>
                <a:cubicBezTo>
                  <a:pt x="3630530" y="1911041"/>
                  <a:pt x="3671056" y="2135008"/>
                  <a:pt x="3647661" y="2446207"/>
                </a:cubicBezTo>
                <a:cubicBezTo>
                  <a:pt x="3624266" y="2757406"/>
                  <a:pt x="3642702" y="2713342"/>
                  <a:pt x="3647661" y="2946855"/>
                </a:cubicBezTo>
                <a:cubicBezTo>
                  <a:pt x="3652620" y="3180368"/>
                  <a:pt x="3664319" y="3290221"/>
                  <a:pt x="3647661" y="3580587"/>
                </a:cubicBezTo>
                <a:cubicBezTo>
                  <a:pt x="3631003" y="3870953"/>
                  <a:pt x="3617531" y="4259425"/>
                  <a:pt x="3647661" y="4436126"/>
                </a:cubicBezTo>
                <a:cubicBezTo>
                  <a:pt x="3523929" y="4410412"/>
                  <a:pt x="3241413" y="4436068"/>
                  <a:pt x="3039718" y="4436126"/>
                </a:cubicBezTo>
                <a:cubicBezTo>
                  <a:pt x="2838023" y="4436184"/>
                  <a:pt x="2630387" y="4431142"/>
                  <a:pt x="2431774" y="4436126"/>
                </a:cubicBezTo>
                <a:cubicBezTo>
                  <a:pt x="2233161" y="4441110"/>
                  <a:pt x="2003296" y="4449826"/>
                  <a:pt x="1823831" y="4436126"/>
                </a:cubicBezTo>
                <a:cubicBezTo>
                  <a:pt x="1644366" y="4422426"/>
                  <a:pt x="1399453" y="4442442"/>
                  <a:pt x="1288840" y="4436126"/>
                </a:cubicBezTo>
                <a:cubicBezTo>
                  <a:pt x="1178227" y="4429810"/>
                  <a:pt x="793482" y="4411099"/>
                  <a:pt x="607943" y="4436126"/>
                </a:cubicBezTo>
                <a:cubicBezTo>
                  <a:pt x="422404" y="4461153"/>
                  <a:pt x="158703" y="4453091"/>
                  <a:pt x="0" y="4436126"/>
                </a:cubicBezTo>
                <a:cubicBezTo>
                  <a:pt x="8129" y="4099466"/>
                  <a:pt x="23502" y="4014012"/>
                  <a:pt x="0" y="3758032"/>
                </a:cubicBezTo>
                <a:cubicBezTo>
                  <a:pt x="-23502" y="3502052"/>
                  <a:pt x="8018" y="3295661"/>
                  <a:pt x="0" y="3035578"/>
                </a:cubicBezTo>
                <a:cubicBezTo>
                  <a:pt x="-8018" y="2775495"/>
                  <a:pt x="-8720" y="2595880"/>
                  <a:pt x="0" y="2401845"/>
                </a:cubicBezTo>
                <a:cubicBezTo>
                  <a:pt x="8720" y="2207810"/>
                  <a:pt x="9279" y="1982551"/>
                  <a:pt x="0" y="1768113"/>
                </a:cubicBezTo>
                <a:cubicBezTo>
                  <a:pt x="-9279" y="1553675"/>
                  <a:pt x="7090" y="1354447"/>
                  <a:pt x="0" y="1178742"/>
                </a:cubicBezTo>
                <a:cubicBezTo>
                  <a:pt x="-7090" y="1003037"/>
                  <a:pt x="-23786" y="768334"/>
                  <a:pt x="0" y="589371"/>
                </a:cubicBezTo>
                <a:cubicBezTo>
                  <a:pt x="23786" y="410408"/>
                  <a:pt x="-16955" y="242082"/>
                  <a:pt x="0" y="0"/>
                </a:cubicBezTo>
                <a:close/>
              </a:path>
              <a:path w="3647661" h="4436126" stroke="0" extrusionOk="0">
                <a:moveTo>
                  <a:pt x="0" y="0"/>
                </a:moveTo>
                <a:cubicBezTo>
                  <a:pt x="171149" y="-7244"/>
                  <a:pt x="374684" y="2591"/>
                  <a:pt x="534990" y="0"/>
                </a:cubicBezTo>
                <a:cubicBezTo>
                  <a:pt x="695296" y="-2591"/>
                  <a:pt x="907320" y="7483"/>
                  <a:pt x="1069981" y="0"/>
                </a:cubicBezTo>
                <a:cubicBezTo>
                  <a:pt x="1232642" y="-7483"/>
                  <a:pt x="1543604" y="-26203"/>
                  <a:pt x="1677924" y="0"/>
                </a:cubicBezTo>
                <a:cubicBezTo>
                  <a:pt x="1812244" y="26203"/>
                  <a:pt x="2140632" y="31361"/>
                  <a:pt x="2322344" y="0"/>
                </a:cubicBezTo>
                <a:cubicBezTo>
                  <a:pt x="2504056" y="-31361"/>
                  <a:pt x="2658834" y="3381"/>
                  <a:pt x="2893811" y="0"/>
                </a:cubicBezTo>
                <a:cubicBezTo>
                  <a:pt x="3128788" y="-3381"/>
                  <a:pt x="3338741" y="-10376"/>
                  <a:pt x="3647661" y="0"/>
                </a:cubicBezTo>
                <a:cubicBezTo>
                  <a:pt x="3628986" y="244498"/>
                  <a:pt x="3624774" y="362520"/>
                  <a:pt x="3647661" y="545010"/>
                </a:cubicBezTo>
                <a:cubicBezTo>
                  <a:pt x="3670549" y="727500"/>
                  <a:pt x="3619543" y="968439"/>
                  <a:pt x="3647661" y="1134381"/>
                </a:cubicBezTo>
                <a:cubicBezTo>
                  <a:pt x="3675779" y="1300323"/>
                  <a:pt x="3670065" y="1646297"/>
                  <a:pt x="3647661" y="1856836"/>
                </a:cubicBezTo>
                <a:cubicBezTo>
                  <a:pt x="3625257" y="2067375"/>
                  <a:pt x="3632904" y="2315399"/>
                  <a:pt x="3647661" y="2490568"/>
                </a:cubicBezTo>
                <a:cubicBezTo>
                  <a:pt x="3662418" y="2665737"/>
                  <a:pt x="3616073" y="2880164"/>
                  <a:pt x="3647661" y="3124300"/>
                </a:cubicBezTo>
                <a:cubicBezTo>
                  <a:pt x="3679249" y="3368436"/>
                  <a:pt x="3677361" y="3519722"/>
                  <a:pt x="3647661" y="3758032"/>
                </a:cubicBezTo>
                <a:cubicBezTo>
                  <a:pt x="3617961" y="3996342"/>
                  <a:pt x="3615180" y="4147465"/>
                  <a:pt x="3647661" y="4436126"/>
                </a:cubicBezTo>
                <a:cubicBezTo>
                  <a:pt x="3506685" y="4421969"/>
                  <a:pt x="3266652" y="4433618"/>
                  <a:pt x="3149147" y="4436126"/>
                </a:cubicBezTo>
                <a:cubicBezTo>
                  <a:pt x="3031642" y="4438634"/>
                  <a:pt x="2832267" y="4432536"/>
                  <a:pt x="2650634" y="4436126"/>
                </a:cubicBezTo>
                <a:cubicBezTo>
                  <a:pt x="2469001" y="4439716"/>
                  <a:pt x="2324677" y="4416284"/>
                  <a:pt x="2042690" y="4436126"/>
                </a:cubicBezTo>
                <a:cubicBezTo>
                  <a:pt x="1760703" y="4455968"/>
                  <a:pt x="1686949" y="4416099"/>
                  <a:pt x="1398270" y="4436126"/>
                </a:cubicBezTo>
                <a:cubicBezTo>
                  <a:pt x="1109591" y="4456153"/>
                  <a:pt x="1071585" y="4455485"/>
                  <a:pt x="899756" y="4436126"/>
                </a:cubicBezTo>
                <a:cubicBezTo>
                  <a:pt x="727927" y="4416767"/>
                  <a:pt x="344407" y="4430463"/>
                  <a:pt x="0" y="4436126"/>
                </a:cubicBezTo>
                <a:cubicBezTo>
                  <a:pt x="5440" y="4303018"/>
                  <a:pt x="91" y="4161914"/>
                  <a:pt x="0" y="3891116"/>
                </a:cubicBezTo>
                <a:cubicBezTo>
                  <a:pt x="-91" y="3620318"/>
                  <a:pt x="-11601" y="3462294"/>
                  <a:pt x="0" y="3301745"/>
                </a:cubicBezTo>
                <a:cubicBezTo>
                  <a:pt x="11601" y="3141196"/>
                  <a:pt x="22776" y="2916996"/>
                  <a:pt x="0" y="2756735"/>
                </a:cubicBezTo>
                <a:cubicBezTo>
                  <a:pt x="-22776" y="2596474"/>
                  <a:pt x="5257" y="2440491"/>
                  <a:pt x="0" y="2256087"/>
                </a:cubicBezTo>
                <a:cubicBezTo>
                  <a:pt x="-5257" y="2071683"/>
                  <a:pt x="20189" y="1902567"/>
                  <a:pt x="0" y="1666716"/>
                </a:cubicBezTo>
                <a:cubicBezTo>
                  <a:pt x="-20189" y="1430865"/>
                  <a:pt x="-21241" y="1161108"/>
                  <a:pt x="0" y="988622"/>
                </a:cubicBezTo>
                <a:cubicBezTo>
                  <a:pt x="21241" y="816136"/>
                  <a:pt x="17108" y="406740"/>
                  <a:pt x="0" y="0"/>
                </a:cubicBezTo>
                <a:close/>
              </a:path>
            </a:pathLst>
          </a:custGeom>
          <a:solidFill>
            <a:schemeClr val="accent2"/>
          </a:solidFill>
          <a:ln w="57150">
            <a:solidFill>
              <a:schemeClr val="accent2"/>
            </a:solidFill>
            <a:extLst>
              <a:ext uri="{C807C97D-BFC1-408E-A445-0C87EB9F89A2}">
                <ask:lineSketchStyleProps xmlns:ask="http://schemas.microsoft.com/office/drawing/2018/sketchyshapes" sd="68728339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sketch line">
            <a:extLst>
              <a:ext uri="{FF2B5EF4-FFF2-40B4-BE49-F238E27FC236}">
                <a16:creationId xmlns:a16="http://schemas.microsoft.com/office/drawing/2014/main" id="{2A39B854-4B6C-4F7F-A602-6F97770CED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199" y="5439978"/>
            <a:ext cx="6281928" cy="18288"/>
          </a:xfrm>
          <a:custGeom>
            <a:avLst/>
            <a:gdLst>
              <a:gd name="connsiteX0" fmla="*/ 0 w 6281928"/>
              <a:gd name="connsiteY0" fmla="*/ 0 h 18288"/>
              <a:gd name="connsiteX1" fmla="*/ 572353 w 6281928"/>
              <a:gd name="connsiteY1" fmla="*/ 0 h 18288"/>
              <a:gd name="connsiteX2" fmla="*/ 1207526 w 6281928"/>
              <a:gd name="connsiteY2" fmla="*/ 0 h 18288"/>
              <a:gd name="connsiteX3" fmla="*/ 1779880 w 6281928"/>
              <a:gd name="connsiteY3" fmla="*/ 0 h 18288"/>
              <a:gd name="connsiteX4" fmla="*/ 2540691 w 6281928"/>
              <a:gd name="connsiteY4" fmla="*/ 0 h 18288"/>
              <a:gd name="connsiteX5" fmla="*/ 3238683 w 6281928"/>
              <a:gd name="connsiteY5" fmla="*/ 0 h 18288"/>
              <a:gd name="connsiteX6" fmla="*/ 3936675 w 6281928"/>
              <a:gd name="connsiteY6" fmla="*/ 0 h 18288"/>
              <a:gd name="connsiteX7" fmla="*/ 4760305 w 6281928"/>
              <a:gd name="connsiteY7" fmla="*/ 0 h 18288"/>
              <a:gd name="connsiteX8" fmla="*/ 5521117 w 6281928"/>
              <a:gd name="connsiteY8" fmla="*/ 0 h 18288"/>
              <a:gd name="connsiteX9" fmla="*/ 6281928 w 6281928"/>
              <a:gd name="connsiteY9" fmla="*/ 0 h 18288"/>
              <a:gd name="connsiteX10" fmla="*/ 6281928 w 6281928"/>
              <a:gd name="connsiteY10" fmla="*/ 18288 h 18288"/>
              <a:gd name="connsiteX11" fmla="*/ 5772394 w 6281928"/>
              <a:gd name="connsiteY11" fmla="*/ 18288 h 18288"/>
              <a:gd name="connsiteX12" fmla="*/ 5200040 w 6281928"/>
              <a:gd name="connsiteY12" fmla="*/ 18288 h 18288"/>
              <a:gd name="connsiteX13" fmla="*/ 4439229 w 6281928"/>
              <a:gd name="connsiteY13" fmla="*/ 18288 h 18288"/>
              <a:gd name="connsiteX14" fmla="*/ 3615599 w 6281928"/>
              <a:gd name="connsiteY14" fmla="*/ 18288 h 18288"/>
              <a:gd name="connsiteX15" fmla="*/ 2980426 w 6281928"/>
              <a:gd name="connsiteY15" fmla="*/ 18288 h 18288"/>
              <a:gd name="connsiteX16" fmla="*/ 2156795 w 6281928"/>
              <a:gd name="connsiteY16" fmla="*/ 18288 h 18288"/>
              <a:gd name="connsiteX17" fmla="*/ 1584442 w 6281928"/>
              <a:gd name="connsiteY17" fmla="*/ 18288 h 18288"/>
              <a:gd name="connsiteX18" fmla="*/ 1074908 w 6281928"/>
              <a:gd name="connsiteY18" fmla="*/ 18288 h 18288"/>
              <a:gd name="connsiteX19" fmla="*/ 0 w 6281928"/>
              <a:gd name="connsiteY19" fmla="*/ 18288 h 18288"/>
              <a:gd name="connsiteX20" fmla="*/ 0 w 6281928"/>
              <a:gd name="connsiteY20"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6281928" h="18288" fill="none" extrusionOk="0">
                <a:moveTo>
                  <a:pt x="0" y="0"/>
                </a:moveTo>
                <a:cubicBezTo>
                  <a:pt x="205960" y="24870"/>
                  <a:pt x="343550" y="5918"/>
                  <a:pt x="572353" y="0"/>
                </a:cubicBezTo>
                <a:cubicBezTo>
                  <a:pt x="801156" y="-5918"/>
                  <a:pt x="1015649" y="-11381"/>
                  <a:pt x="1207526" y="0"/>
                </a:cubicBezTo>
                <a:cubicBezTo>
                  <a:pt x="1399403" y="11381"/>
                  <a:pt x="1549725" y="7866"/>
                  <a:pt x="1779880" y="0"/>
                </a:cubicBezTo>
                <a:cubicBezTo>
                  <a:pt x="2010035" y="-7866"/>
                  <a:pt x="2190674" y="12826"/>
                  <a:pt x="2540691" y="0"/>
                </a:cubicBezTo>
                <a:cubicBezTo>
                  <a:pt x="2890708" y="-12826"/>
                  <a:pt x="3025718" y="-18534"/>
                  <a:pt x="3238683" y="0"/>
                </a:cubicBezTo>
                <a:cubicBezTo>
                  <a:pt x="3451648" y="18534"/>
                  <a:pt x="3603947" y="14884"/>
                  <a:pt x="3936675" y="0"/>
                </a:cubicBezTo>
                <a:cubicBezTo>
                  <a:pt x="4269403" y="-14884"/>
                  <a:pt x="4480718" y="-24607"/>
                  <a:pt x="4760305" y="0"/>
                </a:cubicBezTo>
                <a:cubicBezTo>
                  <a:pt x="5039892" y="24607"/>
                  <a:pt x="5359549" y="-31311"/>
                  <a:pt x="5521117" y="0"/>
                </a:cubicBezTo>
                <a:cubicBezTo>
                  <a:pt x="5682685" y="31311"/>
                  <a:pt x="5986067" y="-12593"/>
                  <a:pt x="6281928" y="0"/>
                </a:cubicBezTo>
                <a:cubicBezTo>
                  <a:pt x="6282307" y="7355"/>
                  <a:pt x="6282212" y="10249"/>
                  <a:pt x="6281928" y="18288"/>
                </a:cubicBezTo>
                <a:cubicBezTo>
                  <a:pt x="6078981" y="8428"/>
                  <a:pt x="5961061" y="2290"/>
                  <a:pt x="5772394" y="18288"/>
                </a:cubicBezTo>
                <a:cubicBezTo>
                  <a:pt x="5583727" y="34286"/>
                  <a:pt x="5329968" y="24208"/>
                  <a:pt x="5200040" y="18288"/>
                </a:cubicBezTo>
                <a:cubicBezTo>
                  <a:pt x="5070112" y="12368"/>
                  <a:pt x="4793288" y="21070"/>
                  <a:pt x="4439229" y="18288"/>
                </a:cubicBezTo>
                <a:cubicBezTo>
                  <a:pt x="4085170" y="15506"/>
                  <a:pt x="3813765" y="-16466"/>
                  <a:pt x="3615599" y="18288"/>
                </a:cubicBezTo>
                <a:cubicBezTo>
                  <a:pt x="3417433" y="53042"/>
                  <a:pt x="3133643" y="20727"/>
                  <a:pt x="2980426" y="18288"/>
                </a:cubicBezTo>
                <a:cubicBezTo>
                  <a:pt x="2827209" y="15849"/>
                  <a:pt x="2380685" y="51850"/>
                  <a:pt x="2156795" y="18288"/>
                </a:cubicBezTo>
                <a:cubicBezTo>
                  <a:pt x="1932905" y="-15274"/>
                  <a:pt x="1716744" y="-1398"/>
                  <a:pt x="1584442" y="18288"/>
                </a:cubicBezTo>
                <a:cubicBezTo>
                  <a:pt x="1452140" y="37974"/>
                  <a:pt x="1280887" y="12750"/>
                  <a:pt x="1074908" y="18288"/>
                </a:cubicBezTo>
                <a:cubicBezTo>
                  <a:pt x="868929" y="23826"/>
                  <a:pt x="318124" y="-17878"/>
                  <a:pt x="0" y="18288"/>
                </a:cubicBezTo>
                <a:cubicBezTo>
                  <a:pt x="-384" y="12702"/>
                  <a:pt x="-513" y="4636"/>
                  <a:pt x="0" y="0"/>
                </a:cubicBezTo>
                <a:close/>
              </a:path>
              <a:path w="6281928" h="18288" stroke="0" extrusionOk="0">
                <a:moveTo>
                  <a:pt x="0" y="0"/>
                </a:moveTo>
                <a:cubicBezTo>
                  <a:pt x="135290" y="27650"/>
                  <a:pt x="488372" y="4391"/>
                  <a:pt x="635173" y="0"/>
                </a:cubicBezTo>
                <a:cubicBezTo>
                  <a:pt x="781974" y="-4391"/>
                  <a:pt x="992816" y="14310"/>
                  <a:pt x="1144707" y="0"/>
                </a:cubicBezTo>
                <a:cubicBezTo>
                  <a:pt x="1296598" y="-14310"/>
                  <a:pt x="1796462" y="-1258"/>
                  <a:pt x="1968337" y="0"/>
                </a:cubicBezTo>
                <a:cubicBezTo>
                  <a:pt x="2140212" y="1258"/>
                  <a:pt x="2343376" y="-12852"/>
                  <a:pt x="2603510" y="0"/>
                </a:cubicBezTo>
                <a:cubicBezTo>
                  <a:pt x="2863644" y="12852"/>
                  <a:pt x="2935073" y="-10591"/>
                  <a:pt x="3238683" y="0"/>
                </a:cubicBezTo>
                <a:cubicBezTo>
                  <a:pt x="3542293" y="10591"/>
                  <a:pt x="3731676" y="3538"/>
                  <a:pt x="4062313" y="0"/>
                </a:cubicBezTo>
                <a:cubicBezTo>
                  <a:pt x="4392950" y="-3538"/>
                  <a:pt x="4440715" y="28126"/>
                  <a:pt x="4634667" y="0"/>
                </a:cubicBezTo>
                <a:cubicBezTo>
                  <a:pt x="4828619" y="-28126"/>
                  <a:pt x="5052661" y="8974"/>
                  <a:pt x="5458297" y="0"/>
                </a:cubicBezTo>
                <a:cubicBezTo>
                  <a:pt x="5863933" y="-8974"/>
                  <a:pt x="5906900" y="-24516"/>
                  <a:pt x="6281928" y="0"/>
                </a:cubicBezTo>
                <a:cubicBezTo>
                  <a:pt x="6282268" y="5688"/>
                  <a:pt x="6281759" y="13142"/>
                  <a:pt x="6281928" y="18288"/>
                </a:cubicBezTo>
                <a:cubicBezTo>
                  <a:pt x="6036108" y="15339"/>
                  <a:pt x="5743611" y="10415"/>
                  <a:pt x="5583936" y="18288"/>
                </a:cubicBezTo>
                <a:cubicBezTo>
                  <a:pt x="5424261" y="26161"/>
                  <a:pt x="5250533" y="-179"/>
                  <a:pt x="4948763" y="18288"/>
                </a:cubicBezTo>
                <a:cubicBezTo>
                  <a:pt x="4646993" y="36755"/>
                  <a:pt x="4354673" y="7565"/>
                  <a:pt x="4125133" y="18288"/>
                </a:cubicBezTo>
                <a:cubicBezTo>
                  <a:pt x="3895593" y="29012"/>
                  <a:pt x="3570246" y="29209"/>
                  <a:pt x="3301502" y="18288"/>
                </a:cubicBezTo>
                <a:cubicBezTo>
                  <a:pt x="3032758" y="7367"/>
                  <a:pt x="2955340" y="11905"/>
                  <a:pt x="2729149" y="18288"/>
                </a:cubicBezTo>
                <a:cubicBezTo>
                  <a:pt x="2502958" y="24671"/>
                  <a:pt x="2269423" y="3142"/>
                  <a:pt x="2031157" y="18288"/>
                </a:cubicBezTo>
                <a:cubicBezTo>
                  <a:pt x="1792891" y="33434"/>
                  <a:pt x="1484731" y="22122"/>
                  <a:pt x="1207526" y="18288"/>
                </a:cubicBezTo>
                <a:cubicBezTo>
                  <a:pt x="930321" y="14454"/>
                  <a:pt x="560231" y="-33402"/>
                  <a:pt x="0" y="18288"/>
                </a:cubicBezTo>
                <a:cubicBezTo>
                  <a:pt x="-478" y="10520"/>
                  <a:pt x="210" y="504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9742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0E91F5CA-B392-444C-88E3-BF5BAAEBDE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459807F-B6FA-44D3-9A53-C55B6B5688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80681"/>
            <a:ext cx="12192000" cy="2777318"/>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people posing for a photo&#10;&#10;Description automatically generated">
            <a:extLst>
              <a:ext uri="{FF2B5EF4-FFF2-40B4-BE49-F238E27FC236}">
                <a16:creationId xmlns:a16="http://schemas.microsoft.com/office/drawing/2014/main" id="{1EB33A90-C4DD-F2C9-2F1A-3AE353BFDF67}"/>
              </a:ext>
            </a:extLst>
          </p:cNvPr>
          <p:cNvPicPr>
            <a:picLocks noChangeAspect="1"/>
          </p:cNvPicPr>
          <p:nvPr/>
        </p:nvPicPr>
        <p:blipFill>
          <a:blip r:embed="rId2"/>
          <a:srcRect b="6249"/>
          <a:stretch/>
        </p:blipFill>
        <p:spPr>
          <a:xfrm>
            <a:off x="20" y="10"/>
            <a:ext cx="12191979" cy="5886523"/>
          </a:xfrm>
          <a:custGeom>
            <a:avLst/>
            <a:gdLst/>
            <a:ahLst/>
            <a:cxnLst/>
            <a:rect l="l" t="t" r="r" b="b"/>
            <a:pathLst>
              <a:path w="12191999" h="5886533">
                <a:moveTo>
                  <a:pt x="4721173" y="4907914"/>
                </a:moveTo>
                <a:lnTo>
                  <a:pt x="4722109" y="4908125"/>
                </a:lnTo>
                <a:cubicBezTo>
                  <a:pt x="4721143" y="4908767"/>
                  <a:pt x="4718263" y="4909373"/>
                  <a:pt x="4717199" y="4909396"/>
                </a:cubicBezTo>
                <a:close/>
                <a:moveTo>
                  <a:pt x="0" y="0"/>
                </a:moveTo>
                <a:lnTo>
                  <a:pt x="12191999" y="0"/>
                </a:lnTo>
                <a:lnTo>
                  <a:pt x="12191999" y="5751311"/>
                </a:lnTo>
                <a:lnTo>
                  <a:pt x="12140860" y="5770509"/>
                </a:lnTo>
                <a:cubicBezTo>
                  <a:pt x="12126656" y="5772723"/>
                  <a:pt x="12093589" y="5827925"/>
                  <a:pt x="12080161" y="5826358"/>
                </a:cubicBezTo>
                <a:cubicBezTo>
                  <a:pt x="11978188" y="5850511"/>
                  <a:pt x="11967361" y="5873564"/>
                  <a:pt x="11917885" y="5861578"/>
                </a:cubicBezTo>
                <a:cubicBezTo>
                  <a:pt x="11872779" y="5859863"/>
                  <a:pt x="11928861" y="5896778"/>
                  <a:pt x="11894610" y="5883738"/>
                </a:cubicBezTo>
                <a:cubicBezTo>
                  <a:pt x="11860359" y="5870698"/>
                  <a:pt x="11736091" y="5807232"/>
                  <a:pt x="11712379" y="5783337"/>
                </a:cubicBezTo>
                <a:cubicBezTo>
                  <a:pt x="11688667" y="5759442"/>
                  <a:pt x="11627912" y="5782933"/>
                  <a:pt x="11585366" y="5740371"/>
                </a:cubicBezTo>
                <a:lnTo>
                  <a:pt x="11516470" y="5663679"/>
                </a:lnTo>
                <a:cubicBezTo>
                  <a:pt x="11468274" y="5661847"/>
                  <a:pt x="11507335" y="5626593"/>
                  <a:pt x="11462692" y="5610127"/>
                </a:cubicBezTo>
                <a:cubicBezTo>
                  <a:pt x="11417567" y="5608500"/>
                  <a:pt x="11408021" y="5556613"/>
                  <a:pt x="11369712" y="5548654"/>
                </a:cubicBezTo>
                <a:cubicBezTo>
                  <a:pt x="11354317" y="5554704"/>
                  <a:pt x="11288328" y="5499810"/>
                  <a:pt x="11273969" y="5488986"/>
                </a:cubicBezTo>
                <a:cubicBezTo>
                  <a:pt x="11231913" y="5490378"/>
                  <a:pt x="11221973" y="5480544"/>
                  <a:pt x="11195084" y="5467967"/>
                </a:cubicBezTo>
                <a:cubicBezTo>
                  <a:pt x="11164086" y="5497749"/>
                  <a:pt x="11171649" y="5471790"/>
                  <a:pt x="11143408" y="5468614"/>
                </a:cubicBezTo>
                <a:cubicBezTo>
                  <a:pt x="11125906" y="5464975"/>
                  <a:pt x="11102603" y="5460835"/>
                  <a:pt x="11085935" y="5459365"/>
                </a:cubicBezTo>
                <a:cubicBezTo>
                  <a:pt x="11057493" y="5459661"/>
                  <a:pt x="11029906" y="5441496"/>
                  <a:pt x="11030953" y="5456484"/>
                </a:cubicBezTo>
                <a:cubicBezTo>
                  <a:pt x="11007784" y="5459001"/>
                  <a:pt x="10982005" y="5463178"/>
                  <a:pt x="10951060" y="5461240"/>
                </a:cubicBezTo>
                <a:cubicBezTo>
                  <a:pt x="10885365" y="5424406"/>
                  <a:pt x="10915288" y="5460968"/>
                  <a:pt x="10857721" y="5448157"/>
                </a:cubicBezTo>
                <a:cubicBezTo>
                  <a:pt x="10806646" y="5435790"/>
                  <a:pt x="10707075" y="5402712"/>
                  <a:pt x="10644616" y="5387039"/>
                </a:cubicBezTo>
                <a:cubicBezTo>
                  <a:pt x="10616446" y="5382224"/>
                  <a:pt x="10558603" y="5371613"/>
                  <a:pt x="10519277" y="5366793"/>
                </a:cubicBezTo>
                <a:cubicBezTo>
                  <a:pt x="10495461" y="5368312"/>
                  <a:pt x="10473830" y="5354868"/>
                  <a:pt x="10445981" y="5364735"/>
                </a:cubicBezTo>
                <a:cubicBezTo>
                  <a:pt x="10436536" y="5368773"/>
                  <a:pt x="10409281" y="5367966"/>
                  <a:pt x="10383865" y="5360888"/>
                </a:cubicBezTo>
                <a:cubicBezTo>
                  <a:pt x="10374827" y="5369095"/>
                  <a:pt x="10347864" y="5360432"/>
                  <a:pt x="10336852" y="5360277"/>
                </a:cubicBezTo>
                <a:cubicBezTo>
                  <a:pt x="10323586" y="5366987"/>
                  <a:pt x="10274741" y="5357921"/>
                  <a:pt x="10261098" y="5350526"/>
                </a:cubicBezTo>
                <a:lnTo>
                  <a:pt x="10126497" y="5339011"/>
                </a:lnTo>
                <a:lnTo>
                  <a:pt x="10082166" y="5336916"/>
                </a:lnTo>
                <a:cubicBezTo>
                  <a:pt x="10074567" y="5338985"/>
                  <a:pt x="10046860" y="5337657"/>
                  <a:pt x="10039237" y="5338580"/>
                </a:cubicBezTo>
                <a:cubicBezTo>
                  <a:pt x="9998458" y="5328479"/>
                  <a:pt x="9984394" y="5327989"/>
                  <a:pt x="9960016" y="5323065"/>
                </a:cubicBezTo>
                <a:cubicBezTo>
                  <a:pt x="9918980" y="5322923"/>
                  <a:pt x="9888741" y="5326122"/>
                  <a:pt x="9847789" y="5316297"/>
                </a:cubicBezTo>
                <a:lnTo>
                  <a:pt x="9728306" y="5296090"/>
                </a:lnTo>
                <a:cubicBezTo>
                  <a:pt x="9675056" y="5305676"/>
                  <a:pt x="9602035" y="5297282"/>
                  <a:pt x="9584504" y="5284670"/>
                </a:cubicBezTo>
                <a:cubicBezTo>
                  <a:pt x="9518952" y="5270394"/>
                  <a:pt x="9415429" y="5244268"/>
                  <a:pt x="9343049" y="5238968"/>
                </a:cubicBezTo>
                <a:lnTo>
                  <a:pt x="9231367" y="5187063"/>
                </a:lnTo>
                <a:lnTo>
                  <a:pt x="9194807" y="5176984"/>
                </a:lnTo>
                <a:lnTo>
                  <a:pt x="9189243" y="5167745"/>
                </a:lnTo>
                <a:lnTo>
                  <a:pt x="9151229" y="5156543"/>
                </a:lnTo>
                <a:lnTo>
                  <a:pt x="9150207" y="5157608"/>
                </a:lnTo>
                <a:cubicBezTo>
                  <a:pt x="9147045" y="5159739"/>
                  <a:pt x="9143081" y="5160831"/>
                  <a:pt x="9137315" y="5159777"/>
                </a:cubicBezTo>
                <a:cubicBezTo>
                  <a:pt x="9138862" y="5179261"/>
                  <a:pt x="9130952" y="5165972"/>
                  <a:pt x="9113809" y="5161143"/>
                </a:cubicBezTo>
                <a:cubicBezTo>
                  <a:pt x="9112388" y="5190326"/>
                  <a:pt x="9068114" y="5155892"/>
                  <a:pt x="9053450" y="5169457"/>
                </a:cubicBezTo>
                <a:lnTo>
                  <a:pt x="9005483" y="5166172"/>
                </a:lnTo>
                <a:lnTo>
                  <a:pt x="9005198" y="5166412"/>
                </a:lnTo>
                <a:cubicBezTo>
                  <a:pt x="9003143" y="5166632"/>
                  <a:pt x="9000324" y="5166304"/>
                  <a:pt x="8996229" y="5165201"/>
                </a:cubicBezTo>
                <a:lnTo>
                  <a:pt x="8990391" y="5163140"/>
                </a:lnTo>
                <a:lnTo>
                  <a:pt x="8974334" y="5159914"/>
                </a:lnTo>
                <a:lnTo>
                  <a:pt x="8968008" y="5160614"/>
                </a:lnTo>
                <a:lnTo>
                  <a:pt x="8963045" y="5162839"/>
                </a:lnTo>
                <a:cubicBezTo>
                  <a:pt x="8954690" y="5154888"/>
                  <a:pt x="8955517" y="5145940"/>
                  <a:pt x="8928985" y="5166027"/>
                </a:cubicBezTo>
                <a:cubicBezTo>
                  <a:pt x="8898031" y="5165007"/>
                  <a:pt x="8789300" y="5150352"/>
                  <a:pt x="8752441" y="5146795"/>
                </a:cubicBezTo>
                <a:cubicBezTo>
                  <a:pt x="8719819" y="5136075"/>
                  <a:pt x="8748194" y="5149736"/>
                  <a:pt x="8707844" y="5144694"/>
                </a:cubicBezTo>
                <a:cubicBezTo>
                  <a:pt x="8671606" y="5125159"/>
                  <a:pt x="8639142" y="5141599"/>
                  <a:pt x="8596068" y="5136122"/>
                </a:cubicBezTo>
                <a:lnTo>
                  <a:pt x="8525227" y="5150964"/>
                </a:lnTo>
                <a:lnTo>
                  <a:pt x="8510980" y="5145049"/>
                </a:lnTo>
                <a:lnTo>
                  <a:pt x="8506164" y="5142048"/>
                </a:lnTo>
                <a:cubicBezTo>
                  <a:pt x="8502646" y="5140271"/>
                  <a:pt x="8500045" y="5139460"/>
                  <a:pt x="8497965" y="5139310"/>
                </a:cubicBezTo>
                <a:lnTo>
                  <a:pt x="8497591" y="5139489"/>
                </a:lnTo>
                <a:lnTo>
                  <a:pt x="8490246" y="5136439"/>
                </a:lnTo>
                <a:lnTo>
                  <a:pt x="8367179" y="5122397"/>
                </a:lnTo>
                <a:cubicBezTo>
                  <a:pt x="8362021" y="5120372"/>
                  <a:pt x="8357730" y="5120720"/>
                  <a:pt x="8353796" y="5122203"/>
                </a:cubicBezTo>
                <a:lnTo>
                  <a:pt x="8352369" y="5123043"/>
                </a:lnTo>
                <a:lnTo>
                  <a:pt x="8320101" y="5105625"/>
                </a:lnTo>
                <a:lnTo>
                  <a:pt x="8314429" y="5105299"/>
                </a:lnTo>
                <a:lnTo>
                  <a:pt x="8295170" y="5091404"/>
                </a:lnTo>
                <a:lnTo>
                  <a:pt x="8284273" y="5085581"/>
                </a:lnTo>
                <a:lnTo>
                  <a:pt x="8283146" y="5081138"/>
                </a:lnTo>
                <a:cubicBezTo>
                  <a:pt x="8280842" y="5077893"/>
                  <a:pt x="8276148" y="5075245"/>
                  <a:pt x="8266072" y="5073963"/>
                </a:cubicBezTo>
                <a:lnTo>
                  <a:pt x="8263373" y="5074193"/>
                </a:lnTo>
                <a:lnTo>
                  <a:pt x="8252030" y="5064350"/>
                </a:lnTo>
                <a:cubicBezTo>
                  <a:pt x="8248856" y="5060500"/>
                  <a:pt x="8246644" y="5056218"/>
                  <a:pt x="8245831" y="5051358"/>
                </a:cubicBezTo>
                <a:cubicBezTo>
                  <a:pt x="8181824" y="5054265"/>
                  <a:pt x="8147127" y="5020143"/>
                  <a:pt x="8090268" y="5005197"/>
                </a:cubicBezTo>
                <a:cubicBezTo>
                  <a:pt x="8025464" y="4982055"/>
                  <a:pt x="7967067" y="4960819"/>
                  <a:pt x="7905404" y="4963224"/>
                </a:cubicBezTo>
                <a:cubicBezTo>
                  <a:pt x="7835116" y="4948312"/>
                  <a:pt x="7780962" y="4946081"/>
                  <a:pt x="7718741" y="4937509"/>
                </a:cubicBezTo>
                <a:lnTo>
                  <a:pt x="7614343" y="4940980"/>
                </a:lnTo>
                <a:lnTo>
                  <a:pt x="7527539" y="4935152"/>
                </a:lnTo>
                <a:lnTo>
                  <a:pt x="7519567" y="4932599"/>
                </a:lnTo>
                <a:cubicBezTo>
                  <a:pt x="7513989" y="4931260"/>
                  <a:pt x="7510169" y="4930910"/>
                  <a:pt x="7507408" y="4931264"/>
                </a:cubicBezTo>
                <a:lnTo>
                  <a:pt x="7507036" y="4931591"/>
                </a:lnTo>
                <a:lnTo>
                  <a:pt x="7495791" y="4929639"/>
                </a:lnTo>
                <a:cubicBezTo>
                  <a:pt x="7476982" y="4925521"/>
                  <a:pt x="7422524" y="4942937"/>
                  <a:pt x="7405387" y="4937744"/>
                </a:cubicBezTo>
                <a:cubicBezTo>
                  <a:pt x="7374785" y="4940694"/>
                  <a:pt x="7333986" y="4941799"/>
                  <a:pt x="7312176" y="4947339"/>
                </a:cubicBezTo>
                <a:lnTo>
                  <a:pt x="7310849" y="4948781"/>
                </a:lnTo>
                <a:lnTo>
                  <a:pt x="7218556" y="4923532"/>
                </a:lnTo>
                <a:lnTo>
                  <a:pt x="7201098" y="4918982"/>
                </a:lnTo>
                <a:lnTo>
                  <a:pt x="7197000" y="4913624"/>
                </a:lnTo>
                <a:cubicBezTo>
                  <a:pt x="7192108" y="4910101"/>
                  <a:pt x="7184502" y="4907962"/>
                  <a:pt x="7170804" y="4908976"/>
                </a:cubicBezTo>
                <a:lnTo>
                  <a:pt x="7096984" y="4896748"/>
                </a:lnTo>
                <a:cubicBezTo>
                  <a:pt x="7061144" y="4895770"/>
                  <a:pt x="7050185" y="4894793"/>
                  <a:pt x="7018492" y="4897122"/>
                </a:cubicBezTo>
                <a:cubicBezTo>
                  <a:pt x="6937524" y="4886184"/>
                  <a:pt x="6943641" y="4862018"/>
                  <a:pt x="6904142" y="4867616"/>
                </a:cubicBezTo>
                <a:cubicBezTo>
                  <a:pt x="6871918" y="4872824"/>
                  <a:pt x="6787985" y="4853750"/>
                  <a:pt x="6708218" y="4839661"/>
                </a:cubicBezTo>
                <a:cubicBezTo>
                  <a:pt x="6649102" y="4830206"/>
                  <a:pt x="6628102" y="4816105"/>
                  <a:pt x="6549451" y="4810885"/>
                </a:cubicBezTo>
                <a:cubicBezTo>
                  <a:pt x="6472150" y="4766795"/>
                  <a:pt x="6409692" y="4790518"/>
                  <a:pt x="6317556" y="4764085"/>
                </a:cubicBezTo>
                <a:cubicBezTo>
                  <a:pt x="6297547" y="4748563"/>
                  <a:pt x="6209288" y="4765756"/>
                  <a:pt x="6168670" y="4761998"/>
                </a:cubicBezTo>
                <a:cubicBezTo>
                  <a:pt x="6128052" y="4758240"/>
                  <a:pt x="6090536" y="4744692"/>
                  <a:pt x="6073844" y="4741536"/>
                </a:cubicBezTo>
                <a:lnTo>
                  <a:pt x="6068526" y="4743073"/>
                </a:lnTo>
                <a:lnTo>
                  <a:pt x="6048634" y="4742390"/>
                </a:lnTo>
                <a:lnTo>
                  <a:pt x="6041279" y="4750739"/>
                </a:lnTo>
                <a:lnTo>
                  <a:pt x="6010088" y="4755832"/>
                </a:lnTo>
                <a:cubicBezTo>
                  <a:pt x="5998677" y="4756419"/>
                  <a:pt x="5970124" y="4755506"/>
                  <a:pt x="5957373" y="4752188"/>
                </a:cubicBezTo>
                <a:lnTo>
                  <a:pt x="5758915" y="4736496"/>
                </a:lnTo>
                <a:lnTo>
                  <a:pt x="5626957" y="4735473"/>
                </a:lnTo>
                <a:lnTo>
                  <a:pt x="5470902" y="4749493"/>
                </a:lnTo>
                <a:cubicBezTo>
                  <a:pt x="5478131" y="4762521"/>
                  <a:pt x="5439006" y="4748455"/>
                  <a:pt x="5432757" y="4760746"/>
                </a:cubicBezTo>
                <a:cubicBezTo>
                  <a:pt x="5429365" y="4770778"/>
                  <a:pt x="5391824" y="4775462"/>
                  <a:pt x="5381664" y="4778448"/>
                </a:cubicBezTo>
                <a:lnTo>
                  <a:pt x="5261760" y="4798865"/>
                </a:lnTo>
                <a:cubicBezTo>
                  <a:pt x="5251595" y="4799049"/>
                  <a:pt x="5230547" y="4807359"/>
                  <a:pt x="5222959" y="4809989"/>
                </a:cubicBezTo>
                <a:lnTo>
                  <a:pt x="5174657" y="4812979"/>
                </a:lnTo>
                <a:lnTo>
                  <a:pt x="5156551" y="4820202"/>
                </a:lnTo>
                <a:lnTo>
                  <a:pt x="5142595" y="4823602"/>
                </a:lnTo>
                <a:lnTo>
                  <a:pt x="5139593" y="4825703"/>
                </a:lnTo>
                <a:cubicBezTo>
                  <a:pt x="5133873" y="4829743"/>
                  <a:pt x="5128076" y="4833554"/>
                  <a:pt x="5121656" y="4836556"/>
                </a:cubicBezTo>
                <a:cubicBezTo>
                  <a:pt x="5108317" y="4807937"/>
                  <a:pt x="5064853" y="4857373"/>
                  <a:pt x="5065787" y="4829985"/>
                </a:cubicBezTo>
                <a:cubicBezTo>
                  <a:pt x="5028193" y="4841501"/>
                  <a:pt x="5038944" y="4812412"/>
                  <a:pt x="5011510" y="4846366"/>
                </a:cubicBezTo>
                <a:cubicBezTo>
                  <a:pt x="4937023" y="4845983"/>
                  <a:pt x="4916353" y="4832976"/>
                  <a:pt x="4840437" y="4870383"/>
                </a:cubicBezTo>
                <a:cubicBezTo>
                  <a:pt x="4806739" y="4887025"/>
                  <a:pt x="4784106" y="4898171"/>
                  <a:pt x="4762444" y="4898151"/>
                </a:cubicBezTo>
                <a:cubicBezTo>
                  <a:pt x="4741323" y="4902652"/>
                  <a:pt x="4729481" y="4905474"/>
                  <a:pt x="4723182" y="4907166"/>
                </a:cubicBezTo>
                <a:lnTo>
                  <a:pt x="4721173" y="4907914"/>
                </a:lnTo>
                <a:lnTo>
                  <a:pt x="4715524" y="4906639"/>
                </a:lnTo>
                <a:cubicBezTo>
                  <a:pt x="4680148" y="4913595"/>
                  <a:pt x="4524744" y="4914403"/>
                  <a:pt x="4515810" y="4916541"/>
                </a:cubicBezTo>
                <a:cubicBezTo>
                  <a:pt x="4457819" y="4929653"/>
                  <a:pt x="4462659" y="4930394"/>
                  <a:pt x="4428539" y="4927192"/>
                </a:cubicBezTo>
                <a:cubicBezTo>
                  <a:pt x="4423303" y="4923821"/>
                  <a:pt x="4368974" y="4930115"/>
                  <a:pt x="4362872" y="4928538"/>
                </a:cubicBezTo>
                <a:lnTo>
                  <a:pt x="4316962" y="4921923"/>
                </a:lnTo>
                <a:lnTo>
                  <a:pt x="4315106" y="4923264"/>
                </a:lnTo>
                <a:cubicBezTo>
                  <a:pt x="4306123" y="4926635"/>
                  <a:pt x="4299993" y="4926634"/>
                  <a:pt x="4295140" y="4925143"/>
                </a:cubicBezTo>
                <a:lnTo>
                  <a:pt x="4290059" y="4922226"/>
                </a:lnTo>
                <a:lnTo>
                  <a:pt x="4276138" y="4922472"/>
                </a:lnTo>
                <a:lnTo>
                  <a:pt x="4248113" y="4920148"/>
                </a:lnTo>
                <a:lnTo>
                  <a:pt x="4202046" y="4922943"/>
                </a:lnTo>
                <a:cubicBezTo>
                  <a:pt x="4201945" y="4923363"/>
                  <a:pt x="4201842" y="4923782"/>
                  <a:pt x="4201741" y="4924202"/>
                </a:cubicBezTo>
                <a:cubicBezTo>
                  <a:pt x="4200116" y="4927039"/>
                  <a:pt x="4197140" y="4929158"/>
                  <a:pt x="4191245" y="4929836"/>
                </a:cubicBezTo>
                <a:cubicBezTo>
                  <a:pt x="4204212" y="4947125"/>
                  <a:pt x="4161274" y="4945230"/>
                  <a:pt x="4142742" y="4945701"/>
                </a:cubicBezTo>
                <a:cubicBezTo>
                  <a:pt x="4124717" y="4952767"/>
                  <a:pt x="4099099" y="4966347"/>
                  <a:pt x="4083094" y="4972234"/>
                </a:cubicBezTo>
                <a:lnTo>
                  <a:pt x="4074543" y="4973069"/>
                </a:lnTo>
                <a:cubicBezTo>
                  <a:pt x="4074504" y="4973170"/>
                  <a:pt x="4074463" y="4973269"/>
                  <a:pt x="4074424" y="4973368"/>
                </a:cubicBezTo>
                <a:cubicBezTo>
                  <a:pt x="4072678" y="4974152"/>
                  <a:pt x="4069906" y="4974653"/>
                  <a:pt x="4065507" y="4974812"/>
                </a:cubicBezTo>
                <a:lnTo>
                  <a:pt x="4058951" y="4974594"/>
                </a:lnTo>
                <a:lnTo>
                  <a:pt x="4042361" y="4976215"/>
                </a:lnTo>
                <a:lnTo>
                  <a:pt x="4036993" y="4978649"/>
                </a:lnTo>
                <a:lnTo>
                  <a:pt x="4035360" y="4982316"/>
                </a:lnTo>
                <a:lnTo>
                  <a:pt x="4033775" y="4982081"/>
                </a:lnTo>
                <a:cubicBezTo>
                  <a:pt x="4021424" y="4977217"/>
                  <a:pt x="4016874" y="4968841"/>
                  <a:pt x="4004535" y="4994649"/>
                </a:cubicBezTo>
                <a:cubicBezTo>
                  <a:pt x="3976667" y="4987584"/>
                  <a:pt x="3972977" y="5002913"/>
                  <a:pt x="3936843" y="5012106"/>
                </a:cubicBezTo>
                <a:cubicBezTo>
                  <a:pt x="3920506" y="5004382"/>
                  <a:pt x="3908535" y="5009071"/>
                  <a:pt x="3897272" y="5017761"/>
                </a:cubicBezTo>
                <a:cubicBezTo>
                  <a:pt x="3861092" y="5017265"/>
                  <a:pt x="3829628" y="5031135"/>
                  <a:pt x="3789757" y="5037999"/>
                </a:cubicBezTo>
                <a:cubicBezTo>
                  <a:pt x="3741007" y="5052705"/>
                  <a:pt x="3725129" y="5054682"/>
                  <a:pt x="3682510" y="5061922"/>
                </a:cubicBezTo>
                <a:lnTo>
                  <a:pt x="3610032" y="5094193"/>
                </a:lnTo>
                <a:lnTo>
                  <a:pt x="3603852" y="5092831"/>
                </a:lnTo>
                <a:cubicBezTo>
                  <a:pt x="3599580" y="5092212"/>
                  <a:pt x="3596726" y="5092212"/>
                  <a:pt x="3594733" y="5092667"/>
                </a:cubicBezTo>
                <a:lnTo>
                  <a:pt x="3594498" y="5092936"/>
                </a:lnTo>
                <a:lnTo>
                  <a:pt x="3585975" y="5092246"/>
                </a:lnTo>
                <a:cubicBezTo>
                  <a:pt x="3571623" y="5090455"/>
                  <a:pt x="3549389" y="5104654"/>
                  <a:pt x="3536132" y="5101945"/>
                </a:cubicBezTo>
                <a:cubicBezTo>
                  <a:pt x="3513940" y="5106241"/>
                  <a:pt x="3488622" y="5099976"/>
                  <a:pt x="3473220" y="5105606"/>
                </a:cubicBezTo>
                <a:lnTo>
                  <a:pt x="3400725" y="5117654"/>
                </a:lnTo>
                <a:lnTo>
                  <a:pt x="3375935" y="5106247"/>
                </a:lnTo>
                <a:lnTo>
                  <a:pt x="3348219" y="5109860"/>
                </a:lnTo>
                <a:cubicBezTo>
                  <a:pt x="3337206" y="5110533"/>
                  <a:pt x="3327054" y="5111295"/>
                  <a:pt x="3319639" y="5114795"/>
                </a:cubicBezTo>
                <a:lnTo>
                  <a:pt x="3248529" y="5133347"/>
                </a:lnTo>
                <a:lnTo>
                  <a:pt x="3210308" y="5119794"/>
                </a:lnTo>
                <a:cubicBezTo>
                  <a:pt x="3206088" y="5117870"/>
                  <a:pt x="3200152" y="5117326"/>
                  <a:pt x="3190375" y="5119915"/>
                </a:cubicBezTo>
                <a:lnTo>
                  <a:pt x="3188145" y="5121096"/>
                </a:lnTo>
                <a:cubicBezTo>
                  <a:pt x="3182625" y="5119116"/>
                  <a:pt x="3141856" y="5121682"/>
                  <a:pt x="3108596" y="5122416"/>
                </a:cubicBezTo>
                <a:cubicBezTo>
                  <a:pt x="3055968" y="5124842"/>
                  <a:pt x="3048940" y="5117475"/>
                  <a:pt x="2988584" y="5125502"/>
                </a:cubicBezTo>
                <a:cubicBezTo>
                  <a:pt x="2928853" y="5129690"/>
                  <a:pt x="2917951" y="5124649"/>
                  <a:pt x="2876540" y="5133019"/>
                </a:cubicBezTo>
                <a:lnTo>
                  <a:pt x="2626864" y="5133771"/>
                </a:lnTo>
                <a:cubicBezTo>
                  <a:pt x="2562348" y="5111858"/>
                  <a:pt x="2563422" y="5142456"/>
                  <a:pt x="2491422" y="5135486"/>
                </a:cubicBezTo>
                <a:cubicBezTo>
                  <a:pt x="2433091" y="5200962"/>
                  <a:pt x="2455709" y="5160483"/>
                  <a:pt x="2415617" y="5168715"/>
                </a:cubicBezTo>
                <a:lnTo>
                  <a:pt x="2290098" y="5166151"/>
                </a:lnTo>
                <a:cubicBezTo>
                  <a:pt x="2257057" y="5152522"/>
                  <a:pt x="2202458" y="5187690"/>
                  <a:pt x="2161714" y="5169302"/>
                </a:cubicBezTo>
                <a:cubicBezTo>
                  <a:pt x="2122714" y="5172302"/>
                  <a:pt x="2080450" y="5180350"/>
                  <a:pt x="2056089" y="5184144"/>
                </a:cubicBezTo>
                <a:cubicBezTo>
                  <a:pt x="2019828" y="5191108"/>
                  <a:pt x="1978839" y="5203797"/>
                  <a:pt x="1944153" y="5211084"/>
                </a:cubicBezTo>
                <a:cubicBezTo>
                  <a:pt x="1925867" y="5199079"/>
                  <a:pt x="1896027" y="5224183"/>
                  <a:pt x="1847968" y="5227868"/>
                </a:cubicBezTo>
                <a:cubicBezTo>
                  <a:pt x="1827977" y="5213971"/>
                  <a:pt x="1815570" y="5230544"/>
                  <a:pt x="1777083" y="5212267"/>
                </a:cubicBezTo>
                <a:cubicBezTo>
                  <a:pt x="1775439" y="5214216"/>
                  <a:pt x="1773397" y="5216035"/>
                  <a:pt x="1771025" y="5217668"/>
                </a:cubicBezTo>
                <a:cubicBezTo>
                  <a:pt x="1757251" y="5227146"/>
                  <a:pt x="1735528" y="5228402"/>
                  <a:pt x="1722509" y="5220470"/>
                </a:cubicBezTo>
                <a:cubicBezTo>
                  <a:pt x="1691779" y="5208440"/>
                  <a:pt x="1662321" y="5203305"/>
                  <a:pt x="1633941" y="5200774"/>
                </a:cubicBezTo>
                <a:lnTo>
                  <a:pt x="1586145" y="5210184"/>
                </a:lnTo>
                <a:cubicBezTo>
                  <a:pt x="1567948" y="5215416"/>
                  <a:pt x="1545900" y="5226363"/>
                  <a:pt x="1524748" y="5232173"/>
                </a:cubicBezTo>
                <a:cubicBezTo>
                  <a:pt x="1502586" y="5235395"/>
                  <a:pt x="1478013" y="5230993"/>
                  <a:pt x="1459242" y="5245044"/>
                </a:cubicBezTo>
                <a:cubicBezTo>
                  <a:pt x="1421474" y="5260197"/>
                  <a:pt x="1374524" y="5244220"/>
                  <a:pt x="1349457" y="5280705"/>
                </a:cubicBezTo>
                <a:cubicBezTo>
                  <a:pt x="1273276" y="5302389"/>
                  <a:pt x="1121512" y="5336260"/>
                  <a:pt x="1009212" y="5361227"/>
                </a:cubicBezTo>
                <a:cubicBezTo>
                  <a:pt x="939016" y="5373529"/>
                  <a:pt x="866895" y="5370149"/>
                  <a:pt x="808572" y="5377024"/>
                </a:cubicBezTo>
                <a:cubicBezTo>
                  <a:pt x="802823" y="5374184"/>
                  <a:pt x="726016" y="5397963"/>
                  <a:pt x="719549" y="5396991"/>
                </a:cubicBezTo>
                <a:lnTo>
                  <a:pt x="698795" y="5397657"/>
                </a:lnTo>
                <a:cubicBezTo>
                  <a:pt x="689833" y="5401894"/>
                  <a:pt x="683492" y="5402495"/>
                  <a:pt x="678327" y="5401487"/>
                </a:cubicBezTo>
                <a:lnTo>
                  <a:pt x="672784" y="5399085"/>
                </a:lnTo>
                <a:lnTo>
                  <a:pt x="658406" y="5400696"/>
                </a:lnTo>
                <a:lnTo>
                  <a:pt x="629185" y="5401132"/>
                </a:lnTo>
                <a:lnTo>
                  <a:pt x="624558" y="5403782"/>
                </a:lnTo>
                <a:lnTo>
                  <a:pt x="581798" y="5408438"/>
                </a:lnTo>
                <a:cubicBezTo>
                  <a:pt x="581736" y="5408865"/>
                  <a:pt x="581671" y="5409294"/>
                  <a:pt x="581608" y="5409722"/>
                </a:cubicBezTo>
                <a:cubicBezTo>
                  <a:pt x="580204" y="5412704"/>
                  <a:pt x="577331" y="5415106"/>
                  <a:pt x="571299" y="5416358"/>
                </a:cubicBezTo>
                <a:cubicBezTo>
                  <a:pt x="551623" y="5426267"/>
                  <a:pt x="484499" y="5459654"/>
                  <a:pt x="463549" y="5469173"/>
                </a:cubicBezTo>
                <a:cubicBezTo>
                  <a:pt x="453136" y="5470720"/>
                  <a:pt x="449731" y="5472678"/>
                  <a:pt x="445606" y="5473465"/>
                </a:cubicBezTo>
                <a:lnTo>
                  <a:pt x="438799" y="5473893"/>
                </a:lnTo>
                <a:cubicBezTo>
                  <a:pt x="417222" y="5482183"/>
                  <a:pt x="343312" y="5513407"/>
                  <a:pt x="316138" y="5523213"/>
                </a:cubicBezTo>
                <a:cubicBezTo>
                  <a:pt x="298481" y="5517132"/>
                  <a:pt x="286556" y="5522972"/>
                  <a:pt x="275748" y="5532726"/>
                </a:cubicBezTo>
                <a:cubicBezTo>
                  <a:pt x="238274" y="5535784"/>
                  <a:pt x="207076" y="5552679"/>
                  <a:pt x="166496" y="5563424"/>
                </a:cubicBezTo>
                <a:lnTo>
                  <a:pt x="0" y="5629888"/>
                </a:lnTo>
                <a:close/>
              </a:path>
            </a:pathLst>
          </a:custGeom>
        </p:spPr>
      </p:pic>
    </p:spTree>
    <p:extLst>
      <p:ext uri="{BB962C8B-B14F-4D97-AF65-F5344CB8AC3E}">
        <p14:creationId xmlns:p14="http://schemas.microsoft.com/office/powerpoint/2010/main" val="32313060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3884</TotalTime>
  <Words>310</Words>
  <Application>Microsoft Macintosh PowerPoint</Application>
  <PresentationFormat>Widescreen</PresentationFormat>
  <Paragraphs>45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Office Theme</vt:lpstr>
      <vt:lpstr>The CODATA-RDA School of Research Data Science (SoRDS) – August  12 to August 23, 2024</vt:lpstr>
      <vt:lpstr>Local Support</vt:lpstr>
      <vt:lpstr> BEZUIDENHOUT, Louise (University of Oxford)  COBE, Raphael (UNESP) DIGGS, Steve (University of California San Diego) EL JADID, Sara (Ibn Tofail University) GANDHI, Shaily (University of Salzberg) OKORAFOR, Ekpe (Big Data Academy)  PETERSON, Bianca (Fathom Data) QUICK, Rob (Indiana University)  SHANAHAN, Hugh (Royal Holloway) SHANMUGASUNDARAM, Venkataraman (DCC)</vt:lpstr>
      <vt:lpstr>CODATA Initiative </vt:lpstr>
      <vt:lpstr>PowerPoint Presentation</vt:lpstr>
      <vt:lpstr>What’s Next? </vt:lpstr>
      <vt:lpstr>Pay It Forward</vt:lpstr>
      <vt:lpstr>“What should young people do with their lives today? Many things, obviously. But the most daring thing is to create stable communities…”  – Kurt Vonnegut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Quick, Robert E</dc:creator>
  <cp:lastModifiedBy>Quick, Robert E</cp:lastModifiedBy>
  <cp:revision>9</cp:revision>
  <dcterms:created xsi:type="dcterms:W3CDTF">2019-08-16T07:47:55Z</dcterms:created>
  <dcterms:modified xsi:type="dcterms:W3CDTF">2024-08-23T11:44:45Z</dcterms:modified>
</cp:coreProperties>
</file>