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3" r:id="rId2"/>
    <p:sldId id="269" r:id="rId3"/>
    <p:sldId id="263" r:id="rId4"/>
    <p:sldId id="272" r:id="rId5"/>
    <p:sldId id="261" r:id="rId6"/>
    <p:sldId id="259" r:id="rId7"/>
    <p:sldId id="260" r:id="rId8"/>
    <p:sldId id="258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707"/>
    <p:restoredTop sz="93380"/>
  </p:normalViewPr>
  <p:slideViewPr>
    <p:cSldViewPr snapToGrid="0" snapToObjects="1">
      <p:cViewPr varScale="1">
        <p:scale>
          <a:sx n="69" d="100"/>
          <a:sy n="69" d="100"/>
        </p:scale>
        <p:origin x="224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0E06C2-C856-4055-95A9-2DC1DFF834C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D7AEAE9-941E-4021-B12E-5FBA075F83FD}">
      <dgm:prSet/>
      <dgm:spPr/>
      <dgm:t>
        <a:bodyPr/>
        <a:lstStyle/>
        <a:p>
          <a:r>
            <a:rPr lang="en-US"/>
            <a:t>Use What You’ve Learned</a:t>
          </a:r>
        </a:p>
      </dgm:t>
    </dgm:pt>
    <dgm:pt modelId="{50617124-F50F-4631-A14C-4A6C70A364B8}" type="parTrans" cxnId="{D9D9511B-8611-4740-B585-1C68EAA63E12}">
      <dgm:prSet/>
      <dgm:spPr/>
      <dgm:t>
        <a:bodyPr/>
        <a:lstStyle/>
        <a:p>
          <a:endParaRPr lang="en-US"/>
        </a:p>
      </dgm:t>
    </dgm:pt>
    <dgm:pt modelId="{7AEC83D4-4B9D-487A-B3E0-6A810F889B33}" type="sibTrans" cxnId="{D9D9511B-8611-4740-B585-1C68EAA63E12}">
      <dgm:prSet/>
      <dgm:spPr/>
      <dgm:t>
        <a:bodyPr/>
        <a:lstStyle/>
        <a:p>
          <a:endParaRPr lang="en-US"/>
        </a:p>
      </dgm:t>
    </dgm:pt>
    <dgm:pt modelId="{93E47D1E-A86B-42A4-A9E9-2B4C0A5A3212}">
      <dgm:prSet/>
      <dgm:spPr/>
      <dgm:t>
        <a:bodyPr/>
        <a:lstStyle/>
        <a:p>
          <a:r>
            <a:rPr lang="en-US"/>
            <a:t>Communicate - Network</a:t>
          </a:r>
        </a:p>
      </dgm:t>
    </dgm:pt>
    <dgm:pt modelId="{A02F87CC-04A7-43E4-9CE7-2E93B9559194}" type="parTrans" cxnId="{C84F7073-DBD9-41FA-86C0-2281C8F8BD3D}">
      <dgm:prSet/>
      <dgm:spPr/>
      <dgm:t>
        <a:bodyPr/>
        <a:lstStyle/>
        <a:p>
          <a:endParaRPr lang="en-US"/>
        </a:p>
      </dgm:t>
    </dgm:pt>
    <dgm:pt modelId="{9333C34A-0C2A-48AA-82BF-A0F2CA20E8ED}" type="sibTrans" cxnId="{C84F7073-DBD9-41FA-86C0-2281C8F8BD3D}">
      <dgm:prSet/>
      <dgm:spPr/>
      <dgm:t>
        <a:bodyPr/>
        <a:lstStyle/>
        <a:p>
          <a:endParaRPr lang="en-US"/>
        </a:p>
      </dgm:t>
    </dgm:pt>
    <dgm:pt modelId="{C3E410D2-E68C-4CB7-89B9-E8BEECC197A6}">
      <dgm:prSet/>
      <dgm:spPr/>
      <dgm:t>
        <a:bodyPr/>
        <a:lstStyle/>
        <a:p>
          <a:r>
            <a:rPr lang="en-US"/>
            <a:t>Thank Our Sponsors and Think About Their Contributions</a:t>
          </a:r>
        </a:p>
      </dgm:t>
    </dgm:pt>
    <dgm:pt modelId="{49A6C833-4B9E-43FD-81CF-5BF7E6414405}" type="parTrans" cxnId="{128D6AA9-1744-4167-A3E6-F7F378179D4B}">
      <dgm:prSet/>
      <dgm:spPr/>
      <dgm:t>
        <a:bodyPr/>
        <a:lstStyle/>
        <a:p>
          <a:endParaRPr lang="en-US"/>
        </a:p>
      </dgm:t>
    </dgm:pt>
    <dgm:pt modelId="{541C6DBD-A122-429D-A05B-63E65034394E}" type="sibTrans" cxnId="{128D6AA9-1744-4167-A3E6-F7F378179D4B}">
      <dgm:prSet/>
      <dgm:spPr/>
      <dgm:t>
        <a:bodyPr/>
        <a:lstStyle/>
        <a:p>
          <a:endParaRPr lang="en-US"/>
        </a:p>
      </dgm:t>
    </dgm:pt>
    <dgm:pt modelId="{98F1AB0C-FF05-463D-B742-7285CC490998}">
      <dgm:prSet/>
      <dgm:spPr/>
      <dgm:t>
        <a:bodyPr/>
        <a:lstStyle/>
        <a:p>
          <a:r>
            <a:rPr lang="en-US"/>
            <a:t>Patronize the Organizations that Contributed</a:t>
          </a:r>
        </a:p>
      </dgm:t>
    </dgm:pt>
    <dgm:pt modelId="{E0CFC399-7F9D-40A9-A8B1-6DB23813C587}" type="parTrans" cxnId="{9EBA7055-D3CC-4131-A472-6B4B97B2BDBE}">
      <dgm:prSet/>
      <dgm:spPr/>
      <dgm:t>
        <a:bodyPr/>
        <a:lstStyle/>
        <a:p>
          <a:endParaRPr lang="en-US"/>
        </a:p>
      </dgm:t>
    </dgm:pt>
    <dgm:pt modelId="{E5B03395-7CAC-461C-90B2-059A92BF5081}" type="sibTrans" cxnId="{9EBA7055-D3CC-4131-A472-6B4B97B2BDBE}">
      <dgm:prSet/>
      <dgm:spPr/>
      <dgm:t>
        <a:bodyPr/>
        <a:lstStyle/>
        <a:p>
          <a:endParaRPr lang="en-US"/>
        </a:p>
      </dgm:t>
    </dgm:pt>
    <dgm:pt modelId="{451DFBF3-142B-41D6-8CDB-DE4657B441A9}">
      <dgm:prSet/>
      <dgm:spPr/>
      <dgm:t>
        <a:bodyPr/>
        <a:lstStyle/>
        <a:p>
          <a:r>
            <a:rPr lang="en-US"/>
            <a:t>Collaborate</a:t>
          </a:r>
        </a:p>
      </dgm:t>
    </dgm:pt>
    <dgm:pt modelId="{CE7C9698-DC9E-4922-A7BF-FB0BA18DE4DF}" type="parTrans" cxnId="{0C7B7F24-A9DA-4111-95FC-827B1B70D4DC}">
      <dgm:prSet/>
      <dgm:spPr/>
      <dgm:t>
        <a:bodyPr/>
        <a:lstStyle/>
        <a:p>
          <a:endParaRPr lang="en-US"/>
        </a:p>
      </dgm:t>
    </dgm:pt>
    <dgm:pt modelId="{8C83463F-F038-4940-9054-D308C0E8A35B}" type="sibTrans" cxnId="{0C7B7F24-A9DA-4111-95FC-827B1B70D4DC}">
      <dgm:prSet/>
      <dgm:spPr/>
      <dgm:t>
        <a:bodyPr/>
        <a:lstStyle/>
        <a:p>
          <a:endParaRPr lang="en-US"/>
        </a:p>
      </dgm:t>
    </dgm:pt>
    <dgm:pt modelId="{796FF140-0356-4F36-9D6D-B1FE99BC7C67}">
      <dgm:prSet/>
      <dgm:spPr/>
      <dgm:t>
        <a:bodyPr/>
        <a:lstStyle/>
        <a:p>
          <a:r>
            <a:rPr lang="en-US"/>
            <a:t>Seek Collaborative Funding</a:t>
          </a:r>
        </a:p>
      </dgm:t>
    </dgm:pt>
    <dgm:pt modelId="{CBC8D6A4-D762-4F06-9318-105CC445E022}" type="parTrans" cxnId="{1E53E004-2C05-4EE2-94C8-6C464E1E0600}">
      <dgm:prSet/>
      <dgm:spPr/>
      <dgm:t>
        <a:bodyPr/>
        <a:lstStyle/>
        <a:p>
          <a:endParaRPr lang="en-US"/>
        </a:p>
      </dgm:t>
    </dgm:pt>
    <dgm:pt modelId="{05E95931-2E3D-4327-BEC9-D40E033E47A2}" type="sibTrans" cxnId="{1E53E004-2C05-4EE2-94C8-6C464E1E0600}">
      <dgm:prSet/>
      <dgm:spPr/>
      <dgm:t>
        <a:bodyPr/>
        <a:lstStyle/>
        <a:p>
          <a:endParaRPr lang="en-US"/>
        </a:p>
      </dgm:t>
    </dgm:pt>
    <dgm:pt modelId="{43F7043F-5121-406F-B462-FF3A7740E4BF}">
      <dgm:prSet/>
      <dgm:spPr/>
      <dgm:t>
        <a:bodyPr/>
        <a:lstStyle/>
        <a:p>
          <a:r>
            <a:rPr lang="en-US"/>
            <a:t>Look for Regional Opportunities</a:t>
          </a:r>
        </a:p>
      </dgm:t>
    </dgm:pt>
    <dgm:pt modelId="{A7B5FB4E-B43F-4C3D-9FEC-21D0CC7439EF}" type="parTrans" cxnId="{5ECDAAF6-BD5C-42FB-969E-C198BC4A8146}">
      <dgm:prSet/>
      <dgm:spPr/>
      <dgm:t>
        <a:bodyPr/>
        <a:lstStyle/>
        <a:p>
          <a:endParaRPr lang="en-US"/>
        </a:p>
      </dgm:t>
    </dgm:pt>
    <dgm:pt modelId="{C34AEF59-0EA9-43B4-B156-C2159A844942}" type="sibTrans" cxnId="{5ECDAAF6-BD5C-42FB-969E-C198BC4A8146}">
      <dgm:prSet/>
      <dgm:spPr/>
      <dgm:t>
        <a:bodyPr/>
        <a:lstStyle/>
        <a:p>
          <a:endParaRPr lang="en-US"/>
        </a:p>
      </dgm:t>
    </dgm:pt>
    <dgm:pt modelId="{CD4FA9C2-47DB-4268-8A4F-C7821828A6D3}">
      <dgm:prSet/>
      <dgm:spPr/>
      <dgm:t>
        <a:bodyPr/>
        <a:lstStyle/>
        <a:p>
          <a:r>
            <a:rPr lang="en-US"/>
            <a:t>Join and contribute to SWC, RDA, SIGHPC-RCE, OSG, or EGI</a:t>
          </a:r>
        </a:p>
      </dgm:t>
    </dgm:pt>
    <dgm:pt modelId="{1CDFDED2-C040-4BB7-887A-3B398D974DEC}" type="parTrans" cxnId="{FA3E673C-0CE8-4344-8A9F-F049D4349D8E}">
      <dgm:prSet/>
      <dgm:spPr/>
      <dgm:t>
        <a:bodyPr/>
        <a:lstStyle/>
        <a:p>
          <a:endParaRPr lang="en-US"/>
        </a:p>
      </dgm:t>
    </dgm:pt>
    <dgm:pt modelId="{C38C11D4-05A0-4863-88DD-FF033ED264B8}" type="sibTrans" cxnId="{FA3E673C-0CE8-4344-8A9F-F049D4349D8E}">
      <dgm:prSet/>
      <dgm:spPr/>
      <dgm:t>
        <a:bodyPr/>
        <a:lstStyle/>
        <a:p>
          <a:endParaRPr lang="en-US"/>
        </a:p>
      </dgm:t>
    </dgm:pt>
    <dgm:pt modelId="{B191E644-6B3C-421F-B4CF-5E0EE226A3F9}">
      <dgm:prSet/>
      <dgm:spPr/>
      <dgm:t>
        <a:bodyPr/>
        <a:lstStyle/>
        <a:p>
          <a:r>
            <a:rPr lang="en-US" dirty="0"/>
            <a:t>Evangelize Open Science, Open Data, FAIR Concepts and Ethical Data Use </a:t>
          </a:r>
        </a:p>
      </dgm:t>
    </dgm:pt>
    <dgm:pt modelId="{66360F0E-A40B-4731-8F64-C90B4574C914}" type="parTrans" cxnId="{C43DA7B6-73B6-4048-A574-4BD4E1E59BC1}">
      <dgm:prSet/>
      <dgm:spPr/>
      <dgm:t>
        <a:bodyPr/>
        <a:lstStyle/>
        <a:p>
          <a:endParaRPr lang="en-US"/>
        </a:p>
      </dgm:t>
    </dgm:pt>
    <dgm:pt modelId="{74CD8155-E37E-4B96-840B-27418D718158}" type="sibTrans" cxnId="{C43DA7B6-73B6-4048-A574-4BD4E1E59BC1}">
      <dgm:prSet/>
      <dgm:spPr/>
      <dgm:t>
        <a:bodyPr/>
        <a:lstStyle/>
        <a:p>
          <a:endParaRPr lang="en-US"/>
        </a:p>
      </dgm:t>
    </dgm:pt>
    <dgm:pt modelId="{7E380363-08D4-F048-B567-7DC47F4F93CF}" type="pres">
      <dgm:prSet presAssocID="{440E06C2-C856-4055-95A9-2DC1DFF834CE}" presName="Name0" presStyleCnt="0">
        <dgm:presLayoutVars>
          <dgm:dir/>
          <dgm:resizeHandles val="exact"/>
        </dgm:presLayoutVars>
      </dgm:prSet>
      <dgm:spPr/>
    </dgm:pt>
    <dgm:pt modelId="{2D3624DE-4809-9744-859A-5EF64919AD90}" type="pres">
      <dgm:prSet presAssocID="{FD7AEAE9-941E-4021-B12E-5FBA075F83FD}" presName="node" presStyleLbl="node1" presStyleIdx="0" presStyleCnt="9">
        <dgm:presLayoutVars>
          <dgm:bulletEnabled val="1"/>
        </dgm:presLayoutVars>
      </dgm:prSet>
      <dgm:spPr/>
    </dgm:pt>
    <dgm:pt modelId="{F19922D8-6A04-1648-AC3F-25B5567CF5AE}" type="pres">
      <dgm:prSet presAssocID="{7AEC83D4-4B9D-487A-B3E0-6A810F889B33}" presName="sibTrans" presStyleLbl="sibTrans1D1" presStyleIdx="0" presStyleCnt="8"/>
      <dgm:spPr/>
    </dgm:pt>
    <dgm:pt modelId="{0A0444E2-70BC-AA4F-82EB-5467BB74EC77}" type="pres">
      <dgm:prSet presAssocID="{7AEC83D4-4B9D-487A-B3E0-6A810F889B33}" presName="connectorText" presStyleLbl="sibTrans1D1" presStyleIdx="0" presStyleCnt="8"/>
      <dgm:spPr/>
    </dgm:pt>
    <dgm:pt modelId="{6BF4BBF1-3899-4A46-B1D9-253FA367E324}" type="pres">
      <dgm:prSet presAssocID="{93E47D1E-A86B-42A4-A9E9-2B4C0A5A3212}" presName="node" presStyleLbl="node1" presStyleIdx="1" presStyleCnt="9">
        <dgm:presLayoutVars>
          <dgm:bulletEnabled val="1"/>
        </dgm:presLayoutVars>
      </dgm:prSet>
      <dgm:spPr/>
    </dgm:pt>
    <dgm:pt modelId="{56FBA900-166F-1A43-AA6B-50BADCA7E02F}" type="pres">
      <dgm:prSet presAssocID="{9333C34A-0C2A-48AA-82BF-A0F2CA20E8ED}" presName="sibTrans" presStyleLbl="sibTrans1D1" presStyleIdx="1" presStyleCnt="8"/>
      <dgm:spPr/>
    </dgm:pt>
    <dgm:pt modelId="{E4E744F1-C3F7-EE4A-A1D9-106A50F9DF92}" type="pres">
      <dgm:prSet presAssocID="{9333C34A-0C2A-48AA-82BF-A0F2CA20E8ED}" presName="connectorText" presStyleLbl="sibTrans1D1" presStyleIdx="1" presStyleCnt="8"/>
      <dgm:spPr/>
    </dgm:pt>
    <dgm:pt modelId="{2B4698BA-02D6-814B-9BD1-14B355A122D1}" type="pres">
      <dgm:prSet presAssocID="{C3E410D2-E68C-4CB7-89B9-E8BEECC197A6}" presName="node" presStyleLbl="node1" presStyleIdx="2" presStyleCnt="9">
        <dgm:presLayoutVars>
          <dgm:bulletEnabled val="1"/>
        </dgm:presLayoutVars>
      </dgm:prSet>
      <dgm:spPr/>
    </dgm:pt>
    <dgm:pt modelId="{4EE677CD-29DD-404C-922D-36412FBFD7DA}" type="pres">
      <dgm:prSet presAssocID="{541C6DBD-A122-429D-A05B-63E65034394E}" presName="sibTrans" presStyleLbl="sibTrans1D1" presStyleIdx="2" presStyleCnt="8"/>
      <dgm:spPr/>
    </dgm:pt>
    <dgm:pt modelId="{FB886D2F-5BEE-6E43-80AE-6808EF715E67}" type="pres">
      <dgm:prSet presAssocID="{541C6DBD-A122-429D-A05B-63E65034394E}" presName="connectorText" presStyleLbl="sibTrans1D1" presStyleIdx="2" presStyleCnt="8"/>
      <dgm:spPr/>
    </dgm:pt>
    <dgm:pt modelId="{3D822321-EFCE-C248-9D52-C0A99249522B}" type="pres">
      <dgm:prSet presAssocID="{98F1AB0C-FF05-463D-B742-7285CC490998}" presName="node" presStyleLbl="node1" presStyleIdx="3" presStyleCnt="9">
        <dgm:presLayoutVars>
          <dgm:bulletEnabled val="1"/>
        </dgm:presLayoutVars>
      </dgm:prSet>
      <dgm:spPr/>
    </dgm:pt>
    <dgm:pt modelId="{5B08BCE4-5925-7B45-BB91-BD619E5845CA}" type="pres">
      <dgm:prSet presAssocID="{E5B03395-7CAC-461C-90B2-059A92BF5081}" presName="sibTrans" presStyleLbl="sibTrans1D1" presStyleIdx="3" presStyleCnt="8"/>
      <dgm:spPr/>
    </dgm:pt>
    <dgm:pt modelId="{3860B557-1BBF-8844-96CD-41254E958C3F}" type="pres">
      <dgm:prSet presAssocID="{E5B03395-7CAC-461C-90B2-059A92BF5081}" presName="connectorText" presStyleLbl="sibTrans1D1" presStyleIdx="3" presStyleCnt="8"/>
      <dgm:spPr/>
    </dgm:pt>
    <dgm:pt modelId="{94DF0952-B7B9-8446-980E-6F66D97C32FF}" type="pres">
      <dgm:prSet presAssocID="{451DFBF3-142B-41D6-8CDB-DE4657B441A9}" presName="node" presStyleLbl="node1" presStyleIdx="4" presStyleCnt="9">
        <dgm:presLayoutVars>
          <dgm:bulletEnabled val="1"/>
        </dgm:presLayoutVars>
      </dgm:prSet>
      <dgm:spPr/>
    </dgm:pt>
    <dgm:pt modelId="{D4C61827-2882-8E41-B8ED-96EB3699EE3E}" type="pres">
      <dgm:prSet presAssocID="{8C83463F-F038-4940-9054-D308C0E8A35B}" presName="sibTrans" presStyleLbl="sibTrans1D1" presStyleIdx="4" presStyleCnt="8"/>
      <dgm:spPr/>
    </dgm:pt>
    <dgm:pt modelId="{F4CC2F2E-E515-4446-A82A-E8D737A7F15F}" type="pres">
      <dgm:prSet presAssocID="{8C83463F-F038-4940-9054-D308C0E8A35B}" presName="connectorText" presStyleLbl="sibTrans1D1" presStyleIdx="4" presStyleCnt="8"/>
      <dgm:spPr/>
    </dgm:pt>
    <dgm:pt modelId="{9A933D34-79CC-664D-AAAA-83A52ACEC02E}" type="pres">
      <dgm:prSet presAssocID="{796FF140-0356-4F36-9D6D-B1FE99BC7C67}" presName="node" presStyleLbl="node1" presStyleIdx="5" presStyleCnt="9">
        <dgm:presLayoutVars>
          <dgm:bulletEnabled val="1"/>
        </dgm:presLayoutVars>
      </dgm:prSet>
      <dgm:spPr/>
    </dgm:pt>
    <dgm:pt modelId="{4C4FDF8D-9263-7B4B-823A-F013D422B046}" type="pres">
      <dgm:prSet presAssocID="{05E95931-2E3D-4327-BEC9-D40E033E47A2}" presName="sibTrans" presStyleLbl="sibTrans1D1" presStyleIdx="5" presStyleCnt="8"/>
      <dgm:spPr/>
    </dgm:pt>
    <dgm:pt modelId="{01014B57-6C68-A74B-BE3F-4FF6A136CA3B}" type="pres">
      <dgm:prSet presAssocID="{05E95931-2E3D-4327-BEC9-D40E033E47A2}" presName="connectorText" presStyleLbl="sibTrans1D1" presStyleIdx="5" presStyleCnt="8"/>
      <dgm:spPr/>
    </dgm:pt>
    <dgm:pt modelId="{645787A3-DE53-214A-BE6C-848CEC53982D}" type="pres">
      <dgm:prSet presAssocID="{43F7043F-5121-406F-B462-FF3A7740E4BF}" presName="node" presStyleLbl="node1" presStyleIdx="6" presStyleCnt="9">
        <dgm:presLayoutVars>
          <dgm:bulletEnabled val="1"/>
        </dgm:presLayoutVars>
      </dgm:prSet>
      <dgm:spPr/>
    </dgm:pt>
    <dgm:pt modelId="{C6038C1D-7372-CC4D-A4AD-BE2D13FBAC46}" type="pres">
      <dgm:prSet presAssocID="{C34AEF59-0EA9-43B4-B156-C2159A844942}" presName="sibTrans" presStyleLbl="sibTrans1D1" presStyleIdx="6" presStyleCnt="8"/>
      <dgm:spPr/>
    </dgm:pt>
    <dgm:pt modelId="{158A72DC-F3B8-9441-BF51-7AB0B3423E4D}" type="pres">
      <dgm:prSet presAssocID="{C34AEF59-0EA9-43B4-B156-C2159A844942}" presName="connectorText" presStyleLbl="sibTrans1D1" presStyleIdx="6" presStyleCnt="8"/>
      <dgm:spPr/>
    </dgm:pt>
    <dgm:pt modelId="{F17060F4-5887-BC48-B5B5-300F61A5EB01}" type="pres">
      <dgm:prSet presAssocID="{CD4FA9C2-47DB-4268-8A4F-C7821828A6D3}" presName="node" presStyleLbl="node1" presStyleIdx="7" presStyleCnt="9">
        <dgm:presLayoutVars>
          <dgm:bulletEnabled val="1"/>
        </dgm:presLayoutVars>
      </dgm:prSet>
      <dgm:spPr/>
    </dgm:pt>
    <dgm:pt modelId="{BB6F5BA0-FBFC-EA45-B97F-8A0F9E39B40B}" type="pres">
      <dgm:prSet presAssocID="{C38C11D4-05A0-4863-88DD-FF033ED264B8}" presName="sibTrans" presStyleLbl="sibTrans1D1" presStyleIdx="7" presStyleCnt="8"/>
      <dgm:spPr/>
    </dgm:pt>
    <dgm:pt modelId="{A612EF07-F235-2E40-A113-9FBAFCC4C40D}" type="pres">
      <dgm:prSet presAssocID="{C38C11D4-05A0-4863-88DD-FF033ED264B8}" presName="connectorText" presStyleLbl="sibTrans1D1" presStyleIdx="7" presStyleCnt="8"/>
      <dgm:spPr/>
    </dgm:pt>
    <dgm:pt modelId="{90263D74-0FFA-5A46-8985-30403F091BB3}" type="pres">
      <dgm:prSet presAssocID="{B191E644-6B3C-421F-B4CF-5E0EE226A3F9}" presName="node" presStyleLbl="node1" presStyleIdx="8" presStyleCnt="9">
        <dgm:presLayoutVars>
          <dgm:bulletEnabled val="1"/>
        </dgm:presLayoutVars>
      </dgm:prSet>
      <dgm:spPr/>
    </dgm:pt>
  </dgm:ptLst>
  <dgm:cxnLst>
    <dgm:cxn modelId="{1E53E004-2C05-4EE2-94C8-6C464E1E0600}" srcId="{440E06C2-C856-4055-95A9-2DC1DFF834CE}" destId="{796FF140-0356-4F36-9D6D-B1FE99BC7C67}" srcOrd="5" destOrd="0" parTransId="{CBC8D6A4-D762-4F06-9318-105CC445E022}" sibTransId="{05E95931-2E3D-4327-BEC9-D40E033E47A2}"/>
    <dgm:cxn modelId="{8CFEC60F-6FC4-6740-9510-84652DB74015}" type="presOf" srcId="{796FF140-0356-4F36-9D6D-B1FE99BC7C67}" destId="{9A933D34-79CC-664D-AAAA-83A52ACEC02E}" srcOrd="0" destOrd="0" presId="urn:microsoft.com/office/officeart/2016/7/layout/RepeatingBendingProcessNew"/>
    <dgm:cxn modelId="{367A491B-C4BB-9D45-A354-454BCFEE84A6}" type="presOf" srcId="{7AEC83D4-4B9D-487A-B3E0-6A810F889B33}" destId="{F19922D8-6A04-1648-AC3F-25B5567CF5AE}" srcOrd="0" destOrd="0" presId="urn:microsoft.com/office/officeart/2016/7/layout/RepeatingBendingProcessNew"/>
    <dgm:cxn modelId="{D9D9511B-8611-4740-B585-1C68EAA63E12}" srcId="{440E06C2-C856-4055-95A9-2DC1DFF834CE}" destId="{FD7AEAE9-941E-4021-B12E-5FBA075F83FD}" srcOrd="0" destOrd="0" parTransId="{50617124-F50F-4631-A14C-4A6C70A364B8}" sibTransId="{7AEC83D4-4B9D-487A-B3E0-6A810F889B33}"/>
    <dgm:cxn modelId="{B5B14123-793A-F944-9169-AAC6015575AA}" type="presOf" srcId="{C34AEF59-0EA9-43B4-B156-C2159A844942}" destId="{C6038C1D-7372-CC4D-A4AD-BE2D13FBAC46}" srcOrd="0" destOrd="0" presId="urn:microsoft.com/office/officeart/2016/7/layout/RepeatingBendingProcessNew"/>
    <dgm:cxn modelId="{0C7B7F24-A9DA-4111-95FC-827B1B70D4DC}" srcId="{440E06C2-C856-4055-95A9-2DC1DFF834CE}" destId="{451DFBF3-142B-41D6-8CDB-DE4657B441A9}" srcOrd="4" destOrd="0" parTransId="{CE7C9698-DC9E-4922-A7BF-FB0BA18DE4DF}" sibTransId="{8C83463F-F038-4940-9054-D308C0E8A35B}"/>
    <dgm:cxn modelId="{17A7C13A-F4B2-634B-AB7C-17C8C2A30BBB}" type="presOf" srcId="{541C6DBD-A122-429D-A05B-63E65034394E}" destId="{4EE677CD-29DD-404C-922D-36412FBFD7DA}" srcOrd="0" destOrd="0" presId="urn:microsoft.com/office/officeart/2016/7/layout/RepeatingBendingProcessNew"/>
    <dgm:cxn modelId="{FA3E673C-0CE8-4344-8A9F-F049D4349D8E}" srcId="{440E06C2-C856-4055-95A9-2DC1DFF834CE}" destId="{CD4FA9C2-47DB-4268-8A4F-C7821828A6D3}" srcOrd="7" destOrd="0" parTransId="{1CDFDED2-C040-4BB7-887A-3B398D974DEC}" sibTransId="{C38C11D4-05A0-4863-88DD-FF033ED264B8}"/>
    <dgm:cxn modelId="{CBDBE13D-40E7-6A40-BE72-4800B6A54BD1}" type="presOf" srcId="{E5B03395-7CAC-461C-90B2-059A92BF5081}" destId="{5B08BCE4-5925-7B45-BB91-BD619E5845CA}" srcOrd="0" destOrd="0" presId="urn:microsoft.com/office/officeart/2016/7/layout/RepeatingBendingProcessNew"/>
    <dgm:cxn modelId="{B9786E44-284E-664F-8593-A1E9875A92DD}" type="presOf" srcId="{C34AEF59-0EA9-43B4-B156-C2159A844942}" destId="{158A72DC-F3B8-9441-BF51-7AB0B3423E4D}" srcOrd="1" destOrd="0" presId="urn:microsoft.com/office/officeart/2016/7/layout/RepeatingBendingProcessNew"/>
    <dgm:cxn modelId="{A731F746-904B-0545-BADF-C840F0DFFA8E}" type="presOf" srcId="{541C6DBD-A122-429D-A05B-63E65034394E}" destId="{FB886D2F-5BEE-6E43-80AE-6808EF715E67}" srcOrd="1" destOrd="0" presId="urn:microsoft.com/office/officeart/2016/7/layout/RepeatingBendingProcessNew"/>
    <dgm:cxn modelId="{827A2B4A-8F4E-5147-B250-54D55952A166}" type="presOf" srcId="{05E95931-2E3D-4327-BEC9-D40E033E47A2}" destId="{4C4FDF8D-9263-7B4B-823A-F013D422B046}" srcOrd="0" destOrd="0" presId="urn:microsoft.com/office/officeart/2016/7/layout/RepeatingBendingProcessNew"/>
    <dgm:cxn modelId="{E173E34B-5735-CC40-B0A2-6D2BCE495CDA}" type="presOf" srcId="{93E47D1E-A86B-42A4-A9E9-2B4C0A5A3212}" destId="{6BF4BBF1-3899-4A46-B1D9-253FA367E324}" srcOrd="0" destOrd="0" presId="urn:microsoft.com/office/officeart/2016/7/layout/RepeatingBendingProcessNew"/>
    <dgm:cxn modelId="{9EBA7055-D3CC-4131-A472-6B4B97B2BDBE}" srcId="{440E06C2-C856-4055-95A9-2DC1DFF834CE}" destId="{98F1AB0C-FF05-463D-B742-7285CC490998}" srcOrd="3" destOrd="0" parTransId="{E0CFC399-7F9D-40A9-A8B1-6DB23813C587}" sibTransId="{E5B03395-7CAC-461C-90B2-059A92BF5081}"/>
    <dgm:cxn modelId="{8208F371-CA60-584E-A05E-02176B5126A4}" type="presOf" srcId="{C3E410D2-E68C-4CB7-89B9-E8BEECC197A6}" destId="{2B4698BA-02D6-814B-9BD1-14B355A122D1}" srcOrd="0" destOrd="0" presId="urn:microsoft.com/office/officeart/2016/7/layout/RepeatingBendingProcessNew"/>
    <dgm:cxn modelId="{C84F7073-DBD9-41FA-86C0-2281C8F8BD3D}" srcId="{440E06C2-C856-4055-95A9-2DC1DFF834CE}" destId="{93E47D1E-A86B-42A4-A9E9-2B4C0A5A3212}" srcOrd="1" destOrd="0" parTransId="{A02F87CC-04A7-43E4-9CE7-2E93B9559194}" sibTransId="{9333C34A-0C2A-48AA-82BF-A0F2CA20E8ED}"/>
    <dgm:cxn modelId="{AAC24777-5F25-A34D-9CE7-FD524BAD6506}" type="presOf" srcId="{451DFBF3-142B-41D6-8CDB-DE4657B441A9}" destId="{94DF0952-B7B9-8446-980E-6F66D97C32FF}" srcOrd="0" destOrd="0" presId="urn:microsoft.com/office/officeart/2016/7/layout/RepeatingBendingProcessNew"/>
    <dgm:cxn modelId="{F74DF897-196E-EB4B-86E8-AA0FEFF1E1C9}" type="presOf" srcId="{8C83463F-F038-4940-9054-D308C0E8A35B}" destId="{D4C61827-2882-8E41-B8ED-96EB3699EE3E}" srcOrd="0" destOrd="0" presId="urn:microsoft.com/office/officeart/2016/7/layout/RepeatingBendingProcessNew"/>
    <dgm:cxn modelId="{CDA4A899-3B3F-264C-B537-45AD35F4A66D}" type="presOf" srcId="{FD7AEAE9-941E-4021-B12E-5FBA075F83FD}" destId="{2D3624DE-4809-9744-859A-5EF64919AD90}" srcOrd="0" destOrd="0" presId="urn:microsoft.com/office/officeart/2016/7/layout/RepeatingBendingProcessNew"/>
    <dgm:cxn modelId="{47F5909D-18FE-8A41-B4CE-9DE35D388041}" type="presOf" srcId="{E5B03395-7CAC-461C-90B2-059A92BF5081}" destId="{3860B557-1BBF-8844-96CD-41254E958C3F}" srcOrd="1" destOrd="0" presId="urn:microsoft.com/office/officeart/2016/7/layout/RepeatingBendingProcessNew"/>
    <dgm:cxn modelId="{191594A3-820B-C746-A90E-DA590C589D20}" type="presOf" srcId="{9333C34A-0C2A-48AA-82BF-A0F2CA20E8ED}" destId="{E4E744F1-C3F7-EE4A-A1D9-106A50F9DF92}" srcOrd="1" destOrd="0" presId="urn:microsoft.com/office/officeart/2016/7/layout/RepeatingBendingProcessNew"/>
    <dgm:cxn modelId="{AA0719A4-ECB5-AE46-8387-46DF55C2E86A}" type="presOf" srcId="{7AEC83D4-4B9D-487A-B3E0-6A810F889B33}" destId="{0A0444E2-70BC-AA4F-82EB-5467BB74EC77}" srcOrd="1" destOrd="0" presId="urn:microsoft.com/office/officeart/2016/7/layout/RepeatingBendingProcessNew"/>
    <dgm:cxn modelId="{128D6AA9-1744-4167-A3E6-F7F378179D4B}" srcId="{440E06C2-C856-4055-95A9-2DC1DFF834CE}" destId="{C3E410D2-E68C-4CB7-89B9-E8BEECC197A6}" srcOrd="2" destOrd="0" parTransId="{49A6C833-4B9E-43FD-81CF-5BF7E6414405}" sibTransId="{541C6DBD-A122-429D-A05B-63E65034394E}"/>
    <dgm:cxn modelId="{7984DEA9-07CE-8141-A9AC-D5EA3CB53287}" type="presOf" srcId="{43F7043F-5121-406F-B462-FF3A7740E4BF}" destId="{645787A3-DE53-214A-BE6C-848CEC53982D}" srcOrd="0" destOrd="0" presId="urn:microsoft.com/office/officeart/2016/7/layout/RepeatingBendingProcessNew"/>
    <dgm:cxn modelId="{2A23A1AA-8DEF-BF47-A3AC-43E4B6E482BB}" type="presOf" srcId="{8C83463F-F038-4940-9054-D308C0E8A35B}" destId="{F4CC2F2E-E515-4446-A82A-E8D737A7F15F}" srcOrd="1" destOrd="0" presId="urn:microsoft.com/office/officeart/2016/7/layout/RepeatingBendingProcessNew"/>
    <dgm:cxn modelId="{C43DA7B6-73B6-4048-A574-4BD4E1E59BC1}" srcId="{440E06C2-C856-4055-95A9-2DC1DFF834CE}" destId="{B191E644-6B3C-421F-B4CF-5E0EE226A3F9}" srcOrd="8" destOrd="0" parTransId="{66360F0E-A40B-4731-8F64-C90B4574C914}" sibTransId="{74CD8155-E37E-4B96-840B-27418D718158}"/>
    <dgm:cxn modelId="{01D221BA-F019-F940-BEC2-840489BD06CB}" type="presOf" srcId="{C38C11D4-05A0-4863-88DD-FF033ED264B8}" destId="{A612EF07-F235-2E40-A113-9FBAFCC4C40D}" srcOrd="1" destOrd="0" presId="urn:microsoft.com/office/officeart/2016/7/layout/RepeatingBendingProcessNew"/>
    <dgm:cxn modelId="{B2FF78C7-C992-334C-927F-C8B34B011AE2}" type="presOf" srcId="{9333C34A-0C2A-48AA-82BF-A0F2CA20E8ED}" destId="{56FBA900-166F-1A43-AA6B-50BADCA7E02F}" srcOrd="0" destOrd="0" presId="urn:microsoft.com/office/officeart/2016/7/layout/RepeatingBendingProcessNew"/>
    <dgm:cxn modelId="{8BDC60CD-1263-6E4C-A9F3-08AE869FD771}" type="presOf" srcId="{05E95931-2E3D-4327-BEC9-D40E033E47A2}" destId="{01014B57-6C68-A74B-BE3F-4FF6A136CA3B}" srcOrd="1" destOrd="0" presId="urn:microsoft.com/office/officeart/2016/7/layout/RepeatingBendingProcessNew"/>
    <dgm:cxn modelId="{6371FED9-D51E-C54F-9E8B-D41478D1B6EA}" type="presOf" srcId="{C38C11D4-05A0-4863-88DD-FF033ED264B8}" destId="{BB6F5BA0-FBFC-EA45-B97F-8A0F9E39B40B}" srcOrd="0" destOrd="0" presId="urn:microsoft.com/office/officeart/2016/7/layout/RepeatingBendingProcessNew"/>
    <dgm:cxn modelId="{E46471DE-5A69-A144-A9D2-8CD6D927437C}" type="presOf" srcId="{98F1AB0C-FF05-463D-B742-7285CC490998}" destId="{3D822321-EFCE-C248-9D52-C0A99249522B}" srcOrd="0" destOrd="0" presId="urn:microsoft.com/office/officeart/2016/7/layout/RepeatingBendingProcessNew"/>
    <dgm:cxn modelId="{5ECDAAF6-BD5C-42FB-969E-C198BC4A8146}" srcId="{440E06C2-C856-4055-95A9-2DC1DFF834CE}" destId="{43F7043F-5121-406F-B462-FF3A7740E4BF}" srcOrd="6" destOrd="0" parTransId="{A7B5FB4E-B43F-4C3D-9FEC-21D0CC7439EF}" sibTransId="{C34AEF59-0EA9-43B4-B156-C2159A844942}"/>
    <dgm:cxn modelId="{8F0235F7-70BD-1E4D-9545-040A2F6D4AC1}" type="presOf" srcId="{CD4FA9C2-47DB-4268-8A4F-C7821828A6D3}" destId="{F17060F4-5887-BC48-B5B5-300F61A5EB01}" srcOrd="0" destOrd="0" presId="urn:microsoft.com/office/officeart/2016/7/layout/RepeatingBendingProcessNew"/>
    <dgm:cxn modelId="{02C06EFC-ED28-9D4A-9F7D-A9DE8D70E37D}" type="presOf" srcId="{440E06C2-C856-4055-95A9-2DC1DFF834CE}" destId="{7E380363-08D4-F048-B567-7DC47F4F93CF}" srcOrd="0" destOrd="0" presId="urn:microsoft.com/office/officeart/2016/7/layout/RepeatingBendingProcessNew"/>
    <dgm:cxn modelId="{1F35B6FE-5794-C54B-8F53-FBC1445D0F47}" type="presOf" srcId="{B191E644-6B3C-421F-B4CF-5E0EE226A3F9}" destId="{90263D74-0FFA-5A46-8985-30403F091BB3}" srcOrd="0" destOrd="0" presId="urn:microsoft.com/office/officeart/2016/7/layout/RepeatingBendingProcessNew"/>
    <dgm:cxn modelId="{D5FF6D64-5F4D-B441-9B3D-903746715027}" type="presParOf" srcId="{7E380363-08D4-F048-B567-7DC47F4F93CF}" destId="{2D3624DE-4809-9744-859A-5EF64919AD90}" srcOrd="0" destOrd="0" presId="urn:microsoft.com/office/officeart/2016/7/layout/RepeatingBendingProcessNew"/>
    <dgm:cxn modelId="{226CD96E-97ED-5F43-9A39-5E802A334FA2}" type="presParOf" srcId="{7E380363-08D4-F048-B567-7DC47F4F93CF}" destId="{F19922D8-6A04-1648-AC3F-25B5567CF5AE}" srcOrd="1" destOrd="0" presId="urn:microsoft.com/office/officeart/2016/7/layout/RepeatingBendingProcessNew"/>
    <dgm:cxn modelId="{C23101AD-3E42-5D46-804D-A5EF120CCDC0}" type="presParOf" srcId="{F19922D8-6A04-1648-AC3F-25B5567CF5AE}" destId="{0A0444E2-70BC-AA4F-82EB-5467BB74EC77}" srcOrd="0" destOrd="0" presId="urn:microsoft.com/office/officeart/2016/7/layout/RepeatingBendingProcessNew"/>
    <dgm:cxn modelId="{6D29DC5D-C553-6547-8CE1-E20A38726730}" type="presParOf" srcId="{7E380363-08D4-F048-B567-7DC47F4F93CF}" destId="{6BF4BBF1-3899-4A46-B1D9-253FA367E324}" srcOrd="2" destOrd="0" presId="urn:microsoft.com/office/officeart/2016/7/layout/RepeatingBendingProcessNew"/>
    <dgm:cxn modelId="{E19FD291-B1B7-BC40-88F4-B3A0A166C29E}" type="presParOf" srcId="{7E380363-08D4-F048-B567-7DC47F4F93CF}" destId="{56FBA900-166F-1A43-AA6B-50BADCA7E02F}" srcOrd="3" destOrd="0" presId="urn:microsoft.com/office/officeart/2016/7/layout/RepeatingBendingProcessNew"/>
    <dgm:cxn modelId="{70A2A761-CD69-A04E-8794-4161C4DB3FC0}" type="presParOf" srcId="{56FBA900-166F-1A43-AA6B-50BADCA7E02F}" destId="{E4E744F1-C3F7-EE4A-A1D9-106A50F9DF92}" srcOrd="0" destOrd="0" presId="urn:microsoft.com/office/officeart/2016/7/layout/RepeatingBendingProcessNew"/>
    <dgm:cxn modelId="{2F359116-80BC-184E-BE17-C207664CD65E}" type="presParOf" srcId="{7E380363-08D4-F048-B567-7DC47F4F93CF}" destId="{2B4698BA-02D6-814B-9BD1-14B355A122D1}" srcOrd="4" destOrd="0" presId="urn:microsoft.com/office/officeart/2016/7/layout/RepeatingBendingProcessNew"/>
    <dgm:cxn modelId="{3EE7A898-5813-7647-BD8E-902AB27CD188}" type="presParOf" srcId="{7E380363-08D4-F048-B567-7DC47F4F93CF}" destId="{4EE677CD-29DD-404C-922D-36412FBFD7DA}" srcOrd="5" destOrd="0" presId="urn:microsoft.com/office/officeart/2016/7/layout/RepeatingBendingProcessNew"/>
    <dgm:cxn modelId="{F1E37DB3-3CB3-2C4C-BCCC-F82F9956F9E9}" type="presParOf" srcId="{4EE677CD-29DD-404C-922D-36412FBFD7DA}" destId="{FB886D2F-5BEE-6E43-80AE-6808EF715E67}" srcOrd="0" destOrd="0" presId="urn:microsoft.com/office/officeart/2016/7/layout/RepeatingBendingProcessNew"/>
    <dgm:cxn modelId="{B9D970B6-CD35-1842-9F4D-5B91B4FCE9D8}" type="presParOf" srcId="{7E380363-08D4-F048-B567-7DC47F4F93CF}" destId="{3D822321-EFCE-C248-9D52-C0A99249522B}" srcOrd="6" destOrd="0" presId="urn:microsoft.com/office/officeart/2016/7/layout/RepeatingBendingProcessNew"/>
    <dgm:cxn modelId="{0B3EACEF-4E9D-BE4D-9A63-89AC1B9EC965}" type="presParOf" srcId="{7E380363-08D4-F048-B567-7DC47F4F93CF}" destId="{5B08BCE4-5925-7B45-BB91-BD619E5845CA}" srcOrd="7" destOrd="0" presId="urn:microsoft.com/office/officeart/2016/7/layout/RepeatingBendingProcessNew"/>
    <dgm:cxn modelId="{C44339DD-376D-0948-81FF-D446FBE7F851}" type="presParOf" srcId="{5B08BCE4-5925-7B45-BB91-BD619E5845CA}" destId="{3860B557-1BBF-8844-96CD-41254E958C3F}" srcOrd="0" destOrd="0" presId="urn:microsoft.com/office/officeart/2016/7/layout/RepeatingBendingProcessNew"/>
    <dgm:cxn modelId="{7E44283F-7A42-5943-B39C-C664B91FB6D0}" type="presParOf" srcId="{7E380363-08D4-F048-B567-7DC47F4F93CF}" destId="{94DF0952-B7B9-8446-980E-6F66D97C32FF}" srcOrd="8" destOrd="0" presId="urn:microsoft.com/office/officeart/2016/7/layout/RepeatingBendingProcessNew"/>
    <dgm:cxn modelId="{E9100D2F-F8F4-AE43-83A7-85FDEF642ED5}" type="presParOf" srcId="{7E380363-08D4-F048-B567-7DC47F4F93CF}" destId="{D4C61827-2882-8E41-B8ED-96EB3699EE3E}" srcOrd="9" destOrd="0" presId="urn:microsoft.com/office/officeart/2016/7/layout/RepeatingBendingProcessNew"/>
    <dgm:cxn modelId="{5325AA04-47BD-5E49-BC5D-5810398D00F2}" type="presParOf" srcId="{D4C61827-2882-8E41-B8ED-96EB3699EE3E}" destId="{F4CC2F2E-E515-4446-A82A-E8D737A7F15F}" srcOrd="0" destOrd="0" presId="urn:microsoft.com/office/officeart/2016/7/layout/RepeatingBendingProcessNew"/>
    <dgm:cxn modelId="{011E05BD-E5E9-A243-A0FA-116380BE53A1}" type="presParOf" srcId="{7E380363-08D4-F048-B567-7DC47F4F93CF}" destId="{9A933D34-79CC-664D-AAAA-83A52ACEC02E}" srcOrd="10" destOrd="0" presId="urn:microsoft.com/office/officeart/2016/7/layout/RepeatingBendingProcessNew"/>
    <dgm:cxn modelId="{0CD662A6-EB9E-B348-B763-5F6B3E2E7998}" type="presParOf" srcId="{7E380363-08D4-F048-B567-7DC47F4F93CF}" destId="{4C4FDF8D-9263-7B4B-823A-F013D422B046}" srcOrd="11" destOrd="0" presId="urn:microsoft.com/office/officeart/2016/7/layout/RepeatingBendingProcessNew"/>
    <dgm:cxn modelId="{3C330274-AB21-2C45-B51A-27B9DA6D02FB}" type="presParOf" srcId="{4C4FDF8D-9263-7B4B-823A-F013D422B046}" destId="{01014B57-6C68-A74B-BE3F-4FF6A136CA3B}" srcOrd="0" destOrd="0" presId="urn:microsoft.com/office/officeart/2016/7/layout/RepeatingBendingProcessNew"/>
    <dgm:cxn modelId="{3A824C8B-1A3F-ED4E-8081-C7E7BD26BE20}" type="presParOf" srcId="{7E380363-08D4-F048-B567-7DC47F4F93CF}" destId="{645787A3-DE53-214A-BE6C-848CEC53982D}" srcOrd="12" destOrd="0" presId="urn:microsoft.com/office/officeart/2016/7/layout/RepeatingBendingProcessNew"/>
    <dgm:cxn modelId="{5CA075A0-7FAF-684C-9696-C83C3A01A4FC}" type="presParOf" srcId="{7E380363-08D4-F048-B567-7DC47F4F93CF}" destId="{C6038C1D-7372-CC4D-A4AD-BE2D13FBAC46}" srcOrd="13" destOrd="0" presId="urn:microsoft.com/office/officeart/2016/7/layout/RepeatingBendingProcessNew"/>
    <dgm:cxn modelId="{3251F6E4-58C7-D94F-BC18-D1DCAA248AD1}" type="presParOf" srcId="{C6038C1D-7372-CC4D-A4AD-BE2D13FBAC46}" destId="{158A72DC-F3B8-9441-BF51-7AB0B3423E4D}" srcOrd="0" destOrd="0" presId="urn:microsoft.com/office/officeart/2016/7/layout/RepeatingBendingProcessNew"/>
    <dgm:cxn modelId="{4613AA8F-1637-F245-96B1-04EA71928A12}" type="presParOf" srcId="{7E380363-08D4-F048-B567-7DC47F4F93CF}" destId="{F17060F4-5887-BC48-B5B5-300F61A5EB01}" srcOrd="14" destOrd="0" presId="urn:microsoft.com/office/officeart/2016/7/layout/RepeatingBendingProcessNew"/>
    <dgm:cxn modelId="{8F4B863C-3BBE-0E43-A191-B676696E45F8}" type="presParOf" srcId="{7E380363-08D4-F048-B567-7DC47F4F93CF}" destId="{BB6F5BA0-FBFC-EA45-B97F-8A0F9E39B40B}" srcOrd="15" destOrd="0" presId="urn:microsoft.com/office/officeart/2016/7/layout/RepeatingBendingProcessNew"/>
    <dgm:cxn modelId="{6C83E9C1-8ADB-8042-9ACB-EA58FAB57E10}" type="presParOf" srcId="{BB6F5BA0-FBFC-EA45-B97F-8A0F9E39B40B}" destId="{A612EF07-F235-2E40-A113-9FBAFCC4C40D}" srcOrd="0" destOrd="0" presId="urn:microsoft.com/office/officeart/2016/7/layout/RepeatingBendingProcessNew"/>
    <dgm:cxn modelId="{9584A3E6-C232-2143-B802-90485D25D044}" type="presParOf" srcId="{7E380363-08D4-F048-B567-7DC47F4F93CF}" destId="{90263D74-0FFA-5A46-8985-30403F091BB3}" srcOrd="1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922D8-6A04-1648-AC3F-25B5567CF5AE}">
      <dsp:nvSpPr>
        <dsp:cNvPr id="0" name=""/>
        <dsp:cNvSpPr/>
      </dsp:nvSpPr>
      <dsp:spPr>
        <a:xfrm>
          <a:off x="2669704" y="533944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64480" y="577453"/>
        <a:ext cx="22113" cy="4422"/>
      </dsp:txXfrm>
    </dsp:sp>
    <dsp:sp modelId="{2D3624DE-4809-9744-859A-5EF64919AD90}">
      <dsp:nvSpPr>
        <dsp:cNvPr id="0" name=""/>
        <dsp:cNvSpPr/>
      </dsp:nvSpPr>
      <dsp:spPr>
        <a:xfrm>
          <a:off x="748607" y="2795"/>
          <a:ext cx="1922896" cy="11537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 What You’ve Learned</a:t>
          </a:r>
        </a:p>
      </dsp:txBody>
      <dsp:txXfrm>
        <a:off x="748607" y="2795"/>
        <a:ext cx="1922896" cy="1153737"/>
      </dsp:txXfrm>
    </dsp:sp>
    <dsp:sp modelId="{56FBA900-166F-1A43-AA6B-50BADCA7E02F}">
      <dsp:nvSpPr>
        <dsp:cNvPr id="0" name=""/>
        <dsp:cNvSpPr/>
      </dsp:nvSpPr>
      <dsp:spPr>
        <a:xfrm>
          <a:off x="5034866" y="533944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9643" y="577453"/>
        <a:ext cx="22113" cy="4422"/>
      </dsp:txXfrm>
    </dsp:sp>
    <dsp:sp modelId="{6BF4BBF1-3899-4A46-B1D9-253FA367E324}">
      <dsp:nvSpPr>
        <dsp:cNvPr id="0" name=""/>
        <dsp:cNvSpPr/>
      </dsp:nvSpPr>
      <dsp:spPr>
        <a:xfrm>
          <a:off x="3113770" y="2795"/>
          <a:ext cx="1922896" cy="115373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Communicate - Network</a:t>
          </a:r>
        </a:p>
      </dsp:txBody>
      <dsp:txXfrm>
        <a:off x="3113770" y="2795"/>
        <a:ext cx="1922896" cy="1153737"/>
      </dsp:txXfrm>
    </dsp:sp>
    <dsp:sp modelId="{4EE677CD-29DD-404C-922D-36412FBFD7DA}">
      <dsp:nvSpPr>
        <dsp:cNvPr id="0" name=""/>
        <dsp:cNvSpPr/>
      </dsp:nvSpPr>
      <dsp:spPr>
        <a:xfrm>
          <a:off x="7400029" y="533944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94806" y="577453"/>
        <a:ext cx="22113" cy="4422"/>
      </dsp:txXfrm>
    </dsp:sp>
    <dsp:sp modelId="{2B4698BA-02D6-814B-9BD1-14B355A122D1}">
      <dsp:nvSpPr>
        <dsp:cNvPr id="0" name=""/>
        <dsp:cNvSpPr/>
      </dsp:nvSpPr>
      <dsp:spPr>
        <a:xfrm>
          <a:off x="5478933" y="2795"/>
          <a:ext cx="1922896" cy="115373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Thank Our Sponsors and Think About Their Contributions</a:t>
          </a:r>
        </a:p>
      </dsp:txBody>
      <dsp:txXfrm>
        <a:off x="5478933" y="2795"/>
        <a:ext cx="1922896" cy="1153737"/>
      </dsp:txXfrm>
    </dsp:sp>
    <dsp:sp modelId="{5B08BCE4-5925-7B45-BB91-BD619E5845CA}">
      <dsp:nvSpPr>
        <dsp:cNvPr id="0" name=""/>
        <dsp:cNvSpPr/>
      </dsp:nvSpPr>
      <dsp:spPr>
        <a:xfrm>
          <a:off x="1710055" y="1154733"/>
          <a:ext cx="7095488" cy="411666"/>
        </a:xfrm>
        <a:custGeom>
          <a:avLst/>
          <a:gdLst/>
          <a:ahLst/>
          <a:cxnLst/>
          <a:rect l="0" t="0" r="0" b="0"/>
          <a:pathLst>
            <a:path>
              <a:moveTo>
                <a:pt x="7095488" y="0"/>
              </a:moveTo>
              <a:lnTo>
                <a:pt x="7095488" y="222933"/>
              </a:lnTo>
              <a:lnTo>
                <a:pt x="0" y="222933"/>
              </a:lnTo>
              <a:lnTo>
                <a:pt x="0" y="411666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80068" y="1358355"/>
        <a:ext cx="355462" cy="4422"/>
      </dsp:txXfrm>
    </dsp:sp>
    <dsp:sp modelId="{3D822321-EFCE-C248-9D52-C0A99249522B}">
      <dsp:nvSpPr>
        <dsp:cNvPr id="0" name=""/>
        <dsp:cNvSpPr/>
      </dsp:nvSpPr>
      <dsp:spPr>
        <a:xfrm>
          <a:off x="7844095" y="2795"/>
          <a:ext cx="1922896" cy="115373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Patronize the Organizations that Contributed</a:t>
          </a:r>
        </a:p>
      </dsp:txBody>
      <dsp:txXfrm>
        <a:off x="7844095" y="2795"/>
        <a:ext cx="1922896" cy="1153737"/>
      </dsp:txXfrm>
    </dsp:sp>
    <dsp:sp modelId="{D4C61827-2882-8E41-B8ED-96EB3699EE3E}">
      <dsp:nvSpPr>
        <dsp:cNvPr id="0" name=""/>
        <dsp:cNvSpPr/>
      </dsp:nvSpPr>
      <dsp:spPr>
        <a:xfrm>
          <a:off x="2669704" y="2129949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64480" y="2173457"/>
        <a:ext cx="22113" cy="4422"/>
      </dsp:txXfrm>
    </dsp:sp>
    <dsp:sp modelId="{94DF0952-B7B9-8446-980E-6F66D97C32FF}">
      <dsp:nvSpPr>
        <dsp:cNvPr id="0" name=""/>
        <dsp:cNvSpPr/>
      </dsp:nvSpPr>
      <dsp:spPr>
        <a:xfrm>
          <a:off x="748607" y="1598800"/>
          <a:ext cx="1922896" cy="115373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Collaborate</a:t>
          </a:r>
        </a:p>
      </dsp:txBody>
      <dsp:txXfrm>
        <a:off x="748607" y="1598800"/>
        <a:ext cx="1922896" cy="1153737"/>
      </dsp:txXfrm>
    </dsp:sp>
    <dsp:sp modelId="{4C4FDF8D-9263-7B4B-823A-F013D422B046}">
      <dsp:nvSpPr>
        <dsp:cNvPr id="0" name=""/>
        <dsp:cNvSpPr/>
      </dsp:nvSpPr>
      <dsp:spPr>
        <a:xfrm>
          <a:off x="5034866" y="2129949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9643" y="2173457"/>
        <a:ext cx="22113" cy="4422"/>
      </dsp:txXfrm>
    </dsp:sp>
    <dsp:sp modelId="{9A933D34-79CC-664D-AAAA-83A52ACEC02E}">
      <dsp:nvSpPr>
        <dsp:cNvPr id="0" name=""/>
        <dsp:cNvSpPr/>
      </dsp:nvSpPr>
      <dsp:spPr>
        <a:xfrm>
          <a:off x="3113770" y="1598800"/>
          <a:ext cx="1922896" cy="11537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Seek Collaborative Funding</a:t>
          </a:r>
        </a:p>
      </dsp:txBody>
      <dsp:txXfrm>
        <a:off x="3113770" y="1598800"/>
        <a:ext cx="1922896" cy="1153737"/>
      </dsp:txXfrm>
    </dsp:sp>
    <dsp:sp modelId="{C6038C1D-7372-CC4D-A4AD-BE2D13FBAC46}">
      <dsp:nvSpPr>
        <dsp:cNvPr id="0" name=""/>
        <dsp:cNvSpPr/>
      </dsp:nvSpPr>
      <dsp:spPr>
        <a:xfrm>
          <a:off x="7400029" y="2129949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94806" y="2173457"/>
        <a:ext cx="22113" cy="4422"/>
      </dsp:txXfrm>
    </dsp:sp>
    <dsp:sp modelId="{645787A3-DE53-214A-BE6C-848CEC53982D}">
      <dsp:nvSpPr>
        <dsp:cNvPr id="0" name=""/>
        <dsp:cNvSpPr/>
      </dsp:nvSpPr>
      <dsp:spPr>
        <a:xfrm>
          <a:off x="5478933" y="1598800"/>
          <a:ext cx="1922896" cy="115373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Look for Regional Opportunities</a:t>
          </a:r>
        </a:p>
      </dsp:txBody>
      <dsp:txXfrm>
        <a:off x="5478933" y="1598800"/>
        <a:ext cx="1922896" cy="1153737"/>
      </dsp:txXfrm>
    </dsp:sp>
    <dsp:sp modelId="{BB6F5BA0-FBFC-EA45-B97F-8A0F9E39B40B}">
      <dsp:nvSpPr>
        <dsp:cNvPr id="0" name=""/>
        <dsp:cNvSpPr/>
      </dsp:nvSpPr>
      <dsp:spPr>
        <a:xfrm>
          <a:off x="1710055" y="2750737"/>
          <a:ext cx="7095488" cy="411666"/>
        </a:xfrm>
        <a:custGeom>
          <a:avLst/>
          <a:gdLst/>
          <a:ahLst/>
          <a:cxnLst/>
          <a:rect l="0" t="0" r="0" b="0"/>
          <a:pathLst>
            <a:path>
              <a:moveTo>
                <a:pt x="7095488" y="0"/>
              </a:moveTo>
              <a:lnTo>
                <a:pt x="7095488" y="222933"/>
              </a:lnTo>
              <a:lnTo>
                <a:pt x="0" y="222933"/>
              </a:lnTo>
              <a:lnTo>
                <a:pt x="0" y="411666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80068" y="2954359"/>
        <a:ext cx="355462" cy="4422"/>
      </dsp:txXfrm>
    </dsp:sp>
    <dsp:sp modelId="{F17060F4-5887-BC48-B5B5-300F61A5EB01}">
      <dsp:nvSpPr>
        <dsp:cNvPr id="0" name=""/>
        <dsp:cNvSpPr/>
      </dsp:nvSpPr>
      <dsp:spPr>
        <a:xfrm>
          <a:off x="7844095" y="1598800"/>
          <a:ext cx="1922896" cy="115373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Join and contribute to SWC, RDA, SIGHPC-RCE, OSG, or EGI</a:t>
          </a:r>
        </a:p>
      </dsp:txBody>
      <dsp:txXfrm>
        <a:off x="7844095" y="1598800"/>
        <a:ext cx="1922896" cy="1153737"/>
      </dsp:txXfrm>
    </dsp:sp>
    <dsp:sp modelId="{90263D74-0FFA-5A46-8985-30403F091BB3}">
      <dsp:nvSpPr>
        <dsp:cNvPr id="0" name=""/>
        <dsp:cNvSpPr/>
      </dsp:nvSpPr>
      <dsp:spPr>
        <a:xfrm>
          <a:off x="748607" y="3194804"/>
          <a:ext cx="1922896" cy="115373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Evangelize Open Science, Open Data, FAIR Concepts and Ethical Data Use </a:t>
          </a:r>
        </a:p>
      </dsp:txBody>
      <dsp:txXfrm>
        <a:off x="748607" y="3194804"/>
        <a:ext cx="1922896" cy="11537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E4A9-9486-064A-9A42-587A36600FEA}" type="datetimeFigureOut">
              <a:rPr lang="en-US" smtClean="0"/>
              <a:t>7/25/25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52A2-A9AB-9840-A12F-1960EFCA2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68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E4A9-9486-064A-9A42-587A36600FEA}" type="datetimeFigureOut">
              <a:rPr lang="en-US" smtClean="0"/>
              <a:t>7/25/25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52A2-A9AB-9840-A12F-1960EFCA2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54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E4A9-9486-064A-9A42-587A36600FEA}" type="datetimeFigureOut">
              <a:rPr lang="en-US" smtClean="0"/>
              <a:t>7/25/25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52A2-A9AB-9840-A12F-1960EFCA2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48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E4A9-9486-064A-9A42-587A36600FEA}" type="datetimeFigureOut">
              <a:rPr lang="en-US" smtClean="0"/>
              <a:t>7/25/25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52A2-A9AB-9840-A12F-1960EFCA2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82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E4A9-9486-064A-9A42-587A36600FEA}" type="datetimeFigureOut">
              <a:rPr lang="en-US" smtClean="0"/>
              <a:t>7/25/25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52A2-A9AB-9840-A12F-1960EFCA2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84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E4A9-9486-064A-9A42-587A36600FEA}" type="datetimeFigureOut">
              <a:rPr lang="en-US" smtClean="0"/>
              <a:t>7/25/25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52A2-A9AB-9840-A12F-1960EFCA2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54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E4A9-9486-064A-9A42-587A36600FEA}" type="datetimeFigureOut">
              <a:rPr lang="en-US" smtClean="0"/>
              <a:t>7/25/25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52A2-A9AB-9840-A12F-1960EFCA2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58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E4A9-9486-064A-9A42-587A36600FEA}" type="datetimeFigureOut">
              <a:rPr lang="en-US" smtClean="0"/>
              <a:t>7/25/25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52A2-A9AB-9840-A12F-1960EFCA2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6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E4A9-9486-064A-9A42-587A36600FEA}" type="datetimeFigureOut">
              <a:rPr lang="en-US" smtClean="0"/>
              <a:t>7/25/25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52A2-A9AB-9840-A12F-1960EFCA2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61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E4A9-9486-064A-9A42-587A36600FEA}" type="datetimeFigureOut">
              <a:rPr lang="en-US" smtClean="0"/>
              <a:t>7/25/25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52A2-A9AB-9840-A12F-1960EFCA2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8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E4A9-9486-064A-9A42-587A36600FEA}" type="datetimeFigureOut">
              <a:rPr lang="en-US" smtClean="0"/>
              <a:t>7/25/25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52A2-A9AB-9840-A12F-1960EFCA2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4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CE4A9-9486-064A-9A42-587A36600FEA}" type="datetimeFigureOut">
              <a:rPr lang="en-US" smtClean="0"/>
              <a:t>7/25/25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952A2-A9AB-9840-A12F-1960EFCA2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71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6C093C-103F-F14C-21E0-E000EA225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005" y="2157543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CODATA-RDA School of Research Data Science (</a:t>
            </a:r>
            <a:r>
              <a:rPr lang="en-US" sz="4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SoRDS</a:t>
            </a:r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 – July  14 to July 25, 2025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4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8FA22D-2742-D94E-8667-32D602F7E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anchor="b">
            <a:normAutofit/>
          </a:bodyPr>
          <a:lstStyle/>
          <a:p>
            <a:r>
              <a:rPr lang="en-US" sz="5600" b="1"/>
              <a:t>Local Support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Yellow paper ship leading among white ships">
            <a:extLst>
              <a:ext uri="{FF2B5EF4-FFF2-40B4-BE49-F238E27FC236}">
                <a16:creationId xmlns:a16="http://schemas.microsoft.com/office/drawing/2014/main" id="{481DD007-9A3C-08B3-97EB-CD828B6470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250" r="-2" b="-2"/>
          <a:stretch>
            <a:fillRect/>
          </a:stretch>
        </p:blipFill>
        <p:spPr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29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694C2-B525-3F4B-8C63-506509FEB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2990818"/>
            <a:ext cx="4195673" cy="2913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00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Naeem Muhammad</a:t>
            </a:r>
          </a:p>
          <a:p>
            <a:pPr marL="0" indent="0">
              <a:buNone/>
            </a:pPr>
            <a:r>
              <a:rPr lang="en-US" sz="2000" b="0" i="0">
                <a:solidFill>
                  <a:schemeClr val="tx1">
                    <a:alpha val="80000"/>
                  </a:schemeClr>
                </a:solidFill>
                <a:effectLst/>
                <a:highlight>
                  <a:srgbClr val="F8FAFD"/>
                </a:highlight>
                <a:latin typeface="Google Sans"/>
              </a:rPr>
              <a:t>Willeke de Haan</a:t>
            </a:r>
          </a:p>
          <a:p>
            <a:pPr marL="0" indent="0">
              <a:buNone/>
            </a:pPr>
            <a:r>
              <a:rPr lang="en-US" sz="2000" b="0" i="0">
                <a:solidFill>
                  <a:schemeClr val="tx1">
                    <a:alpha val="80000"/>
                  </a:schemeClr>
                </a:solidFill>
                <a:effectLst/>
                <a:highlight>
                  <a:srgbClr val="F8FAFD"/>
                </a:highlight>
                <a:latin typeface="Google Sans"/>
              </a:rPr>
              <a:t>Jan Van Dierdonck</a:t>
            </a:r>
          </a:p>
          <a:p>
            <a:pPr marL="0" indent="0">
              <a:buNone/>
            </a:pPr>
            <a:endParaRPr lang="en-US" sz="20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3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5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736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37" y="1298448"/>
            <a:ext cx="5895178" cy="409964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MUHAMMAD, Naeem (KU Leuven)</a:t>
            </a:r>
            <a:br>
              <a:rPr lang="en-US" sz="2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1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BEZUIDENHOUT, Louise </a:t>
            </a:r>
            <a:r>
              <a:rPr lang="en-US" sz="2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(University of Oxford)</a:t>
            </a:r>
            <a:r>
              <a:rPr lang="en-US" sz="21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br>
              <a:rPr lang="en-US" sz="21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21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COBE, Raphael (</a:t>
            </a:r>
            <a:r>
              <a:rPr lang="en-US" sz="2100" dirty="0">
                <a:solidFill>
                  <a:srgbClr val="FFFFFF"/>
                </a:solidFill>
              </a:rPr>
              <a:t>UNESP)</a:t>
            </a:r>
            <a:br>
              <a:rPr lang="en-US" sz="2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SHANAHAN, Hugh (Royal Holloway)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48600" y="1122363"/>
            <a:ext cx="3505200" cy="42695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Your Data Trieste </a:t>
            </a:r>
          </a:p>
          <a:p>
            <a:pPr>
              <a:spcAft>
                <a:spcPts val="600"/>
              </a:spcAft>
            </a:pPr>
            <a:r>
              <a:rPr lang="en-US"/>
              <a:t>Lecturers</a:t>
            </a:r>
          </a:p>
        </p:txBody>
      </p:sp>
      <p:sp>
        <p:nvSpPr>
          <p:cNvPr id="22" name="sketch line 1">
            <a:extLst>
              <a:ext uri="{FF2B5EF4-FFF2-40B4-BE49-F238E27FC236}">
                <a16:creationId xmlns:a16="http://schemas.microsoft.com/office/drawing/2014/main" id="{32C5B66D-E390-4A14-AB60-69626CBF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62635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646273DA-F933-4D17-A5FE-B1EF87FD7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0653" y="5626353"/>
            <a:ext cx="3479619" cy="18288"/>
          </a:xfrm>
          <a:custGeom>
            <a:avLst/>
            <a:gdLst>
              <a:gd name="connsiteX0" fmla="*/ 0 w 3479619"/>
              <a:gd name="connsiteY0" fmla="*/ 0 h 18288"/>
              <a:gd name="connsiteX1" fmla="*/ 661128 w 3479619"/>
              <a:gd name="connsiteY1" fmla="*/ 0 h 18288"/>
              <a:gd name="connsiteX2" fmla="*/ 1357051 w 3479619"/>
              <a:gd name="connsiteY2" fmla="*/ 0 h 18288"/>
              <a:gd name="connsiteX3" fmla="*/ 2087771 w 3479619"/>
              <a:gd name="connsiteY3" fmla="*/ 0 h 18288"/>
              <a:gd name="connsiteX4" fmla="*/ 2818491 w 3479619"/>
              <a:gd name="connsiteY4" fmla="*/ 0 h 18288"/>
              <a:gd name="connsiteX5" fmla="*/ 3479619 w 3479619"/>
              <a:gd name="connsiteY5" fmla="*/ 0 h 18288"/>
              <a:gd name="connsiteX6" fmla="*/ 3479619 w 3479619"/>
              <a:gd name="connsiteY6" fmla="*/ 18288 h 18288"/>
              <a:gd name="connsiteX7" fmla="*/ 2714103 w 3479619"/>
              <a:gd name="connsiteY7" fmla="*/ 18288 h 18288"/>
              <a:gd name="connsiteX8" fmla="*/ 1948587 w 3479619"/>
              <a:gd name="connsiteY8" fmla="*/ 18288 h 18288"/>
              <a:gd name="connsiteX9" fmla="*/ 1252663 w 3479619"/>
              <a:gd name="connsiteY9" fmla="*/ 18288 h 18288"/>
              <a:gd name="connsiteX10" fmla="*/ 0 w 3479619"/>
              <a:gd name="connsiteY10" fmla="*/ 18288 h 18288"/>
              <a:gd name="connsiteX11" fmla="*/ 0 w 3479619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9619" h="18288" fill="none" extrusionOk="0">
                <a:moveTo>
                  <a:pt x="0" y="0"/>
                </a:moveTo>
                <a:cubicBezTo>
                  <a:pt x="178395" y="-3637"/>
                  <a:pt x="368619" y="-28254"/>
                  <a:pt x="661128" y="0"/>
                </a:cubicBezTo>
                <a:cubicBezTo>
                  <a:pt x="953637" y="28254"/>
                  <a:pt x="1022982" y="-4416"/>
                  <a:pt x="1357051" y="0"/>
                </a:cubicBezTo>
                <a:cubicBezTo>
                  <a:pt x="1691120" y="4416"/>
                  <a:pt x="1729558" y="27777"/>
                  <a:pt x="2087771" y="0"/>
                </a:cubicBezTo>
                <a:cubicBezTo>
                  <a:pt x="2445984" y="-27777"/>
                  <a:pt x="2592094" y="4429"/>
                  <a:pt x="2818491" y="0"/>
                </a:cubicBezTo>
                <a:cubicBezTo>
                  <a:pt x="3044888" y="-4429"/>
                  <a:pt x="3204567" y="26471"/>
                  <a:pt x="3479619" y="0"/>
                </a:cubicBezTo>
                <a:cubicBezTo>
                  <a:pt x="3478910" y="8157"/>
                  <a:pt x="3479206" y="12125"/>
                  <a:pt x="3479619" y="18288"/>
                </a:cubicBezTo>
                <a:cubicBezTo>
                  <a:pt x="3315855" y="-2963"/>
                  <a:pt x="3094885" y="26965"/>
                  <a:pt x="2714103" y="18288"/>
                </a:cubicBezTo>
                <a:cubicBezTo>
                  <a:pt x="2333321" y="9611"/>
                  <a:pt x="2260528" y="-15335"/>
                  <a:pt x="1948587" y="18288"/>
                </a:cubicBezTo>
                <a:cubicBezTo>
                  <a:pt x="1636646" y="51911"/>
                  <a:pt x="1489816" y="46369"/>
                  <a:pt x="1252663" y="18288"/>
                </a:cubicBezTo>
                <a:cubicBezTo>
                  <a:pt x="1015510" y="-9793"/>
                  <a:pt x="519812" y="-12177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479619" h="18288" stroke="0" extrusionOk="0">
                <a:moveTo>
                  <a:pt x="0" y="0"/>
                </a:moveTo>
                <a:cubicBezTo>
                  <a:pt x="326045" y="25020"/>
                  <a:pt x="425411" y="-17676"/>
                  <a:pt x="661128" y="0"/>
                </a:cubicBezTo>
                <a:cubicBezTo>
                  <a:pt x="896845" y="17676"/>
                  <a:pt x="1124825" y="1478"/>
                  <a:pt x="1252663" y="0"/>
                </a:cubicBezTo>
                <a:cubicBezTo>
                  <a:pt x="1380502" y="-1478"/>
                  <a:pt x="1694914" y="11788"/>
                  <a:pt x="2018179" y="0"/>
                </a:cubicBezTo>
                <a:cubicBezTo>
                  <a:pt x="2341444" y="-11788"/>
                  <a:pt x="2451167" y="12596"/>
                  <a:pt x="2679307" y="0"/>
                </a:cubicBezTo>
                <a:cubicBezTo>
                  <a:pt x="2907447" y="-12596"/>
                  <a:pt x="3094555" y="23821"/>
                  <a:pt x="3479619" y="0"/>
                </a:cubicBezTo>
                <a:cubicBezTo>
                  <a:pt x="3479355" y="4493"/>
                  <a:pt x="3480003" y="9472"/>
                  <a:pt x="3479619" y="18288"/>
                </a:cubicBezTo>
                <a:cubicBezTo>
                  <a:pt x="3311729" y="36782"/>
                  <a:pt x="3015946" y="7938"/>
                  <a:pt x="2783695" y="18288"/>
                </a:cubicBezTo>
                <a:cubicBezTo>
                  <a:pt x="2551444" y="28638"/>
                  <a:pt x="2398767" y="-13940"/>
                  <a:pt x="2018179" y="18288"/>
                </a:cubicBezTo>
                <a:cubicBezTo>
                  <a:pt x="1637591" y="50516"/>
                  <a:pt x="1634873" y="-6356"/>
                  <a:pt x="1426644" y="18288"/>
                </a:cubicBezTo>
                <a:cubicBezTo>
                  <a:pt x="1218415" y="42932"/>
                  <a:pt x="1006973" y="4094"/>
                  <a:pt x="730720" y="18288"/>
                </a:cubicBezTo>
                <a:cubicBezTo>
                  <a:pt x="454467" y="32482"/>
                  <a:pt x="291313" y="3910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01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8FA22D-2742-D94E-8667-32D602F7E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5600" b="1">
                <a:solidFill>
                  <a:srgbClr val="FFFFFF"/>
                </a:solidFill>
              </a:rPr>
              <a:t>CODATA Initiative </a:t>
            </a:r>
          </a:p>
        </p:txBody>
      </p:sp>
      <p:sp>
        <p:nvSpPr>
          <p:cNvPr id="30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694C2-B525-3F4B-8C63-506509FEB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ALFARO-CORDOBA, Marcela</a:t>
            </a:r>
          </a:p>
          <a:p>
            <a:pPr marL="0" indent="0">
              <a:buNone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BEZUIDENHOUT, Louise</a:t>
            </a:r>
          </a:p>
          <a:p>
            <a:pPr marL="0" indent="0">
              <a:buNone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COBE, Raphael</a:t>
            </a:r>
          </a:p>
          <a:p>
            <a:pPr marL="0" indent="0">
              <a:buNone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EL-JADID, Sara</a:t>
            </a:r>
          </a:p>
          <a:p>
            <a:pPr marL="0" indent="0">
              <a:buNone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GANDHI, Shaily</a:t>
            </a:r>
          </a:p>
          <a:p>
            <a:pPr marL="0" indent="0">
              <a:buNone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PETERSON, Bianca</a:t>
            </a:r>
          </a:p>
          <a:p>
            <a:pPr marL="0" indent="0">
              <a:buNone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QUICK, Rob</a:t>
            </a:r>
          </a:p>
          <a:p>
            <a:pPr marL="0" indent="0">
              <a:buNone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SHANAHAN, Hugh</a:t>
            </a:r>
          </a:p>
          <a:p>
            <a:pPr marL="0" indent="0">
              <a:buNone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SHANMUGASUNDARAM, Venkat</a:t>
            </a:r>
          </a:p>
          <a:p>
            <a:pPr marL="0" indent="0">
              <a:buNone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VAN DER EYNDEN, Veerle</a:t>
            </a:r>
          </a:p>
          <a:p>
            <a:pPr marL="0" indent="0">
              <a:buNone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OKORAFOR, Ekpe</a:t>
            </a:r>
          </a:p>
          <a:p>
            <a:pPr marL="0" indent="0">
              <a:buNone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EXECUTIVE DIRECTOR</a:t>
            </a:r>
          </a:p>
          <a:p>
            <a:pPr marL="0" indent="0">
              <a:buNone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HODSON, Simon</a:t>
            </a:r>
          </a:p>
          <a:p>
            <a:pPr marL="0" indent="0">
              <a:buNone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ADMINISTRATIVE SUPPORT</a:t>
            </a:r>
          </a:p>
          <a:p>
            <a:pPr marL="0" indent="0">
              <a:buNone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ALLISON, Rosie</a:t>
            </a:r>
          </a:p>
        </p:txBody>
      </p:sp>
      <p:sp>
        <p:nvSpPr>
          <p:cNvPr id="3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235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0" y="409616"/>
            <a:ext cx="4868175" cy="33103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550" y="4861560"/>
            <a:ext cx="2590282" cy="18196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9" y="3849505"/>
            <a:ext cx="5241171" cy="29612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276" y="176767"/>
            <a:ext cx="4276190" cy="296126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FFAF186-9923-D38A-47CF-1ED5DEA6A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79286" y="4066804"/>
            <a:ext cx="1916169" cy="170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550" y="1661830"/>
            <a:ext cx="3850701" cy="274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84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341A7DD0-1D3A-9B7B-F120-02F5EFD48B8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4122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What’s Next? </a:t>
            </a:r>
          </a:p>
        </p:txBody>
      </p:sp>
      <p:graphicFrame>
        <p:nvGraphicFramePr>
          <p:cNvPr id="42" name="Content Placeholder 2">
            <a:extLst>
              <a:ext uri="{FF2B5EF4-FFF2-40B4-BE49-F238E27FC236}">
                <a16:creationId xmlns:a16="http://schemas.microsoft.com/office/drawing/2014/main" id="{A6E4969B-0011-B3A6-9C8A-6F6B5B4C82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2207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14904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Pay It Forward</a:t>
            </a: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endParaRPr lang="en-US"/>
          </a:p>
          <a:p>
            <a:r>
              <a:rPr lang="en-US"/>
              <a:t>Think about future students and how you can make the Data Science environment better for them</a:t>
            </a:r>
          </a:p>
          <a:p>
            <a:r>
              <a:rPr lang="en-US"/>
              <a:t>Building a foundation</a:t>
            </a:r>
          </a:p>
          <a:p>
            <a:pPr lvl="1"/>
            <a:r>
              <a:rPr lang="en-US"/>
              <a:t>Ethical use of data</a:t>
            </a:r>
          </a:p>
          <a:p>
            <a:pPr lvl="1"/>
            <a:r>
              <a:rPr lang="en-US"/>
              <a:t>Practice and evangelize open data and science </a:t>
            </a:r>
          </a:p>
          <a:p>
            <a:pPr lvl="1"/>
            <a:r>
              <a:rPr lang="en-US"/>
              <a:t>Always provide open honest feedback</a:t>
            </a:r>
          </a:p>
          <a:p>
            <a:pPr lvl="1"/>
            <a:r>
              <a:rPr lang="en-US"/>
              <a:t>Think globally and introduce diversity to your projects whenever possible</a:t>
            </a:r>
          </a:p>
          <a:p>
            <a:r>
              <a:rPr lang="en-US"/>
              <a:t>Keep us informed!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69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“What should young people do with their lives today? Many things, obviously. But the most daring thing is to create stable communities…” </a:t>
            </a:r>
            <a:br>
              <a:rPr lang="en-US"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– Kurt Vonnegut</a:t>
            </a:r>
            <a:br>
              <a:rPr lang="en-US"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742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59807F-B6FA-44D3-9A53-C55B6B568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31662472-E56A-CCAF-9CDB-FF4858E37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665" y="359813"/>
            <a:ext cx="10404669" cy="585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306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3912</TotalTime>
  <Words>252</Words>
  <Application>Microsoft Macintosh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Google Sans</vt:lpstr>
      <vt:lpstr>Office Theme</vt:lpstr>
      <vt:lpstr>The CODATA-RDA School of Research Data Science (SoRDS) – July  14 to July 25, 2025</vt:lpstr>
      <vt:lpstr>Local Support</vt:lpstr>
      <vt:lpstr>MUHAMMAD, Naeem (KU Leuven) BEZUIDENHOUT, Louise (University of Oxford)  COBE, Raphael (UNESP) SHANAHAN, Hugh (Royal Holloway)</vt:lpstr>
      <vt:lpstr>CODATA Initiative </vt:lpstr>
      <vt:lpstr>PowerPoint Presentation</vt:lpstr>
      <vt:lpstr>What’s Next? </vt:lpstr>
      <vt:lpstr>Pay It Forward</vt:lpstr>
      <vt:lpstr>“What should young people do with their lives today? Many things, obviously. But the most daring thing is to create stable communities…”  – Kurt Vonnegut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Quick, Robert E</dc:creator>
  <cp:lastModifiedBy>Raphael Cobe</cp:lastModifiedBy>
  <cp:revision>11</cp:revision>
  <dcterms:created xsi:type="dcterms:W3CDTF">2019-08-16T07:47:55Z</dcterms:created>
  <dcterms:modified xsi:type="dcterms:W3CDTF">2025-07-25T01:29:45Z</dcterms:modified>
</cp:coreProperties>
</file>