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d0c5698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d0c5698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0c5698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0c5698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5281/zenodo.3405141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7750" y="547075"/>
            <a:ext cx="733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Reminder of RDM </a:t>
            </a:r>
            <a:endParaRPr sz="2300"/>
          </a:p>
        </p:txBody>
      </p:sp>
      <p:sp>
        <p:nvSpPr>
          <p:cNvPr id="55" name="Google Shape;55;p13"/>
          <p:cNvSpPr txBox="1"/>
          <p:nvPr/>
        </p:nvSpPr>
        <p:spPr>
          <a:xfrm>
            <a:off x="534050" y="1419800"/>
            <a:ext cx="733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Sharing data is very good thing indeed…. 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1393725" y="2171550"/>
            <a:ext cx="7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- you need to make sure that the data conforms to good data management practice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393725" y="2877100"/>
            <a:ext cx="7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consider if the data (all of it? some of it?) </a:t>
            </a:r>
            <a:r>
              <a:rPr i="1" lang="en-GB"/>
              <a:t>should</a:t>
            </a:r>
            <a:r>
              <a:rPr lang="en-GB"/>
              <a:t> be open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93725" y="3582650"/>
            <a:ext cx="7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r>
              <a:rPr lang="en-GB"/>
              <a:t>you</a:t>
            </a:r>
            <a:r>
              <a:rPr lang="en-GB"/>
              <a:t> want to share data then it should conform to set of principles…..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1755"/>
            <a:ext cx="9144003" cy="288429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94150" y="3477850"/>
            <a:ext cx="733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Not easy to do!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FAIR principles are from 2016 (though actually a lot older)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team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 in teams of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Breakout rooms for students attending on an online basis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Write one slide in the presentations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Four presentations will be </a:t>
            </a:r>
            <a:r>
              <a:rPr lang="en-GB"/>
              <a:t>selected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