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only difficulty is the ability to quickly locate the data source in the article.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cfc4d5a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cfc4d5a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cfc4d5a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cfc4d5a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cfc4d5a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cfc4d5a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cfc4d5a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cfc4d5a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cfc4d5a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cfc4d5a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fc4d5a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cfc4d5a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fc4d5a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cfc4d5a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cfc4d5a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cfc4d5a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spect.antarctica.gov.au/" TargetMode="External"/><Relationship Id="rId4" Type="http://schemas.openxmlformats.org/officeDocument/2006/relationships/hyperlink" Target="https://aspect.antarctica.gov.au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7675" y="-81900"/>
            <a:ext cx="8522100" cy="5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Team: Aleruchi Chuku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Article</a:t>
            </a:r>
            <a:r>
              <a:rPr lang="en-GB" sz="1800"/>
              <a:t>: The contribution of the Weddell Gyre to the lower limb of the Global Overturning Circulation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Dataset</a:t>
            </a:r>
            <a:r>
              <a:rPr lang="en-GB" sz="1800"/>
              <a:t>: Sea Ice Data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PID</a:t>
            </a:r>
            <a:r>
              <a:rPr lang="en-GB" sz="1800"/>
              <a:t>: doi:10.1029/2007JC004254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Name of Repository/Data Center/URL</a:t>
            </a:r>
            <a:r>
              <a:rPr lang="en-GB" sz="1800">
                <a:solidFill>
                  <a:schemeClr val="dk1"/>
                </a:solidFill>
              </a:rPr>
              <a:t>:</a:t>
            </a:r>
            <a:r>
              <a:rPr lang="en-GB" sz="18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800" u="sng">
                <a:solidFill>
                  <a:schemeClr val="hlink"/>
                </a:solidFill>
                <a:hlinkClick r:id="rId4"/>
              </a:rPr>
              <a:t>https://aspect.antarctica.gov.au/</a:t>
            </a:r>
            <a:endParaRPr sz="18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Were you able to read the data with a software package</a:t>
            </a:r>
            <a:r>
              <a:rPr lang="en-GB" sz="1800">
                <a:solidFill>
                  <a:schemeClr val="dk1"/>
                </a:solidFill>
              </a:rPr>
              <a:t>: Yes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File format</a:t>
            </a:r>
            <a:r>
              <a:rPr lang="en-GB" sz="1800">
                <a:solidFill>
                  <a:schemeClr val="dk1"/>
                </a:solidFill>
              </a:rPr>
              <a:t>: txt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</a:rPr>
              <a:t>Could not find the data</a:t>
            </a:r>
            <a:r>
              <a:rPr lang="en-GB" sz="1800">
                <a:solidFill>
                  <a:schemeClr val="dk1"/>
                </a:solidFill>
              </a:rPr>
              <a:t>: Data was found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Overall FAIRness assessment (1=awful to 10=great)</a:t>
            </a:r>
            <a:r>
              <a:rPr lang="en-GB" sz="1800">
                <a:solidFill>
                  <a:schemeClr val="dk1"/>
                </a:solidFill>
              </a:rPr>
              <a:t> =9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90775" y="52102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2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390775" y="52102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3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90775" y="52102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4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390775" y="52102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5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390775" y="52102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6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390775" y="52102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7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390775" y="52102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8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390775" y="521025"/>
            <a:ext cx="73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Team 9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