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Relationship Id="rId28" Type="http://schemas.openxmlformats.org/officeDocument/2006/relationships/image" Target="../media/image83.png"/><Relationship Id="rId29" Type="http://schemas.openxmlformats.org/officeDocument/2006/relationships/image" Target="../media/image84.png"/><Relationship Id="rId30" Type="http://schemas.openxmlformats.org/officeDocument/2006/relationships/image" Target="../media/image85.png"/><Relationship Id="rId31" Type="http://schemas.openxmlformats.org/officeDocument/2006/relationships/image" Target="../media/image8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32" Type="http://schemas.openxmlformats.org/officeDocument/2006/relationships/image" Target="../media/image117.png"/><Relationship Id="rId33" Type="http://schemas.openxmlformats.org/officeDocument/2006/relationships/image" Target="../media/image118.png"/><Relationship Id="rId34" Type="http://schemas.openxmlformats.org/officeDocument/2006/relationships/image" Target="../media/image119.png"/><Relationship Id="rId35" Type="http://schemas.openxmlformats.org/officeDocument/2006/relationships/image" Target="../media/image120.png"/><Relationship Id="rId36" Type="http://schemas.openxmlformats.org/officeDocument/2006/relationships/image" Target="../media/image121.png"/><Relationship Id="rId37" Type="http://schemas.openxmlformats.org/officeDocument/2006/relationships/image" Target="../media/image122.png"/><Relationship Id="rId38" Type="http://schemas.openxmlformats.org/officeDocument/2006/relationships/image" Target="../media/image123.png"/><Relationship Id="rId39" Type="http://schemas.openxmlformats.org/officeDocument/2006/relationships/image" Target="../media/image124.png"/><Relationship Id="rId40" Type="http://schemas.openxmlformats.org/officeDocument/2006/relationships/image" Target="../media/image125.png"/><Relationship Id="rId41" Type="http://schemas.openxmlformats.org/officeDocument/2006/relationships/image" Target="../media/image1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77422" y="6238245"/>
            <a:ext cx="3967552" cy="4260039"/>
            <a:chOff x="11477422" y="6238245"/>
            <a:chExt cx="3967552" cy="42600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7422" y="6238245"/>
              <a:ext cx="3967552" cy="42600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59788" y="6245385"/>
            <a:ext cx="3967552" cy="4260039"/>
            <a:chOff x="2859788" y="6245385"/>
            <a:chExt cx="3967552" cy="42600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9788" y="6245385"/>
              <a:ext cx="3967552" cy="42600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16192" y="7543402"/>
            <a:ext cx="2472817" cy="3502960"/>
            <a:chOff x="-316192" y="7543402"/>
            <a:chExt cx="2472817" cy="35029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0">
              <a:off x="-316192" y="7543402"/>
              <a:ext cx="2472817" cy="35029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6755" y="509076"/>
            <a:ext cx="647783" cy="3417428"/>
            <a:chOff x="806755" y="509076"/>
            <a:chExt cx="647783" cy="34174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80000">
              <a:off x="806755" y="509076"/>
              <a:ext cx="647783" cy="34174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8099" y="-613196"/>
            <a:ext cx="647783" cy="3417428"/>
            <a:chOff x="638099" y="-613196"/>
            <a:chExt cx="647783" cy="34174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80000">
              <a:off x="638099" y="-613196"/>
              <a:ext cx="647783" cy="34174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565153" y="1371670"/>
            <a:ext cx="5890217" cy="6391669"/>
            <a:chOff x="-565153" y="1371670"/>
            <a:chExt cx="5890217" cy="639166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5153" y="1371670"/>
              <a:ext cx="5890217" cy="63916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60650" y="1371670"/>
            <a:ext cx="5890217" cy="6391669"/>
            <a:chOff x="12960650" y="1371670"/>
            <a:chExt cx="5890217" cy="63916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0650" y="1371670"/>
              <a:ext cx="5890217" cy="63916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49681" y="7543402"/>
            <a:ext cx="2472817" cy="3502960"/>
            <a:chOff x="16149681" y="7543402"/>
            <a:chExt cx="2472817" cy="35029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4800000">
              <a:off x="16149681" y="7543402"/>
              <a:ext cx="2472817" cy="35029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831177" y="509076"/>
            <a:ext cx="647783" cy="3417428"/>
            <a:chOff x="16831177" y="509076"/>
            <a:chExt cx="647783" cy="341742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80000">
              <a:off x="16831177" y="509076"/>
              <a:ext cx="647783" cy="341742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999833" y="-613196"/>
            <a:ext cx="647783" cy="3417428"/>
            <a:chOff x="16999833" y="-613196"/>
            <a:chExt cx="647783" cy="34174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880000">
              <a:off x="16999833" y="-613196"/>
              <a:ext cx="647783" cy="341742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45244" y="2625063"/>
            <a:ext cx="8979185" cy="224362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66040" y="5159374"/>
            <a:ext cx="9478324" cy="12701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934363" y="1326605"/>
            <a:ext cx="4416988" cy="660099"/>
            <a:chOff x="6934363" y="1326605"/>
            <a:chExt cx="4416988" cy="66009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34363" y="1326605"/>
              <a:ext cx="4416988" cy="66009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16354" y="1391840"/>
            <a:ext cx="4681745" cy="649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6905" y="7844731"/>
            <a:ext cx="2626344" cy="3449733"/>
            <a:chOff x="-526905" y="7844731"/>
            <a:chExt cx="2626344" cy="34497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6905" y="7844731"/>
              <a:ext cx="2626344" cy="34497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8413" y="6932276"/>
            <a:ext cx="3792129" cy="6226348"/>
            <a:chOff x="1308413" y="6932276"/>
            <a:chExt cx="3792129" cy="62263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413" y="6932276"/>
              <a:ext cx="3792129" cy="6226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4149" y="8744912"/>
            <a:ext cx="2422490" cy="2601075"/>
            <a:chOff x="4344149" y="8744912"/>
            <a:chExt cx="2422490" cy="26010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4149" y="8744912"/>
              <a:ext cx="2422490" cy="26010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70337" y="7471318"/>
            <a:ext cx="5148263" cy="5148263"/>
            <a:chOff x="5570337" y="7471318"/>
            <a:chExt cx="5148263" cy="51482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0337" y="7471318"/>
              <a:ext cx="5148263" cy="51482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81997" y="8119261"/>
            <a:ext cx="3596348" cy="3596348"/>
            <a:chOff x="10681997" y="8119261"/>
            <a:chExt cx="3596348" cy="35963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1997" y="8119261"/>
              <a:ext cx="3596348" cy="35963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30583" y="7844731"/>
            <a:ext cx="2626344" cy="3449733"/>
            <a:chOff x="8530583" y="7844731"/>
            <a:chExt cx="2626344" cy="34497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0583" y="7844731"/>
              <a:ext cx="2626344" cy="34497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043300" y="6932276"/>
            <a:ext cx="3792129" cy="6226348"/>
            <a:chOff x="13043300" y="6932276"/>
            <a:chExt cx="3792129" cy="62263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3300" y="6932276"/>
              <a:ext cx="3792129" cy="62263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51385" y="8616740"/>
            <a:ext cx="2661234" cy="2857420"/>
            <a:chOff x="16151385" y="8616740"/>
            <a:chExt cx="2661234" cy="28574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51385" y="8616740"/>
              <a:ext cx="2661234" cy="28574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0091" y="784562"/>
            <a:ext cx="1282078" cy="552280"/>
            <a:chOff x="1200091" y="784562"/>
            <a:chExt cx="1282078" cy="5522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0091" y="784562"/>
              <a:ext cx="1282078" cy="55228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9086" y="678938"/>
            <a:ext cx="975442" cy="91868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70033" y="1193304"/>
            <a:ext cx="7409933" cy="214360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937292" y="3587222"/>
            <a:ext cx="5825320" cy="1287950"/>
            <a:chOff x="1937292" y="3587222"/>
            <a:chExt cx="5825320" cy="128795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937292" y="3587222"/>
              <a:ext cx="1287950" cy="1287950"/>
              <a:chOff x="1937292" y="3587222"/>
              <a:chExt cx="1287950" cy="128795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37292" y="3587222"/>
                <a:ext cx="1287950" cy="1287950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41635" y="3761643"/>
              <a:ext cx="1362934" cy="104581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1519" y="3360284"/>
              <a:ext cx="1620132" cy="130376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96233" y="4212630"/>
              <a:ext cx="2969255" cy="9236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04052" y="3587222"/>
            <a:ext cx="5278497" cy="1190035"/>
            <a:chOff x="10404052" y="3587222"/>
            <a:chExt cx="5278497" cy="1190035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0404052" y="3610207"/>
              <a:ext cx="1167050" cy="1167050"/>
              <a:chOff x="10404052" y="3610207"/>
              <a:chExt cx="1167050" cy="116705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404052" y="3610207"/>
                <a:ext cx="1167050" cy="1167050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44423" y="3771674"/>
              <a:ext cx="1225723" cy="93236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65754" y="3378002"/>
              <a:ext cx="1470499" cy="117511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07134" y="4148812"/>
              <a:ext cx="2969359" cy="8553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937292" y="5361632"/>
            <a:ext cx="5623999" cy="1243422"/>
            <a:chOff x="1937292" y="5361632"/>
            <a:chExt cx="5623999" cy="124342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937292" y="5361632"/>
              <a:ext cx="1243422" cy="1243422"/>
              <a:chOff x="1937292" y="5361632"/>
              <a:chExt cx="1243422" cy="124342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937292" y="5361632"/>
                <a:ext cx="1243422" cy="1243422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81473" y="5538520"/>
              <a:ext cx="1305999" cy="986818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79277" y="5155715"/>
              <a:ext cx="1573053" cy="1224786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42289" y="5965423"/>
              <a:ext cx="2741929" cy="882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46947" y="2509629"/>
            <a:ext cx="5266456" cy="5266456"/>
            <a:chOff x="2846947" y="2509629"/>
            <a:chExt cx="5266456" cy="5266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6947" y="2509629"/>
              <a:ext cx="5266456" cy="5266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93027" y="4838569"/>
            <a:ext cx="4040692" cy="4384688"/>
            <a:chOff x="5793027" y="4838569"/>
            <a:chExt cx="4040692" cy="4384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3027" y="4838569"/>
              <a:ext cx="4040692" cy="43846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5599" y="4838569"/>
            <a:ext cx="4040692" cy="4384688"/>
            <a:chOff x="1255599" y="4838569"/>
            <a:chExt cx="4040692" cy="43846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599" y="4838569"/>
              <a:ext cx="4040692" cy="43846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71082" y="3370502"/>
            <a:ext cx="959355" cy="1362165"/>
            <a:chOff x="7871082" y="3370502"/>
            <a:chExt cx="959355" cy="13621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7871082" y="3370502"/>
              <a:ext cx="959355" cy="1362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70887" y="1776248"/>
            <a:ext cx="802012" cy="1138758"/>
            <a:chOff x="5670887" y="1776248"/>
            <a:chExt cx="802012" cy="11387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040000">
              <a:off x="5670887" y="1776248"/>
              <a:ext cx="802012" cy="11387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48906" y="2682974"/>
            <a:ext cx="860361" cy="1221605"/>
            <a:chOff x="2048906" y="2682974"/>
            <a:chExt cx="860361" cy="12216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340000">
              <a:off x="2048906" y="2682974"/>
              <a:ext cx="860361" cy="12216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4177" y="5368700"/>
            <a:ext cx="136054" cy="136054"/>
            <a:chOff x="374177" y="5368700"/>
            <a:chExt cx="136054" cy="1360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177" y="5368700"/>
              <a:ext cx="136054" cy="136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0091" y="784562"/>
            <a:ext cx="634194" cy="273191"/>
            <a:chOff x="1200091" y="784562"/>
            <a:chExt cx="634194" cy="2731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0091" y="784562"/>
              <a:ext cx="634194" cy="2731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8116" y="734660"/>
            <a:ext cx="843947" cy="44902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6451429" y="784562"/>
            <a:ext cx="634194" cy="273191"/>
            <a:chOff x="16451429" y="784562"/>
            <a:chExt cx="634194" cy="2731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51429" y="784562"/>
              <a:ext cx="634194" cy="2731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270149" y="730689"/>
            <a:ext cx="909747" cy="44189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69814" y="1745710"/>
            <a:ext cx="7309057" cy="166338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574571" y="3414691"/>
            <a:ext cx="3254120" cy="660099"/>
            <a:chOff x="10574571" y="3414691"/>
            <a:chExt cx="3254120" cy="66009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4571" y="3414691"/>
              <a:ext cx="3254120" cy="66009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15716" y="3457145"/>
            <a:ext cx="3004888" cy="70665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95526" y="4122964"/>
            <a:ext cx="7622803" cy="154466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101018" y="3989544"/>
            <a:ext cx="2758313" cy="2758313"/>
            <a:chOff x="4101018" y="3989544"/>
            <a:chExt cx="2758313" cy="275831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01018" y="3989544"/>
              <a:ext cx="2758313" cy="27583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574571" y="6110416"/>
            <a:ext cx="3254120" cy="660099"/>
            <a:chOff x="10574571" y="6110416"/>
            <a:chExt cx="3254120" cy="66009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74571" y="6110416"/>
              <a:ext cx="3254120" cy="66009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15716" y="6139288"/>
            <a:ext cx="2842202" cy="70665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514573" y="6896316"/>
            <a:ext cx="6774364" cy="3401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4177" y="5368700"/>
            <a:ext cx="136054" cy="136054"/>
            <a:chOff x="374177" y="5368700"/>
            <a:chExt cx="136054" cy="136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77" y="5368700"/>
              <a:ext cx="136054" cy="136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4653" y="5894777"/>
            <a:ext cx="136054" cy="136054"/>
            <a:chOff x="564653" y="5894777"/>
            <a:chExt cx="136054" cy="1360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653" y="5894777"/>
              <a:ext cx="136054" cy="136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0091" y="784562"/>
            <a:ext cx="634194" cy="273191"/>
            <a:chOff x="1200091" y="784562"/>
            <a:chExt cx="634194" cy="2731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091" y="784562"/>
              <a:ext cx="634194" cy="2731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8401" y="734660"/>
            <a:ext cx="843090" cy="4490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51429" y="784562"/>
            <a:ext cx="634194" cy="273191"/>
            <a:chOff x="16451429" y="784562"/>
            <a:chExt cx="634194" cy="2731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1429" y="784562"/>
              <a:ext cx="634194" cy="2731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680" y="5212121"/>
            <a:ext cx="3032185" cy="4106898"/>
            <a:chOff x="632680" y="5212121"/>
            <a:chExt cx="3032185" cy="41068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680" y="5212121"/>
              <a:ext cx="3032185" cy="41068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9513" y="5212121"/>
            <a:ext cx="2908050" cy="4106898"/>
            <a:chOff x="2649513" y="5212121"/>
            <a:chExt cx="2908050" cy="41068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9513" y="5212121"/>
              <a:ext cx="2908050" cy="41068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74781" y="5223665"/>
            <a:ext cx="3074570" cy="4095354"/>
            <a:chOff x="5174781" y="5223665"/>
            <a:chExt cx="3074570" cy="409535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4781" y="5223665"/>
              <a:ext cx="3074570" cy="409535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70149" y="730689"/>
            <a:ext cx="909747" cy="4418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66468" y="327810"/>
            <a:ext cx="8533466" cy="17603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46158" y="1594281"/>
            <a:ext cx="7413382" cy="7058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09592" y="2376234"/>
            <a:ext cx="7639759" cy="2362583"/>
            <a:chOff x="609592" y="2376234"/>
            <a:chExt cx="7639759" cy="236258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463675" y="2431487"/>
              <a:ext cx="1577191" cy="1567334"/>
              <a:chOff x="6463675" y="2431487"/>
              <a:chExt cx="1577191" cy="15673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463675" y="2431487"/>
                <a:ext cx="1577191" cy="156733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767342" y="2484865"/>
              <a:ext cx="367522" cy="521835"/>
              <a:chOff x="7767342" y="2484865"/>
              <a:chExt cx="367522" cy="52183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2040000">
                <a:off x="7767342" y="2484865"/>
                <a:ext cx="367522" cy="52183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09592" y="2376234"/>
              <a:ext cx="5309647" cy="2353119"/>
              <a:chOff x="609592" y="2376234"/>
              <a:chExt cx="5309647" cy="2353119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5303307" y="2442399"/>
                <a:ext cx="454377" cy="645158"/>
                <a:chOff x="5303307" y="2442399"/>
                <a:chExt cx="454377" cy="645158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2700000">
                  <a:off x="5303307" y="2442399"/>
                  <a:ext cx="454377" cy="645158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3576622" y="3239484"/>
                <a:ext cx="407490" cy="578585"/>
                <a:chOff x="3576622" y="3239484"/>
                <a:chExt cx="407490" cy="578585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2340000">
                  <a:off x="3576622" y="3239484"/>
                  <a:ext cx="407490" cy="578585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742202" y="2472641"/>
                <a:ext cx="426512" cy="605594"/>
                <a:chOff x="1742202" y="2472641"/>
                <a:chExt cx="426512" cy="605594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 rot="2040000">
                  <a:off x="1742202" y="2472641"/>
                  <a:ext cx="426512" cy="605594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701970" y="2628332"/>
                <a:ext cx="1253488" cy="1253488"/>
                <a:chOff x="701970" y="2628332"/>
                <a:chExt cx="1253488" cy="1253488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01970" y="2628332"/>
                  <a:ext cx="1253488" cy="1253488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2510541" y="2570834"/>
                <a:ext cx="1269826" cy="1269826"/>
                <a:chOff x="2510541" y="2570834"/>
                <a:chExt cx="1269826" cy="1269826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2510541" y="2570834"/>
                  <a:ext cx="1269826" cy="1269826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4260669" y="2510806"/>
                <a:ext cx="1269826" cy="1269826"/>
                <a:chOff x="4260669" y="2510806"/>
                <a:chExt cx="1269826" cy="1269826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4260669" y="2510806"/>
                  <a:ext cx="1269826" cy="1269826"/>
                </a:xfrm>
                <a:prstGeom prst="rect">
                  <a:avLst/>
                </a:prstGeom>
              </p:spPr>
            </p:pic>
          </p:grpSp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09026" y="4076584"/>
                <a:ext cx="1793052" cy="385995"/>
              </a:xfrm>
              <a:prstGeom prst="rect">
                <a:avLst/>
              </a:prstGeom>
            </p:spPr>
          </p:pic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68106" y="4340844"/>
                <a:ext cx="1499457" cy="494124"/>
              </a:xfrm>
              <a:prstGeom prst="rect">
                <a:avLst/>
              </a:prstGeom>
            </p:spPr>
          </p:pic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165183" y="4076584"/>
                <a:ext cx="1746643" cy="385995"/>
              </a:xfrm>
              <a:prstGeom prst="rect">
                <a:avLst/>
              </a:prstGeom>
            </p:spPr>
          </p:pic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249130" y="4340844"/>
                <a:ext cx="1620886" cy="494124"/>
              </a:xfrm>
              <a:prstGeom prst="rect">
                <a:avLst/>
              </a:prstGeom>
            </p:spPr>
          </p:pic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854812" y="4076584"/>
                <a:ext cx="1871262" cy="385995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088052" y="4340842"/>
                <a:ext cx="1603400" cy="494124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70323" y="4087354"/>
              <a:ext cx="1764481" cy="385995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19082" y="4351614"/>
              <a:ext cx="1802228" cy="494124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5758831" y="2929960"/>
              <a:ext cx="573113" cy="573113"/>
              <a:chOff x="5758831" y="2929960"/>
              <a:chExt cx="573113" cy="573113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58831" y="2929960"/>
                <a:ext cx="573113" cy="573113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6696719" y="2746260"/>
              <a:ext cx="1111104" cy="940513"/>
              <a:chOff x="6696719" y="2746260"/>
              <a:chExt cx="1111104" cy="940513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6696719" y="2746260"/>
                <a:ext cx="1111104" cy="940513"/>
              </a:xfrm>
              <a:prstGeom prst="rect">
                <a:avLst/>
              </a:prstGeom>
            </p:spPr>
          </p:pic>
        </p:grpSp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557193" y="2522894"/>
            <a:ext cx="9926975" cy="6221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78134" y="5162818"/>
            <a:ext cx="2686598" cy="5560454"/>
            <a:chOff x="16678134" y="5162818"/>
            <a:chExt cx="2686598" cy="55604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0700000">
              <a:off x="16678134" y="5162818"/>
              <a:ext cx="2686598" cy="55604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40751" y="2534813"/>
            <a:ext cx="2513877" cy="3569394"/>
            <a:chOff x="-540751" y="2534813"/>
            <a:chExt cx="2513877" cy="35693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-540751" y="2534813"/>
              <a:ext cx="2513877" cy="35693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00712" y="6750026"/>
            <a:ext cx="2013283" cy="2851990"/>
            <a:chOff x="12500712" y="6750026"/>
            <a:chExt cx="2013283" cy="28519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00000">
              <a:off x="12500712" y="6750026"/>
              <a:ext cx="2013283" cy="28519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04356" y="6010080"/>
            <a:ext cx="2042931" cy="6257293"/>
            <a:chOff x="4504356" y="6010080"/>
            <a:chExt cx="2042931" cy="62572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20000">
              <a:off x="4504356" y="6010080"/>
              <a:ext cx="2042931" cy="62572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0181" y="5254035"/>
            <a:ext cx="136054" cy="136054"/>
            <a:chOff x="1240181" y="5254035"/>
            <a:chExt cx="136054" cy="1360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0181" y="5254035"/>
              <a:ext cx="136054" cy="136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9704" y="5780112"/>
            <a:ext cx="136054" cy="136054"/>
            <a:chOff x="1049704" y="5780112"/>
            <a:chExt cx="136054" cy="1360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704" y="5780112"/>
              <a:ext cx="136054" cy="1360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8752" y="5390089"/>
            <a:ext cx="136054" cy="136054"/>
            <a:chOff x="668752" y="5390089"/>
            <a:chExt cx="136054" cy="1360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752" y="5390089"/>
              <a:ext cx="136054" cy="136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4557" y="5942237"/>
            <a:ext cx="136054" cy="136054"/>
            <a:chOff x="514557" y="5942237"/>
            <a:chExt cx="136054" cy="1360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4557" y="5942237"/>
              <a:ext cx="136054" cy="1360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432901" y="2409879"/>
            <a:ext cx="136054" cy="136054"/>
            <a:chOff x="15432901" y="2409879"/>
            <a:chExt cx="136054" cy="13605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32901" y="2409879"/>
              <a:ext cx="136054" cy="1360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623377" y="2935956"/>
            <a:ext cx="136054" cy="136054"/>
            <a:chOff x="15623377" y="2935956"/>
            <a:chExt cx="136054" cy="1360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23377" y="2935956"/>
              <a:ext cx="136054" cy="1360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004330" y="2545933"/>
            <a:ext cx="136054" cy="136054"/>
            <a:chOff x="16004330" y="2545933"/>
            <a:chExt cx="136054" cy="13605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04330" y="2545933"/>
              <a:ext cx="136054" cy="1360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158525" y="3098082"/>
            <a:ext cx="136054" cy="136054"/>
            <a:chOff x="16158525" y="3098082"/>
            <a:chExt cx="136054" cy="13605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58525" y="3098082"/>
              <a:ext cx="136054" cy="13605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0091" y="784562"/>
            <a:ext cx="634194" cy="273191"/>
            <a:chOff x="1200091" y="784562"/>
            <a:chExt cx="634194" cy="2731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0091" y="784562"/>
              <a:ext cx="634194" cy="27319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0430" y="734660"/>
            <a:ext cx="846528" cy="44902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6451429" y="784562"/>
            <a:ext cx="634194" cy="273191"/>
            <a:chOff x="16451429" y="784562"/>
            <a:chExt cx="634194" cy="27319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51429" y="784562"/>
              <a:ext cx="634194" cy="27319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270149" y="730689"/>
            <a:ext cx="909747" cy="44189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66509" y="1860195"/>
            <a:ext cx="8485734" cy="173138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0393" y="3471369"/>
            <a:ext cx="13369909" cy="448770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6502783" y="1686429"/>
            <a:ext cx="3037300" cy="3262910"/>
            <a:chOff x="16502783" y="1686429"/>
            <a:chExt cx="3037300" cy="326291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20000">
              <a:off x="16502783" y="1686429"/>
              <a:ext cx="3037300" cy="32629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-2086413" y="6059512"/>
            <a:ext cx="4356280" cy="4735450"/>
            <a:chOff x="-2086413" y="6059512"/>
            <a:chExt cx="4356280" cy="473545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20000">
              <a:off x="-2086413" y="6059512"/>
              <a:ext cx="4356280" cy="473545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56584" y="1057754"/>
            <a:ext cx="3499113" cy="3481674"/>
            <a:chOff x="11156584" y="1057754"/>
            <a:chExt cx="3499113" cy="348167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56584" y="1057754"/>
              <a:ext cx="3499113" cy="348167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299712" y="2168749"/>
            <a:ext cx="3545289" cy="3123810"/>
            <a:chOff x="14299712" y="2168749"/>
            <a:chExt cx="3545289" cy="312381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99712" y="2168749"/>
              <a:ext cx="3545289" cy="312381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001816" y="4488764"/>
            <a:ext cx="3545289" cy="3043001"/>
            <a:chOff x="12001816" y="4488764"/>
            <a:chExt cx="3545289" cy="304300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01816" y="4488764"/>
              <a:ext cx="3545289" cy="304300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655697" y="4909881"/>
            <a:ext cx="3545289" cy="3343146"/>
            <a:chOff x="14655697" y="4909881"/>
            <a:chExt cx="3545289" cy="334314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655697" y="4909881"/>
              <a:ext cx="3545289" cy="334314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289061" y="6581454"/>
            <a:ext cx="1742230" cy="2408377"/>
            <a:chOff x="4289061" y="6581454"/>
            <a:chExt cx="1742230" cy="240837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89061" y="6581454"/>
              <a:ext cx="1742230" cy="240837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63422" y="5259126"/>
            <a:ext cx="2442328" cy="1810405"/>
            <a:chOff x="963422" y="5259126"/>
            <a:chExt cx="2442328" cy="1810405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963422" y="5556653"/>
              <a:ext cx="2442328" cy="1512879"/>
              <a:chOff x="963422" y="5556653"/>
              <a:chExt cx="2442328" cy="1512879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963422" y="5556653"/>
                <a:ext cx="2442328" cy="1512879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114283" y="5259126"/>
              <a:ext cx="2140607" cy="1009490"/>
              <a:chOff x="1114283" y="5259126"/>
              <a:chExt cx="2140607" cy="1009490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1376361" y="5626586"/>
                <a:ext cx="1610958" cy="642030"/>
                <a:chOff x="1376361" y="5626586"/>
                <a:chExt cx="1610958" cy="642030"/>
              </a:xfrm>
            </p:grpSpPr>
            <p:pic>
              <p:nvPicPr>
                <p:cNvPr id="75" name="Object 74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1376361" y="5626586"/>
                  <a:ext cx="1610958" cy="642030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1376361" y="5259126"/>
                <a:ext cx="1610958" cy="642030"/>
                <a:chOff x="1376361" y="5259126"/>
                <a:chExt cx="1610958" cy="642030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376361" y="5259126"/>
                  <a:ext cx="1610958" cy="642030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1114283" y="5673172"/>
                <a:ext cx="412329" cy="227984"/>
                <a:chOff x="1114283" y="5673172"/>
                <a:chExt cx="412329" cy="227984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1114283" y="5673172"/>
                  <a:ext cx="412329" cy="227984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2842561" y="5673172"/>
                <a:ext cx="412329" cy="227984"/>
                <a:chOff x="2842561" y="5673172"/>
                <a:chExt cx="412329" cy="227984"/>
              </a:xfrm>
            </p:grpSpPr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2842561" y="5673172"/>
                  <a:ext cx="412329" cy="227984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1374489" y="5603434"/>
                <a:ext cx="1610958" cy="367460"/>
                <a:chOff x="1374489" y="5603434"/>
                <a:chExt cx="1610958" cy="367460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1374489" y="5603434"/>
                  <a:ext cx="1610958" cy="367460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>
                <a:off x="1428806" y="5314025"/>
                <a:ext cx="1515214" cy="517941"/>
                <a:chOff x="1428806" y="5314025"/>
                <a:chExt cx="1515214" cy="517941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428806" y="5314025"/>
                  <a:ext cx="1515214" cy="517941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1371598" y="5526056"/>
                <a:ext cx="1606042" cy="635638"/>
                <a:chOff x="1371598" y="5526056"/>
                <a:chExt cx="1606042" cy="635638"/>
              </a:xfrm>
            </p:grpSpPr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1371598" y="5526056"/>
                  <a:ext cx="1606042" cy="63563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32" name="그룹 1032"/>
          <p:cNvGrpSpPr/>
          <p:nvPr/>
        </p:nvGrpSpPr>
        <p:grpSpPr>
          <a:xfrm>
            <a:off x="1765047" y="7943045"/>
            <a:ext cx="2178754" cy="1437634"/>
            <a:chOff x="1765047" y="7943045"/>
            <a:chExt cx="2178754" cy="1437634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2204443" y="8222575"/>
              <a:ext cx="1739359" cy="1083385"/>
              <a:chOff x="2204443" y="8222575"/>
              <a:chExt cx="1739359" cy="1083385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2204443" y="8222575"/>
                <a:ext cx="1739359" cy="1083385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2204443" y="8523085"/>
              <a:ext cx="1735775" cy="268031"/>
              <a:chOff x="2204443" y="8523085"/>
              <a:chExt cx="1735775" cy="268031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2204443" y="8523085"/>
                <a:ext cx="1735775" cy="268031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769659" y="7943045"/>
              <a:ext cx="2174143" cy="1437634"/>
              <a:chOff x="1769659" y="7943045"/>
              <a:chExt cx="2174143" cy="1437634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2204443" y="7943045"/>
                <a:ext cx="1739359" cy="1083385"/>
                <a:chOff x="2204443" y="7943045"/>
                <a:chExt cx="1739359" cy="108338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2204443" y="7943045"/>
                  <a:ext cx="1739359" cy="108338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2204443" y="8283125"/>
                <a:ext cx="1735775" cy="1039908"/>
                <a:chOff x="2204443" y="8283125"/>
                <a:chExt cx="1735775" cy="1039908"/>
              </a:xfrm>
            </p:grpSpPr>
            <p:pic>
              <p:nvPicPr>
                <p:cNvPr id="109" name="Object 108"/>
                <p:cNvPicPr>
                  <a:picLocks noChangeAspect="1"/>
                </p:cNvPicPr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2204443" y="8283125"/>
                  <a:ext cx="1735775" cy="1039908"/>
                </a:xfrm>
                <a:prstGeom prst="rect">
                  <a:avLst/>
                </a:prstGeom>
              </p:spPr>
            </p:pic>
          </p:grpSp>
          <p:grpSp>
            <p:nvGrpSpPr>
              <p:cNvPr id="1038" name="그룹 1038"/>
              <p:cNvGrpSpPr/>
              <p:nvPr/>
            </p:nvGrpSpPr>
            <p:grpSpPr>
              <a:xfrm>
                <a:off x="2011563" y="8732458"/>
                <a:ext cx="224044" cy="707253"/>
                <a:chOff x="2011563" y="8732458"/>
                <a:chExt cx="224044" cy="707253"/>
              </a:xfrm>
            </p:grpSpPr>
            <p:pic>
              <p:nvPicPr>
                <p:cNvPr id="112" name="Object 111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 rot="-7500000">
                  <a:off x="2011563" y="8732458"/>
                  <a:ext cx="224044" cy="7072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9" name="그룹 1039"/>
            <p:cNvGrpSpPr/>
            <p:nvPr/>
          </p:nvGrpSpPr>
          <p:grpSpPr>
            <a:xfrm>
              <a:off x="1815111" y="9126590"/>
              <a:ext cx="148284" cy="215990"/>
              <a:chOff x="1815111" y="9126590"/>
              <a:chExt cx="148284" cy="215990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-2220000">
                <a:off x="1815111" y="9126590"/>
                <a:ext cx="148284" cy="215990"/>
              </a:xfrm>
              <a:prstGeom prst="rect">
                <a:avLst/>
              </a:prstGeom>
            </p:spPr>
          </p:pic>
        </p:grpSp>
      </p:grpSp>
      <p:grpSp>
        <p:nvGrpSpPr>
          <p:cNvPr id="1040" name="그룹 1040"/>
          <p:cNvGrpSpPr/>
          <p:nvPr/>
        </p:nvGrpSpPr>
        <p:grpSpPr>
          <a:xfrm>
            <a:off x="1667309" y="2867855"/>
            <a:ext cx="5120463" cy="1304040"/>
            <a:chOff x="1667309" y="2867855"/>
            <a:chExt cx="5120463" cy="1304040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67309" y="2867855"/>
              <a:ext cx="5120463" cy="1304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E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8941" y="6527644"/>
            <a:ext cx="6926470" cy="7516141"/>
            <a:chOff x="-808941" y="6527644"/>
            <a:chExt cx="6926470" cy="75161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8941" y="6527644"/>
              <a:ext cx="6926470" cy="75161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176" y="3880062"/>
            <a:ext cx="14668791" cy="27613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553814" y="298774"/>
            <a:ext cx="6926470" cy="7516141"/>
            <a:chOff x="15553814" y="298774"/>
            <a:chExt cx="6926470" cy="75161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3814" y="298774"/>
              <a:ext cx="6926470" cy="75161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56470" y="3706649"/>
            <a:ext cx="2023006" cy="2872417"/>
            <a:chOff x="13256470" y="3706649"/>
            <a:chExt cx="2023006" cy="28724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3256470" y="3706649"/>
              <a:ext cx="2023006" cy="28724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194570" y="298774"/>
            <a:ext cx="6926470" cy="7516141"/>
            <a:chOff x="-4194570" y="298774"/>
            <a:chExt cx="6926470" cy="751614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194570" y="298774"/>
              <a:ext cx="6926470" cy="75161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07535" y="2373213"/>
            <a:ext cx="2023006" cy="2872417"/>
            <a:chOff x="3007535" y="2373213"/>
            <a:chExt cx="2023006" cy="28724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3007535" y="2373213"/>
              <a:ext cx="2023006" cy="28724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88946" y="4461858"/>
            <a:ext cx="6478970" cy="1361998"/>
            <a:chOff x="5988946" y="4461858"/>
            <a:chExt cx="6478970" cy="13619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8946" y="4461858"/>
              <a:ext cx="6478970" cy="13619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09461" y="6527644"/>
            <a:ext cx="6926470" cy="7516141"/>
            <a:chOff x="11809461" y="6527644"/>
            <a:chExt cx="6926470" cy="75161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461" y="6527644"/>
              <a:ext cx="6926470" cy="75161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02778" y="385567"/>
            <a:ext cx="2023006" cy="2872417"/>
            <a:chOff x="11002778" y="385567"/>
            <a:chExt cx="2023006" cy="28724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1002778" y="385567"/>
              <a:ext cx="2023006" cy="28724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77443" y="6187984"/>
            <a:ext cx="2023006" cy="2872417"/>
            <a:chOff x="4977443" y="6187984"/>
            <a:chExt cx="2023006" cy="28724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4977443" y="6187984"/>
              <a:ext cx="2023006" cy="2872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EB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8812" y="-356681"/>
            <a:ext cx="3962609" cy="3962609"/>
            <a:chOff x="11668812" y="-356681"/>
            <a:chExt cx="3962609" cy="39626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8812" y="-356681"/>
              <a:ext cx="3962609" cy="39626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53814" y="298774"/>
            <a:ext cx="6926470" cy="7516141"/>
            <a:chOff x="15553814" y="298774"/>
            <a:chExt cx="6926470" cy="75161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53814" y="298774"/>
              <a:ext cx="6926470" cy="75161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39733" y="4104007"/>
            <a:ext cx="2023006" cy="2872417"/>
            <a:chOff x="13139733" y="4104007"/>
            <a:chExt cx="2023006" cy="28724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3139733" y="4104007"/>
              <a:ext cx="2023006" cy="28724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54294" y="-356681"/>
            <a:ext cx="3962609" cy="3962609"/>
            <a:chOff x="2654294" y="-356681"/>
            <a:chExt cx="3962609" cy="396260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294" y="-356681"/>
              <a:ext cx="3962609" cy="39626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4194570" y="298774"/>
            <a:ext cx="6926470" cy="7516141"/>
            <a:chOff x="-4194570" y="298774"/>
            <a:chExt cx="6926470" cy="75161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194570" y="298774"/>
              <a:ext cx="6926470" cy="75161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22975" y="4104007"/>
            <a:ext cx="2023006" cy="2872417"/>
            <a:chOff x="3122975" y="4104007"/>
            <a:chExt cx="2023006" cy="28724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3122975" y="4104007"/>
              <a:ext cx="2023006" cy="28724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0339" y="6975757"/>
            <a:ext cx="3687875" cy="3959745"/>
            <a:chOff x="610339" y="6975757"/>
            <a:chExt cx="3687875" cy="39597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339" y="6975757"/>
              <a:ext cx="3687875" cy="39597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87500" y="6975757"/>
            <a:ext cx="3687875" cy="3959745"/>
            <a:chOff x="13987500" y="6975757"/>
            <a:chExt cx="3687875" cy="3959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87500" y="6975757"/>
              <a:ext cx="3687875" cy="39597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79819" y="6901712"/>
            <a:ext cx="8526077" cy="3992165"/>
            <a:chOff x="4879819" y="6901712"/>
            <a:chExt cx="8526077" cy="399216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9819" y="6901712"/>
              <a:ext cx="8526077" cy="39921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71089" y="6821618"/>
            <a:ext cx="1343535" cy="37559"/>
            <a:chOff x="8471089" y="6821618"/>
            <a:chExt cx="1343535" cy="375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471089" y="6821618"/>
              <a:ext cx="1343535" cy="3755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50354" y="8269307"/>
            <a:ext cx="7397707" cy="6226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383789" y="2540448"/>
            <a:ext cx="9518137" cy="1516397"/>
            <a:chOff x="4383789" y="2540448"/>
            <a:chExt cx="9518137" cy="15163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64174" y="2079214"/>
              <a:ext cx="12429143" cy="2941077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5880064" y="2571414"/>
              <a:ext cx="6478970" cy="1361998"/>
              <a:chOff x="5880064" y="2571414"/>
              <a:chExt cx="6478970" cy="136199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880064" y="2571414"/>
                <a:ext cx="6478970" cy="136199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2024-02-23T03:26:34Z</dcterms:created>
  <dcterms:modified xsi:type="dcterms:W3CDTF">2024-02-23T03:26:34Z</dcterms:modified>
</cp:coreProperties>
</file>