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pic>
        <p:nvPicPr>
          <p:cNvPr descr="Brickwork-HD-R1a.jpg" id="17" name="Google Shape;17;p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8" name="Google Shape;18;p2"/>
          <p:cNvSpPr/>
          <p:nvPr/>
        </p:nvSpPr>
        <p:spPr>
          <a:xfrm>
            <a:off x="-15875" y="0"/>
            <a:ext cx="11683810" cy="6588125"/>
          </a:xfrm>
          <a:custGeom>
            <a:rect b="b" l="l" r="r" t="t"/>
            <a:pathLst>
              <a:path extrusionOk="0" h="6588125" w="11683810">
                <a:moveTo>
                  <a:pt x="0" y="0"/>
                </a:moveTo>
                <a:lnTo>
                  <a:pt x="11318691" y="0"/>
                </a:lnTo>
                <a:lnTo>
                  <a:pt x="11683810" y="5976938"/>
                </a:lnTo>
                <a:lnTo>
                  <a:pt x="15875" y="6588125"/>
                </a:lnTo>
                <a:cubicBezTo>
                  <a:pt x="10583" y="4386792"/>
                  <a:pt x="5292" y="2185458"/>
                  <a:pt x="0" y="0"/>
                </a:cubicBezTo>
                <a:close/>
              </a:path>
            </a:pathLst>
          </a:custGeom>
          <a:blipFill rotWithShape="1">
            <a:blip r:embed="rId3">
              <a:alphaModFix/>
            </a:blip>
            <a:stretch>
              <a:fillRect b="0" l="0" r="0" t="0"/>
            </a:stretch>
          </a:blipFill>
          <a:ln>
            <a:noFill/>
          </a:ln>
          <a:effectLst>
            <a:outerShdw blurRad="101600" rotWithShape="0" algn="tl" dir="4380000" dist="152400">
              <a:srgbClr val="000000">
                <a:alpha val="4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0" y="4282257"/>
            <a:ext cx="11329257" cy="2028845"/>
          </a:xfrm>
          <a:custGeom>
            <a:rect b="b" l="l" r="r" t="t"/>
            <a:pathLst>
              <a:path extrusionOk="0" h="2028845" w="11329257">
                <a:moveTo>
                  <a:pt x="0" y="588520"/>
                </a:moveTo>
                <a:lnTo>
                  <a:pt x="11244075" y="0"/>
                </a:lnTo>
                <a:lnTo>
                  <a:pt x="11329257" y="1424838"/>
                </a:lnTo>
                <a:lnTo>
                  <a:pt x="0" y="2028845"/>
                </a:lnTo>
                <a:lnTo>
                  <a:pt x="0" y="588520"/>
                </a:lnTo>
                <a:close/>
              </a:path>
            </a:pathLst>
          </a:custGeom>
          <a:gradFill>
            <a:gsLst>
              <a:gs pos="0">
                <a:schemeClr val="accent1"/>
              </a:gs>
              <a:gs pos="34000">
                <a:schemeClr val="accent1"/>
              </a:gs>
              <a:gs pos="100000">
                <a:srgbClr val="5C0607"/>
              </a:gs>
            </a:gsLst>
            <a:path path="circle">
              <a:fillToRect b="50%" l="50%" r="50%" t="50%"/>
            </a:path>
            <a:tileRect/>
          </a:gradFill>
          <a:ln>
            <a:noFill/>
          </a:ln>
        </p:spPr>
      </p:sp>
      <p:sp>
        <p:nvSpPr>
          <p:cNvPr id="20" name="Google Shape;20;p2"/>
          <p:cNvSpPr/>
          <p:nvPr/>
        </p:nvSpPr>
        <p:spPr>
          <a:xfrm>
            <a:off x="0" y="0"/>
            <a:ext cx="8719579" cy="456877"/>
          </a:xfrm>
          <a:custGeom>
            <a:rect b="b" l="l" r="r" t="t"/>
            <a:pathLst>
              <a:path extrusionOk="0" h="456877" w="8719579">
                <a:moveTo>
                  <a:pt x="0" y="0"/>
                </a:moveTo>
                <a:lnTo>
                  <a:pt x="8719579" y="0"/>
                </a:lnTo>
                <a:lnTo>
                  <a:pt x="0" y="456877"/>
                </a:lnTo>
                <a:lnTo>
                  <a:pt x="0" y="0"/>
                </a:lnTo>
                <a:close/>
              </a:path>
            </a:pathLst>
          </a:custGeom>
          <a:gradFill>
            <a:gsLst>
              <a:gs pos="0">
                <a:schemeClr val="accent1"/>
              </a:gs>
              <a:gs pos="34000">
                <a:schemeClr val="accent1"/>
              </a:gs>
              <a:gs pos="100000">
                <a:srgbClr val="5C0607"/>
              </a:gs>
            </a:gsLst>
            <a:path path="circle">
              <a:fillToRect b="50%" l="50%" r="50%" t="50%"/>
            </a:path>
            <a:tileRect/>
          </a:gradFill>
          <a:ln>
            <a:noFill/>
          </a:ln>
        </p:spPr>
      </p:sp>
      <p:sp>
        <p:nvSpPr>
          <p:cNvPr id="21" name="Google Shape;21;p2"/>
          <p:cNvSpPr/>
          <p:nvPr/>
        </p:nvSpPr>
        <p:spPr>
          <a:xfrm rot="-180000">
            <a:off x="-161800" y="293317"/>
            <a:ext cx="11367116" cy="5751804"/>
          </a:xfrm>
          <a:custGeom>
            <a:rect b="b" l="l" r="r" t="t"/>
            <a:pathLst>
              <a:path extrusionOk="0" h="5751804" w="11367116">
                <a:moveTo>
                  <a:pt x="11346705" y="0"/>
                </a:moveTo>
                <a:cubicBezTo>
                  <a:pt x="11353509" y="1915114"/>
                  <a:pt x="11360312" y="3830229"/>
                  <a:pt x="11367116" y="5745343"/>
                </a:cubicBezTo>
                <a:lnTo>
                  <a:pt x="0" y="5751804"/>
                </a:lnTo>
              </a:path>
            </a:pathLst>
          </a:custGeom>
          <a:noFill/>
          <a:ln cap="flat" cmpd="sng" w="82550">
            <a:solidFill>
              <a:srgbClr val="7F7F7F"/>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txBox="1"/>
          <p:nvPr>
            <p:ph type="ctrTitle"/>
          </p:nvPr>
        </p:nvSpPr>
        <p:spPr>
          <a:xfrm rot="-180000">
            <a:off x="891201" y="662656"/>
            <a:ext cx="9755187" cy="2766528"/>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accent1"/>
              </a:buClr>
              <a:buSzPts val="8000"/>
              <a:buFont typeface="Impact"/>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 type="subTitle"/>
          </p:nvPr>
        </p:nvSpPr>
        <p:spPr>
          <a:xfrm rot="-180000">
            <a:off x="983062" y="3505209"/>
            <a:ext cx="9755187" cy="550333"/>
          </a:xfrm>
          <a:prstGeom prst="rect">
            <a:avLst/>
          </a:prstGeom>
          <a:noFill/>
          <a:ln>
            <a:noFill/>
          </a:ln>
        </p:spPr>
        <p:txBody>
          <a:bodyPr anchorCtr="0" anchor="t" bIns="45700" lIns="91425" spcFirstLastPara="1" rIns="91425" wrap="square" tIns="45700">
            <a:noAutofit/>
          </a:bodyPr>
          <a:lstStyle>
            <a:lvl1pPr lvl="0" algn="r">
              <a:lnSpc>
                <a:spcPct val="120000"/>
              </a:lnSpc>
              <a:spcBef>
                <a:spcPts val="1000"/>
              </a:spcBef>
              <a:spcAft>
                <a:spcPts val="0"/>
              </a:spcAft>
              <a:buSzPts val="4480"/>
              <a:buNone/>
              <a:defRPr sz="2800">
                <a:solidFill>
                  <a:srgbClr val="7F7F7F"/>
                </a:solidFill>
              </a:defRPr>
            </a:lvl1pPr>
            <a:lvl2pPr lvl="1" algn="ctr">
              <a:lnSpc>
                <a:spcPct val="120000"/>
              </a:lnSpc>
              <a:spcBef>
                <a:spcPts val="500"/>
              </a:spcBef>
              <a:spcAft>
                <a:spcPts val="0"/>
              </a:spcAft>
              <a:buSzPts val="3200"/>
              <a:buNone/>
              <a:defRPr sz="2000"/>
            </a:lvl2pPr>
            <a:lvl3pPr lvl="2" algn="ctr">
              <a:lnSpc>
                <a:spcPct val="120000"/>
              </a:lnSpc>
              <a:spcBef>
                <a:spcPts val="500"/>
              </a:spcBef>
              <a:spcAft>
                <a:spcPts val="0"/>
              </a:spcAft>
              <a:buSzPts val="2880"/>
              <a:buNone/>
              <a:defRPr sz="1800"/>
            </a:lvl3pPr>
            <a:lvl4pPr lvl="3" algn="ctr">
              <a:lnSpc>
                <a:spcPct val="120000"/>
              </a:lnSpc>
              <a:spcBef>
                <a:spcPts val="500"/>
              </a:spcBef>
              <a:spcAft>
                <a:spcPts val="0"/>
              </a:spcAft>
              <a:buSzPts val="2560"/>
              <a:buNone/>
              <a:defRPr sz="1600"/>
            </a:lvl4pPr>
            <a:lvl5pPr lvl="4" algn="ctr">
              <a:lnSpc>
                <a:spcPct val="120000"/>
              </a:lnSpc>
              <a:spcBef>
                <a:spcPts val="500"/>
              </a:spcBef>
              <a:spcAft>
                <a:spcPts val="0"/>
              </a:spcAft>
              <a:buSzPts val="2560"/>
              <a:buNone/>
              <a:defRPr sz="1600"/>
            </a:lvl5pPr>
            <a:lvl6pPr lvl="5" algn="ctr">
              <a:lnSpc>
                <a:spcPct val="120000"/>
              </a:lnSpc>
              <a:spcBef>
                <a:spcPts val="500"/>
              </a:spcBef>
              <a:spcAft>
                <a:spcPts val="0"/>
              </a:spcAft>
              <a:buSzPts val="2560"/>
              <a:buNone/>
              <a:defRPr sz="1600"/>
            </a:lvl6pPr>
            <a:lvl7pPr lvl="6" algn="ctr">
              <a:lnSpc>
                <a:spcPct val="120000"/>
              </a:lnSpc>
              <a:spcBef>
                <a:spcPts val="500"/>
              </a:spcBef>
              <a:spcAft>
                <a:spcPts val="0"/>
              </a:spcAft>
              <a:buSzPts val="2560"/>
              <a:buNone/>
              <a:defRPr sz="1600"/>
            </a:lvl7pPr>
            <a:lvl8pPr lvl="7" algn="ctr">
              <a:lnSpc>
                <a:spcPct val="120000"/>
              </a:lnSpc>
              <a:spcBef>
                <a:spcPts val="500"/>
              </a:spcBef>
              <a:spcAft>
                <a:spcPts val="0"/>
              </a:spcAft>
              <a:buSzPts val="2560"/>
              <a:buNone/>
              <a:defRPr sz="1600"/>
            </a:lvl8pPr>
            <a:lvl9pPr lvl="8" algn="ctr">
              <a:lnSpc>
                <a:spcPct val="120000"/>
              </a:lnSpc>
              <a:spcBef>
                <a:spcPts val="500"/>
              </a:spcBef>
              <a:spcAft>
                <a:spcPts val="0"/>
              </a:spcAft>
              <a:buSzPts val="2560"/>
              <a:buNone/>
              <a:defRPr sz="1600"/>
            </a:lvl9pPr>
          </a:lstStyle>
          <a:p/>
        </p:txBody>
      </p:sp>
      <p:sp>
        <p:nvSpPr>
          <p:cNvPr id="24" name="Google Shape;24;p2"/>
          <p:cNvSpPr txBox="1"/>
          <p:nvPr>
            <p:ph idx="10" type="dt"/>
          </p:nvPr>
        </p:nvSpPr>
        <p:spPr>
          <a:xfrm rot="-180000">
            <a:off x="4948541" y="4578463"/>
            <a:ext cx="6143653" cy="116311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5400">
                <a:solidFill>
                  <a:srgbClr val="5C0607"/>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1" type="ftr"/>
          </p:nvPr>
        </p:nvSpPr>
        <p:spPr>
          <a:xfrm rot="-180000">
            <a:off x="-5560" y="4883024"/>
            <a:ext cx="4047239" cy="119553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2" type="sldNum"/>
          </p:nvPr>
        </p:nvSpPr>
        <p:spPr>
          <a:xfrm rot="-180000">
            <a:off x="9851758" y="3832648"/>
            <a:ext cx="907186" cy="49847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2400" u="none" cap="none" strike="noStrike">
                <a:solidFill>
                  <a:srgbClr val="3F3F3F"/>
                </a:solidFill>
                <a:latin typeface="Impact"/>
                <a:ea typeface="Impact"/>
                <a:cs typeface="Impact"/>
                <a:sym typeface="Impact"/>
              </a:defRPr>
            </a:lvl1pPr>
            <a:lvl2pPr indent="0" lvl="1" marL="0" algn="ctr">
              <a:spcBef>
                <a:spcPts val="0"/>
              </a:spcBef>
              <a:buNone/>
              <a:defRPr b="0" i="0" sz="2400" u="none" cap="none" strike="noStrike">
                <a:solidFill>
                  <a:srgbClr val="3F3F3F"/>
                </a:solidFill>
                <a:latin typeface="Impact"/>
                <a:ea typeface="Impact"/>
                <a:cs typeface="Impact"/>
                <a:sym typeface="Impact"/>
              </a:defRPr>
            </a:lvl2pPr>
            <a:lvl3pPr indent="0" lvl="2" marL="0" algn="ctr">
              <a:spcBef>
                <a:spcPts val="0"/>
              </a:spcBef>
              <a:buNone/>
              <a:defRPr b="0" i="0" sz="2400" u="none" cap="none" strike="noStrike">
                <a:solidFill>
                  <a:srgbClr val="3F3F3F"/>
                </a:solidFill>
                <a:latin typeface="Impact"/>
                <a:ea typeface="Impact"/>
                <a:cs typeface="Impact"/>
                <a:sym typeface="Impact"/>
              </a:defRPr>
            </a:lvl3pPr>
            <a:lvl4pPr indent="0" lvl="3" marL="0" algn="ctr">
              <a:spcBef>
                <a:spcPts val="0"/>
              </a:spcBef>
              <a:buNone/>
              <a:defRPr b="0" i="0" sz="2400" u="none" cap="none" strike="noStrike">
                <a:solidFill>
                  <a:srgbClr val="3F3F3F"/>
                </a:solidFill>
                <a:latin typeface="Impact"/>
                <a:ea typeface="Impact"/>
                <a:cs typeface="Impact"/>
                <a:sym typeface="Impact"/>
              </a:defRPr>
            </a:lvl4pPr>
            <a:lvl5pPr indent="0" lvl="4" marL="0" algn="ctr">
              <a:spcBef>
                <a:spcPts val="0"/>
              </a:spcBef>
              <a:buNone/>
              <a:defRPr b="0" i="0" sz="2400" u="none" cap="none" strike="noStrike">
                <a:solidFill>
                  <a:srgbClr val="3F3F3F"/>
                </a:solidFill>
                <a:latin typeface="Impact"/>
                <a:ea typeface="Impact"/>
                <a:cs typeface="Impact"/>
                <a:sym typeface="Impact"/>
              </a:defRPr>
            </a:lvl5pPr>
            <a:lvl6pPr indent="0" lvl="5" marL="0" algn="ctr">
              <a:spcBef>
                <a:spcPts val="0"/>
              </a:spcBef>
              <a:buNone/>
              <a:defRPr b="0" i="0" sz="2400" u="none" cap="none" strike="noStrike">
                <a:solidFill>
                  <a:srgbClr val="3F3F3F"/>
                </a:solidFill>
                <a:latin typeface="Impact"/>
                <a:ea typeface="Impact"/>
                <a:cs typeface="Impact"/>
                <a:sym typeface="Impact"/>
              </a:defRPr>
            </a:lvl6pPr>
            <a:lvl7pPr indent="0" lvl="6" marL="0" algn="ctr">
              <a:spcBef>
                <a:spcPts val="0"/>
              </a:spcBef>
              <a:buNone/>
              <a:defRPr b="0" i="0" sz="2400" u="none" cap="none" strike="noStrike">
                <a:solidFill>
                  <a:srgbClr val="3F3F3F"/>
                </a:solidFill>
                <a:latin typeface="Impact"/>
                <a:ea typeface="Impact"/>
                <a:cs typeface="Impact"/>
                <a:sym typeface="Impact"/>
              </a:defRPr>
            </a:lvl7pPr>
            <a:lvl8pPr indent="0" lvl="7" marL="0" algn="ctr">
              <a:spcBef>
                <a:spcPts val="0"/>
              </a:spcBef>
              <a:buNone/>
              <a:defRPr b="0" i="0" sz="2400" u="none" cap="none" strike="noStrike">
                <a:solidFill>
                  <a:srgbClr val="3F3F3F"/>
                </a:solidFill>
                <a:latin typeface="Impact"/>
                <a:ea typeface="Impact"/>
                <a:cs typeface="Impact"/>
                <a:sym typeface="Impact"/>
              </a:defRPr>
            </a:lvl8pPr>
            <a:lvl9pPr indent="0" lvl="8" marL="0" algn="ctr">
              <a:spcBef>
                <a:spcPts val="0"/>
              </a:spcBef>
              <a:buNone/>
              <a:defRPr b="0" i="0" sz="2400" u="none" cap="none" strike="noStrike">
                <a:solidFill>
                  <a:srgbClr val="3F3F3F"/>
                </a:solidFill>
                <a:latin typeface="Impact"/>
                <a:ea typeface="Impact"/>
                <a:cs typeface="Impact"/>
                <a:sym typeface="Impact"/>
              </a:defRPr>
            </a:lvl9pPr>
          </a:lstStyle>
          <a:p>
            <a:pPr indent="0" lvl="0" marL="0" rtl="0" algn="ctr">
              <a:spcBef>
                <a:spcPts val="0"/>
              </a:spcBef>
              <a:spcAft>
                <a:spcPts val="0"/>
              </a:spcAft>
              <a:buNone/>
            </a:pPr>
            <a:fld id="{00000000-1234-1234-1234-123412341234}" type="slidenum">
              <a:rPr lang="en-IN"/>
              <a:t>‹#›</a:t>
            </a:fld>
            <a:endParaRPr/>
          </a:p>
        </p:txBody>
      </p:sp>
      <p:sp>
        <p:nvSpPr>
          <p:cNvPr id="27" name="Google Shape;27;p2"/>
          <p:cNvSpPr/>
          <p:nvPr/>
        </p:nvSpPr>
        <p:spPr>
          <a:xfrm rot="-180000">
            <a:off x="4221385" y="5111356"/>
            <a:ext cx="515386" cy="515386"/>
          </a:xfrm>
          <a:prstGeom prst="star5">
            <a:avLst>
              <a:gd fmla="val 26693" name="adj"/>
              <a:gd fmla="val 105146" name="hf"/>
              <a:gd fmla="val 110557" name="vf"/>
            </a:avLst>
          </a:prstGeom>
          <a:solidFill>
            <a:schemeClr val="dk1">
              <a:alpha val="4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9" name="Shape 79"/>
        <p:cNvGrpSpPr/>
        <p:nvPr/>
      </p:nvGrpSpPr>
      <p:grpSpPr>
        <a:xfrm>
          <a:off x="0" y="0"/>
          <a:ext cx="0" cy="0"/>
          <a:chOff x="0" y="0"/>
          <a:chExt cx="0" cy="0"/>
        </a:xfrm>
      </p:grpSpPr>
      <p:sp>
        <p:nvSpPr>
          <p:cNvPr id="80" name="Google Shape;80;p11"/>
          <p:cNvSpPr txBox="1"/>
          <p:nvPr>
            <p:ph type="title"/>
          </p:nvPr>
        </p:nvSpPr>
        <p:spPr>
          <a:xfrm>
            <a:off x="685800" y="4106333"/>
            <a:ext cx="10394708" cy="58884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3200"/>
              <a:buFont typeface="Impac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1"/>
          <p:cNvSpPr/>
          <p:nvPr>
            <p:ph idx="2" type="pic"/>
          </p:nvPr>
        </p:nvSpPr>
        <p:spPr>
          <a:xfrm>
            <a:off x="685801" y="685799"/>
            <a:ext cx="10392513" cy="3194903"/>
          </a:xfrm>
          <a:prstGeom prst="rect">
            <a:avLst/>
          </a:prstGeom>
          <a:noFill/>
          <a:ln cap="flat" cmpd="thinThick" w="57150">
            <a:solidFill>
              <a:srgbClr val="7F7F7F"/>
            </a:solidFill>
            <a:prstDash val="solid"/>
            <a:miter lim="800000"/>
            <a:headEnd len="sm" w="sm" type="none"/>
            <a:tailEnd len="sm" w="sm" type="none"/>
          </a:ln>
        </p:spPr>
      </p:sp>
      <p:sp>
        <p:nvSpPr>
          <p:cNvPr id="82" name="Google Shape;82;p11"/>
          <p:cNvSpPr txBox="1"/>
          <p:nvPr>
            <p:ph idx="1" type="body"/>
          </p:nvPr>
        </p:nvSpPr>
        <p:spPr>
          <a:xfrm>
            <a:off x="685780" y="4702923"/>
            <a:ext cx="10394728" cy="68247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2560"/>
              <a:buNone/>
              <a:defRPr sz="1600"/>
            </a:lvl1pPr>
            <a:lvl2pPr indent="-228600" lvl="1" marL="914400" algn="l">
              <a:lnSpc>
                <a:spcPct val="120000"/>
              </a:lnSpc>
              <a:spcBef>
                <a:spcPts val="500"/>
              </a:spcBef>
              <a:spcAft>
                <a:spcPts val="0"/>
              </a:spcAft>
              <a:buSzPts val="2240"/>
              <a:buNone/>
              <a:defRPr sz="1400"/>
            </a:lvl2pPr>
            <a:lvl3pPr indent="-228600" lvl="2" marL="1371600" algn="l">
              <a:lnSpc>
                <a:spcPct val="120000"/>
              </a:lnSpc>
              <a:spcBef>
                <a:spcPts val="500"/>
              </a:spcBef>
              <a:spcAft>
                <a:spcPts val="0"/>
              </a:spcAft>
              <a:buSzPts val="1920"/>
              <a:buNone/>
              <a:defRPr sz="1200"/>
            </a:lvl3pPr>
            <a:lvl4pPr indent="-228600" lvl="3" marL="1828800" algn="l">
              <a:lnSpc>
                <a:spcPct val="120000"/>
              </a:lnSpc>
              <a:spcBef>
                <a:spcPts val="500"/>
              </a:spcBef>
              <a:spcAft>
                <a:spcPts val="0"/>
              </a:spcAft>
              <a:buSzPts val="1600"/>
              <a:buNone/>
              <a:defRPr sz="1000"/>
            </a:lvl4pPr>
            <a:lvl5pPr indent="-228600" lvl="4" marL="2286000" algn="l">
              <a:lnSpc>
                <a:spcPct val="120000"/>
              </a:lnSpc>
              <a:spcBef>
                <a:spcPts val="500"/>
              </a:spcBef>
              <a:spcAft>
                <a:spcPts val="0"/>
              </a:spcAft>
              <a:buSzPts val="1600"/>
              <a:buNone/>
              <a:defRPr sz="1000"/>
            </a:lvl5pPr>
            <a:lvl6pPr indent="-228600" lvl="5" marL="2743200" algn="l">
              <a:lnSpc>
                <a:spcPct val="120000"/>
              </a:lnSpc>
              <a:spcBef>
                <a:spcPts val="500"/>
              </a:spcBef>
              <a:spcAft>
                <a:spcPts val="0"/>
              </a:spcAft>
              <a:buSzPts val="1600"/>
              <a:buNone/>
              <a:defRPr sz="1000"/>
            </a:lvl6pPr>
            <a:lvl7pPr indent="-228600" lvl="6" marL="3200400" algn="l">
              <a:lnSpc>
                <a:spcPct val="120000"/>
              </a:lnSpc>
              <a:spcBef>
                <a:spcPts val="500"/>
              </a:spcBef>
              <a:spcAft>
                <a:spcPts val="0"/>
              </a:spcAft>
              <a:buSzPts val="1600"/>
              <a:buNone/>
              <a:defRPr sz="1000"/>
            </a:lvl7pPr>
            <a:lvl8pPr indent="-228600" lvl="7" marL="3657600" algn="l">
              <a:lnSpc>
                <a:spcPct val="120000"/>
              </a:lnSpc>
              <a:spcBef>
                <a:spcPts val="500"/>
              </a:spcBef>
              <a:spcAft>
                <a:spcPts val="0"/>
              </a:spcAft>
              <a:buSzPts val="1600"/>
              <a:buNone/>
              <a:defRPr sz="1000"/>
            </a:lvl8pPr>
            <a:lvl9pPr indent="-228600" lvl="8" marL="4114800" algn="l">
              <a:lnSpc>
                <a:spcPct val="120000"/>
              </a:lnSpc>
              <a:spcBef>
                <a:spcPts val="500"/>
              </a:spcBef>
              <a:spcAft>
                <a:spcPts val="0"/>
              </a:spcAft>
              <a:buSzPts val="1600"/>
              <a:buNone/>
              <a:defRPr sz="1000"/>
            </a:lvl9pPr>
          </a:lstStyle>
          <a:p/>
        </p:txBody>
      </p:sp>
      <p:sp>
        <p:nvSpPr>
          <p:cNvPr id="83" name="Google Shape;83;p11"/>
          <p:cNvSpPr txBox="1"/>
          <p:nvPr>
            <p:ph idx="10" type="dt"/>
          </p:nvPr>
        </p:nvSpPr>
        <p:spPr>
          <a:xfrm>
            <a:off x="7298083" y="5757334"/>
            <a:ext cx="3784600" cy="49847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txBox="1"/>
          <p:nvPr>
            <p:ph idx="11" type="ftr"/>
          </p:nvPr>
        </p:nvSpPr>
        <p:spPr>
          <a:xfrm>
            <a:off x="685801" y="5757334"/>
            <a:ext cx="5499719" cy="498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2" type="sldNum"/>
          </p:nvPr>
        </p:nvSpPr>
        <p:spPr>
          <a:xfrm>
            <a:off x="6287121" y="5757334"/>
            <a:ext cx="907186" cy="49847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6" name="Shape 86"/>
        <p:cNvGrpSpPr/>
        <p:nvPr/>
      </p:nvGrpSpPr>
      <p:grpSpPr>
        <a:xfrm>
          <a:off x="0" y="0"/>
          <a:ext cx="0" cy="0"/>
          <a:chOff x="0" y="0"/>
          <a:chExt cx="0" cy="0"/>
        </a:xfrm>
      </p:grpSpPr>
      <p:sp>
        <p:nvSpPr>
          <p:cNvPr id="87" name="Google Shape;87;p12"/>
          <p:cNvSpPr txBox="1"/>
          <p:nvPr>
            <p:ph type="title"/>
          </p:nvPr>
        </p:nvSpPr>
        <p:spPr>
          <a:xfrm>
            <a:off x="685801" y="685800"/>
            <a:ext cx="10396902" cy="319490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accent1"/>
              </a:buClr>
              <a:buSzPts val="4800"/>
              <a:buFont typeface="Impact"/>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2"/>
          <p:cNvSpPr txBox="1"/>
          <p:nvPr>
            <p:ph idx="1" type="body"/>
          </p:nvPr>
        </p:nvSpPr>
        <p:spPr>
          <a:xfrm>
            <a:off x="685779" y="4106333"/>
            <a:ext cx="10394729" cy="1273606"/>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SzPts val="2880"/>
              <a:buNone/>
              <a:defRPr sz="1800"/>
            </a:lvl1pPr>
            <a:lvl2pPr indent="-228600" lvl="1" marL="914400" algn="l">
              <a:lnSpc>
                <a:spcPct val="120000"/>
              </a:lnSpc>
              <a:spcBef>
                <a:spcPts val="500"/>
              </a:spcBef>
              <a:spcAft>
                <a:spcPts val="0"/>
              </a:spcAft>
              <a:buSzPts val="2240"/>
              <a:buNone/>
              <a:defRPr sz="1400"/>
            </a:lvl2pPr>
            <a:lvl3pPr indent="-228600" lvl="2" marL="1371600" algn="l">
              <a:lnSpc>
                <a:spcPct val="120000"/>
              </a:lnSpc>
              <a:spcBef>
                <a:spcPts val="500"/>
              </a:spcBef>
              <a:spcAft>
                <a:spcPts val="0"/>
              </a:spcAft>
              <a:buSzPts val="1920"/>
              <a:buNone/>
              <a:defRPr sz="1200"/>
            </a:lvl3pPr>
            <a:lvl4pPr indent="-228600" lvl="3" marL="1828800" algn="l">
              <a:lnSpc>
                <a:spcPct val="120000"/>
              </a:lnSpc>
              <a:spcBef>
                <a:spcPts val="500"/>
              </a:spcBef>
              <a:spcAft>
                <a:spcPts val="0"/>
              </a:spcAft>
              <a:buSzPts val="1600"/>
              <a:buNone/>
              <a:defRPr sz="1000"/>
            </a:lvl4pPr>
            <a:lvl5pPr indent="-228600" lvl="4" marL="2286000" algn="l">
              <a:lnSpc>
                <a:spcPct val="120000"/>
              </a:lnSpc>
              <a:spcBef>
                <a:spcPts val="500"/>
              </a:spcBef>
              <a:spcAft>
                <a:spcPts val="0"/>
              </a:spcAft>
              <a:buSzPts val="1600"/>
              <a:buNone/>
              <a:defRPr sz="1000"/>
            </a:lvl5pPr>
            <a:lvl6pPr indent="-228600" lvl="5" marL="2743200" algn="l">
              <a:lnSpc>
                <a:spcPct val="120000"/>
              </a:lnSpc>
              <a:spcBef>
                <a:spcPts val="500"/>
              </a:spcBef>
              <a:spcAft>
                <a:spcPts val="0"/>
              </a:spcAft>
              <a:buSzPts val="1600"/>
              <a:buNone/>
              <a:defRPr sz="1000"/>
            </a:lvl6pPr>
            <a:lvl7pPr indent="-228600" lvl="6" marL="3200400" algn="l">
              <a:lnSpc>
                <a:spcPct val="120000"/>
              </a:lnSpc>
              <a:spcBef>
                <a:spcPts val="500"/>
              </a:spcBef>
              <a:spcAft>
                <a:spcPts val="0"/>
              </a:spcAft>
              <a:buSzPts val="1600"/>
              <a:buNone/>
              <a:defRPr sz="1000"/>
            </a:lvl7pPr>
            <a:lvl8pPr indent="-228600" lvl="7" marL="3657600" algn="l">
              <a:lnSpc>
                <a:spcPct val="120000"/>
              </a:lnSpc>
              <a:spcBef>
                <a:spcPts val="500"/>
              </a:spcBef>
              <a:spcAft>
                <a:spcPts val="0"/>
              </a:spcAft>
              <a:buSzPts val="1600"/>
              <a:buNone/>
              <a:defRPr sz="1000"/>
            </a:lvl8pPr>
            <a:lvl9pPr indent="-228600" lvl="8" marL="4114800" algn="l">
              <a:lnSpc>
                <a:spcPct val="120000"/>
              </a:lnSpc>
              <a:spcBef>
                <a:spcPts val="500"/>
              </a:spcBef>
              <a:spcAft>
                <a:spcPts val="0"/>
              </a:spcAft>
              <a:buSzPts val="1600"/>
              <a:buNone/>
              <a:defRPr sz="1000"/>
            </a:lvl9pPr>
          </a:lstStyle>
          <a:p/>
        </p:txBody>
      </p:sp>
      <p:sp>
        <p:nvSpPr>
          <p:cNvPr id="89" name="Google Shape;89;p12"/>
          <p:cNvSpPr txBox="1"/>
          <p:nvPr>
            <p:ph idx="10" type="dt"/>
          </p:nvPr>
        </p:nvSpPr>
        <p:spPr>
          <a:xfrm>
            <a:off x="7298083" y="5757334"/>
            <a:ext cx="3784600" cy="49847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685801" y="5757334"/>
            <a:ext cx="5499719" cy="498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2" type="sldNum"/>
          </p:nvPr>
        </p:nvSpPr>
        <p:spPr>
          <a:xfrm>
            <a:off x="6287121" y="5757334"/>
            <a:ext cx="907186" cy="49847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2" name="Shape 92"/>
        <p:cNvGrpSpPr/>
        <p:nvPr/>
      </p:nvGrpSpPr>
      <p:grpSpPr>
        <a:xfrm>
          <a:off x="0" y="0"/>
          <a:ext cx="0" cy="0"/>
          <a:chOff x="0" y="0"/>
          <a:chExt cx="0" cy="0"/>
        </a:xfrm>
      </p:grpSpPr>
      <p:sp>
        <p:nvSpPr>
          <p:cNvPr id="93" name="Google Shape;93;p13"/>
          <p:cNvSpPr txBox="1"/>
          <p:nvPr>
            <p:ph type="title"/>
          </p:nvPr>
        </p:nvSpPr>
        <p:spPr>
          <a:xfrm>
            <a:off x="1121732" y="685800"/>
            <a:ext cx="9525020" cy="291670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accent1"/>
              </a:buClr>
              <a:buSzPts val="4800"/>
              <a:buFont typeface="Impact"/>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3"/>
          <p:cNvSpPr txBox="1"/>
          <p:nvPr>
            <p:ph idx="1" type="body"/>
          </p:nvPr>
        </p:nvSpPr>
        <p:spPr>
          <a:xfrm>
            <a:off x="1550264" y="3610032"/>
            <a:ext cx="8667956" cy="377768"/>
          </a:xfrm>
          <a:prstGeom prst="rect">
            <a:avLst/>
          </a:prstGeom>
          <a:noFill/>
          <a:ln>
            <a:noFill/>
          </a:ln>
        </p:spPr>
        <p:txBody>
          <a:bodyPr anchorCtr="0" anchor="t" bIns="45700" lIns="91425" spcFirstLastPara="1" rIns="91425" wrap="square" tIns="45700">
            <a:normAutofit/>
          </a:bodyPr>
          <a:lstStyle>
            <a:lvl1pPr indent="-228600" lvl="0" marL="457200" algn="r">
              <a:lnSpc>
                <a:spcPct val="120000"/>
              </a:lnSpc>
              <a:spcBef>
                <a:spcPts val="1000"/>
              </a:spcBef>
              <a:spcAft>
                <a:spcPts val="0"/>
              </a:spcAft>
              <a:buSzPts val="2240"/>
              <a:buNone/>
              <a:defRPr sz="1400">
                <a:solidFill>
                  <a:srgbClr val="7F7F7F"/>
                </a:solidFill>
              </a:defRPr>
            </a:lvl1pPr>
            <a:lvl2pPr indent="-228600" lvl="1" marL="914400" algn="l">
              <a:lnSpc>
                <a:spcPct val="120000"/>
              </a:lnSpc>
              <a:spcBef>
                <a:spcPts val="500"/>
              </a:spcBef>
              <a:spcAft>
                <a:spcPts val="0"/>
              </a:spcAft>
              <a:buSzPts val="2240"/>
              <a:buNone/>
              <a:defRPr sz="1400"/>
            </a:lvl2pPr>
            <a:lvl3pPr indent="-228600" lvl="2" marL="1371600" algn="l">
              <a:lnSpc>
                <a:spcPct val="120000"/>
              </a:lnSpc>
              <a:spcBef>
                <a:spcPts val="500"/>
              </a:spcBef>
              <a:spcAft>
                <a:spcPts val="0"/>
              </a:spcAft>
              <a:buSzPts val="1920"/>
              <a:buNone/>
              <a:defRPr sz="1200"/>
            </a:lvl3pPr>
            <a:lvl4pPr indent="-228600" lvl="3" marL="1828800" algn="l">
              <a:lnSpc>
                <a:spcPct val="120000"/>
              </a:lnSpc>
              <a:spcBef>
                <a:spcPts val="500"/>
              </a:spcBef>
              <a:spcAft>
                <a:spcPts val="0"/>
              </a:spcAft>
              <a:buSzPts val="1600"/>
              <a:buNone/>
              <a:defRPr sz="1000"/>
            </a:lvl4pPr>
            <a:lvl5pPr indent="-228600" lvl="4" marL="2286000" algn="l">
              <a:lnSpc>
                <a:spcPct val="120000"/>
              </a:lnSpc>
              <a:spcBef>
                <a:spcPts val="500"/>
              </a:spcBef>
              <a:spcAft>
                <a:spcPts val="0"/>
              </a:spcAft>
              <a:buSzPts val="1600"/>
              <a:buNone/>
              <a:defRPr sz="1000"/>
            </a:lvl5pPr>
            <a:lvl6pPr indent="-228600" lvl="5" marL="2743200" algn="l">
              <a:lnSpc>
                <a:spcPct val="120000"/>
              </a:lnSpc>
              <a:spcBef>
                <a:spcPts val="500"/>
              </a:spcBef>
              <a:spcAft>
                <a:spcPts val="0"/>
              </a:spcAft>
              <a:buSzPts val="1600"/>
              <a:buNone/>
              <a:defRPr sz="1000"/>
            </a:lvl6pPr>
            <a:lvl7pPr indent="-228600" lvl="6" marL="3200400" algn="l">
              <a:lnSpc>
                <a:spcPct val="120000"/>
              </a:lnSpc>
              <a:spcBef>
                <a:spcPts val="500"/>
              </a:spcBef>
              <a:spcAft>
                <a:spcPts val="0"/>
              </a:spcAft>
              <a:buSzPts val="1600"/>
              <a:buNone/>
              <a:defRPr sz="1000"/>
            </a:lvl7pPr>
            <a:lvl8pPr indent="-228600" lvl="7" marL="3657600" algn="l">
              <a:lnSpc>
                <a:spcPct val="120000"/>
              </a:lnSpc>
              <a:spcBef>
                <a:spcPts val="500"/>
              </a:spcBef>
              <a:spcAft>
                <a:spcPts val="0"/>
              </a:spcAft>
              <a:buSzPts val="1600"/>
              <a:buNone/>
              <a:defRPr sz="1000"/>
            </a:lvl8pPr>
            <a:lvl9pPr indent="-228600" lvl="8" marL="4114800" algn="l">
              <a:lnSpc>
                <a:spcPct val="120000"/>
              </a:lnSpc>
              <a:spcBef>
                <a:spcPts val="500"/>
              </a:spcBef>
              <a:spcAft>
                <a:spcPts val="0"/>
              </a:spcAft>
              <a:buSzPts val="1600"/>
              <a:buNone/>
              <a:defRPr sz="1000"/>
            </a:lvl9pPr>
          </a:lstStyle>
          <a:p/>
        </p:txBody>
      </p:sp>
      <p:sp>
        <p:nvSpPr>
          <p:cNvPr id="95" name="Google Shape;95;p13"/>
          <p:cNvSpPr txBox="1"/>
          <p:nvPr>
            <p:ph idx="2" type="body"/>
          </p:nvPr>
        </p:nvSpPr>
        <p:spPr>
          <a:xfrm>
            <a:off x="685801" y="4106334"/>
            <a:ext cx="10396882" cy="1268252"/>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SzPts val="2880"/>
              <a:buNone/>
              <a:defRPr sz="1800"/>
            </a:lvl1pPr>
            <a:lvl2pPr indent="-228600" lvl="1" marL="914400" algn="l">
              <a:lnSpc>
                <a:spcPct val="120000"/>
              </a:lnSpc>
              <a:spcBef>
                <a:spcPts val="500"/>
              </a:spcBef>
              <a:spcAft>
                <a:spcPts val="0"/>
              </a:spcAft>
              <a:buSzPts val="2240"/>
              <a:buNone/>
              <a:defRPr sz="1400"/>
            </a:lvl2pPr>
            <a:lvl3pPr indent="-228600" lvl="2" marL="1371600" algn="l">
              <a:lnSpc>
                <a:spcPct val="120000"/>
              </a:lnSpc>
              <a:spcBef>
                <a:spcPts val="500"/>
              </a:spcBef>
              <a:spcAft>
                <a:spcPts val="0"/>
              </a:spcAft>
              <a:buSzPts val="1920"/>
              <a:buNone/>
              <a:defRPr sz="1200"/>
            </a:lvl3pPr>
            <a:lvl4pPr indent="-228600" lvl="3" marL="1828800" algn="l">
              <a:lnSpc>
                <a:spcPct val="120000"/>
              </a:lnSpc>
              <a:spcBef>
                <a:spcPts val="500"/>
              </a:spcBef>
              <a:spcAft>
                <a:spcPts val="0"/>
              </a:spcAft>
              <a:buSzPts val="1600"/>
              <a:buNone/>
              <a:defRPr sz="1000"/>
            </a:lvl4pPr>
            <a:lvl5pPr indent="-228600" lvl="4" marL="2286000" algn="l">
              <a:lnSpc>
                <a:spcPct val="120000"/>
              </a:lnSpc>
              <a:spcBef>
                <a:spcPts val="500"/>
              </a:spcBef>
              <a:spcAft>
                <a:spcPts val="0"/>
              </a:spcAft>
              <a:buSzPts val="1600"/>
              <a:buNone/>
              <a:defRPr sz="1000"/>
            </a:lvl5pPr>
            <a:lvl6pPr indent="-228600" lvl="5" marL="2743200" algn="l">
              <a:lnSpc>
                <a:spcPct val="120000"/>
              </a:lnSpc>
              <a:spcBef>
                <a:spcPts val="500"/>
              </a:spcBef>
              <a:spcAft>
                <a:spcPts val="0"/>
              </a:spcAft>
              <a:buSzPts val="1600"/>
              <a:buNone/>
              <a:defRPr sz="1000"/>
            </a:lvl6pPr>
            <a:lvl7pPr indent="-228600" lvl="6" marL="3200400" algn="l">
              <a:lnSpc>
                <a:spcPct val="120000"/>
              </a:lnSpc>
              <a:spcBef>
                <a:spcPts val="500"/>
              </a:spcBef>
              <a:spcAft>
                <a:spcPts val="0"/>
              </a:spcAft>
              <a:buSzPts val="1600"/>
              <a:buNone/>
              <a:defRPr sz="1000"/>
            </a:lvl7pPr>
            <a:lvl8pPr indent="-228600" lvl="7" marL="3657600" algn="l">
              <a:lnSpc>
                <a:spcPct val="120000"/>
              </a:lnSpc>
              <a:spcBef>
                <a:spcPts val="500"/>
              </a:spcBef>
              <a:spcAft>
                <a:spcPts val="0"/>
              </a:spcAft>
              <a:buSzPts val="1600"/>
              <a:buNone/>
              <a:defRPr sz="1000"/>
            </a:lvl8pPr>
            <a:lvl9pPr indent="-228600" lvl="8" marL="4114800" algn="l">
              <a:lnSpc>
                <a:spcPct val="120000"/>
              </a:lnSpc>
              <a:spcBef>
                <a:spcPts val="500"/>
              </a:spcBef>
              <a:spcAft>
                <a:spcPts val="0"/>
              </a:spcAft>
              <a:buSzPts val="1600"/>
              <a:buNone/>
              <a:defRPr sz="1000"/>
            </a:lvl9pPr>
          </a:lstStyle>
          <a:p/>
        </p:txBody>
      </p:sp>
      <p:sp>
        <p:nvSpPr>
          <p:cNvPr id="96" name="Google Shape;96;p13"/>
          <p:cNvSpPr txBox="1"/>
          <p:nvPr>
            <p:ph idx="10" type="dt"/>
          </p:nvPr>
        </p:nvSpPr>
        <p:spPr>
          <a:xfrm>
            <a:off x="7298083" y="5757334"/>
            <a:ext cx="3784600" cy="49847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3"/>
          <p:cNvSpPr txBox="1"/>
          <p:nvPr>
            <p:ph idx="11" type="ftr"/>
          </p:nvPr>
        </p:nvSpPr>
        <p:spPr>
          <a:xfrm>
            <a:off x="685801" y="5757334"/>
            <a:ext cx="5499719" cy="498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3"/>
          <p:cNvSpPr txBox="1"/>
          <p:nvPr>
            <p:ph idx="12" type="sldNum"/>
          </p:nvPr>
        </p:nvSpPr>
        <p:spPr>
          <a:xfrm>
            <a:off x="6287121" y="5757334"/>
            <a:ext cx="907186" cy="49847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99" name="Google Shape;99;p13"/>
          <p:cNvSpPr txBox="1"/>
          <p:nvPr/>
        </p:nvSpPr>
        <p:spPr>
          <a:xfrm>
            <a:off x="685801" y="89262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Impact"/>
              <a:buNone/>
            </a:pPr>
            <a:r>
              <a:rPr b="0" lang="en-IN" sz="8000" cap="none">
                <a:solidFill>
                  <a:schemeClr val="dk1"/>
                </a:solidFill>
                <a:latin typeface="Impact"/>
                <a:ea typeface="Impact"/>
                <a:cs typeface="Impact"/>
                <a:sym typeface="Impact"/>
              </a:rPr>
              <a:t>“</a:t>
            </a:r>
            <a:endParaRPr/>
          </a:p>
        </p:txBody>
      </p:sp>
      <p:sp>
        <p:nvSpPr>
          <p:cNvPr id="100" name="Google Shape;100;p13"/>
          <p:cNvSpPr txBox="1"/>
          <p:nvPr/>
        </p:nvSpPr>
        <p:spPr>
          <a:xfrm>
            <a:off x="10473083" y="292282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Impact"/>
              <a:buNone/>
            </a:pPr>
            <a:r>
              <a:rPr b="0" lang="en-IN" sz="8000" cap="none">
                <a:solidFill>
                  <a:schemeClr val="dk1"/>
                </a:solidFill>
                <a:latin typeface="Impact"/>
                <a:ea typeface="Impact"/>
                <a:cs typeface="Impact"/>
                <a:sym typeface="Impact"/>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1" name="Shape 101"/>
        <p:cNvGrpSpPr/>
        <p:nvPr/>
      </p:nvGrpSpPr>
      <p:grpSpPr>
        <a:xfrm>
          <a:off x="0" y="0"/>
          <a:ext cx="0" cy="0"/>
          <a:chOff x="0" y="0"/>
          <a:chExt cx="0" cy="0"/>
        </a:xfrm>
      </p:grpSpPr>
      <p:sp>
        <p:nvSpPr>
          <p:cNvPr id="102" name="Google Shape;102;p14"/>
          <p:cNvSpPr txBox="1"/>
          <p:nvPr>
            <p:ph type="title"/>
          </p:nvPr>
        </p:nvSpPr>
        <p:spPr>
          <a:xfrm>
            <a:off x="685800" y="1723854"/>
            <a:ext cx="10394707"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4800"/>
              <a:buFont typeface="Impact"/>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14"/>
          <p:cNvSpPr txBox="1"/>
          <p:nvPr>
            <p:ph idx="1" type="body"/>
          </p:nvPr>
        </p:nvSpPr>
        <p:spPr>
          <a:xfrm>
            <a:off x="685800" y="4247468"/>
            <a:ext cx="10394707" cy="114064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2880"/>
              <a:buNone/>
              <a:defRPr sz="1800"/>
            </a:lvl1pPr>
            <a:lvl2pPr indent="-228600" lvl="1" marL="914400" algn="l">
              <a:lnSpc>
                <a:spcPct val="120000"/>
              </a:lnSpc>
              <a:spcBef>
                <a:spcPts val="500"/>
              </a:spcBef>
              <a:spcAft>
                <a:spcPts val="0"/>
              </a:spcAft>
              <a:buSzPts val="2240"/>
              <a:buNone/>
              <a:defRPr sz="1400"/>
            </a:lvl2pPr>
            <a:lvl3pPr indent="-228600" lvl="2" marL="1371600" algn="l">
              <a:lnSpc>
                <a:spcPct val="120000"/>
              </a:lnSpc>
              <a:spcBef>
                <a:spcPts val="500"/>
              </a:spcBef>
              <a:spcAft>
                <a:spcPts val="0"/>
              </a:spcAft>
              <a:buSzPts val="1920"/>
              <a:buNone/>
              <a:defRPr sz="1200"/>
            </a:lvl3pPr>
            <a:lvl4pPr indent="-228600" lvl="3" marL="1828800" algn="l">
              <a:lnSpc>
                <a:spcPct val="120000"/>
              </a:lnSpc>
              <a:spcBef>
                <a:spcPts val="500"/>
              </a:spcBef>
              <a:spcAft>
                <a:spcPts val="0"/>
              </a:spcAft>
              <a:buSzPts val="1600"/>
              <a:buNone/>
              <a:defRPr sz="1000"/>
            </a:lvl4pPr>
            <a:lvl5pPr indent="-228600" lvl="4" marL="2286000" algn="l">
              <a:lnSpc>
                <a:spcPct val="120000"/>
              </a:lnSpc>
              <a:spcBef>
                <a:spcPts val="500"/>
              </a:spcBef>
              <a:spcAft>
                <a:spcPts val="0"/>
              </a:spcAft>
              <a:buSzPts val="1600"/>
              <a:buNone/>
              <a:defRPr sz="1000"/>
            </a:lvl5pPr>
            <a:lvl6pPr indent="-228600" lvl="5" marL="2743200" algn="l">
              <a:lnSpc>
                <a:spcPct val="120000"/>
              </a:lnSpc>
              <a:spcBef>
                <a:spcPts val="500"/>
              </a:spcBef>
              <a:spcAft>
                <a:spcPts val="0"/>
              </a:spcAft>
              <a:buSzPts val="1600"/>
              <a:buNone/>
              <a:defRPr sz="1000"/>
            </a:lvl6pPr>
            <a:lvl7pPr indent="-228600" lvl="6" marL="3200400" algn="l">
              <a:lnSpc>
                <a:spcPct val="120000"/>
              </a:lnSpc>
              <a:spcBef>
                <a:spcPts val="500"/>
              </a:spcBef>
              <a:spcAft>
                <a:spcPts val="0"/>
              </a:spcAft>
              <a:buSzPts val="1600"/>
              <a:buNone/>
              <a:defRPr sz="1000"/>
            </a:lvl7pPr>
            <a:lvl8pPr indent="-228600" lvl="7" marL="3657600" algn="l">
              <a:lnSpc>
                <a:spcPct val="120000"/>
              </a:lnSpc>
              <a:spcBef>
                <a:spcPts val="500"/>
              </a:spcBef>
              <a:spcAft>
                <a:spcPts val="0"/>
              </a:spcAft>
              <a:buSzPts val="1600"/>
              <a:buNone/>
              <a:defRPr sz="1000"/>
            </a:lvl8pPr>
            <a:lvl9pPr indent="-228600" lvl="8" marL="4114800" algn="l">
              <a:lnSpc>
                <a:spcPct val="120000"/>
              </a:lnSpc>
              <a:spcBef>
                <a:spcPts val="500"/>
              </a:spcBef>
              <a:spcAft>
                <a:spcPts val="0"/>
              </a:spcAft>
              <a:buSzPts val="1600"/>
              <a:buNone/>
              <a:defRPr sz="1000"/>
            </a:lvl9pPr>
          </a:lstStyle>
          <a:p/>
        </p:txBody>
      </p:sp>
      <p:sp>
        <p:nvSpPr>
          <p:cNvPr id="104" name="Google Shape;104;p14"/>
          <p:cNvSpPr txBox="1"/>
          <p:nvPr>
            <p:ph idx="10" type="dt"/>
          </p:nvPr>
        </p:nvSpPr>
        <p:spPr>
          <a:xfrm>
            <a:off x="7298083" y="5757334"/>
            <a:ext cx="3784600" cy="49847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4"/>
          <p:cNvSpPr txBox="1"/>
          <p:nvPr>
            <p:ph idx="11" type="ftr"/>
          </p:nvPr>
        </p:nvSpPr>
        <p:spPr>
          <a:xfrm>
            <a:off x="685801" y="5757334"/>
            <a:ext cx="5499719" cy="498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4"/>
          <p:cNvSpPr txBox="1"/>
          <p:nvPr>
            <p:ph idx="12" type="sldNum"/>
          </p:nvPr>
        </p:nvSpPr>
        <p:spPr>
          <a:xfrm>
            <a:off x="6287121" y="5757334"/>
            <a:ext cx="907186" cy="49847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7" name="Shape 107"/>
        <p:cNvGrpSpPr/>
        <p:nvPr/>
      </p:nvGrpSpPr>
      <p:grpSpPr>
        <a:xfrm>
          <a:off x="0" y="0"/>
          <a:ext cx="0" cy="0"/>
          <a:chOff x="0" y="0"/>
          <a:chExt cx="0" cy="0"/>
        </a:xfrm>
      </p:grpSpPr>
      <p:sp>
        <p:nvSpPr>
          <p:cNvPr id="108" name="Google Shape;108;p15"/>
          <p:cNvSpPr txBox="1"/>
          <p:nvPr>
            <p:ph type="title"/>
          </p:nvPr>
        </p:nvSpPr>
        <p:spPr>
          <a:xfrm>
            <a:off x="685802" y="685800"/>
            <a:ext cx="10394706" cy="1151965"/>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accent1"/>
              </a:buClr>
              <a:buSzPts val="5400"/>
              <a:buFont typeface="Impac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15"/>
          <p:cNvSpPr txBox="1"/>
          <p:nvPr>
            <p:ph idx="1" type="body"/>
          </p:nvPr>
        </p:nvSpPr>
        <p:spPr>
          <a:xfrm>
            <a:off x="685802" y="2063395"/>
            <a:ext cx="3310128" cy="576262"/>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1000"/>
              </a:spcBef>
              <a:spcAft>
                <a:spcPts val="0"/>
              </a:spcAft>
              <a:buSzPts val="3840"/>
              <a:buNone/>
              <a:defRPr b="0" sz="2400">
                <a:solidFill>
                  <a:schemeClr val="accent1"/>
                </a:solidFill>
              </a:defRPr>
            </a:lvl1pPr>
            <a:lvl2pPr indent="-228600" lvl="1" marL="914400" algn="l">
              <a:lnSpc>
                <a:spcPct val="120000"/>
              </a:lnSpc>
              <a:spcBef>
                <a:spcPts val="500"/>
              </a:spcBef>
              <a:spcAft>
                <a:spcPts val="0"/>
              </a:spcAft>
              <a:buSzPts val="3200"/>
              <a:buNone/>
              <a:defRPr b="1" sz="2000"/>
            </a:lvl2pPr>
            <a:lvl3pPr indent="-228600" lvl="2" marL="1371600" algn="l">
              <a:lnSpc>
                <a:spcPct val="120000"/>
              </a:lnSpc>
              <a:spcBef>
                <a:spcPts val="500"/>
              </a:spcBef>
              <a:spcAft>
                <a:spcPts val="0"/>
              </a:spcAft>
              <a:buSzPts val="2880"/>
              <a:buNone/>
              <a:defRPr b="1" sz="1800"/>
            </a:lvl3pPr>
            <a:lvl4pPr indent="-228600" lvl="3" marL="1828800" algn="l">
              <a:lnSpc>
                <a:spcPct val="120000"/>
              </a:lnSpc>
              <a:spcBef>
                <a:spcPts val="500"/>
              </a:spcBef>
              <a:spcAft>
                <a:spcPts val="0"/>
              </a:spcAft>
              <a:buSzPts val="2560"/>
              <a:buNone/>
              <a:defRPr b="1" sz="1600"/>
            </a:lvl4pPr>
            <a:lvl5pPr indent="-228600" lvl="4" marL="2286000" algn="l">
              <a:lnSpc>
                <a:spcPct val="120000"/>
              </a:lnSpc>
              <a:spcBef>
                <a:spcPts val="500"/>
              </a:spcBef>
              <a:spcAft>
                <a:spcPts val="0"/>
              </a:spcAft>
              <a:buSzPts val="2560"/>
              <a:buNone/>
              <a:defRPr b="1" sz="1600"/>
            </a:lvl5pPr>
            <a:lvl6pPr indent="-228600" lvl="5" marL="2743200" algn="l">
              <a:lnSpc>
                <a:spcPct val="120000"/>
              </a:lnSpc>
              <a:spcBef>
                <a:spcPts val="500"/>
              </a:spcBef>
              <a:spcAft>
                <a:spcPts val="0"/>
              </a:spcAft>
              <a:buSzPts val="2560"/>
              <a:buNone/>
              <a:defRPr b="1" sz="1600"/>
            </a:lvl6pPr>
            <a:lvl7pPr indent="-228600" lvl="6" marL="3200400" algn="l">
              <a:lnSpc>
                <a:spcPct val="120000"/>
              </a:lnSpc>
              <a:spcBef>
                <a:spcPts val="500"/>
              </a:spcBef>
              <a:spcAft>
                <a:spcPts val="0"/>
              </a:spcAft>
              <a:buSzPts val="2560"/>
              <a:buNone/>
              <a:defRPr b="1" sz="1600"/>
            </a:lvl7pPr>
            <a:lvl8pPr indent="-228600" lvl="7" marL="3657600" algn="l">
              <a:lnSpc>
                <a:spcPct val="120000"/>
              </a:lnSpc>
              <a:spcBef>
                <a:spcPts val="500"/>
              </a:spcBef>
              <a:spcAft>
                <a:spcPts val="0"/>
              </a:spcAft>
              <a:buSzPts val="2560"/>
              <a:buNone/>
              <a:defRPr b="1" sz="1600"/>
            </a:lvl8pPr>
            <a:lvl9pPr indent="-228600" lvl="8" marL="4114800" algn="l">
              <a:lnSpc>
                <a:spcPct val="120000"/>
              </a:lnSpc>
              <a:spcBef>
                <a:spcPts val="500"/>
              </a:spcBef>
              <a:spcAft>
                <a:spcPts val="0"/>
              </a:spcAft>
              <a:buSzPts val="2560"/>
              <a:buNone/>
              <a:defRPr b="1" sz="1600"/>
            </a:lvl9pPr>
          </a:lstStyle>
          <a:p/>
        </p:txBody>
      </p:sp>
      <p:sp>
        <p:nvSpPr>
          <p:cNvPr id="110" name="Google Shape;110;p15"/>
          <p:cNvSpPr txBox="1"/>
          <p:nvPr>
            <p:ph idx="2" type="body"/>
          </p:nvPr>
        </p:nvSpPr>
        <p:spPr>
          <a:xfrm>
            <a:off x="685802" y="2639658"/>
            <a:ext cx="3310128" cy="273492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2240"/>
              <a:buNone/>
              <a:defRPr sz="1400"/>
            </a:lvl1pPr>
            <a:lvl2pPr indent="-228600" lvl="1" marL="914400" algn="l">
              <a:lnSpc>
                <a:spcPct val="120000"/>
              </a:lnSpc>
              <a:spcBef>
                <a:spcPts val="500"/>
              </a:spcBef>
              <a:spcAft>
                <a:spcPts val="0"/>
              </a:spcAft>
              <a:buSzPts val="1920"/>
              <a:buNone/>
              <a:defRPr sz="1200"/>
            </a:lvl2pPr>
            <a:lvl3pPr indent="-228600" lvl="2" marL="1371600" algn="l">
              <a:lnSpc>
                <a:spcPct val="120000"/>
              </a:lnSpc>
              <a:spcBef>
                <a:spcPts val="500"/>
              </a:spcBef>
              <a:spcAft>
                <a:spcPts val="0"/>
              </a:spcAft>
              <a:buSzPts val="1600"/>
              <a:buNone/>
              <a:defRPr sz="1000"/>
            </a:lvl3pPr>
            <a:lvl4pPr indent="-228600" lvl="3" marL="1828800" algn="l">
              <a:lnSpc>
                <a:spcPct val="120000"/>
              </a:lnSpc>
              <a:spcBef>
                <a:spcPts val="500"/>
              </a:spcBef>
              <a:spcAft>
                <a:spcPts val="0"/>
              </a:spcAft>
              <a:buSzPts val="1440"/>
              <a:buNone/>
              <a:defRPr sz="900"/>
            </a:lvl4pPr>
            <a:lvl5pPr indent="-228600" lvl="4" marL="2286000" algn="l">
              <a:lnSpc>
                <a:spcPct val="120000"/>
              </a:lnSpc>
              <a:spcBef>
                <a:spcPts val="500"/>
              </a:spcBef>
              <a:spcAft>
                <a:spcPts val="0"/>
              </a:spcAft>
              <a:buSzPts val="1440"/>
              <a:buNone/>
              <a:defRPr sz="900"/>
            </a:lvl5pPr>
            <a:lvl6pPr indent="-228600" lvl="5" marL="2743200" algn="l">
              <a:lnSpc>
                <a:spcPct val="120000"/>
              </a:lnSpc>
              <a:spcBef>
                <a:spcPts val="500"/>
              </a:spcBef>
              <a:spcAft>
                <a:spcPts val="0"/>
              </a:spcAft>
              <a:buSzPts val="1440"/>
              <a:buNone/>
              <a:defRPr sz="900"/>
            </a:lvl6pPr>
            <a:lvl7pPr indent="-228600" lvl="6" marL="3200400" algn="l">
              <a:lnSpc>
                <a:spcPct val="120000"/>
              </a:lnSpc>
              <a:spcBef>
                <a:spcPts val="500"/>
              </a:spcBef>
              <a:spcAft>
                <a:spcPts val="0"/>
              </a:spcAft>
              <a:buSzPts val="1440"/>
              <a:buNone/>
              <a:defRPr sz="900"/>
            </a:lvl7pPr>
            <a:lvl8pPr indent="-228600" lvl="7" marL="3657600" algn="l">
              <a:lnSpc>
                <a:spcPct val="120000"/>
              </a:lnSpc>
              <a:spcBef>
                <a:spcPts val="500"/>
              </a:spcBef>
              <a:spcAft>
                <a:spcPts val="0"/>
              </a:spcAft>
              <a:buSzPts val="1440"/>
              <a:buNone/>
              <a:defRPr sz="900"/>
            </a:lvl8pPr>
            <a:lvl9pPr indent="-228600" lvl="8" marL="4114800" algn="l">
              <a:lnSpc>
                <a:spcPct val="120000"/>
              </a:lnSpc>
              <a:spcBef>
                <a:spcPts val="500"/>
              </a:spcBef>
              <a:spcAft>
                <a:spcPts val="0"/>
              </a:spcAft>
              <a:buSzPts val="1440"/>
              <a:buNone/>
              <a:defRPr sz="900"/>
            </a:lvl9pPr>
          </a:lstStyle>
          <a:p/>
        </p:txBody>
      </p:sp>
      <p:sp>
        <p:nvSpPr>
          <p:cNvPr id="111" name="Google Shape;111;p15"/>
          <p:cNvSpPr txBox="1"/>
          <p:nvPr>
            <p:ph idx="3" type="body"/>
          </p:nvPr>
        </p:nvSpPr>
        <p:spPr>
          <a:xfrm>
            <a:off x="4234622" y="2063395"/>
            <a:ext cx="3310128" cy="576262"/>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1000"/>
              </a:spcBef>
              <a:spcAft>
                <a:spcPts val="0"/>
              </a:spcAft>
              <a:buSzPts val="3840"/>
              <a:buNone/>
              <a:defRPr b="0" sz="2400">
                <a:solidFill>
                  <a:schemeClr val="accent1"/>
                </a:solidFill>
              </a:defRPr>
            </a:lvl1pPr>
            <a:lvl2pPr indent="-228600" lvl="1" marL="914400" algn="l">
              <a:lnSpc>
                <a:spcPct val="120000"/>
              </a:lnSpc>
              <a:spcBef>
                <a:spcPts val="500"/>
              </a:spcBef>
              <a:spcAft>
                <a:spcPts val="0"/>
              </a:spcAft>
              <a:buSzPts val="3200"/>
              <a:buNone/>
              <a:defRPr b="1" sz="2000"/>
            </a:lvl2pPr>
            <a:lvl3pPr indent="-228600" lvl="2" marL="1371600" algn="l">
              <a:lnSpc>
                <a:spcPct val="120000"/>
              </a:lnSpc>
              <a:spcBef>
                <a:spcPts val="500"/>
              </a:spcBef>
              <a:spcAft>
                <a:spcPts val="0"/>
              </a:spcAft>
              <a:buSzPts val="2880"/>
              <a:buNone/>
              <a:defRPr b="1" sz="1800"/>
            </a:lvl3pPr>
            <a:lvl4pPr indent="-228600" lvl="3" marL="1828800" algn="l">
              <a:lnSpc>
                <a:spcPct val="120000"/>
              </a:lnSpc>
              <a:spcBef>
                <a:spcPts val="500"/>
              </a:spcBef>
              <a:spcAft>
                <a:spcPts val="0"/>
              </a:spcAft>
              <a:buSzPts val="2560"/>
              <a:buNone/>
              <a:defRPr b="1" sz="1600"/>
            </a:lvl4pPr>
            <a:lvl5pPr indent="-228600" lvl="4" marL="2286000" algn="l">
              <a:lnSpc>
                <a:spcPct val="120000"/>
              </a:lnSpc>
              <a:spcBef>
                <a:spcPts val="500"/>
              </a:spcBef>
              <a:spcAft>
                <a:spcPts val="0"/>
              </a:spcAft>
              <a:buSzPts val="2560"/>
              <a:buNone/>
              <a:defRPr b="1" sz="1600"/>
            </a:lvl5pPr>
            <a:lvl6pPr indent="-228600" lvl="5" marL="2743200" algn="l">
              <a:lnSpc>
                <a:spcPct val="120000"/>
              </a:lnSpc>
              <a:spcBef>
                <a:spcPts val="500"/>
              </a:spcBef>
              <a:spcAft>
                <a:spcPts val="0"/>
              </a:spcAft>
              <a:buSzPts val="2560"/>
              <a:buNone/>
              <a:defRPr b="1" sz="1600"/>
            </a:lvl6pPr>
            <a:lvl7pPr indent="-228600" lvl="6" marL="3200400" algn="l">
              <a:lnSpc>
                <a:spcPct val="120000"/>
              </a:lnSpc>
              <a:spcBef>
                <a:spcPts val="500"/>
              </a:spcBef>
              <a:spcAft>
                <a:spcPts val="0"/>
              </a:spcAft>
              <a:buSzPts val="2560"/>
              <a:buNone/>
              <a:defRPr b="1" sz="1600"/>
            </a:lvl7pPr>
            <a:lvl8pPr indent="-228600" lvl="7" marL="3657600" algn="l">
              <a:lnSpc>
                <a:spcPct val="120000"/>
              </a:lnSpc>
              <a:spcBef>
                <a:spcPts val="500"/>
              </a:spcBef>
              <a:spcAft>
                <a:spcPts val="0"/>
              </a:spcAft>
              <a:buSzPts val="2560"/>
              <a:buNone/>
              <a:defRPr b="1" sz="1600"/>
            </a:lvl8pPr>
            <a:lvl9pPr indent="-228600" lvl="8" marL="4114800" algn="l">
              <a:lnSpc>
                <a:spcPct val="120000"/>
              </a:lnSpc>
              <a:spcBef>
                <a:spcPts val="500"/>
              </a:spcBef>
              <a:spcAft>
                <a:spcPts val="0"/>
              </a:spcAft>
              <a:buSzPts val="2560"/>
              <a:buNone/>
              <a:defRPr b="1" sz="1600"/>
            </a:lvl9pPr>
          </a:lstStyle>
          <a:p/>
        </p:txBody>
      </p:sp>
      <p:sp>
        <p:nvSpPr>
          <p:cNvPr id="112" name="Google Shape;112;p15"/>
          <p:cNvSpPr txBox="1"/>
          <p:nvPr>
            <p:ph idx="4" type="body"/>
          </p:nvPr>
        </p:nvSpPr>
        <p:spPr>
          <a:xfrm>
            <a:off x="4234621" y="2639658"/>
            <a:ext cx="3310128" cy="273492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2240"/>
              <a:buNone/>
              <a:defRPr sz="1400"/>
            </a:lvl1pPr>
            <a:lvl2pPr indent="-228600" lvl="1" marL="914400" algn="l">
              <a:lnSpc>
                <a:spcPct val="120000"/>
              </a:lnSpc>
              <a:spcBef>
                <a:spcPts val="500"/>
              </a:spcBef>
              <a:spcAft>
                <a:spcPts val="0"/>
              </a:spcAft>
              <a:buSzPts val="1920"/>
              <a:buNone/>
              <a:defRPr sz="1200"/>
            </a:lvl2pPr>
            <a:lvl3pPr indent="-228600" lvl="2" marL="1371600" algn="l">
              <a:lnSpc>
                <a:spcPct val="120000"/>
              </a:lnSpc>
              <a:spcBef>
                <a:spcPts val="500"/>
              </a:spcBef>
              <a:spcAft>
                <a:spcPts val="0"/>
              </a:spcAft>
              <a:buSzPts val="1600"/>
              <a:buNone/>
              <a:defRPr sz="1000"/>
            </a:lvl3pPr>
            <a:lvl4pPr indent="-228600" lvl="3" marL="1828800" algn="l">
              <a:lnSpc>
                <a:spcPct val="120000"/>
              </a:lnSpc>
              <a:spcBef>
                <a:spcPts val="500"/>
              </a:spcBef>
              <a:spcAft>
                <a:spcPts val="0"/>
              </a:spcAft>
              <a:buSzPts val="1440"/>
              <a:buNone/>
              <a:defRPr sz="900"/>
            </a:lvl4pPr>
            <a:lvl5pPr indent="-228600" lvl="4" marL="2286000" algn="l">
              <a:lnSpc>
                <a:spcPct val="120000"/>
              </a:lnSpc>
              <a:spcBef>
                <a:spcPts val="500"/>
              </a:spcBef>
              <a:spcAft>
                <a:spcPts val="0"/>
              </a:spcAft>
              <a:buSzPts val="1440"/>
              <a:buNone/>
              <a:defRPr sz="900"/>
            </a:lvl5pPr>
            <a:lvl6pPr indent="-228600" lvl="5" marL="2743200" algn="l">
              <a:lnSpc>
                <a:spcPct val="120000"/>
              </a:lnSpc>
              <a:spcBef>
                <a:spcPts val="500"/>
              </a:spcBef>
              <a:spcAft>
                <a:spcPts val="0"/>
              </a:spcAft>
              <a:buSzPts val="1440"/>
              <a:buNone/>
              <a:defRPr sz="900"/>
            </a:lvl6pPr>
            <a:lvl7pPr indent="-228600" lvl="6" marL="3200400" algn="l">
              <a:lnSpc>
                <a:spcPct val="120000"/>
              </a:lnSpc>
              <a:spcBef>
                <a:spcPts val="500"/>
              </a:spcBef>
              <a:spcAft>
                <a:spcPts val="0"/>
              </a:spcAft>
              <a:buSzPts val="1440"/>
              <a:buNone/>
              <a:defRPr sz="900"/>
            </a:lvl7pPr>
            <a:lvl8pPr indent="-228600" lvl="7" marL="3657600" algn="l">
              <a:lnSpc>
                <a:spcPct val="120000"/>
              </a:lnSpc>
              <a:spcBef>
                <a:spcPts val="500"/>
              </a:spcBef>
              <a:spcAft>
                <a:spcPts val="0"/>
              </a:spcAft>
              <a:buSzPts val="1440"/>
              <a:buNone/>
              <a:defRPr sz="900"/>
            </a:lvl8pPr>
            <a:lvl9pPr indent="-228600" lvl="8" marL="4114800" algn="l">
              <a:lnSpc>
                <a:spcPct val="120000"/>
              </a:lnSpc>
              <a:spcBef>
                <a:spcPts val="500"/>
              </a:spcBef>
              <a:spcAft>
                <a:spcPts val="0"/>
              </a:spcAft>
              <a:buSzPts val="1440"/>
              <a:buNone/>
              <a:defRPr sz="900"/>
            </a:lvl9pPr>
          </a:lstStyle>
          <a:p/>
        </p:txBody>
      </p:sp>
      <p:sp>
        <p:nvSpPr>
          <p:cNvPr id="113" name="Google Shape;113;p15"/>
          <p:cNvSpPr txBox="1"/>
          <p:nvPr>
            <p:ph idx="5" type="body"/>
          </p:nvPr>
        </p:nvSpPr>
        <p:spPr>
          <a:xfrm>
            <a:off x="7770380" y="2063395"/>
            <a:ext cx="3310128" cy="576262"/>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1000"/>
              </a:spcBef>
              <a:spcAft>
                <a:spcPts val="0"/>
              </a:spcAft>
              <a:buSzPts val="3840"/>
              <a:buNone/>
              <a:defRPr b="0" sz="2400">
                <a:solidFill>
                  <a:schemeClr val="accent1"/>
                </a:solidFill>
              </a:defRPr>
            </a:lvl1pPr>
            <a:lvl2pPr indent="-228600" lvl="1" marL="914400" algn="l">
              <a:lnSpc>
                <a:spcPct val="120000"/>
              </a:lnSpc>
              <a:spcBef>
                <a:spcPts val="500"/>
              </a:spcBef>
              <a:spcAft>
                <a:spcPts val="0"/>
              </a:spcAft>
              <a:buSzPts val="3200"/>
              <a:buNone/>
              <a:defRPr b="1" sz="2000"/>
            </a:lvl2pPr>
            <a:lvl3pPr indent="-228600" lvl="2" marL="1371600" algn="l">
              <a:lnSpc>
                <a:spcPct val="120000"/>
              </a:lnSpc>
              <a:spcBef>
                <a:spcPts val="500"/>
              </a:spcBef>
              <a:spcAft>
                <a:spcPts val="0"/>
              </a:spcAft>
              <a:buSzPts val="2880"/>
              <a:buNone/>
              <a:defRPr b="1" sz="1800"/>
            </a:lvl3pPr>
            <a:lvl4pPr indent="-228600" lvl="3" marL="1828800" algn="l">
              <a:lnSpc>
                <a:spcPct val="120000"/>
              </a:lnSpc>
              <a:spcBef>
                <a:spcPts val="500"/>
              </a:spcBef>
              <a:spcAft>
                <a:spcPts val="0"/>
              </a:spcAft>
              <a:buSzPts val="2560"/>
              <a:buNone/>
              <a:defRPr b="1" sz="1600"/>
            </a:lvl4pPr>
            <a:lvl5pPr indent="-228600" lvl="4" marL="2286000" algn="l">
              <a:lnSpc>
                <a:spcPct val="120000"/>
              </a:lnSpc>
              <a:spcBef>
                <a:spcPts val="500"/>
              </a:spcBef>
              <a:spcAft>
                <a:spcPts val="0"/>
              </a:spcAft>
              <a:buSzPts val="2560"/>
              <a:buNone/>
              <a:defRPr b="1" sz="1600"/>
            </a:lvl5pPr>
            <a:lvl6pPr indent="-228600" lvl="5" marL="2743200" algn="l">
              <a:lnSpc>
                <a:spcPct val="120000"/>
              </a:lnSpc>
              <a:spcBef>
                <a:spcPts val="500"/>
              </a:spcBef>
              <a:spcAft>
                <a:spcPts val="0"/>
              </a:spcAft>
              <a:buSzPts val="2560"/>
              <a:buNone/>
              <a:defRPr b="1" sz="1600"/>
            </a:lvl6pPr>
            <a:lvl7pPr indent="-228600" lvl="6" marL="3200400" algn="l">
              <a:lnSpc>
                <a:spcPct val="120000"/>
              </a:lnSpc>
              <a:spcBef>
                <a:spcPts val="500"/>
              </a:spcBef>
              <a:spcAft>
                <a:spcPts val="0"/>
              </a:spcAft>
              <a:buSzPts val="2560"/>
              <a:buNone/>
              <a:defRPr b="1" sz="1600"/>
            </a:lvl7pPr>
            <a:lvl8pPr indent="-228600" lvl="7" marL="3657600" algn="l">
              <a:lnSpc>
                <a:spcPct val="120000"/>
              </a:lnSpc>
              <a:spcBef>
                <a:spcPts val="500"/>
              </a:spcBef>
              <a:spcAft>
                <a:spcPts val="0"/>
              </a:spcAft>
              <a:buSzPts val="2560"/>
              <a:buNone/>
              <a:defRPr b="1" sz="1600"/>
            </a:lvl8pPr>
            <a:lvl9pPr indent="-228600" lvl="8" marL="4114800" algn="l">
              <a:lnSpc>
                <a:spcPct val="120000"/>
              </a:lnSpc>
              <a:spcBef>
                <a:spcPts val="500"/>
              </a:spcBef>
              <a:spcAft>
                <a:spcPts val="0"/>
              </a:spcAft>
              <a:buSzPts val="2560"/>
              <a:buNone/>
              <a:defRPr b="1" sz="1600"/>
            </a:lvl9pPr>
          </a:lstStyle>
          <a:p/>
        </p:txBody>
      </p:sp>
      <p:sp>
        <p:nvSpPr>
          <p:cNvPr id="114" name="Google Shape;114;p15"/>
          <p:cNvSpPr txBox="1"/>
          <p:nvPr>
            <p:ph idx="6" type="body"/>
          </p:nvPr>
        </p:nvSpPr>
        <p:spPr>
          <a:xfrm>
            <a:off x="7770380" y="2639658"/>
            <a:ext cx="3310128" cy="273492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2240"/>
              <a:buNone/>
              <a:defRPr sz="1400"/>
            </a:lvl1pPr>
            <a:lvl2pPr indent="-228600" lvl="1" marL="914400" algn="l">
              <a:lnSpc>
                <a:spcPct val="120000"/>
              </a:lnSpc>
              <a:spcBef>
                <a:spcPts val="500"/>
              </a:spcBef>
              <a:spcAft>
                <a:spcPts val="0"/>
              </a:spcAft>
              <a:buSzPts val="1920"/>
              <a:buNone/>
              <a:defRPr sz="1200"/>
            </a:lvl2pPr>
            <a:lvl3pPr indent="-228600" lvl="2" marL="1371600" algn="l">
              <a:lnSpc>
                <a:spcPct val="120000"/>
              </a:lnSpc>
              <a:spcBef>
                <a:spcPts val="500"/>
              </a:spcBef>
              <a:spcAft>
                <a:spcPts val="0"/>
              </a:spcAft>
              <a:buSzPts val="1600"/>
              <a:buNone/>
              <a:defRPr sz="1000"/>
            </a:lvl3pPr>
            <a:lvl4pPr indent="-228600" lvl="3" marL="1828800" algn="l">
              <a:lnSpc>
                <a:spcPct val="120000"/>
              </a:lnSpc>
              <a:spcBef>
                <a:spcPts val="500"/>
              </a:spcBef>
              <a:spcAft>
                <a:spcPts val="0"/>
              </a:spcAft>
              <a:buSzPts val="1440"/>
              <a:buNone/>
              <a:defRPr sz="900"/>
            </a:lvl4pPr>
            <a:lvl5pPr indent="-228600" lvl="4" marL="2286000" algn="l">
              <a:lnSpc>
                <a:spcPct val="120000"/>
              </a:lnSpc>
              <a:spcBef>
                <a:spcPts val="500"/>
              </a:spcBef>
              <a:spcAft>
                <a:spcPts val="0"/>
              </a:spcAft>
              <a:buSzPts val="1440"/>
              <a:buNone/>
              <a:defRPr sz="900"/>
            </a:lvl5pPr>
            <a:lvl6pPr indent="-228600" lvl="5" marL="2743200" algn="l">
              <a:lnSpc>
                <a:spcPct val="120000"/>
              </a:lnSpc>
              <a:spcBef>
                <a:spcPts val="500"/>
              </a:spcBef>
              <a:spcAft>
                <a:spcPts val="0"/>
              </a:spcAft>
              <a:buSzPts val="1440"/>
              <a:buNone/>
              <a:defRPr sz="900"/>
            </a:lvl6pPr>
            <a:lvl7pPr indent="-228600" lvl="6" marL="3200400" algn="l">
              <a:lnSpc>
                <a:spcPct val="120000"/>
              </a:lnSpc>
              <a:spcBef>
                <a:spcPts val="500"/>
              </a:spcBef>
              <a:spcAft>
                <a:spcPts val="0"/>
              </a:spcAft>
              <a:buSzPts val="1440"/>
              <a:buNone/>
              <a:defRPr sz="900"/>
            </a:lvl7pPr>
            <a:lvl8pPr indent="-228600" lvl="7" marL="3657600" algn="l">
              <a:lnSpc>
                <a:spcPct val="120000"/>
              </a:lnSpc>
              <a:spcBef>
                <a:spcPts val="500"/>
              </a:spcBef>
              <a:spcAft>
                <a:spcPts val="0"/>
              </a:spcAft>
              <a:buSzPts val="1440"/>
              <a:buNone/>
              <a:defRPr sz="900"/>
            </a:lvl8pPr>
            <a:lvl9pPr indent="-228600" lvl="8" marL="4114800" algn="l">
              <a:lnSpc>
                <a:spcPct val="120000"/>
              </a:lnSpc>
              <a:spcBef>
                <a:spcPts val="500"/>
              </a:spcBef>
              <a:spcAft>
                <a:spcPts val="0"/>
              </a:spcAft>
              <a:buSzPts val="1440"/>
              <a:buNone/>
              <a:defRPr sz="900"/>
            </a:lvl9pPr>
          </a:lstStyle>
          <a:p/>
        </p:txBody>
      </p:sp>
      <p:sp>
        <p:nvSpPr>
          <p:cNvPr id="115" name="Google Shape;115;p15"/>
          <p:cNvSpPr txBox="1"/>
          <p:nvPr>
            <p:ph idx="10" type="dt"/>
          </p:nvPr>
        </p:nvSpPr>
        <p:spPr>
          <a:xfrm>
            <a:off x="7298083" y="5757334"/>
            <a:ext cx="3784600" cy="49847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5"/>
          <p:cNvSpPr txBox="1"/>
          <p:nvPr>
            <p:ph idx="11" type="ftr"/>
          </p:nvPr>
        </p:nvSpPr>
        <p:spPr>
          <a:xfrm>
            <a:off x="685801" y="5757334"/>
            <a:ext cx="5499719" cy="498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5"/>
          <p:cNvSpPr txBox="1"/>
          <p:nvPr>
            <p:ph idx="12" type="sldNum"/>
          </p:nvPr>
        </p:nvSpPr>
        <p:spPr>
          <a:xfrm>
            <a:off x="6287121" y="5757334"/>
            <a:ext cx="907186" cy="49847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8" name="Shape 118"/>
        <p:cNvGrpSpPr/>
        <p:nvPr/>
      </p:nvGrpSpPr>
      <p:grpSpPr>
        <a:xfrm>
          <a:off x="0" y="0"/>
          <a:ext cx="0" cy="0"/>
          <a:chOff x="0" y="0"/>
          <a:chExt cx="0" cy="0"/>
        </a:xfrm>
      </p:grpSpPr>
      <p:sp>
        <p:nvSpPr>
          <p:cNvPr id="119" name="Google Shape;119;p16"/>
          <p:cNvSpPr txBox="1"/>
          <p:nvPr>
            <p:ph type="title"/>
          </p:nvPr>
        </p:nvSpPr>
        <p:spPr>
          <a:xfrm>
            <a:off x="685801" y="685800"/>
            <a:ext cx="10396882" cy="1151965"/>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accent1"/>
              </a:buClr>
              <a:buSzPts val="5400"/>
              <a:buFont typeface="Impac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16"/>
          <p:cNvSpPr txBox="1"/>
          <p:nvPr>
            <p:ph idx="1" type="body"/>
          </p:nvPr>
        </p:nvSpPr>
        <p:spPr>
          <a:xfrm>
            <a:off x="691840" y="3813025"/>
            <a:ext cx="3310128" cy="576262"/>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1000"/>
              </a:spcBef>
              <a:spcAft>
                <a:spcPts val="0"/>
              </a:spcAft>
              <a:buSzPts val="3520"/>
              <a:buNone/>
              <a:defRPr b="0" sz="2200">
                <a:solidFill>
                  <a:schemeClr val="accent1"/>
                </a:solidFill>
              </a:defRPr>
            </a:lvl1pPr>
            <a:lvl2pPr indent="-228600" lvl="1" marL="914400" algn="l">
              <a:lnSpc>
                <a:spcPct val="120000"/>
              </a:lnSpc>
              <a:spcBef>
                <a:spcPts val="500"/>
              </a:spcBef>
              <a:spcAft>
                <a:spcPts val="0"/>
              </a:spcAft>
              <a:buSzPts val="3200"/>
              <a:buNone/>
              <a:defRPr b="1" sz="2000"/>
            </a:lvl2pPr>
            <a:lvl3pPr indent="-228600" lvl="2" marL="1371600" algn="l">
              <a:lnSpc>
                <a:spcPct val="120000"/>
              </a:lnSpc>
              <a:spcBef>
                <a:spcPts val="500"/>
              </a:spcBef>
              <a:spcAft>
                <a:spcPts val="0"/>
              </a:spcAft>
              <a:buSzPts val="2880"/>
              <a:buNone/>
              <a:defRPr b="1" sz="1800"/>
            </a:lvl3pPr>
            <a:lvl4pPr indent="-228600" lvl="3" marL="1828800" algn="l">
              <a:lnSpc>
                <a:spcPct val="120000"/>
              </a:lnSpc>
              <a:spcBef>
                <a:spcPts val="500"/>
              </a:spcBef>
              <a:spcAft>
                <a:spcPts val="0"/>
              </a:spcAft>
              <a:buSzPts val="2560"/>
              <a:buNone/>
              <a:defRPr b="1" sz="1600"/>
            </a:lvl4pPr>
            <a:lvl5pPr indent="-228600" lvl="4" marL="2286000" algn="l">
              <a:lnSpc>
                <a:spcPct val="120000"/>
              </a:lnSpc>
              <a:spcBef>
                <a:spcPts val="500"/>
              </a:spcBef>
              <a:spcAft>
                <a:spcPts val="0"/>
              </a:spcAft>
              <a:buSzPts val="2560"/>
              <a:buNone/>
              <a:defRPr b="1" sz="1600"/>
            </a:lvl5pPr>
            <a:lvl6pPr indent="-228600" lvl="5" marL="2743200" algn="l">
              <a:lnSpc>
                <a:spcPct val="120000"/>
              </a:lnSpc>
              <a:spcBef>
                <a:spcPts val="500"/>
              </a:spcBef>
              <a:spcAft>
                <a:spcPts val="0"/>
              </a:spcAft>
              <a:buSzPts val="2560"/>
              <a:buNone/>
              <a:defRPr b="1" sz="1600"/>
            </a:lvl6pPr>
            <a:lvl7pPr indent="-228600" lvl="6" marL="3200400" algn="l">
              <a:lnSpc>
                <a:spcPct val="120000"/>
              </a:lnSpc>
              <a:spcBef>
                <a:spcPts val="500"/>
              </a:spcBef>
              <a:spcAft>
                <a:spcPts val="0"/>
              </a:spcAft>
              <a:buSzPts val="2560"/>
              <a:buNone/>
              <a:defRPr b="1" sz="1600"/>
            </a:lvl7pPr>
            <a:lvl8pPr indent="-228600" lvl="7" marL="3657600" algn="l">
              <a:lnSpc>
                <a:spcPct val="120000"/>
              </a:lnSpc>
              <a:spcBef>
                <a:spcPts val="500"/>
              </a:spcBef>
              <a:spcAft>
                <a:spcPts val="0"/>
              </a:spcAft>
              <a:buSzPts val="2560"/>
              <a:buNone/>
              <a:defRPr b="1" sz="1600"/>
            </a:lvl8pPr>
            <a:lvl9pPr indent="-228600" lvl="8" marL="4114800" algn="l">
              <a:lnSpc>
                <a:spcPct val="120000"/>
              </a:lnSpc>
              <a:spcBef>
                <a:spcPts val="500"/>
              </a:spcBef>
              <a:spcAft>
                <a:spcPts val="0"/>
              </a:spcAft>
              <a:buSzPts val="2560"/>
              <a:buNone/>
              <a:defRPr b="1" sz="1600"/>
            </a:lvl9pPr>
          </a:lstStyle>
          <a:p/>
        </p:txBody>
      </p:sp>
      <p:sp>
        <p:nvSpPr>
          <p:cNvPr id="121" name="Google Shape;121;p16"/>
          <p:cNvSpPr/>
          <p:nvPr>
            <p:ph idx="2" type="pic"/>
          </p:nvPr>
        </p:nvSpPr>
        <p:spPr>
          <a:xfrm>
            <a:off x="685780" y="2063395"/>
            <a:ext cx="3310128" cy="1536725"/>
          </a:xfrm>
          <a:prstGeom prst="roundRect">
            <a:avLst>
              <a:gd fmla="val 0" name="adj"/>
            </a:avLst>
          </a:prstGeom>
          <a:noFill/>
          <a:ln cap="flat" cmpd="thinThick" w="57150">
            <a:solidFill>
              <a:srgbClr val="7F7F7F"/>
            </a:solidFill>
            <a:prstDash val="solid"/>
            <a:miter lim="800000"/>
            <a:headEnd len="sm" w="sm" type="none"/>
            <a:tailEnd len="sm" w="sm" type="none"/>
          </a:ln>
        </p:spPr>
      </p:sp>
      <p:sp>
        <p:nvSpPr>
          <p:cNvPr id="122" name="Google Shape;122;p16"/>
          <p:cNvSpPr txBox="1"/>
          <p:nvPr>
            <p:ph idx="3" type="body"/>
          </p:nvPr>
        </p:nvSpPr>
        <p:spPr>
          <a:xfrm>
            <a:off x="691840" y="4389287"/>
            <a:ext cx="3310128" cy="985299"/>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2240"/>
              <a:buNone/>
              <a:defRPr sz="1400"/>
            </a:lvl1pPr>
            <a:lvl2pPr indent="-228600" lvl="1" marL="914400" algn="l">
              <a:lnSpc>
                <a:spcPct val="120000"/>
              </a:lnSpc>
              <a:spcBef>
                <a:spcPts val="500"/>
              </a:spcBef>
              <a:spcAft>
                <a:spcPts val="0"/>
              </a:spcAft>
              <a:buSzPts val="1920"/>
              <a:buNone/>
              <a:defRPr sz="1200"/>
            </a:lvl2pPr>
            <a:lvl3pPr indent="-228600" lvl="2" marL="1371600" algn="l">
              <a:lnSpc>
                <a:spcPct val="120000"/>
              </a:lnSpc>
              <a:spcBef>
                <a:spcPts val="500"/>
              </a:spcBef>
              <a:spcAft>
                <a:spcPts val="0"/>
              </a:spcAft>
              <a:buSzPts val="1600"/>
              <a:buNone/>
              <a:defRPr sz="1000"/>
            </a:lvl3pPr>
            <a:lvl4pPr indent="-228600" lvl="3" marL="1828800" algn="l">
              <a:lnSpc>
                <a:spcPct val="120000"/>
              </a:lnSpc>
              <a:spcBef>
                <a:spcPts val="500"/>
              </a:spcBef>
              <a:spcAft>
                <a:spcPts val="0"/>
              </a:spcAft>
              <a:buSzPts val="1440"/>
              <a:buNone/>
              <a:defRPr sz="900"/>
            </a:lvl4pPr>
            <a:lvl5pPr indent="-228600" lvl="4" marL="2286000" algn="l">
              <a:lnSpc>
                <a:spcPct val="120000"/>
              </a:lnSpc>
              <a:spcBef>
                <a:spcPts val="500"/>
              </a:spcBef>
              <a:spcAft>
                <a:spcPts val="0"/>
              </a:spcAft>
              <a:buSzPts val="1440"/>
              <a:buNone/>
              <a:defRPr sz="900"/>
            </a:lvl5pPr>
            <a:lvl6pPr indent="-228600" lvl="5" marL="2743200" algn="l">
              <a:lnSpc>
                <a:spcPct val="120000"/>
              </a:lnSpc>
              <a:spcBef>
                <a:spcPts val="500"/>
              </a:spcBef>
              <a:spcAft>
                <a:spcPts val="0"/>
              </a:spcAft>
              <a:buSzPts val="1440"/>
              <a:buNone/>
              <a:defRPr sz="900"/>
            </a:lvl6pPr>
            <a:lvl7pPr indent="-228600" lvl="6" marL="3200400" algn="l">
              <a:lnSpc>
                <a:spcPct val="120000"/>
              </a:lnSpc>
              <a:spcBef>
                <a:spcPts val="500"/>
              </a:spcBef>
              <a:spcAft>
                <a:spcPts val="0"/>
              </a:spcAft>
              <a:buSzPts val="1440"/>
              <a:buNone/>
              <a:defRPr sz="900"/>
            </a:lvl7pPr>
            <a:lvl8pPr indent="-228600" lvl="7" marL="3657600" algn="l">
              <a:lnSpc>
                <a:spcPct val="120000"/>
              </a:lnSpc>
              <a:spcBef>
                <a:spcPts val="500"/>
              </a:spcBef>
              <a:spcAft>
                <a:spcPts val="0"/>
              </a:spcAft>
              <a:buSzPts val="1440"/>
              <a:buNone/>
              <a:defRPr sz="900"/>
            </a:lvl8pPr>
            <a:lvl9pPr indent="-228600" lvl="8" marL="4114800" algn="l">
              <a:lnSpc>
                <a:spcPct val="120000"/>
              </a:lnSpc>
              <a:spcBef>
                <a:spcPts val="500"/>
              </a:spcBef>
              <a:spcAft>
                <a:spcPts val="0"/>
              </a:spcAft>
              <a:buSzPts val="1440"/>
              <a:buNone/>
              <a:defRPr sz="900"/>
            </a:lvl9pPr>
          </a:lstStyle>
          <a:p/>
        </p:txBody>
      </p:sp>
      <p:sp>
        <p:nvSpPr>
          <p:cNvPr id="123" name="Google Shape;123;p16"/>
          <p:cNvSpPr txBox="1"/>
          <p:nvPr>
            <p:ph idx="4" type="body"/>
          </p:nvPr>
        </p:nvSpPr>
        <p:spPr>
          <a:xfrm>
            <a:off x="4237410" y="3813025"/>
            <a:ext cx="3310128" cy="576262"/>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1000"/>
              </a:spcBef>
              <a:spcAft>
                <a:spcPts val="0"/>
              </a:spcAft>
              <a:buSzPts val="3520"/>
              <a:buNone/>
              <a:defRPr b="0" sz="2200">
                <a:solidFill>
                  <a:schemeClr val="accent1"/>
                </a:solidFill>
              </a:defRPr>
            </a:lvl1pPr>
            <a:lvl2pPr indent="-228600" lvl="1" marL="914400" algn="l">
              <a:lnSpc>
                <a:spcPct val="120000"/>
              </a:lnSpc>
              <a:spcBef>
                <a:spcPts val="500"/>
              </a:spcBef>
              <a:spcAft>
                <a:spcPts val="0"/>
              </a:spcAft>
              <a:buSzPts val="3200"/>
              <a:buNone/>
              <a:defRPr b="1" sz="2000"/>
            </a:lvl2pPr>
            <a:lvl3pPr indent="-228600" lvl="2" marL="1371600" algn="l">
              <a:lnSpc>
                <a:spcPct val="120000"/>
              </a:lnSpc>
              <a:spcBef>
                <a:spcPts val="500"/>
              </a:spcBef>
              <a:spcAft>
                <a:spcPts val="0"/>
              </a:spcAft>
              <a:buSzPts val="2880"/>
              <a:buNone/>
              <a:defRPr b="1" sz="1800"/>
            </a:lvl3pPr>
            <a:lvl4pPr indent="-228600" lvl="3" marL="1828800" algn="l">
              <a:lnSpc>
                <a:spcPct val="120000"/>
              </a:lnSpc>
              <a:spcBef>
                <a:spcPts val="500"/>
              </a:spcBef>
              <a:spcAft>
                <a:spcPts val="0"/>
              </a:spcAft>
              <a:buSzPts val="2560"/>
              <a:buNone/>
              <a:defRPr b="1" sz="1600"/>
            </a:lvl4pPr>
            <a:lvl5pPr indent="-228600" lvl="4" marL="2286000" algn="l">
              <a:lnSpc>
                <a:spcPct val="120000"/>
              </a:lnSpc>
              <a:spcBef>
                <a:spcPts val="500"/>
              </a:spcBef>
              <a:spcAft>
                <a:spcPts val="0"/>
              </a:spcAft>
              <a:buSzPts val="2560"/>
              <a:buNone/>
              <a:defRPr b="1" sz="1600"/>
            </a:lvl5pPr>
            <a:lvl6pPr indent="-228600" lvl="5" marL="2743200" algn="l">
              <a:lnSpc>
                <a:spcPct val="120000"/>
              </a:lnSpc>
              <a:spcBef>
                <a:spcPts val="500"/>
              </a:spcBef>
              <a:spcAft>
                <a:spcPts val="0"/>
              </a:spcAft>
              <a:buSzPts val="2560"/>
              <a:buNone/>
              <a:defRPr b="1" sz="1600"/>
            </a:lvl6pPr>
            <a:lvl7pPr indent="-228600" lvl="6" marL="3200400" algn="l">
              <a:lnSpc>
                <a:spcPct val="120000"/>
              </a:lnSpc>
              <a:spcBef>
                <a:spcPts val="500"/>
              </a:spcBef>
              <a:spcAft>
                <a:spcPts val="0"/>
              </a:spcAft>
              <a:buSzPts val="2560"/>
              <a:buNone/>
              <a:defRPr b="1" sz="1600"/>
            </a:lvl7pPr>
            <a:lvl8pPr indent="-228600" lvl="7" marL="3657600" algn="l">
              <a:lnSpc>
                <a:spcPct val="120000"/>
              </a:lnSpc>
              <a:spcBef>
                <a:spcPts val="500"/>
              </a:spcBef>
              <a:spcAft>
                <a:spcPts val="0"/>
              </a:spcAft>
              <a:buSzPts val="2560"/>
              <a:buNone/>
              <a:defRPr b="1" sz="1600"/>
            </a:lvl8pPr>
            <a:lvl9pPr indent="-228600" lvl="8" marL="4114800" algn="l">
              <a:lnSpc>
                <a:spcPct val="120000"/>
              </a:lnSpc>
              <a:spcBef>
                <a:spcPts val="500"/>
              </a:spcBef>
              <a:spcAft>
                <a:spcPts val="0"/>
              </a:spcAft>
              <a:buSzPts val="2560"/>
              <a:buNone/>
              <a:defRPr b="1" sz="1600"/>
            </a:lvl9pPr>
          </a:lstStyle>
          <a:p/>
        </p:txBody>
      </p:sp>
      <p:sp>
        <p:nvSpPr>
          <p:cNvPr id="124" name="Google Shape;124;p16"/>
          <p:cNvSpPr/>
          <p:nvPr>
            <p:ph idx="5" type="pic"/>
          </p:nvPr>
        </p:nvSpPr>
        <p:spPr>
          <a:xfrm>
            <a:off x="4235999" y="2063395"/>
            <a:ext cx="3310128" cy="1535237"/>
          </a:xfrm>
          <a:prstGeom prst="roundRect">
            <a:avLst>
              <a:gd fmla="val 0" name="adj"/>
            </a:avLst>
          </a:prstGeom>
          <a:noFill/>
          <a:ln cap="flat" cmpd="thinThick" w="57150">
            <a:solidFill>
              <a:srgbClr val="7F7F7F"/>
            </a:solidFill>
            <a:prstDash val="solid"/>
            <a:miter lim="800000"/>
            <a:headEnd len="sm" w="sm" type="none"/>
            <a:tailEnd len="sm" w="sm" type="none"/>
          </a:ln>
        </p:spPr>
      </p:sp>
      <p:sp>
        <p:nvSpPr>
          <p:cNvPr id="125" name="Google Shape;125;p16"/>
          <p:cNvSpPr txBox="1"/>
          <p:nvPr>
            <p:ph idx="6" type="body"/>
          </p:nvPr>
        </p:nvSpPr>
        <p:spPr>
          <a:xfrm>
            <a:off x="4235999" y="4389286"/>
            <a:ext cx="3310128" cy="985300"/>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2240"/>
              <a:buNone/>
              <a:defRPr sz="1400"/>
            </a:lvl1pPr>
            <a:lvl2pPr indent="-228600" lvl="1" marL="914400" algn="l">
              <a:lnSpc>
                <a:spcPct val="120000"/>
              </a:lnSpc>
              <a:spcBef>
                <a:spcPts val="500"/>
              </a:spcBef>
              <a:spcAft>
                <a:spcPts val="0"/>
              </a:spcAft>
              <a:buSzPts val="1920"/>
              <a:buNone/>
              <a:defRPr sz="1200"/>
            </a:lvl2pPr>
            <a:lvl3pPr indent="-228600" lvl="2" marL="1371600" algn="l">
              <a:lnSpc>
                <a:spcPct val="120000"/>
              </a:lnSpc>
              <a:spcBef>
                <a:spcPts val="500"/>
              </a:spcBef>
              <a:spcAft>
                <a:spcPts val="0"/>
              </a:spcAft>
              <a:buSzPts val="1600"/>
              <a:buNone/>
              <a:defRPr sz="1000"/>
            </a:lvl3pPr>
            <a:lvl4pPr indent="-228600" lvl="3" marL="1828800" algn="l">
              <a:lnSpc>
                <a:spcPct val="120000"/>
              </a:lnSpc>
              <a:spcBef>
                <a:spcPts val="500"/>
              </a:spcBef>
              <a:spcAft>
                <a:spcPts val="0"/>
              </a:spcAft>
              <a:buSzPts val="1440"/>
              <a:buNone/>
              <a:defRPr sz="900"/>
            </a:lvl4pPr>
            <a:lvl5pPr indent="-228600" lvl="4" marL="2286000" algn="l">
              <a:lnSpc>
                <a:spcPct val="120000"/>
              </a:lnSpc>
              <a:spcBef>
                <a:spcPts val="500"/>
              </a:spcBef>
              <a:spcAft>
                <a:spcPts val="0"/>
              </a:spcAft>
              <a:buSzPts val="1440"/>
              <a:buNone/>
              <a:defRPr sz="900"/>
            </a:lvl5pPr>
            <a:lvl6pPr indent="-228600" lvl="5" marL="2743200" algn="l">
              <a:lnSpc>
                <a:spcPct val="120000"/>
              </a:lnSpc>
              <a:spcBef>
                <a:spcPts val="500"/>
              </a:spcBef>
              <a:spcAft>
                <a:spcPts val="0"/>
              </a:spcAft>
              <a:buSzPts val="1440"/>
              <a:buNone/>
              <a:defRPr sz="900"/>
            </a:lvl6pPr>
            <a:lvl7pPr indent="-228600" lvl="6" marL="3200400" algn="l">
              <a:lnSpc>
                <a:spcPct val="120000"/>
              </a:lnSpc>
              <a:spcBef>
                <a:spcPts val="500"/>
              </a:spcBef>
              <a:spcAft>
                <a:spcPts val="0"/>
              </a:spcAft>
              <a:buSzPts val="1440"/>
              <a:buNone/>
              <a:defRPr sz="900"/>
            </a:lvl7pPr>
            <a:lvl8pPr indent="-228600" lvl="7" marL="3657600" algn="l">
              <a:lnSpc>
                <a:spcPct val="120000"/>
              </a:lnSpc>
              <a:spcBef>
                <a:spcPts val="500"/>
              </a:spcBef>
              <a:spcAft>
                <a:spcPts val="0"/>
              </a:spcAft>
              <a:buSzPts val="1440"/>
              <a:buNone/>
              <a:defRPr sz="900"/>
            </a:lvl8pPr>
            <a:lvl9pPr indent="-228600" lvl="8" marL="4114800" algn="l">
              <a:lnSpc>
                <a:spcPct val="120000"/>
              </a:lnSpc>
              <a:spcBef>
                <a:spcPts val="500"/>
              </a:spcBef>
              <a:spcAft>
                <a:spcPts val="0"/>
              </a:spcAft>
              <a:buSzPts val="1440"/>
              <a:buNone/>
              <a:defRPr sz="900"/>
            </a:lvl9pPr>
          </a:lstStyle>
          <a:p/>
        </p:txBody>
      </p:sp>
      <p:sp>
        <p:nvSpPr>
          <p:cNvPr id="126" name="Google Shape;126;p16"/>
          <p:cNvSpPr txBox="1"/>
          <p:nvPr>
            <p:ph idx="7" type="body"/>
          </p:nvPr>
        </p:nvSpPr>
        <p:spPr>
          <a:xfrm>
            <a:off x="7768944" y="3813025"/>
            <a:ext cx="3310128" cy="576262"/>
          </a:xfrm>
          <a:prstGeom prst="rect">
            <a:avLst/>
          </a:prstGeom>
          <a:noFill/>
          <a:ln>
            <a:noFill/>
          </a:ln>
        </p:spPr>
        <p:txBody>
          <a:bodyPr anchorCtr="0" anchor="b" bIns="45700" lIns="91425" spcFirstLastPara="1" rIns="91425" wrap="square" tIns="45700">
            <a:noAutofit/>
          </a:bodyPr>
          <a:lstStyle>
            <a:lvl1pPr indent="-228600" lvl="0" marL="457200" algn="ctr">
              <a:lnSpc>
                <a:spcPct val="90000"/>
              </a:lnSpc>
              <a:spcBef>
                <a:spcPts val="1000"/>
              </a:spcBef>
              <a:spcAft>
                <a:spcPts val="0"/>
              </a:spcAft>
              <a:buSzPts val="3520"/>
              <a:buNone/>
              <a:defRPr b="0" sz="2200">
                <a:solidFill>
                  <a:schemeClr val="accent1"/>
                </a:solidFill>
              </a:defRPr>
            </a:lvl1pPr>
            <a:lvl2pPr indent="-228600" lvl="1" marL="914400" algn="l">
              <a:lnSpc>
                <a:spcPct val="120000"/>
              </a:lnSpc>
              <a:spcBef>
                <a:spcPts val="500"/>
              </a:spcBef>
              <a:spcAft>
                <a:spcPts val="0"/>
              </a:spcAft>
              <a:buSzPts val="3200"/>
              <a:buNone/>
              <a:defRPr b="1" sz="2000"/>
            </a:lvl2pPr>
            <a:lvl3pPr indent="-228600" lvl="2" marL="1371600" algn="l">
              <a:lnSpc>
                <a:spcPct val="120000"/>
              </a:lnSpc>
              <a:spcBef>
                <a:spcPts val="500"/>
              </a:spcBef>
              <a:spcAft>
                <a:spcPts val="0"/>
              </a:spcAft>
              <a:buSzPts val="2880"/>
              <a:buNone/>
              <a:defRPr b="1" sz="1800"/>
            </a:lvl3pPr>
            <a:lvl4pPr indent="-228600" lvl="3" marL="1828800" algn="l">
              <a:lnSpc>
                <a:spcPct val="120000"/>
              </a:lnSpc>
              <a:spcBef>
                <a:spcPts val="500"/>
              </a:spcBef>
              <a:spcAft>
                <a:spcPts val="0"/>
              </a:spcAft>
              <a:buSzPts val="2560"/>
              <a:buNone/>
              <a:defRPr b="1" sz="1600"/>
            </a:lvl4pPr>
            <a:lvl5pPr indent="-228600" lvl="4" marL="2286000" algn="l">
              <a:lnSpc>
                <a:spcPct val="120000"/>
              </a:lnSpc>
              <a:spcBef>
                <a:spcPts val="500"/>
              </a:spcBef>
              <a:spcAft>
                <a:spcPts val="0"/>
              </a:spcAft>
              <a:buSzPts val="2560"/>
              <a:buNone/>
              <a:defRPr b="1" sz="1600"/>
            </a:lvl5pPr>
            <a:lvl6pPr indent="-228600" lvl="5" marL="2743200" algn="l">
              <a:lnSpc>
                <a:spcPct val="120000"/>
              </a:lnSpc>
              <a:spcBef>
                <a:spcPts val="500"/>
              </a:spcBef>
              <a:spcAft>
                <a:spcPts val="0"/>
              </a:spcAft>
              <a:buSzPts val="2560"/>
              <a:buNone/>
              <a:defRPr b="1" sz="1600"/>
            </a:lvl6pPr>
            <a:lvl7pPr indent="-228600" lvl="6" marL="3200400" algn="l">
              <a:lnSpc>
                <a:spcPct val="120000"/>
              </a:lnSpc>
              <a:spcBef>
                <a:spcPts val="500"/>
              </a:spcBef>
              <a:spcAft>
                <a:spcPts val="0"/>
              </a:spcAft>
              <a:buSzPts val="2560"/>
              <a:buNone/>
              <a:defRPr b="1" sz="1600"/>
            </a:lvl7pPr>
            <a:lvl8pPr indent="-228600" lvl="7" marL="3657600" algn="l">
              <a:lnSpc>
                <a:spcPct val="120000"/>
              </a:lnSpc>
              <a:spcBef>
                <a:spcPts val="500"/>
              </a:spcBef>
              <a:spcAft>
                <a:spcPts val="0"/>
              </a:spcAft>
              <a:buSzPts val="2560"/>
              <a:buNone/>
              <a:defRPr b="1" sz="1600"/>
            </a:lvl8pPr>
            <a:lvl9pPr indent="-228600" lvl="8" marL="4114800" algn="l">
              <a:lnSpc>
                <a:spcPct val="120000"/>
              </a:lnSpc>
              <a:spcBef>
                <a:spcPts val="500"/>
              </a:spcBef>
              <a:spcAft>
                <a:spcPts val="0"/>
              </a:spcAft>
              <a:buSzPts val="2560"/>
              <a:buNone/>
              <a:defRPr b="1" sz="1600"/>
            </a:lvl9pPr>
          </a:lstStyle>
          <a:p/>
        </p:txBody>
      </p:sp>
      <p:sp>
        <p:nvSpPr>
          <p:cNvPr id="127" name="Google Shape;127;p16"/>
          <p:cNvSpPr/>
          <p:nvPr>
            <p:ph idx="8" type="pic"/>
          </p:nvPr>
        </p:nvSpPr>
        <p:spPr>
          <a:xfrm>
            <a:off x="7768819" y="2063394"/>
            <a:ext cx="3310128" cy="1537196"/>
          </a:xfrm>
          <a:prstGeom prst="roundRect">
            <a:avLst>
              <a:gd fmla="val 0" name="adj"/>
            </a:avLst>
          </a:prstGeom>
          <a:noFill/>
          <a:ln cap="flat" cmpd="thinThick" w="57150">
            <a:solidFill>
              <a:srgbClr val="7F7F7F"/>
            </a:solidFill>
            <a:prstDash val="solid"/>
            <a:miter lim="800000"/>
            <a:headEnd len="sm" w="sm" type="none"/>
            <a:tailEnd len="sm" w="sm" type="none"/>
          </a:ln>
        </p:spPr>
      </p:sp>
      <p:sp>
        <p:nvSpPr>
          <p:cNvPr id="128" name="Google Shape;128;p16"/>
          <p:cNvSpPr txBox="1"/>
          <p:nvPr>
            <p:ph idx="9" type="body"/>
          </p:nvPr>
        </p:nvSpPr>
        <p:spPr>
          <a:xfrm>
            <a:off x="7768819" y="4389284"/>
            <a:ext cx="3310128" cy="985302"/>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2240"/>
              <a:buNone/>
              <a:defRPr sz="1400"/>
            </a:lvl1pPr>
            <a:lvl2pPr indent="-228600" lvl="1" marL="914400" algn="l">
              <a:lnSpc>
                <a:spcPct val="120000"/>
              </a:lnSpc>
              <a:spcBef>
                <a:spcPts val="500"/>
              </a:spcBef>
              <a:spcAft>
                <a:spcPts val="0"/>
              </a:spcAft>
              <a:buSzPts val="1920"/>
              <a:buNone/>
              <a:defRPr sz="1200"/>
            </a:lvl2pPr>
            <a:lvl3pPr indent="-228600" lvl="2" marL="1371600" algn="l">
              <a:lnSpc>
                <a:spcPct val="120000"/>
              </a:lnSpc>
              <a:spcBef>
                <a:spcPts val="500"/>
              </a:spcBef>
              <a:spcAft>
                <a:spcPts val="0"/>
              </a:spcAft>
              <a:buSzPts val="1600"/>
              <a:buNone/>
              <a:defRPr sz="1000"/>
            </a:lvl3pPr>
            <a:lvl4pPr indent="-228600" lvl="3" marL="1828800" algn="l">
              <a:lnSpc>
                <a:spcPct val="120000"/>
              </a:lnSpc>
              <a:spcBef>
                <a:spcPts val="500"/>
              </a:spcBef>
              <a:spcAft>
                <a:spcPts val="0"/>
              </a:spcAft>
              <a:buSzPts val="1440"/>
              <a:buNone/>
              <a:defRPr sz="900"/>
            </a:lvl4pPr>
            <a:lvl5pPr indent="-228600" lvl="4" marL="2286000" algn="l">
              <a:lnSpc>
                <a:spcPct val="120000"/>
              </a:lnSpc>
              <a:spcBef>
                <a:spcPts val="500"/>
              </a:spcBef>
              <a:spcAft>
                <a:spcPts val="0"/>
              </a:spcAft>
              <a:buSzPts val="1440"/>
              <a:buNone/>
              <a:defRPr sz="900"/>
            </a:lvl5pPr>
            <a:lvl6pPr indent="-228600" lvl="5" marL="2743200" algn="l">
              <a:lnSpc>
                <a:spcPct val="120000"/>
              </a:lnSpc>
              <a:spcBef>
                <a:spcPts val="500"/>
              </a:spcBef>
              <a:spcAft>
                <a:spcPts val="0"/>
              </a:spcAft>
              <a:buSzPts val="1440"/>
              <a:buNone/>
              <a:defRPr sz="900"/>
            </a:lvl6pPr>
            <a:lvl7pPr indent="-228600" lvl="6" marL="3200400" algn="l">
              <a:lnSpc>
                <a:spcPct val="120000"/>
              </a:lnSpc>
              <a:spcBef>
                <a:spcPts val="500"/>
              </a:spcBef>
              <a:spcAft>
                <a:spcPts val="0"/>
              </a:spcAft>
              <a:buSzPts val="1440"/>
              <a:buNone/>
              <a:defRPr sz="900"/>
            </a:lvl7pPr>
            <a:lvl8pPr indent="-228600" lvl="7" marL="3657600" algn="l">
              <a:lnSpc>
                <a:spcPct val="120000"/>
              </a:lnSpc>
              <a:spcBef>
                <a:spcPts val="500"/>
              </a:spcBef>
              <a:spcAft>
                <a:spcPts val="0"/>
              </a:spcAft>
              <a:buSzPts val="1440"/>
              <a:buNone/>
              <a:defRPr sz="900"/>
            </a:lvl8pPr>
            <a:lvl9pPr indent="-228600" lvl="8" marL="4114800" algn="l">
              <a:lnSpc>
                <a:spcPct val="120000"/>
              </a:lnSpc>
              <a:spcBef>
                <a:spcPts val="500"/>
              </a:spcBef>
              <a:spcAft>
                <a:spcPts val="0"/>
              </a:spcAft>
              <a:buSzPts val="1440"/>
              <a:buNone/>
              <a:defRPr sz="900"/>
            </a:lvl9pPr>
          </a:lstStyle>
          <a:p/>
        </p:txBody>
      </p:sp>
      <p:sp>
        <p:nvSpPr>
          <p:cNvPr id="129" name="Google Shape;129;p16"/>
          <p:cNvSpPr txBox="1"/>
          <p:nvPr>
            <p:ph idx="10" type="dt"/>
          </p:nvPr>
        </p:nvSpPr>
        <p:spPr>
          <a:xfrm>
            <a:off x="7298083" y="5757334"/>
            <a:ext cx="3784600" cy="49847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6"/>
          <p:cNvSpPr txBox="1"/>
          <p:nvPr>
            <p:ph idx="11" type="ftr"/>
          </p:nvPr>
        </p:nvSpPr>
        <p:spPr>
          <a:xfrm>
            <a:off x="685801" y="5757334"/>
            <a:ext cx="5499719" cy="498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6"/>
          <p:cNvSpPr txBox="1"/>
          <p:nvPr>
            <p:ph idx="12" type="sldNum"/>
          </p:nvPr>
        </p:nvSpPr>
        <p:spPr>
          <a:xfrm>
            <a:off x="6287121" y="5757334"/>
            <a:ext cx="907186" cy="49847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2" name="Shape 132"/>
        <p:cNvGrpSpPr/>
        <p:nvPr/>
      </p:nvGrpSpPr>
      <p:grpSpPr>
        <a:xfrm>
          <a:off x="0" y="0"/>
          <a:ext cx="0" cy="0"/>
          <a:chOff x="0" y="0"/>
          <a:chExt cx="0" cy="0"/>
        </a:xfrm>
      </p:grpSpPr>
      <p:sp>
        <p:nvSpPr>
          <p:cNvPr id="133" name="Google Shape;133;p17"/>
          <p:cNvSpPr txBox="1"/>
          <p:nvPr>
            <p:ph type="title"/>
          </p:nvPr>
        </p:nvSpPr>
        <p:spPr>
          <a:xfrm>
            <a:off x="685801" y="685800"/>
            <a:ext cx="10396882" cy="1151965"/>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accent1"/>
              </a:buClr>
              <a:buSzPts val="5400"/>
              <a:buFont typeface="Impac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4" name="Google Shape;134;p17"/>
          <p:cNvSpPr txBox="1"/>
          <p:nvPr>
            <p:ph idx="1" type="body"/>
          </p:nvPr>
        </p:nvSpPr>
        <p:spPr>
          <a:xfrm rot="5400000">
            <a:off x="4227559" y="-1478362"/>
            <a:ext cx="3311190" cy="10394707"/>
          </a:xfrm>
          <a:prstGeom prst="rect">
            <a:avLst/>
          </a:prstGeom>
          <a:noFill/>
          <a:ln>
            <a:noFill/>
          </a:ln>
        </p:spPr>
        <p:txBody>
          <a:bodyPr anchorCtr="0" anchor="t" bIns="45700" lIns="91425" spcFirstLastPara="1" rIns="91425" wrap="square" tIns="45700">
            <a:normAutofit/>
          </a:bodyPr>
          <a:lstStyle>
            <a:lvl1pPr indent="-411480" lvl="0" marL="457200" algn="l">
              <a:lnSpc>
                <a:spcPct val="120000"/>
              </a:lnSpc>
              <a:spcBef>
                <a:spcPts val="1000"/>
              </a:spcBef>
              <a:spcAft>
                <a:spcPts val="0"/>
              </a:spcAft>
              <a:buSzPts val="2880"/>
              <a:buChar char="•"/>
              <a:defRPr/>
            </a:lvl1pPr>
            <a:lvl2pPr indent="-411480" lvl="1" marL="914400" algn="l">
              <a:lnSpc>
                <a:spcPct val="120000"/>
              </a:lnSpc>
              <a:spcBef>
                <a:spcPts val="500"/>
              </a:spcBef>
              <a:spcAft>
                <a:spcPts val="0"/>
              </a:spcAft>
              <a:buSzPts val="2880"/>
              <a:buChar char="•"/>
              <a:defRPr/>
            </a:lvl2pPr>
            <a:lvl3pPr indent="-411480" lvl="2" marL="1371600" algn="l">
              <a:lnSpc>
                <a:spcPct val="120000"/>
              </a:lnSpc>
              <a:spcBef>
                <a:spcPts val="500"/>
              </a:spcBef>
              <a:spcAft>
                <a:spcPts val="0"/>
              </a:spcAft>
              <a:buSzPts val="2880"/>
              <a:buChar char="•"/>
              <a:defRPr/>
            </a:lvl3pPr>
            <a:lvl4pPr indent="-411480" lvl="3" marL="1828800" algn="l">
              <a:lnSpc>
                <a:spcPct val="120000"/>
              </a:lnSpc>
              <a:spcBef>
                <a:spcPts val="500"/>
              </a:spcBef>
              <a:spcAft>
                <a:spcPts val="0"/>
              </a:spcAft>
              <a:buSzPts val="2880"/>
              <a:buChar char="•"/>
              <a:defRPr/>
            </a:lvl4pPr>
            <a:lvl5pPr indent="-411479" lvl="4" marL="2286000" algn="l">
              <a:lnSpc>
                <a:spcPct val="120000"/>
              </a:lnSpc>
              <a:spcBef>
                <a:spcPts val="500"/>
              </a:spcBef>
              <a:spcAft>
                <a:spcPts val="0"/>
              </a:spcAft>
              <a:buSzPts val="2880"/>
              <a:buChar char="•"/>
              <a:defRPr/>
            </a:lvl5pPr>
            <a:lvl6pPr indent="-411479" lvl="5" marL="2743200" algn="l">
              <a:lnSpc>
                <a:spcPct val="120000"/>
              </a:lnSpc>
              <a:spcBef>
                <a:spcPts val="500"/>
              </a:spcBef>
              <a:spcAft>
                <a:spcPts val="0"/>
              </a:spcAft>
              <a:buSzPts val="2880"/>
              <a:buChar char="•"/>
              <a:defRPr/>
            </a:lvl6pPr>
            <a:lvl7pPr indent="-411479" lvl="6" marL="3200400" algn="l">
              <a:lnSpc>
                <a:spcPct val="120000"/>
              </a:lnSpc>
              <a:spcBef>
                <a:spcPts val="500"/>
              </a:spcBef>
              <a:spcAft>
                <a:spcPts val="0"/>
              </a:spcAft>
              <a:buSzPts val="2880"/>
              <a:buChar char="•"/>
              <a:defRPr/>
            </a:lvl7pPr>
            <a:lvl8pPr indent="-411479" lvl="7" marL="3657600" algn="l">
              <a:lnSpc>
                <a:spcPct val="120000"/>
              </a:lnSpc>
              <a:spcBef>
                <a:spcPts val="500"/>
              </a:spcBef>
              <a:spcAft>
                <a:spcPts val="0"/>
              </a:spcAft>
              <a:buSzPts val="2880"/>
              <a:buChar char="•"/>
              <a:defRPr/>
            </a:lvl8pPr>
            <a:lvl9pPr indent="-411479" lvl="8" marL="4114800" algn="l">
              <a:lnSpc>
                <a:spcPct val="120000"/>
              </a:lnSpc>
              <a:spcBef>
                <a:spcPts val="500"/>
              </a:spcBef>
              <a:spcAft>
                <a:spcPts val="0"/>
              </a:spcAft>
              <a:buSzPts val="2880"/>
              <a:buChar char="•"/>
              <a:defRPr/>
            </a:lvl9pPr>
          </a:lstStyle>
          <a:p/>
        </p:txBody>
      </p:sp>
      <p:sp>
        <p:nvSpPr>
          <p:cNvPr id="135" name="Google Shape;135;p17"/>
          <p:cNvSpPr txBox="1"/>
          <p:nvPr>
            <p:ph idx="10" type="dt"/>
          </p:nvPr>
        </p:nvSpPr>
        <p:spPr>
          <a:xfrm>
            <a:off x="7298083" y="5757334"/>
            <a:ext cx="3784600" cy="49847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7"/>
          <p:cNvSpPr txBox="1"/>
          <p:nvPr>
            <p:ph idx="11" type="ftr"/>
          </p:nvPr>
        </p:nvSpPr>
        <p:spPr>
          <a:xfrm>
            <a:off x="685801" y="5757334"/>
            <a:ext cx="5499719" cy="498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7"/>
          <p:cNvSpPr txBox="1"/>
          <p:nvPr>
            <p:ph idx="12" type="sldNum"/>
          </p:nvPr>
        </p:nvSpPr>
        <p:spPr>
          <a:xfrm>
            <a:off x="6287121" y="5757334"/>
            <a:ext cx="907186" cy="49847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8" name="Shape 138"/>
        <p:cNvGrpSpPr/>
        <p:nvPr/>
      </p:nvGrpSpPr>
      <p:grpSpPr>
        <a:xfrm>
          <a:off x="0" y="0"/>
          <a:ext cx="0" cy="0"/>
          <a:chOff x="0" y="0"/>
          <a:chExt cx="0" cy="0"/>
        </a:xfrm>
      </p:grpSpPr>
      <p:sp>
        <p:nvSpPr>
          <p:cNvPr id="139" name="Google Shape;139;p18"/>
          <p:cNvSpPr txBox="1"/>
          <p:nvPr>
            <p:ph type="title"/>
          </p:nvPr>
        </p:nvSpPr>
        <p:spPr>
          <a:xfrm rot="5400000">
            <a:off x="7603792" y="1897870"/>
            <a:ext cx="4688785" cy="226464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5400"/>
              <a:buFont typeface="Impac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18"/>
          <p:cNvSpPr txBox="1"/>
          <p:nvPr>
            <p:ph idx="1" type="body"/>
          </p:nvPr>
        </p:nvSpPr>
        <p:spPr>
          <a:xfrm rot="5400000">
            <a:off x="2293623" y="-922023"/>
            <a:ext cx="4688785" cy="7904431"/>
          </a:xfrm>
          <a:prstGeom prst="rect">
            <a:avLst/>
          </a:prstGeom>
          <a:noFill/>
          <a:ln>
            <a:noFill/>
          </a:ln>
        </p:spPr>
        <p:txBody>
          <a:bodyPr anchorCtr="0" anchor="t" bIns="45700" lIns="91425" spcFirstLastPara="1" rIns="91425" wrap="square" tIns="45700">
            <a:normAutofit/>
          </a:bodyPr>
          <a:lstStyle>
            <a:lvl1pPr indent="-411480" lvl="0" marL="457200" algn="l">
              <a:lnSpc>
                <a:spcPct val="120000"/>
              </a:lnSpc>
              <a:spcBef>
                <a:spcPts val="1000"/>
              </a:spcBef>
              <a:spcAft>
                <a:spcPts val="0"/>
              </a:spcAft>
              <a:buSzPts val="2880"/>
              <a:buChar char="•"/>
              <a:defRPr/>
            </a:lvl1pPr>
            <a:lvl2pPr indent="-411480" lvl="1" marL="914400" algn="l">
              <a:lnSpc>
                <a:spcPct val="120000"/>
              </a:lnSpc>
              <a:spcBef>
                <a:spcPts val="500"/>
              </a:spcBef>
              <a:spcAft>
                <a:spcPts val="0"/>
              </a:spcAft>
              <a:buSzPts val="2880"/>
              <a:buChar char="•"/>
              <a:defRPr/>
            </a:lvl2pPr>
            <a:lvl3pPr indent="-411480" lvl="2" marL="1371600" algn="l">
              <a:lnSpc>
                <a:spcPct val="120000"/>
              </a:lnSpc>
              <a:spcBef>
                <a:spcPts val="500"/>
              </a:spcBef>
              <a:spcAft>
                <a:spcPts val="0"/>
              </a:spcAft>
              <a:buSzPts val="2880"/>
              <a:buChar char="•"/>
              <a:defRPr/>
            </a:lvl3pPr>
            <a:lvl4pPr indent="-411480" lvl="3" marL="1828800" algn="l">
              <a:lnSpc>
                <a:spcPct val="120000"/>
              </a:lnSpc>
              <a:spcBef>
                <a:spcPts val="500"/>
              </a:spcBef>
              <a:spcAft>
                <a:spcPts val="0"/>
              </a:spcAft>
              <a:buSzPts val="2880"/>
              <a:buChar char="•"/>
              <a:defRPr/>
            </a:lvl4pPr>
            <a:lvl5pPr indent="-411479" lvl="4" marL="2286000" algn="l">
              <a:lnSpc>
                <a:spcPct val="120000"/>
              </a:lnSpc>
              <a:spcBef>
                <a:spcPts val="500"/>
              </a:spcBef>
              <a:spcAft>
                <a:spcPts val="0"/>
              </a:spcAft>
              <a:buSzPts val="2880"/>
              <a:buChar char="•"/>
              <a:defRPr/>
            </a:lvl5pPr>
            <a:lvl6pPr indent="-411479" lvl="5" marL="2743200" algn="l">
              <a:lnSpc>
                <a:spcPct val="120000"/>
              </a:lnSpc>
              <a:spcBef>
                <a:spcPts val="500"/>
              </a:spcBef>
              <a:spcAft>
                <a:spcPts val="0"/>
              </a:spcAft>
              <a:buSzPts val="2880"/>
              <a:buChar char="•"/>
              <a:defRPr/>
            </a:lvl6pPr>
            <a:lvl7pPr indent="-411479" lvl="6" marL="3200400" algn="l">
              <a:lnSpc>
                <a:spcPct val="120000"/>
              </a:lnSpc>
              <a:spcBef>
                <a:spcPts val="500"/>
              </a:spcBef>
              <a:spcAft>
                <a:spcPts val="0"/>
              </a:spcAft>
              <a:buSzPts val="2880"/>
              <a:buChar char="•"/>
              <a:defRPr/>
            </a:lvl7pPr>
            <a:lvl8pPr indent="-411479" lvl="7" marL="3657600" algn="l">
              <a:lnSpc>
                <a:spcPct val="120000"/>
              </a:lnSpc>
              <a:spcBef>
                <a:spcPts val="500"/>
              </a:spcBef>
              <a:spcAft>
                <a:spcPts val="0"/>
              </a:spcAft>
              <a:buSzPts val="2880"/>
              <a:buChar char="•"/>
              <a:defRPr/>
            </a:lvl8pPr>
            <a:lvl9pPr indent="-411479" lvl="8" marL="4114800" algn="l">
              <a:lnSpc>
                <a:spcPct val="120000"/>
              </a:lnSpc>
              <a:spcBef>
                <a:spcPts val="500"/>
              </a:spcBef>
              <a:spcAft>
                <a:spcPts val="0"/>
              </a:spcAft>
              <a:buSzPts val="2880"/>
              <a:buChar char="•"/>
              <a:defRPr/>
            </a:lvl9pPr>
          </a:lstStyle>
          <a:p/>
        </p:txBody>
      </p:sp>
      <p:sp>
        <p:nvSpPr>
          <p:cNvPr id="141" name="Google Shape;141;p18"/>
          <p:cNvSpPr txBox="1"/>
          <p:nvPr>
            <p:ph idx="10" type="dt"/>
          </p:nvPr>
        </p:nvSpPr>
        <p:spPr>
          <a:xfrm>
            <a:off x="7298083" y="5757334"/>
            <a:ext cx="3784600" cy="49847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8"/>
          <p:cNvSpPr txBox="1"/>
          <p:nvPr>
            <p:ph idx="11" type="ftr"/>
          </p:nvPr>
        </p:nvSpPr>
        <p:spPr>
          <a:xfrm>
            <a:off x="685801" y="5757334"/>
            <a:ext cx="5499719" cy="498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8"/>
          <p:cNvSpPr txBox="1"/>
          <p:nvPr>
            <p:ph idx="12" type="sldNum"/>
          </p:nvPr>
        </p:nvSpPr>
        <p:spPr>
          <a:xfrm>
            <a:off x="6287121" y="5757334"/>
            <a:ext cx="907186" cy="49847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3"/>
          <p:cNvSpPr txBox="1"/>
          <p:nvPr>
            <p:ph type="title"/>
          </p:nvPr>
        </p:nvSpPr>
        <p:spPr>
          <a:xfrm>
            <a:off x="685801" y="685800"/>
            <a:ext cx="10396882" cy="115196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 type="body"/>
          </p:nvPr>
        </p:nvSpPr>
        <p:spPr>
          <a:xfrm>
            <a:off x="685800" y="2063396"/>
            <a:ext cx="10394707" cy="3311189"/>
          </a:xfrm>
          <a:prstGeom prst="rect">
            <a:avLst/>
          </a:prstGeom>
          <a:noFill/>
          <a:ln>
            <a:noFill/>
          </a:ln>
        </p:spPr>
        <p:txBody>
          <a:bodyPr anchorCtr="0" anchor="ctr" bIns="45700" lIns="91425" spcFirstLastPara="1" rIns="91425" wrap="square" tIns="45700">
            <a:normAutofit/>
          </a:bodyPr>
          <a:lstStyle>
            <a:lvl1pPr indent="-411480" lvl="0" marL="457200" algn="l">
              <a:lnSpc>
                <a:spcPct val="120000"/>
              </a:lnSpc>
              <a:spcBef>
                <a:spcPts val="1000"/>
              </a:spcBef>
              <a:spcAft>
                <a:spcPts val="0"/>
              </a:spcAft>
              <a:buSzPts val="2880"/>
              <a:buChar char="•"/>
              <a:defRPr/>
            </a:lvl1pPr>
            <a:lvl2pPr indent="-411480" lvl="1" marL="914400" algn="l">
              <a:lnSpc>
                <a:spcPct val="120000"/>
              </a:lnSpc>
              <a:spcBef>
                <a:spcPts val="500"/>
              </a:spcBef>
              <a:spcAft>
                <a:spcPts val="0"/>
              </a:spcAft>
              <a:buSzPts val="2880"/>
              <a:buChar char="•"/>
              <a:defRPr/>
            </a:lvl2pPr>
            <a:lvl3pPr indent="-411480" lvl="2" marL="1371600" algn="l">
              <a:lnSpc>
                <a:spcPct val="120000"/>
              </a:lnSpc>
              <a:spcBef>
                <a:spcPts val="500"/>
              </a:spcBef>
              <a:spcAft>
                <a:spcPts val="0"/>
              </a:spcAft>
              <a:buSzPts val="2880"/>
              <a:buChar char="•"/>
              <a:defRPr/>
            </a:lvl3pPr>
            <a:lvl4pPr indent="-411480" lvl="3" marL="1828800" algn="l">
              <a:lnSpc>
                <a:spcPct val="120000"/>
              </a:lnSpc>
              <a:spcBef>
                <a:spcPts val="500"/>
              </a:spcBef>
              <a:spcAft>
                <a:spcPts val="0"/>
              </a:spcAft>
              <a:buSzPts val="2880"/>
              <a:buChar char="•"/>
              <a:defRPr/>
            </a:lvl4pPr>
            <a:lvl5pPr indent="-411479" lvl="4" marL="2286000" algn="l">
              <a:lnSpc>
                <a:spcPct val="120000"/>
              </a:lnSpc>
              <a:spcBef>
                <a:spcPts val="500"/>
              </a:spcBef>
              <a:spcAft>
                <a:spcPts val="0"/>
              </a:spcAft>
              <a:buSzPts val="2880"/>
              <a:buChar char="•"/>
              <a:defRPr/>
            </a:lvl5pPr>
            <a:lvl6pPr indent="-411479" lvl="5" marL="2743200" algn="l">
              <a:lnSpc>
                <a:spcPct val="120000"/>
              </a:lnSpc>
              <a:spcBef>
                <a:spcPts val="500"/>
              </a:spcBef>
              <a:spcAft>
                <a:spcPts val="0"/>
              </a:spcAft>
              <a:buSzPts val="2880"/>
              <a:buChar char="•"/>
              <a:defRPr/>
            </a:lvl6pPr>
            <a:lvl7pPr indent="-411479" lvl="6" marL="3200400" algn="l">
              <a:lnSpc>
                <a:spcPct val="120000"/>
              </a:lnSpc>
              <a:spcBef>
                <a:spcPts val="500"/>
              </a:spcBef>
              <a:spcAft>
                <a:spcPts val="0"/>
              </a:spcAft>
              <a:buSzPts val="2880"/>
              <a:buChar char="•"/>
              <a:defRPr/>
            </a:lvl7pPr>
            <a:lvl8pPr indent="-411479" lvl="7" marL="3657600" algn="l">
              <a:lnSpc>
                <a:spcPct val="120000"/>
              </a:lnSpc>
              <a:spcBef>
                <a:spcPts val="500"/>
              </a:spcBef>
              <a:spcAft>
                <a:spcPts val="0"/>
              </a:spcAft>
              <a:buSzPts val="2880"/>
              <a:buChar char="•"/>
              <a:defRPr/>
            </a:lvl8pPr>
            <a:lvl9pPr indent="-411479" lvl="8" marL="4114800" algn="l">
              <a:lnSpc>
                <a:spcPct val="120000"/>
              </a:lnSpc>
              <a:spcBef>
                <a:spcPts val="500"/>
              </a:spcBef>
              <a:spcAft>
                <a:spcPts val="0"/>
              </a:spcAft>
              <a:buSzPts val="2880"/>
              <a:buChar char="•"/>
              <a:defRPr/>
            </a:lvl9pPr>
          </a:lstStyle>
          <a:p/>
        </p:txBody>
      </p:sp>
      <p:sp>
        <p:nvSpPr>
          <p:cNvPr id="31" name="Google Shape;31;p3"/>
          <p:cNvSpPr txBox="1"/>
          <p:nvPr>
            <p:ph idx="10" type="dt"/>
          </p:nvPr>
        </p:nvSpPr>
        <p:spPr>
          <a:xfrm>
            <a:off x="7298083" y="5757334"/>
            <a:ext cx="3784600" cy="49847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1" type="ftr"/>
          </p:nvPr>
        </p:nvSpPr>
        <p:spPr>
          <a:xfrm>
            <a:off x="685801" y="5757334"/>
            <a:ext cx="5499719" cy="498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
          <p:cNvSpPr txBox="1"/>
          <p:nvPr>
            <p:ph idx="12" type="sldNum"/>
          </p:nvPr>
        </p:nvSpPr>
        <p:spPr>
          <a:xfrm>
            <a:off x="6287121" y="5757334"/>
            <a:ext cx="907186" cy="49847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4"/>
          <p:cNvSpPr txBox="1"/>
          <p:nvPr>
            <p:ph type="title"/>
          </p:nvPr>
        </p:nvSpPr>
        <p:spPr>
          <a:xfrm>
            <a:off x="685801" y="685800"/>
            <a:ext cx="10394707" cy="319348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5400"/>
              <a:buFont typeface="Impact"/>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
          <p:cNvSpPr txBox="1"/>
          <p:nvPr>
            <p:ph idx="1" type="body"/>
          </p:nvPr>
        </p:nvSpPr>
        <p:spPr>
          <a:xfrm>
            <a:off x="685801" y="3742267"/>
            <a:ext cx="10394707" cy="16396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3200"/>
              <a:buNone/>
              <a:defRPr sz="2000">
                <a:solidFill>
                  <a:srgbClr val="7F7F7F"/>
                </a:solidFill>
              </a:defRPr>
            </a:lvl1pPr>
            <a:lvl2pPr indent="-228600" lvl="1" marL="914400" algn="l">
              <a:lnSpc>
                <a:spcPct val="120000"/>
              </a:lnSpc>
              <a:spcBef>
                <a:spcPts val="500"/>
              </a:spcBef>
              <a:spcAft>
                <a:spcPts val="0"/>
              </a:spcAft>
              <a:buSzPts val="3200"/>
              <a:buNone/>
              <a:defRPr sz="2000">
                <a:solidFill>
                  <a:srgbClr val="888888"/>
                </a:solidFill>
              </a:defRPr>
            </a:lvl2pPr>
            <a:lvl3pPr indent="-228600" lvl="2" marL="1371600" algn="l">
              <a:lnSpc>
                <a:spcPct val="120000"/>
              </a:lnSpc>
              <a:spcBef>
                <a:spcPts val="500"/>
              </a:spcBef>
              <a:spcAft>
                <a:spcPts val="0"/>
              </a:spcAft>
              <a:buSzPts val="2880"/>
              <a:buNone/>
              <a:defRPr sz="1800">
                <a:solidFill>
                  <a:srgbClr val="888888"/>
                </a:solidFill>
              </a:defRPr>
            </a:lvl3pPr>
            <a:lvl4pPr indent="-228600" lvl="3" marL="1828800" algn="l">
              <a:lnSpc>
                <a:spcPct val="120000"/>
              </a:lnSpc>
              <a:spcBef>
                <a:spcPts val="500"/>
              </a:spcBef>
              <a:spcAft>
                <a:spcPts val="0"/>
              </a:spcAft>
              <a:buSzPts val="2560"/>
              <a:buNone/>
              <a:defRPr sz="1600">
                <a:solidFill>
                  <a:srgbClr val="888888"/>
                </a:solidFill>
              </a:defRPr>
            </a:lvl4pPr>
            <a:lvl5pPr indent="-228600" lvl="4" marL="2286000" algn="l">
              <a:lnSpc>
                <a:spcPct val="120000"/>
              </a:lnSpc>
              <a:spcBef>
                <a:spcPts val="500"/>
              </a:spcBef>
              <a:spcAft>
                <a:spcPts val="0"/>
              </a:spcAft>
              <a:buSzPts val="2560"/>
              <a:buNone/>
              <a:defRPr sz="1600">
                <a:solidFill>
                  <a:srgbClr val="888888"/>
                </a:solidFill>
              </a:defRPr>
            </a:lvl5pPr>
            <a:lvl6pPr indent="-228600" lvl="5" marL="2743200" algn="l">
              <a:lnSpc>
                <a:spcPct val="120000"/>
              </a:lnSpc>
              <a:spcBef>
                <a:spcPts val="500"/>
              </a:spcBef>
              <a:spcAft>
                <a:spcPts val="0"/>
              </a:spcAft>
              <a:buSzPts val="2560"/>
              <a:buNone/>
              <a:defRPr sz="1600">
                <a:solidFill>
                  <a:srgbClr val="888888"/>
                </a:solidFill>
              </a:defRPr>
            </a:lvl6pPr>
            <a:lvl7pPr indent="-228600" lvl="6" marL="3200400" algn="l">
              <a:lnSpc>
                <a:spcPct val="120000"/>
              </a:lnSpc>
              <a:spcBef>
                <a:spcPts val="500"/>
              </a:spcBef>
              <a:spcAft>
                <a:spcPts val="0"/>
              </a:spcAft>
              <a:buSzPts val="2560"/>
              <a:buNone/>
              <a:defRPr sz="1600">
                <a:solidFill>
                  <a:srgbClr val="888888"/>
                </a:solidFill>
              </a:defRPr>
            </a:lvl7pPr>
            <a:lvl8pPr indent="-228600" lvl="7" marL="3657600" algn="l">
              <a:lnSpc>
                <a:spcPct val="120000"/>
              </a:lnSpc>
              <a:spcBef>
                <a:spcPts val="500"/>
              </a:spcBef>
              <a:spcAft>
                <a:spcPts val="0"/>
              </a:spcAft>
              <a:buSzPts val="2560"/>
              <a:buNone/>
              <a:defRPr sz="1600">
                <a:solidFill>
                  <a:srgbClr val="888888"/>
                </a:solidFill>
              </a:defRPr>
            </a:lvl8pPr>
            <a:lvl9pPr indent="-228600" lvl="8" marL="4114800" algn="l">
              <a:lnSpc>
                <a:spcPct val="120000"/>
              </a:lnSpc>
              <a:spcBef>
                <a:spcPts val="500"/>
              </a:spcBef>
              <a:spcAft>
                <a:spcPts val="0"/>
              </a:spcAft>
              <a:buSzPts val="2560"/>
              <a:buNone/>
              <a:defRPr sz="1600">
                <a:solidFill>
                  <a:srgbClr val="888888"/>
                </a:solidFill>
              </a:defRPr>
            </a:lvl9pPr>
          </a:lstStyle>
          <a:p/>
        </p:txBody>
      </p:sp>
      <p:sp>
        <p:nvSpPr>
          <p:cNvPr id="37" name="Google Shape;37;p4"/>
          <p:cNvSpPr txBox="1"/>
          <p:nvPr>
            <p:ph idx="10" type="dt"/>
          </p:nvPr>
        </p:nvSpPr>
        <p:spPr>
          <a:xfrm>
            <a:off x="7298083" y="5757334"/>
            <a:ext cx="3784600" cy="49847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1" type="ftr"/>
          </p:nvPr>
        </p:nvSpPr>
        <p:spPr>
          <a:xfrm>
            <a:off x="685801" y="5757334"/>
            <a:ext cx="5499719" cy="498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2" type="sldNum"/>
          </p:nvPr>
        </p:nvSpPr>
        <p:spPr>
          <a:xfrm>
            <a:off x="6287121" y="5757334"/>
            <a:ext cx="907186" cy="49847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5"/>
          <p:cNvSpPr txBox="1"/>
          <p:nvPr>
            <p:ph type="title"/>
          </p:nvPr>
        </p:nvSpPr>
        <p:spPr>
          <a:xfrm>
            <a:off x="685801" y="685800"/>
            <a:ext cx="10396882" cy="115196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5"/>
          <p:cNvSpPr txBox="1"/>
          <p:nvPr>
            <p:ph idx="10" type="dt"/>
          </p:nvPr>
        </p:nvSpPr>
        <p:spPr>
          <a:xfrm>
            <a:off x="7298083" y="5757334"/>
            <a:ext cx="3784600" cy="49847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1" type="ftr"/>
          </p:nvPr>
        </p:nvSpPr>
        <p:spPr>
          <a:xfrm>
            <a:off x="685801" y="5757334"/>
            <a:ext cx="5499719" cy="498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2" type="sldNum"/>
          </p:nvPr>
        </p:nvSpPr>
        <p:spPr>
          <a:xfrm>
            <a:off x="6287121" y="5757334"/>
            <a:ext cx="907186" cy="49847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6"/>
          <p:cNvSpPr txBox="1"/>
          <p:nvPr>
            <p:ph idx="10" type="dt"/>
          </p:nvPr>
        </p:nvSpPr>
        <p:spPr>
          <a:xfrm>
            <a:off x="7298083" y="5757334"/>
            <a:ext cx="3784600" cy="49847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685801" y="5757334"/>
            <a:ext cx="5499719" cy="498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287121" y="5757334"/>
            <a:ext cx="907186" cy="49847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7"/>
          <p:cNvSpPr txBox="1"/>
          <p:nvPr>
            <p:ph type="title"/>
          </p:nvPr>
        </p:nvSpPr>
        <p:spPr>
          <a:xfrm>
            <a:off x="685801" y="685800"/>
            <a:ext cx="10396882" cy="11581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 type="body"/>
          </p:nvPr>
        </p:nvSpPr>
        <p:spPr>
          <a:xfrm>
            <a:off x="685800" y="2063396"/>
            <a:ext cx="5088714" cy="3311189"/>
          </a:xfrm>
          <a:prstGeom prst="rect">
            <a:avLst/>
          </a:prstGeom>
          <a:noFill/>
          <a:ln>
            <a:noFill/>
          </a:ln>
        </p:spPr>
        <p:txBody>
          <a:bodyPr anchorCtr="0" anchor="t" bIns="45700" lIns="91425" spcFirstLastPara="1" rIns="91425" wrap="square" tIns="45700">
            <a:normAutofit/>
          </a:bodyPr>
          <a:lstStyle>
            <a:lvl1pPr indent="-411480" lvl="0" marL="457200" algn="l">
              <a:lnSpc>
                <a:spcPct val="120000"/>
              </a:lnSpc>
              <a:spcBef>
                <a:spcPts val="1000"/>
              </a:spcBef>
              <a:spcAft>
                <a:spcPts val="0"/>
              </a:spcAft>
              <a:buSzPts val="2880"/>
              <a:buChar char="•"/>
              <a:defRPr/>
            </a:lvl1pPr>
            <a:lvl2pPr indent="-411480" lvl="1" marL="914400" algn="l">
              <a:lnSpc>
                <a:spcPct val="120000"/>
              </a:lnSpc>
              <a:spcBef>
                <a:spcPts val="500"/>
              </a:spcBef>
              <a:spcAft>
                <a:spcPts val="0"/>
              </a:spcAft>
              <a:buSzPts val="2880"/>
              <a:buChar char="•"/>
              <a:defRPr/>
            </a:lvl2pPr>
            <a:lvl3pPr indent="-411480" lvl="2" marL="1371600" algn="l">
              <a:lnSpc>
                <a:spcPct val="120000"/>
              </a:lnSpc>
              <a:spcBef>
                <a:spcPts val="500"/>
              </a:spcBef>
              <a:spcAft>
                <a:spcPts val="0"/>
              </a:spcAft>
              <a:buSzPts val="2880"/>
              <a:buChar char="•"/>
              <a:defRPr/>
            </a:lvl3pPr>
            <a:lvl4pPr indent="-411480" lvl="3" marL="1828800" algn="l">
              <a:lnSpc>
                <a:spcPct val="120000"/>
              </a:lnSpc>
              <a:spcBef>
                <a:spcPts val="500"/>
              </a:spcBef>
              <a:spcAft>
                <a:spcPts val="0"/>
              </a:spcAft>
              <a:buSzPts val="2880"/>
              <a:buChar char="•"/>
              <a:defRPr/>
            </a:lvl4pPr>
            <a:lvl5pPr indent="-411479" lvl="4" marL="2286000" algn="l">
              <a:lnSpc>
                <a:spcPct val="120000"/>
              </a:lnSpc>
              <a:spcBef>
                <a:spcPts val="500"/>
              </a:spcBef>
              <a:spcAft>
                <a:spcPts val="0"/>
              </a:spcAft>
              <a:buSzPts val="2880"/>
              <a:buChar char="•"/>
              <a:defRPr/>
            </a:lvl5pPr>
            <a:lvl6pPr indent="-411479" lvl="5" marL="2743200" algn="l">
              <a:lnSpc>
                <a:spcPct val="120000"/>
              </a:lnSpc>
              <a:spcBef>
                <a:spcPts val="500"/>
              </a:spcBef>
              <a:spcAft>
                <a:spcPts val="0"/>
              </a:spcAft>
              <a:buSzPts val="2880"/>
              <a:buChar char="•"/>
              <a:defRPr/>
            </a:lvl6pPr>
            <a:lvl7pPr indent="-411479" lvl="6" marL="3200400" algn="l">
              <a:lnSpc>
                <a:spcPct val="120000"/>
              </a:lnSpc>
              <a:spcBef>
                <a:spcPts val="500"/>
              </a:spcBef>
              <a:spcAft>
                <a:spcPts val="0"/>
              </a:spcAft>
              <a:buSzPts val="2880"/>
              <a:buChar char="•"/>
              <a:defRPr/>
            </a:lvl7pPr>
            <a:lvl8pPr indent="-411479" lvl="7" marL="3657600" algn="l">
              <a:lnSpc>
                <a:spcPct val="120000"/>
              </a:lnSpc>
              <a:spcBef>
                <a:spcPts val="500"/>
              </a:spcBef>
              <a:spcAft>
                <a:spcPts val="0"/>
              </a:spcAft>
              <a:buSzPts val="2880"/>
              <a:buChar char="•"/>
              <a:defRPr/>
            </a:lvl8pPr>
            <a:lvl9pPr indent="-411479" lvl="8" marL="4114800" algn="l">
              <a:lnSpc>
                <a:spcPct val="120000"/>
              </a:lnSpc>
              <a:spcBef>
                <a:spcPts val="500"/>
              </a:spcBef>
              <a:spcAft>
                <a:spcPts val="0"/>
              </a:spcAft>
              <a:buSzPts val="2880"/>
              <a:buChar char="•"/>
              <a:defRPr/>
            </a:lvl9pPr>
          </a:lstStyle>
          <a:p/>
        </p:txBody>
      </p:sp>
      <p:sp>
        <p:nvSpPr>
          <p:cNvPr id="52" name="Google Shape;52;p7"/>
          <p:cNvSpPr txBox="1"/>
          <p:nvPr>
            <p:ph idx="2" type="body"/>
          </p:nvPr>
        </p:nvSpPr>
        <p:spPr>
          <a:xfrm>
            <a:off x="5993971" y="2063396"/>
            <a:ext cx="5086538" cy="3311189"/>
          </a:xfrm>
          <a:prstGeom prst="rect">
            <a:avLst/>
          </a:prstGeom>
          <a:noFill/>
          <a:ln>
            <a:noFill/>
          </a:ln>
        </p:spPr>
        <p:txBody>
          <a:bodyPr anchorCtr="0" anchor="t" bIns="45700" lIns="91425" spcFirstLastPara="1" rIns="91425" wrap="square" tIns="45700">
            <a:normAutofit/>
          </a:bodyPr>
          <a:lstStyle>
            <a:lvl1pPr indent="-411480" lvl="0" marL="457200" algn="l">
              <a:lnSpc>
                <a:spcPct val="120000"/>
              </a:lnSpc>
              <a:spcBef>
                <a:spcPts val="1000"/>
              </a:spcBef>
              <a:spcAft>
                <a:spcPts val="0"/>
              </a:spcAft>
              <a:buSzPts val="2880"/>
              <a:buChar char="•"/>
              <a:defRPr/>
            </a:lvl1pPr>
            <a:lvl2pPr indent="-411480" lvl="1" marL="914400" algn="l">
              <a:lnSpc>
                <a:spcPct val="120000"/>
              </a:lnSpc>
              <a:spcBef>
                <a:spcPts val="500"/>
              </a:spcBef>
              <a:spcAft>
                <a:spcPts val="0"/>
              </a:spcAft>
              <a:buSzPts val="2880"/>
              <a:buChar char="•"/>
              <a:defRPr/>
            </a:lvl2pPr>
            <a:lvl3pPr indent="-411480" lvl="2" marL="1371600" algn="l">
              <a:lnSpc>
                <a:spcPct val="120000"/>
              </a:lnSpc>
              <a:spcBef>
                <a:spcPts val="500"/>
              </a:spcBef>
              <a:spcAft>
                <a:spcPts val="0"/>
              </a:spcAft>
              <a:buSzPts val="2880"/>
              <a:buChar char="•"/>
              <a:defRPr/>
            </a:lvl3pPr>
            <a:lvl4pPr indent="-411480" lvl="3" marL="1828800" algn="l">
              <a:lnSpc>
                <a:spcPct val="120000"/>
              </a:lnSpc>
              <a:spcBef>
                <a:spcPts val="500"/>
              </a:spcBef>
              <a:spcAft>
                <a:spcPts val="0"/>
              </a:spcAft>
              <a:buSzPts val="2880"/>
              <a:buChar char="•"/>
              <a:defRPr/>
            </a:lvl4pPr>
            <a:lvl5pPr indent="-411479" lvl="4" marL="2286000" algn="l">
              <a:lnSpc>
                <a:spcPct val="120000"/>
              </a:lnSpc>
              <a:spcBef>
                <a:spcPts val="500"/>
              </a:spcBef>
              <a:spcAft>
                <a:spcPts val="0"/>
              </a:spcAft>
              <a:buSzPts val="2880"/>
              <a:buChar char="•"/>
              <a:defRPr/>
            </a:lvl5pPr>
            <a:lvl6pPr indent="-411479" lvl="5" marL="2743200" algn="l">
              <a:lnSpc>
                <a:spcPct val="120000"/>
              </a:lnSpc>
              <a:spcBef>
                <a:spcPts val="500"/>
              </a:spcBef>
              <a:spcAft>
                <a:spcPts val="0"/>
              </a:spcAft>
              <a:buSzPts val="2880"/>
              <a:buChar char="•"/>
              <a:defRPr/>
            </a:lvl6pPr>
            <a:lvl7pPr indent="-411479" lvl="6" marL="3200400" algn="l">
              <a:lnSpc>
                <a:spcPct val="120000"/>
              </a:lnSpc>
              <a:spcBef>
                <a:spcPts val="500"/>
              </a:spcBef>
              <a:spcAft>
                <a:spcPts val="0"/>
              </a:spcAft>
              <a:buSzPts val="2880"/>
              <a:buChar char="•"/>
              <a:defRPr/>
            </a:lvl7pPr>
            <a:lvl8pPr indent="-411479" lvl="7" marL="3657600" algn="l">
              <a:lnSpc>
                <a:spcPct val="120000"/>
              </a:lnSpc>
              <a:spcBef>
                <a:spcPts val="500"/>
              </a:spcBef>
              <a:spcAft>
                <a:spcPts val="0"/>
              </a:spcAft>
              <a:buSzPts val="2880"/>
              <a:buChar char="•"/>
              <a:defRPr/>
            </a:lvl8pPr>
            <a:lvl9pPr indent="-411479" lvl="8" marL="4114800" algn="l">
              <a:lnSpc>
                <a:spcPct val="120000"/>
              </a:lnSpc>
              <a:spcBef>
                <a:spcPts val="500"/>
              </a:spcBef>
              <a:spcAft>
                <a:spcPts val="0"/>
              </a:spcAft>
              <a:buSzPts val="2880"/>
              <a:buChar char="•"/>
              <a:defRPr/>
            </a:lvl9pPr>
          </a:lstStyle>
          <a:p/>
        </p:txBody>
      </p:sp>
      <p:sp>
        <p:nvSpPr>
          <p:cNvPr id="53" name="Google Shape;53;p7"/>
          <p:cNvSpPr txBox="1"/>
          <p:nvPr>
            <p:ph idx="10" type="dt"/>
          </p:nvPr>
        </p:nvSpPr>
        <p:spPr>
          <a:xfrm>
            <a:off x="7298083" y="5757334"/>
            <a:ext cx="3784600" cy="49847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685801" y="5757334"/>
            <a:ext cx="5499719" cy="498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6287121" y="5757334"/>
            <a:ext cx="907186" cy="49847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8"/>
          <p:cNvSpPr txBox="1"/>
          <p:nvPr>
            <p:ph type="title"/>
          </p:nvPr>
        </p:nvSpPr>
        <p:spPr>
          <a:xfrm>
            <a:off x="685801" y="685800"/>
            <a:ext cx="10394707" cy="11581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8"/>
          <p:cNvSpPr txBox="1"/>
          <p:nvPr>
            <p:ph idx="1" type="body"/>
          </p:nvPr>
        </p:nvSpPr>
        <p:spPr>
          <a:xfrm>
            <a:off x="918356" y="2063396"/>
            <a:ext cx="4856158" cy="67999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SzPts val="4160"/>
              <a:buNone/>
              <a:defRPr b="0" sz="2600">
                <a:solidFill>
                  <a:schemeClr val="accent1"/>
                </a:solidFill>
              </a:defRPr>
            </a:lvl1pPr>
            <a:lvl2pPr indent="-228600" lvl="1" marL="914400" algn="l">
              <a:lnSpc>
                <a:spcPct val="120000"/>
              </a:lnSpc>
              <a:spcBef>
                <a:spcPts val="500"/>
              </a:spcBef>
              <a:spcAft>
                <a:spcPts val="0"/>
              </a:spcAft>
              <a:buSzPts val="3200"/>
              <a:buNone/>
              <a:defRPr b="1" sz="2000"/>
            </a:lvl2pPr>
            <a:lvl3pPr indent="-228600" lvl="2" marL="1371600" algn="l">
              <a:lnSpc>
                <a:spcPct val="120000"/>
              </a:lnSpc>
              <a:spcBef>
                <a:spcPts val="500"/>
              </a:spcBef>
              <a:spcAft>
                <a:spcPts val="0"/>
              </a:spcAft>
              <a:buSzPts val="2880"/>
              <a:buNone/>
              <a:defRPr b="1" sz="1800"/>
            </a:lvl3pPr>
            <a:lvl4pPr indent="-228600" lvl="3" marL="1828800" algn="l">
              <a:lnSpc>
                <a:spcPct val="120000"/>
              </a:lnSpc>
              <a:spcBef>
                <a:spcPts val="500"/>
              </a:spcBef>
              <a:spcAft>
                <a:spcPts val="0"/>
              </a:spcAft>
              <a:buSzPts val="2560"/>
              <a:buNone/>
              <a:defRPr b="1" sz="1600"/>
            </a:lvl4pPr>
            <a:lvl5pPr indent="-228600" lvl="4" marL="2286000" algn="l">
              <a:lnSpc>
                <a:spcPct val="120000"/>
              </a:lnSpc>
              <a:spcBef>
                <a:spcPts val="500"/>
              </a:spcBef>
              <a:spcAft>
                <a:spcPts val="0"/>
              </a:spcAft>
              <a:buSzPts val="2560"/>
              <a:buNone/>
              <a:defRPr b="1" sz="1600"/>
            </a:lvl5pPr>
            <a:lvl6pPr indent="-228600" lvl="5" marL="2743200" algn="l">
              <a:lnSpc>
                <a:spcPct val="120000"/>
              </a:lnSpc>
              <a:spcBef>
                <a:spcPts val="500"/>
              </a:spcBef>
              <a:spcAft>
                <a:spcPts val="0"/>
              </a:spcAft>
              <a:buSzPts val="2560"/>
              <a:buNone/>
              <a:defRPr b="1" sz="1600"/>
            </a:lvl6pPr>
            <a:lvl7pPr indent="-228600" lvl="6" marL="3200400" algn="l">
              <a:lnSpc>
                <a:spcPct val="120000"/>
              </a:lnSpc>
              <a:spcBef>
                <a:spcPts val="500"/>
              </a:spcBef>
              <a:spcAft>
                <a:spcPts val="0"/>
              </a:spcAft>
              <a:buSzPts val="2560"/>
              <a:buNone/>
              <a:defRPr b="1" sz="1600"/>
            </a:lvl7pPr>
            <a:lvl8pPr indent="-228600" lvl="7" marL="3657600" algn="l">
              <a:lnSpc>
                <a:spcPct val="120000"/>
              </a:lnSpc>
              <a:spcBef>
                <a:spcPts val="500"/>
              </a:spcBef>
              <a:spcAft>
                <a:spcPts val="0"/>
              </a:spcAft>
              <a:buSzPts val="2560"/>
              <a:buNone/>
              <a:defRPr b="1" sz="1600"/>
            </a:lvl8pPr>
            <a:lvl9pPr indent="-228600" lvl="8" marL="4114800" algn="l">
              <a:lnSpc>
                <a:spcPct val="120000"/>
              </a:lnSpc>
              <a:spcBef>
                <a:spcPts val="500"/>
              </a:spcBef>
              <a:spcAft>
                <a:spcPts val="0"/>
              </a:spcAft>
              <a:buSzPts val="2560"/>
              <a:buNone/>
              <a:defRPr b="1" sz="1600"/>
            </a:lvl9pPr>
          </a:lstStyle>
          <a:p/>
        </p:txBody>
      </p:sp>
      <p:sp>
        <p:nvSpPr>
          <p:cNvPr id="59" name="Google Shape;59;p8"/>
          <p:cNvSpPr txBox="1"/>
          <p:nvPr>
            <p:ph idx="2" type="body"/>
          </p:nvPr>
        </p:nvSpPr>
        <p:spPr>
          <a:xfrm>
            <a:off x="685802" y="2861733"/>
            <a:ext cx="5088712" cy="2512852"/>
          </a:xfrm>
          <a:prstGeom prst="rect">
            <a:avLst/>
          </a:prstGeom>
          <a:noFill/>
          <a:ln>
            <a:noFill/>
          </a:ln>
        </p:spPr>
        <p:txBody>
          <a:bodyPr anchorCtr="0" anchor="t" bIns="45700" lIns="91425" spcFirstLastPara="1" rIns="91425" wrap="square" tIns="45700">
            <a:normAutofit/>
          </a:bodyPr>
          <a:lstStyle>
            <a:lvl1pPr indent="-411480" lvl="0" marL="457200" algn="l">
              <a:lnSpc>
                <a:spcPct val="120000"/>
              </a:lnSpc>
              <a:spcBef>
                <a:spcPts val="1000"/>
              </a:spcBef>
              <a:spcAft>
                <a:spcPts val="0"/>
              </a:spcAft>
              <a:buSzPts val="2880"/>
              <a:buChar char="•"/>
              <a:defRPr/>
            </a:lvl1pPr>
            <a:lvl2pPr indent="-411480" lvl="1" marL="914400" algn="l">
              <a:lnSpc>
                <a:spcPct val="120000"/>
              </a:lnSpc>
              <a:spcBef>
                <a:spcPts val="500"/>
              </a:spcBef>
              <a:spcAft>
                <a:spcPts val="0"/>
              </a:spcAft>
              <a:buSzPts val="2880"/>
              <a:buChar char="•"/>
              <a:defRPr/>
            </a:lvl2pPr>
            <a:lvl3pPr indent="-411480" lvl="2" marL="1371600" algn="l">
              <a:lnSpc>
                <a:spcPct val="120000"/>
              </a:lnSpc>
              <a:spcBef>
                <a:spcPts val="500"/>
              </a:spcBef>
              <a:spcAft>
                <a:spcPts val="0"/>
              </a:spcAft>
              <a:buSzPts val="2880"/>
              <a:buChar char="•"/>
              <a:defRPr/>
            </a:lvl3pPr>
            <a:lvl4pPr indent="-411480" lvl="3" marL="1828800" algn="l">
              <a:lnSpc>
                <a:spcPct val="120000"/>
              </a:lnSpc>
              <a:spcBef>
                <a:spcPts val="500"/>
              </a:spcBef>
              <a:spcAft>
                <a:spcPts val="0"/>
              </a:spcAft>
              <a:buSzPts val="2880"/>
              <a:buChar char="•"/>
              <a:defRPr/>
            </a:lvl4pPr>
            <a:lvl5pPr indent="-411479" lvl="4" marL="2286000" algn="l">
              <a:lnSpc>
                <a:spcPct val="120000"/>
              </a:lnSpc>
              <a:spcBef>
                <a:spcPts val="500"/>
              </a:spcBef>
              <a:spcAft>
                <a:spcPts val="0"/>
              </a:spcAft>
              <a:buSzPts val="2880"/>
              <a:buChar char="•"/>
              <a:defRPr/>
            </a:lvl5pPr>
            <a:lvl6pPr indent="-411479" lvl="5" marL="2743200" algn="l">
              <a:lnSpc>
                <a:spcPct val="120000"/>
              </a:lnSpc>
              <a:spcBef>
                <a:spcPts val="500"/>
              </a:spcBef>
              <a:spcAft>
                <a:spcPts val="0"/>
              </a:spcAft>
              <a:buSzPts val="2880"/>
              <a:buChar char="•"/>
              <a:defRPr/>
            </a:lvl6pPr>
            <a:lvl7pPr indent="-411479" lvl="6" marL="3200400" algn="l">
              <a:lnSpc>
                <a:spcPct val="120000"/>
              </a:lnSpc>
              <a:spcBef>
                <a:spcPts val="500"/>
              </a:spcBef>
              <a:spcAft>
                <a:spcPts val="0"/>
              </a:spcAft>
              <a:buSzPts val="2880"/>
              <a:buChar char="•"/>
              <a:defRPr/>
            </a:lvl7pPr>
            <a:lvl8pPr indent="-411479" lvl="7" marL="3657600" algn="l">
              <a:lnSpc>
                <a:spcPct val="120000"/>
              </a:lnSpc>
              <a:spcBef>
                <a:spcPts val="500"/>
              </a:spcBef>
              <a:spcAft>
                <a:spcPts val="0"/>
              </a:spcAft>
              <a:buSzPts val="2880"/>
              <a:buChar char="•"/>
              <a:defRPr/>
            </a:lvl8pPr>
            <a:lvl9pPr indent="-411479" lvl="8" marL="4114800" algn="l">
              <a:lnSpc>
                <a:spcPct val="120000"/>
              </a:lnSpc>
              <a:spcBef>
                <a:spcPts val="500"/>
              </a:spcBef>
              <a:spcAft>
                <a:spcPts val="0"/>
              </a:spcAft>
              <a:buSzPts val="2880"/>
              <a:buChar char="•"/>
              <a:defRPr/>
            </a:lvl9pPr>
          </a:lstStyle>
          <a:p/>
        </p:txBody>
      </p:sp>
      <p:sp>
        <p:nvSpPr>
          <p:cNvPr id="60" name="Google Shape;60;p8"/>
          <p:cNvSpPr txBox="1"/>
          <p:nvPr>
            <p:ph idx="3" type="body"/>
          </p:nvPr>
        </p:nvSpPr>
        <p:spPr>
          <a:xfrm>
            <a:off x="6218191" y="2063396"/>
            <a:ext cx="4864491" cy="67999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SzPts val="4160"/>
              <a:buNone/>
              <a:defRPr b="0" sz="2600">
                <a:solidFill>
                  <a:schemeClr val="accent1"/>
                </a:solidFill>
              </a:defRPr>
            </a:lvl1pPr>
            <a:lvl2pPr indent="-228600" lvl="1" marL="914400" algn="l">
              <a:lnSpc>
                <a:spcPct val="120000"/>
              </a:lnSpc>
              <a:spcBef>
                <a:spcPts val="500"/>
              </a:spcBef>
              <a:spcAft>
                <a:spcPts val="0"/>
              </a:spcAft>
              <a:buSzPts val="3200"/>
              <a:buNone/>
              <a:defRPr b="1" sz="2000"/>
            </a:lvl2pPr>
            <a:lvl3pPr indent="-228600" lvl="2" marL="1371600" algn="l">
              <a:lnSpc>
                <a:spcPct val="120000"/>
              </a:lnSpc>
              <a:spcBef>
                <a:spcPts val="500"/>
              </a:spcBef>
              <a:spcAft>
                <a:spcPts val="0"/>
              </a:spcAft>
              <a:buSzPts val="2880"/>
              <a:buNone/>
              <a:defRPr b="1" sz="1800"/>
            </a:lvl3pPr>
            <a:lvl4pPr indent="-228600" lvl="3" marL="1828800" algn="l">
              <a:lnSpc>
                <a:spcPct val="120000"/>
              </a:lnSpc>
              <a:spcBef>
                <a:spcPts val="500"/>
              </a:spcBef>
              <a:spcAft>
                <a:spcPts val="0"/>
              </a:spcAft>
              <a:buSzPts val="2560"/>
              <a:buNone/>
              <a:defRPr b="1" sz="1600"/>
            </a:lvl4pPr>
            <a:lvl5pPr indent="-228600" lvl="4" marL="2286000" algn="l">
              <a:lnSpc>
                <a:spcPct val="120000"/>
              </a:lnSpc>
              <a:spcBef>
                <a:spcPts val="500"/>
              </a:spcBef>
              <a:spcAft>
                <a:spcPts val="0"/>
              </a:spcAft>
              <a:buSzPts val="2560"/>
              <a:buNone/>
              <a:defRPr b="1" sz="1600"/>
            </a:lvl5pPr>
            <a:lvl6pPr indent="-228600" lvl="5" marL="2743200" algn="l">
              <a:lnSpc>
                <a:spcPct val="120000"/>
              </a:lnSpc>
              <a:spcBef>
                <a:spcPts val="500"/>
              </a:spcBef>
              <a:spcAft>
                <a:spcPts val="0"/>
              </a:spcAft>
              <a:buSzPts val="2560"/>
              <a:buNone/>
              <a:defRPr b="1" sz="1600"/>
            </a:lvl6pPr>
            <a:lvl7pPr indent="-228600" lvl="6" marL="3200400" algn="l">
              <a:lnSpc>
                <a:spcPct val="120000"/>
              </a:lnSpc>
              <a:spcBef>
                <a:spcPts val="500"/>
              </a:spcBef>
              <a:spcAft>
                <a:spcPts val="0"/>
              </a:spcAft>
              <a:buSzPts val="2560"/>
              <a:buNone/>
              <a:defRPr b="1" sz="1600"/>
            </a:lvl7pPr>
            <a:lvl8pPr indent="-228600" lvl="7" marL="3657600" algn="l">
              <a:lnSpc>
                <a:spcPct val="120000"/>
              </a:lnSpc>
              <a:spcBef>
                <a:spcPts val="500"/>
              </a:spcBef>
              <a:spcAft>
                <a:spcPts val="0"/>
              </a:spcAft>
              <a:buSzPts val="2560"/>
              <a:buNone/>
              <a:defRPr b="1" sz="1600"/>
            </a:lvl8pPr>
            <a:lvl9pPr indent="-228600" lvl="8" marL="4114800" algn="l">
              <a:lnSpc>
                <a:spcPct val="120000"/>
              </a:lnSpc>
              <a:spcBef>
                <a:spcPts val="500"/>
              </a:spcBef>
              <a:spcAft>
                <a:spcPts val="0"/>
              </a:spcAft>
              <a:buSzPts val="2560"/>
              <a:buNone/>
              <a:defRPr b="1" sz="1600"/>
            </a:lvl9pPr>
          </a:lstStyle>
          <a:p/>
        </p:txBody>
      </p:sp>
      <p:sp>
        <p:nvSpPr>
          <p:cNvPr id="61" name="Google Shape;61;p8"/>
          <p:cNvSpPr txBox="1"/>
          <p:nvPr>
            <p:ph idx="4" type="body"/>
          </p:nvPr>
        </p:nvSpPr>
        <p:spPr>
          <a:xfrm>
            <a:off x="5993969" y="2861733"/>
            <a:ext cx="5088713" cy="2512852"/>
          </a:xfrm>
          <a:prstGeom prst="rect">
            <a:avLst/>
          </a:prstGeom>
          <a:noFill/>
          <a:ln>
            <a:noFill/>
          </a:ln>
        </p:spPr>
        <p:txBody>
          <a:bodyPr anchorCtr="0" anchor="t" bIns="45700" lIns="91425" spcFirstLastPara="1" rIns="91425" wrap="square" tIns="45700">
            <a:normAutofit/>
          </a:bodyPr>
          <a:lstStyle>
            <a:lvl1pPr indent="-411480" lvl="0" marL="457200" algn="l">
              <a:lnSpc>
                <a:spcPct val="120000"/>
              </a:lnSpc>
              <a:spcBef>
                <a:spcPts val="1000"/>
              </a:spcBef>
              <a:spcAft>
                <a:spcPts val="0"/>
              </a:spcAft>
              <a:buSzPts val="2880"/>
              <a:buChar char="•"/>
              <a:defRPr/>
            </a:lvl1pPr>
            <a:lvl2pPr indent="-411480" lvl="1" marL="914400" algn="l">
              <a:lnSpc>
                <a:spcPct val="120000"/>
              </a:lnSpc>
              <a:spcBef>
                <a:spcPts val="500"/>
              </a:spcBef>
              <a:spcAft>
                <a:spcPts val="0"/>
              </a:spcAft>
              <a:buSzPts val="2880"/>
              <a:buChar char="•"/>
              <a:defRPr/>
            </a:lvl2pPr>
            <a:lvl3pPr indent="-411480" lvl="2" marL="1371600" algn="l">
              <a:lnSpc>
                <a:spcPct val="120000"/>
              </a:lnSpc>
              <a:spcBef>
                <a:spcPts val="500"/>
              </a:spcBef>
              <a:spcAft>
                <a:spcPts val="0"/>
              </a:spcAft>
              <a:buSzPts val="2880"/>
              <a:buChar char="•"/>
              <a:defRPr/>
            </a:lvl3pPr>
            <a:lvl4pPr indent="-411480" lvl="3" marL="1828800" algn="l">
              <a:lnSpc>
                <a:spcPct val="120000"/>
              </a:lnSpc>
              <a:spcBef>
                <a:spcPts val="500"/>
              </a:spcBef>
              <a:spcAft>
                <a:spcPts val="0"/>
              </a:spcAft>
              <a:buSzPts val="2880"/>
              <a:buChar char="•"/>
              <a:defRPr/>
            </a:lvl4pPr>
            <a:lvl5pPr indent="-411479" lvl="4" marL="2286000" algn="l">
              <a:lnSpc>
                <a:spcPct val="120000"/>
              </a:lnSpc>
              <a:spcBef>
                <a:spcPts val="500"/>
              </a:spcBef>
              <a:spcAft>
                <a:spcPts val="0"/>
              </a:spcAft>
              <a:buSzPts val="2880"/>
              <a:buChar char="•"/>
              <a:defRPr/>
            </a:lvl5pPr>
            <a:lvl6pPr indent="-411479" lvl="5" marL="2743200" algn="l">
              <a:lnSpc>
                <a:spcPct val="120000"/>
              </a:lnSpc>
              <a:spcBef>
                <a:spcPts val="500"/>
              </a:spcBef>
              <a:spcAft>
                <a:spcPts val="0"/>
              </a:spcAft>
              <a:buSzPts val="2880"/>
              <a:buChar char="•"/>
              <a:defRPr/>
            </a:lvl6pPr>
            <a:lvl7pPr indent="-411479" lvl="6" marL="3200400" algn="l">
              <a:lnSpc>
                <a:spcPct val="120000"/>
              </a:lnSpc>
              <a:spcBef>
                <a:spcPts val="500"/>
              </a:spcBef>
              <a:spcAft>
                <a:spcPts val="0"/>
              </a:spcAft>
              <a:buSzPts val="2880"/>
              <a:buChar char="•"/>
              <a:defRPr/>
            </a:lvl7pPr>
            <a:lvl8pPr indent="-411479" lvl="7" marL="3657600" algn="l">
              <a:lnSpc>
                <a:spcPct val="120000"/>
              </a:lnSpc>
              <a:spcBef>
                <a:spcPts val="500"/>
              </a:spcBef>
              <a:spcAft>
                <a:spcPts val="0"/>
              </a:spcAft>
              <a:buSzPts val="2880"/>
              <a:buChar char="•"/>
              <a:defRPr/>
            </a:lvl8pPr>
            <a:lvl9pPr indent="-411479" lvl="8" marL="4114800" algn="l">
              <a:lnSpc>
                <a:spcPct val="120000"/>
              </a:lnSpc>
              <a:spcBef>
                <a:spcPts val="500"/>
              </a:spcBef>
              <a:spcAft>
                <a:spcPts val="0"/>
              </a:spcAft>
              <a:buSzPts val="2880"/>
              <a:buChar char="•"/>
              <a:defRPr/>
            </a:lvl9pPr>
          </a:lstStyle>
          <a:p/>
        </p:txBody>
      </p:sp>
      <p:sp>
        <p:nvSpPr>
          <p:cNvPr id="62" name="Google Shape;62;p8"/>
          <p:cNvSpPr txBox="1"/>
          <p:nvPr>
            <p:ph idx="10" type="dt"/>
          </p:nvPr>
        </p:nvSpPr>
        <p:spPr>
          <a:xfrm>
            <a:off x="7298083" y="5757334"/>
            <a:ext cx="3784600" cy="49847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1" type="ftr"/>
          </p:nvPr>
        </p:nvSpPr>
        <p:spPr>
          <a:xfrm>
            <a:off x="685801" y="5757334"/>
            <a:ext cx="5499719" cy="498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2" type="sldNum"/>
          </p:nvPr>
        </p:nvSpPr>
        <p:spPr>
          <a:xfrm>
            <a:off x="6287121" y="5757334"/>
            <a:ext cx="907186" cy="49847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9"/>
          <p:cNvSpPr txBox="1"/>
          <p:nvPr>
            <p:ph type="title"/>
          </p:nvPr>
        </p:nvSpPr>
        <p:spPr>
          <a:xfrm>
            <a:off x="693643" y="685800"/>
            <a:ext cx="4126860" cy="2023252"/>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accent1"/>
              </a:buClr>
              <a:buSzPts val="3600"/>
              <a:buFont typeface="Impact"/>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9"/>
          <p:cNvSpPr txBox="1"/>
          <p:nvPr>
            <p:ph idx="1" type="body"/>
          </p:nvPr>
        </p:nvSpPr>
        <p:spPr>
          <a:xfrm>
            <a:off x="5046132" y="685800"/>
            <a:ext cx="6034375" cy="4688785"/>
          </a:xfrm>
          <a:prstGeom prst="rect">
            <a:avLst/>
          </a:prstGeom>
          <a:noFill/>
          <a:ln>
            <a:noFill/>
          </a:ln>
        </p:spPr>
        <p:txBody>
          <a:bodyPr anchorCtr="0" anchor="ctr" bIns="45700" lIns="91425" spcFirstLastPara="1" rIns="91425" wrap="square" tIns="45700">
            <a:normAutofit/>
          </a:bodyPr>
          <a:lstStyle>
            <a:lvl1pPr indent="-411480" lvl="0" marL="457200" algn="l">
              <a:lnSpc>
                <a:spcPct val="120000"/>
              </a:lnSpc>
              <a:spcBef>
                <a:spcPts val="1000"/>
              </a:spcBef>
              <a:spcAft>
                <a:spcPts val="0"/>
              </a:spcAft>
              <a:buSzPts val="2880"/>
              <a:buChar char="•"/>
              <a:defRPr/>
            </a:lvl1pPr>
            <a:lvl2pPr indent="-411480" lvl="1" marL="914400" algn="l">
              <a:lnSpc>
                <a:spcPct val="120000"/>
              </a:lnSpc>
              <a:spcBef>
                <a:spcPts val="500"/>
              </a:spcBef>
              <a:spcAft>
                <a:spcPts val="0"/>
              </a:spcAft>
              <a:buSzPts val="2880"/>
              <a:buChar char="•"/>
              <a:defRPr/>
            </a:lvl2pPr>
            <a:lvl3pPr indent="-411480" lvl="2" marL="1371600" algn="l">
              <a:lnSpc>
                <a:spcPct val="120000"/>
              </a:lnSpc>
              <a:spcBef>
                <a:spcPts val="500"/>
              </a:spcBef>
              <a:spcAft>
                <a:spcPts val="0"/>
              </a:spcAft>
              <a:buSzPts val="2880"/>
              <a:buChar char="•"/>
              <a:defRPr/>
            </a:lvl3pPr>
            <a:lvl4pPr indent="-411480" lvl="3" marL="1828800" algn="l">
              <a:lnSpc>
                <a:spcPct val="120000"/>
              </a:lnSpc>
              <a:spcBef>
                <a:spcPts val="500"/>
              </a:spcBef>
              <a:spcAft>
                <a:spcPts val="0"/>
              </a:spcAft>
              <a:buSzPts val="2880"/>
              <a:buChar char="•"/>
              <a:defRPr/>
            </a:lvl4pPr>
            <a:lvl5pPr indent="-411479" lvl="4" marL="2286000" algn="l">
              <a:lnSpc>
                <a:spcPct val="120000"/>
              </a:lnSpc>
              <a:spcBef>
                <a:spcPts val="500"/>
              </a:spcBef>
              <a:spcAft>
                <a:spcPts val="0"/>
              </a:spcAft>
              <a:buSzPts val="2880"/>
              <a:buChar char="•"/>
              <a:defRPr/>
            </a:lvl5pPr>
            <a:lvl6pPr indent="-411479" lvl="5" marL="2743200" algn="l">
              <a:lnSpc>
                <a:spcPct val="120000"/>
              </a:lnSpc>
              <a:spcBef>
                <a:spcPts val="500"/>
              </a:spcBef>
              <a:spcAft>
                <a:spcPts val="0"/>
              </a:spcAft>
              <a:buSzPts val="2880"/>
              <a:buChar char="•"/>
              <a:defRPr/>
            </a:lvl6pPr>
            <a:lvl7pPr indent="-411479" lvl="6" marL="3200400" algn="l">
              <a:lnSpc>
                <a:spcPct val="120000"/>
              </a:lnSpc>
              <a:spcBef>
                <a:spcPts val="500"/>
              </a:spcBef>
              <a:spcAft>
                <a:spcPts val="0"/>
              </a:spcAft>
              <a:buSzPts val="2880"/>
              <a:buChar char="•"/>
              <a:defRPr/>
            </a:lvl7pPr>
            <a:lvl8pPr indent="-411479" lvl="7" marL="3657600" algn="l">
              <a:lnSpc>
                <a:spcPct val="120000"/>
              </a:lnSpc>
              <a:spcBef>
                <a:spcPts val="500"/>
              </a:spcBef>
              <a:spcAft>
                <a:spcPts val="0"/>
              </a:spcAft>
              <a:buSzPts val="2880"/>
              <a:buChar char="•"/>
              <a:defRPr/>
            </a:lvl8pPr>
            <a:lvl9pPr indent="-411479" lvl="8" marL="4114800" algn="l">
              <a:lnSpc>
                <a:spcPct val="120000"/>
              </a:lnSpc>
              <a:spcBef>
                <a:spcPts val="500"/>
              </a:spcBef>
              <a:spcAft>
                <a:spcPts val="0"/>
              </a:spcAft>
              <a:buSzPts val="2880"/>
              <a:buChar char="•"/>
              <a:defRPr/>
            </a:lvl9pPr>
          </a:lstStyle>
          <a:p/>
        </p:txBody>
      </p:sp>
      <p:sp>
        <p:nvSpPr>
          <p:cNvPr id="68" name="Google Shape;68;p9"/>
          <p:cNvSpPr txBox="1"/>
          <p:nvPr>
            <p:ph idx="2" type="body"/>
          </p:nvPr>
        </p:nvSpPr>
        <p:spPr>
          <a:xfrm>
            <a:off x="693642" y="2709052"/>
            <a:ext cx="4126861" cy="2665533"/>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2880"/>
              <a:buNone/>
              <a:defRPr sz="1800"/>
            </a:lvl1pPr>
            <a:lvl2pPr indent="-228600" lvl="1" marL="914400" algn="l">
              <a:lnSpc>
                <a:spcPct val="120000"/>
              </a:lnSpc>
              <a:spcBef>
                <a:spcPts val="500"/>
              </a:spcBef>
              <a:spcAft>
                <a:spcPts val="0"/>
              </a:spcAft>
              <a:buSzPts val="2240"/>
              <a:buNone/>
              <a:defRPr sz="1400"/>
            </a:lvl2pPr>
            <a:lvl3pPr indent="-228600" lvl="2" marL="1371600" algn="l">
              <a:lnSpc>
                <a:spcPct val="120000"/>
              </a:lnSpc>
              <a:spcBef>
                <a:spcPts val="500"/>
              </a:spcBef>
              <a:spcAft>
                <a:spcPts val="0"/>
              </a:spcAft>
              <a:buSzPts val="1920"/>
              <a:buNone/>
              <a:defRPr sz="1200"/>
            </a:lvl3pPr>
            <a:lvl4pPr indent="-228600" lvl="3" marL="1828800" algn="l">
              <a:lnSpc>
                <a:spcPct val="120000"/>
              </a:lnSpc>
              <a:spcBef>
                <a:spcPts val="500"/>
              </a:spcBef>
              <a:spcAft>
                <a:spcPts val="0"/>
              </a:spcAft>
              <a:buSzPts val="1600"/>
              <a:buNone/>
              <a:defRPr sz="1000"/>
            </a:lvl4pPr>
            <a:lvl5pPr indent="-228600" lvl="4" marL="2286000" algn="l">
              <a:lnSpc>
                <a:spcPct val="120000"/>
              </a:lnSpc>
              <a:spcBef>
                <a:spcPts val="500"/>
              </a:spcBef>
              <a:spcAft>
                <a:spcPts val="0"/>
              </a:spcAft>
              <a:buSzPts val="1600"/>
              <a:buNone/>
              <a:defRPr sz="1000"/>
            </a:lvl5pPr>
            <a:lvl6pPr indent="-228600" lvl="5" marL="2743200" algn="l">
              <a:lnSpc>
                <a:spcPct val="120000"/>
              </a:lnSpc>
              <a:spcBef>
                <a:spcPts val="500"/>
              </a:spcBef>
              <a:spcAft>
                <a:spcPts val="0"/>
              </a:spcAft>
              <a:buSzPts val="1600"/>
              <a:buNone/>
              <a:defRPr sz="1000"/>
            </a:lvl6pPr>
            <a:lvl7pPr indent="-228600" lvl="6" marL="3200400" algn="l">
              <a:lnSpc>
                <a:spcPct val="120000"/>
              </a:lnSpc>
              <a:spcBef>
                <a:spcPts val="500"/>
              </a:spcBef>
              <a:spcAft>
                <a:spcPts val="0"/>
              </a:spcAft>
              <a:buSzPts val="1600"/>
              <a:buNone/>
              <a:defRPr sz="1000"/>
            </a:lvl7pPr>
            <a:lvl8pPr indent="-228600" lvl="7" marL="3657600" algn="l">
              <a:lnSpc>
                <a:spcPct val="120000"/>
              </a:lnSpc>
              <a:spcBef>
                <a:spcPts val="500"/>
              </a:spcBef>
              <a:spcAft>
                <a:spcPts val="0"/>
              </a:spcAft>
              <a:buSzPts val="1600"/>
              <a:buNone/>
              <a:defRPr sz="1000"/>
            </a:lvl8pPr>
            <a:lvl9pPr indent="-228600" lvl="8" marL="4114800" algn="l">
              <a:lnSpc>
                <a:spcPct val="120000"/>
              </a:lnSpc>
              <a:spcBef>
                <a:spcPts val="500"/>
              </a:spcBef>
              <a:spcAft>
                <a:spcPts val="0"/>
              </a:spcAft>
              <a:buSzPts val="1600"/>
              <a:buNone/>
              <a:defRPr sz="1000"/>
            </a:lvl9pPr>
          </a:lstStyle>
          <a:p/>
        </p:txBody>
      </p:sp>
      <p:sp>
        <p:nvSpPr>
          <p:cNvPr id="69" name="Google Shape;69;p9"/>
          <p:cNvSpPr txBox="1"/>
          <p:nvPr>
            <p:ph idx="10" type="dt"/>
          </p:nvPr>
        </p:nvSpPr>
        <p:spPr>
          <a:xfrm>
            <a:off x="7298083" y="5757334"/>
            <a:ext cx="3784600" cy="49847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1" type="ftr"/>
          </p:nvPr>
        </p:nvSpPr>
        <p:spPr>
          <a:xfrm>
            <a:off x="685801" y="5757334"/>
            <a:ext cx="5499719" cy="498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2" type="sldNum"/>
          </p:nvPr>
        </p:nvSpPr>
        <p:spPr>
          <a:xfrm>
            <a:off x="6287121" y="5757334"/>
            <a:ext cx="907186" cy="49847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0"/>
          <p:cNvSpPr txBox="1"/>
          <p:nvPr>
            <p:ph type="title"/>
          </p:nvPr>
        </p:nvSpPr>
        <p:spPr>
          <a:xfrm>
            <a:off x="685800" y="685800"/>
            <a:ext cx="6345302" cy="2023252"/>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accent1"/>
              </a:buClr>
              <a:buSzPts val="3600"/>
              <a:buFont typeface="Impact"/>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0"/>
          <p:cNvSpPr/>
          <p:nvPr>
            <p:ph idx="2" type="pic"/>
          </p:nvPr>
        </p:nvSpPr>
        <p:spPr>
          <a:xfrm>
            <a:off x="7482362" y="0"/>
            <a:ext cx="3598146" cy="5071533"/>
          </a:xfrm>
          <a:prstGeom prst="rect">
            <a:avLst/>
          </a:prstGeom>
          <a:noFill/>
          <a:ln cap="flat" cmpd="thinThick" w="57150">
            <a:solidFill>
              <a:srgbClr val="7F7F7F"/>
            </a:solidFill>
            <a:prstDash val="solid"/>
            <a:miter lim="800000"/>
            <a:headEnd len="sm" w="sm" type="none"/>
            <a:tailEnd len="sm" w="sm" type="none"/>
          </a:ln>
        </p:spPr>
      </p:sp>
      <p:sp>
        <p:nvSpPr>
          <p:cNvPr id="75" name="Google Shape;75;p10"/>
          <p:cNvSpPr txBox="1"/>
          <p:nvPr>
            <p:ph idx="1" type="body"/>
          </p:nvPr>
        </p:nvSpPr>
        <p:spPr>
          <a:xfrm>
            <a:off x="685801" y="2709052"/>
            <a:ext cx="6345301" cy="2362481"/>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2880"/>
              <a:buNone/>
              <a:defRPr sz="1800"/>
            </a:lvl1pPr>
            <a:lvl2pPr indent="-228600" lvl="1" marL="914400" algn="l">
              <a:lnSpc>
                <a:spcPct val="120000"/>
              </a:lnSpc>
              <a:spcBef>
                <a:spcPts val="500"/>
              </a:spcBef>
              <a:spcAft>
                <a:spcPts val="0"/>
              </a:spcAft>
              <a:buSzPts val="2240"/>
              <a:buNone/>
              <a:defRPr sz="1400"/>
            </a:lvl2pPr>
            <a:lvl3pPr indent="-228600" lvl="2" marL="1371600" algn="l">
              <a:lnSpc>
                <a:spcPct val="120000"/>
              </a:lnSpc>
              <a:spcBef>
                <a:spcPts val="500"/>
              </a:spcBef>
              <a:spcAft>
                <a:spcPts val="0"/>
              </a:spcAft>
              <a:buSzPts val="1920"/>
              <a:buNone/>
              <a:defRPr sz="1200"/>
            </a:lvl3pPr>
            <a:lvl4pPr indent="-228600" lvl="3" marL="1828800" algn="l">
              <a:lnSpc>
                <a:spcPct val="120000"/>
              </a:lnSpc>
              <a:spcBef>
                <a:spcPts val="500"/>
              </a:spcBef>
              <a:spcAft>
                <a:spcPts val="0"/>
              </a:spcAft>
              <a:buSzPts val="1600"/>
              <a:buNone/>
              <a:defRPr sz="1000"/>
            </a:lvl4pPr>
            <a:lvl5pPr indent="-228600" lvl="4" marL="2286000" algn="l">
              <a:lnSpc>
                <a:spcPct val="120000"/>
              </a:lnSpc>
              <a:spcBef>
                <a:spcPts val="500"/>
              </a:spcBef>
              <a:spcAft>
                <a:spcPts val="0"/>
              </a:spcAft>
              <a:buSzPts val="1600"/>
              <a:buNone/>
              <a:defRPr sz="1000"/>
            </a:lvl5pPr>
            <a:lvl6pPr indent="-228600" lvl="5" marL="2743200" algn="l">
              <a:lnSpc>
                <a:spcPct val="120000"/>
              </a:lnSpc>
              <a:spcBef>
                <a:spcPts val="500"/>
              </a:spcBef>
              <a:spcAft>
                <a:spcPts val="0"/>
              </a:spcAft>
              <a:buSzPts val="1600"/>
              <a:buNone/>
              <a:defRPr sz="1000"/>
            </a:lvl6pPr>
            <a:lvl7pPr indent="-228600" lvl="6" marL="3200400" algn="l">
              <a:lnSpc>
                <a:spcPct val="120000"/>
              </a:lnSpc>
              <a:spcBef>
                <a:spcPts val="500"/>
              </a:spcBef>
              <a:spcAft>
                <a:spcPts val="0"/>
              </a:spcAft>
              <a:buSzPts val="1600"/>
              <a:buNone/>
              <a:defRPr sz="1000"/>
            </a:lvl7pPr>
            <a:lvl8pPr indent="-228600" lvl="7" marL="3657600" algn="l">
              <a:lnSpc>
                <a:spcPct val="120000"/>
              </a:lnSpc>
              <a:spcBef>
                <a:spcPts val="500"/>
              </a:spcBef>
              <a:spcAft>
                <a:spcPts val="0"/>
              </a:spcAft>
              <a:buSzPts val="1600"/>
              <a:buNone/>
              <a:defRPr sz="1000"/>
            </a:lvl8pPr>
            <a:lvl9pPr indent="-228600" lvl="8" marL="4114800" algn="l">
              <a:lnSpc>
                <a:spcPct val="120000"/>
              </a:lnSpc>
              <a:spcBef>
                <a:spcPts val="500"/>
              </a:spcBef>
              <a:spcAft>
                <a:spcPts val="0"/>
              </a:spcAft>
              <a:buSzPts val="1600"/>
              <a:buNone/>
              <a:defRPr sz="1000"/>
            </a:lvl9pPr>
          </a:lstStyle>
          <a:p/>
        </p:txBody>
      </p:sp>
      <p:sp>
        <p:nvSpPr>
          <p:cNvPr id="76" name="Google Shape;76;p10"/>
          <p:cNvSpPr txBox="1"/>
          <p:nvPr>
            <p:ph idx="10" type="dt"/>
          </p:nvPr>
        </p:nvSpPr>
        <p:spPr>
          <a:xfrm>
            <a:off x="7298083" y="5757334"/>
            <a:ext cx="3784600" cy="49847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1" type="ftr"/>
          </p:nvPr>
        </p:nvSpPr>
        <p:spPr>
          <a:xfrm>
            <a:off x="685801" y="5757334"/>
            <a:ext cx="5499719" cy="498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2" type="sldNum"/>
          </p:nvPr>
        </p:nvSpPr>
        <p:spPr>
          <a:xfrm>
            <a:off x="6287121" y="5757334"/>
            <a:ext cx="907186" cy="49847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4.png"/><Relationship Id="rId2" Type="http://schemas.openxmlformats.org/officeDocument/2006/relationships/image" Target="../media/image3.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descr="Brickwork-HD-R1a.jpg" id="6" name="Google Shape;6;p1"/>
          <p:cNvPicPr preferRelativeResize="0"/>
          <p:nvPr/>
        </p:nvPicPr>
        <p:blipFill rotWithShape="1">
          <a:blip r:embed="rId2">
            <a:alphaModFix/>
          </a:blip>
          <a:srcRect b="0" l="0" r="0" t="0"/>
          <a:stretch/>
        </p:blipFill>
        <p:spPr>
          <a:xfrm>
            <a:off x="0" y="0"/>
            <a:ext cx="12192000" cy="6858000"/>
          </a:xfrm>
          <a:prstGeom prst="rect">
            <a:avLst/>
          </a:prstGeom>
          <a:noFill/>
          <a:ln>
            <a:noFill/>
          </a:ln>
        </p:spPr>
      </p:pic>
      <p:grpSp>
        <p:nvGrpSpPr>
          <p:cNvPr id="7" name="Google Shape;7;p1"/>
          <p:cNvGrpSpPr/>
          <p:nvPr/>
        </p:nvGrpSpPr>
        <p:grpSpPr>
          <a:xfrm>
            <a:off x="-25397" y="0"/>
            <a:ext cx="12005350" cy="6644081"/>
            <a:chOff x="-25397" y="0"/>
            <a:chExt cx="12005350" cy="6644081"/>
          </a:xfrm>
        </p:grpSpPr>
        <p:sp>
          <p:nvSpPr>
            <p:cNvPr id="8" name="Google Shape;8;p1"/>
            <p:cNvSpPr/>
            <p:nvPr/>
          </p:nvSpPr>
          <p:spPr>
            <a:xfrm>
              <a:off x="1" y="0"/>
              <a:ext cx="11979952" cy="6644081"/>
            </a:xfrm>
            <a:prstGeom prst="rect">
              <a:avLst/>
            </a:prstGeom>
            <a:blipFill rotWithShape="1">
              <a:blip r:embed="rId1">
                <a:alphaModFix/>
              </a:blip>
              <a:stretch>
                <a:fillRect b="0" l="0" r="0" t="0"/>
              </a:stretch>
            </a:blipFill>
            <a:ln>
              <a:noFill/>
            </a:ln>
            <a:effectLst>
              <a:outerShdw blurRad="98425" rotWithShape="0" algn="tl" dir="4380000" dist="76200">
                <a:srgbClr val="000000">
                  <a:alpha val="6784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p:nvPr/>
          </p:nvSpPr>
          <p:spPr>
            <a:xfrm>
              <a:off x="-25397" y="0"/>
              <a:ext cx="11773291" cy="6419514"/>
            </a:xfrm>
            <a:custGeom>
              <a:rect b="b" l="l" r="r" t="t"/>
              <a:pathLst>
                <a:path extrusionOk="0" h="6419514" w="11773291">
                  <a:moveTo>
                    <a:pt x="11750059" y="0"/>
                  </a:moveTo>
                  <a:lnTo>
                    <a:pt x="11773291" y="6419514"/>
                  </a:lnTo>
                  <a:lnTo>
                    <a:pt x="0" y="6411047"/>
                  </a:lnTo>
                </a:path>
              </a:pathLst>
            </a:custGeom>
            <a:noFill/>
            <a:ln cap="flat" cmpd="sng" w="82550">
              <a:solidFill>
                <a:srgbClr val="7F7F7F"/>
              </a:solidFill>
              <a:prstDash val="solid"/>
              <a:miter lim="800000"/>
              <a:headEnd len="sm" w="sm" type="none"/>
              <a:tailEnd len="sm" w="sm" type="none"/>
            </a:ln>
          </p:spPr>
        </p:sp>
        <p:sp>
          <p:nvSpPr>
            <p:cNvPr id="10" name="Google Shape;10;p1"/>
            <p:cNvSpPr/>
            <p:nvPr/>
          </p:nvSpPr>
          <p:spPr>
            <a:xfrm>
              <a:off x="1" y="5600215"/>
              <a:ext cx="11706512" cy="780581"/>
            </a:xfrm>
            <a:prstGeom prst="rect">
              <a:avLst/>
            </a:prstGeom>
            <a:gradFill>
              <a:gsLst>
                <a:gs pos="0">
                  <a:schemeClr val="accent1"/>
                </a:gs>
                <a:gs pos="34000">
                  <a:schemeClr val="accent1"/>
                </a:gs>
                <a:gs pos="100000">
                  <a:srgbClr val="5C0607"/>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 name="Google Shape;11;p1"/>
          <p:cNvSpPr txBox="1"/>
          <p:nvPr>
            <p:ph type="title"/>
          </p:nvPr>
        </p:nvSpPr>
        <p:spPr>
          <a:xfrm>
            <a:off x="685801" y="685800"/>
            <a:ext cx="10396882" cy="115196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accent1"/>
              </a:buClr>
              <a:buSzPts val="5400"/>
              <a:buFont typeface="Impact"/>
              <a:buNone/>
              <a:defRPr b="0" i="0" sz="5400" u="none" cap="none" strike="noStrike">
                <a:solidFill>
                  <a:schemeClr val="accent1"/>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685800" y="2063396"/>
            <a:ext cx="10396883" cy="3311189"/>
          </a:xfrm>
          <a:prstGeom prst="rect">
            <a:avLst/>
          </a:prstGeom>
          <a:noFill/>
          <a:ln>
            <a:noFill/>
          </a:ln>
        </p:spPr>
        <p:txBody>
          <a:bodyPr anchorCtr="0" anchor="ctr" bIns="45700" lIns="91425" spcFirstLastPara="1" rIns="91425" wrap="square" tIns="45700">
            <a:normAutofit/>
          </a:bodyPr>
          <a:lstStyle>
            <a:lvl1pPr indent="-431800" lvl="0" marL="457200" marR="0" rtl="0" algn="l">
              <a:lnSpc>
                <a:spcPct val="120000"/>
              </a:lnSpc>
              <a:spcBef>
                <a:spcPts val="1000"/>
              </a:spcBef>
              <a:spcAft>
                <a:spcPts val="0"/>
              </a:spcAft>
              <a:buClr>
                <a:schemeClr val="accent1"/>
              </a:buClr>
              <a:buSzPts val="3200"/>
              <a:buFont typeface="Arial"/>
              <a:buChar char="•"/>
              <a:defRPr b="0" i="0" sz="2000" u="none" cap="none" strike="noStrike">
                <a:solidFill>
                  <a:schemeClr val="dk1"/>
                </a:solidFill>
                <a:latin typeface="Impact"/>
                <a:ea typeface="Impact"/>
                <a:cs typeface="Impact"/>
                <a:sym typeface="Impact"/>
              </a:defRPr>
            </a:lvl1pPr>
            <a:lvl2pPr indent="-411480" lvl="1" marL="914400" marR="0" rtl="0" algn="l">
              <a:lnSpc>
                <a:spcPct val="120000"/>
              </a:lnSpc>
              <a:spcBef>
                <a:spcPts val="500"/>
              </a:spcBef>
              <a:spcAft>
                <a:spcPts val="0"/>
              </a:spcAft>
              <a:buClr>
                <a:schemeClr val="accent1"/>
              </a:buClr>
              <a:buSzPts val="2880"/>
              <a:buFont typeface="Arial"/>
              <a:buChar char="•"/>
              <a:defRPr b="0" i="0" sz="1800" u="none" cap="none" strike="noStrike">
                <a:solidFill>
                  <a:schemeClr val="dk1"/>
                </a:solidFill>
                <a:latin typeface="Impact"/>
                <a:ea typeface="Impact"/>
                <a:cs typeface="Impact"/>
                <a:sym typeface="Impact"/>
              </a:defRPr>
            </a:lvl2pPr>
            <a:lvl3pPr indent="-391160" lvl="2" marL="1371600" marR="0" rtl="0" algn="l">
              <a:lnSpc>
                <a:spcPct val="120000"/>
              </a:lnSpc>
              <a:spcBef>
                <a:spcPts val="500"/>
              </a:spcBef>
              <a:spcAft>
                <a:spcPts val="0"/>
              </a:spcAft>
              <a:buClr>
                <a:schemeClr val="accent1"/>
              </a:buClr>
              <a:buSzPts val="2560"/>
              <a:buFont typeface="Arial"/>
              <a:buChar char="•"/>
              <a:defRPr b="0" i="0" sz="1600" u="none" cap="none" strike="noStrike">
                <a:solidFill>
                  <a:schemeClr val="dk1"/>
                </a:solidFill>
                <a:latin typeface="Impact"/>
                <a:ea typeface="Impact"/>
                <a:cs typeface="Impact"/>
                <a:sym typeface="Impact"/>
              </a:defRPr>
            </a:lvl3pPr>
            <a:lvl4pPr indent="-370839" lvl="3" marL="1828800" marR="0" rtl="0" algn="l">
              <a:lnSpc>
                <a:spcPct val="120000"/>
              </a:lnSpc>
              <a:spcBef>
                <a:spcPts val="500"/>
              </a:spcBef>
              <a:spcAft>
                <a:spcPts val="0"/>
              </a:spcAft>
              <a:buClr>
                <a:schemeClr val="accent1"/>
              </a:buClr>
              <a:buSzPts val="2240"/>
              <a:buFont typeface="Arial"/>
              <a:buChar char="•"/>
              <a:defRPr b="0" i="0" sz="1400" u="none" cap="none" strike="noStrike">
                <a:solidFill>
                  <a:schemeClr val="dk1"/>
                </a:solidFill>
                <a:latin typeface="Impact"/>
                <a:ea typeface="Impact"/>
                <a:cs typeface="Impact"/>
                <a:sym typeface="Impact"/>
              </a:defRPr>
            </a:lvl4pPr>
            <a:lvl5pPr indent="-370839" lvl="4" marL="2286000" marR="0" rtl="0" algn="l">
              <a:lnSpc>
                <a:spcPct val="120000"/>
              </a:lnSpc>
              <a:spcBef>
                <a:spcPts val="500"/>
              </a:spcBef>
              <a:spcAft>
                <a:spcPts val="0"/>
              </a:spcAft>
              <a:buClr>
                <a:schemeClr val="accent1"/>
              </a:buClr>
              <a:buSzPts val="2240"/>
              <a:buFont typeface="Arial"/>
              <a:buChar char="•"/>
              <a:defRPr b="0" i="0" sz="1400" u="none" cap="none" strike="noStrike">
                <a:solidFill>
                  <a:schemeClr val="dk1"/>
                </a:solidFill>
                <a:latin typeface="Impact"/>
                <a:ea typeface="Impact"/>
                <a:cs typeface="Impact"/>
                <a:sym typeface="Impact"/>
              </a:defRPr>
            </a:lvl5pPr>
            <a:lvl6pPr indent="-370839" lvl="5" marL="2743200" marR="0" rtl="0" algn="l">
              <a:lnSpc>
                <a:spcPct val="120000"/>
              </a:lnSpc>
              <a:spcBef>
                <a:spcPts val="500"/>
              </a:spcBef>
              <a:spcAft>
                <a:spcPts val="0"/>
              </a:spcAft>
              <a:buClr>
                <a:schemeClr val="accent1"/>
              </a:buClr>
              <a:buSzPts val="2240"/>
              <a:buFont typeface="Arial"/>
              <a:buChar char="•"/>
              <a:defRPr b="0" i="0" sz="1400" u="none" cap="none" strike="noStrike">
                <a:solidFill>
                  <a:schemeClr val="dk1"/>
                </a:solidFill>
                <a:latin typeface="Impact"/>
                <a:ea typeface="Impact"/>
                <a:cs typeface="Impact"/>
                <a:sym typeface="Impact"/>
              </a:defRPr>
            </a:lvl6pPr>
            <a:lvl7pPr indent="-370839" lvl="6" marL="3200400" marR="0" rtl="0" algn="l">
              <a:lnSpc>
                <a:spcPct val="120000"/>
              </a:lnSpc>
              <a:spcBef>
                <a:spcPts val="500"/>
              </a:spcBef>
              <a:spcAft>
                <a:spcPts val="0"/>
              </a:spcAft>
              <a:buClr>
                <a:schemeClr val="accent1"/>
              </a:buClr>
              <a:buSzPts val="2240"/>
              <a:buFont typeface="Arial"/>
              <a:buChar char="•"/>
              <a:defRPr b="0" i="0" sz="1400" u="none" cap="none" strike="noStrike">
                <a:solidFill>
                  <a:schemeClr val="dk1"/>
                </a:solidFill>
                <a:latin typeface="Impact"/>
                <a:ea typeface="Impact"/>
                <a:cs typeface="Impact"/>
                <a:sym typeface="Impact"/>
              </a:defRPr>
            </a:lvl7pPr>
            <a:lvl8pPr indent="-370840" lvl="7" marL="3657600" marR="0" rtl="0" algn="l">
              <a:lnSpc>
                <a:spcPct val="120000"/>
              </a:lnSpc>
              <a:spcBef>
                <a:spcPts val="500"/>
              </a:spcBef>
              <a:spcAft>
                <a:spcPts val="0"/>
              </a:spcAft>
              <a:buClr>
                <a:schemeClr val="accent1"/>
              </a:buClr>
              <a:buSzPts val="2240"/>
              <a:buFont typeface="Arial"/>
              <a:buChar char="•"/>
              <a:defRPr b="0" i="0" sz="1400" u="none" cap="none" strike="noStrike">
                <a:solidFill>
                  <a:schemeClr val="dk1"/>
                </a:solidFill>
                <a:latin typeface="Impact"/>
                <a:ea typeface="Impact"/>
                <a:cs typeface="Impact"/>
                <a:sym typeface="Impact"/>
              </a:defRPr>
            </a:lvl8pPr>
            <a:lvl9pPr indent="-370840" lvl="8" marL="4114800" marR="0" rtl="0" algn="l">
              <a:lnSpc>
                <a:spcPct val="120000"/>
              </a:lnSpc>
              <a:spcBef>
                <a:spcPts val="500"/>
              </a:spcBef>
              <a:spcAft>
                <a:spcPts val="0"/>
              </a:spcAft>
              <a:buClr>
                <a:schemeClr val="accent1"/>
              </a:buClr>
              <a:buSzPts val="2240"/>
              <a:buFont typeface="Arial"/>
              <a:buChar char="•"/>
              <a:defRPr b="0" i="0" sz="1400" u="none" cap="none" strike="noStrike">
                <a:solidFill>
                  <a:schemeClr val="dk1"/>
                </a:solidFill>
                <a:latin typeface="Impact"/>
                <a:ea typeface="Impact"/>
                <a:cs typeface="Impact"/>
                <a:sym typeface="Impact"/>
              </a:defRPr>
            </a:lvl9pPr>
          </a:lstStyle>
          <a:p/>
        </p:txBody>
      </p:sp>
      <p:sp>
        <p:nvSpPr>
          <p:cNvPr id="13" name="Google Shape;13;p1"/>
          <p:cNvSpPr txBox="1"/>
          <p:nvPr>
            <p:ph idx="10" type="dt"/>
          </p:nvPr>
        </p:nvSpPr>
        <p:spPr>
          <a:xfrm>
            <a:off x="7298083" y="5757334"/>
            <a:ext cx="3784600" cy="49847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3200" u="none" cap="none" strike="noStrike">
                <a:solidFill>
                  <a:srgbClr val="5C0607"/>
                </a:solidFill>
                <a:latin typeface="Impact"/>
                <a:ea typeface="Impact"/>
                <a:cs typeface="Impact"/>
                <a:sym typeface="Impact"/>
              </a:defRPr>
            </a:lvl1pPr>
            <a:lvl2pPr lvl="1" marR="0" rtl="0" algn="l">
              <a:spcBef>
                <a:spcPts val="0"/>
              </a:spcBef>
              <a:spcAft>
                <a:spcPts val="0"/>
              </a:spcAft>
              <a:buSzPts val="1400"/>
              <a:buNone/>
              <a:defRPr b="0" i="0" sz="1800" u="none" cap="none" strike="noStrike">
                <a:solidFill>
                  <a:schemeClr val="dk1"/>
                </a:solidFill>
                <a:latin typeface="Impact"/>
                <a:ea typeface="Impact"/>
                <a:cs typeface="Impact"/>
                <a:sym typeface="Impact"/>
              </a:defRPr>
            </a:lvl2pPr>
            <a:lvl3pPr lvl="2" marR="0" rtl="0" algn="l">
              <a:spcBef>
                <a:spcPts val="0"/>
              </a:spcBef>
              <a:spcAft>
                <a:spcPts val="0"/>
              </a:spcAft>
              <a:buSzPts val="1400"/>
              <a:buNone/>
              <a:defRPr b="0" i="0" sz="1800" u="none" cap="none" strike="noStrike">
                <a:solidFill>
                  <a:schemeClr val="dk1"/>
                </a:solidFill>
                <a:latin typeface="Impact"/>
                <a:ea typeface="Impact"/>
                <a:cs typeface="Impact"/>
                <a:sym typeface="Impact"/>
              </a:defRPr>
            </a:lvl3pPr>
            <a:lvl4pPr lvl="3" marR="0" rtl="0" algn="l">
              <a:spcBef>
                <a:spcPts val="0"/>
              </a:spcBef>
              <a:spcAft>
                <a:spcPts val="0"/>
              </a:spcAft>
              <a:buSzPts val="1400"/>
              <a:buNone/>
              <a:defRPr b="0" i="0" sz="1800" u="none" cap="none" strike="noStrike">
                <a:solidFill>
                  <a:schemeClr val="dk1"/>
                </a:solidFill>
                <a:latin typeface="Impact"/>
                <a:ea typeface="Impact"/>
                <a:cs typeface="Impact"/>
                <a:sym typeface="Impact"/>
              </a:defRPr>
            </a:lvl4pPr>
            <a:lvl5pPr lvl="4" marR="0" rtl="0" algn="l">
              <a:spcBef>
                <a:spcPts val="0"/>
              </a:spcBef>
              <a:spcAft>
                <a:spcPts val="0"/>
              </a:spcAft>
              <a:buSzPts val="1400"/>
              <a:buNone/>
              <a:defRPr b="0" i="0" sz="1800" u="none" cap="none" strike="noStrike">
                <a:solidFill>
                  <a:schemeClr val="dk1"/>
                </a:solidFill>
                <a:latin typeface="Impact"/>
                <a:ea typeface="Impact"/>
                <a:cs typeface="Impact"/>
                <a:sym typeface="Impact"/>
              </a:defRPr>
            </a:lvl5pPr>
            <a:lvl6pPr lvl="5" marR="0" rtl="0" algn="l">
              <a:spcBef>
                <a:spcPts val="0"/>
              </a:spcBef>
              <a:spcAft>
                <a:spcPts val="0"/>
              </a:spcAft>
              <a:buSzPts val="1400"/>
              <a:buNone/>
              <a:defRPr b="0" i="0" sz="1800" u="none" cap="none" strike="noStrike">
                <a:solidFill>
                  <a:schemeClr val="dk1"/>
                </a:solidFill>
                <a:latin typeface="Impact"/>
                <a:ea typeface="Impact"/>
                <a:cs typeface="Impact"/>
                <a:sym typeface="Impact"/>
              </a:defRPr>
            </a:lvl6pPr>
            <a:lvl7pPr lvl="6" marR="0" rtl="0" algn="l">
              <a:spcBef>
                <a:spcPts val="0"/>
              </a:spcBef>
              <a:spcAft>
                <a:spcPts val="0"/>
              </a:spcAft>
              <a:buSzPts val="1400"/>
              <a:buNone/>
              <a:defRPr b="0" i="0" sz="1800" u="none" cap="none" strike="noStrike">
                <a:solidFill>
                  <a:schemeClr val="dk1"/>
                </a:solidFill>
                <a:latin typeface="Impact"/>
                <a:ea typeface="Impact"/>
                <a:cs typeface="Impact"/>
                <a:sym typeface="Impact"/>
              </a:defRPr>
            </a:lvl7pPr>
            <a:lvl8pPr lvl="7" marR="0" rtl="0" algn="l">
              <a:spcBef>
                <a:spcPts val="0"/>
              </a:spcBef>
              <a:spcAft>
                <a:spcPts val="0"/>
              </a:spcAft>
              <a:buSzPts val="1400"/>
              <a:buNone/>
              <a:defRPr b="0" i="0" sz="1800" u="none" cap="none" strike="noStrike">
                <a:solidFill>
                  <a:schemeClr val="dk1"/>
                </a:solidFill>
                <a:latin typeface="Impact"/>
                <a:ea typeface="Impact"/>
                <a:cs typeface="Impact"/>
                <a:sym typeface="Impact"/>
              </a:defRPr>
            </a:lvl8pPr>
            <a:lvl9pPr lvl="8" marR="0" rtl="0" algn="l">
              <a:spcBef>
                <a:spcPts val="0"/>
              </a:spcBef>
              <a:spcAft>
                <a:spcPts val="0"/>
              </a:spcAft>
              <a:buSzPts val="1400"/>
              <a:buNone/>
              <a:defRPr b="0" i="0" sz="1800" u="none" cap="none" strike="noStrike">
                <a:solidFill>
                  <a:schemeClr val="dk1"/>
                </a:solidFill>
                <a:latin typeface="Impact"/>
                <a:ea typeface="Impact"/>
                <a:cs typeface="Impact"/>
                <a:sym typeface="Impact"/>
              </a:defRPr>
            </a:lvl9pPr>
          </a:lstStyle>
          <a:p/>
        </p:txBody>
      </p:sp>
      <p:sp>
        <p:nvSpPr>
          <p:cNvPr id="14" name="Google Shape;14;p1"/>
          <p:cNvSpPr txBox="1"/>
          <p:nvPr>
            <p:ph idx="11" type="ftr"/>
          </p:nvPr>
        </p:nvSpPr>
        <p:spPr>
          <a:xfrm>
            <a:off x="685801" y="5757334"/>
            <a:ext cx="5499719" cy="49847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200" u="none" cap="none" strike="noStrike">
                <a:solidFill>
                  <a:srgbClr val="5C0607"/>
                </a:solidFill>
                <a:latin typeface="Impact"/>
                <a:ea typeface="Impact"/>
                <a:cs typeface="Impact"/>
                <a:sym typeface="Impact"/>
              </a:defRPr>
            </a:lvl1pPr>
            <a:lvl2pPr lvl="1" marR="0" rtl="0" algn="l">
              <a:spcBef>
                <a:spcPts val="0"/>
              </a:spcBef>
              <a:spcAft>
                <a:spcPts val="0"/>
              </a:spcAft>
              <a:buSzPts val="1400"/>
              <a:buNone/>
              <a:defRPr b="0" i="0" sz="1800" u="none" cap="none" strike="noStrike">
                <a:solidFill>
                  <a:schemeClr val="dk1"/>
                </a:solidFill>
                <a:latin typeface="Impact"/>
                <a:ea typeface="Impact"/>
                <a:cs typeface="Impact"/>
                <a:sym typeface="Impact"/>
              </a:defRPr>
            </a:lvl2pPr>
            <a:lvl3pPr lvl="2" marR="0" rtl="0" algn="l">
              <a:spcBef>
                <a:spcPts val="0"/>
              </a:spcBef>
              <a:spcAft>
                <a:spcPts val="0"/>
              </a:spcAft>
              <a:buSzPts val="1400"/>
              <a:buNone/>
              <a:defRPr b="0" i="0" sz="1800" u="none" cap="none" strike="noStrike">
                <a:solidFill>
                  <a:schemeClr val="dk1"/>
                </a:solidFill>
                <a:latin typeface="Impact"/>
                <a:ea typeface="Impact"/>
                <a:cs typeface="Impact"/>
                <a:sym typeface="Impact"/>
              </a:defRPr>
            </a:lvl3pPr>
            <a:lvl4pPr lvl="3" marR="0" rtl="0" algn="l">
              <a:spcBef>
                <a:spcPts val="0"/>
              </a:spcBef>
              <a:spcAft>
                <a:spcPts val="0"/>
              </a:spcAft>
              <a:buSzPts val="1400"/>
              <a:buNone/>
              <a:defRPr b="0" i="0" sz="1800" u="none" cap="none" strike="noStrike">
                <a:solidFill>
                  <a:schemeClr val="dk1"/>
                </a:solidFill>
                <a:latin typeface="Impact"/>
                <a:ea typeface="Impact"/>
                <a:cs typeface="Impact"/>
                <a:sym typeface="Impact"/>
              </a:defRPr>
            </a:lvl4pPr>
            <a:lvl5pPr lvl="4" marR="0" rtl="0" algn="l">
              <a:spcBef>
                <a:spcPts val="0"/>
              </a:spcBef>
              <a:spcAft>
                <a:spcPts val="0"/>
              </a:spcAft>
              <a:buSzPts val="1400"/>
              <a:buNone/>
              <a:defRPr b="0" i="0" sz="1800" u="none" cap="none" strike="noStrike">
                <a:solidFill>
                  <a:schemeClr val="dk1"/>
                </a:solidFill>
                <a:latin typeface="Impact"/>
                <a:ea typeface="Impact"/>
                <a:cs typeface="Impact"/>
                <a:sym typeface="Impact"/>
              </a:defRPr>
            </a:lvl5pPr>
            <a:lvl6pPr lvl="5" marR="0" rtl="0" algn="l">
              <a:spcBef>
                <a:spcPts val="0"/>
              </a:spcBef>
              <a:spcAft>
                <a:spcPts val="0"/>
              </a:spcAft>
              <a:buSzPts val="1400"/>
              <a:buNone/>
              <a:defRPr b="0" i="0" sz="1800" u="none" cap="none" strike="noStrike">
                <a:solidFill>
                  <a:schemeClr val="dk1"/>
                </a:solidFill>
                <a:latin typeface="Impact"/>
                <a:ea typeface="Impact"/>
                <a:cs typeface="Impact"/>
                <a:sym typeface="Impact"/>
              </a:defRPr>
            </a:lvl6pPr>
            <a:lvl7pPr lvl="6" marR="0" rtl="0" algn="l">
              <a:spcBef>
                <a:spcPts val="0"/>
              </a:spcBef>
              <a:spcAft>
                <a:spcPts val="0"/>
              </a:spcAft>
              <a:buSzPts val="1400"/>
              <a:buNone/>
              <a:defRPr b="0" i="0" sz="1800" u="none" cap="none" strike="noStrike">
                <a:solidFill>
                  <a:schemeClr val="dk1"/>
                </a:solidFill>
                <a:latin typeface="Impact"/>
                <a:ea typeface="Impact"/>
                <a:cs typeface="Impact"/>
                <a:sym typeface="Impact"/>
              </a:defRPr>
            </a:lvl7pPr>
            <a:lvl8pPr lvl="7" marR="0" rtl="0" algn="l">
              <a:spcBef>
                <a:spcPts val="0"/>
              </a:spcBef>
              <a:spcAft>
                <a:spcPts val="0"/>
              </a:spcAft>
              <a:buSzPts val="1400"/>
              <a:buNone/>
              <a:defRPr b="0" i="0" sz="1800" u="none" cap="none" strike="noStrike">
                <a:solidFill>
                  <a:schemeClr val="dk1"/>
                </a:solidFill>
                <a:latin typeface="Impact"/>
                <a:ea typeface="Impact"/>
                <a:cs typeface="Impact"/>
                <a:sym typeface="Impact"/>
              </a:defRPr>
            </a:lvl8pPr>
            <a:lvl9pPr lvl="8" marR="0" rtl="0" algn="l">
              <a:spcBef>
                <a:spcPts val="0"/>
              </a:spcBef>
              <a:spcAft>
                <a:spcPts val="0"/>
              </a:spcAft>
              <a:buSzPts val="1400"/>
              <a:buNone/>
              <a:defRPr b="0" i="0" sz="1800" u="none" cap="none" strike="noStrike">
                <a:solidFill>
                  <a:schemeClr val="dk1"/>
                </a:solidFill>
                <a:latin typeface="Impact"/>
                <a:ea typeface="Impact"/>
                <a:cs typeface="Impact"/>
                <a:sym typeface="Impact"/>
              </a:defRPr>
            </a:lvl9pPr>
          </a:lstStyle>
          <a:p/>
        </p:txBody>
      </p:sp>
      <p:sp>
        <p:nvSpPr>
          <p:cNvPr id="15" name="Google Shape;15;p1"/>
          <p:cNvSpPr txBox="1"/>
          <p:nvPr>
            <p:ph idx="12" type="sldNum"/>
          </p:nvPr>
        </p:nvSpPr>
        <p:spPr>
          <a:xfrm>
            <a:off x="6287121" y="5757334"/>
            <a:ext cx="907186" cy="49847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3200" u="none" cap="none" strike="noStrike">
                <a:solidFill>
                  <a:srgbClr val="5C0607"/>
                </a:solidFill>
                <a:latin typeface="Impact"/>
                <a:ea typeface="Impact"/>
                <a:cs typeface="Impact"/>
                <a:sym typeface="Impact"/>
              </a:defRPr>
            </a:lvl1pPr>
            <a:lvl2pPr indent="0" lvl="1" marL="0" marR="0" rtl="0" algn="ctr">
              <a:spcBef>
                <a:spcPts val="0"/>
              </a:spcBef>
              <a:buNone/>
              <a:defRPr b="0" i="0" sz="3200" u="none" cap="none" strike="noStrike">
                <a:solidFill>
                  <a:srgbClr val="5C0607"/>
                </a:solidFill>
                <a:latin typeface="Impact"/>
                <a:ea typeface="Impact"/>
                <a:cs typeface="Impact"/>
                <a:sym typeface="Impact"/>
              </a:defRPr>
            </a:lvl2pPr>
            <a:lvl3pPr indent="0" lvl="2" marL="0" marR="0" rtl="0" algn="ctr">
              <a:spcBef>
                <a:spcPts val="0"/>
              </a:spcBef>
              <a:buNone/>
              <a:defRPr b="0" i="0" sz="3200" u="none" cap="none" strike="noStrike">
                <a:solidFill>
                  <a:srgbClr val="5C0607"/>
                </a:solidFill>
                <a:latin typeface="Impact"/>
                <a:ea typeface="Impact"/>
                <a:cs typeface="Impact"/>
                <a:sym typeface="Impact"/>
              </a:defRPr>
            </a:lvl3pPr>
            <a:lvl4pPr indent="0" lvl="3" marL="0" marR="0" rtl="0" algn="ctr">
              <a:spcBef>
                <a:spcPts val="0"/>
              </a:spcBef>
              <a:buNone/>
              <a:defRPr b="0" i="0" sz="3200" u="none" cap="none" strike="noStrike">
                <a:solidFill>
                  <a:srgbClr val="5C0607"/>
                </a:solidFill>
                <a:latin typeface="Impact"/>
                <a:ea typeface="Impact"/>
                <a:cs typeface="Impact"/>
                <a:sym typeface="Impact"/>
              </a:defRPr>
            </a:lvl4pPr>
            <a:lvl5pPr indent="0" lvl="4" marL="0" marR="0" rtl="0" algn="ctr">
              <a:spcBef>
                <a:spcPts val="0"/>
              </a:spcBef>
              <a:buNone/>
              <a:defRPr b="0" i="0" sz="3200" u="none" cap="none" strike="noStrike">
                <a:solidFill>
                  <a:srgbClr val="5C0607"/>
                </a:solidFill>
                <a:latin typeface="Impact"/>
                <a:ea typeface="Impact"/>
                <a:cs typeface="Impact"/>
                <a:sym typeface="Impact"/>
              </a:defRPr>
            </a:lvl5pPr>
            <a:lvl6pPr indent="0" lvl="5" marL="0" marR="0" rtl="0" algn="ctr">
              <a:spcBef>
                <a:spcPts val="0"/>
              </a:spcBef>
              <a:buNone/>
              <a:defRPr b="0" i="0" sz="3200" u="none" cap="none" strike="noStrike">
                <a:solidFill>
                  <a:srgbClr val="5C0607"/>
                </a:solidFill>
                <a:latin typeface="Impact"/>
                <a:ea typeface="Impact"/>
                <a:cs typeface="Impact"/>
                <a:sym typeface="Impact"/>
              </a:defRPr>
            </a:lvl6pPr>
            <a:lvl7pPr indent="0" lvl="6" marL="0" marR="0" rtl="0" algn="ctr">
              <a:spcBef>
                <a:spcPts val="0"/>
              </a:spcBef>
              <a:buNone/>
              <a:defRPr b="0" i="0" sz="3200" u="none" cap="none" strike="noStrike">
                <a:solidFill>
                  <a:srgbClr val="5C0607"/>
                </a:solidFill>
                <a:latin typeface="Impact"/>
                <a:ea typeface="Impact"/>
                <a:cs typeface="Impact"/>
                <a:sym typeface="Impact"/>
              </a:defRPr>
            </a:lvl7pPr>
            <a:lvl8pPr indent="0" lvl="7" marL="0" marR="0" rtl="0" algn="ctr">
              <a:spcBef>
                <a:spcPts val="0"/>
              </a:spcBef>
              <a:buNone/>
              <a:defRPr b="0" i="0" sz="3200" u="none" cap="none" strike="noStrike">
                <a:solidFill>
                  <a:srgbClr val="5C0607"/>
                </a:solidFill>
                <a:latin typeface="Impact"/>
                <a:ea typeface="Impact"/>
                <a:cs typeface="Impact"/>
                <a:sym typeface="Impact"/>
              </a:defRPr>
            </a:lvl8pPr>
            <a:lvl9pPr indent="0" lvl="8" marL="0" marR="0" rtl="0" algn="ctr">
              <a:spcBef>
                <a:spcPts val="0"/>
              </a:spcBef>
              <a:buNone/>
              <a:defRPr b="0" i="0" sz="3200" u="none" cap="none" strike="noStrike">
                <a:solidFill>
                  <a:srgbClr val="5C0607"/>
                </a:solidFill>
                <a:latin typeface="Impact"/>
                <a:ea typeface="Impact"/>
                <a:cs typeface="Impact"/>
                <a:sym typeface="Impact"/>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jpg"/><Relationship Id="rId4" Type="http://schemas.openxmlformats.org/officeDocument/2006/relationships/image" Target="../media/image12.jpg"/><Relationship Id="rId5"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type="ctrTitle"/>
          </p:nvPr>
        </p:nvSpPr>
        <p:spPr>
          <a:xfrm rot="-180000">
            <a:off x="847659" y="532027"/>
            <a:ext cx="9755187" cy="2766528"/>
          </a:xfrm>
          <a:prstGeom prst="rect">
            <a:avLst/>
          </a:prstGeom>
          <a:noFill/>
          <a:ln>
            <a:noFill/>
          </a:ln>
        </p:spPr>
        <p:txBody>
          <a:bodyPr anchorCtr="0" anchor="b" bIns="45700" lIns="91425" spcFirstLastPara="1" rIns="91425" wrap="square" tIns="45700">
            <a:normAutofit fontScale="90000"/>
          </a:bodyPr>
          <a:lstStyle/>
          <a:p>
            <a:pPr indent="0" lvl="0" marL="0" rtl="0" algn="r">
              <a:lnSpc>
                <a:spcPct val="90000"/>
              </a:lnSpc>
              <a:spcBef>
                <a:spcPts val="0"/>
              </a:spcBef>
              <a:spcAft>
                <a:spcPts val="0"/>
              </a:spcAft>
              <a:buClr>
                <a:schemeClr val="accent1"/>
              </a:buClr>
              <a:buSzPct val="100000"/>
              <a:buFont typeface="Impact"/>
              <a:buNone/>
            </a:pPr>
            <a:r>
              <a:rPr lang="en-IN"/>
              <a:t>SMOKE AND GAS LEAKAGE DETECTION SYSTEM</a:t>
            </a:r>
            <a:endParaRPr/>
          </a:p>
        </p:txBody>
      </p:sp>
      <p:sp>
        <p:nvSpPr>
          <p:cNvPr id="149" name="Google Shape;149;p19"/>
          <p:cNvSpPr txBox="1"/>
          <p:nvPr>
            <p:ph idx="1" type="subTitle"/>
          </p:nvPr>
        </p:nvSpPr>
        <p:spPr>
          <a:xfrm rot="-180000">
            <a:off x="905652" y="3385466"/>
            <a:ext cx="9755187" cy="550333"/>
          </a:xfrm>
          <a:prstGeom prst="rect">
            <a:avLst/>
          </a:prstGeom>
          <a:noFill/>
          <a:ln>
            <a:noFill/>
          </a:ln>
        </p:spPr>
        <p:txBody>
          <a:bodyPr anchorCtr="0" anchor="t" bIns="45700" lIns="91425" spcFirstLastPara="1" rIns="91425" wrap="square" tIns="45700">
            <a:noAutofit/>
          </a:bodyPr>
          <a:lstStyle/>
          <a:p>
            <a:pPr indent="0" lvl="0" marL="0" rtl="0" algn="r">
              <a:lnSpc>
                <a:spcPct val="120000"/>
              </a:lnSpc>
              <a:spcBef>
                <a:spcPts val="0"/>
              </a:spcBef>
              <a:spcAft>
                <a:spcPts val="0"/>
              </a:spcAft>
              <a:buSzPts val="4320"/>
              <a:buNone/>
            </a:pPr>
            <a:r>
              <a:rPr lang="en-IN" sz="2700"/>
              <a:t>TO DEVELOP AN ARDUINO-BASED SMOKE AND GAS LEAKAGE DETECTOR ALARM TO ALERT ON LEAKAGE AND PREVENT ANY MISHAPPENING</a:t>
            </a:r>
            <a:endParaRPr/>
          </a:p>
        </p:txBody>
      </p:sp>
      <p:sp>
        <p:nvSpPr>
          <p:cNvPr id="150" name="Google Shape;150;p19"/>
          <p:cNvSpPr txBox="1"/>
          <p:nvPr/>
        </p:nvSpPr>
        <p:spPr>
          <a:xfrm rot="-224177">
            <a:off x="6510399" y="4565037"/>
            <a:ext cx="468624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1800" u="none" cap="none" strike="noStrike">
                <a:solidFill>
                  <a:schemeClr val="lt1"/>
                </a:solidFill>
                <a:latin typeface="Avenir"/>
                <a:ea typeface="Avenir"/>
                <a:cs typeface="Avenir"/>
                <a:sym typeface="Avenir"/>
              </a:rPr>
              <a:t>UNDER THE GUIDANCE OF:</a:t>
            </a:r>
            <a:endParaRPr/>
          </a:p>
          <a:p>
            <a:pPr indent="0" lvl="0" marL="0" marR="0" rtl="0" algn="l">
              <a:spcBef>
                <a:spcPts val="0"/>
              </a:spcBef>
              <a:spcAft>
                <a:spcPts val="0"/>
              </a:spcAft>
              <a:buNone/>
            </a:pPr>
            <a:r>
              <a:rPr b="1" i="0" lang="en-IN" sz="1800" u="none" cap="none" strike="noStrike">
                <a:solidFill>
                  <a:schemeClr val="lt1"/>
                </a:solidFill>
                <a:latin typeface="Avenir"/>
                <a:ea typeface="Avenir"/>
                <a:cs typeface="Avenir"/>
                <a:sym typeface="Avenir"/>
              </a:rPr>
              <a:t>			    Dr. POONAM AGARWAL</a:t>
            </a:r>
            <a:endParaRPr/>
          </a:p>
          <a:p>
            <a:pPr indent="0" lvl="0" marL="0" marR="0" rtl="0" algn="l">
              <a:spcBef>
                <a:spcPts val="0"/>
              </a:spcBef>
              <a:spcAft>
                <a:spcPts val="0"/>
              </a:spcAft>
              <a:buNone/>
            </a:pPr>
            <a:r>
              <a:rPr b="1" i="0" lang="en-IN" sz="1800" u="none" cap="none" strike="noStrike">
                <a:solidFill>
                  <a:schemeClr val="lt1"/>
                </a:solidFill>
                <a:latin typeface="Avenir"/>
                <a:ea typeface="Avenir"/>
                <a:cs typeface="Avenir"/>
                <a:sym typeface="Avenir"/>
              </a:rPr>
              <a:t>PRESENTED BY-</a:t>
            </a:r>
            <a:endParaRPr/>
          </a:p>
          <a:p>
            <a:pPr indent="0" lvl="0" marL="0" marR="0" rtl="0" algn="l">
              <a:spcBef>
                <a:spcPts val="0"/>
              </a:spcBef>
              <a:spcAft>
                <a:spcPts val="0"/>
              </a:spcAft>
              <a:buNone/>
            </a:pPr>
            <a:r>
              <a:rPr b="1" i="0" lang="en-IN" sz="1800" u="none" cap="none" strike="noStrike">
                <a:solidFill>
                  <a:schemeClr val="lt1"/>
                </a:solidFill>
                <a:latin typeface="Avenir"/>
                <a:ea typeface="Avenir"/>
                <a:cs typeface="Avenir"/>
                <a:sym typeface="Avenir"/>
              </a:rPr>
              <a:t>                                 AMAN GOEL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txBox="1"/>
          <p:nvPr>
            <p:ph type="title"/>
          </p:nvPr>
        </p:nvSpPr>
        <p:spPr>
          <a:xfrm>
            <a:off x="620486" y="250371"/>
            <a:ext cx="10396882" cy="104502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Avenir"/>
              <a:buNone/>
            </a:pPr>
            <a:r>
              <a:rPr b="1" lang="en-IN" sz="4000">
                <a:latin typeface="Avenir"/>
                <a:ea typeface="Avenir"/>
                <a:cs typeface="Avenir"/>
                <a:sym typeface="Avenir"/>
              </a:rPr>
              <a:t>CIRCUIT SCHEMATICS</a:t>
            </a:r>
            <a:endParaRPr sz="4000">
              <a:latin typeface="Arial"/>
              <a:ea typeface="Arial"/>
              <a:cs typeface="Arial"/>
              <a:sym typeface="Arial"/>
            </a:endParaRPr>
          </a:p>
        </p:txBody>
      </p:sp>
      <p:pic>
        <p:nvPicPr>
          <p:cNvPr id="231" name="Google Shape;231;p28"/>
          <p:cNvPicPr preferRelativeResize="0"/>
          <p:nvPr/>
        </p:nvPicPr>
        <p:blipFill rotWithShape="1">
          <a:blip r:embed="rId3">
            <a:alphaModFix/>
          </a:blip>
          <a:srcRect b="0" l="0" r="0" t="0"/>
          <a:stretch/>
        </p:blipFill>
        <p:spPr>
          <a:xfrm>
            <a:off x="1072755" y="1141639"/>
            <a:ext cx="9492343" cy="500277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29"/>
          <p:cNvPicPr preferRelativeResize="0"/>
          <p:nvPr/>
        </p:nvPicPr>
        <p:blipFill rotWithShape="1">
          <a:blip r:embed="rId3">
            <a:alphaModFix/>
          </a:blip>
          <a:srcRect b="0" l="0" r="0" t="0"/>
          <a:stretch/>
        </p:blipFill>
        <p:spPr>
          <a:xfrm>
            <a:off x="10886" y="0"/>
            <a:ext cx="12192000" cy="6466114"/>
          </a:xfrm>
          <a:prstGeom prst="rect">
            <a:avLst/>
          </a:prstGeom>
          <a:noFill/>
          <a:ln>
            <a:noFill/>
          </a:ln>
        </p:spPr>
      </p:pic>
      <p:sp>
        <p:nvSpPr>
          <p:cNvPr id="237" name="Google Shape;237;p29"/>
          <p:cNvSpPr/>
          <p:nvPr/>
        </p:nvSpPr>
        <p:spPr>
          <a:xfrm>
            <a:off x="0" y="0"/>
            <a:ext cx="12170229" cy="195943"/>
          </a:xfrm>
          <a:prstGeom prst="rect">
            <a:avLst/>
          </a:prstGeom>
          <a:blipFill rotWithShape="1">
            <a:blip r:embed="rId4">
              <a:alphaModFix/>
            </a:blip>
            <a:tile algn="tl" flip="none" tx="0" sx="100000" ty="0" sy="100000"/>
          </a:blipFill>
          <a:ln>
            <a:noFill/>
          </a:ln>
          <a:effectLst>
            <a:outerShdw blurRad="25400" rotWithShape="0" dir="5400000" dist="127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Impact"/>
              <a:ea typeface="Impact"/>
              <a:cs typeface="Impact"/>
              <a:sym typeface="Impac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5000"/>
                                        <p:tgtEl>
                                          <p:spTgt spid="2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0"/>
          <p:cNvSpPr txBox="1"/>
          <p:nvPr>
            <p:ph type="title"/>
          </p:nvPr>
        </p:nvSpPr>
        <p:spPr>
          <a:xfrm>
            <a:off x="685801" y="435428"/>
            <a:ext cx="10394707" cy="79031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Avenir"/>
              <a:buNone/>
            </a:pPr>
            <a:r>
              <a:rPr b="1" lang="en-IN" sz="4000">
                <a:latin typeface="Avenir"/>
                <a:ea typeface="Avenir"/>
                <a:cs typeface="Avenir"/>
                <a:sym typeface="Avenir"/>
              </a:rPr>
              <a:t>APPLICATIONS</a:t>
            </a:r>
            <a:endParaRPr/>
          </a:p>
        </p:txBody>
      </p:sp>
      <p:sp>
        <p:nvSpPr>
          <p:cNvPr id="243" name="Google Shape;243;p30"/>
          <p:cNvSpPr txBox="1"/>
          <p:nvPr>
            <p:ph idx="1" type="body"/>
          </p:nvPr>
        </p:nvSpPr>
        <p:spPr>
          <a:xfrm>
            <a:off x="685801" y="1663095"/>
            <a:ext cx="10394707" cy="2941561"/>
          </a:xfrm>
          <a:prstGeom prst="rect">
            <a:avLst/>
          </a:prstGeom>
          <a:noFill/>
          <a:ln>
            <a:noFill/>
          </a:ln>
        </p:spPr>
        <p:txBody>
          <a:bodyPr anchorCtr="0" anchor="t" bIns="45700" lIns="91425" spcFirstLastPara="1" rIns="91425" wrap="square" tIns="45700">
            <a:normAutofit/>
          </a:bodyPr>
          <a:lstStyle/>
          <a:p>
            <a:pPr indent="-342900" lvl="0" marL="342900" rtl="0" algn="l">
              <a:lnSpc>
                <a:spcPct val="120000"/>
              </a:lnSpc>
              <a:spcBef>
                <a:spcPts val="0"/>
              </a:spcBef>
              <a:spcAft>
                <a:spcPts val="0"/>
              </a:spcAft>
              <a:buSzPts val="3200"/>
              <a:buFont typeface="Arial"/>
              <a:buChar char="•"/>
            </a:pPr>
            <a:r>
              <a:rPr b="1" lang="en-IN" u="sng">
                <a:solidFill>
                  <a:schemeClr val="dk1"/>
                </a:solidFill>
                <a:latin typeface="Arial"/>
                <a:ea typeface="Arial"/>
                <a:cs typeface="Arial"/>
                <a:sym typeface="Arial"/>
              </a:rPr>
              <a:t>HOME SECURITY:</a:t>
            </a:r>
            <a:r>
              <a:rPr lang="en-IN">
                <a:solidFill>
                  <a:schemeClr val="dk1"/>
                </a:solidFill>
              </a:rPr>
              <a:t>  </a:t>
            </a:r>
            <a:r>
              <a:rPr lang="en-IN" cap="none">
                <a:solidFill>
                  <a:schemeClr val="dk1"/>
                </a:solidFill>
                <a:latin typeface="Arial"/>
                <a:ea typeface="Arial"/>
                <a:cs typeface="Arial"/>
                <a:sym typeface="Arial"/>
              </a:rPr>
              <a:t>This system is designed mainly for the home(especially the kitchen area) to prevent accidents due to gas leaks.</a:t>
            </a:r>
            <a:endParaRPr/>
          </a:p>
          <a:p>
            <a:pPr indent="-342900" lvl="0" marL="342900" rtl="0" algn="l">
              <a:lnSpc>
                <a:spcPct val="120000"/>
              </a:lnSpc>
              <a:spcBef>
                <a:spcPts val="1000"/>
              </a:spcBef>
              <a:spcAft>
                <a:spcPts val="0"/>
              </a:spcAft>
              <a:buSzPts val="3200"/>
              <a:buFont typeface="Arial"/>
              <a:buChar char="•"/>
            </a:pPr>
            <a:r>
              <a:rPr b="1" lang="en-IN" u="sng" cap="none">
                <a:solidFill>
                  <a:schemeClr val="dk1"/>
                </a:solidFill>
                <a:latin typeface="Arial"/>
                <a:ea typeface="Arial"/>
                <a:cs typeface="Arial"/>
                <a:sym typeface="Arial"/>
              </a:rPr>
              <a:t>AUTOMATION:</a:t>
            </a:r>
            <a:r>
              <a:rPr b="1" lang="en-IN" cap="none">
                <a:solidFill>
                  <a:schemeClr val="dk1"/>
                </a:solidFill>
                <a:latin typeface="Arial"/>
                <a:ea typeface="Arial"/>
                <a:cs typeface="Arial"/>
                <a:sym typeface="Arial"/>
              </a:rPr>
              <a:t> </a:t>
            </a:r>
            <a:r>
              <a:rPr lang="en-IN" cap="none">
                <a:solidFill>
                  <a:schemeClr val="dk1"/>
                </a:solidFill>
                <a:latin typeface="Arial"/>
                <a:ea typeface="Arial"/>
                <a:cs typeface="Arial"/>
                <a:sym typeface="Arial"/>
              </a:rPr>
              <a:t>It can be enhanced to automate the electrical cut-off process to prevent short circuits.</a:t>
            </a:r>
            <a:endParaRPr/>
          </a:p>
          <a:p>
            <a:pPr indent="-342900" lvl="0" marL="342900" rtl="0" algn="l">
              <a:lnSpc>
                <a:spcPct val="120000"/>
              </a:lnSpc>
              <a:spcBef>
                <a:spcPts val="1000"/>
              </a:spcBef>
              <a:spcAft>
                <a:spcPts val="0"/>
              </a:spcAft>
              <a:buSzPts val="3200"/>
              <a:buFont typeface="Arial"/>
              <a:buChar char="•"/>
            </a:pPr>
            <a:r>
              <a:rPr b="1" lang="en-IN" u="sng" cap="none">
                <a:solidFill>
                  <a:schemeClr val="dk1"/>
                </a:solidFill>
                <a:latin typeface="Arial"/>
                <a:ea typeface="Arial"/>
                <a:cs typeface="Arial"/>
                <a:sym typeface="Arial"/>
              </a:rPr>
              <a:t>ENCHANCEMENT:</a:t>
            </a:r>
            <a:r>
              <a:rPr b="1" lang="en-IN" cap="none">
                <a:solidFill>
                  <a:schemeClr val="dk1"/>
                </a:solidFill>
                <a:latin typeface="Arial"/>
                <a:ea typeface="Arial"/>
                <a:cs typeface="Arial"/>
                <a:sym typeface="Arial"/>
              </a:rPr>
              <a:t>  </a:t>
            </a:r>
            <a:r>
              <a:rPr lang="en-IN" cap="none">
                <a:solidFill>
                  <a:schemeClr val="dk1"/>
                </a:solidFill>
                <a:latin typeface="Arial"/>
                <a:ea typeface="Arial"/>
                <a:cs typeface="Arial"/>
                <a:sym typeface="Arial"/>
              </a:rPr>
              <a:t>It can be enhanced to measure specific gas levels for industrial applications. </a:t>
            </a:r>
            <a:endParaRPr b="1" u="sng" cap="none">
              <a:solidFill>
                <a:schemeClr val="dk1"/>
              </a:solidFill>
              <a:latin typeface="Arial"/>
              <a:ea typeface="Arial"/>
              <a:cs typeface="Arial"/>
              <a:sym typeface="Arial"/>
            </a:endParaRPr>
          </a:p>
          <a:p>
            <a:pPr indent="-139700" lvl="0" marL="342900" rtl="0" algn="l">
              <a:lnSpc>
                <a:spcPct val="120000"/>
              </a:lnSpc>
              <a:spcBef>
                <a:spcPts val="1000"/>
              </a:spcBef>
              <a:spcAft>
                <a:spcPts val="0"/>
              </a:spcAft>
              <a:buSzPts val="3200"/>
              <a:buFont typeface="Arial"/>
              <a:buNone/>
            </a:pPr>
            <a:r>
              <a:t/>
            </a:r>
            <a:endParaRPr b="1" u="sng">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1"/>
          <p:cNvSpPr/>
          <p:nvPr/>
        </p:nvSpPr>
        <p:spPr>
          <a:xfrm>
            <a:off x="2616776" y="2044005"/>
            <a:ext cx="6109365" cy="92333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IN" sz="5400">
                <a:solidFill>
                  <a:schemeClr val="accent1"/>
                </a:solidFill>
                <a:latin typeface="Impact"/>
                <a:ea typeface="Impact"/>
                <a:cs typeface="Impact"/>
                <a:sym typeface="Impact"/>
              </a:rPr>
              <a:t>Thanks for watching!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683625" y="424543"/>
            <a:ext cx="10396882" cy="115196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5000"/>
              <a:buFont typeface="Avenir"/>
              <a:buNone/>
            </a:pPr>
            <a:r>
              <a:rPr b="1" lang="en-IN" sz="5000">
                <a:latin typeface="Avenir"/>
                <a:ea typeface="Avenir"/>
                <a:cs typeface="Avenir"/>
                <a:sym typeface="Avenir"/>
              </a:rPr>
              <a:t>CONTENTS</a:t>
            </a:r>
            <a:endParaRPr/>
          </a:p>
        </p:txBody>
      </p:sp>
      <p:grpSp>
        <p:nvGrpSpPr>
          <p:cNvPr id="156" name="Google Shape;156;p20"/>
          <p:cNvGrpSpPr/>
          <p:nvPr/>
        </p:nvGrpSpPr>
        <p:grpSpPr>
          <a:xfrm>
            <a:off x="1533977" y="2064847"/>
            <a:ext cx="8698594" cy="3309329"/>
            <a:chOff x="848177" y="1097"/>
            <a:chExt cx="8698594" cy="3309329"/>
          </a:xfrm>
        </p:grpSpPr>
        <p:sp>
          <p:nvSpPr>
            <p:cNvPr id="157" name="Google Shape;157;p20"/>
            <p:cNvSpPr/>
            <p:nvPr/>
          </p:nvSpPr>
          <p:spPr>
            <a:xfrm>
              <a:off x="848177" y="1097"/>
              <a:ext cx="2513560" cy="1240998"/>
            </a:xfrm>
            <a:prstGeom prst="roundRect">
              <a:avLst>
                <a:gd fmla="val 10000" name="adj"/>
              </a:avLst>
            </a:prstGeom>
            <a:solidFill>
              <a:srgbClr val="B80B0F"/>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0"/>
            <p:cNvSpPr txBox="1"/>
            <p:nvPr/>
          </p:nvSpPr>
          <p:spPr>
            <a:xfrm>
              <a:off x="884525" y="37445"/>
              <a:ext cx="2440864" cy="1168302"/>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lt1"/>
                </a:buClr>
                <a:buSzPts val="2000"/>
                <a:buFont typeface="Avenir"/>
                <a:buNone/>
              </a:pPr>
              <a:r>
                <a:rPr b="1" i="0" lang="en-IN" sz="2000" u="none" cap="none" strike="noStrike">
                  <a:solidFill>
                    <a:schemeClr val="lt1"/>
                  </a:solidFill>
                  <a:latin typeface="Avenir"/>
                  <a:ea typeface="Avenir"/>
                  <a:cs typeface="Avenir"/>
                  <a:sym typeface="Avenir"/>
                </a:rPr>
                <a:t>INTRODUCTION </a:t>
              </a:r>
              <a:endParaRPr/>
            </a:p>
          </p:txBody>
        </p:sp>
        <p:sp>
          <p:nvSpPr>
            <p:cNvPr id="159" name="Google Shape;159;p20"/>
            <p:cNvSpPr/>
            <p:nvPr/>
          </p:nvSpPr>
          <p:spPr>
            <a:xfrm>
              <a:off x="3530929" y="365123"/>
              <a:ext cx="464128" cy="512946"/>
            </a:xfrm>
            <a:prstGeom prst="rightArrow">
              <a:avLst>
                <a:gd fmla="val 60000" name="adj1"/>
                <a:gd fmla="val 50000" name="adj2"/>
              </a:avLst>
            </a:prstGeom>
            <a:solidFill>
              <a:srgbClr val="D7A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txBox="1"/>
            <p:nvPr/>
          </p:nvSpPr>
          <p:spPr>
            <a:xfrm>
              <a:off x="3530929" y="467712"/>
              <a:ext cx="324890" cy="30776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2200"/>
                <a:buFont typeface="Impact"/>
                <a:buNone/>
              </a:pPr>
              <a:r>
                <a:t/>
              </a:r>
              <a:endParaRPr b="0" i="0" sz="2200" u="none" cap="none" strike="noStrike">
                <a:solidFill>
                  <a:schemeClr val="lt1"/>
                </a:solidFill>
                <a:latin typeface="Impact"/>
                <a:ea typeface="Impact"/>
                <a:cs typeface="Impact"/>
                <a:sym typeface="Impact"/>
              </a:endParaRPr>
            </a:p>
          </p:txBody>
        </p:sp>
        <p:sp>
          <p:nvSpPr>
            <p:cNvPr id="161" name="Google Shape;161;p20"/>
            <p:cNvSpPr/>
            <p:nvPr/>
          </p:nvSpPr>
          <p:spPr>
            <a:xfrm>
              <a:off x="4189070" y="1097"/>
              <a:ext cx="2262237" cy="1240998"/>
            </a:xfrm>
            <a:prstGeom prst="roundRect">
              <a:avLst>
                <a:gd fmla="val 10000" name="adj"/>
              </a:avLst>
            </a:prstGeom>
            <a:solidFill>
              <a:srgbClr val="B80B0F"/>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txBox="1"/>
            <p:nvPr/>
          </p:nvSpPr>
          <p:spPr>
            <a:xfrm>
              <a:off x="4225418" y="37445"/>
              <a:ext cx="2189541" cy="1168302"/>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lt1"/>
                </a:buClr>
                <a:buSzPts val="2000"/>
                <a:buFont typeface="Avenir"/>
                <a:buNone/>
              </a:pPr>
              <a:r>
                <a:rPr b="1" i="0" lang="en-IN" sz="2000" u="none" cap="none" strike="noStrike">
                  <a:solidFill>
                    <a:schemeClr val="lt1"/>
                  </a:solidFill>
                  <a:latin typeface="Avenir"/>
                  <a:ea typeface="Avenir"/>
                  <a:cs typeface="Avenir"/>
                  <a:sym typeface="Avenir"/>
                </a:rPr>
                <a:t>OBJECTIVES OF THIS PROJECT</a:t>
              </a:r>
              <a:endParaRPr/>
            </a:p>
          </p:txBody>
        </p:sp>
        <p:sp>
          <p:nvSpPr>
            <p:cNvPr id="163" name="Google Shape;163;p20"/>
            <p:cNvSpPr/>
            <p:nvPr/>
          </p:nvSpPr>
          <p:spPr>
            <a:xfrm>
              <a:off x="6633320" y="365123"/>
              <a:ext cx="438486" cy="512946"/>
            </a:xfrm>
            <a:prstGeom prst="rightArrow">
              <a:avLst>
                <a:gd fmla="val 60000" name="adj1"/>
                <a:gd fmla="val 50000" name="adj2"/>
              </a:avLst>
            </a:prstGeom>
            <a:solidFill>
              <a:srgbClr val="D7A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0"/>
            <p:cNvSpPr txBox="1"/>
            <p:nvPr/>
          </p:nvSpPr>
          <p:spPr>
            <a:xfrm>
              <a:off x="6633320" y="467712"/>
              <a:ext cx="306940" cy="30776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2200"/>
                <a:buFont typeface="Impact"/>
                <a:buNone/>
              </a:pPr>
              <a:r>
                <a:t/>
              </a:r>
              <a:endParaRPr b="0" i="0" sz="2200" u="none" cap="none" strike="noStrike">
                <a:solidFill>
                  <a:schemeClr val="lt1"/>
                </a:solidFill>
                <a:latin typeface="Impact"/>
                <a:ea typeface="Impact"/>
                <a:cs typeface="Impact"/>
                <a:sym typeface="Impact"/>
              </a:endParaRPr>
            </a:p>
          </p:txBody>
        </p:sp>
        <p:sp>
          <p:nvSpPr>
            <p:cNvPr id="165" name="Google Shape;165;p20"/>
            <p:cNvSpPr/>
            <p:nvPr/>
          </p:nvSpPr>
          <p:spPr>
            <a:xfrm>
              <a:off x="7278640" y="1097"/>
              <a:ext cx="2268131" cy="1240998"/>
            </a:xfrm>
            <a:prstGeom prst="roundRect">
              <a:avLst>
                <a:gd fmla="val 10000" name="adj"/>
              </a:avLst>
            </a:prstGeom>
            <a:solidFill>
              <a:srgbClr val="B80B0F"/>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txBox="1"/>
            <p:nvPr/>
          </p:nvSpPr>
          <p:spPr>
            <a:xfrm>
              <a:off x="7314988" y="37445"/>
              <a:ext cx="2195435" cy="1168302"/>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lt1"/>
                </a:buClr>
                <a:buSzPts val="2000"/>
                <a:buFont typeface="Avenir"/>
                <a:buNone/>
              </a:pPr>
              <a:r>
                <a:rPr b="1" i="0" lang="en-IN" sz="2000" u="none" cap="none" strike="noStrike">
                  <a:solidFill>
                    <a:schemeClr val="lt1"/>
                  </a:solidFill>
                  <a:latin typeface="Avenir"/>
                  <a:ea typeface="Avenir"/>
                  <a:cs typeface="Avenir"/>
                  <a:sym typeface="Avenir"/>
                </a:rPr>
                <a:t>COMPONENTS USED</a:t>
              </a:r>
              <a:endParaRPr/>
            </a:p>
          </p:txBody>
        </p:sp>
        <p:sp>
          <p:nvSpPr>
            <p:cNvPr id="167" name="Google Shape;167;p20"/>
            <p:cNvSpPr/>
            <p:nvPr/>
          </p:nvSpPr>
          <p:spPr>
            <a:xfrm rot="5234086">
              <a:off x="8242558" y="1386879"/>
              <a:ext cx="438997" cy="512946"/>
            </a:xfrm>
            <a:prstGeom prst="rightArrow">
              <a:avLst>
                <a:gd fmla="val 60000" name="adj1"/>
                <a:gd fmla="val 50000" name="adj2"/>
              </a:avLst>
            </a:prstGeom>
            <a:solidFill>
              <a:srgbClr val="D7A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0"/>
            <p:cNvSpPr txBox="1"/>
            <p:nvPr/>
          </p:nvSpPr>
          <p:spPr>
            <a:xfrm rot="-165914">
              <a:off x="8304996" y="1423930"/>
              <a:ext cx="307768" cy="30729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2200"/>
                <a:buFont typeface="Impact"/>
                <a:buNone/>
              </a:pPr>
              <a:r>
                <a:t/>
              </a:r>
              <a:endParaRPr b="0" i="0" sz="2200" u="none" cap="none" strike="noStrike">
                <a:solidFill>
                  <a:schemeClr val="lt1"/>
                </a:solidFill>
                <a:latin typeface="Impact"/>
                <a:ea typeface="Impact"/>
                <a:cs typeface="Impact"/>
                <a:sym typeface="Impact"/>
              </a:endParaRPr>
            </a:p>
          </p:txBody>
        </p:sp>
        <p:sp>
          <p:nvSpPr>
            <p:cNvPr id="169" name="Google Shape;169;p20"/>
            <p:cNvSpPr/>
            <p:nvPr/>
          </p:nvSpPr>
          <p:spPr>
            <a:xfrm>
              <a:off x="7478440" y="2069428"/>
              <a:ext cx="2068331" cy="1240998"/>
            </a:xfrm>
            <a:prstGeom prst="roundRect">
              <a:avLst>
                <a:gd fmla="val 10000" name="adj"/>
              </a:avLst>
            </a:prstGeom>
            <a:solidFill>
              <a:srgbClr val="B80B0F"/>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0"/>
            <p:cNvSpPr txBox="1"/>
            <p:nvPr/>
          </p:nvSpPr>
          <p:spPr>
            <a:xfrm>
              <a:off x="7514788" y="2105776"/>
              <a:ext cx="1995635" cy="1168302"/>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lt1"/>
                </a:buClr>
                <a:buSzPts val="2000"/>
                <a:buFont typeface="Avenir"/>
                <a:buNone/>
              </a:pPr>
              <a:r>
                <a:rPr b="1" i="0" lang="en-IN" sz="2000" u="none" cap="none" strike="noStrike">
                  <a:solidFill>
                    <a:schemeClr val="lt1"/>
                  </a:solidFill>
                  <a:latin typeface="Avenir"/>
                  <a:ea typeface="Avenir"/>
                  <a:cs typeface="Avenir"/>
                  <a:sym typeface="Avenir"/>
                </a:rPr>
                <a:t>MQ-135 SENSOR</a:t>
              </a:r>
              <a:endParaRPr/>
            </a:p>
          </p:txBody>
        </p:sp>
        <p:sp>
          <p:nvSpPr>
            <p:cNvPr id="171" name="Google Shape;171;p20"/>
            <p:cNvSpPr/>
            <p:nvPr/>
          </p:nvSpPr>
          <p:spPr>
            <a:xfrm rot="10800000">
              <a:off x="6857941" y="2433454"/>
              <a:ext cx="438486" cy="512946"/>
            </a:xfrm>
            <a:prstGeom prst="rightArrow">
              <a:avLst>
                <a:gd fmla="val 60000" name="adj1"/>
                <a:gd fmla="val 50000" name="adj2"/>
              </a:avLst>
            </a:prstGeom>
            <a:solidFill>
              <a:srgbClr val="D7A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
            <p:cNvSpPr txBox="1"/>
            <p:nvPr/>
          </p:nvSpPr>
          <p:spPr>
            <a:xfrm>
              <a:off x="6989487" y="2536043"/>
              <a:ext cx="306940" cy="30776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2200"/>
                <a:buFont typeface="Impact"/>
                <a:buNone/>
              </a:pPr>
              <a:r>
                <a:t/>
              </a:r>
              <a:endParaRPr b="0" i="0" sz="2200" u="none" cap="none" strike="noStrike">
                <a:solidFill>
                  <a:schemeClr val="lt1"/>
                </a:solidFill>
                <a:latin typeface="Impact"/>
                <a:ea typeface="Impact"/>
                <a:cs typeface="Impact"/>
                <a:sym typeface="Impact"/>
              </a:endParaRPr>
            </a:p>
          </p:txBody>
        </p:sp>
        <p:sp>
          <p:nvSpPr>
            <p:cNvPr id="173" name="Google Shape;173;p20"/>
            <p:cNvSpPr/>
            <p:nvPr/>
          </p:nvSpPr>
          <p:spPr>
            <a:xfrm>
              <a:off x="4125800" y="2069428"/>
              <a:ext cx="2525308" cy="1240998"/>
            </a:xfrm>
            <a:prstGeom prst="roundRect">
              <a:avLst>
                <a:gd fmla="val 10000" name="adj"/>
              </a:avLst>
            </a:prstGeom>
            <a:solidFill>
              <a:srgbClr val="B80B0F"/>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0"/>
            <p:cNvSpPr txBox="1"/>
            <p:nvPr/>
          </p:nvSpPr>
          <p:spPr>
            <a:xfrm>
              <a:off x="4162148" y="2105776"/>
              <a:ext cx="2452612" cy="1168302"/>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lt1"/>
                </a:buClr>
                <a:buSzPts val="2000"/>
                <a:buFont typeface="Avenir"/>
                <a:buNone/>
              </a:pPr>
              <a:r>
                <a:rPr b="1" i="0" lang="en-IN" sz="2000" u="none" cap="none" strike="noStrike">
                  <a:solidFill>
                    <a:schemeClr val="lt1"/>
                  </a:solidFill>
                  <a:latin typeface="Avenir"/>
                  <a:ea typeface="Avenir"/>
                  <a:cs typeface="Avenir"/>
                  <a:sym typeface="Avenir"/>
                </a:rPr>
                <a:t>CIRCUIT SCHEMATICS</a:t>
              </a:r>
              <a:endParaRPr/>
            </a:p>
          </p:txBody>
        </p:sp>
        <p:sp>
          <p:nvSpPr>
            <p:cNvPr id="175" name="Google Shape;175;p20"/>
            <p:cNvSpPr/>
            <p:nvPr/>
          </p:nvSpPr>
          <p:spPr>
            <a:xfrm rot="10800000">
              <a:off x="3505300" y="2433454"/>
              <a:ext cx="438486" cy="512946"/>
            </a:xfrm>
            <a:prstGeom prst="rightArrow">
              <a:avLst>
                <a:gd fmla="val 60000" name="adj1"/>
                <a:gd fmla="val 50000" name="adj2"/>
              </a:avLst>
            </a:prstGeom>
            <a:solidFill>
              <a:srgbClr val="D7A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0"/>
            <p:cNvSpPr txBox="1"/>
            <p:nvPr/>
          </p:nvSpPr>
          <p:spPr>
            <a:xfrm>
              <a:off x="3636846" y="2536043"/>
              <a:ext cx="306940" cy="30776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2200"/>
                <a:buFont typeface="Impact"/>
                <a:buNone/>
              </a:pPr>
              <a:r>
                <a:t/>
              </a:r>
              <a:endParaRPr b="0" i="0" sz="2200" u="none" cap="none" strike="noStrike">
                <a:solidFill>
                  <a:schemeClr val="lt1"/>
                </a:solidFill>
                <a:latin typeface="Impact"/>
                <a:ea typeface="Impact"/>
                <a:cs typeface="Impact"/>
                <a:sym typeface="Impact"/>
              </a:endParaRPr>
            </a:p>
          </p:txBody>
        </p:sp>
        <p:sp>
          <p:nvSpPr>
            <p:cNvPr id="177" name="Google Shape;177;p20"/>
            <p:cNvSpPr/>
            <p:nvPr/>
          </p:nvSpPr>
          <p:spPr>
            <a:xfrm>
              <a:off x="913495" y="2069428"/>
              <a:ext cx="2384971" cy="1240998"/>
            </a:xfrm>
            <a:prstGeom prst="roundRect">
              <a:avLst>
                <a:gd fmla="val 10000" name="adj"/>
              </a:avLst>
            </a:prstGeom>
            <a:solidFill>
              <a:srgbClr val="B80B0F"/>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0"/>
            <p:cNvSpPr txBox="1"/>
            <p:nvPr/>
          </p:nvSpPr>
          <p:spPr>
            <a:xfrm>
              <a:off x="949843" y="2105776"/>
              <a:ext cx="2312275" cy="1168302"/>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lt1"/>
                </a:buClr>
                <a:buSzPts val="2000"/>
                <a:buFont typeface="Avenir"/>
                <a:buNone/>
              </a:pPr>
              <a:r>
                <a:rPr b="1" i="0" lang="en-IN" sz="2000" u="none" cap="none" strike="noStrike">
                  <a:solidFill>
                    <a:schemeClr val="lt1"/>
                  </a:solidFill>
                  <a:latin typeface="Avenir"/>
                  <a:ea typeface="Avenir"/>
                  <a:cs typeface="Avenir"/>
                  <a:sym typeface="Avenir"/>
                </a:rPr>
                <a:t>APPLICATIONS</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685801" y="685801"/>
            <a:ext cx="10394707" cy="57694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Avenir"/>
              <a:buNone/>
            </a:pPr>
            <a:r>
              <a:rPr b="1" lang="en-IN" sz="4000">
                <a:latin typeface="Avenir"/>
                <a:ea typeface="Avenir"/>
                <a:cs typeface="Avenir"/>
                <a:sym typeface="Avenir"/>
              </a:rPr>
              <a:t>INTRODUCTION</a:t>
            </a:r>
            <a:endParaRPr/>
          </a:p>
        </p:txBody>
      </p:sp>
      <p:sp>
        <p:nvSpPr>
          <p:cNvPr id="184" name="Google Shape;184;p21"/>
          <p:cNvSpPr txBox="1"/>
          <p:nvPr>
            <p:ph idx="1" type="body"/>
          </p:nvPr>
        </p:nvSpPr>
        <p:spPr>
          <a:xfrm>
            <a:off x="685800" y="1543352"/>
            <a:ext cx="10394707" cy="289802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3200"/>
              <a:buNone/>
            </a:pPr>
            <a:r>
              <a:rPr b="1" i="0" lang="en-IN">
                <a:solidFill>
                  <a:srgbClr val="202124"/>
                </a:solidFill>
                <a:latin typeface="arial"/>
                <a:ea typeface="arial"/>
                <a:cs typeface="arial"/>
                <a:sym typeface="arial"/>
              </a:rPr>
              <a:t>WHAT IS A SMOKE AND GAS DETECTOR?</a:t>
            </a:r>
            <a:endParaRPr/>
          </a:p>
          <a:p>
            <a:pPr indent="0" lvl="0" marL="0" rtl="0" algn="l">
              <a:lnSpc>
                <a:spcPct val="40000"/>
              </a:lnSpc>
              <a:spcBef>
                <a:spcPts val="1000"/>
              </a:spcBef>
              <a:spcAft>
                <a:spcPts val="0"/>
              </a:spcAft>
              <a:buSzPts val="3200"/>
              <a:buNone/>
            </a:pPr>
            <a:r>
              <a:t/>
            </a:r>
            <a:endParaRPr b="1" i="0" cap="none">
              <a:solidFill>
                <a:srgbClr val="202124"/>
              </a:solidFill>
              <a:latin typeface="arial"/>
              <a:ea typeface="arial"/>
              <a:cs typeface="arial"/>
              <a:sym typeface="arial"/>
            </a:endParaRPr>
          </a:p>
          <a:p>
            <a:pPr indent="-285750" lvl="0" marL="285750" rtl="0" algn="l">
              <a:lnSpc>
                <a:spcPct val="120000"/>
              </a:lnSpc>
              <a:spcBef>
                <a:spcPts val="1000"/>
              </a:spcBef>
              <a:spcAft>
                <a:spcPts val="0"/>
              </a:spcAft>
              <a:buSzPts val="2880"/>
              <a:buFont typeface="Arial"/>
              <a:buChar char="•"/>
            </a:pPr>
            <a:r>
              <a:rPr i="0" lang="en-IN" sz="1800" cap="none">
                <a:solidFill>
                  <a:srgbClr val="202124"/>
                </a:solidFill>
                <a:latin typeface="arial"/>
                <a:ea typeface="arial"/>
                <a:cs typeface="arial"/>
                <a:sym typeface="arial"/>
              </a:rPr>
              <a:t>A </a:t>
            </a:r>
            <a:r>
              <a:rPr b="1" i="0" lang="en-IN" sz="1800" cap="none">
                <a:solidFill>
                  <a:srgbClr val="202124"/>
                </a:solidFill>
                <a:latin typeface="arial"/>
                <a:ea typeface="arial"/>
                <a:cs typeface="arial"/>
                <a:sym typeface="arial"/>
              </a:rPr>
              <a:t>smoke detector</a:t>
            </a:r>
            <a:r>
              <a:rPr i="0" lang="en-IN" sz="1800" cap="none">
                <a:solidFill>
                  <a:srgbClr val="202124"/>
                </a:solidFill>
                <a:latin typeface="arial"/>
                <a:ea typeface="arial"/>
                <a:cs typeface="arial"/>
                <a:sym typeface="arial"/>
              </a:rPr>
              <a:t> is an electronic fire-protection device that automatically senses the presence of smoke as a critical indicator of fire and sounds a warning.</a:t>
            </a:r>
            <a:endParaRPr/>
          </a:p>
          <a:p>
            <a:pPr indent="-285750" lvl="0" marL="285750" rtl="0" algn="l">
              <a:lnSpc>
                <a:spcPct val="120000"/>
              </a:lnSpc>
              <a:spcBef>
                <a:spcPts val="1000"/>
              </a:spcBef>
              <a:spcAft>
                <a:spcPts val="0"/>
              </a:spcAft>
              <a:buSzPts val="2880"/>
              <a:buFont typeface="Arial"/>
              <a:buChar char="•"/>
            </a:pPr>
            <a:r>
              <a:rPr b="1" i="0" lang="en-IN" sz="1800" cap="none">
                <a:solidFill>
                  <a:schemeClr val="dk1"/>
                </a:solidFill>
                <a:latin typeface="arial"/>
                <a:ea typeface="arial"/>
                <a:cs typeface="arial"/>
                <a:sym typeface="arial"/>
              </a:rPr>
              <a:t>Gas detectors</a:t>
            </a:r>
            <a:r>
              <a:rPr i="0" lang="en-IN" sz="1800" cap="none">
                <a:solidFill>
                  <a:schemeClr val="dk1"/>
                </a:solidFill>
                <a:latin typeface="arial"/>
                <a:ea typeface="arial"/>
                <a:cs typeface="arial"/>
                <a:sym typeface="arial"/>
              </a:rPr>
              <a:t> measure or monitor the depletion of combustible gases, toxic gases, and oxygen within an area as part of a safety system and </a:t>
            </a:r>
            <a:r>
              <a:rPr b="0" i="0" lang="en-IN" sz="1800" cap="none">
                <a:solidFill>
                  <a:schemeClr val="dk1"/>
                </a:solidFill>
                <a:latin typeface="arial"/>
                <a:ea typeface="arial"/>
                <a:cs typeface="arial"/>
                <a:sym typeface="arial"/>
              </a:rPr>
              <a:t>Can sound an alarm to operators in the area where the leak is occurring.</a:t>
            </a:r>
            <a:endParaRPr sz="1800" cap="none">
              <a:solidFill>
                <a:schemeClr val="dk1"/>
              </a:solidFill>
              <a:latin typeface="Avenir"/>
              <a:ea typeface="Avenir"/>
              <a:cs typeface="Avenir"/>
              <a:sym typeface="Aveni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685801" y="572606"/>
            <a:ext cx="10394707" cy="90351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4000"/>
              <a:buFont typeface="Avenir"/>
              <a:buNone/>
            </a:pPr>
            <a:r>
              <a:rPr b="1" lang="en-IN" sz="4000">
                <a:latin typeface="Avenir"/>
                <a:ea typeface="Avenir"/>
                <a:cs typeface="Avenir"/>
                <a:sym typeface="Avenir"/>
              </a:rPr>
              <a:t>OBJECTIVES OF THIS PROJECT</a:t>
            </a:r>
            <a:endParaRPr sz="4000"/>
          </a:p>
        </p:txBody>
      </p:sp>
      <p:sp>
        <p:nvSpPr>
          <p:cNvPr id="190" name="Google Shape;190;p22"/>
          <p:cNvSpPr txBox="1"/>
          <p:nvPr>
            <p:ph idx="1" type="body"/>
          </p:nvPr>
        </p:nvSpPr>
        <p:spPr>
          <a:xfrm>
            <a:off x="685800" y="1739296"/>
            <a:ext cx="10394707" cy="3202818"/>
          </a:xfrm>
          <a:prstGeom prst="rect">
            <a:avLst/>
          </a:prstGeom>
          <a:noFill/>
          <a:ln>
            <a:noFill/>
          </a:ln>
        </p:spPr>
        <p:txBody>
          <a:bodyPr anchorCtr="0" anchor="t" bIns="45700" lIns="91425" spcFirstLastPara="1" rIns="91425" wrap="square" tIns="45700">
            <a:normAutofit/>
          </a:bodyPr>
          <a:lstStyle/>
          <a:p>
            <a:pPr indent="-342900" lvl="0" marL="342900" rtl="0" algn="l">
              <a:lnSpc>
                <a:spcPct val="120000"/>
              </a:lnSpc>
              <a:spcBef>
                <a:spcPts val="0"/>
              </a:spcBef>
              <a:spcAft>
                <a:spcPts val="0"/>
              </a:spcAft>
              <a:buSzPts val="3200"/>
              <a:buFont typeface="Arial"/>
              <a:buChar char="•"/>
            </a:pPr>
            <a:r>
              <a:rPr lang="en-IN" cap="none">
                <a:solidFill>
                  <a:schemeClr val="dk1"/>
                </a:solidFill>
                <a:latin typeface="Arial"/>
                <a:ea typeface="Arial"/>
                <a:cs typeface="Arial"/>
                <a:sym typeface="Arial"/>
              </a:rPr>
              <a:t>To study the working principle of gas and smoke detector systems.</a:t>
            </a:r>
            <a:endParaRPr/>
          </a:p>
          <a:p>
            <a:pPr indent="-342900" lvl="0" marL="342900" rtl="0" algn="l">
              <a:lnSpc>
                <a:spcPct val="120000"/>
              </a:lnSpc>
              <a:spcBef>
                <a:spcPts val="1000"/>
              </a:spcBef>
              <a:spcAft>
                <a:spcPts val="0"/>
              </a:spcAft>
              <a:buSzPts val="3200"/>
              <a:buFont typeface="Arial"/>
              <a:buChar char="•"/>
            </a:pPr>
            <a:r>
              <a:rPr lang="en-IN" cap="none">
                <a:solidFill>
                  <a:schemeClr val="dk1"/>
                </a:solidFill>
                <a:latin typeface="Arial"/>
                <a:ea typeface="Arial"/>
                <a:cs typeface="Arial"/>
                <a:sym typeface="Arial"/>
              </a:rPr>
              <a:t>To design and d</a:t>
            </a:r>
            <a:r>
              <a:rPr lang="en-IN" sz="2000" cap="none">
                <a:solidFill>
                  <a:schemeClr val="dk1"/>
                </a:solidFill>
                <a:latin typeface="Arial"/>
                <a:ea typeface="Arial"/>
                <a:cs typeface="Arial"/>
                <a:sym typeface="Arial"/>
              </a:rPr>
              <a:t>evelop an Arduino-based smoke and gas leakage detector alarm to alert on leakage and prevent any mishap.</a:t>
            </a:r>
            <a:endParaRPr/>
          </a:p>
          <a:p>
            <a:pPr indent="-342900" lvl="0" marL="342900" rtl="0" algn="l">
              <a:lnSpc>
                <a:spcPct val="120000"/>
              </a:lnSpc>
              <a:spcBef>
                <a:spcPts val="1000"/>
              </a:spcBef>
              <a:spcAft>
                <a:spcPts val="0"/>
              </a:spcAft>
              <a:buSzPts val="3200"/>
              <a:buFont typeface="Arial"/>
              <a:buChar char="•"/>
            </a:pPr>
            <a:r>
              <a:rPr lang="en-IN" cap="none">
                <a:solidFill>
                  <a:schemeClr val="dk1"/>
                </a:solidFill>
                <a:latin typeface="Arial"/>
                <a:ea typeface="Arial"/>
                <a:cs typeface="Arial"/>
                <a:sym typeface="Arial"/>
              </a:rPr>
              <a:t>In addition to an alarm, a warning signal (such as glowing an LED) is also aimed here.</a:t>
            </a:r>
            <a:endParaRPr/>
          </a:p>
          <a:p>
            <a:pPr indent="-342900" lvl="0" marL="342900" rtl="0" algn="l">
              <a:lnSpc>
                <a:spcPct val="120000"/>
              </a:lnSpc>
              <a:spcBef>
                <a:spcPts val="1000"/>
              </a:spcBef>
              <a:spcAft>
                <a:spcPts val="0"/>
              </a:spcAft>
              <a:buSzPts val="3200"/>
              <a:buFont typeface="Arial"/>
              <a:buChar char="•"/>
            </a:pPr>
            <a:r>
              <a:rPr lang="en-IN" cap="none">
                <a:solidFill>
                  <a:schemeClr val="dk1"/>
                </a:solidFill>
                <a:latin typeface="Arial"/>
                <a:ea typeface="Arial"/>
                <a:cs typeface="Arial"/>
                <a:sym typeface="Arial"/>
              </a:rPr>
              <a:t>To setup up a GSM-based or Wi-Fi-based alert mechanism for remote monitoring of the device (will be my future scope).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685801" y="685801"/>
            <a:ext cx="10396882" cy="609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4000"/>
              <a:buFont typeface="Avenir"/>
              <a:buNone/>
            </a:pPr>
            <a:r>
              <a:rPr b="1" lang="en-IN" sz="4000">
                <a:latin typeface="Avenir"/>
                <a:ea typeface="Avenir"/>
                <a:cs typeface="Avenir"/>
                <a:sym typeface="Avenir"/>
              </a:rPr>
              <a:t>COMPONENTS USED</a:t>
            </a:r>
            <a:endParaRPr/>
          </a:p>
        </p:txBody>
      </p:sp>
      <p:pic>
        <p:nvPicPr>
          <p:cNvPr id="196" name="Google Shape;196;p23"/>
          <p:cNvPicPr preferRelativeResize="0"/>
          <p:nvPr/>
        </p:nvPicPr>
        <p:blipFill rotWithShape="1">
          <a:blip r:embed="rId3">
            <a:alphaModFix/>
          </a:blip>
          <a:srcRect b="0" l="0" r="0" t="0"/>
          <a:stretch/>
        </p:blipFill>
        <p:spPr>
          <a:xfrm>
            <a:off x="685801" y="1587448"/>
            <a:ext cx="5626873" cy="3191380"/>
          </a:xfrm>
          <a:prstGeom prst="rect">
            <a:avLst/>
          </a:prstGeom>
          <a:noFill/>
          <a:ln>
            <a:noFill/>
          </a:ln>
        </p:spPr>
      </p:pic>
      <p:pic>
        <p:nvPicPr>
          <p:cNvPr id="197" name="Google Shape;197;p23"/>
          <p:cNvPicPr preferRelativeResize="0"/>
          <p:nvPr/>
        </p:nvPicPr>
        <p:blipFill rotWithShape="1">
          <a:blip r:embed="rId4">
            <a:alphaModFix/>
          </a:blip>
          <a:srcRect b="0" l="0" r="0" t="0"/>
          <a:stretch/>
        </p:blipFill>
        <p:spPr>
          <a:xfrm>
            <a:off x="7604352" y="1760170"/>
            <a:ext cx="2845935" cy="284593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24"/>
          <p:cNvPicPr preferRelativeResize="0"/>
          <p:nvPr/>
        </p:nvPicPr>
        <p:blipFill rotWithShape="1">
          <a:blip r:embed="rId3">
            <a:alphaModFix/>
          </a:blip>
          <a:srcRect b="0" l="0" r="0" t="0"/>
          <a:stretch/>
        </p:blipFill>
        <p:spPr>
          <a:xfrm>
            <a:off x="2356443" y="468086"/>
            <a:ext cx="6641658" cy="3394124"/>
          </a:xfrm>
          <a:prstGeom prst="rect">
            <a:avLst/>
          </a:prstGeom>
          <a:noFill/>
          <a:ln>
            <a:noFill/>
          </a:ln>
        </p:spPr>
      </p:pic>
      <p:pic>
        <p:nvPicPr>
          <p:cNvPr id="203" name="Google Shape;203;p24"/>
          <p:cNvPicPr preferRelativeResize="0"/>
          <p:nvPr/>
        </p:nvPicPr>
        <p:blipFill rotWithShape="1">
          <a:blip r:embed="rId4">
            <a:alphaModFix/>
          </a:blip>
          <a:srcRect b="0" l="0" r="0" t="0"/>
          <a:stretch/>
        </p:blipFill>
        <p:spPr>
          <a:xfrm>
            <a:off x="2347770" y="3862210"/>
            <a:ext cx="6659005" cy="146090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685801" y="685800"/>
            <a:ext cx="10394707" cy="56605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Avenir"/>
              <a:buNone/>
            </a:pPr>
            <a:r>
              <a:rPr b="1" lang="en-IN" sz="4000">
                <a:latin typeface="Avenir"/>
                <a:ea typeface="Avenir"/>
                <a:cs typeface="Avenir"/>
                <a:sym typeface="Avenir"/>
              </a:rPr>
              <a:t>MQ-135 GAS SENSOR</a:t>
            </a:r>
            <a:endParaRPr sz="4000">
              <a:latin typeface="Avenir"/>
              <a:ea typeface="Avenir"/>
              <a:cs typeface="Avenir"/>
              <a:sym typeface="Avenir"/>
            </a:endParaRPr>
          </a:p>
        </p:txBody>
      </p:sp>
      <p:sp>
        <p:nvSpPr>
          <p:cNvPr id="209" name="Google Shape;209;p25"/>
          <p:cNvSpPr txBox="1"/>
          <p:nvPr>
            <p:ph idx="1" type="body"/>
          </p:nvPr>
        </p:nvSpPr>
        <p:spPr>
          <a:xfrm>
            <a:off x="511630" y="1445382"/>
            <a:ext cx="10394707" cy="1983618"/>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20000"/>
              </a:lnSpc>
              <a:spcBef>
                <a:spcPts val="0"/>
              </a:spcBef>
              <a:spcAft>
                <a:spcPts val="0"/>
              </a:spcAft>
              <a:buSzPts val="3200"/>
              <a:buFont typeface="Arial"/>
              <a:buChar char="•"/>
            </a:pPr>
            <a:r>
              <a:rPr lang="en-IN" cap="none">
                <a:solidFill>
                  <a:schemeClr val="dk1"/>
                </a:solidFill>
                <a:latin typeface="Arial"/>
                <a:ea typeface="Arial"/>
                <a:cs typeface="Arial"/>
                <a:sym typeface="Arial"/>
              </a:rPr>
              <a:t>The gas sensor module consists of a steel exoskeleton under which a sensing element is housed.</a:t>
            </a:r>
            <a:r>
              <a:rPr lang="en-IN"/>
              <a:t> </a:t>
            </a:r>
            <a:r>
              <a:rPr lang="en-IN" cap="none">
                <a:solidFill>
                  <a:schemeClr val="dk1"/>
                </a:solidFill>
                <a:latin typeface="Arial"/>
                <a:ea typeface="Arial"/>
                <a:cs typeface="Arial"/>
                <a:sym typeface="Arial"/>
              </a:rPr>
              <a:t>This sensing element is subjected to the current through connecting leads.</a:t>
            </a:r>
            <a:endParaRPr/>
          </a:p>
          <a:p>
            <a:pPr indent="-342900" lvl="0" marL="342900" rtl="0" algn="l">
              <a:lnSpc>
                <a:spcPct val="120000"/>
              </a:lnSpc>
              <a:spcBef>
                <a:spcPts val="1000"/>
              </a:spcBef>
              <a:spcAft>
                <a:spcPts val="0"/>
              </a:spcAft>
              <a:buSzPts val="3200"/>
              <a:buFont typeface="Arial"/>
              <a:buChar char="•"/>
            </a:pPr>
            <a:r>
              <a:rPr lang="en-IN" cap="none">
                <a:solidFill>
                  <a:schemeClr val="dk1"/>
                </a:solidFill>
                <a:latin typeface="Arial"/>
                <a:ea typeface="Arial"/>
                <a:cs typeface="Arial"/>
                <a:sym typeface="Arial"/>
              </a:rPr>
              <a:t>The gases coming close to the sensing element get ionized and are absorbed by the sensing element. This changes the resistance of the sensing element, which alters the value of the current going out of it.</a:t>
            </a:r>
            <a:endParaRPr/>
          </a:p>
          <a:p>
            <a:pPr indent="-139700" lvl="0" marL="342900" rtl="0" algn="l">
              <a:lnSpc>
                <a:spcPct val="120000"/>
              </a:lnSpc>
              <a:spcBef>
                <a:spcPts val="1000"/>
              </a:spcBef>
              <a:spcAft>
                <a:spcPts val="0"/>
              </a:spcAft>
              <a:buSzPts val="3200"/>
              <a:buFont typeface="Arial"/>
              <a:buNone/>
            </a:pPr>
            <a:r>
              <a:t/>
            </a:r>
            <a:endParaRPr cap="none">
              <a:solidFill>
                <a:schemeClr val="dk1"/>
              </a:solidFill>
              <a:latin typeface="Arial"/>
              <a:ea typeface="Arial"/>
              <a:cs typeface="Arial"/>
              <a:sym typeface="Arial"/>
            </a:endParaRPr>
          </a:p>
          <a:p>
            <a:pPr indent="0" lvl="0" marL="0" rtl="0" algn="l">
              <a:lnSpc>
                <a:spcPct val="120000"/>
              </a:lnSpc>
              <a:spcBef>
                <a:spcPts val="1000"/>
              </a:spcBef>
              <a:spcAft>
                <a:spcPts val="0"/>
              </a:spcAft>
              <a:buSzPts val="3200"/>
              <a:buNone/>
            </a:pPr>
            <a:r>
              <a:t/>
            </a:r>
            <a:endParaRPr cap="none">
              <a:solidFill>
                <a:schemeClr val="dk1"/>
              </a:solidFill>
              <a:latin typeface="Arial"/>
              <a:ea typeface="Arial"/>
              <a:cs typeface="Arial"/>
              <a:sym typeface="Arial"/>
            </a:endParaRPr>
          </a:p>
        </p:txBody>
      </p:sp>
      <p:pic>
        <p:nvPicPr>
          <p:cNvPr id="210" name="Google Shape;210;p25"/>
          <p:cNvPicPr preferRelativeResize="0"/>
          <p:nvPr/>
        </p:nvPicPr>
        <p:blipFill rotWithShape="1">
          <a:blip r:embed="rId3">
            <a:alphaModFix/>
          </a:blip>
          <a:srcRect b="0" l="0" r="0" t="0"/>
          <a:stretch/>
        </p:blipFill>
        <p:spPr>
          <a:xfrm>
            <a:off x="8245929" y="3160260"/>
            <a:ext cx="2256424" cy="1983619"/>
          </a:xfrm>
          <a:prstGeom prst="rect">
            <a:avLst/>
          </a:prstGeom>
          <a:noFill/>
          <a:ln>
            <a:noFill/>
          </a:ln>
        </p:spPr>
      </p:pic>
      <p:pic>
        <p:nvPicPr>
          <p:cNvPr id="211" name="Google Shape;211;p25"/>
          <p:cNvPicPr preferRelativeResize="0"/>
          <p:nvPr/>
        </p:nvPicPr>
        <p:blipFill rotWithShape="1">
          <a:blip r:embed="rId4">
            <a:alphaModFix/>
          </a:blip>
          <a:srcRect b="0" l="0" r="0" t="0"/>
          <a:stretch/>
        </p:blipFill>
        <p:spPr>
          <a:xfrm>
            <a:off x="5008965" y="3105831"/>
            <a:ext cx="2513064" cy="2092475"/>
          </a:xfrm>
          <a:prstGeom prst="rect">
            <a:avLst/>
          </a:prstGeom>
          <a:noFill/>
          <a:ln>
            <a:noFill/>
          </a:ln>
        </p:spPr>
      </p:pic>
      <p:sp>
        <p:nvSpPr>
          <p:cNvPr id="212" name="Google Shape;212;p25"/>
          <p:cNvSpPr/>
          <p:nvPr/>
        </p:nvSpPr>
        <p:spPr>
          <a:xfrm>
            <a:off x="7698921" y="3959868"/>
            <a:ext cx="370115" cy="326571"/>
          </a:xfrm>
          <a:prstGeom prst="rightArrow">
            <a:avLst>
              <a:gd fmla="val 50000" name="adj1"/>
              <a:gd fmla="val 50000" name="adj2"/>
            </a:avLst>
          </a:prstGeom>
          <a:blipFill rotWithShape="1">
            <a:blip r:embed="rId5">
              <a:alphaModFix/>
            </a:blip>
            <a:tile algn="tl" flip="none" tx="0" sx="100000" ty="0" sy="100000"/>
          </a:blipFill>
          <a:ln>
            <a:noFill/>
          </a:ln>
          <a:effectLst>
            <a:outerShdw blurRad="25400" rotWithShape="0" dir="5400000" dist="127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Impact"/>
              <a:ea typeface="Impact"/>
              <a:cs typeface="Impact"/>
              <a:sym typeface="Impac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685801" y="587828"/>
            <a:ext cx="10396882" cy="63137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3800"/>
              <a:buFont typeface="Avenir"/>
              <a:buNone/>
            </a:pPr>
            <a:r>
              <a:rPr b="1" lang="en-IN" sz="3800">
                <a:latin typeface="Avenir"/>
                <a:ea typeface="Avenir"/>
                <a:cs typeface="Avenir"/>
                <a:sym typeface="Avenir"/>
              </a:rPr>
              <a:t>PIN CONFIGURATION</a:t>
            </a:r>
            <a:endParaRPr/>
          </a:p>
        </p:txBody>
      </p:sp>
      <p:sp>
        <p:nvSpPr>
          <p:cNvPr id="218" name="Google Shape;218;p26"/>
          <p:cNvSpPr txBox="1"/>
          <p:nvPr/>
        </p:nvSpPr>
        <p:spPr>
          <a:xfrm>
            <a:off x="685801" y="1413106"/>
            <a:ext cx="6134100"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000" u="none" cap="none" strike="noStrike">
                <a:solidFill>
                  <a:schemeClr val="dk1"/>
                </a:solidFill>
                <a:latin typeface="Arial"/>
                <a:ea typeface="Arial"/>
                <a:cs typeface="Arial"/>
                <a:sym typeface="Arial"/>
              </a:rPr>
              <a:t>From left to right first pins are as follows: </a:t>
            </a:r>
            <a:endParaRPr/>
          </a:p>
          <a:p>
            <a:pPr indent="0" lvl="0" marL="0" marR="0" rtl="0" algn="l">
              <a:spcBef>
                <a:spcPts val="0"/>
              </a:spcBef>
              <a:spcAft>
                <a:spcPts val="0"/>
              </a:spcAft>
              <a:buNone/>
            </a:pPr>
            <a:r>
              <a:t/>
            </a:r>
            <a:endParaRPr sz="2000">
              <a:solidFill>
                <a:schemeClr val="dk1"/>
              </a:solidFill>
              <a:latin typeface="Arial"/>
              <a:ea typeface="Arial"/>
              <a:cs typeface="Arial"/>
              <a:sym typeface="Arial"/>
            </a:endParaRPr>
          </a:p>
          <a:p>
            <a:pPr indent="-342900" lvl="0" marL="342900" marR="0" rtl="0" algn="l">
              <a:spcBef>
                <a:spcPts val="0"/>
              </a:spcBef>
              <a:spcAft>
                <a:spcPts val="0"/>
              </a:spcAft>
              <a:buClr>
                <a:schemeClr val="accent1"/>
              </a:buClr>
              <a:buSzPts val="2700"/>
              <a:buFont typeface="Arial"/>
              <a:buChar char="•"/>
            </a:pPr>
            <a:r>
              <a:rPr lang="en-IN" sz="2000">
                <a:solidFill>
                  <a:schemeClr val="dk1"/>
                </a:solidFill>
                <a:latin typeface="Arial"/>
                <a:ea typeface="Arial"/>
                <a:cs typeface="Arial"/>
                <a:sym typeface="Arial"/>
              </a:rPr>
              <a:t>A0           Analog output </a:t>
            </a:r>
            <a:endParaRPr/>
          </a:p>
          <a:p>
            <a:pPr indent="-342900" lvl="0" marL="342900" marR="0" rtl="0" algn="l">
              <a:spcBef>
                <a:spcPts val="0"/>
              </a:spcBef>
              <a:spcAft>
                <a:spcPts val="0"/>
              </a:spcAft>
              <a:buClr>
                <a:schemeClr val="accent1"/>
              </a:buClr>
              <a:buSzPts val="2700"/>
              <a:buFont typeface="Arial"/>
              <a:buChar char="•"/>
            </a:pPr>
            <a:r>
              <a:rPr lang="en-IN" sz="2000">
                <a:solidFill>
                  <a:schemeClr val="dk1"/>
                </a:solidFill>
                <a:latin typeface="Arial"/>
                <a:ea typeface="Arial"/>
                <a:cs typeface="Arial"/>
                <a:sym typeface="Arial"/>
              </a:rPr>
              <a:t>D0           Digital output </a:t>
            </a:r>
            <a:endParaRPr/>
          </a:p>
          <a:p>
            <a:pPr indent="-342900" lvl="0" marL="342900" marR="0" rtl="0" algn="l">
              <a:spcBef>
                <a:spcPts val="0"/>
              </a:spcBef>
              <a:spcAft>
                <a:spcPts val="0"/>
              </a:spcAft>
              <a:buClr>
                <a:schemeClr val="accent1"/>
              </a:buClr>
              <a:buSzPts val="2700"/>
              <a:buFont typeface="Arial"/>
              <a:buChar char="•"/>
            </a:pPr>
            <a:r>
              <a:rPr lang="en-IN" sz="2000">
                <a:solidFill>
                  <a:schemeClr val="dk1"/>
                </a:solidFill>
                <a:latin typeface="Arial"/>
                <a:ea typeface="Arial"/>
                <a:cs typeface="Arial"/>
                <a:sym typeface="Arial"/>
              </a:rPr>
              <a:t>GND       Ground </a:t>
            </a:r>
            <a:endParaRPr/>
          </a:p>
          <a:p>
            <a:pPr indent="-342900" lvl="0" marL="342900" marR="0" rtl="0" algn="l">
              <a:spcBef>
                <a:spcPts val="0"/>
              </a:spcBef>
              <a:spcAft>
                <a:spcPts val="0"/>
              </a:spcAft>
              <a:buClr>
                <a:schemeClr val="accent1"/>
              </a:buClr>
              <a:buSzPts val="2700"/>
              <a:buFont typeface="Arial"/>
              <a:buChar char="•"/>
            </a:pPr>
            <a:r>
              <a:rPr lang="en-IN" sz="2000">
                <a:solidFill>
                  <a:schemeClr val="dk1"/>
                </a:solidFill>
                <a:latin typeface="Arial"/>
                <a:ea typeface="Arial"/>
                <a:cs typeface="Arial"/>
                <a:sym typeface="Arial"/>
              </a:rPr>
              <a:t>Vcc         Supply (5V)</a:t>
            </a:r>
            <a:endParaRPr sz="2000">
              <a:solidFill>
                <a:schemeClr val="dk1"/>
              </a:solidFill>
              <a:latin typeface="Arial"/>
              <a:ea typeface="Arial"/>
              <a:cs typeface="Arial"/>
              <a:sym typeface="Arial"/>
            </a:endParaRPr>
          </a:p>
        </p:txBody>
      </p:sp>
      <p:pic>
        <p:nvPicPr>
          <p:cNvPr id="219" name="Google Shape;219;p26"/>
          <p:cNvPicPr preferRelativeResize="0"/>
          <p:nvPr/>
        </p:nvPicPr>
        <p:blipFill rotWithShape="1">
          <a:blip r:embed="rId3">
            <a:alphaModFix/>
          </a:blip>
          <a:srcRect b="0" l="0" r="0" t="0"/>
          <a:stretch/>
        </p:blipFill>
        <p:spPr>
          <a:xfrm>
            <a:off x="6248399" y="1811769"/>
            <a:ext cx="4510621" cy="307591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685801" y="598716"/>
            <a:ext cx="10396882" cy="69668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3600"/>
              <a:buFont typeface="Avenir"/>
              <a:buNone/>
            </a:pPr>
            <a:r>
              <a:rPr b="1" lang="en-IN" sz="3600">
                <a:latin typeface="Avenir"/>
                <a:ea typeface="Avenir"/>
                <a:cs typeface="Avenir"/>
                <a:sym typeface="Avenir"/>
              </a:rPr>
              <a:t>FEATURES OF MQ-135 GAS SENSOR</a:t>
            </a:r>
            <a:endParaRPr b="1" sz="3600">
              <a:latin typeface="Avenir"/>
              <a:ea typeface="Avenir"/>
              <a:cs typeface="Avenir"/>
              <a:sym typeface="Avenir"/>
            </a:endParaRPr>
          </a:p>
        </p:txBody>
      </p:sp>
      <p:sp>
        <p:nvSpPr>
          <p:cNvPr id="225" name="Google Shape;225;p27"/>
          <p:cNvSpPr txBox="1"/>
          <p:nvPr/>
        </p:nvSpPr>
        <p:spPr>
          <a:xfrm>
            <a:off x="685800" y="1295402"/>
            <a:ext cx="6629400" cy="40934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accent1"/>
              </a:buClr>
              <a:buSzPts val="2700"/>
              <a:buFont typeface="Arial"/>
              <a:buChar char="•"/>
            </a:pPr>
            <a:r>
              <a:rPr lang="en-IN" sz="2000">
                <a:solidFill>
                  <a:schemeClr val="dk1"/>
                </a:solidFill>
                <a:latin typeface="Arial"/>
                <a:ea typeface="Arial"/>
                <a:cs typeface="Arial"/>
                <a:sym typeface="Arial"/>
              </a:rPr>
              <a:t>Wide detecting scope. </a:t>
            </a:r>
            <a:endParaRPr/>
          </a:p>
          <a:p>
            <a:pPr indent="-285750" lvl="0" marL="285750" marR="0" rtl="0" algn="l">
              <a:spcBef>
                <a:spcPts val="0"/>
              </a:spcBef>
              <a:spcAft>
                <a:spcPts val="0"/>
              </a:spcAft>
              <a:buClr>
                <a:schemeClr val="accent1"/>
              </a:buClr>
              <a:buSzPts val="2700"/>
              <a:buFont typeface="Arial"/>
              <a:buChar char="•"/>
            </a:pPr>
            <a:r>
              <a:rPr lang="en-IN" sz="2000">
                <a:solidFill>
                  <a:schemeClr val="dk1"/>
                </a:solidFill>
                <a:latin typeface="Arial"/>
                <a:ea typeface="Arial"/>
                <a:cs typeface="Arial"/>
                <a:sym typeface="Arial"/>
              </a:rPr>
              <a:t>Fast response and High sensitivity. </a:t>
            </a:r>
            <a:endParaRPr/>
          </a:p>
          <a:p>
            <a:pPr indent="-285750" lvl="0" marL="285750" marR="0" rtl="0" algn="l">
              <a:spcBef>
                <a:spcPts val="0"/>
              </a:spcBef>
              <a:spcAft>
                <a:spcPts val="0"/>
              </a:spcAft>
              <a:buClr>
                <a:schemeClr val="accent1"/>
              </a:buClr>
              <a:buSzPts val="2700"/>
              <a:buFont typeface="Arial"/>
              <a:buChar char="•"/>
            </a:pPr>
            <a:r>
              <a:rPr lang="en-IN" sz="2000">
                <a:solidFill>
                  <a:schemeClr val="dk1"/>
                </a:solidFill>
                <a:latin typeface="Arial"/>
                <a:ea typeface="Arial"/>
                <a:cs typeface="Arial"/>
                <a:sym typeface="Arial"/>
              </a:rPr>
              <a:t>Stable and long-life Simple drive circuit. </a:t>
            </a:r>
            <a:endParaRPr/>
          </a:p>
          <a:p>
            <a:pPr indent="-285750" lvl="0" marL="285750" marR="0" rtl="0" algn="l">
              <a:spcBef>
                <a:spcPts val="0"/>
              </a:spcBef>
              <a:spcAft>
                <a:spcPts val="0"/>
              </a:spcAft>
              <a:buClr>
                <a:schemeClr val="accent1"/>
              </a:buClr>
              <a:buSzPts val="2700"/>
              <a:buFont typeface="Arial"/>
              <a:buChar char="•"/>
            </a:pPr>
            <a:r>
              <a:rPr lang="en-IN" sz="2000">
                <a:solidFill>
                  <a:schemeClr val="dk1"/>
                </a:solidFill>
                <a:latin typeface="Arial"/>
                <a:ea typeface="Arial"/>
                <a:cs typeface="Arial"/>
                <a:sym typeface="Arial"/>
              </a:rPr>
              <a:t>Used in air quality control equipment for buildings/offices, is suitable for detecting NH3, NOx, alcohol, Benzene, smoke, CO2, etc. </a:t>
            </a:r>
            <a:endParaRPr/>
          </a:p>
          <a:p>
            <a:pPr indent="-285750" lvl="0" marL="285750" marR="0" rtl="0" algn="l">
              <a:spcBef>
                <a:spcPts val="0"/>
              </a:spcBef>
              <a:spcAft>
                <a:spcPts val="0"/>
              </a:spcAft>
              <a:buClr>
                <a:schemeClr val="accent1"/>
              </a:buClr>
              <a:buSzPts val="2700"/>
              <a:buFont typeface="Arial"/>
              <a:buChar char="•"/>
            </a:pPr>
            <a:r>
              <a:rPr lang="en-IN" sz="2000">
                <a:solidFill>
                  <a:schemeClr val="dk1"/>
                </a:solidFill>
                <a:latin typeface="Arial"/>
                <a:ea typeface="Arial"/>
                <a:cs typeface="Arial"/>
                <a:sym typeface="Arial"/>
              </a:rPr>
              <a:t>Size: 35mm x 22mm x 23mm (length x width x height). </a:t>
            </a:r>
            <a:endParaRPr/>
          </a:p>
          <a:p>
            <a:pPr indent="-285750" lvl="0" marL="285750" marR="0" rtl="0" algn="l">
              <a:spcBef>
                <a:spcPts val="0"/>
              </a:spcBef>
              <a:spcAft>
                <a:spcPts val="0"/>
              </a:spcAft>
              <a:buClr>
                <a:schemeClr val="accent1"/>
              </a:buClr>
              <a:buSzPts val="2700"/>
              <a:buFont typeface="Arial"/>
              <a:buChar char="•"/>
            </a:pPr>
            <a:r>
              <a:rPr lang="en-IN" sz="2000">
                <a:solidFill>
                  <a:schemeClr val="dk1"/>
                </a:solidFill>
                <a:latin typeface="Arial"/>
                <a:ea typeface="Arial"/>
                <a:cs typeface="Arial"/>
                <a:sym typeface="Arial"/>
              </a:rPr>
              <a:t>Working voltage: DC 5 V. </a:t>
            </a:r>
            <a:endParaRPr/>
          </a:p>
          <a:p>
            <a:pPr indent="-285750" lvl="0" marL="285750" marR="0" rtl="0" algn="l">
              <a:spcBef>
                <a:spcPts val="0"/>
              </a:spcBef>
              <a:spcAft>
                <a:spcPts val="0"/>
              </a:spcAft>
              <a:buClr>
                <a:schemeClr val="accent1"/>
              </a:buClr>
              <a:buSzPts val="2700"/>
              <a:buFont typeface="Arial"/>
              <a:buChar char="•"/>
            </a:pPr>
            <a:r>
              <a:rPr lang="en-IN" sz="2000">
                <a:solidFill>
                  <a:schemeClr val="dk1"/>
                </a:solidFill>
                <a:latin typeface="Arial"/>
                <a:ea typeface="Arial"/>
                <a:cs typeface="Arial"/>
                <a:sym typeface="Arial"/>
              </a:rPr>
              <a:t>Signal output instruction. </a:t>
            </a:r>
            <a:endParaRPr/>
          </a:p>
          <a:p>
            <a:pPr indent="-285750" lvl="0" marL="285750" marR="0" rtl="0" algn="l">
              <a:spcBef>
                <a:spcPts val="0"/>
              </a:spcBef>
              <a:spcAft>
                <a:spcPts val="0"/>
              </a:spcAft>
              <a:buClr>
                <a:schemeClr val="accent1"/>
              </a:buClr>
              <a:buSzPts val="2700"/>
              <a:buFont typeface="Arial"/>
              <a:buChar char="•"/>
            </a:pPr>
            <a:r>
              <a:rPr lang="en-IN" sz="2000">
                <a:solidFill>
                  <a:schemeClr val="dk1"/>
                </a:solidFill>
                <a:latin typeface="Arial"/>
                <a:ea typeface="Arial"/>
                <a:cs typeface="Arial"/>
                <a:sym typeface="Arial"/>
              </a:rPr>
              <a:t>Dual signal output (analog output, and high/low digital output).</a:t>
            </a:r>
            <a:endParaRPr/>
          </a:p>
          <a:p>
            <a:pPr indent="-285750" lvl="0" marL="285750" marR="0" rtl="0" algn="l">
              <a:spcBef>
                <a:spcPts val="0"/>
              </a:spcBef>
              <a:spcAft>
                <a:spcPts val="0"/>
              </a:spcAft>
              <a:buClr>
                <a:schemeClr val="accent1"/>
              </a:buClr>
              <a:buSzPts val="2700"/>
              <a:buFont typeface="Arial"/>
              <a:buChar char="•"/>
            </a:pPr>
            <a:r>
              <a:rPr lang="en-IN" sz="2000">
                <a:solidFill>
                  <a:schemeClr val="dk1"/>
                </a:solidFill>
                <a:latin typeface="Arial"/>
                <a:ea typeface="Arial"/>
                <a:cs typeface="Arial"/>
                <a:sym typeface="Arial"/>
              </a:rPr>
              <a:t>0 ~ 4.2V analog output voltage. The higher the concentration the higher the voltage.</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ain Event">
  <a:themeElements>
    <a:clrScheme name="Main Event">
      <a:dk1>
        <a:srgbClr val="000000"/>
      </a:dk1>
      <a:lt1>
        <a:srgbClr val="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